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Math Games</a:t>
            </a:r>
            <a:br>
              <a:rPr lang="en-GB" dirty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AE16AD0-3EBA-4105-9687-019CF018E6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5588" y="134642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общата работа на отбора.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</a:t>
            </a:r>
            <a:r>
              <a:rPr lang="en-GB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93E2868-C77E-40BA-928C-D3931E11CF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3235" y="20053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/>
              <a:t>Нашата идея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27709" y="2784763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</p:txBody>
      </p:sp>
      <p:pic>
        <p:nvPicPr>
          <p:cNvPr id="2050" name="Picture 2" descr="✅ Symbol of having an idea with businessman pointing at light bulb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34" y="1309030"/>
            <a:ext cx="2953984" cy="33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ayer Tic Tac Toe Game in React Native for iOS and Android: Lobby and  Joining | PubNu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99" r="28040" b="1"/>
          <a:stretch/>
        </p:blipFill>
        <p:spPr bwMode="auto">
          <a:xfrm>
            <a:off x="1903122" y="3009782"/>
            <a:ext cx="1798075" cy="172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8362" y="256021"/>
            <a:ext cx="487363" cy="487363"/>
          </a:xfrm>
          <a:prstGeom prst="rect">
            <a:avLst/>
          </a:prstGeom>
        </p:spPr>
      </p:pic>
      <p:pic>
        <p:nvPicPr>
          <p:cNvPr id="1026" name="Picture 2" descr="Paper And Pencil Games: Tic Tac Toe: First Move Strateg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7" y="1309030"/>
            <a:ext cx="4111626" cy="15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51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Етапи на работа</a:t>
            </a:r>
            <a:endParaRPr lang="en-GB" dirty="0"/>
          </a:p>
        </p:txBody>
      </p:sp>
      <p:pic>
        <p:nvPicPr>
          <p:cNvPr id="3074" name="Picture 2" descr="4 Reasons Why Your Organization Needs A Learning Culture - eLearning  Indus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6" y="2742644"/>
            <a:ext cx="3928944" cy="21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5063835" y="2743200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260" y="1027561"/>
            <a:ext cx="51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</a:p>
          <a:p>
            <a:r>
              <a:rPr lang="bg-B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Затруднения.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2578" y="12440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6933"/>
            <a:ext cx="9144000" cy="1097739"/>
          </a:xfrm>
        </p:spPr>
        <p:txBody>
          <a:bodyPr/>
          <a:lstStyle/>
          <a:p>
            <a:pPr algn="ctr"/>
            <a:r>
              <a:rPr lang="bg-BG" dirty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2" y="970471"/>
            <a:ext cx="1543476" cy="1364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592026" y="2982186"/>
            <a:ext cx="1536661" cy="135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" y="29821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- All in one - IPD NO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784" r="9747" b="1504"/>
          <a:stretch/>
        </p:blipFill>
        <p:spPr bwMode="auto">
          <a:xfrm>
            <a:off x="7006944" y="1988127"/>
            <a:ext cx="1849582" cy="139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Free Icon Download | Gith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27" y="1012692"/>
            <a:ext cx="1418127" cy="14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Facebook Messenger logo 2020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16" y="1044579"/>
            <a:ext cx="1354354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, logo, logos icon - Free download on Iconf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4" y="2982185"/>
            <a:ext cx="1623651" cy="1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997527"/>
          </a:xfrm>
        </p:spPr>
        <p:txBody>
          <a:bodyPr/>
          <a:lstStyle/>
          <a:p>
            <a:pPr algn="ctr"/>
            <a:r>
              <a:rPr lang="bg-BG" dirty="0"/>
              <a:t>Диаграма на играта</a:t>
            </a:r>
            <a:endParaRPr lang="en-GB" dirty="0"/>
          </a:p>
        </p:txBody>
      </p:sp>
      <p:pic>
        <p:nvPicPr>
          <p:cNvPr id="1026" name="Picture 2" descr="https://media.discordapp.net/attachments/776808240808984597/783779144534196244/diagram.png?width=1200&amp;height=2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96" b="-4575"/>
          <a:stretch/>
        </p:blipFill>
        <p:spPr bwMode="auto">
          <a:xfrm>
            <a:off x="186445" y="1739898"/>
            <a:ext cx="8814680" cy="17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/>
              <a:t>Пример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126</Words>
  <Application>Microsoft Office PowerPoint</Application>
  <PresentationFormat>On-screen Show (16:9)</PresentationFormat>
  <Paragraphs>23</Paragraphs>
  <Slides>8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Muli</vt:lpstr>
      <vt:lpstr>Lexend Deca</vt:lpstr>
      <vt:lpstr>Aliena template</vt:lpstr>
      <vt:lpstr>Math Games </vt:lpstr>
      <vt:lpstr>Нашият екип</vt:lpstr>
      <vt:lpstr>Нашата идея </vt:lpstr>
      <vt:lpstr>Етапи на работа</vt:lpstr>
      <vt:lpstr>Използвани програми</vt:lpstr>
      <vt:lpstr>Диаграма на играта</vt:lpstr>
      <vt:lpstr>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Александър Иванов Цачев</cp:lastModifiedBy>
  <cp:revision>29</cp:revision>
  <dcterms:modified xsi:type="dcterms:W3CDTF">2020-12-02T20:42:52Z</dcterms:modified>
</cp:coreProperties>
</file>