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FF4CEA-4D43-487E-A27E-C47CD9DEDD8F}">
  <a:tblStyle styleId="{27FF4CEA-4D43-487E-A27E-C47CD9DED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-120383" y="1724687"/>
            <a:ext cx="5208675" cy="14787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Math Games</a:t>
            </a:r>
            <a:br>
              <a:rPr lang="en-GB" dirty="0" smtClean="0"/>
            </a:b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314" y="123402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409838"/>
            <a:ext cx="396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“The Project”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Lexend Deca" panose="020B060402020202020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Нашият екип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1662544"/>
            <a:ext cx="4405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Александър Цачев- </a:t>
            </a:r>
            <a:r>
              <a:rPr lang="en-GB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Scrum </a:t>
            </a:r>
            <a:r>
              <a:rPr lang="en-GB" sz="20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Trainer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за документацията</a:t>
            </a:r>
            <a:r>
              <a:rPr lang="en-GB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 организира </a:t>
            </a: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общата работа на отбора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sz="2000" b="1" i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235" y="3109094"/>
            <a:ext cx="43087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Ванина Тенева-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Front end developer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</a:t>
            </a:r>
            <a:r>
              <a:rPr lang="en-GB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интерфейса на програмата и начинът, по който се извежда менюто на играта. </a:t>
            </a:r>
            <a:endParaRPr lang="en-GB" b="1" i="1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5964" y="3114770"/>
            <a:ext cx="39069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Петър Чапкънов-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 Checker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тества играта, редактира неточности и проблеми, помага в направата на презентация.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2446" y="1662544"/>
            <a:ext cx="46031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Йоана Агафонова-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Back end developer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занимава се с логическата част на програмата, различните функции и начинът, по които тя работи. 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2910299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80"/>
            <a:ext cx="9144000" cy="1042320"/>
          </a:xfrm>
        </p:spPr>
        <p:txBody>
          <a:bodyPr/>
          <a:lstStyle/>
          <a:p>
            <a:pPr algn="ctr"/>
            <a:r>
              <a:rPr lang="bg-BG" dirty="0" smtClean="0"/>
              <a:t>Нашата идея</a:t>
            </a:r>
            <a:r>
              <a:rPr lang="bg-BG" dirty="0"/>
              <a:t>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70164" y="1143000"/>
            <a:ext cx="3789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Идеята ни </a:t>
            </a: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е да направим морски шах (</a:t>
            </a:r>
            <a:r>
              <a:rPr lang="en-GB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Tic Tac Toe</a:t>
            </a: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Целта на играта е да успееш да наредиш три еднакви знака хоризонтално, вертикално или диагонално. </a:t>
            </a:r>
          </a:p>
        </p:txBody>
      </p:sp>
      <p:pic>
        <p:nvPicPr>
          <p:cNvPr id="2050" name="Picture 2" descr="✅ Symbol of having an idea with businessman pointing at light bulb premium  vector in Adobe Illustrator ai ( .ai ) format, Encapsulated PostScript eps  ( .eps )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07" y="1143000"/>
            <a:ext cx="2953984" cy="33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player Tic Tac Toe Game in React Native for iOS and Android: Lobby and  Joining | PubN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499" r="28040" b="1"/>
          <a:stretch/>
        </p:blipFill>
        <p:spPr bwMode="auto">
          <a:xfrm>
            <a:off x="1168235" y="2984974"/>
            <a:ext cx="1990601" cy="19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39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651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Етапи на работа</a:t>
            </a:r>
            <a:endParaRPr lang="en-GB" dirty="0"/>
          </a:p>
        </p:txBody>
      </p:sp>
      <p:pic>
        <p:nvPicPr>
          <p:cNvPr id="3074" name="Picture 2" descr="4 Reasons Why Your Organization Needs A Learning Culture - eLearning 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6" y="2742644"/>
            <a:ext cx="3928944" cy="21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 signs that your organization needs a GRC platform | VComply 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3486" r="14766"/>
          <a:stretch/>
        </p:blipFill>
        <p:spPr bwMode="auto">
          <a:xfrm>
            <a:off x="5063835" y="2743200"/>
            <a:ext cx="3738517" cy="21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260" y="1027561"/>
            <a:ext cx="513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1.Разпределяне на задачите.</a:t>
            </a: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2.Направа на график на работа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3.Реализация на проекта.</a:t>
            </a: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Затруднения.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85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6933"/>
            <a:ext cx="9144000" cy="1097739"/>
          </a:xfrm>
        </p:spPr>
        <p:txBody>
          <a:bodyPr/>
          <a:lstStyle/>
          <a:p>
            <a:pPr algn="ctr"/>
            <a:r>
              <a:rPr lang="bg-BG" dirty="0" smtClean="0"/>
              <a:t>Използвани програми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2" y="970471"/>
            <a:ext cx="1543476" cy="1364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ircle Logo Template png download - 512*512 - Free Transparent Microsoft  Word png Download. - CleanPNG / Kis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5" t="17063" r="28373" b="18446"/>
          <a:stretch/>
        </p:blipFill>
        <p:spPr bwMode="auto">
          <a:xfrm>
            <a:off x="592026" y="2982186"/>
            <a:ext cx="1536661" cy="1354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6" name="Picture 8" descr="Visual Studio logo and symbol, meaning, history,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26" y="2982186"/>
            <a:ext cx="2604930" cy="16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Teams - All in one - IPD NO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1784" r="9747" b="1504"/>
          <a:stretch/>
        </p:blipFill>
        <p:spPr bwMode="auto">
          <a:xfrm>
            <a:off x="7006944" y="1988127"/>
            <a:ext cx="1849582" cy="139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4" name="Picture 10" descr="Free Icon Download | Github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27" y="1012692"/>
            <a:ext cx="1418127" cy="14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Facebook Messenger logo 2020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16" y="1044579"/>
            <a:ext cx="1354354" cy="13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cord, logo, logos icon - Free download on Iconfin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54" y="2982185"/>
            <a:ext cx="1623651" cy="162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70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997527"/>
          </a:xfrm>
        </p:spPr>
        <p:txBody>
          <a:bodyPr/>
          <a:lstStyle/>
          <a:p>
            <a:pPr algn="ctr"/>
            <a:r>
              <a:rPr lang="bg-BG" dirty="0" smtClean="0"/>
              <a:t>Диаграма на играта</a:t>
            </a:r>
            <a:endParaRPr lang="en-GB" dirty="0"/>
          </a:p>
        </p:txBody>
      </p:sp>
      <p:pic>
        <p:nvPicPr>
          <p:cNvPr id="1026" name="Picture 2" descr="https://media.discordapp.net/attachments/776808240808984597/783779144534196244/diagram.png?width=1200&amp;height=2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496" b="-4575"/>
          <a:stretch/>
        </p:blipFill>
        <p:spPr bwMode="auto">
          <a:xfrm>
            <a:off x="186445" y="1739898"/>
            <a:ext cx="8814680" cy="17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06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Пример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9769"/>
            <a:ext cx="9144000" cy="2677158"/>
          </a:xfrm>
        </p:spPr>
        <p:txBody>
          <a:bodyPr/>
          <a:lstStyle/>
          <a:p>
            <a:pPr algn="ctr"/>
            <a:r>
              <a:rPr lang="bg-BG" sz="6600" dirty="0" smtClean="0"/>
              <a:t>Благодаря за вниманието!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547449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148</Words>
  <Application>Microsoft Office PowerPoint</Application>
  <PresentationFormat>On-screen Show (16:9)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Lexend Deca</vt:lpstr>
      <vt:lpstr>Arial</vt:lpstr>
      <vt:lpstr>Muli</vt:lpstr>
      <vt:lpstr>Aliena template</vt:lpstr>
      <vt:lpstr>Math Games </vt:lpstr>
      <vt:lpstr>Нашият екип</vt:lpstr>
      <vt:lpstr>Нашата идея </vt:lpstr>
      <vt:lpstr>Етапи на работа</vt:lpstr>
      <vt:lpstr>Използвани програми</vt:lpstr>
      <vt:lpstr>Диаграма на играта</vt:lpstr>
      <vt:lpstr>Пример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</dc:title>
  <dc:creator>Admin</dc:creator>
  <cp:lastModifiedBy>Admin</cp:lastModifiedBy>
  <cp:revision>25</cp:revision>
  <dcterms:modified xsi:type="dcterms:W3CDTF">2020-12-02T19:49:17Z</dcterms:modified>
</cp:coreProperties>
</file>