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</p:sldIdLst>
  <p:sldSz cx="9144000" cy="5143500" type="screen16x9"/>
  <p:notesSz cx="6858000" cy="9144000"/>
  <p:embeddedFontLst>
    <p:embeddedFont>
      <p:font typeface="Lexend Deca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FF4CEA-4D43-487E-A27E-C47CD9DEDD8F}">
  <a:tblStyle styleId="{27FF4CEA-4D43-487E-A27E-C47CD9DEDD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8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12" Type="http://schemas.openxmlformats.org/officeDocument/2006/relationships/image" Target="../media/image7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jpg"/><Relationship Id="rId10" Type="http://schemas.openxmlformats.org/officeDocument/2006/relationships/image" Target="../media/image18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-120383" y="1724687"/>
            <a:ext cx="5208675" cy="147873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Math Games</a:t>
            </a:r>
            <a:br>
              <a:rPr lang="en-GB" dirty="0"/>
            </a:b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3314" y="1234021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2409838"/>
            <a:ext cx="396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>
                    <a:lumMod val="95000"/>
                  </a:schemeClr>
                </a:solidFill>
                <a:latin typeface="Lexend Deca" panose="020B0604020202020204" charset="0"/>
              </a:rPr>
              <a:t>Team “The Project”</a:t>
            </a:r>
          </a:p>
        </p:txBody>
      </p: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3AE16AD0-3EBA-4105-9687-019CF018E61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5588" y="134642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59800"/>
          </a:xfrm>
        </p:spPr>
        <p:txBody>
          <a:bodyPr/>
          <a:lstStyle/>
          <a:p>
            <a:pPr algn="ctr"/>
            <a:r>
              <a:rPr lang="bg-BG" dirty="0"/>
              <a:t>Нашият екип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66700" y="1662544"/>
            <a:ext cx="44057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Александър Цачев- </a:t>
            </a:r>
            <a:r>
              <a:rPr lang="en-GB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Scrum Trainer</a:t>
            </a: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Отговаря за документацията</a:t>
            </a:r>
            <a:r>
              <a:rPr lang="en-GB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 </a:t>
            </a: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и организира общата работа на отбора.</a:t>
            </a: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pPr>
              <a:buClr>
                <a:schemeClr val="lt1"/>
              </a:buClr>
              <a:buSzPts val="5000"/>
            </a:pPr>
            <a:endParaRPr lang="en-GB" sz="2000" b="1" i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235" y="3109094"/>
            <a:ext cx="430876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18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Ванина Тенева- </a:t>
            </a:r>
            <a:r>
              <a:rPr lang="en-GB" sz="18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Front end developer</a:t>
            </a: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Отговаря за</a:t>
            </a:r>
            <a:r>
              <a:rPr lang="en-GB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 </a:t>
            </a: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интерфейса на програмата и начинът, по който се извежда менюто на играта. </a:t>
            </a:r>
            <a:endParaRPr lang="en-GB" b="1" i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65964" y="3114770"/>
            <a:ext cx="39069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18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Петър Чапкънов- </a:t>
            </a:r>
            <a:r>
              <a:rPr lang="en-GB" sz="18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Code Checker</a:t>
            </a: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тества играта, редактира неточности и проблеми, помага в направата на презентация.</a:t>
            </a: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672446" y="1662544"/>
            <a:ext cx="46031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18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Йоана Агафонова- </a:t>
            </a:r>
            <a:r>
              <a:rPr lang="en-GB" sz="18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Back end developer</a:t>
            </a: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занимава се с логическата част на програмата, различните функции и начинът, по които тя работи. </a:t>
            </a: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pPr>
              <a:buClr>
                <a:schemeClr val="lt1"/>
              </a:buClr>
              <a:buSzPts val="5000"/>
            </a:pP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</p:txBody>
      </p:sp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693E2868-C77E-40BA-928C-D3931E11CF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3235" y="20053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997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0680"/>
            <a:ext cx="9144000" cy="1042320"/>
          </a:xfrm>
        </p:spPr>
        <p:txBody>
          <a:bodyPr/>
          <a:lstStyle/>
          <a:p>
            <a:pPr algn="ctr"/>
            <a:r>
              <a:rPr lang="bg-BG" dirty="0"/>
              <a:t>Нашата идея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-27709" y="2784763"/>
            <a:ext cx="378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ts val="5000"/>
            </a:pPr>
            <a:r>
              <a:rPr lang="bg-BG" sz="18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</a:p>
        </p:txBody>
      </p:sp>
      <p:pic>
        <p:nvPicPr>
          <p:cNvPr id="2050" name="Picture 2" descr="✅ Symbol of having an idea with businessman pointing at light bulb premium  vector in Adobe Illustrator ai ( .ai ) format, Encapsulated PostScript eps  ( .eps ) form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834" y="1309030"/>
            <a:ext cx="2953984" cy="332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ultiplayer Tic Tac Toe Game in React Native for iOS and Android: Lobby and  Joining | PubNub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9" t="499" r="28040" b="1"/>
          <a:stretch/>
        </p:blipFill>
        <p:spPr bwMode="auto">
          <a:xfrm>
            <a:off x="1903122" y="3009782"/>
            <a:ext cx="1798075" cy="172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28362" y="256021"/>
            <a:ext cx="487363" cy="487363"/>
          </a:xfrm>
          <a:prstGeom prst="rect">
            <a:avLst/>
          </a:prstGeom>
        </p:spPr>
      </p:pic>
      <p:pic>
        <p:nvPicPr>
          <p:cNvPr id="1026" name="Picture 2" descr="Paper And Pencil Games: Tic Tac Toe: First Move Strateg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47" y="1309030"/>
            <a:ext cx="4111626" cy="153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3396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4651"/>
            <a:ext cx="9144000" cy="1159800"/>
          </a:xfrm>
        </p:spPr>
        <p:txBody>
          <a:bodyPr/>
          <a:lstStyle/>
          <a:p>
            <a:pPr algn="ctr"/>
            <a:r>
              <a:rPr lang="bg-BG" dirty="0"/>
              <a:t>Етапи на работа</a:t>
            </a:r>
            <a:endParaRPr lang="en-GB" dirty="0"/>
          </a:p>
        </p:txBody>
      </p:sp>
      <p:pic>
        <p:nvPicPr>
          <p:cNvPr id="3074" name="Picture 2" descr="4 Reasons Why Your Organization Needs A Learning Culture - eLearning  Indust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56" y="2742644"/>
            <a:ext cx="3928944" cy="210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our signs that your organization needs a GRC platform | VComply Blo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8" t="3486" r="14766"/>
          <a:stretch/>
        </p:blipFill>
        <p:spPr bwMode="auto">
          <a:xfrm>
            <a:off x="5063835" y="2743200"/>
            <a:ext cx="3738517" cy="21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6260" y="1027561"/>
            <a:ext cx="5139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1.Разпределяне на задачите.</a:t>
            </a:r>
          </a:p>
          <a:p>
            <a:r>
              <a:rPr lang="bg-BG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2.Направа на график на работа</a:t>
            </a:r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3.Реализация на проекта.</a:t>
            </a:r>
          </a:p>
          <a:p>
            <a:r>
              <a:rPr lang="bg-BG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Затруднения.</a:t>
            </a:r>
            <a:endParaRPr lang="en-GB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52578" y="12440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858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16933"/>
            <a:ext cx="9144000" cy="1097739"/>
          </a:xfrm>
        </p:spPr>
        <p:txBody>
          <a:bodyPr/>
          <a:lstStyle/>
          <a:p>
            <a:pPr algn="ctr"/>
            <a:r>
              <a:rPr lang="bg-BG" dirty="0"/>
              <a:t>Използвани програми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2" y="970471"/>
            <a:ext cx="1543476" cy="1364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Circle Logo Template png download - 512*512 - Free Transparent Microsoft  Word png Download. - CleanPNG / Kiss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5" t="17063" r="28373" b="18446"/>
          <a:stretch/>
        </p:blipFill>
        <p:spPr bwMode="auto">
          <a:xfrm>
            <a:off x="592026" y="2982186"/>
            <a:ext cx="1536661" cy="13542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6" name="Picture 8" descr="Visual Studio logo and symbol, meaning, history,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26" y="2982186"/>
            <a:ext cx="2604930" cy="162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Teams - All in one - IPD NOW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" t="1784" r="9747" b="1504"/>
          <a:stretch/>
        </p:blipFill>
        <p:spPr bwMode="auto">
          <a:xfrm>
            <a:off x="7006944" y="1988127"/>
            <a:ext cx="1849582" cy="1394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4" name="Picture 10" descr="Free Icon Download | Github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427" y="1012692"/>
            <a:ext cx="1418127" cy="141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Facebook Messenger logo 2020.svg - Wikimedia Common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616" y="1044579"/>
            <a:ext cx="1354354" cy="13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iscord, logo, logos icon - Free download on Iconfinde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754" y="2982185"/>
            <a:ext cx="1623651" cy="162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4CAC59DB-22CD-49DD-B4C5-DEBCCAB329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87226" y="12713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705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997527"/>
          </a:xfrm>
        </p:spPr>
        <p:txBody>
          <a:bodyPr/>
          <a:lstStyle/>
          <a:p>
            <a:pPr algn="ctr"/>
            <a:r>
              <a:rPr lang="bg-BG" dirty="0"/>
              <a:t>Диаграма на играта</a:t>
            </a:r>
            <a:endParaRPr lang="en-GB" dirty="0"/>
          </a:p>
        </p:txBody>
      </p:sp>
      <p:pic>
        <p:nvPicPr>
          <p:cNvPr id="1026" name="Picture 2" descr="https://media.discordapp.net/attachments/776808240808984597/783779144534196244/diagram.png?width=1200&amp;height=23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496" b="-4575"/>
          <a:stretch/>
        </p:blipFill>
        <p:spPr bwMode="auto">
          <a:xfrm>
            <a:off x="186445" y="1739898"/>
            <a:ext cx="8814680" cy="179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960A494-C9EB-464D-B669-910ABB2DB3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7382" y="1939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065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59800"/>
          </a:xfrm>
        </p:spPr>
        <p:txBody>
          <a:bodyPr/>
          <a:lstStyle/>
          <a:p>
            <a:pPr algn="ctr"/>
            <a:r>
              <a:rPr lang="bg-BG" dirty="0"/>
              <a:t>Пример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87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39769"/>
            <a:ext cx="9144000" cy="2677158"/>
          </a:xfrm>
        </p:spPr>
        <p:txBody>
          <a:bodyPr/>
          <a:lstStyle/>
          <a:p>
            <a:pPr algn="ctr"/>
            <a:r>
              <a:rPr lang="bg-BG" sz="6600" dirty="0"/>
              <a:t>Благодаря за вниманието!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54744931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126</Words>
  <Application>Microsoft Office PowerPoint</Application>
  <PresentationFormat>On-screen Show (16:9)</PresentationFormat>
  <Paragraphs>23</Paragraphs>
  <Slides>8</Slides>
  <Notes>2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Muli</vt:lpstr>
      <vt:lpstr>Lexend Deca</vt:lpstr>
      <vt:lpstr>Aliena template</vt:lpstr>
      <vt:lpstr>Math Games </vt:lpstr>
      <vt:lpstr>Нашият екип</vt:lpstr>
      <vt:lpstr>Нашата идея </vt:lpstr>
      <vt:lpstr>Етапи на работа</vt:lpstr>
      <vt:lpstr>Използвани програми</vt:lpstr>
      <vt:lpstr>Диаграма на играта</vt:lpstr>
      <vt:lpstr>Пример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Games</dc:title>
  <dc:creator>Admin</dc:creator>
  <cp:lastModifiedBy>Ванина Николава Тенева</cp:lastModifiedBy>
  <cp:revision>34</cp:revision>
  <dcterms:modified xsi:type="dcterms:W3CDTF">2020-12-02T23:37:41Z</dcterms:modified>
</cp:coreProperties>
</file>