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exend Deca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F4CEA-4D43-487E-A27E-C47CD9DEDD8F}">
  <a:tblStyle styleId="{27FF4CEA-4D43-487E-A27E-C47CD9DED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20383" y="1724687"/>
            <a:ext cx="5208675" cy="1478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Math Games</a:t>
            </a:r>
            <a:br>
              <a:rPr lang="en-GB" dirty="0" smtClean="0"/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14" y="123402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409838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“The Project”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Lexend Deca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Нашият екип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1662544"/>
            <a:ext cx="440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Александър Цачев- </a:t>
            </a:r>
            <a:r>
              <a:rPr lang="en-GB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Scrum </a:t>
            </a:r>
            <a:r>
              <a:rPr lang="en-GB" sz="20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Trainer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 документацията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 организира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общата работа на отбора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sz="2000" b="1" i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5" y="3109094"/>
            <a:ext cx="43087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Ванина Тенева-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Front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интерфейса на програмата и начинът, по който се извежда менюто на играта. </a:t>
            </a:r>
            <a:endParaRPr lang="en-GB" b="1" i="1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5964" y="3114770"/>
            <a:ext cx="3906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Петър Чапкънов-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 Checker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тества играта, редактира неточности и проблеми, помага в направата на презентация.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2446" y="1662544"/>
            <a:ext cx="4603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Йоана Агафонова-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занимава се с логическата част на програмата, различните функции и начинът, по които тя работи. 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29102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80"/>
            <a:ext cx="9144000" cy="1042320"/>
          </a:xfrm>
        </p:spPr>
        <p:txBody>
          <a:bodyPr/>
          <a:lstStyle/>
          <a:p>
            <a:pPr algn="ctr"/>
            <a:r>
              <a:rPr lang="bg-BG" dirty="0" smtClean="0"/>
              <a:t>Нашата идея</a:t>
            </a:r>
            <a:r>
              <a:rPr lang="bg-BG" dirty="0"/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3963" y="1565563"/>
            <a:ext cx="4918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5000"/>
            </a:pPr>
            <a:r>
              <a:rPr lang="bg-BG" sz="24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Идеята ни </a:t>
            </a:r>
            <a:r>
              <a:rPr lang="bg-BG" sz="24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е да направим морски шах (</a:t>
            </a:r>
            <a:r>
              <a:rPr lang="en-GB" sz="24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Tic Tac Toe</a:t>
            </a:r>
            <a:r>
              <a:rPr lang="bg-BG" sz="24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</a:p>
          <a:p>
            <a:pPr algn="ctr">
              <a:buClr>
                <a:schemeClr val="lt1"/>
              </a:buClr>
              <a:buSzPts val="5000"/>
            </a:pPr>
            <a:r>
              <a:rPr lang="bg-BG" sz="24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Започнахме нашата работа като се събрахме и обсъдихме начина на работа и графика, по който ще реализираме идеята.  </a:t>
            </a:r>
            <a:endParaRPr lang="en-GB" sz="24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026" name="Picture 2" descr="Tic-tac-toe | Board Games Galore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93" y="1841449"/>
            <a:ext cx="2019589" cy="21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16"/>
            <a:ext cx="9144000" cy="1097739"/>
          </a:xfrm>
        </p:spPr>
        <p:txBody>
          <a:bodyPr/>
          <a:lstStyle/>
          <a:p>
            <a:pPr algn="ctr"/>
            <a:r>
              <a:rPr lang="bg-BG" dirty="0" smtClean="0"/>
              <a:t>Използвани програми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82" y="1009968"/>
            <a:ext cx="1799844" cy="15906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ircle Logo Template png download - 512*512 - Free Transparent Microsoft  Word png Download. - CleanPNG / Kis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5" t="17063" r="28373" b="18446"/>
          <a:stretch/>
        </p:blipFill>
        <p:spPr bwMode="auto">
          <a:xfrm>
            <a:off x="1178882" y="2999681"/>
            <a:ext cx="1823630" cy="160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Hub Logos and Usage ·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 t="27872" r="24436" b="14845"/>
          <a:stretch/>
        </p:blipFill>
        <p:spPr bwMode="auto">
          <a:xfrm>
            <a:off x="5070763" y="991252"/>
            <a:ext cx="1456744" cy="1628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logo and symbol, meaning, history,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70" y="3049586"/>
            <a:ext cx="2604930" cy="16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2188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Таблица с функции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28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69"/>
            <a:ext cx="9144000" cy="2677158"/>
          </a:xfrm>
        </p:spPr>
        <p:txBody>
          <a:bodyPr/>
          <a:lstStyle/>
          <a:p>
            <a:pPr algn="ctr"/>
            <a:r>
              <a:rPr lang="bg-BG" sz="6600" dirty="0" smtClean="0"/>
              <a:t>Благодаря за вниманието!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54744931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129</Words>
  <Application>Microsoft Office PowerPoint</Application>
  <PresentationFormat>On-screen Show (16:9)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Lexend Deca</vt:lpstr>
      <vt:lpstr>Arial</vt:lpstr>
      <vt:lpstr>Muli</vt:lpstr>
      <vt:lpstr>Aliena template</vt:lpstr>
      <vt:lpstr>Math Games </vt:lpstr>
      <vt:lpstr>Нашият екип</vt:lpstr>
      <vt:lpstr>Нашата идея </vt:lpstr>
      <vt:lpstr>Използвани програми</vt:lpstr>
      <vt:lpstr>Таблица с функции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Admin</dc:creator>
  <cp:lastModifiedBy>Admin</cp:lastModifiedBy>
  <cp:revision>11</cp:revision>
  <dcterms:modified xsi:type="dcterms:W3CDTF">2020-12-01T19:07:41Z</dcterms:modified>
</cp:coreProperties>
</file>