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3" r:id="rId3"/>
    <p:sldMasterId id="2147483676" r:id="rId4"/>
    <p:sldMasterId id="2147483688" r:id="rId5"/>
  </p:sldMasterIdLst>
  <p:notesMasterIdLst>
    <p:notesMasterId r:id="rId21"/>
  </p:notesMasterIdLst>
  <p:handoutMasterIdLst>
    <p:handoutMasterId r:id="rId22"/>
  </p:handoutMasterIdLst>
  <p:sldIdLst>
    <p:sldId id="257" r:id="rId6"/>
    <p:sldId id="270" r:id="rId7"/>
    <p:sldId id="272" r:id="rId8"/>
    <p:sldId id="261" r:id="rId9"/>
    <p:sldId id="263" r:id="rId10"/>
    <p:sldId id="262" r:id="rId11"/>
    <p:sldId id="264" r:id="rId12"/>
    <p:sldId id="265" r:id="rId13"/>
    <p:sldId id="269" r:id="rId14"/>
    <p:sldId id="266" r:id="rId15"/>
    <p:sldId id="4607" r:id="rId16"/>
    <p:sldId id="4608" r:id="rId17"/>
    <p:sldId id="4618" r:id="rId18"/>
    <p:sldId id="4609" r:id="rId19"/>
    <p:sldId id="287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6600"/>
    <a:srgbClr val="CC0000"/>
    <a:srgbClr val="202020"/>
    <a:srgbClr val="323232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92" y="77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12839466497"/>
          <c:y val="1.9316848786758798E-2"/>
        </c:manualLayout>
      </c:layout>
      <c:overlay val="0"/>
      <c:spPr>
        <a:noFill/>
        <a:ln w="25382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noFill/>
            <a:ln w="25382">
              <a:noFill/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25382">
                <a:noFill/>
              </a:ln>
            </c:spPr>
            <c:extLst>
              <c:ext xmlns:c16="http://schemas.microsoft.com/office/drawing/2014/chart" uri="{C3380CC4-5D6E-409C-BE32-E72D297353CC}">
                <c16:uniqueId val="{00000001-B6E4-46AD-8629-A257CE914DE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25382">
                <a:noFill/>
              </a:ln>
            </c:spPr>
            <c:extLst>
              <c:ext xmlns:c16="http://schemas.microsoft.com/office/drawing/2014/chart" uri="{C3380CC4-5D6E-409C-BE32-E72D297353CC}">
                <c16:uniqueId val="{00000003-B6E4-46AD-8629-A257CE914DE9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B6E4-46AD-8629-A257CE914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3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4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chemeClr val="accent2"/>
            </a:solidFill>
            <a:ln w="25414">
              <a:noFill/>
            </a:ln>
          </c:spPr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 w="25414">
                <a:noFill/>
              </a:ln>
            </c:spPr>
            <c:extLst>
              <c:ext xmlns:c16="http://schemas.microsoft.com/office/drawing/2014/chart" uri="{C3380CC4-5D6E-409C-BE32-E72D297353CC}">
                <c16:uniqueId val="{00000001-456C-4E57-9223-5712E43F7E7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456C-4E57-9223-5712E43F7E76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3-456C-4E57-9223-5712E43F7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4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2822030966"/>
          <c:y val="1.9316771450080369E-2"/>
        </c:manualLayout>
      </c:layout>
      <c:overlay val="0"/>
      <c:spPr>
        <a:noFill/>
        <a:ln w="25416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416">
              <a:noFill/>
            </a:ln>
          </c:spPr>
          <c:dPt>
            <c:idx val="0"/>
            <c:bubble3D val="0"/>
            <c:spPr>
              <a:solidFill>
                <a:schemeClr val="accent3">
                  <a:lumMod val="50000"/>
                </a:schemeClr>
              </a:solidFill>
              <a:ln w="25416">
                <a:noFill/>
              </a:ln>
            </c:spPr>
            <c:extLst>
              <c:ext xmlns:c16="http://schemas.microsoft.com/office/drawing/2014/chart" uri="{C3380CC4-5D6E-409C-BE32-E72D297353CC}">
                <c16:uniqueId val="{00000001-FE13-41DA-9772-84D66261E82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16">
                <a:noFill/>
              </a:ln>
            </c:spPr>
            <c:extLst>
              <c:ext xmlns:c16="http://schemas.microsoft.com/office/drawing/2014/chart" uri="{C3380CC4-5D6E-409C-BE32-E72D297353CC}">
                <c16:uniqueId val="{00000003-FE13-41DA-9772-84D66261E82C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FE13-41DA-9772-84D66261E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16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3002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zh-CN"/>
          </a:p>
        </c:rich>
      </c:tx>
      <c:layout>
        <c:manualLayout>
          <c:xMode val="edge"/>
          <c:yMode val="edge"/>
          <c:x val="0.49493708700985239"/>
          <c:y val="1.9316859890001186E-2"/>
        </c:manualLayout>
      </c:layout>
      <c:overlay val="0"/>
      <c:spPr>
        <a:noFill/>
        <a:ln w="25383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4683544303797506E-2"/>
          <c:y val="1.4858841010401203E-3"/>
          <c:w val="0.85189873417721507"/>
          <c:h val="1"/>
        </c:manualLayout>
      </c:layout>
      <c:pieChart>
        <c:varyColors val="0"/>
        <c:ser>
          <c:idx val="0"/>
          <c:order val="0"/>
          <c:spPr>
            <a:solidFill>
              <a:srgbClr val="2C2C2C"/>
            </a:solidFill>
            <a:ln w="25383">
              <a:noFill/>
            </a:ln>
          </c:spPr>
          <c:dPt>
            <c:idx val="0"/>
            <c:bubble3D val="0"/>
            <c:spPr>
              <a:solidFill>
                <a:schemeClr val="accent4">
                  <a:lumMod val="50000"/>
                </a:schemeClr>
              </a:solidFill>
              <a:ln w="25383">
                <a:noFill/>
              </a:ln>
            </c:spPr>
            <c:extLst>
              <c:ext xmlns:c16="http://schemas.microsoft.com/office/drawing/2014/chart" uri="{C3380CC4-5D6E-409C-BE32-E72D297353CC}">
                <c16:uniqueId val="{00000001-7FDC-48A6-8A4E-D7545BD8E41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383">
                <a:noFill/>
              </a:ln>
            </c:spPr>
            <c:extLst>
              <c:ext xmlns:c16="http://schemas.microsoft.com/office/drawing/2014/chart" uri="{C3380CC4-5D6E-409C-BE32-E72D297353CC}">
                <c16:uniqueId val="{00000003-7FDC-48A6-8A4E-D7545BD8E41F}"/>
              </c:ext>
            </c:extLst>
          </c:dP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Sheet1!$A$2</c15:sqref>
                        </c15:formulaRef>
                      </c:ext>
                    </c:extLst>
                    <c:strCache>
                      <c:ptCount val="1"/>
                      <c:pt idx="0">
                        <c:v>Region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Sheet1!$B$1:$C$1</c15:sqref>
                        </c15:formulaRef>
                      </c:ext>
                    </c:extLst>
                    <c:strCache>
                      <c:ptCount val="2"/>
                      <c:pt idx="0">
                        <c:v>2013</c:v>
                      </c:pt>
                      <c:pt idx="1">
                        <c:v>2014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4-7FDC-48A6-8A4E-D7545BD8E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3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2998" b="0" i="0" u="none" strike="noStrike" baseline="0">
          <a:solidFill>
            <a:srgbClr val="000000"/>
          </a:solidFill>
          <a:latin typeface="Arial" panose="020B0604020202020204" pitchFamily="34" charset="0"/>
          <a:ea typeface="微软雅黑" panose="020B0503020204020204" pitchFamily="34" charset="-122"/>
          <a:cs typeface="Gill Sans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531669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34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5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1970" fontAlgn="base">
              <a:spcBef>
                <a:spcPct val="0"/>
              </a:spcBef>
              <a:spcAft>
                <a:spcPct val="0"/>
              </a:spcAft>
            </a:pPr>
            <a:fld id="{91C511B9-09FA-4E73-8E6E-75A169EB9222}" type="slidenum">
              <a:rPr lang="en-US" sz="1200" smtClean="0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/>
              <a:t>Cover 1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1970" fontAlgn="base">
              <a:spcBef>
                <a:spcPct val="0"/>
              </a:spcBef>
              <a:spcAft>
                <a:spcPct val="0"/>
              </a:spcAft>
            </a:pPr>
            <a:fld id="{D2C36BBE-76E3-47A1-BD9D-A538306A3814}" type="slidenum">
              <a:rPr lang="en-US" sz="1200" smtClean="0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/>
              <a:t>Cover 1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1970" fontAlgn="base">
              <a:spcBef>
                <a:spcPct val="0"/>
              </a:spcBef>
              <a:spcAft>
                <a:spcPct val="0"/>
              </a:spcAft>
            </a:pPr>
            <a:fld id="{D2C36BBE-76E3-47A1-BD9D-A538306A3814}" type="slidenum">
              <a:rPr lang="en-US" sz="1200" smtClean="0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1970" fontAlgn="base">
              <a:spcBef>
                <a:spcPct val="0"/>
              </a:spcBef>
              <a:spcAft>
                <a:spcPct val="0"/>
              </a:spcAft>
            </a:pPr>
            <a:fld id="{550298ED-C5E8-4F2C-B5A2-734983CAB433}" type="slidenum">
              <a:rPr lang="en-US" sz="1200" smtClean="0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1970" fontAlgn="base">
              <a:spcBef>
                <a:spcPct val="0"/>
              </a:spcBef>
              <a:spcAft>
                <a:spcPct val="0"/>
              </a:spcAft>
            </a:pPr>
            <a:fld id="{DB4739C8-52BF-422C-9765-3A7C531F6BFD}" type="slidenum">
              <a:rPr lang="en-US" sz="1200" smtClean="0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521970" fontAlgn="base">
              <a:spcBef>
                <a:spcPct val="0"/>
              </a:spcBef>
              <a:spcAft>
                <a:spcPct val="0"/>
              </a:spcAft>
            </a:pPr>
            <a:fld id="{EE77284A-9290-429A-837E-76543EE14DF3}" type="slidenum">
              <a:rPr lang="en-US" sz="1200" smtClean="0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53166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6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2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2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2394AF-F912-47AE-9950-159E4D65A5FE}" type="datetimeFigureOut">
              <a:rPr lang="en-US"/>
              <a:t>9/20/2018</a:t>
            </a:fld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10972801" cy="4525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815EA46-A8A9-4422-9984-1D76CEFDAAB0}" type="datetimeFigureOut">
              <a:rPr lang="en-US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499B866-4A47-44CD-9AD6-3A353D6D9AA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199" cy="1362075"/>
          </a:xfrm>
          <a:prstGeom prst="rect">
            <a:avLst/>
          </a:prstGeom>
        </p:spPr>
        <p:txBody>
          <a:bodyPr anchor="t"/>
          <a:lstStyle>
            <a:lvl1pPr algn="l">
              <a:defRPr sz="479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2"/>
            <a:ext cx="10363199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90">
                <a:solidFill>
                  <a:schemeClr val="tx1">
                    <a:tint val="75000"/>
                  </a:schemeClr>
                </a:solidFill>
              </a:defRPr>
            </a:lvl1pPr>
            <a:lvl2pPr marL="543560" indent="0">
              <a:buNone/>
              <a:defRPr sz="2085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63195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4pPr>
            <a:lvl5pPr marL="2177415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6pPr>
            <a:lvl7pPr marL="3264535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7pPr>
            <a:lvl8pPr marL="3809365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8pPr>
            <a:lvl9pPr marL="4352925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17B43FA-571B-4A9D-ACA0-0D0E9E2DC698}" type="datetimeFigureOut">
              <a:rPr lang="en-US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0EF24F8-0320-4027-83C3-B6004A785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384801" cy="4525962"/>
          </a:xfrm>
          <a:prstGeom prst="rect">
            <a:avLst/>
          </a:prstGeom>
        </p:spPr>
        <p:txBody>
          <a:bodyPr/>
          <a:lstStyle>
            <a:lvl1pPr>
              <a:defRPr sz="3335"/>
            </a:lvl1pPr>
            <a:lvl2pPr>
              <a:defRPr sz="2915"/>
            </a:lvl2pPr>
            <a:lvl3pPr>
              <a:defRPr sz="2290"/>
            </a:lvl3pPr>
            <a:lvl4pPr>
              <a:defRPr sz="2085"/>
            </a:lvl4pPr>
            <a:lvl5pPr>
              <a:defRPr sz="2085"/>
            </a:lvl5pPr>
            <a:lvl6pPr>
              <a:defRPr sz="2085"/>
            </a:lvl6pPr>
            <a:lvl7pPr>
              <a:defRPr sz="2085"/>
            </a:lvl7pPr>
            <a:lvl8pPr>
              <a:defRPr sz="2085"/>
            </a:lvl8pPr>
            <a:lvl9pPr>
              <a:defRPr sz="2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1" cy="4525962"/>
          </a:xfrm>
          <a:prstGeom prst="rect">
            <a:avLst/>
          </a:prstGeom>
        </p:spPr>
        <p:txBody>
          <a:bodyPr/>
          <a:lstStyle>
            <a:lvl1pPr>
              <a:defRPr sz="3335"/>
            </a:lvl1pPr>
            <a:lvl2pPr>
              <a:defRPr sz="2915"/>
            </a:lvl2pPr>
            <a:lvl3pPr>
              <a:defRPr sz="2290"/>
            </a:lvl3pPr>
            <a:lvl4pPr>
              <a:defRPr sz="2085"/>
            </a:lvl4pPr>
            <a:lvl5pPr>
              <a:defRPr sz="2085"/>
            </a:lvl5pPr>
            <a:lvl6pPr>
              <a:defRPr sz="2085"/>
            </a:lvl6pPr>
            <a:lvl7pPr>
              <a:defRPr sz="2085"/>
            </a:lvl7pPr>
            <a:lvl8pPr>
              <a:defRPr sz="2085"/>
            </a:lvl8pPr>
            <a:lvl9pPr>
              <a:defRPr sz="20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C73636-8A36-469B-A324-778F039B9527}" type="datetimeFigureOut">
              <a:rPr lang="en-US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FFF565-D0BF-46BA-9D04-21A700A53E2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535112"/>
            <a:ext cx="538691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15" b="1"/>
            </a:lvl1pPr>
            <a:lvl2pPr marL="543560" indent="0">
              <a:buNone/>
              <a:defRPr sz="2290" b="1"/>
            </a:lvl2pPr>
            <a:lvl3pPr marL="1088390" indent="0">
              <a:buNone/>
              <a:defRPr sz="2085" b="1"/>
            </a:lvl3pPr>
            <a:lvl4pPr marL="1631950" indent="0">
              <a:buNone/>
              <a:defRPr sz="1875" b="1"/>
            </a:lvl4pPr>
            <a:lvl5pPr marL="2177415" indent="0">
              <a:buNone/>
              <a:defRPr sz="1875" b="1"/>
            </a:lvl5pPr>
            <a:lvl6pPr marL="2720975" indent="0">
              <a:buNone/>
              <a:defRPr sz="1875" b="1"/>
            </a:lvl6pPr>
            <a:lvl7pPr marL="3264535" indent="0">
              <a:buNone/>
              <a:defRPr sz="1875" b="1"/>
            </a:lvl7pPr>
            <a:lvl8pPr marL="3809365" indent="0">
              <a:buNone/>
              <a:defRPr sz="1875" b="1"/>
            </a:lvl8pPr>
            <a:lvl9pPr marL="4352925" indent="0">
              <a:buNone/>
              <a:defRPr sz="18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174874"/>
            <a:ext cx="5386918" cy="3951288"/>
          </a:xfrm>
          <a:prstGeom prst="rect">
            <a:avLst/>
          </a:prstGeom>
        </p:spPr>
        <p:txBody>
          <a:bodyPr/>
          <a:lstStyle>
            <a:lvl1pPr>
              <a:defRPr sz="2915"/>
            </a:lvl1pPr>
            <a:lvl2pPr>
              <a:defRPr sz="2290"/>
            </a:lvl2pPr>
            <a:lvl3pPr>
              <a:defRPr sz="2085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2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15" b="1"/>
            </a:lvl1pPr>
            <a:lvl2pPr marL="543560" indent="0">
              <a:buNone/>
              <a:defRPr sz="2290" b="1"/>
            </a:lvl2pPr>
            <a:lvl3pPr marL="1088390" indent="0">
              <a:buNone/>
              <a:defRPr sz="2085" b="1"/>
            </a:lvl3pPr>
            <a:lvl4pPr marL="1631950" indent="0">
              <a:buNone/>
              <a:defRPr sz="1875" b="1"/>
            </a:lvl4pPr>
            <a:lvl5pPr marL="2177415" indent="0">
              <a:buNone/>
              <a:defRPr sz="1875" b="1"/>
            </a:lvl5pPr>
            <a:lvl6pPr marL="2720975" indent="0">
              <a:buNone/>
              <a:defRPr sz="1875" b="1"/>
            </a:lvl6pPr>
            <a:lvl7pPr marL="3264535" indent="0">
              <a:buNone/>
              <a:defRPr sz="1875" b="1"/>
            </a:lvl7pPr>
            <a:lvl8pPr marL="3809365" indent="0">
              <a:buNone/>
              <a:defRPr sz="1875" b="1"/>
            </a:lvl8pPr>
            <a:lvl9pPr marL="4352925" indent="0">
              <a:buNone/>
              <a:defRPr sz="18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4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915"/>
            </a:lvl1pPr>
            <a:lvl2pPr>
              <a:defRPr sz="2290"/>
            </a:lvl2pPr>
            <a:lvl3pPr>
              <a:defRPr sz="2085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178DF01-1B45-4F2C-968E-7E718D9710AC}" type="datetimeFigureOut">
              <a:rPr lang="en-US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7B1BC7F-C86F-4056-93BD-49BF01F2C95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5433E56-3C67-492E-9571-7881B99CEB00}" type="datetimeFigureOut">
              <a:rPr lang="en-US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5FC567F-84EA-4C8A-8B14-EB78460E97C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9FDF00B-3676-4B8D-A39D-243C5162FD30}" type="datetimeFigureOut">
              <a:rPr lang="en-US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6F79D41-7D62-4FF1-95F5-2614E542CAD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3" cy="1162051"/>
          </a:xfrm>
          <a:prstGeom prst="rect">
            <a:avLst/>
          </a:prstGeom>
        </p:spPr>
        <p:txBody>
          <a:bodyPr anchor="b"/>
          <a:lstStyle>
            <a:lvl1pPr algn="l">
              <a:defRPr sz="229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750"/>
            </a:lvl1pPr>
            <a:lvl2pPr>
              <a:defRPr sz="3335"/>
            </a:lvl2pPr>
            <a:lvl3pPr>
              <a:defRPr sz="2915"/>
            </a:lvl3pPr>
            <a:lvl4pPr>
              <a:defRPr sz="2290"/>
            </a:lvl4pPr>
            <a:lvl5pPr>
              <a:defRPr sz="2290"/>
            </a:lvl5pPr>
            <a:lvl6pPr>
              <a:defRPr sz="2290"/>
            </a:lvl6pPr>
            <a:lvl7pPr>
              <a:defRPr sz="2290"/>
            </a:lvl7pPr>
            <a:lvl8pPr>
              <a:defRPr sz="2290"/>
            </a:lvl8pPr>
            <a:lvl9pPr>
              <a:defRPr sz="22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3" cy="4691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5"/>
            </a:lvl1pPr>
            <a:lvl2pPr marL="543560" indent="0">
              <a:buNone/>
              <a:defRPr sz="1460"/>
            </a:lvl2pPr>
            <a:lvl3pPr marL="1088390" indent="0">
              <a:buNone/>
              <a:defRPr sz="1250"/>
            </a:lvl3pPr>
            <a:lvl4pPr marL="1631950" indent="0">
              <a:buNone/>
              <a:defRPr sz="1040"/>
            </a:lvl4pPr>
            <a:lvl5pPr marL="2177415" indent="0">
              <a:buNone/>
              <a:defRPr sz="1040"/>
            </a:lvl5pPr>
            <a:lvl6pPr marL="2720975" indent="0">
              <a:buNone/>
              <a:defRPr sz="1040"/>
            </a:lvl6pPr>
            <a:lvl7pPr marL="3264535" indent="0">
              <a:buNone/>
              <a:defRPr sz="1040"/>
            </a:lvl7pPr>
            <a:lvl8pPr marL="3809365" indent="0">
              <a:buNone/>
              <a:defRPr sz="1040"/>
            </a:lvl8pPr>
            <a:lvl9pPr marL="4352925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B828BB7-20BC-41A7-AB74-FEEBE13CCC68}" type="datetimeFigureOut">
              <a:rPr lang="en-US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B16C6FC-722D-48FC-A155-F59D3C6DBB2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599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29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50"/>
            </a:lvl1pPr>
            <a:lvl2pPr marL="543560" indent="0">
              <a:buNone/>
              <a:defRPr sz="3335"/>
            </a:lvl2pPr>
            <a:lvl3pPr marL="1088390" indent="0">
              <a:buNone/>
              <a:defRPr sz="2915"/>
            </a:lvl3pPr>
            <a:lvl4pPr marL="1631950" indent="0">
              <a:buNone/>
              <a:defRPr sz="2290"/>
            </a:lvl4pPr>
            <a:lvl5pPr marL="2177415" indent="0">
              <a:buNone/>
              <a:defRPr sz="2290"/>
            </a:lvl5pPr>
            <a:lvl6pPr marL="2720975" indent="0">
              <a:buNone/>
              <a:defRPr sz="2290"/>
            </a:lvl6pPr>
            <a:lvl7pPr marL="3264535" indent="0">
              <a:buNone/>
              <a:defRPr sz="2290"/>
            </a:lvl7pPr>
            <a:lvl8pPr marL="3809365" indent="0">
              <a:buNone/>
              <a:defRPr sz="2290"/>
            </a:lvl8pPr>
            <a:lvl9pPr marL="4352925" indent="0">
              <a:buNone/>
              <a:defRPr sz="229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5"/>
            </a:lvl1pPr>
            <a:lvl2pPr marL="543560" indent="0">
              <a:buNone/>
              <a:defRPr sz="1460"/>
            </a:lvl2pPr>
            <a:lvl3pPr marL="1088390" indent="0">
              <a:buNone/>
              <a:defRPr sz="1250"/>
            </a:lvl3pPr>
            <a:lvl4pPr marL="1631950" indent="0">
              <a:buNone/>
              <a:defRPr sz="1040"/>
            </a:lvl4pPr>
            <a:lvl5pPr marL="2177415" indent="0">
              <a:buNone/>
              <a:defRPr sz="1040"/>
            </a:lvl5pPr>
            <a:lvl6pPr marL="2720975" indent="0">
              <a:buNone/>
              <a:defRPr sz="1040"/>
            </a:lvl6pPr>
            <a:lvl7pPr marL="3264535" indent="0">
              <a:buNone/>
              <a:defRPr sz="1040"/>
            </a:lvl7pPr>
            <a:lvl8pPr marL="3809365" indent="0">
              <a:buNone/>
              <a:defRPr sz="1040"/>
            </a:lvl8pPr>
            <a:lvl9pPr marL="4352925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19FE13B-75D8-4FBE-B0B5-B2DD6C87969C}" type="datetimeFigureOut">
              <a:rPr lang="en-US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DD5CC4E-D34D-4F94-B5BB-ADE70B9852F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1600202"/>
            <a:ext cx="10972801" cy="452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0BAA04-9093-4D5F-A8F7-B54141883265}" type="datetimeFigureOut">
              <a:rPr lang="en-US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4383FA1-6890-4328-BE85-2C2E1889A84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209F17F-CCF7-4478-9095-72081FAB2338}" type="datetimeFigureOut">
              <a:rPr lang="en-US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AD6DE4-B868-40B0-BA04-BAFD6676050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9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8608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FD0B7A4-22D0-4FDF-A27F-FE86BC63E8CB}" type="datetimeFigureOut">
              <a:rPr lang="en-US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333" y="6355389"/>
            <a:ext cx="3863336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813" y="6355389"/>
            <a:ext cx="2844579" cy="367040"/>
          </a:xfrm>
          <a:prstGeom prst="rect">
            <a:avLst/>
          </a:prstGeom>
        </p:spPr>
        <p:txBody>
          <a:bodyPr/>
          <a:lstStyle>
            <a:lvl1pPr defTabSz="521970" eaLnBrk="1" fontAlgn="auto" hangingPunct="1">
              <a:spcBef>
                <a:spcPct val="100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865B876-AE79-4D26-8707-08D6A15F25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11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547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5" y="0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6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请替换文字内容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644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2018/9/20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1087120" rtl="0" eaLnBrk="0" fontAlgn="base" hangingPunct="0">
        <a:spcBef>
          <a:spcPct val="0"/>
        </a:spcBef>
        <a:spcAft>
          <a:spcPct val="0"/>
        </a:spcAft>
        <a:defRPr sz="520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2197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2pPr>
      <a:lvl3pPr algn="ctr" defTabSz="52197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3pPr>
      <a:lvl4pPr algn="ctr" defTabSz="52197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4pPr>
      <a:lvl5pPr algn="ctr" defTabSz="521970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521970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521970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521970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521970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07670" indent="-407670" algn="l" defTabSz="1087120" rtl="0" eaLnBrk="0" fontAlgn="base" hangingPunct="0">
        <a:spcBef>
          <a:spcPts val="20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883285" indent="-337185" algn="l" defTabSz="1087120" rtl="0" eaLnBrk="0" fontAlgn="base" hangingPunct="0">
        <a:spcBef>
          <a:spcPts val="205"/>
        </a:spcBef>
        <a:spcAft>
          <a:spcPct val="0"/>
        </a:spcAft>
        <a:buFont typeface="Arial" panose="020B0604020202020204" pitchFamily="34" charset="0"/>
        <a:buChar char="–"/>
        <a:defRPr sz="3335" kern="1200">
          <a:solidFill>
            <a:schemeClr val="tx1"/>
          </a:solidFill>
          <a:latin typeface="+mn-lt"/>
          <a:ea typeface="+mn-ea"/>
          <a:cs typeface="+mn-cs"/>
        </a:defRPr>
      </a:lvl2pPr>
      <a:lvl3pPr marL="1359535" indent="-271145" algn="l" defTabSz="1087120" rtl="0" eaLnBrk="0" fontAlgn="base" hangingPunct="0">
        <a:spcBef>
          <a:spcPts val="205"/>
        </a:spcBef>
        <a:spcAft>
          <a:spcPct val="0"/>
        </a:spcAft>
        <a:buFont typeface="Arial" panose="020B0604020202020204" pitchFamily="34" charset="0"/>
        <a:buChar char="•"/>
        <a:defRPr sz="2915" kern="1200">
          <a:solidFill>
            <a:schemeClr val="tx1"/>
          </a:solidFill>
          <a:latin typeface="+mn-lt"/>
          <a:ea typeface="+mn-ea"/>
          <a:cs typeface="+mn-cs"/>
        </a:defRPr>
      </a:lvl3pPr>
      <a:lvl4pPr marL="1901825" indent="-271145" algn="l" defTabSz="1087120" rtl="0" eaLnBrk="0" fontAlgn="base" hangingPunct="0">
        <a:spcBef>
          <a:spcPts val="205"/>
        </a:spcBef>
        <a:spcAft>
          <a:spcPct val="0"/>
        </a:spcAft>
        <a:buFont typeface="Arial" panose="020B0604020202020204" pitchFamily="34" charset="0"/>
        <a:buChar char="–"/>
        <a:defRPr sz="2290" kern="1200">
          <a:solidFill>
            <a:schemeClr val="tx1"/>
          </a:solidFill>
          <a:latin typeface="+mn-lt"/>
          <a:ea typeface="+mn-ea"/>
          <a:cs typeface="+mn-cs"/>
        </a:defRPr>
      </a:lvl4pPr>
      <a:lvl5pPr marL="2446655" indent="-271145" algn="l" defTabSz="1087120" rtl="0" eaLnBrk="0" fontAlgn="base" hangingPunct="0">
        <a:spcBef>
          <a:spcPts val="205"/>
        </a:spcBef>
        <a:spcAft>
          <a:spcPct val="0"/>
        </a:spcAft>
        <a:buFont typeface="Arial" panose="020B0604020202020204" pitchFamily="34" charset="0"/>
        <a:buChar char="»"/>
        <a:defRPr sz="229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7120" rtl="0" eaLnBrk="1" latinLnBrk="0" hangingPunct="1">
        <a:spcBef>
          <a:spcPts val="205"/>
        </a:spcBef>
        <a:buFont typeface="Arial" panose="020B0604020202020204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50" indent="-272415" algn="l" defTabSz="1087120" rtl="0" eaLnBrk="1" latinLnBrk="0" hangingPunct="1">
        <a:spcBef>
          <a:spcPts val="205"/>
        </a:spcBef>
        <a:buFont typeface="Arial" panose="020B0604020202020204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7120" rtl="0" eaLnBrk="1" latinLnBrk="0" hangingPunct="1">
        <a:spcBef>
          <a:spcPts val="205"/>
        </a:spcBef>
        <a:buFont typeface="Arial" panose="020B0604020202020204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8pPr>
      <a:lvl9pPr marL="4625340" indent="-272415" algn="l" defTabSz="1087120" rtl="0" eaLnBrk="1" latinLnBrk="0" hangingPunct="1">
        <a:spcBef>
          <a:spcPts val="205"/>
        </a:spcBef>
        <a:buFont typeface="Arial" panose="020B0604020202020204" pitchFamily="34" charset="0"/>
        <a:buChar char="•"/>
        <a:defRPr sz="2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1pPr>
      <a:lvl2pPr marL="543560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3pPr>
      <a:lvl4pPr marL="1631950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4pPr>
      <a:lvl5pPr marL="2177415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7120" rtl="0" eaLnBrk="1" latinLnBrk="0" hangingPunct="1">
        <a:defRPr sz="2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FFA6-B0F4-42CC-8A76-F91A60DDEEC2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1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6326" y="-18862"/>
            <a:ext cx="12204041" cy="68576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vert="horz" wrap="square" lIns="121912" tIns="60956" rIns="121912" bIns="60956" numCol="1" anchor="t" anchorCtr="0" compatLnSpc="1"/>
          <a:lstStyle/>
          <a:p>
            <a:endParaRPr lang="zh-CN" altLang="en-US" sz="1705"/>
          </a:p>
        </p:txBody>
      </p:sp>
      <p:grpSp>
        <p:nvGrpSpPr>
          <p:cNvPr id="91" name="组合 90"/>
          <p:cNvGrpSpPr/>
          <p:nvPr/>
        </p:nvGrpSpPr>
        <p:grpSpPr>
          <a:xfrm>
            <a:off x="411186" y="1458044"/>
            <a:ext cx="8006137" cy="3941914"/>
            <a:chOff x="-973138" y="1079501"/>
            <a:chExt cx="6338888" cy="3121025"/>
          </a:xfrm>
          <a:solidFill>
            <a:schemeClr val="bg1">
              <a:alpha val="20000"/>
            </a:schemeClr>
          </a:solidFill>
        </p:grpSpPr>
        <p:sp>
          <p:nvSpPr>
            <p:cNvPr id="6" name="Freeform 6"/>
            <p:cNvSpPr/>
            <p:nvPr/>
          </p:nvSpPr>
          <p:spPr bwMode="auto">
            <a:xfrm>
              <a:off x="374650" y="1398588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77825" y="13985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284163" y="1495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63513" y="141763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84163" y="1495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63513" y="1420813"/>
              <a:ext cx="4763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612900" y="1228726"/>
              <a:ext cx="3568700" cy="2343150"/>
            </a:xfrm>
            <a:custGeom>
              <a:avLst/>
              <a:gdLst>
                <a:gd name="T0" fmla="*/ 886 w 951"/>
                <a:gd name="T1" fmla="*/ 77 h 623"/>
                <a:gd name="T2" fmla="*/ 763 w 951"/>
                <a:gd name="T3" fmla="*/ 48 h 623"/>
                <a:gd name="T4" fmla="*/ 678 w 951"/>
                <a:gd name="T5" fmla="*/ 40 h 623"/>
                <a:gd name="T6" fmla="*/ 570 w 951"/>
                <a:gd name="T7" fmla="*/ 7 h 623"/>
                <a:gd name="T8" fmla="*/ 501 w 951"/>
                <a:gd name="T9" fmla="*/ 38 h 623"/>
                <a:gd name="T10" fmla="*/ 446 w 951"/>
                <a:gd name="T11" fmla="*/ 60 h 623"/>
                <a:gd name="T12" fmla="*/ 444 w 951"/>
                <a:gd name="T13" fmla="*/ 75 h 623"/>
                <a:gd name="T14" fmla="*/ 443 w 951"/>
                <a:gd name="T15" fmla="*/ 94 h 623"/>
                <a:gd name="T16" fmla="*/ 432 w 951"/>
                <a:gd name="T17" fmla="*/ 60 h 623"/>
                <a:gd name="T18" fmla="*/ 409 w 951"/>
                <a:gd name="T19" fmla="*/ 66 h 623"/>
                <a:gd name="T20" fmla="*/ 374 w 951"/>
                <a:gd name="T21" fmla="*/ 82 h 623"/>
                <a:gd name="T22" fmla="*/ 317 w 951"/>
                <a:gd name="T23" fmla="*/ 89 h 623"/>
                <a:gd name="T24" fmla="*/ 295 w 951"/>
                <a:gd name="T25" fmla="*/ 85 h 623"/>
                <a:gd name="T26" fmla="*/ 249 w 951"/>
                <a:gd name="T27" fmla="*/ 109 h 623"/>
                <a:gd name="T28" fmla="*/ 253 w 951"/>
                <a:gd name="T29" fmla="*/ 76 h 623"/>
                <a:gd name="T30" fmla="*/ 148 w 951"/>
                <a:gd name="T31" fmla="*/ 99 h 623"/>
                <a:gd name="T32" fmla="*/ 110 w 951"/>
                <a:gd name="T33" fmla="*/ 149 h 623"/>
                <a:gd name="T34" fmla="*/ 156 w 951"/>
                <a:gd name="T35" fmla="*/ 172 h 623"/>
                <a:gd name="T36" fmla="*/ 183 w 951"/>
                <a:gd name="T37" fmla="*/ 112 h 623"/>
                <a:gd name="T38" fmla="*/ 184 w 951"/>
                <a:gd name="T39" fmla="*/ 137 h 623"/>
                <a:gd name="T40" fmla="*/ 200 w 951"/>
                <a:gd name="T41" fmla="*/ 168 h 623"/>
                <a:gd name="T42" fmla="*/ 147 w 951"/>
                <a:gd name="T43" fmla="*/ 185 h 623"/>
                <a:gd name="T44" fmla="*/ 124 w 951"/>
                <a:gd name="T45" fmla="*/ 184 h 623"/>
                <a:gd name="T46" fmla="*/ 77 w 951"/>
                <a:gd name="T47" fmla="*/ 209 h 623"/>
                <a:gd name="T48" fmla="*/ 41 w 951"/>
                <a:gd name="T49" fmla="*/ 254 h 623"/>
                <a:gd name="T50" fmla="*/ 78 w 951"/>
                <a:gd name="T51" fmla="*/ 277 h 623"/>
                <a:gd name="T52" fmla="*/ 111 w 951"/>
                <a:gd name="T53" fmla="*/ 245 h 623"/>
                <a:gd name="T54" fmla="*/ 153 w 951"/>
                <a:gd name="T55" fmla="*/ 264 h 623"/>
                <a:gd name="T56" fmla="*/ 152 w 951"/>
                <a:gd name="T57" fmla="*/ 255 h 623"/>
                <a:gd name="T58" fmla="*/ 175 w 951"/>
                <a:gd name="T59" fmla="*/ 257 h 623"/>
                <a:gd name="T60" fmla="*/ 196 w 951"/>
                <a:gd name="T61" fmla="*/ 259 h 623"/>
                <a:gd name="T62" fmla="*/ 241 w 951"/>
                <a:gd name="T63" fmla="*/ 287 h 623"/>
                <a:gd name="T64" fmla="*/ 217 w 951"/>
                <a:gd name="T65" fmla="*/ 310 h 623"/>
                <a:gd name="T66" fmla="*/ 162 w 951"/>
                <a:gd name="T67" fmla="*/ 311 h 623"/>
                <a:gd name="T68" fmla="*/ 118 w 951"/>
                <a:gd name="T69" fmla="*/ 284 h 623"/>
                <a:gd name="T70" fmla="*/ 73 w 951"/>
                <a:gd name="T71" fmla="*/ 291 h 623"/>
                <a:gd name="T72" fmla="*/ 23 w 951"/>
                <a:gd name="T73" fmla="*/ 328 h 623"/>
                <a:gd name="T74" fmla="*/ 3 w 951"/>
                <a:gd name="T75" fmla="*/ 389 h 623"/>
                <a:gd name="T76" fmla="*/ 42 w 951"/>
                <a:gd name="T77" fmla="*/ 436 h 623"/>
                <a:gd name="T78" fmla="*/ 113 w 951"/>
                <a:gd name="T79" fmla="*/ 435 h 623"/>
                <a:gd name="T80" fmla="*/ 146 w 951"/>
                <a:gd name="T81" fmla="*/ 492 h 623"/>
                <a:gd name="T82" fmla="*/ 151 w 951"/>
                <a:gd name="T83" fmla="*/ 555 h 623"/>
                <a:gd name="T84" fmla="*/ 183 w 951"/>
                <a:gd name="T85" fmla="*/ 622 h 623"/>
                <a:gd name="T86" fmla="*/ 243 w 951"/>
                <a:gd name="T87" fmla="*/ 586 h 623"/>
                <a:gd name="T88" fmla="*/ 278 w 951"/>
                <a:gd name="T89" fmla="*/ 529 h 623"/>
                <a:gd name="T90" fmla="*/ 286 w 951"/>
                <a:gd name="T91" fmla="*/ 461 h 623"/>
                <a:gd name="T92" fmla="*/ 324 w 951"/>
                <a:gd name="T93" fmla="*/ 419 h 623"/>
                <a:gd name="T94" fmla="*/ 279 w 951"/>
                <a:gd name="T95" fmla="*/ 389 h 623"/>
                <a:gd name="T96" fmla="*/ 242 w 951"/>
                <a:gd name="T97" fmla="*/ 327 h 623"/>
                <a:gd name="T98" fmla="*/ 281 w 951"/>
                <a:gd name="T99" fmla="*/ 367 h 623"/>
                <a:gd name="T100" fmla="*/ 342 w 951"/>
                <a:gd name="T101" fmla="*/ 379 h 623"/>
                <a:gd name="T102" fmla="*/ 338 w 951"/>
                <a:gd name="T103" fmla="*/ 345 h 623"/>
                <a:gd name="T104" fmla="*/ 332 w 951"/>
                <a:gd name="T105" fmla="*/ 325 h 623"/>
                <a:gd name="T106" fmla="*/ 414 w 951"/>
                <a:gd name="T107" fmla="*/ 349 h 623"/>
                <a:gd name="T108" fmla="*/ 490 w 951"/>
                <a:gd name="T109" fmla="*/ 364 h 623"/>
                <a:gd name="T110" fmla="*/ 564 w 951"/>
                <a:gd name="T111" fmla="*/ 429 h 623"/>
                <a:gd name="T112" fmla="*/ 610 w 951"/>
                <a:gd name="T113" fmla="*/ 391 h 623"/>
                <a:gd name="T114" fmla="*/ 658 w 951"/>
                <a:gd name="T115" fmla="*/ 290 h 623"/>
                <a:gd name="T116" fmla="*/ 687 w 951"/>
                <a:gd name="T117" fmla="*/ 283 h 623"/>
                <a:gd name="T118" fmla="*/ 758 w 951"/>
                <a:gd name="T119" fmla="*/ 201 h 623"/>
                <a:gd name="T120" fmla="*/ 798 w 951"/>
                <a:gd name="T121" fmla="*/ 149 h 623"/>
                <a:gd name="T122" fmla="*/ 869 w 951"/>
                <a:gd name="T123" fmla="*/ 141 h 623"/>
                <a:gd name="T124" fmla="*/ 867 w 951"/>
                <a:gd name="T125" fmla="*/ 1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1" h="623">
                  <a:moveTo>
                    <a:pt x="943" y="115"/>
                  </a:moveTo>
                  <a:cubicBezTo>
                    <a:pt x="941" y="114"/>
                    <a:pt x="934" y="113"/>
                    <a:pt x="933" y="112"/>
                  </a:cubicBezTo>
                  <a:cubicBezTo>
                    <a:pt x="928" y="107"/>
                    <a:pt x="947" y="113"/>
                    <a:pt x="949" y="108"/>
                  </a:cubicBezTo>
                  <a:cubicBezTo>
                    <a:pt x="951" y="105"/>
                    <a:pt x="947" y="94"/>
                    <a:pt x="947" y="91"/>
                  </a:cubicBezTo>
                  <a:cubicBezTo>
                    <a:pt x="946" y="85"/>
                    <a:pt x="945" y="78"/>
                    <a:pt x="938" y="75"/>
                  </a:cubicBezTo>
                  <a:cubicBezTo>
                    <a:pt x="933" y="73"/>
                    <a:pt x="927" y="74"/>
                    <a:pt x="921" y="73"/>
                  </a:cubicBezTo>
                  <a:cubicBezTo>
                    <a:pt x="912" y="72"/>
                    <a:pt x="906" y="64"/>
                    <a:pt x="905" y="78"/>
                  </a:cubicBezTo>
                  <a:cubicBezTo>
                    <a:pt x="900" y="79"/>
                    <a:pt x="898" y="77"/>
                    <a:pt x="893" y="76"/>
                  </a:cubicBezTo>
                  <a:cubicBezTo>
                    <a:pt x="890" y="75"/>
                    <a:pt x="889" y="76"/>
                    <a:pt x="886" y="77"/>
                  </a:cubicBezTo>
                  <a:cubicBezTo>
                    <a:pt x="881" y="77"/>
                    <a:pt x="877" y="76"/>
                    <a:pt x="872" y="77"/>
                  </a:cubicBezTo>
                  <a:cubicBezTo>
                    <a:pt x="867" y="77"/>
                    <a:pt x="863" y="80"/>
                    <a:pt x="858" y="77"/>
                  </a:cubicBezTo>
                  <a:cubicBezTo>
                    <a:pt x="855" y="75"/>
                    <a:pt x="852" y="71"/>
                    <a:pt x="849" y="68"/>
                  </a:cubicBezTo>
                  <a:cubicBezTo>
                    <a:pt x="845" y="63"/>
                    <a:pt x="844" y="63"/>
                    <a:pt x="836" y="63"/>
                  </a:cubicBezTo>
                  <a:cubicBezTo>
                    <a:pt x="831" y="63"/>
                    <a:pt x="827" y="65"/>
                    <a:pt x="822" y="65"/>
                  </a:cubicBezTo>
                  <a:cubicBezTo>
                    <a:pt x="810" y="66"/>
                    <a:pt x="811" y="55"/>
                    <a:pt x="803" y="50"/>
                  </a:cubicBezTo>
                  <a:cubicBezTo>
                    <a:pt x="800" y="49"/>
                    <a:pt x="790" y="49"/>
                    <a:pt x="787" y="50"/>
                  </a:cubicBezTo>
                  <a:cubicBezTo>
                    <a:pt x="783" y="51"/>
                    <a:pt x="781" y="55"/>
                    <a:pt x="777" y="54"/>
                  </a:cubicBezTo>
                  <a:cubicBezTo>
                    <a:pt x="769" y="53"/>
                    <a:pt x="774" y="44"/>
                    <a:pt x="763" y="48"/>
                  </a:cubicBezTo>
                  <a:cubicBezTo>
                    <a:pt x="760" y="48"/>
                    <a:pt x="756" y="50"/>
                    <a:pt x="754" y="53"/>
                  </a:cubicBezTo>
                  <a:cubicBezTo>
                    <a:pt x="752" y="56"/>
                    <a:pt x="754" y="58"/>
                    <a:pt x="750" y="60"/>
                  </a:cubicBezTo>
                  <a:cubicBezTo>
                    <a:pt x="746" y="62"/>
                    <a:pt x="745" y="59"/>
                    <a:pt x="741" y="58"/>
                  </a:cubicBezTo>
                  <a:cubicBezTo>
                    <a:pt x="739" y="57"/>
                    <a:pt x="736" y="58"/>
                    <a:pt x="733" y="58"/>
                  </a:cubicBezTo>
                  <a:cubicBezTo>
                    <a:pt x="729" y="57"/>
                    <a:pt x="723" y="54"/>
                    <a:pt x="719" y="56"/>
                  </a:cubicBezTo>
                  <a:cubicBezTo>
                    <a:pt x="714" y="59"/>
                    <a:pt x="717" y="61"/>
                    <a:pt x="711" y="60"/>
                  </a:cubicBezTo>
                  <a:cubicBezTo>
                    <a:pt x="708" y="59"/>
                    <a:pt x="702" y="56"/>
                    <a:pt x="700" y="53"/>
                  </a:cubicBezTo>
                  <a:cubicBezTo>
                    <a:pt x="698" y="50"/>
                    <a:pt x="701" y="46"/>
                    <a:pt x="699" y="43"/>
                  </a:cubicBezTo>
                  <a:cubicBezTo>
                    <a:pt x="697" y="38"/>
                    <a:pt x="682" y="38"/>
                    <a:pt x="678" y="40"/>
                  </a:cubicBezTo>
                  <a:cubicBezTo>
                    <a:pt x="675" y="41"/>
                    <a:pt x="674" y="44"/>
                    <a:pt x="671" y="45"/>
                  </a:cubicBezTo>
                  <a:cubicBezTo>
                    <a:pt x="668" y="46"/>
                    <a:pt x="665" y="44"/>
                    <a:pt x="663" y="44"/>
                  </a:cubicBezTo>
                  <a:cubicBezTo>
                    <a:pt x="656" y="43"/>
                    <a:pt x="650" y="39"/>
                    <a:pt x="643" y="39"/>
                  </a:cubicBezTo>
                  <a:cubicBezTo>
                    <a:pt x="637" y="38"/>
                    <a:pt x="629" y="42"/>
                    <a:pt x="626" y="35"/>
                  </a:cubicBezTo>
                  <a:cubicBezTo>
                    <a:pt x="624" y="29"/>
                    <a:pt x="629" y="21"/>
                    <a:pt x="625" y="16"/>
                  </a:cubicBezTo>
                  <a:cubicBezTo>
                    <a:pt x="621" y="9"/>
                    <a:pt x="611" y="15"/>
                    <a:pt x="605" y="15"/>
                  </a:cubicBezTo>
                  <a:cubicBezTo>
                    <a:pt x="600" y="14"/>
                    <a:pt x="596" y="13"/>
                    <a:pt x="593" y="9"/>
                  </a:cubicBezTo>
                  <a:cubicBezTo>
                    <a:pt x="589" y="4"/>
                    <a:pt x="586" y="0"/>
                    <a:pt x="578" y="2"/>
                  </a:cubicBezTo>
                  <a:cubicBezTo>
                    <a:pt x="575" y="3"/>
                    <a:pt x="571" y="5"/>
                    <a:pt x="570" y="7"/>
                  </a:cubicBezTo>
                  <a:cubicBezTo>
                    <a:pt x="569" y="8"/>
                    <a:pt x="570" y="11"/>
                    <a:pt x="570" y="11"/>
                  </a:cubicBezTo>
                  <a:cubicBezTo>
                    <a:pt x="568" y="13"/>
                    <a:pt x="567" y="12"/>
                    <a:pt x="566" y="13"/>
                  </a:cubicBezTo>
                  <a:cubicBezTo>
                    <a:pt x="561" y="17"/>
                    <a:pt x="558" y="20"/>
                    <a:pt x="550" y="19"/>
                  </a:cubicBezTo>
                  <a:cubicBezTo>
                    <a:pt x="545" y="18"/>
                    <a:pt x="544" y="15"/>
                    <a:pt x="539" y="16"/>
                  </a:cubicBezTo>
                  <a:cubicBezTo>
                    <a:pt x="537" y="16"/>
                    <a:pt x="535" y="17"/>
                    <a:pt x="533" y="18"/>
                  </a:cubicBezTo>
                  <a:cubicBezTo>
                    <a:pt x="531" y="19"/>
                    <a:pt x="529" y="19"/>
                    <a:pt x="526" y="20"/>
                  </a:cubicBezTo>
                  <a:cubicBezTo>
                    <a:pt x="521" y="21"/>
                    <a:pt x="518" y="23"/>
                    <a:pt x="512" y="24"/>
                  </a:cubicBezTo>
                  <a:cubicBezTo>
                    <a:pt x="506" y="25"/>
                    <a:pt x="503" y="27"/>
                    <a:pt x="501" y="32"/>
                  </a:cubicBezTo>
                  <a:cubicBezTo>
                    <a:pt x="501" y="35"/>
                    <a:pt x="503" y="36"/>
                    <a:pt x="501" y="38"/>
                  </a:cubicBezTo>
                  <a:cubicBezTo>
                    <a:pt x="498" y="40"/>
                    <a:pt x="495" y="37"/>
                    <a:pt x="493" y="37"/>
                  </a:cubicBezTo>
                  <a:cubicBezTo>
                    <a:pt x="487" y="36"/>
                    <a:pt x="484" y="38"/>
                    <a:pt x="479" y="40"/>
                  </a:cubicBezTo>
                  <a:cubicBezTo>
                    <a:pt x="476" y="41"/>
                    <a:pt x="469" y="42"/>
                    <a:pt x="472" y="47"/>
                  </a:cubicBezTo>
                  <a:cubicBezTo>
                    <a:pt x="474" y="52"/>
                    <a:pt x="481" y="49"/>
                    <a:pt x="480" y="57"/>
                  </a:cubicBezTo>
                  <a:cubicBezTo>
                    <a:pt x="472" y="58"/>
                    <a:pt x="468" y="54"/>
                    <a:pt x="462" y="53"/>
                  </a:cubicBezTo>
                  <a:cubicBezTo>
                    <a:pt x="461" y="53"/>
                    <a:pt x="455" y="54"/>
                    <a:pt x="454" y="55"/>
                  </a:cubicBezTo>
                  <a:cubicBezTo>
                    <a:pt x="451" y="57"/>
                    <a:pt x="452" y="58"/>
                    <a:pt x="451" y="62"/>
                  </a:cubicBezTo>
                  <a:cubicBezTo>
                    <a:pt x="451" y="62"/>
                    <a:pt x="451" y="62"/>
                    <a:pt x="451" y="62"/>
                  </a:cubicBezTo>
                  <a:cubicBezTo>
                    <a:pt x="449" y="63"/>
                    <a:pt x="447" y="62"/>
                    <a:pt x="446" y="60"/>
                  </a:cubicBezTo>
                  <a:cubicBezTo>
                    <a:pt x="446" y="59"/>
                    <a:pt x="445" y="57"/>
                    <a:pt x="445" y="56"/>
                  </a:cubicBezTo>
                  <a:cubicBezTo>
                    <a:pt x="445" y="54"/>
                    <a:pt x="446" y="53"/>
                    <a:pt x="447" y="51"/>
                  </a:cubicBezTo>
                  <a:cubicBezTo>
                    <a:pt x="447" y="50"/>
                    <a:pt x="446" y="49"/>
                    <a:pt x="446" y="48"/>
                  </a:cubicBezTo>
                  <a:cubicBezTo>
                    <a:pt x="443" y="43"/>
                    <a:pt x="443" y="53"/>
                    <a:pt x="442" y="54"/>
                  </a:cubicBezTo>
                  <a:cubicBezTo>
                    <a:pt x="440" y="56"/>
                    <a:pt x="438" y="54"/>
                    <a:pt x="438" y="56"/>
                  </a:cubicBezTo>
                  <a:cubicBezTo>
                    <a:pt x="437" y="59"/>
                    <a:pt x="439" y="61"/>
                    <a:pt x="439" y="64"/>
                  </a:cubicBezTo>
                  <a:cubicBezTo>
                    <a:pt x="439" y="65"/>
                    <a:pt x="439" y="66"/>
                    <a:pt x="439" y="67"/>
                  </a:cubicBezTo>
                  <a:cubicBezTo>
                    <a:pt x="438" y="69"/>
                    <a:pt x="440" y="70"/>
                    <a:pt x="441" y="71"/>
                  </a:cubicBezTo>
                  <a:cubicBezTo>
                    <a:pt x="442" y="73"/>
                    <a:pt x="443" y="74"/>
                    <a:pt x="444" y="75"/>
                  </a:cubicBezTo>
                  <a:cubicBezTo>
                    <a:pt x="448" y="77"/>
                    <a:pt x="452" y="75"/>
                    <a:pt x="455" y="76"/>
                  </a:cubicBezTo>
                  <a:cubicBezTo>
                    <a:pt x="457" y="78"/>
                    <a:pt x="460" y="81"/>
                    <a:pt x="460" y="83"/>
                  </a:cubicBezTo>
                  <a:cubicBezTo>
                    <a:pt x="461" y="84"/>
                    <a:pt x="461" y="86"/>
                    <a:pt x="461" y="87"/>
                  </a:cubicBezTo>
                  <a:cubicBezTo>
                    <a:pt x="460" y="88"/>
                    <a:pt x="458" y="88"/>
                    <a:pt x="457" y="88"/>
                  </a:cubicBezTo>
                  <a:cubicBezTo>
                    <a:pt x="455" y="87"/>
                    <a:pt x="456" y="87"/>
                    <a:pt x="455" y="85"/>
                  </a:cubicBezTo>
                  <a:cubicBezTo>
                    <a:pt x="455" y="84"/>
                    <a:pt x="454" y="82"/>
                    <a:pt x="453" y="82"/>
                  </a:cubicBezTo>
                  <a:cubicBezTo>
                    <a:pt x="450" y="80"/>
                    <a:pt x="442" y="79"/>
                    <a:pt x="440" y="83"/>
                  </a:cubicBezTo>
                  <a:cubicBezTo>
                    <a:pt x="439" y="85"/>
                    <a:pt x="441" y="86"/>
                    <a:pt x="441" y="88"/>
                  </a:cubicBezTo>
                  <a:cubicBezTo>
                    <a:pt x="442" y="90"/>
                    <a:pt x="443" y="92"/>
                    <a:pt x="443" y="94"/>
                  </a:cubicBezTo>
                  <a:cubicBezTo>
                    <a:pt x="441" y="99"/>
                    <a:pt x="432" y="99"/>
                    <a:pt x="428" y="99"/>
                  </a:cubicBezTo>
                  <a:cubicBezTo>
                    <a:pt x="426" y="99"/>
                    <a:pt x="423" y="99"/>
                    <a:pt x="421" y="99"/>
                  </a:cubicBezTo>
                  <a:cubicBezTo>
                    <a:pt x="420" y="95"/>
                    <a:pt x="425" y="94"/>
                    <a:pt x="427" y="93"/>
                  </a:cubicBezTo>
                  <a:cubicBezTo>
                    <a:pt x="430" y="92"/>
                    <a:pt x="432" y="89"/>
                    <a:pt x="432" y="86"/>
                  </a:cubicBezTo>
                  <a:cubicBezTo>
                    <a:pt x="433" y="84"/>
                    <a:pt x="434" y="81"/>
                    <a:pt x="432" y="79"/>
                  </a:cubicBezTo>
                  <a:cubicBezTo>
                    <a:pt x="432" y="78"/>
                    <a:pt x="431" y="77"/>
                    <a:pt x="431" y="76"/>
                  </a:cubicBezTo>
                  <a:cubicBezTo>
                    <a:pt x="430" y="75"/>
                    <a:pt x="431" y="74"/>
                    <a:pt x="431" y="72"/>
                  </a:cubicBezTo>
                  <a:cubicBezTo>
                    <a:pt x="431" y="70"/>
                    <a:pt x="430" y="68"/>
                    <a:pt x="431" y="66"/>
                  </a:cubicBezTo>
                  <a:cubicBezTo>
                    <a:pt x="431" y="64"/>
                    <a:pt x="433" y="62"/>
                    <a:pt x="432" y="60"/>
                  </a:cubicBezTo>
                  <a:cubicBezTo>
                    <a:pt x="431" y="59"/>
                    <a:pt x="430" y="60"/>
                    <a:pt x="430" y="59"/>
                  </a:cubicBezTo>
                  <a:cubicBezTo>
                    <a:pt x="428" y="56"/>
                    <a:pt x="436" y="51"/>
                    <a:pt x="431" y="49"/>
                  </a:cubicBezTo>
                  <a:cubicBezTo>
                    <a:pt x="431" y="48"/>
                    <a:pt x="429" y="49"/>
                    <a:pt x="429" y="48"/>
                  </a:cubicBezTo>
                  <a:cubicBezTo>
                    <a:pt x="428" y="48"/>
                    <a:pt x="427" y="48"/>
                    <a:pt x="426" y="47"/>
                  </a:cubicBezTo>
                  <a:cubicBezTo>
                    <a:pt x="424" y="47"/>
                    <a:pt x="422" y="47"/>
                    <a:pt x="421" y="48"/>
                  </a:cubicBezTo>
                  <a:cubicBezTo>
                    <a:pt x="418" y="49"/>
                    <a:pt x="417" y="50"/>
                    <a:pt x="416" y="53"/>
                  </a:cubicBezTo>
                  <a:cubicBezTo>
                    <a:pt x="416" y="55"/>
                    <a:pt x="415" y="56"/>
                    <a:pt x="414" y="57"/>
                  </a:cubicBezTo>
                  <a:cubicBezTo>
                    <a:pt x="413" y="57"/>
                    <a:pt x="412" y="58"/>
                    <a:pt x="411" y="58"/>
                  </a:cubicBezTo>
                  <a:cubicBezTo>
                    <a:pt x="409" y="60"/>
                    <a:pt x="409" y="63"/>
                    <a:pt x="409" y="66"/>
                  </a:cubicBezTo>
                  <a:cubicBezTo>
                    <a:pt x="409" y="70"/>
                    <a:pt x="412" y="71"/>
                    <a:pt x="415" y="74"/>
                  </a:cubicBezTo>
                  <a:cubicBezTo>
                    <a:pt x="416" y="76"/>
                    <a:pt x="416" y="78"/>
                    <a:pt x="415" y="80"/>
                  </a:cubicBezTo>
                  <a:cubicBezTo>
                    <a:pt x="415" y="82"/>
                    <a:pt x="415" y="81"/>
                    <a:pt x="415" y="83"/>
                  </a:cubicBezTo>
                  <a:cubicBezTo>
                    <a:pt x="416" y="88"/>
                    <a:pt x="408" y="82"/>
                    <a:pt x="406" y="81"/>
                  </a:cubicBezTo>
                  <a:cubicBezTo>
                    <a:pt x="402" y="80"/>
                    <a:pt x="397" y="80"/>
                    <a:pt x="393" y="77"/>
                  </a:cubicBezTo>
                  <a:cubicBezTo>
                    <a:pt x="392" y="76"/>
                    <a:pt x="391" y="72"/>
                    <a:pt x="390" y="71"/>
                  </a:cubicBezTo>
                  <a:cubicBezTo>
                    <a:pt x="388" y="70"/>
                    <a:pt x="383" y="71"/>
                    <a:pt x="381" y="71"/>
                  </a:cubicBezTo>
                  <a:cubicBezTo>
                    <a:pt x="378" y="70"/>
                    <a:pt x="374" y="70"/>
                    <a:pt x="373" y="74"/>
                  </a:cubicBezTo>
                  <a:cubicBezTo>
                    <a:pt x="373" y="78"/>
                    <a:pt x="381" y="80"/>
                    <a:pt x="374" y="82"/>
                  </a:cubicBezTo>
                  <a:cubicBezTo>
                    <a:pt x="370" y="83"/>
                    <a:pt x="369" y="80"/>
                    <a:pt x="366" y="79"/>
                  </a:cubicBezTo>
                  <a:cubicBezTo>
                    <a:pt x="363" y="79"/>
                    <a:pt x="361" y="83"/>
                    <a:pt x="358" y="84"/>
                  </a:cubicBezTo>
                  <a:cubicBezTo>
                    <a:pt x="356" y="84"/>
                    <a:pt x="354" y="84"/>
                    <a:pt x="352" y="84"/>
                  </a:cubicBezTo>
                  <a:cubicBezTo>
                    <a:pt x="349" y="84"/>
                    <a:pt x="343" y="87"/>
                    <a:pt x="340" y="85"/>
                  </a:cubicBezTo>
                  <a:cubicBezTo>
                    <a:pt x="337" y="84"/>
                    <a:pt x="340" y="84"/>
                    <a:pt x="340" y="82"/>
                  </a:cubicBezTo>
                  <a:cubicBezTo>
                    <a:pt x="338" y="81"/>
                    <a:pt x="337" y="81"/>
                    <a:pt x="335" y="80"/>
                  </a:cubicBezTo>
                  <a:cubicBezTo>
                    <a:pt x="333" y="80"/>
                    <a:pt x="330" y="82"/>
                    <a:pt x="327" y="83"/>
                  </a:cubicBezTo>
                  <a:cubicBezTo>
                    <a:pt x="325" y="84"/>
                    <a:pt x="324" y="85"/>
                    <a:pt x="322" y="86"/>
                  </a:cubicBezTo>
                  <a:cubicBezTo>
                    <a:pt x="320" y="87"/>
                    <a:pt x="319" y="87"/>
                    <a:pt x="317" y="89"/>
                  </a:cubicBezTo>
                  <a:cubicBezTo>
                    <a:pt x="316" y="91"/>
                    <a:pt x="316" y="94"/>
                    <a:pt x="313" y="96"/>
                  </a:cubicBezTo>
                  <a:cubicBezTo>
                    <a:pt x="311" y="97"/>
                    <a:pt x="307" y="96"/>
                    <a:pt x="305" y="96"/>
                  </a:cubicBezTo>
                  <a:cubicBezTo>
                    <a:pt x="303" y="95"/>
                    <a:pt x="302" y="95"/>
                    <a:pt x="301" y="93"/>
                  </a:cubicBezTo>
                  <a:cubicBezTo>
                    <a:pt x="301" y="90"/>
                    <a:pt x="303" y="91"/>
                    <a:pt x="304" y="90"/>
                  </a:cubicBezTo>
                  <a:cubicBezTo>
                    <a:pt x="306" y="89"/>
                    <a:pt x="306" y="90"/>
                    <a:pt x="306" y="87"/>
                  </a:cubicBezTo>
                  <a:cubicBezTo>
                    <a:pt x="306" y="86"/>
                    <a:pt x="305" y="86"/>
                    <a:pt x="305" y="85"/>
                  </a:cubicBezTo>
                  <a:cubicBezTo>
                    <a:pt x="305" y="84"/>
                    <a:pt x="305" y="83"/>
                    <a:pt x="304" y="82"/>
                  </a:cubicBezTo>
                  <a:cubicBezTo>
                    <a:pt x="303" y="80"/>
                    <a:pt x="299" y="80"/>
                    <a:pt x="298" y="80"/>
                  </a:cubicBezTo>
                  <a:cubicBezTo>
                    <a:pt x="295" y="81"/>
                    <a:pt x="295" y="82"/>
                    <a:pt x="295" y="85"/>
                  </a:cubicBezTo>
                  <a:cubicBezTo>
                    <a:pt x="295" y="88"/>
                    <a:pt x="301" y="97"/>
                    <a:pt x="294" y="98"/>
                  </a:cubicBezTo>
                  <a:cubicBezTo>
                    <a:pt x="292" y="98"/>
                    <a:pt x="291" y="96"/>
                    <a:pt x="289" y="96"/>
                  </a:cubicBezTo>
                  <a:cubicBezTo>
                    <a:pt x="287" y="97"/>
                    <a:pt x="285" y="100"/>
                    <a:pt x="283" y="101"/>
                  </a:cubicBezTo>
                  <a:cubicBezTo>
                    <a:pt x="281" y="102"/>
                    <a:pt x="280" y="101"/>
                    <a:pt x="279" y="104"/>
                  </a:cubicBezTo>
                  <a:cubicBezTo>
                    <a:pt x="277" y="106"/>
                    <a:pt x="278" y="109"/>
                    <a:pt x="276" y="111"/>
                  </a:cubicBezTo>
                  <a:cubicBezTo>
                    <a:pt x="271" y="115"/>
                    <a:pt x="268" y="107"/>
                    <a:pt x="264" y="109"/>
                  </a:cubicBezTo>
                  <a:cubicBezTo>
                    <a:pt x="261" y="110"/>
                    <a:pt x="265" y="117"/>
                    <a:pt x="259" y="114"/>
                  </a:cubicBezTo>
                  <a:cubicBezTo>
                    <a:pt x="257" y="114"/>
                    <a:pt x="257" y="113"/>
                    <a:pt x="255" y="112"/>
                  </a:cubicBezTo>
                  <a:cubicBezTo>
                    <a:pt x="251" y="111"/>
                    <a:pt x="250" y="113"/>
                    <a:pt x="249" y="109"/>
                  </a:cubicBezTo>
                  <a:cubicBezTo>
                    <a:pt x="248" y="107"/>
                    <a:pt x="250" y="103"/>
                    <a:pt x="248" y="101"/>
                  </a:cubicBezTo>
                  <a:cubicBezTo>
                    <a:pt x="245" y="98"/>
                    <a:pt x="237" y="99"/>
                    <a:pt x="237" y="93"/>
                  </a:cubicBezTo>
                  <a:cubicBezTo>
                    <a:pt x="242" y="91"/>
                    <a:pt x="244" y="96"/>
                    <a:pt x="248" y="97"/>
                  </a:cubicBezTo>
                  <a:cubicBezTo>
                    <a:pt x="251" y="99"/>
                    <a:pt x="255" y="98"/>
                    <a:pt x="258" y="98"/>
                  </a:cubicBezTo>
                  <a:cubicBezTo>
                    <a:pt x="263" y="100"/>
                    <a:pt x="269" y="99"/>
                    <a:pt x="275" y="98"/>
                  </a:cubicBezTo>
                  <a:cubicBezTo>
                    <a:pt x="277" y="97"/>
                    <a:pt x="281" y="96"/>
                    <a:pt x="282" y="93"/>
                  </a:cubicBezTo>
                  <a:cubicBezTo>
                    <a:pt x="282" y="89"/>
                    <a:pt x="276" y="88"/>
                    <a:pt x="274" y="87"/>
                  </a:cubicBezTo>
                  <a:cubicBezTo>
                    <a:pt x="269" y="85"/>
                    <a:pt x="263" y="87"/>
                    <a:pt x="261" y="82"/>
                  </a:cubicBezTo>
                  <a:cubicBezTo>
                    <a:pt x="259" y="78"/>
                    <a:pt x="258" y="77"/>
                    <a:pt x="253" y="76"/>
                  </a:cubicBezTo>
                  <a:cubicBezTo>
                    <a:pt x="244" y="74"/>
                    <a:pt x="235" y="78"/>
                    <a:pt x="229" y="69"/>
                  </a:cubicBezTo>
                  <a:cubicBezTo>
                    <a:pt x="226" y="64"/>
                    <a:pt x="218" y="63"/>
                    <a:pt x="213" y="64"/>
                  </a:cubicBezTo>
                  <a:cubicBezTo>
                    <a:pt x="210" y="64"/>
                    <a:pt x="207" y="65"/>
                    <a:pt x="205" y="66"/>
                  </a:cubicBezTo>
                  <a:cubicBezTo>
                    <a:pt x="203" y="66"/>
                    <a:pt x="201" y="68"/>
                    <a:pt x="199" y="69"/>
                  </a:cubicBezTo>
                  <a:cubicBezTo>
                    <a:pt x="197" y="69"/>
                    <a:pt x="196" y="68"/>
                    <a:pt x="194" y="68"/>
                  </a:cubicBezTo>
                  <a:cubicBezTo>
                    <a:pt x="189" y="68"/>
                    <a:pt x="188" y="71"/>
                    <a:pt x="185" y="73"/>
                  </a:cubicBezTo>
                  <a:cubicBezTo>
                    <a:pt x="182" y="76"/>
                    <a:pt x="179" y="76"/>
                    <a:pt x="176" y="77"/>
                  </a:cubicBezTo>
                  <a:cubicBezTo>
                    <a:pt x="169" y="79"/>
                    <a:pt x="169" y="87"/>
                    <a:pt x="163" y="90"/>
                  </a:cubicBezTo>
                  <a:cubicBezTo>
                    <a:pt x="157" y="93"/>
                    <a:pt x="153" y="98"/>
                    <a:pt x="148" y="99"/>
                  </a:cubicBezTo>
                  <a:cubicBezTo>
                    <a:pt x="144" y="100"/>
                    <a:pt x="139" y="103"/>
                    <a:pt x="137" y="107"/>
                  </a:cubicBezTo>
                  <a:cubicBezTo>
                    <a:pt x="137" y="109"/>
                    <a:pt x="137" y="111"/>
                    <a:pt x="136" y="112"/>
                  </a:cubicBezTo>
                  <a:cubicBezTo>
                    <a:pt x="135" y="115"/>
                    <a:pt x="131" y="115"/>
                    <a:pt x="129" y="117"/>
                  </a:cubicBezTo>
                  <a:cubicBezTo>
                    <a:pt x="129" y="118"/>
                    <a:pt x="129" y="120"/>
                    <a:pt x="128" y="121"/>
                  </a:cubicBezTo>
                  <a:cubicBezTo>
                    <a:pt x="127" y="123"/>
                    <a:pt x="123" y="122"/>
                    <a:pt x="121" y="124"/>
                  </a:cubicBezTo>
                  <a:cubicBezTo>
                    <a:pt x="118" y="125"/>
                    <a:pt x="116" y="128"/>
                    <a:pt x="113" y="129"/>
                  </a:cubicBezTo>
                  <a:cubicBezTo>
                    <a:pt x="109" y="131"/>
                    <a:pt x="107" y="133"/>
                    <a:pt x="107" y="137"/>
                  </a:cubicBezTo>
                  <a:cubicBezTo>
                    <a:pt x="107" y="139"/>
                    <a:pt x="108" y="142"/>
                    <a:pt x="108" y="144"/>
                  </a:cubicBezTo>
                  <a:cubicBezTo>
                    <a:pt x="108" y="148"/>
                    <a:pt x="108" y="147"/>
                    <a:pt x="110" y="149"/>
                  </a:cubicBezTo>
                  <a:cubicBezTo>
                    <a:pt x="112" y="150"/>
                    <a:pt x="112" y="152"/>
                    <a:pt x="113" y="154"/>
                  </a:cubicBezTo>
                  <a:cubicBezTo>
                    <a:pt x="115" y="157"/>
                    <a:pt x="118" y="159"/>
                    <a:pt x="121" y="158"/>
                  </a:cubicBezTo>
                  <a:cubicBezTo>
                    <a:pt x="127" y="157"/>
                    <a:pt x="127" y="151"/>
                    <a:pt x="132" y="148"/>
                  </a:cubicBezTo>
                  <a:cubicBezTo>
                    <a:pt x="136" y="146"/>
                    <a:pt x="137" y="150"/>
                    <a:pt x="137" y="153"/>
                  </a:cubicBezTo>
                  <a:cubicBezTo>
                    <a:pt x="138" y="154"/>
                    <a:pt x="138" y="157"/>
                    <a:pt x="138" y="157"/>
                  </a:cubicBezTo>
                  <a:cubicBezTo>
                    <a:pt x="140" y="159"/>
                    <a:pt x="143" y="159"/>
                    <a:pt x="144" y="162"/>
                  </a:cubicBezTo>
                  <a:cubicBezTo>
                    <a:pt x="145" y="165"/>
                    <a:pt x="143" y="170"/>
                    <a:pt x="145" y="173"/>
                  </a:cubicBezTo>
                  <a:cubicBezTo>
                    <a:pt x="146" y="173"/>
                    <a:pt x="150" y="175"/>
                    <a:pt x="151" y="175"/>
                  </a:cubicBezTo>
                  <a:cubicBezTo>
                    <a:pt x="153" y="175"/>
                    <a:pt x="155" y="174"/>
                    <a:pt x="156" y="172"/>
                  </a:cubicBezTo>
                  <a:cubicBezTo>
                    <a:pt x="158" y="171"/>
                    <a:pt x="160" y="170"/>
                    <a:pt x="161" y="168"/>
                  </a:cubicBezTo>
                  <a:cubicBezTo>
                    <a:pt x="161" y="166"/>
                    <a:pt x="160" y="166"/>
                    <a:pt x="160" y="164"/>
                  </a:cubicBezTo>
                  <a:cubicBezTo>
                    <a:pt x="159" y="160"/>
                    <a:pt x="164" y="158"/>
                    <a:pt x="166" y="155"/>
                  </a:cubicBezTo>
                  <a:cubicBezTo>
                    <a:pt x="168" y="152"/>
                    <a:pt x="170" y="146"/>
                    <a:pt x="170" y="143"/>
                  </a:cubicBezTo>
                  <a:cubicBezTo>
                    <a:pt x="169" y="140"/>
                    <a:pt x="165" y="141"/>
                    <a:pt x="165" y="137"/>
                  </a:cubicBezTo>
                  <a:cubicBezTo>
                    <a:pt x="164" y="132"/>
                    <a:pt x="167" y="128"/>
                    <a:pt x="171" y="126"/>
                  </a:cubicBezTo>
                  <a:cubicBezTo>
                    <a:pt x="173" y="125"/>
                    <a:pt x="176" y="124"/>
                    <a:pt x="177" y="122"/>
                  </a:cubicBezTo>
                  <a:cubicBezTo>
                    <a:pt x="178" y="120"/>
                    <a:pt x="176" y="117"/>
                    <a:pt x="177" y="116"/>
                  </a:cubicBezTo>
                  <a:cubicBezTo>
                    <a:pt x="179" y="114"/>
                    <a:pt x="182" y="113"/>
                    <a:pt x="183" y="112"/>
                  </a:cubicBezTo>
                  <a:cubicBezTo>
                    <a:pt x="186" y="110"/>
                    <a:pt x="186" y="108"/>
                    <a:pt x="187" y="105"/>
                  </a:cubicBezTo>
                  <a:cubicBezTo>
                    <a:pt x="189" y="103"/>
                    <a:pt x="191" y="102"/>
                    <a:pt x="194" y="102"/>
                  </a:cubicBezTo>
                  <a:cubicBezTo>
                    <a:pt x="195" y="102"/>
                    <a:pt x="196" y="102"/>
                    <a:pt x="197" y="103"/>
                  </a:cubicBezTo>
                  <a:cubicBezTo>
                    <a:pt x="198" y="103"/>
                    <a:pt x="199" y="105"/>
                    <a:pt x="200" y="105"/>
                  </a:cubicBezTo>
                  <a:cubicBezTo>
                    <a:pt x="201" y="106"/>
                    <a:pt x="202" y="105"/>
                    <a:pt x="203" y="106"/>
                  </a:cubicBezTo>
                  <a:cubicBezTo>
                    <a:pt x="210" y="111"/>
                    <a:pt x="197" y="116"/>
                    <a:pt x="195" y="118"/>
                  </a:cubicBezTo>
                  <a:cubicBezTo>
                    <a:pt x="192" y="120"/>
                    <a:pt x="188" y="122"/>
                    <a:pt x="187" y="125"/>
                  </a:cubicBezTo>
                  <a:cubicBezTo>
                    <a:pt x="186" y="127"/>
                    <a:pt x="188" y="129"/>
                    <a:pt x="187" y="130"/>
                  </a:cubicBezTo>
                  <a:cubicBezTo>
                    <a:pt x="186" y="133"/>
                    <a:pt x="183" y="134"/>
                    <a:pt x="184" y="137"/>
                  </a:cubicBezTo>
                  <a:cubicBezTo>
                    <a:pt x="185" y="139"/>
                    <a:pt x="187" y="140"/>
                    <a:pt x="187" y="142"/>
                  </a:cubicBezTo>
                  <a:cubicBezTo>
                    <a:pt x="193" y="144"/>
                    <a:pt x="195" y="145"/>
                    <a:pt x="201" y="142"/>
                  </a:cubicBezTo>
                  <a:cubicBezTo>
                    <a:pt x="205" y="140"/>
                    <a:pt x="206" y="142"/>
                    <a:pt x="210" y="142"/>
                  </a:cubicBezTo>
                  <a:cubicBezTo>
                    <a:pt x="214" y="142"/>
                    <a:pt x="228" y="141"/>
                    <a:pt x="224" y="147"/>
                  </a:cubicBezTo>
                  <a:cubicBezTo>
                    <a:pt x="223" y="151"/>
                    <a:pt x="216" y="152"/>
                    <a:pt x="212" y="150"/>
                  </a:cubicBezTo>
                  <a:cubicBezTo>
                    <a:pt x="210" y="149"/>
                    <a:pt x="210" y="148"/>
                    <a:pt x="207" y="148"/>
                  </a:cubicBezTo>
                  <a:cubicBezTo>
                    <a:pt x="205" y="148"/>
                    <a:pt x="203" y="148"/>
                    <a:pt x="201" y="148"/>
                  </a:cubicBezTo>
                  <a:cubicBezTo>
                    <a:pt x="195" y="149"/>
                    <a:pt x="196" y="153"/>
                    <a:pt x="200" y="156"/>
                  </a:cubicBezTo>
                  <a:cubicBezTo>
                    <a:pt x="204" y="159"/>
                    <a:pt x="204" y="165"/>
                    <a:pt x="200" y="168"/>
                  </a:cubicBezTo>
                  <a:cubicBezTo>
                    <a:pt x="199" y="169"/>
                    <a:pt x="196" y="169"/>
                    <a:pt x="195" y="168"/>
                  </a:cubicBezTo>
                  <a:cubicBezTo>
                    <a:pt x="192" y="167"/>
                    <a:pt x="194" y="164"/>
                    <a:pt x="193" y="162"/>
                  </a:cubicBezTo>
                  <a:cubicBezTo>
                    <a:pt x="190" y="158"/>
                    <a:pt x="186" y="162"/>
                    <a:pt x="185" y="165"/>
                  </a:cubicBezTo>
                  <a:cubicBezTo>
                    <a:pt x="185" y="168"/>
                    <a:pt x="187" y="171"/>
                    <a:pt x="185" y="174"/>
                  </a:cubicBezTo>
                  <a:cubicBezTo>
                    <a:pt x="183" y="177"/>
                    <a:pt x="179" y="178"/>
                    <a:pt x="176" y="179"/>
                  </a:cubicBezTo>
                  <a:cubicBezTo>
                    <a:pt x="173" y="181"/>
                    <a:pt x="170" y="182"/>
                    <a:pt x="166" y="181"/>
                  </a:cubicBezTo>
                  <a:cubicBezTo>
                    <a:pt x="164" y="181"/>
                    <a:pt x="162" y="180"/>
                    <a:pt x="159" y="181"/>
                  </a:cubicBezTo>
                  <a:cubicBezTo>
                    <a:pt x="157" y="182"/>
                    <a:pt x="156" y="184"/>
                    <a:pt x="154" y="184"/>
                  </a:cubicBezTo>
                  <a:cubicBezTo>
                    <a:pt x="152" y="185"/>
                    <a:pt x="149" y="185"/>
                    <a:pt x="147" y="185"/>
                  </a:cubicBezTo>
                  <a:cubicBezTo>
                    <a:pt x="145" y="184"/>
                    <a:pt x="144" y="183"/>
                    <a:pt x="142" y="183"/>
                  </a:cubicBezTo>
                  <a:cubicBezTo>
                    <a:pt x="139" y="183"/>
                    <a:pt x="135" y="186"/>
                    <a:pt x="132" y="184"/>
                  </a:cubicBezTo>
                  <a:cubicBezTo>
                    <a:pt x="131" y="183"/>
                    <a:pt x="129" y="178"/>
                    <a:pt x="129" y="176"/>
                  </a:cubicBezTo>
                  <a:cubicBezTo>
                    <a:pt x="129" y="173"/>
                    <a:pt x="130" y="175"/>
                    <a:pt x="131" y="173"/>
                  </a:cubicBezTo>
                  <a:cubicBezTo>
                    <a:pt x="131" y="172"/>
                    <a:pt x="132" y="172"/>
                    <a:pt x="131" y="171"/>
                  </a:cubicBezTo>
                  <a:cubicBezTo>
                    <a:pt x="130" y="170"/>
                    <a:pt x="128" y="171"/>
                    <a:pt x="127" y="171"/>
                  </a:cubicBezTo>
                  <a:cubicBezTo>
                    <a:pt x="125" y="173"/>
                    <a:pt x="125" y="175"/>
                    <a:pt x="124" y="177"/>
                  </a:cubicBezTo>
                  <a:cubicBezTo>
                    <a:pt x="124" y="178"/>
                    <a:pt x="123" y="179"/>
                    <a:pt x="123" y="181"/>
                  </a:cubicBezTo>
                  <a:cubicBezTo>
                    <a:pt x="123" y="182"/>
                    <a:pt x="124" y="183"/>
                    <a:pt x="124" y="184"/>
                  </a:cubicBezTo>
                  <a:cubicBezTo>
                    <a:pt x="123" y="186"/>
                    <a:pt x="122" y="185"/>
                    <a:pt x="121" y="187"/>
                  </a:cubicBezTo>
                  <a:cubicBezTo>
                    <a:pt x="120" y="188"/>
                    <a:pt x="119" y="189"/>
                    <a:pt x="118" y="190"/>
                  </a:cubicBezTo>
                  <a:cubicBezTo>
                    <a:pt x="116" y="190"/>
                    <a:pt x="114" y="188"/>
                    <a:pt x="112" y="189"/>
                  </a:cubicBezTo>
                  <a:cubicBezTo>
                    <a:pt x="108" y="190"/>
                    <a:pt x="106" y="196"/>
                    <a:pt x="103" y="198"/>
                  </a:cubicBezTo>
                  <a:cubicBezTo>
                    <a:pt x="101" y="200"/>
                    <a:pt x="98" y="201"/>
                    <a:pt x="95" y="202"/>
                  </a:cubicBezTo>
                  <a:cubicBezTo>
                    <a:pt x="93" y="203"/>
                    <a:pt x="91" y="203"/>
                    <a:pt x="89" y="204"/>
                  </a:cubicBezTo>
                  <a:cubicBezTo>
                    <a:pt x="86" y="205"/>
                    <a:pt x="87" y="207"/>
                    <a:pt x="85" y="210"/>
                  </a:cubicBezTo>
                  <a:cubicBezTo>
                    <a:pt x="84" y="211"/>
                    <a:pt x="80" y="214"/>
                    <a:pt x="79" y="213"/>
                  </a:cubicBezTo>
                  <a:cubicBezTo>
                    <a:pt x="77" y="212"/>
                    <a:pt x="78" y="209"/>
                    <a:pt x="77" y="209"/>
                  </a:cubicBezTo>
                  <a:cubicBezTo>
                    <a:pt x="72" y="207"/>
                    <a:pt x="76" y="215"/>
                    <a:pt x="74" y="216"/>
                  </a:cubicBezTo>
                  <a:cubicBezTo>
                    <a:pt x="72" y="217"/>
                    <a:pt x="70" y="216"/>
                    <a:pt x="68" y="215"/>
                  </a:cubicBezTo>
                  <a:cubicBezTo>
                    <a:pt x="66" y="215"/>
                    <a:pt x="64" y="216"/>
                    <a:pt x="62" y="216"/>
                  </a:cubicBezTo>
                  <a:cubicBezTo>
                    <a:pt x="60" y="222"/>
                    <a:pt x="72" y="226"/>
                    <a:pt x="75" y="229"/>
                  </a:cubicBezTo>
                  <a:cubicBezTo>
                    <a:pt x="77" y="234"/>
                    <a:pt x="77" y="242"/>
                    <a:pt x="71" y="242"/>
                  </a:cubicBezTo>
                  <a:cubicBezTo>
                    <a:pt x="66" y="243"/>
                    <a:pt x="61" y="243"/>
                    <a:pt x="57" y="244"/>
                  </a:cubicBezTo>
                  <a:cubicBezTo>
                    <a:pt x="54" y="245"/>
                    <a:pt x="53" y="247"/>
                    <a:pt x="50" y="247"/>
                  </a:cubicBezTo>
                  <a:cubicBezTo>
                    <a:pt x="46" y="246"/>
                    <a:pt x="44" y="244"/>
                    <a:pt x="42" y="248"/>
                  </a:cubicBezTo>
                  <a:cubicBezTo>
                    <a:pt x="41" y="250"/>
                    <a:pt x="41" y="252"/>
                    <a:pt x="41" y="254"/>
                  </a:cubicBezTo>
                  <a:cubicBezTo>
                    <a:pt x="40" y="257"/>
                    <a:pt x="39" y="260"/>
                    <a:pt x="39" y="263"/>
                  </a:cubicBezTo>
                  <a:cubicBezTo>
                    <a:pt x="39" y="266"/>
                    <a:pt x="40" y="267"/>
                    <a:pt x="41" y="270"/>
                  </a:cubicBezTo>
                  <a:cubicBezTo>
                    <a:pt x="41" y="272"/>
                    <a:pt x="40" y="276"/>
                    <a:pt x="41" y="278"/>
                  </a:cubicBezTo>
                  <a:cubicBezTo>
                    <a:pt x="42" y="280"/>
                    <a:pt x="46" y="281"/>
                    <a:pt x="48" y="280"/>
                  </a:cubicBezTo>
                  <a:cubicBezTo>
                    <a:pt x="49" y="280"/>
                    <a:pt x="50" y="280"/>
                    <a:pt x="51" y="280"/>
                  </a:cubicBezTo>
                  <a:cubicBezTo>
                    <a:pt x="52" y="280"/>
                    <a:pt x="52" y="281"/>
                    <a:pt x="52" y="281"/>
                  </a:cubicBezTo>
                  <a:cubicBezTo>
                    <a:pt x="55" y="282"/>
                    <a:pt x="55" y="281"/>
                    <a:pt x="57" y="281"/>
                  </a:cubicBezTo>
                  <a:cubicBezTo>
                    <a:pt x="60" y="281"/>
                    <a:pt x="63" y="282"/>
                    <a:pt x="66" y="282"/>
                  </a:cubicBezTo>
                  <a:cubicBezTo>
                    <a:pt x="71" y="281"/>
                    <a:pt x="74" y="279"/>
                    <a:pt x="78" y="277"/>
                  </a:cubicBezTo>
                  <a:cubicBezTo>
                    <a:pt x="79" y="276"/>
                    <a:pt x="83" y="274"/>
                    <a:pt x="83" y="273"/>
                  </a:cubicBezTo>
                  <a:cubicBezTo>
                    <a:pt x="84" y="271"/>
                    <a:pt x="81" y="270"/>
                    <a:pt x="81" y="268"/>
                  </a:cubicBezTo>
                  <a:cubicBezTo>
                    <a:pt x="80" y="263"/>
                    <a:pt x="87" y="264"/>
                    <a:pt x="89" y="261"/>
                  </a:cubicBezTo>
                  <a:cubicBezTo>
                    <a:pt x="90" y="260"/>
                    <a:pt x="90" y="258"/>
                    <a:pt x="91" y="257"/>
                  </a:cubicBezTo>
                  <a:cubicBezTo>
                    <a:pt x="93" y="256"/>
                    <a:pt x="94" y="256"/>
                    <a:pt x="95" y="256"/>
                  </a:cubicBezTo>
                  <a:cubicBezTo>
                    <a:pt x="95" y="255"/>
                    <a:pt x="97" y="255"/>
                    <a:pt x="97" y="254"/>
                  </a:cubicBezTo>
                  <a:cubicBezTo>
                    <a:pt x="99" y="250"/>
                    <a:pt x="93" y="247"/>
                    <a:pt x="100" y="246"/>
                  </a:cubicBezTo>
                  <a:cubicBezTo>
                    <a:pt x="102" y="246"/>
                    <a:pt x="103" y="248"/>
                    <a:pt x="105" y="248"/>
                  </a:cubicBezTo>
                  <a:cubicBezTo>
                    <a:pt x="107" y="248"/>
                    <a:pt x="110" y="245"/>
                    <a:pt x="111" y="245"/>
                  </a:cubicBezTo>
                  <a:cubicBezTo>
                    <a:pt x="114" y="243"/>
                    <a:pt x="114" y="244"/>
                    <a:pt x="118" y="244"/>
                  </a:cubicBezTo>
                  <a:cubicBezTo>
                    <a:pt x="120" y="244"/>
                    <a:pt x="121" y="244"/>
                    <a:pt x="123" y="242"/>
                  </a:cubicBezTo>
                  <a:cubicBezTo>
                    <a:pt x="126" y="241"/>
                    <a:pt x="129" y="239"/>
                    <a:pt x="131" y="243"/>
                  </a:cubicBezTo>
                  <a:cubicBezTo>
                    <a:pt x="132" y="245"/>
                    <a:pt x="132" y="248"/>
                    <a:pt x="135" y="249"/>
                  </a:cubicBezTo>
                  <a:cubicBezTo>
                    <a:pt x="136" y="250"/>
                    <a:pt x="137" y="249"/>
                    <a:pt x="138" y="249"/>
                  </a:cubicBezTo>
                  <a:cubicBezTo>
                    <a:pt x="139" y="250"/>
                    <a:pt x="139" y="252"/>
                    <a:pt x="140" y="253"/>
                  </a:cubicBezTo>
                  <a:cubicBezTo>
                    <a:pt x="141" y="255"/>
                    <a:pt x="144" y="257"/>
                    <a:pt x="146" y="258"/>
                  </a:cubicBezTo>
                  <a:cubicBezTo>
                    <a:pt x="148" y="259"/>
                    <a:pt x="151" y="258"/>
                    <a:pt x="153" y="260"/>
                  </a:cubicBezTo>
                  <a:cubicBezTo>
                    <a:pt x="153" y="261"/>
                    <a:pt x="153" y="263"/>
                    <a:pt x="153" y="264"/>
                  </a:cubicBezTo>
                  <a:cubicBezTo>
                    <a:pt x="154" y="265"/>
                    <a:pt x="157" y="267"/>
                    <a:pt x="158" y="268"/>
                  </a:cubicBezTo>
                  <a:cubicBezTo>
                    <a:pt x="159" y="269"/>
                    <a:pt x="160" y="268"/>
                    <a:pt x="161" y="271"/>
                  </a:cubicBezTo>
                  <a:cubicBezTo>
                    <a:pt x="161" y="272"/>
                    <a:pt x="160" y="275"/>
                    <a:pt x="160" y="276"/>
                  </a:cubicBezTo>
                  <a:cubicBezTo>
                    <a:pt x="163" y="278"/>
                    <a:pt x="163" y="278"/>
                    <a:pt x="165" y="275"/>
                  </a:cubicBezTo>
                  <a:cubicBezTo>
                    <a:pt x="166" y="274"/>
                    <a:pt x="167" y="272"/>
                    <a:pt x="167" y="271"/>
                  </a:cubicBezTo>
                  <a:cubicBezTo>
                    <a:pt x="166" y="269"/>
                    <a:pt x="164" y="269"/>
                    <a:pt x="163" y="267"/>
                  </a:cubicBezTo>
                  <a:cubicBezTo>
                    <a:pt x="159" y="262"/>
                    <a:pt x="170" y="267"/>
                    <a:pt x="171" y="263"/>
                  </a:cubicBezTo>
                  <a:cubicBezTo>
                    <a:pt x="172" y="259"/>
                    <a:pt x="160" y="257"/>
                    <a:pt x="158" y="256"/>
                  </a:cubicBezTo>
                  <a:cubicBezTo>
                    <a:pt x="156" y="256"/>
                    <a:pt x="153" y="256"/>
                    <a:pt x="152" y="255"/>
                  </a:cubicBezTo>
                  <a:cubicBezTo>
                    <a:pt x="151" y="254"/>
                    <a:pt x="151" y="252"/>
                    <a:pt x="151" y="250"/>
                  </a:cubicBezTo>
                  <a:cubicBezTo>
                    <a:pt x="150" y="247"/>
                    <a:pt x="148" y="248"/>
                    <a:pt x="146" y="246"/>
                  </a:cubicBezTo>
                  <a:cubicBezTo>
                    <a:pt x="143" y="243"/>
                    <a:pt x="142" y="240"/>
                    <a:pt x="143" y="237"/>
                  </a:cubicBezTo>
                  <a:cubicBezTo>
                    <a:pt x="143" y="233"/>
                    <a:pt x="147" y="232"/>
                    <a:pt x="151" y="234"/>
                  </a:cubicBezTo>
                  <a:cubicBezTo>
                    <a:pt x="156" y="236"/>
                    <a:pt x="158" y="243"/>
                    <a:pt x="163" y="245"/>
                  </a:cubicBezTo>
                  <a:cubicBezTo>
                    <a:pt x="166" y="246"/>
                    <a:pt x="166" y="245"/>
                    <a:pt x="168" y="247"/>
                  </a:cubicBezTo>
                  <a:cubicBezTo>
                    <a:pt x="169" y="249"/>
                    <a:pt x="170" y="250"/>
                    <a:pt x="171" y="251"/>
                  </a:cubicBezTo>
                  <a:cubicBezTo>
                    <a:pt x="172" y="252"/>
                    <a:pt x="174" y="253"/>
                    <a:pt x="174" y="254"/>
                  </a:cubicBezTo>
                  <a:cubicBezTo>
                    <a:pt x="175" y="255"/>
                    <a:pt x="175" y="256"/>
                    <a:pt x="175" y="257"/>
                  </a:cubicBezTo>
                  <a:cubicBezTo>
                    <a:pt x="176" y="258"/>
                    <a:pt x="177" y="258"/>
                    <a:pt x="177" y="258"/>
                  </a:cubicBezTo>
                  <a:cubicBezTo>
                    <a:pt x="180" y="263"/>
                    <a:pt x="176" y="268"/>
                    <a:pt x="180" y="272"/>
                  </a:cubicBezTo>
                  <a:cubicBezTo>
                    <a:pt x="182" y="274"/>
                    <a:pt x="185" y="274"/>
                    <a:pt x="186" y="277"/>
                  </a:cubicBezTo>
                  <a:cubicBezTo>
                    <a:pt x="187" y="278"/>
                    <a:pt x="186" y="279"/>
                    <a:pt x="187" y="280"/>
                  </a:cubicBezTo>
                  <a:cubicBezTo>
                    <a:pt x="187" y="280"/>
                    <a:pt x="190" y="282"/>
                    <a:pt x="191" y="282"/>
                  </a:cubicBezTo>
                  <a:cubicBezTo>
                    <a:pt x="196" y="284"/>
                    <a:pt x="196" y="279"/>
                    <a:pt x="195" y="276"/>
                  </a:cubicBezTo>
                  <a:cubicBezTo>
                    <a:pt x="194" y="272"/>
                    <a:pt x="190" y="272"/>
                    <a:pt x="192" y="267"/>
                  </a:cubicBezTo>
                  <a:cubicBezTo>
                    <a:pt x="193" y="266"/>
                    <a:pt x="194" y="265"/>
                    <a:pt x="195" y="264"/>
                  </a:cubicBezTo>
                  <a:cubicBezTo>
                    <a:pt x="195" y="262"/>
                    <a:pt x="194" y="261"/>
                    <a:pt x="196" y="259"/>
                  </a:cubicBezTo>
                  <a:cubicBezTo>
                    <a:pt x="199" y="257"/>
                    <a:pt x="202" y="260"/>
                    <a:pt x="204" y="261"/>
                  </a:cubicBezTo>
                  <a:cubicBezTo>
                    <a:pt x="206" y="261"/>
                    <a:pt x="207" y="261"/>
                    <a:pt x="208" y="263"/>
                  </a:cubicBezTo>
                  <a:cubicBezTo>
                    <a:pt x="209" y="264"/>
                    <a:pt x="212" y="266"/>
                    <a:pt x="212" y="268"/>
                  </a:cubicBezTo>
                  <a:cubicBezTo>
                    <a:pt x="212" y="270"/>
                    <a:pt x="210" y="271"/>
                    <a:pt x="210" y="273"/>
                  </a:cubicBezTo>
                  <a:cubicBezTo>
                    <a:pt x="210" y="274"/>
                    <a:pt x="211" y="274"/>
                    <a:pt x="212" y="275"/>
                  </a:cubicBezTo>
                  <a:cubicBezTo>
                    <a:pt x="212" y="277"/>
                    <a:pt x="212" y="278"/>
                    <a:pt x="212" y="279"/>
                  </a:cubicBezTo>
                  <a:cubicBezTo>
                    <a:pt x="215" y="281"/>
                    <a:pt x="219" y="281"/>
                    <a:pt x="222" y="282"/>
                  </a:cubicBezTo>
                  <a:cubicBezTo>
                    <a:pt x="226" y="283"/>
                    <a:pt x="228" y="284"/>
                    <a:pt x="231" y="286"/>
                  </a:cubicBezTo>
                  <a:cubicBezTo>
                    <a:pt x="236" y="288"/>
                    <a:pt x="236" y="289"/>
                    <a:pt x="241" y="287"/>
                  </a:cubicBezTo>
                  <a:cubicBezTo>
                    <a:pt x="245" y="285"/>
                    <a:pt x="247" y="286"/>
                    <a:pt x="251" y="286"/>
                  </a:cubicBezTo>
                  <a:cubicBezTo>
                    <a:pt x="253" y="286"/>
                    <a:pt x="258" y="284"/>
                    <a:pt x="259" y="286"/>
                  </a:cubicBezTo>
                  <a:cubicBezTo>
                    <a:pt x="261" y="288"/>
                    <a:pt x="256" y="294"/>
                    <a:pt x="255" y="295"/>
                  </a:cubicBezTo>
                  <a:cubicBezTo>
                    <a:pt x="253" y="298"/>
                    <a:pt x="252" y="299"/>
                    <a:pt x="252" y="303"/>
                  </a:cubicBezTo>
                  <a:cubicBezTo>
                    <a:pt x="253" y="307"/>
                    <a:pt x="253" y="309"/>
                    <a:pt x="249" y="312"/>
                  </a:cubicBezTo>
                  <a:cubicBezTo>
                    <a:pt x="245" y="314"/>
                    <a:pt x="246" y="313"/>
                    <a:pt x="243" y="311"/>
                  </a:cubicBezTo>
                  <a:cubicBezTo>
                    <a:pt x="241" y="311"/>
                    <a:pt x="239" y="312"/>
                    <a:pt x="238" y="311"/>
                  </a:cubicBezTo>
                  <a:cubicBezTo>
                    <a:pt x="233" y="311"/>
                    <a:pt x="229" y="309"/>
                    <a:pt x="224" y="310"/>
                  </a:cubicBezTo>
                  <a:cubicBezTo>
                    <a:pt x="222" y="310"/>
                    <a:pt x="220" y="311"/>
                    <a:pt x="217" y="310"/>
                  </a:cubicBezTo>
                  <a:cubicBezTo>
                    <a:pt x="215" y="310"/>
                    <a:pt x="213" y="309"/>
                    <a:pt x="210" y="309"/>
                  </a:cubicBezTo>
                  <a:cubicBezTo>
                    <a:pt x="208" y="309"/>
                    <a:pt x="206" y="310"/>
                    <a:pt x="204" y="310"/>
                  </a:cubicBezTo>
                  <a:cubicBezTo>
                    <a:pt x="201" y="309"/>
                    <a:pt x="200" y="308"/>
                    <a:pt x="198" y="308"/>
                  </a:cubicBezTo>
                  <a:cubicBezTo>
                    <a:pt x="196" y="307"/>
                    <a:pt x="196" y="308"/>
                    <a:pt x="195" y="307"/>
                  </a:cubicBezTo>
                  <a:cubicBezTo>
                    <a:pt x="194" y="306"/>
                    <a:pt x="194" y="304"/>
                    <a:pt x="193" y="303"/>
                  </a:cubicBezTo>
                  <a:cubicBezTo>
                    <a:pt x="190" y="302"/>
                    <a:pt x="185" y="303"/>
                    <a:pt x="183" y="304"/>
                  </a:cubicBezTo>
                  <a:cubicBezTo>
                    <a:pt x="178" y="309"/>
                    <a:pt x="184" y="316"/>
                    <a:pt x="174" y="316"/>
                  </a:cubicBezTo>
                  <a:cubicBezTo>
                    <a:pt x="171" y="316"/>
                    <a:pt x="169" y="315"/>
                    <a:pt x="166" y="314"/>
                  </a:cubicBezTo>
                  <a:cubicBezTo>
                    <a:pt x="165" y="312"/>
                    <a:pt x="164" y="312"/>
                    <a:pt x="162" y="311"/>
                  </a:cubicBezTo>
                  <a:cubicBezTo>
                    <a:pt x="160" y="310"/>
                    <a:pt x="159" y="309"/>
                    <a:pt x="158" y="308"/>
                  </a:cubicBezTo>
                  <a:cubicBezTo>
                    <a:pt x="155" y="307"/>
                    <a:pt x="151" y="307"/>
                    <a:pt x="148" y="306"/>
                  </a:cubicBezTo>
                  <a:cubicBezTo>
                    <a:pt x="146" y="305"/>
                    <a:pt x="143" y="305"/>
                    <a:pt x="140" y="304"/>
                  </a:cubicBezTo>
                  <a:cubicBezTo>
                    <a:pt x="138" y="304"/>
                    <a:pt x="137" y="302"/>
                    <a:pt x="135" y="301"/>
                  </a:cubicBezTo>
                  <a:cubicBezTo>
                    <a:pt x="134" y="300"/>
                    <a:pt x="133" y="300"/>
                    <a:pt x="132" y="300"/>
                  </a:cubicBezTo>
                  <a:cubicBezTo>
                    <a:pt x="127" y="298"/>
                    <a:pt x="130" y="296"/>
                    <a:pt x="133" y="293"/>
                  </a:cubicBezTo>
                  <a:cubicBezTo>
                    <a:pt x="134" y="290"/>
                    <a:pt x="135" y="283"/>
                    <a:pt x="132" y="281"/>
                  </a:cubicBezTo>
                  <a:cubicBezTo>
                    <a:pt x="130" y="280"/>
                    <a:pt x="127" y="280"/>
                    <a:pt x="126" y="280"/>
                  </a:cubicBezTo>
                  <a:cubicBezTo>
                    <a:pt x="123" y="281"/>
                    <a:pt x="121" y="283"/>
                    <a:pt x="118" y="284"/>
                  </a:cubicBezTo>
                  <a:cubicBezTo>
                    <a:pt x="116" y="284"/>
                    <a:pt x="114" y="284"/>
                    <a:pt x="112" y="283"/>
                  </a:cubicBezTo>
                  <a:cubicBezTo>
                    <a:pt x="109" y="282"/>
                    <a:pt x="109" y="282"/>
                    <a:pt x="106" y="282"/>
                  </a:cubicBezTo>
                  <a:cubicBezTo>
                    <a:pt x="105" y="283"/>
                    <a:pt x="103" y="283"/>
                    <a:pt x="101" y="283"/>
                  </a:cubicBezTo>
                  <a:cubicBezTo>
                    <a:pt x="99" y="283"/>
                    <a:pt x="99" y="282"/>
                    <a:pt x="97" y="282"/>
                  </a:cubicBezTo>
                  <a:cubicBezTo>
                    <a:pt x="95" y="282"/>
                    <a:pt x="94" y="283"/>
                    <a:pt x="93" y="283"/>
                  </a:cubicBezTo>
                  <a:cubicBezTo>
                    <a:pt x="91" y="284"/>
                    <a:pt x="89" y="283"/>
                    <a:pt x="88" y="284"/>
                  </a:cubicBezTo>
                  <a:cubicBezTo>
                    <a:pt x="85" y="284"/>
                    <a:pt x="86" y="287"/>
                    <a:pt x="85" y="288"/>
                  </a:cubicBezTo>
                  <a:cubicBezTo>
                    <a:pt x="83" y="290"/>
                    <a:pt x="80" y="290"/>
                    <a:pt x="78" y="290"/>
                  </a:cubicBezTo>
                  <a:cubicBezTo>
                    <a:pt x="77" y="290"/>
                    <a:pt x="75" y="291"/>
                    <a:pt x="73" y="291"/>
                  </a:cubicBezTo>
                  <a:cubicBezTo>
                    <a:pt x="71" y="291"/>
                    <a:pt x="70" y="290"/>
                    <a:pt x="68" y="290"/>
                  </a:cubicBezTo>
                  <a:cubicBezTo>
                    <a:pt x="66" y="290"/>
                    <a:pt x="65" y="290"/>
                    <a:pt x="63" y="290"/>
                  </a:cubicBezTo>
                  <a:cubicBezTo>
                    <a:pt x="61" y="289"/>
                    <a:pt x="61" y="288"/>
                    <a:pt x="59" y="287"/>
                  </a:cubicBezTo>
                  <a:cubicBezTo>
                    <a:pt x="52" y="283"/>
                    <a:pt x="53" y="294"/>
                    <a:pt x="52" y="297"/>
                  </a:cubicBezTo>
                  <a:cubicBezTo>
                    <a:pt x="50" y="300"/>
                    <a:pt x="46" y="300"/>
                    <a:pt x="43" y="302"/>
                  </a:cubicBezTo>
                  <a:cubicBezTo>
                    <a:pt x="39" y="305"/>
                    <a:pt x="39" y="308"/>
                    <a:pt x="38" y="312"/>
                  </a:cubicBezTo>
                  <a:cubicBezTo>
                    <a:pt x="37" y="315"/>
                    <a:pt x="36" y="317"/>
                    <a:pt x="35" y="319"/>
                  </a:cubicBezTo>
                  <a:cubicBezTo>
                    <a:pt x="33" y="323"/>
                    <a:pt x="33" y="325"/>
                    <a:pt x="30" y="327"/>
                  </a:cubicBezTo>
                  <a:cubicBezTo>
                    <a:pt x="27" y="328"/>
                    <a:pt x="25" y="327"/>
                    <a:pt x="23" y="328"/>
                  </a:cubicBezTo>
                  <a:cubicBezTo>
                    <a:pt x="19" y="329"/>
                    <a:pt x="18" y="332"/>
                    <a:pt x="15" y="335"/>
                  </a:cubicBezTo>
                  <a:cubicBezTo>
                    <a:pt x="12" y="338"/>
                    <a:pt x="10" y="336"/>
                    <a:pt x="10" y="340"/>
                  </a:cubicBezTo>
                  <a:cubicBezTo>
                    <a:pt x="9" y="344"/>
                    <a:pt x="8" y="347"/>
                    <a:pt x="6" y="350"/>
                  </a:cubicBezTo>
                  <a:cubicBezTo>
                    <a:pt x="4" y="353"/>
                    <a:pt x="4" y="354"/>
                    <a:pt x="3" y="357"/>
                  </a:cubicBezTo>
                  <a:cubicBezTo>
                    <a:pt x="3" y="361"/>
                    <a:pt x="3" y="361"/>
                    <a:pt x="4" y="365"/>
                  </a:cubicBezTo>
                  <a:cubicBezTo>
                    <a:pt x="5" y="368"/>
                    <a:pt x="4" y="371"/>
                    <a:pt x="4" y="374"/>
                  </a:cubicBezTo>
                  <a:cubicBezTo>
                    <a:pt x="4" y="376"/>
                    <a:pt x="5" y="377"/>
                    <a:pt x="5" y="378"/>
                  </a:cubicBezTo>
                  <a:cubicBezTo>
                    <a:pt x="4" y="380"/>
                    <a:pt x="3" y="382"/>
                    <a:pt x="3" y="383"/>
                  </a:cubicBezTo>
                  <a:cubicBezTo>
                    <a:pt x="3" y="385"/>
                    <a:pt x="3" y="387"/>
                    <a:pt x="3" y="389"/>
                  </a:cubicBezTo>
                  <a:cubicBezTo>
                    <a:pt x="3" y="391"/>
                    <a:pt x="2" y="390"/>
                    <a:pt x="2" y="391"/>
                  </a:cubicBezTo>
                  <a:cubicBezTo>
                    <a:pt x="0" y="396"/>
                    <a:pt x="2" y="398"/>
                    <a:pt x="5" y="401"/>
                  </a:cubicBezTo>
                  <a:cubicBezTo>
                    <a:pt x="8" y="404"/>
                    <a:pt x="10" y="407"/>
                    <a:pt x="12" y="411"/>
                  </a:cubicBezTo>
                  <a:cubicBezTo>
                    <a:pt x="13" y="414"/>
                    <a:pt x="15" y="418"/>
                    <a:pt x="18" y="420"/>
                  </a:cubicBezTo>
                  <a:cubicBezTo>
                    <a:pt x="20" y="422"/>
                    <a:pt x="24" y="423"/>
                    <a:pt x="25" y="425"/>
                  </a:cubicBezTo>
                  <a:cubicBezTo>
                    <a:pt x="27" y="426"/>
                    <a:pt x="27" y="429"/>
                    <a:pt x="28" y="431"/>
                  </a:cubicBezTo>
                  <a:cubicBezTo>
                    <a:pt x="30" y="433"/>
                    <a:pt x="30" y="432"/>
                    <a:pt x="33" y="433"/>
                  </a:cubicBezTo>
                  <a:cubicBezTo>
                    <a:pt x="35" y="433"/>
                    <a:pt x="35" y="434"/>
                    <a:pt x="37" y="435"/>
                  </a:cubicBezTo>
                  <a:cubicBezTo>
                    <a:pt x="39" y="436"/>
                    <a:pt x="40" y="436"/>
                    <a:pt x="42" y="436"/>
                  </a:cubicBezTo>
                  <a:cubicBezTo>
                    <a:pt x="44" y="437"/>
                    <a:pt x="46" y="441"/>
                    <a:pt x="49" y="440"/>
                  </a:cubicBezTo>
                  <a:cubicBezTo>
                    <a:pt x="50" y="440"/>
                    <a:pt x="52" y="438"/>
                    <a:pt x="53" y="438"/>
                  </a:cubicBezTo>
                  <a:cubicBezTo>
                    <a:pt x="55" y="437"/>
                    <a:pt x="55" y="436"/>
                    <a:pt x="57" y="436"/>
                  </a:cubicBezTo>
                  <a:cubicBezTo>
                    <a:pt x="61" y="436"/>
                    <a:pt x="64" y="437"/>
                    <a:pt x="67" y="437"/>
                  </a:cubicBezTo>
                  <a:cubicBezTo>
                    <a:pt x="71" y="437"/>
                    <a:pt x="75" y="438"/>
                    <a:pt x="78" y="437"/>
                  </a:cubicBezTo>
                  <a:cubicBezTo>
                    <a:pt x="81" y="436"/>
                    <a:pt x="84" y="434"/>
                    <a:pt x="86" y="432"/>
                  </a:cubicBezTo>
                  <a:cubicBezTo>
                    <a:pt x="90" y="429"/>
                    <a:pt x="98" y="428"/>
                    <a:pt x="102" y="431"/>
                  </a:cubicBezTo>
                  <a:cubicBezTo>
                    <a:pt x="103" y="432"/>
                    <a:pt x="104" y="434"/>
                    <a:pt x="106" y="435"/>
                  </a:cubicBezTo>
                  <a:cubicBezTo>
                    <a:pt x="108" y="436"/>
                    <a:pt x="111" y="435"/>
                    <a:pt x="113" y="435"/>
                  </a:cubicBezTo>
                  <a:cubicBezTo>
                    <a:pt x="116" y="436"/>
                    <a:pt x="117" y="439"/>
                    <a:pt x="121" y="440"/>
                  </a:cubicBezTo>
                  <a:cubicBezTo>
                    <a:pt x="128" y="440"/>
                    <a:pt x="132" y="443"/>
                    <a:pt x="130" y="451"/>
                  </a:cubicBezTo>
                  <a:cubicBezTo>
                    <a:pt x="129" y="452"/>
                    <a:pt x="129" y="453"/>
                    <a:pt x="129" y="454"/>
                  </a:cubicBezTo>
                  <a:cubicBezTo>
                    <a:pt x="129" y="455"/>
                    <a:pt x="129" y="455"/>
                    <a:pt x="129" y="456"/>
                  </a:cubicBezTo>
                  <a:cubicBezTo>
                    <a:pt x="129" y="457"/>
                    <a:pt x="128" y="457"/>
                    <a:pt x="128" y="458"/>
                  </a:cubicBezTo>
                  <a:cubicBezTo>
                    <a:pt x="123" y="466"/>
                    <a:pt x="134" y="470"/>
                    <a:pt x="137" y="475"/>
                  </a:cubicBezTo>
                  <a:cubicBezTo>
                    <a:pt x="139" y="478"/>
                    <a:pt x="139" y="483"/>
                    <a:pt x="141" y="485"/>
                  </a:cubicBezTo>
                  <a:cubicBezTo>
                    <a:pt x="142" y="486"/>
                    <a:pt x="143" y="486"/>
                    <a:pt x="144" y="487"/>
                  </a:cubicBezTo>
                  <a:cubicBezTo>
                    <a:pt x="146" y="488"/>
                    <a:pt x="146" y="490"/>
                    <a:pt x="146" y="492"/>
                  </a:cubicBezTo>
                  <a:cubicBezTo>
                    <a:pt x="149" y="498"/>
                    <a:pt x="148" y="505"/>
                    <a:pt x="148" y="512"/>
                  </a:cubicBezTo>
                  <a:cubicBezTo>
                    <a:pt x="148" y="516"/>
                    <a:pt x="145" y="517"/>
                    <a:pt x="144" y="520"/>
                  </a:cubicBezTo>
                  <a:cubicBezTo>
                    <a:pt x="142" y="523"/>
                    <a:pt x="143" y="526"/>
                    <a:pt x="142" y="529"/>
                  </a:cubicBezTo>
                  <a:cubicBezTo>
                    <a:pt x="141" y="532"/>
                    <a:pt x="138" y="534"/>
                    <a:pt x="138" y="537"/>
                  </a:cubicBezTo>
                  <a:cubicBezTo>
                    <a:pt x="139" y="540"/>
                    <a:pt x="140" y="541"/>
                    <a:pt x="141" y="542"/>
                  </a:cubicBezTo>
                  <a:cubicBezTo>
                    <a:pt x="142" y="544"/>
                    <a:pt x="142" y="546"/>
                    <a:pt x="143" y="548"/>
                  </a:cubicBezTo>
                  <a:cubicBezTo>
                    <a:pt x="144" y="550"/>
                    <a:pt x="145" y="552"/>
                    <a:pt x="147" y="553"/>
                  </a:cubicBezTo>
                  <a:cubicBezTo>
                    <a:pt x="148" y="554"/>
                    <a:pt x="148" y="554"/>
                    <a:pt x="149" y="554"/>
                  </a:cubicBezTo>
                  <a:cubicBezTo>
                    <a:pt x="149" y="555"/>
                    <a:pt x="151" y="554"/>
                    <a:pt x="151" y="555"/>
                  </a:cubicBezTo>
                  <a:cubicBezTo>
                    <a:pt x="154" y="556"/>
                    <a:pt x="152" y="561"/>
                    <a:pt x="154" y="563"/>
                  </a:cubicBezTo>
                  <a:cubicBezTo>
                    <a:pt x="155" y="566"/>
                    <a:pt x="157" y="569"/>
                    <a:pt x="158" y="572"/>
                  </a:cubicBezTo>
                  <a:cubicBezTo>
                    <a:pt x="158" y="575"/>
                    <a:pt x="158" y="579"/>
                    <a:pt x="158" y="582"/>
                  </a:cubicBezTo>
                  <a:cubicBezTo>
                    <a:pt x="159" y="584"/>
                    <a:pt x="159" y="586"/>
                    <a:pt x="159" y="588"/>
                  </a:cubicBezTo>
                  <a:cubicBezTo>
                    <a:pt x="160" y="590"/>
                    <a:pt x="160" y="590"/>
                    <a:pt x="162" y="591"/>
                  </a:cubicBezTo>
                  <a:cubicBezTo>
                    <a:pt x="164" y="593"/>
                    <a:pt x="164" y="596"/>
                    <a:pt x="164" y="599"/>
                  </a:cubicBezTo>
                  <a:cubicBezTo>
                    <a:pt x="165" y="602"/>
                    <a:pt x="168" y="605"/>
                    <a:pt x="169" y="608"/>
                  </a:cubicBezTo>
                  <a:cubicBezTo>
                    <a:pt x="171" y="612"/>
                    <a:pt x="172" y="620"/>
                    <a:pt x="177" y="622"/>
                  </a:cubicBezTo>
                  <a:cubicBezTo>
                    <a:pt x="179" y="623"/>
                    <a:pt x="181" y="622"/>
                    <a:pt x="183" y="622"/>
                  </a:cubicBezTo>
                  <a:cubicBezTo>
                    <a:pt x="185" y="621"/>
                    <a:pt x="188" y="621"/>
                    <a:pt x="191" y="621"/>
                  </a:cubicBezTo>
                  <a:cubicBezTo>
                    <a:pt x="192" y="621"/>
                    <a:pt x="194" y="622"/>
                    <a:pt x="196" y="622"/>
                  </a:cubicBezTo>
                  <a:cubicBezTo>
                    <a:pt x="198" y="622"/>
                    <a:pt x="199" y="621"/>
                    <a:pt x="201" y="620"/>
                  </a:cubicBezTo>
                  <a:cubicBezTo>
                    <a:pt x="202" y="620"/>
                    <a:pt x="204" y="620"/>
                    <a:pt x="206" y="620"/>
                  </a:cubicBezTo>
                  <a:cubicBezTo>
                    <a:pt x="208" y="619"/>
                    <a:pt x="208" y="615"/>
                    <a:pt x="210" y="615"/>
                  </a:cubicBezTo>
                  <a:cubicBezTo>
                    <a:pt x="213" y="614"/>
                    <a:pt x="215" y="615"/>
                    <a:pt x="218" y="614"/>
                  </a:cubicBezTo>
                  <a:cubicBezTo>
                    <a:pt x="222" y="612"/>
                    <a:pt x="224" y="608"/>
                    <a:pt x="227" y="605"/>
                  </a:cubicBezTo>
                  <a:cubicBezTo>
                    <a:pt x="230" y="602"/>
                    <a:pt x="233" y="598"/>
                    <a:pt x="236" y="595"/>
                  </a:cubicBezTo>
                  <a:cubicBezTo>
                    <a:pt x="238" y="593"/>
                    <a:pt x="243" y="590"/>
                    <a:pt x="243" y="586"/>
                  </a:cubicBezTo>
                  <a:cubicBezTo>
                    <a:pt x="243" y="584"/>
                    <a:pt x="238" y="582"/>
                    <a:pt x="239" y="579"/>
                  </a:cubicBezTo>
                  <a:cubicBezTo>
                    <a:pt x="240" y="577"/>
                    <a:pt x="245" y="579"/>
                    <a:pt x="247" y="577"/>
                  </a:cubicBezTo>
                  <a:cubicBezTo>
                    <a:pt x="250" y="576"/>
                    <a:pt x="255" y="570"/>
                    <a:pt x="254" y="566"/>
                  </a:cubicBezTo>
                  <a:cubicBezTo>
                    <a:pt x="254" y="564"/>
                    <a:pt x="253" y="565"/>
                    <a:pt x="252" y="564"/>
                  </a:cubicBezTo>
                  <a:cubicBezTo>
                    <a:pt x="251" y="562"/>
                    <a:pt x="251" y="560"/>
                    <a:pt x="251" y="558"/>
                  </a:cubicBezTo>
                  <a:cubicBezTo>
                    <a:pt x="250" y="555"/>
                    <a:pt x="252" y="554"/>
                    <a:pt x="253" y="552"/>
                  </a:cubicBezTo>
                  <a:cubicBezTo>
                    <a:pt x="244" y="552"/>
                    <a:pt x="261" y="541"/>
                    <a:pt x="262" y="540"/>
                  </a:cubicBezTo>
                  <a:cubicBezTo>
                    <a:pt x="265" y="538"/>
                    <a:pt x="268" y="535"/>
                    <a:pt x="272" y="533"/>
                  </a:cubicBezTo>
                  <a:cubicBezTo>
                    <a:pt x="274" y="532"/>
                    <a:pt x="276" y="531"/>
                    <a:pt x="278" y="529"/>
                  </a:cubicBezTo>
                  <a:cubicBezTo>
                    <a:pt x="282" y="524"/>
                    <a:pt x="280" y="518"/>
                    <a:pt x="279" y="512"/>
                  </a:cubicBezTo>
                  <a:cubicBezTo>
                    <a:pt x="278" y="510"/>
                    <a:pt x="278" y="509"/>
                    <a:pt x="278" y="508"/>
                  </a:cubicBezTo>
                  <a:cubicBezTo>
                    <a:pt x="277" y="505"/>
                    <a:pt x="276" y="503"/>
                    <a:pt x="275" y="501"/>
                  </a:cubicBezTo>
                  <a:cubicBezTo>
                    <a:pt x="274" y="496"/>
                    <a:pt x="276" y="490"/>
                    <a:pt x="272" y="488"/>
                  </a:cubicBezTo>
                  <a:cubicBezTo>
                    <a:pt x="270" y="487"/>
                    <a:pt x="269" y="488"/>
                    <a:pt x="268" y="486"/>
                  </a:cubicBezTo>
                  <a:cubicBezTo>
                    <a:pt x="268" y="485"/>
                    <a:pt x="269" y="483"/>
                    <a:pt x="270" y="483"/>
                  </a:cubicBezTo>
                  <a:cubicBezTo>
                    <a:pt x="272" y="480"/>
                    <a:pt x="275" y="479"/>
                    <a:pt x="277" y="477"/>
                  </a:cubicBezTo>
                  <a:cubicBezTo>
                    <a:pt x="280" y="474"/>
                    <a:pt x="280" y="470"/>
                    <a:pt x="282" y="466"/>
                  </a:cubicBezTo>
                  <a:cubicBezTo>
                    <a:pt x="284" y="465"/>
                    <a:pt x="285" y="463"/>
                    <a:pt x="286" y="461"/>
                  </a:cubicBezTo>
                  <a:cubicBezTo>
                    <a:pt x="287" y="458"/>
                    <a:pt x="286" y="457"/>
                    <a:pt x="289" y="456"/>
                  </a:cubicBezTo>
                  <a:cubicBezTo>
                    <a:pt x="291" y="455"/>
                    <a:pt x="294" y="455"/>
                    <a:pt x="296" y="454"/>
                  </a:cubicBezTo>
                  <a:cubicBezTo>
                    <a:pt x="298" y="453"/>
                    <a:pt x="302" y="453"/>
                    <a:pt x="304" y="451"/>
                  </a:cubicBezTo>
                  <a:cubicBezTo>
                    <a:pt x="304" y="450"/>
                    <a:pt x="303" y="448"/>
                    <a:pt x="304" y="447"/>
                  </a:cubicBezTo>
                  <a:cubicBezTo>
                    <a:pt x="304" y="445"/>
                    <a:pt x="306" y="444"/>
                    <a:pt x="307" y="443"/>
                  </a:cubicBezTo>
                  <a:cubicBezTo>
                    <a:pt x="309" y="440"/>
                    <a:pt x="310" y="438"/>
                    <a:pt x="313" y="436"/>
                  </a:cubicBezTo>
                  <a:cubicBezTo>
                    <a:pt x="316" y="435"/>
                    <a:pt x="318" y="434"/>
                    <a:pt x="320" y="431"/>
                  </a:cubicBezTo>
                  <a:cubicBezTo>
                    <a:pt x="322" y="429"/>
                    <a:pt x="324" y="427"/>
                    <a:pt x="324" y="424"/>
                  </a:cubicBezTo>
                  <a:cubicBezTo>
                    <a:pt x="324" y="422"/>
                    <a:pt x="324" y="420"/>
                    <a:pt x="324" y="419"/>
                  </a:cubicBezTo>
                  <a:cubicBezTo>
                    <a:pt x="325" y="414"/>
                    <a:pt x="329" y="411"/>
                    <a:pt x="330" y="407"/>
                  </a:cubicBezTo>
                  <a:cubicBezTo>
                    <a:pt x="331" y="400"/>
                    <a:pt x="324" y="405"/>
                    <a:pt x="321" y="406"/>
                  </a:cubicBezTo>
                  <a:cubicBezTo>
                    <a:pt x="318" y="408"/>
                    <a:pt x="316" y="408"/>
                    <a:pt x="312" y="407"/>
                  </a:cubicBezTo>
                  <a:cubicBezTo>
                    <a:pt x="309" y="407"/>
                    <a:pt x="310" y="407"/>
                    <a:pt x="308" y="408"/>
                  </a:cubicBezTo>
                  <a:cubicBezTo>
                    <a:pt x="306" y="409"/>
                    <a:pt x="303" y="410"/>
                    <a:pt x="301" y="409"/>
                  </a:cubicBezTo>
                  <a:cubicBezTo>
                    <a:pt x="298" y="409"/>
                    <a:pt x="297" y="407"/>
                    <a:pt x="295" y="406"/>
                  </a:cubicBezTo>
                  <a:cubicBezTo>
                    <a:pt x="291" y="403"/>
                    <a:pt x="291" y="400"/>
                    <a:pt x="288" y="396"/>
                  </a:cubicBezTo>
                  <a:cubicBezTo>
                    <a:pt x="286" y="393"/>
                    <a:pt x="283" y="396"/>
                    <a:pt x="280" y="393"/>
                  </a:cubicBezTo>
                  <a:cubicBezTo>
                    <a:pt x="279" y="392"/>
                    <a:pt x="280" y="390"/>
                    <a:pt x="279" y="389"/>
                  </a:cubicBezTo>
                  <a:cubicBezTo>
                    <a:pt x="277" y="388"/>
                    <a:pt x="276" y="389"/>
                    <a:pt x="275" y="388"/>
                  </a:cubicBezTo>
                  <a:cubicBezTo>
                    <a:pt x="273" y="387"/>
                    <a:pt x="273" y="383"/>
                    <a:pt x="273" y="381"/>
                  </a:cubicBezTo>
                  <a:cubicBezTo>
                    <a:pt x="270" y="380"/>
                    <a:pt x="268" y="379"/>
                    <a:pt x="267" y="375"/>
                  </a:cubicBezTo>
                  <a:cubicBezTo>
                    <a:pt x="267" y="374"/>
                    <a:pt x="267" y="372"/>
                    <a:pt x="266" y="371"/>
                  </a:cubicBezTo>
                  <a:cubicBezTo>
                    <a:pt x="266" y="370"/>
                    <a:pt x="263" y="370"/>
                    <a:pt x="262" y="369"/>
                  </a:cubicBezTo>
                  <a:cubicBezTo>
                    <a:pt x="258" y="364"/>
                    <a:pt x="259" y="357"/>
                    <a:pt x="255" y="353"/>
                  </a:cubicBezTo>
                  <a:cubicBezTo>
                    <a:pt x="252" y="349"/>
                    <a:pt x="252" y="345"/>
                    <a:pt x="249" y="342"/>
                  </a:cubicBezTo>
                  <a:cubicBezTo>
                    <a:pt x="247" y="339"/>
                    <a:pt x="245" y="338"/>
                    <a:pt x="244" y="333"/>
                  </a:cubicBezTo>
                  <a:cubicBezTo>
                    <a:pt x="244" y="331"/>
                    <a:pt x="242" y="329"/>
                    <a:pt x="242" y="327"/>
                  </a:cubicBezTo>
                  <a:cubicBezTo>
                    <a:pt x="242" y="323"/>
                    <a:pt x="248" y="323"/>
                    <a:pt x="252" y="323"/>
                  </a:cubicBezTo>
                  <a:cubicBezTo>
                    <a:pt x="252" y="325"/>
                    <a:pt x="253" y="327"/>
                    <a:pt x="253" y="329"/>
                  </a:cubicBezTo>
                  <a:cubicBezTo>
                    <a:pt x="254" y="331"/>
                    <a:pt x="256" y="332"/>
                    <a:pt x="257" y="333"/>
                  </a:cubicBezTo>
                  <a:cubicBezTo>
                    <a:pt x="260" y="336"/>
                    <a:pt x="260" y="337"/>
                    <a:pt x="261" y="340"/>
                  </a:cubicBezTo>
                  <a:cubicBezTo>
                    <a:pt x="261" y="342"/>
                    <a:pt x="263" y="344"/>
                    <a:pt x="265" y="346"/>
                  </a:cubicBezTo>
                  <a:cubicBezTo>
                    <a:pt x="266" y="348"/>
                    <a:pt x="268" y="350"/>
                    <a:pt x="270" y="352"/>
                  </a:cubicBezTo>
                  <a:cubicBezTo>
                    <a:pt x="272" y="354"/>
                    <a:pt x="274" y="355"/>
                    <a:pt x="275" y="358"/>
                  </a:cubicBezTo>
                  <a:cubicBezTo>
                    <a:pt x="276" y="360"/>
                    <a:pt x="276" y="363"/>
                    <a:pt x="278" y="365"/>
                  </a:cubicBezTo>
                  <a:cubicBezTo>
                    <a:pt x="279" y="366"/>
                    <a:pt x="280" y="366"/>
                    <a:pt x="281" y="367"/>
                  </a:cubicBezTo>
                  <a:cubicBezTo>
                    <a:pt x="283" y="369"/>
                    <a:pt x="283" y="372"/>
                    <a:pt x="285" y="375"/>
                  </a:cubicBezTo>
                  <a:cubicBezTo>
                    <a:pt x="286" y="377"/>
                    <a:pt x="287" y="377"/>
                    <a:pt x="287" y="379"/>
                  </a:cubicBezTo>
                  <a:cubicBezTo>
                    <a:pt x="288" y="382"/>
                    <a:pt x="287" y="383"/>
                    <a:pt x="290" y="385"/>
                  </a:cubicBezTo>
                  <a:cubicBezTo>
                    <a:pt x="293" y="388"/>
                    <a:pt x="292" y="388"/>
                    <a:pt x="292" y="393"/>
                  </a:cubicBezTo>
                  <a:cubicBezTo>
                    <a:pt x="293" y="395"/>
                    <a:pt x="293" y="396"/>
                    <a:pt x="296" y="397"/>
                  </a:cubicBezTo>
                  <a:cubicBezTo>
                    <a:pt x="299" y="399"/>
                    <a:pt x="302" y="397"/>
                    <a:pt x="305" y="395"/>
                  </a:cubicBezTo>
                  <a:cubicBezTo>
                    <a:pt x="309" y="393"/>
                    <a:pt x="313" y="393"/>
                    <a:pt x="317" y="392"/>
                  </a:cubicBezTo>
                  <a:cubicBezTo>
                    <a:pt x="322" y="390"/>
                    <a:pt x="327" y="388"/>
                    <a:pt x="331" y="385"/>
                  </a:cubicBezTo>
                  <a:cubicBezTo>
                    <a:pt x="335" y="382"/>
                    <a:pt x="337" y="379"/>
                    <a:pt x="342" y="379"/>
                  </a:cubicBezTo>
                  <a:cubicBezTo>
                    <a:pt x="350" y="378"/>
                    <a:pt x="355" y="376"/>
                    <a:pt x="361" y="369"/>
                  </a:cubicBezTo>
                  <a:cubicBezTo>
                    <a:pt x="362" y="368"/>
                    <a:pt x="364" y="367"/>
                    <a:pt x="366" y="366"/>
                  </a:cubicBezTo>
                  <a:cubicBezTo>
                    <a:pt x="367" y="365"/>
                    <a:pt x="367" y="363"/>
                    <a:pt x="368" y="361"/>
                  </a:cubicBezTo>
                  <a:cubicBezTo>
                    <a:pt x="369" y="359"/>
                    <a:pt x="370" y="358"/>
                    <a:pt x="370" y="356"/>
                  </a:cubicBezTo>
                  <a:cubicBezTo>
                    <a:pt x="369" y="355"/>
                    <a:pt x="368" y="355"/>
                    <a:pt x="367" y="354"/>
                  </a:cubicBezTo>
                  <a:cubicBezTo>
                    <a:pt x="365" y="353"/>
                    <a:pt x="365" y="352"/>
                    <a:pt x="364" y="351"/>
                  </a:cubicBezTo>
                  <a:cubicBezTo>
                    <a:pt x="362" y="348"/>
                    <a:pt x="362" y="348"/>
                    <a:pt x="359" y="346"/>
                  </a:cubicBezTo>
                  <a:cubicBezTo>
                    <a:pt x="355" y="344"/>
                    <a:pt x="358" y="339"/>
                    <a:pt x="352" y="339"/>
                  </a:cubicBezTo>
                  <a:cubicBezTo>
                    <a:pt x="347" y="338"/>
                    <a:pt x="343" y="347"/>
                    <a:pt x="338" y="345"/>
                  </a:cubicBezTo>
                  <a:cubicBezTo>
                    <a:pt x="336" y="344"/>
                    <a:pt x="336" y="341"/>
                    <a:pt x="335" y="340"/>
                  </a:cubicBezTo>
                  <a:cubicBezTo>
                    <a:pt x="333" y="337"/>
                    <a:pt x="331" y="338"/>
                    <a:pt x="327" y="338"/>
                  </a:cubicBezTo>
                  <a:cubicBezTo>
                    <a:pt x="327" y="335"/>
                    <a:pt x="327" y="335"/>
                    <a:pt x="326" y="333"/>
                  </a:cubicBezTo>
                  <a:cubicBezTo>
                    <a:pt x="324" y="332"/>
                    <a:pt x="322" y="332"/>
                    <a:pt x="321" y="329"/>
                  </a:cubicBezTo>
                  <a:cubicBezTo>
                    <a:pt x="319" y="327"/>
                    <a:pt x="320" y="325"/>
                    <a:pt x="319" y="323"/>
                  </a:cubicBezTo>
                  <a:cubicBezTo>
                    <a:pt x="318" y="320"/>
                    <a:pt x="316" y="322"/>
                    <a:pt x="314" y="320"/>
                  </a:cubicBezTo>
                  <a:cubicBezTo>
                    <a:pt x="310" y="315"/>
                    <a:pt x="319" y="313"/>
                    <a:pt x="322" y="316"/>
                  </a:cubicBezTo>
                  <a:cubicBezTo>
                    <a:pt x="324" y="318"/>
                    <a:pt x="324" y="319"/>
                    <a:pt x="326" y="321"/>
                  </a:cubicBezTo>
                  <a:cubicBezTo>
                    <a:pt x="328" y="322"/>
                    <a:pt x="330" y="323"/>
                    <a:pt x="332" y="325"/>
                  </a:cubicBezTo>
                  <a:cubicBezTo>
                    <a:pt x="333" y="325"/>
                    <a:pt x="334" y="327"/>
                    <a:pt x="335" y="328"/>
                  </a:cubicBezTo>
                  <a:cubicBezTo>
                    <a:pt x="337" y="329"/>
                    <a:pt x="339" y="328"/>
                    <a:pt x="340" y="330"/>
                  </a:cubicBezTo>
                  <a:cubicBezTo>
                    <a:pt x="342" y="332"/>
                    <a:pt x="341" y="332"/>
                    <a:pt x="344" y="332"/>
                  </a:cubicBezTo>
                  <a:cubicBezTo>
                    <a:pt x="348" y="333"/>
                    <a:pt x="351" y="330"/>
                    <a:pt x="355" y="331"/>
                  </a:cubicBezTo>
                  <a:cubicBezTo>
                    <a:pt x="358" y="332"/>
                    <a:pt x="357" y="335"/>
                    <a:pt x="360" y="337"/>
                  </a:cubicBezTo>
                  <a:cubicBezTo>
                    <a:pt x="367" y="338"/>
                    <a:pt x="367" y="338"/>
                    <a:pt x="367" y="338"/>
                  </a:cubicBezTo>
                  <a:cubicBezTo>
                    <a:pt x="378" y="348"/>
                    <a:pt x="394" y="331"/>
                    <a:pt x="405" y="342"/>
                  </a:cubicBezTo>
                  <a:cubicBezTo>
                    <a:pt x="406" y="344"/>
                    <a:pt x="408" y="346"/>
                    <a:pt x="410" y="347"/>
                  </a:cubicBezTo>
                  <a:cubicBezTo>
                    <a:pt x="411" y="348"/>
                    <a:pt x="413" y="348"/>
                    <a:pt x="414" y="349"/>
                  </a:cubicBezTo>
                  <a:cubicBezTo>
                    <a:pt x="415" y="350"/>
                    <a:pt x="413" y="352"/>
                    <a:pt x="414" y="354"/>
                  </a:cubicBezTo>
                  <a:cubicBezTo>
                    <a:pt x="416" y="358"/>
                    <a:pt x="427" y="362"/>
                    <a:pt x="430" y="356"/>
                  </a:cubicBezTo>
                  <a:cubicBezTo>
                    <a:pt x="434" y="361"/>
                    <a:pt x="433" y="368"/>
                    <a:pt x="435" y="373"/>
                  </a:cubicBezTo>
                  <a:cubicBezTo>
                    <a:pt x="436" y="379"/>
                    <a:pt x="439" y="384"/>
                    <a:pt x="441" y="389"/>
                  </a:cubicBezTo>
                  <a:cubicBezTo>
                    <a:pt x="444" y="396"/>
                    <a:pt x="445" y="404"/>
                    <a:pt x="450" y="410"/>
                  </a:cubicBezTo>
                  <a:cubicBezTo>
                    <a:pt x="454" y="415"/>
                    <a:pt x="456" y="420"/>
                    <a:pt x="462" y="414"/>
                  </a:cubicBezTo>
                  <a:cubicBezTo>
                    <a:pt x="468" y="407"/>
                    <a:pt x="466" y="401"/>
                    <a:pt x="467" y="392"/>
                  </a:cubicBezTo>
                  <a:cubicBezTo>
                    <a:pt x="468" y="388"/>
                    <a:pt x="471" y="386"/>
                    <a:pt x="474" y="383"/>
                  </a:cubicBezTo>
                  <a:cubicBezTo>
                    <a:pt x="480" y="378"/>
                    <a:pt x="484" y="369"/>
                    <a:pt x="490" y="364"/>
                  </a:cubicBezTo>
                  <a:cubicBezTo>
                    <a:pt x="493" y="361"/>
                    <a:pt x="500" y="358"/>
                    <a:pt x="504" y="357"/>
                  </a:cubicBezTo>
                  <a:cubicBezTo>
                    <a:pt x="506" y="356"/>
                    <a:pt x="509" y="357"/>
                    <a:pt x="511" y="356"/>
                  </a:cubicBezTo>
                  <a:cubicBezTo>
                    <a:pt x="514" y="356"/>
                    <a:pt x="516" y="353"/>
                    <a:pt x="519" y="353"/>
                  </a:cubicBezTo>
                  <a:cubicBezTo>
                    <a:pt x="531" y="351"/>
                    <a:pt x="521" y="383"/>
                    <a:pt x="540" y="380"/>
                  </a:cubicBezTo>
                  <a:cubicBezTo>
                    <a:pt x="542" y="380"/>
                    <a:pt x="548" y="377"/>
                    <a:pt x="550" y="378"/>
                  </a:cubicBezTo>
                  <a:cubicBezTo>
                    <a:pt x="554" y="379"/>
                    <a:pt x="555" y="385"/>
                    <a:pt x="556" y="389"/>
                  </a:cubicBezTo>
                  <a:cubicBezTo>
                    <a:pt x="557" y="392"/>
                    <a:pt x="559" y="394"/>
                    <a:pt x="560" y="397"/>
                  </a:cubicBezTo>
                  <a:cubicBezTo>
                    <a:pt x="562" y="402"/>
                    <a:pt x="561" y="408"/>
                    <a:pt x="559" y="413"/>
                  </a:cubicBezTo>
                  <a:cubicBezTo>
                    <a:pt x="558" y="421"/>
                    <a:pt x="562" y="422"/>
                    <a:pt x="564" y="429"/>
                  </a:cubicBezTo>
                  <a:cubicBezTo>
                    <a:pt x="567" y="436"/>
                    <a:pt x="569" y="444"/>
                    <a:pt x="575" y="449"/>
                  </a:cubicBezTo>
                  <a:cubicBezTo>
                    <a:pt x="580" y="454"/>
                    <a:pt x="586" y="454"/>
                    <a:pt x="587" y="447"/>
                  </a:cubicBezTo>
                  <a:cubicBezTo>
                    <a:pt x="587" y="438"/>
                    <a:pt x="585" y="433"/>
                    <a:pt x="578" y="429"/>
                  </a:cubicBezTo>
                  <a:cubicBezTo>
                    <a:pt x="572" y="425"/>
                    <a:pt x="568" y="423"/>
                    <a:pt x="566" y="416"/>
                  </a:cubicBezTo>
                  <a:cubicBezTo>
                    <a:pt x="565" y="413"/>
                    <a:pt x="563" y="402"/>
                    <a:pt x="566" y="399"/>
                  </a:cubicBezTo>
                  <a:cubicBezTo>
                    <a:pt x="569" y="396"/>
                    <a:pt x="576" y="402"/>
                    <a:pt x="578" y="404"/>
                  </a:cubicBezTo>
                  <a:cubicBezTo>
                    <a:pt x="583" y="408"/>
                    <a:pt x="582" y="411"/>
                    <a:pt x="585" y="416"/>
                  </a:cubicBezTo>
                  <a:cubicBezTo>
                    <a:pt x="591" y="423"/>
                    <a:pt x="597" y="414"/>
                    <a:pt x="602" y="410"/>
                  </a:cubicBezTo>
                  <a:cubicBezTo>
                    <a:pt x="607" y="405"/>
                    <a:pt x="613" y="399"/>
                    <a:pt x="610" y="391"/>
                  </a:cubicBezTo>
                  <a:cubicBezTo>
                    <a:pt x="607" y="384"/>
                    <a:pt x="598" y="384"/>
                    <a:pt x="595" y="377"/>
                  </a:cubicBezTo>
                  <a:cubicBezTo>
                    <a:pt x="591" y="370"/>
                    <a:pt x="592" y="360"/>
                    <a:pt x="601" y="358"/>
                  </a:cubicBezTo>
                  <a:cubicBezTo>
                    <a:pt x="605" y="357"/>
                    <a:pt x="611" y="358"/>
                    <a:pt x="616" y="358"/>
                  </a:cubicBezTo>
                  <a:cubicBezTo>
                    <a:pt x="622" y="358"/>
                    <a:pt x="627" y="356"/>
                    <a:pt x="632" y="353"/>
                  </a:cubicBezTo>
                  <a:cubicBezTo>
                    <a:pt x="642" y="348"/>
                    <a:pt x="656" y="345"/>
                    <a:pt x="665" y="338"/>
                  </a:cubicBezTo>
                  <a:cubicBezTo>
                    <a:pt x="671" y="332"/>
                    <a:pt x="672" y="327"/>
                    <a:pt x="671" y="319"/>
                  </a:cubicBezTo>
                  <a:cubicBezTo>
                    <a:pt x="671" y="315"/>
                    <a:pt x="670" y="314"/>
                    <a:pt x="669" y="312"/>
                  </a:cubicBezTo>
                  <a:cubicBezTo>
                    <a:pt x="667" y="308"/>
                    <a:pt x="668" y="305"/>
                    <a:pt x="667" y="302"/>
                  </a:cubicBezTo>
                  <a:cubicBezTo>
                    <a:pt x="665" y="297"/>
                    <a:pt x="657" y="295"/>
                    <a:pt x="658" y="290"/>
                  </a:cubicBezTo>
                  <a:cubicBezTo>
                    <a:pt x="659" y="285"/>
                    <a:pt x="666" y="285"/>
                    <a:pt x="668" y="284"/>
                  </a:cubicBezTo>
                  <a:cubicBezTo>
                    <a:pt x="677" y="279"/>
                    <a:pt x="668" y="281"/>
                    <a:pt x="667" y="276"/>
                  </a:cubicBezTo>
                  <a:cubicBezTo>
                    <a:pt x="662" y="275"/>
                    <a:pt x="650" y="279"/>
                    <a:pt x="649" y="271"/>
                  </a:cubicBezTo>
                  <a:cubicBezTo>
                    <a:pt x="649" y="269"/>
                    <a:pt x="655" y="262"/>
                    <a:pt x="657" y="260"/>
                  </a:cubicBezTo>
                  <a:cubicBezTo>
                    <a:pt x="661" y="258"/>
                    <a:pt x="663" y="257"/>
                    <a:pt x="667" y="257"/>
                  </a:cubicBezTo>
                  <a:cubicBezTo>
                    <a:pt x="668" y="260"/>
                    <a:pt x="668" y="264"/>
                    <a:pt x="668" y="267"/>
                  </a:cubicBezTo>
                  <a:cubicBezTo>
                    <a:pt x="674" y="273"/>
                    <a:pt x="677" y="263"/>
                    <a:pt x="682" y="267"/>
                  </a:cubicBezTo>
                  <a:cubicBezTo>
                    <a:pt x="682" y="267"/>
                    <a:pt x="686" y="273"/>
                    <a:pt x="686" y="274"/>
                  </a:cubicBezTo>
                  <a:cubicBezTo>
                    <a:pt x="687" y="277"/>
                    <a:pt x="687" y="279"/>
                    <a:pt x="687" y="283"/>
                  </a:cubicBezTo>
                  <a:cubicBezTo>
                    <a:pt x="688" y="286"/>
                    <a:pt x="690" y="294"/>
                    <a:pt x="693" y="295"/>
                  </a:cubicBezTo>
                  <a:cubicBezTo>
                    <a:pt x="697" y="296"/>
                    <a:pt x="704" y="288"/>
                    <a:pt x="705" y="285"/>
                  </a:cubicBezTo>
                  <a:cubicBezTo>
                    <a:pt x="707" y="279"/>
                    <a:pt x="702" y="275"/>
                    <a:pt x="701" y="270"/>
                  </a:cubicBezTo>
                  <a:cubicBezTo>
                    <a:pt x="700" y="264"/>
                    <a:pt x="702" y="264"/>
                    <a:pt x="705" y="260"/>
                  </a:cubicBezTo>
                  <a:cubicBezTo>
                    <a:pt x="710" y="254"/>
                    <a:pt x="713" y="248"/>
                    <a:pt x="721" y="248"/>
                  </a:cubicBezTo>
                  <a:cubicBezTo>
                    <a:pt x="730" y="248"/>
                    <a:pt x="733" y="247"/>
                    <a:pt x="738" y="239"/>
                  </a:cubicBezTo>
                  <a:cubicBezTo>
                    <a:pt x="741" y="235"/>
                    <a:pt x="743" y="231"/>
                    <a:pt x="746" y="227"/>
                  </a:cubicBezTo>
                  <a:cubicBezTo>
                    <a:pt x="749" y="223"/>
                    <a:pt x="754" y="220"/>
                    <a:pt x="756" y="213"/>
                  </a:cubicBezTo>
                  <a:cubicBezTo>
                    <a:pt x="757" y="209"/>
                    <a:pt x="757" y="206"/>
                    <a:pt x="758" y="201"/>
                  </a:cubicBezTo>
                  <a:cubicBezTo>
                    <a:pt x="760" y="198"/>
                    <a:pt x="761" y="194"/>
                    <a:pt x="761" y="190"/>
                  </a:cubicBezTo>
                  <a:cubicBezTo>
                    <a:pt x="760" y="187"/>
                    <a:pt x="759" y="184"/>
                    <a:pt x="755" y="183"/>
                  </a:cubicBezTo>
                  <a:cubicBezTo>
                    <a:pt x="751" y="182"/>
                    <a:pt x="751" y="185"/>
                    <a:pt x="748" y="187"/>
                  </a:cubicBezTo>
                  <a:cubicBezTo>
                    <a:pt x="748" y="186"/>
                    <a:pt x="747" y="185"/>
                    <a:pt x="747" y="184"/>
                  </a:cubicBezTo>
                  <a:cubicBezTo>
                    <a:pt x="741" y="185"/>
                    <a:pt x="740" y="180"/>
                    <a:pt x="734" y="180"/>
                  </a:cubicBezTo>
                  <a:cubicBezTo>
                    <a:pt x="731" y="169"/>
                    <a:pt x="753" y="163"/>
                    <a:pt x="759" y="158"/>
                  </a:cubicBezTo>
                  <a:cubicBezTo>
                    <a:pt x="763" y="154"/>
                    <a:pt x="765" y="150"/>
                    <a:pt x="771" y="149"/>
                  </a:cubicBezTo>
                  <a:cubicBezTo>
                    <a:pt x="776" y="148"/>
                    <a:pt x="783" y="148"/>
                    <a:pt x="788" y="148"/>
                  </a:cubicBezTo>
                  <a:cubicBezTo>
                    <a:pt x="791" y="148"/>
                    <a:pt x="794" y="151"/>
                    <a:pt x="798" y="149"/>
                  </a:cubicBezTo>
                  <a:cubicBezTo>
                    <a:pt x="803" y="147"/>
                    <a:pt x="805" y="144"/>
                    <a:pt x="811" y="147"/>
                  </a:cubicBezTo>
                  <a:cubicBezTo>
                    <a:pt x="815" y="148"/>
                    <a:pt x="816" y="152"/>
                    <a:pt x="822" y="152"/>
                  </a:cubicBezTo>
                  <a:cubicBezTo>
                    <a:pt x="829" y="151"/>
                    <a:pt x="825" y="147"/>
                    <a:pt x="826" y="142"/>
                  </a:cubicBezTo>
                  <a:cubicBezTo>
                    <a:pt x="828" y="137"/>
                    <a:pt x="838" y="131"/>
                    <a:pt x="843" y="130"/>
                  </a:cubicBezTo>
                  <a:cubicBezTo>
                    <a:pt x="844" y="129"/>
                    <a:pt x="849" y="129"/>
                    <a:pt x="851" y="130"/>
                  </a:cubicBezTo>
                  <a:cubicBezTo>
                    <a:pt x="853" y="131"/>
                    <a:pt x="852" y="134"/>
                    <a:pt x="854" y="135"/>
                  </a:cubicBezTo>
                  <a:cubicBezTo>
                    <a:pt x="860" y="138"/>
                    <a:pt x="862" y="131"/>
                    <a:pt x="865" y="128"/>
                  </a:cubicBezTo>
                  <a:cubicBezTo>
                    <a:pt x="868" y="125"/>
                    <a:pt x="874" y="124"/>
                    <a:pt x="878" y="126"/>
                  </a:cubicBezTo>
                  <a:cubicBezTo>
                    <a:pt x="872" y="130"/>
                    <a:pt x="872" y="137"/>
                    <a:pt x="869" y="141"/>
                  </a:cubicBezTo>
                  <a:cubicBezTo>
                    <a:pt x="866" y="143"/>
                    <a:pt x="861" y="145"/>
                    <a:pt x="858" y="148"/>
                  </a:cubicBezTo>
                  <a:cubicBezTo>
                    <a:pt x="855" y="150"/>
                    <a:pt x="853" y="153"/>
                    <a:pt x="850" y="155"/>
                  </a:cubicBezTo>
                  <a:cubicBezTo>
                    <a:pt x="847" y="156"/>
                    <a:pt x="843" y="157"/>
                    <a:pt x="842" y="160"/>
                  </a:cubicBezTo>
                  <a:cubicBezTo>
                    <a:pt x="839" y="163"/>
                    <a:pt x="838" y="167"/>
                    <a:pt x="837" y="169"/>
                  </a:cubicBezTo>
                  <a:cubicBezTo>
                    <a:pt x="834" y="173"/>
                    <a:pt x="833" y="175"/>
                    <a:pt x="834" y="181"/>
                  </a:cubicBezTo>
                  <a:cubicBezTo>
                    <a:pt x="834" y="184"/>
                    <a:pt x="835" y="191"/>
                    <a:pt x="837" y="195"/>
                  </a:cubicBezTo>
                  <a:cubicBezTo>
                    <a:pt x="843" y="207"/>
                    <a:pt x="845" y="193"/>
                    <a:pt x="848" y="188"/>
                  </a:cubicBezTo>
                  <a:cubicBezTo>
                    <a:pt x="851" y="183"/>
                    <a:pt x="857" y="184"/>
                    <a:pt x="861" y="181"/>
                  </a:cubicBezTo>
                  <a:cubicBezTo>
                    <a:pt x="863" y="178"/>
                    <a:pt x="865" y="173"/>
                    <a:pt x="867" y="170"/>
                  </a:cubicBezTo>
                  <a:cubicBezTo>
                    <a:pt x="872" y="161"/>
                    <a:pt x="864" y="156"/>
                    <a:pt x="867" y="149"/>
                  </a:cubicBezTo>
                  <a:cubicBezTo>
                    <a:pt x="873" y="137"/>
                    <a:pt x="877" y="146"/>
                    <a:pt x="886" y="145"/>
                  </a:cubicBezTo>
                  <a:cubicBezTo>
                    <a:pt x="895" y="145"/>
                    <a:pt x="901" y="137"/>
                    <a:pt x="909" y="135"/>
                  </a:cubicBezTo>
                  <a:cubicBezTo>
                    <a:pt x="917" y="132"/>
                    <a:pt x="922" y="129"/>
                    <a:pt x="931" y="129"/>
                  </a:cubicBezTo>
                  <a:cubicBezTo>
                    <a:pt x="937" y="130"/>
                    <a:pt x="944" y="132"/>
                    <a:pt x="946" y="124"/>
                  </a:cubicBezTo>
                  <a:cubicBezTo>
                    <a:pt x="947" y="120"/>
                    <a:pt x="946" y="118"/>
                    <a:pt x="943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913188" y="2827338"/>
              <a:ext cx="165100" cy="112713"/>
            </a:xfrm>
            <a:custGeom>
              <a:avLst/>
              <a:gdLst>
                <a:gd name="T0" fmla="*/ 7 w 44"/>
                <a:gd name="T1" fmla="*/ 29 h 30"/>
                <a:gd name="T2" fmla="*/ 13 w 44"/>
                <a:gd name="T3" fmla="*/ 27 h 30"/>
                <a:gd name="T4" fmla="*/ 16 w 44"/>
                <a:gd name="T5" fmla="*/ 28 h 30"/>
                <a:gd name="T6" fmla="*/ 22 w 44"/>
                <a:gd name="T7" fmla="*/ 24 h 30"/>
                <a:gd name="T8" fmla="*/ 23 w 44"/>
                <a:gd name="T9" fmla="*/ 20 h 30"/>
                <a:gd name="T10" fmla="*/ 25 w 44"/>
                <a:gd name="T11" fmla="*/ 16 h 30"/>
                <a:gd name="T12" fmla="*/ 33 w 44"/>
                <a:gd name="T13" fmla="*/ 15 h 30"/>
                <a:gd name="T14" fmla="*/ 39 w 44"/>
                <a:gd name="T15" fmla="*/ 11 h 30"/>
                <a:gd name="T16" fmla="*/ 44 w 44"/>
                <a:gd name="T17" fmla="*/ 8 h 30"/>
                <a:gd name="T18" fmla="*/ 40 w 44"/>
                <a:gd name="T19" fmla="*/ 6 h 30"/>
                <a:gd name="T20" fmla="*/ 37 w 44"/>
                <a:gd name="T21" fmla="*/ 3 h 30"/>
                <a:gd name="T22" fmla="*/ 35 w 44"/>
                <a:gd name="T23" fmla="*/ 0 h 30"/>
                <a:gd name="T24" fmla="*/ 35 w 44"/>
                <a:gd name="T25" fmla="*/ 0 h 30"/>
                <a:gd name="T26" fmla="*/ 30 w 44"/>
                <a:gd name="T27" fmla="*/ 2 h 30"/>
                <a:gd name="T28" fmla="*/ 25 w 44"/>
                <a:gd name="T29" fmla="*/ 8 h 30"/>
                <a:gd name="T30" fmla="*/ 21 w 44"/>
                <a:gd name="T31" fmla="*/ 11 h 30"/>
                <a:gd name="T32" fmla="*/ 19 w 44"/>
                <a:gd name="T33" fmla="*/ 14 h 30"/>
                <a:gd name="T34" fmla="*/ 16 w 44"/>
                <a:gd name="T35" fmla="*/ 15 h 30"/>
                <a:gd name="T36" fmla="*/ 12 w 44"/>
                <a:gd name="T37" fmla="*/ 18 h 30"/>
                <a:gd name="T38" fmla="*/ 7 w 44"/>
                <a:gd name="T39" fmla="*/ 19 h 30"/>
                <a:gd name="T40" fmla="*/ 4 w 44"/>
                <a:gd name="T41" fmla="*/ 24 h 30"/>
                <a:gd name="T42" fmla="*/ 1 w 44"/>
                <a:gd name="T43" fmla="*/ 27 h 30"/>
                <a:gd name="T44" fmla="*/ 7 w 44"/>
                <a:gd name="T45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" h="30">
                  <a:moveTo>
                    <a:pt x="7" y="29"/>
                  </a:moveTo>
                  <a:cubicBezTo>
                    <a:pt x="9" y="28"/>
                    <a:pt x="11" y="27"/>
                    <a:pt x="13" y="27"/>
                  </a:cubicBezTo>
                  <a:cubicBezTo>
                    <a:pt x="14" y="27"/>
                    <a:pt x="15" y="28"/>
                    <a:pt x="16" y="28"/>
                  </a:cubicBezTo>
                  <a:cubicBezTo>
                    <a:pt x="19" y="28"/>
                    <a:pt x="20" y="26"/>
                    <a:pt x="22" y="24"/>
                  </a:cubicBezTo>
                  <a:cubicBezTo>
                    <a:pt x="23" y="22"/>
                    <a:pt x="23" y="21"/>
                    <a:pt x="23" y="20"/>
                  </a:cubicBezTo>
                  <a:cubicBezTo>
                    <a:pt x="24" y="19"/>
                    <a:pt x="24" y="17"/>
                    <a:pt x="25" y="16"/>
                  </a:cubicBezTo>
                  <a:cubicBezTo>
                    <a:pt x="26" y="15"/>
                    <a:pt x="31" y="16"/>
                    <a:pt x="33" y="15"/>
                  </a:cubicBezTo>
                  <a:cubicBezTo>
                    <a:pt x="35" y="14"/>
                    <a:pt x="36" y="11"/>
                    <a:pt x="39" y="11"/>
                  </a:cubicBezTo>
                  <a:cubicBezTo>
                    <a:pt x="41" y="10"/>
                    <a:pt x="43" y="11"/>
                    <a:pt x="44" y="8"/>
                  </a:cubicBezTo>
                  <a:cubicBezTo>
                    <a:pt x="44" y="6"/>
                    <a:pt x="42" y="6"/>
                    <a:pt x="40" y="6"/>
                  </a:cubicBezTo>
                  <a:cubicBezTo>
                    <a:pt x="37" y="5"/>
                    <a:pt x="38" y="5"/>
                    <a:pt x="37" y="3"/>
                  </a:cubicBezTo>
                  <a:cubicBezTo>
                    <a:pt x="37" y="1"/>
                    <a:pt x="36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0"/>
                    <a:pt x="30" y="2"/>
                  </a:cubicBezTo>
                  <a:cubicBezTo>
                    <a:pt x="28" y="5"/>
                    <a:pt x="28" y="6"/>
                    <a:pt x="25" y="8"/>
                  </a:cubicBezTo>
                  <a:cubicBezTo>
                    <a:pt x="24" y="9"/>
                    <a:pt x="22" y="10"/>
                    <a:pt x="21" y="11"/>
                  </a:cubicBezTo>
                  <a:cubicBezTo>
                    <a:pt x="20" y="12"/>
                    <a:pt x="20" y="13"/>
                    <a:pt x="19" y="14"/>
                  </a:cubicBezTo>
                  <a:cubicBezTo>
                    <a:pt x="18" y="14"/>
                    <a:pt x="17" y="14"/>
                    <a:pt x="16" y="15"/>
                  </a:cubicBezTo>
                  <a:cubicBezTo>
                    <a:pt x="14" y="16"/>
                    <a:pt x="13" y="18"/>
                    <a:pt x="12" y="18"/>
                  </a:cubicBezTo>
                  <a:cubicBezTo>
                    <a:pt x="10" y="19"/>
                    <a:pt x="8" y="18"/>
                    <a:pt x="7" y="19"/>
                  </a:cubicBezTo>
                  <a:cubicBezTo>
                    <a:pt x="5" y="20"/>
                    <a:pt x="5" y="23"/>
                    <a:pt x="4" y="24"/>
                  </a:cubicBezTo>
                  <a:cubicBezTo>
                    <a:pt x="3" y="25"/>
                    <a:pt x="0" y="25"/>
                    <a:pt x="1" y="27"/>
                  </a:cubicBezTo>
                  <a:cubicBezTo>
                    <a:pt x="1" y="30"/>
                    <a:pt x="5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100513" y="2508251"/>
              <a:ext cx="30163" cy="63500"/>
            </a:xfrm>
            <a:custGeom>
              <a:avLst/>
              <a:gdLst>
                <a:gd name="T0" fmla="*/ 8 w 8"/>
                <a:gd name="T1" fmla="*/ 4 h 17"/>
                <a:gd name="T2" fmla="*/ 4 w 8"/>
                <a:gd name="T3" fmla="*/ 0 h 17"/>
                <a:gd name="T4" fmla="*/ 4 w 8"/>
                <a:gd name="T5" fmla="*/ 0 h 17"/>
                <a:gd name="T6" fmla="*/ 0 w 8"/>
                <a:gd name="T7" fmla="*/ 9 h 17"/>
                <a:gd name="T8" fmla="*/ 0 w 8"/>
                <a:gd name="T9" fmla="*/ 14 h 17"/>
                <a:gd name="T10" fmla="*/ 5 w 8"/>
                <a:gd name="T11" fmla="*/ 13 h 17"/>
                <a:gd name="T12" fmla="*/ 5 w 8"/>
                <a:gd name="T13" fmla="*/ 8 h 17"/>
                <a:gd name="T14" fmla="*/ 8 w 8"/>
                <a:gd name="T1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7">
                  <a:moveTo>
                    <a:pt x="8" y="4"/>
                  </a:moveTo>
                  <a:cubicBezTo>
                    <a:pt x="8" y="1"/>
                    <a:pt x="7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0" y="10"/>
                    <a:pt x="0" y="13"/>
                    <a:pt x="0" y="14"/>
                  </a:cubicBezTo>
                  <a:cubicBezTo>
                    <a:pt x="1" y="17"/>
                    <a:pt x="4" y="16"/>
                    <a:pt x="5" y="13"/>
                  </a:cubicBezTo>
                  <a:cubicBezTo>
                    <a:pt x="6" y="11"/>
                    <a:pt x="5" y="10"/>
                    <a:pt x="5" y="8"/>
                  </a:cubicBezTo>
                  <a:cubicBezTo>
                    <a:pt x="6" y="6"/>
                    <a:pt x="7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4086225" y="2620963"/>
              <a:ext cx="90488" cy="115888"/>
            </a:xfrm>
            <a:custGeom>
              <a:avLst/>
              <a:gdLst>
                <a:gd name="T0" fmla="*/ 0 w 24"/>
                <a:gd name="T1" fmla="*/ 14 h 31"/>
                <a:gd name="T2" fmla="*/ 3 w 24"/>
                <a:gd name="T3" fmla="*/ 17 h 31"/>
                <a:gd name="T4" fmla="*/ 4 w 24"/>
                <a:gd name="T5" fmla="*/ 20 h 31"/>
                <a:gd name="T6" fmla="*/ 6 w 24"/>
                <a:gd name="T7" fmla="*/ 22 h 31"/>
                <a:gd name="T8" fmla="*/ 7 w 24"/>
                <a:gd name="T9" fmla="*/ 27 h 31"/>
                <a:gd name="T10" fmla="*/ 10 w 24"/>
                <a:gd name="T11" fmla="*/ 30 h 31"/>
                <a:gd name="T12" fmla="*/ 13 w 24"/>
                <a:gd name="T13" fmla="*/ 27 h 31"/>
                <a:gd name="T14" fmla="*/ 17 w 24"/>
                <a:gd name="T15" fmla="*/ 27 h 31"/>
                <a:gd name="T16" fmla="*/ 22 w 24"/>
                <a:gd name="T17" fmla="*/ 30 h 31"/>
                <a:gd name="T18" fmla="*/ 19 w 24"/>
                <a:gd name="T19" fmla="*/ 24 h 31"/>
                <a:gd name="T20" fmla="*/ 15 w 24"/>
                <a:gd name="T21" fmla="*/ 23 h 31"/>
                <a:gd name="T22" fmla="*/ 13 w 24"/>
                <a:gd name="T23" fmla="*/ 19 h 31"/>
                <a:gd name="T24" fmla="*/ 11 w 24"/>
                <a:gd name="T25" fmla="*/ 15 h 31"/>
                <a:gd name="T26" fmla="*/ 15 w 24"/>
                <a:gd name="T27" fmla="*/ 9 h 31"/>
                <a:gd name="T28" fmla="*/ 14 w 24"/>
                <a:gd name="T29" fmla="*/ 7 h 31"/>
                <a:gd name="T30" fmla="*/ 13 w 24"/>
                <a:gd name="T31" fmla="*/ 6 h 31"/>
                <a:gd name="T32" fmla="*/ 12 w 24"/>
                <a:gd name="T33" fmla="*/ 4 h 31"/>
                <a:gd name="T34" fmla="*/ 10 w 24"/>
                <a:gd name="T35" fmla="*/ 1 h 31"/>
                <a:gd name="T36" fmla="*/ 5 w 24"/>
                <a:gd name="T37" fmla="*/ 0 h 31"/>
                <a:gd name="T38" fmla="*/ 5 w 24"/>
                <a:gd name="T39" fmla="*/ 0 h 31"/>
                <a:gd name="T40" fmla="*/ 5 w 24"/>
                <a:gd name="T41" fmla="*/ 5 h 31"/>
                <a:gd name="T42" fmla="*/ 2 w 24"/>
                <a:gd name="T43" fmla="*/ 10 h 31"/>
                <a:gd name="T44" fmla="*/ 0 w 24"/>
                <a:gd name="T45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1">
                  <a:moveTo>
                    <a:pt x="0" y="14"/>
                  </a:moveTo>
                  <a:cubicBezTo>
                    <a:pt x="1" y="16"/>
                    <a:pt x="3" y="16"/>
                    <a:pt x="3" y="17"/>
                  </a:cubicBezTo>
                  <a:cubicBezTo>
                    <a:pt x="4" y="18"/>
                    <a:pt x="3" y="19"/>
                    <a:pt x="4" y="20"/>
                  </a:cubicBezTo>
                  <a:cubicBezTo>
                    <a:pt x="4" y="21"/>
                    <a:pt x="6" y="21"/>
                    <a:pt x="6" y="22"/>
                  </a:cubicBezTo>
                  <a:cubicBezTo>
                    <a:pt x="7" y="23"/>
                    <a:pt x="6" y="25"/>
                    <a:pt x="7" y="27"/>
                  </a:cubicBezTo>
                  <a:cubicBezTo>
                    <a:pt x="7" y="28"/>
                    <a:pt x="8" y="31"/>
                    <a:pt x="10" y="30"/>
                  </a:cubicBezTo>
                  <a:cubicBezTo>
                    <a:pt x="11" y="30"/>
                    <a:pt x="12" y="28"/>
                    <a:pt x="13" y="27"/>
                  </a:cubicBezTo>
                  <a:cubicBezTo>
                    <a:pt x="14" y="27"/>
                    <a:pt x="16" y="26"/>
                    <a:pt x="17" y="27"/>
                  </a:cubicBezTo>
                  <a:cubicBezTo>
                    <a:pt x="19" y="27"/>
                    <a:pt x="20" y="30"/>
                    <a:pt x="22" y="30"/>
                  </a:cubicBezTo>
                  <a:cubicBezTo>
                    <a:pt x="24" y="27"/>
                    <a:pt x="22" y="25"/>
                    <a:pt x="19" y="24"/>
                  </a:cubicBezTo>
                  <a:cubicBezTo>
                    <a:pt x="18" y="24"/>
                    <a:pt x="16" y="24"/>
                    <a:pt x="15" y="23"/>
                  </a:cubicBezTo>
                  <a:cubicBezTo>
                    <a:pt x="15" y="22"/>
                    <a:pt x="14" y="20"/>
                    <a:pt x="13" y="19"/>
                  </a:cubicBezTo>
                  <a:cubicBezTo>
                    <a:pt x="12" y="18"/>
                    <a:pt x="11" y="17"/>
                    <a:pt x="11" y="15"/>
                  </a:cubicBezTo>
                  <a:cubicBezTo>
                    <a:pt x="11" y="13"/>
                    <a:pt x="14" y="12"/>
                    <a:pt x="15" y="9"/>
                  </a:cubicBezTo>
                  <a:cubicBezTo>
                    <a:pt x="15" y="8"/>
                    <a:pt x="14" y="7"/>
                    <a:pt x="14" y="7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5"/>
                    <a:pt x="13" y="5"/>
                    <a:pt x="12" y="4"/>
                  </a:cubicBezTo>
                  <a:cubicBezTo>
                    <a:pt x="12" y="3"/>
                    <a:pt x="11" y="2"/>
                    <a:pt x="10" y="1"/>
                  </a:cubicBezTo>
                  <a:cubicBezTo>
                    <a:pt x="8" y="0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4"/>
                    <a:pt x="5" y="5"/>
                  </a:cubicBezTo>
                  <a:cubicBezTo>
                    <a:pt x="4" y="7"/>
                    <a:pt x="3" y="8"/>
                    <a:pt x="2" y="10"/>
                  </a:cubicBezTo>
                  <a:cubicBezTo>
                    <a:pt x="2" y="11"/>
                    <a:pt x="0" y="1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4127500" y="2744788"/>
              <a:ext cx="85725" cy="109538"/>
            </a:xfrm>
            <a:custGeom>
              <a:avLst/>
              <a:gdLst>
                <a:gd name="T0" fmla="*/ 20 w 23"/>
                <a:gd name="T1" fmla="*/ 12 h 29"/>
                <a:gd name="T2" fmla="*/ 15 w 23"/>
                <a:gd name="T3" fmla="*/ 12 h 29"/>
                <a:gd name="T4" fmla="*/ 10 w 23"/>
                <a:gd name="T5" fmla="*/ 15 h 29"/>
                <a:gd name="T6" fmla="*/ 9 w 23"/>
                <a:gd name="T7" fmla="*/ 7 h 29"/>
                <a:gd name="T8" fmla="*/ 8 w 23"/>
                <a:gd name="T9" fmla="*/ 3 h 29"/>
                <a:gd name="T10" fmla="*/ 5 w 23"/>
                <a:gd name="T11" fmla="*/ 1 h 29"/>
                <a:gd name="T12" fmla="*/ 0 w 23"/>
                <a:gd name="T13" fmla="*/ 2 h 29"/>
                <a:gd name="T14" fmla="*/ 2 w 23"/>
                <a:gd name="T15" fmla="*/ 7 h 29"/>
                <a:gd name="T16" fmla="*/ 2 w 23"/>
                <a:gd name="T17" fmla="*/ 10 h 29"/>
                <a:gd name="T18" fmla="*/ 5 w 23"/>
                <a:gd name="T19" fmla="*/ 13 h 29"/>
                <a:gd name="T20" fmla="*/ 2 w 23"/>
                <a:gd name="T21" fmla="*/ 19 h 29"/>
                <a:gd name="T22" fmla="*/ 2 w 23"/>
                <a:gd name="T23" fmla="*/ 23 h 29"/>
                <a:gd name="T24" fmla="*/ 9 w 23"/>
                <a:gd name="T25" fmla="*/ 20 h 29"/>
                <a:gd name="T26" fmla="*/ 13 w 23"/>
                <a:gd name="T27" fmla="*/ 26 h 29"/>
                <a:gd name="T28" fmla="*/ 18 w 23"/>
                <a:gd name="T29" fmla="*/ 29 h 29"/>
                <a:gd name="T30" fmla="*/ 20 w 23"/>
                <a:gd name="T31" fmla="*/ 24 h 29"/>
                <a:gd name="T32" fmla="*/ 23 w 23"/>
                <a:gd name="T33" fmla="*/ 17 h 29"/>
                <a:gd name="T34" fmla="*/ 20 w 23"/>
                <a:gd name="T35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9">
                  <a:moveTo>
                    <a:pt x="20" y="12"/>
                  </a:moveTo>
                  <a:cubicBezTo>
                    <a:pt x="19" y="12"/>
                    <a:pt x="16" y="12"/>
                    <a:pt x="15" y="12"/>
                  </a:cubicBezTo>
                  <a:cubicBezTo>
                    <a:pt x="13" y="13"/>
                    <a:pt x="12" y="17"/>
                    <a:pt x="10" y="15"/>
                  </a:cubicBezTo>
                  <a:cubicBezTo>
                    <a:pt x="8" y="14"/>
                    <a:pt x="8" y="9"/>
                    <a:pt x="9" y="7"/>
                  </a:cubicBezTo>
                  <a:cubicBezTo>
                    <a:pt x="7" y="7"/>
                    <a:pt x="8" y="5"/>
                    <a:pt x="8" y="3"/>
                  </a:cubicBezTo>
                  <a:cubicBezTo>
                    <a:pt x="7" y="2"/>
                    <a:pt x="6" y="2"/>
                    <a:pt x="5" y="1"/>
                  </a:cubicBezTo>
                  <a:cubicBezTo>
                    <a:pt x="3" y="1"/>
                    <a:pt x="1" y="0"/>
                    <a:pt x="0" y="2"/>
                  </a:cubicBezTo>
                  <a:cubicBezTo>
                    <a:pt x="0" y="4"/>
                    <a:pt x="2" y="5"/>
                    <a:pt x="2" y="7"/>
                  </a:cubicBezTo>
                  <a:cubicBezTo>
                    <a:pt x="3" y="8"/>
                    <a:pt x="2" y="9"/>
                    <a:pt x="2" y="10"/>
                  </a:cubicBezTo>
                  <a:cubicBezTo>
                    <a:pt x="3" y="11"/>
                    <a:pt x="4" y="12"/>
                    <a:pt x="5" y="13"/>
                  </a:cubicBezTo>
                  <a:cubicBezTo>
                    <a:pt x="6" y="16"/>
                    <a:pt x="4" y="17"/>
                    <a:pt x="2" y="19"/>
                  </a:cubicBezTo>
                  <a:cubicBezTo>
                    <a:pt x="1" y="21"/>
                    <a:pt x="0" y="22"/>
                    <a:pt x="2" y="23"/>
                  </a:cubicBezTo>
                  <a:cubicBezTo>
                    <a:pt x="5" y="24"/>
                    <a:pt x="7" y="19"/>
                    <a:pt x="9" y="20"/>
                  </a:cubicBezTo>
                  <a:cubicBezTo>
                    <a:pt x="12" y="20"/>
                    <a:pt x="12" y="24"/>
                    <a:pt x="13" y="26"/>
                  </a:cubicBezTo>
                  <a:cubicBezTo>
                    <a:pt x="14" y="27"/>
                    <a:pt x="16" y="29"/>
                    <a:pt x="18" y="29"/>
                  </a:cubicBezTo>
                  <a:cubicBezTo>
                    <a:pt x="20" y="29"/>
                    <a:pt x="20" y="26"/>
                    <a:pt x="20" y="24"/>
                  </a:cubicBezTo>
                  <a:cubicBezTo>
                    <a:pt x="23" y="24"/>
                    <a:pt x="23" y="19"/>
                    <a:pt x="23" y="17"/>
                  </a:cubicBezTo>
                  <a:cubicBezTo>
                    <a:pt x="23" y="15"/>
                    <a:pt x="22" y="13"/>
                    <a:pt x="2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4127500" y="27527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857625" y="2978151"/>
              <a:ext cx="195263" cy="206375"/>
            </a:xfrm>
            <a:custGeom>
              <a:avLst/>
              <a:gdLst>
                <a:gd name="T0" fmla="*/ 51 w 52"/>
                <a:gd name="T1" fmla="*/ 43 h 55"/>
                <a:gd name="T2" fmla="*/ 51 w 52"/>
                <a:gd name="T3" fmla="*/ 41 h 55"/>
                <a:gd name="T4" fmla="*/ 52 w 52"/>
                <a:gd name="T5" fmla="*/ 38 h 55"/>
                <a:gd name="T6" fmla="*/ 42 w 52"/>
                <a:gd name="T7" fmla="*/ 31 h 55"/>
                <a:gd name="T8" fmla="*/ 39 w 52"/>
                <a:gd name="T9" fmla="*/ 23 h 55"/>
                <a:gd name="T10" fmla="*/ 33 w 52"/>
                <a:gd name="T11" fmla="*/ 20 h 55"/>
                <a:gd name="T12" fmla="*/ 26 w 52"/>
                <a:gd name="T13" fmla="*/ 12 h 55"/>
                <a:gd name="T14" fmla="*/ 19 w 52"/>
                <a:gd name="T15" fmla="*/ 8 h 55"/>
                <a:gd name="T16" fmla="*/ 17 w 52"/>
                <a:gd name="T17" fmla="*/ 4 h 55"/>
                <a:gd name="T18" fmla="*/ 14 w 52"/>
                <a:gd name="T19" fmla="*/ 2 h 55"/>
                <a:gd name="T20" fmla="*/ 4 w 52"/>
                <a:gd name="T21" fmla="*/ 0 h 55"/>
                <a:gd name="T22" fmla="*/ 0 w 52"/>
                <a:gd name="T23" fmla="*/ 0 h 55"/>
                <a:gd name="T24" fmla="*/ 3 w 52"/>
                <a:gd name="T25" fmla="*/ 4 h 55"/>
                <a:gd name="T26" fmla="*/ 6 w 52"/>
                <a:gd name="T27" fmla="*/ 7 h 55"/>
                <a:gd name="T28" fmla="*/ 9 w 52"/>
                <a:gd name="T29" fmla="*/ 11 h 55"/>
                <a:gd name="T30" fmla="*/ 18 w 52"/>
                <a:gd name="T31" fmla="*/ 17 h 55"/>
                <a:gd name="T32" fmla="*/ 21 w 52"/>
                <a:gd name="T33" fmla="*/ 28 h 55"/>
                <a:gd name="T34" fmla="*/ 22 w 52"/>
                <a:gd name="T35" fmla="*/ 31 h 55"/>
                <a:gd name="T36" fmla="*/ 24 w 52"/>
                <a:gd name="T37" fmla="*/ 32 h 55"/>
                <a:gd name="T38" fmla="*/ 29 w 52"/>
                <a:gd name="T39" fmla="*/ 39 h 55"/>
                <a:gd name="T40" fmla="*/ 40 w 52"/>
                <a:gd name="T41" fmla="*/ 49 h 55"/>
                <a:gd name="T42" fmla="*/ 44 w 52"/>
                <a:gd name="T43" fmla="*/ 53 h 55"/>
                <a:gd name="T44" fmla="*/ 50 w 52"/>
                <a:gd name="T45" fmla="*/ 50 h 55"/>
                <a:gd name="T46" fmla="*/ 51 w 52"/>
                <a:gd name="T4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55">
                  <a:moveTo>
                    <a:pt x="51" y="43"/>
                  </a:moveTo>
                  <a:cubicBezTo>
                    <a:pt x="51" y="42"/>
                    <a:pt x="50" y="42"/>
                    <a:pt x="51" y="41"/>
                  </a:cubicBezTo>
                  <a:cubicBezTo>
                    <a:pt x="51" y="40"/>
                    <a:pt x="52" y="39"/>
                    <a:pt x="52" y="38"/>
                  </a:cubicBezTo>
                  <a:cubicBezTo>
                    <a:pt x="52" y="33"/>
                    <a:pt x="45" y="34"/>
                    <a:pt x="42" y="31"/>
                  </a:cubicBezTo>
                  <a:cubicBezTo>
                    <a:pt x="40" y="29"/>
                    <a:pt x="41" y="26"/>
                    <a:pt x="39" y="23"/>
                  </a:cubicBezTo>
                  <a:cubicBezTo>
                    <a:pt x="38" y="21"/>
                    <a:pt x="35" y="21"/>
                    <a:pt x="33" y="20"/>
                  </a:cubicBezTo>
                  <a:cubicBezTo>
                    <a:pt x="28" y="18"/>
                    <a:pt x="28" y="16"/>
                    <a:pt x="26" y="12"/>
                  </a:cubicBezTo>
                  <a:cubicBezTo>
                    <a:pt x="24" y="9"/>
                    <a:pt x="21" y="10"/>
                    <a:pt x="19" y="8"/>
                  </a:cubicBezTo>
                  <a:cubicBezTo>
                    <a:pt x="17" y="7"/>
                    <a:pt x="18" y="5"/>
                    <a:pt x="17" y="4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1" y="1"/>
                    <a:pt x="7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0" y="3"/>
                    <a:pt x="3" y="4"/>
                  </a:cubicBezTo>
                  <a:cubicBezTo>
                    <a:pt x="5" y="5"/>
                    <a:pt x="5" y="5"/>
                    <a:pt x="6" y="7"/>
                  </a:cubicBezTo>
                  <a:cubicBezTo>
                    <a:pt x="7" y="8"/>
                    <a:pt x="7" y="9"/>
                    <a:pt x="9" y="11"/>
                  </a:cubicBezTo>
                  <a:cubicBezTo>
                    <a:pt x="11" y="13"/>
                    <a:pt x="15" y="15"/>
                    <a:pt x="18" y="17"/>
                  </a:cubicBezTo>
                  <a:cubicBezTo>
                    <a:pt x="20" y="19"/>
                    <a:pt x="20" y="25"/>
                    <a:pt x="21" y="28"/>
                  </a:cubicBezTo>
                  <a:cubicBezTo>
                    <a:pt x="21" y="29"/>
                    <a:pt x="21" y="30"/>
                    <a:pt x="22" y="31"/>
                  </a:cubicBezTo>
                  <a:cubicBezTo>
                    <a:pt x="22" y="32"/>
                    <a:pt x="23" y="32"/>
                    <a:pt x="24" y="32"/>
                  </a:cubicBezTo>
                  <a:cubicBezTo>
                    <a:pt x="26" y="34"/>
                    <a:pt x="27" y="37"/>
                    <a:pt x="29" y="39"/>
                  </a:cubicBezTo>
                  <a:cubicBezTo>
                    <a:pt x="32" y="43"/>
                    <a:pt x="37" y="45"/>
                    <a:pt x="40" y="49"/>
                  </a:cubicBezTo>
                  <a:cubicBezTo>
                    <a:pt x="41" y="51"/>
                    <a:pt x="42" y="52"/>
                    <a:pt x="44" y="53"/>
                  </a:cubicBezTo>
                  <a:cubicBezTo>
                    <a:pt x="46" y="55"/>
                    <a:pt x="49" y="53"/>
                    <a:pt x="50" y="50"/>
                  </a:cubicBezTo>
                  <a:cubicBezTo>
                    <a:pt x="51" y="48"/>
                    <a:pt x="51" y="45"/>
                    <a:pt x="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040188" y="3165476"/>
              <a:ext cx="319088" cy="90488"/>
            </a:xfrm>
            <a:custGeom>
              <a:avLst/>
              <a:gdLst>
                <a:gd name="T0" fmla="*/ 45 w 85"/>
                <a:gd name="T1" fmla="*/ 16 h 24"/>
                <a:gd name="T2" fmla="*/ 48 w 85"/>
                <a:gd name="T3" fmla="*/ 18 h 24"/>
                <a:gd name="T4" fmla="*/ 51 w 85"/>
                <a:gd name="T5" fmla="*/ 18 h 24"/>
                <a:gd name="T6" fmla="*/ 56 w 85"/>
                <a:gd name="T7" fmla="*/ 18 h 24"/>
                <a:gd name="T8" fmla="*/ 64 w 85"/>
                <a:gd name="T9" fmla="*/ 19 h 24"/>
                <a:gd name="T10" fmla="*/ 66 w 85"/>
                <a:gd name="T11" fmla="*/ 22 h 24"/>
                <a:gd name="T12" fmla="*/ 72 w 85"/>
                <a:gd name="T13" fmla="*/ 23 h 24"/>
                <a:gd name="T14" fmla="*/ 72 w 85"/>
                <a:gd name="T15" fmla="*/ 19 h 24"/>
                <a:gd name="T16" fmla="*/ 78 w 85"/>
                <a:gd name="T17" fmla="*/ 16 h 24"/>
                <a:gd name="T18" fmla="*/ 83 w 85"/>
                <a:gd name="T19" fmla="*/ 13 h 24"/>
                <a:gd name="T20" fmla="*/ 84 w 85"/>
                <a:gd name="T21" fmla="*/ 12 h 24"/>
                <a:gd name="T22" fmla="*/ 69 w 85"/>
                <a:gd name="T23" fmla="*/ 12 h 24"/>
                <a:gd name="T24" fmla="*/ 62 w 85"/>
                <a:gd name="T25" fmla="*/ 13 h 24"/>
                <a:gd name="T26" fmla="*/ 46 w 85"/>
                <a:gd name="T27" fmla="*/ 12 h 24"/>
                <a:gd name="T28" fmla="*/ 36 w 85"/>
                <a:gd name="T29" fmla="*/ 10 h 24"/>
                <a:gd name="T30" fmla="*/ 34 w 85"/>
                <a:gd name="T31" fmla="*/ 8 h 24"/>
                <a:gd name="T32" fmla="*/ 31 w 85"/>
                <a:gd name="T33" fmla="*/ 7 h 24"/>
                <a:gd name="T34" fmla="*/ 27 w 85"/>
                <a:gd name="T35" fmla="*/ 6 h 24"/>
                <a:gd name="T36" fmla="*/ 17 w 85"/>
                <a:gd name="T37" fmla="*/ 5 h 24"/>
                <a:gd name="T38" fmla="*/ 5 w 85"/>
                <a:gd name="T39" fmla="*/ 2 h 24"/>
                <a:gd name="T40" fmla="*/ 6 w 85"/>
                <a:gd name="T41" fmla="*/ 3 h 24"/>
                <a:gd name="T42" fmla="*/ 2 w 85"/>
                <a:gd name="T43" fmla="*/ 8 h 24"/>
                <a:gd name="T44" fmla="*/ 19 w 85"/>
                <a:gd name="T45" fmla="*/ 9 h 24"/>
                <a:gd name="T46" fmla="*/ 27 w 85"/>
                <a:gd name="T47" fmla="*/ 13 h 24"/>
                <a:gd name="T48" fmla="*/ 35 w 85"/>
                <a:gd name="T49" fmla="*/ 15 h 24"/>
                <a:gd name="T50" fmla="*/ 41 w 85"/>
                <a:gd name="T51" fmla="*/ 16 h 24"/>
                <a:gd name="T52" fmla="*/ 45 w 85"/>
                <a:gd name="T5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24">
                  <a:moveTo>
                    <a:pt x="45" y="16"/>
                  </a:moveTo>
                  <a:cubicBezTo>
                    <a:pt x="46" y="17"/>
                    <a:pt x="47" y="17"/>
                    <a:pt x="48" y="18"/>
                  </a:cubicBezTo>
                  <a:cubicBezTo>
                    <a:pt x="49" y="18"/>
                    <a:pt x="50" y="18"/>
                    <a:pt x="51" y="18"/>
                  </a:cubicBezTo>
                  <a:cubicBezTo>
                    <a:pt x="53" y="18"/>
                    <a:pt x="54" y="18"/>
                    <a:pt x="56" y="18"/>
                  </a:cubicBezTo>
                  <a:cubicBezTo>
                    <a:pt x="58" y="18"/>
                    <a:pt x="62" y="18"/>
                    <a:pt x="64" y="19"/>
                  </a:cubicBezTo>
                  <a:cubicBezTo>
                    <a:pt x="65" y="19"/>
                    <a:pt x="65" y="21"/>
                    <a:pt x="66" y="22"/>
                  </a:cubicBezTo>
                  <a:cubicBezTo>
                    <a:pt x="67" y="23"/>
                    <a:pt x="71" y="24"/>
                    <a:pt x="72" y="23"/>
                  </a:cubicBezTo>
                  <a:cubicBezTo>
                    <a:pt x="75" y="22"/>
                    <a:pt x="72" y="20"/>
                    <a:pt x="72" y="19"/>
                  </a:cubicBezTo>
                  <a:cubicBezTo>
                    <a:pt x="72" y="17"/>
                    <a:pt x="77" y="17"/>
                    <a:pt x="78" y="16"/>
                  </a:cubicBezTo>
                  <a:cubicBezTo>
                    <a:pt x="80" y="16"/>
                    <a:pt x="82" y="14"/>
                    <a:pt x="83" y="13"/>
                  </a:cubicBezTo>
                  <a:cubicBezTo>
                    <a:pt x="84" y="13"/>
                    <a:pt x="85" y="13"/>
                    <a:pt x="84" y="12"/>
                  </a:cubicBezTo>
                  <a:cubicBezTo>
                    <a:pt x="82" y="9"/>
                    <a:pt x="72" y="12"/>
                    <a:pt x="69" y="12"/>
                  </a:cubicBezTo>
                  <a:cubicBezTo>
                    <a:pt x="67" y="12"/>
                    <a:pt x="65" y="13"/>
                    <a:pt x="62" y="13"/>
                  </a:cubicBezTo>
                  <a:cubicBezTo>
                    <a:pt x="57" y="15"/>
                    <a:pt x="50" y="14"/>
                    <a:pt x="46" y="12"/>
                  </a:cubicBezTo>
                  <a:cubicBezTo>
                    <a:pt x="43" y="10"/>
                    <a:pt x="39" y="11"/>
                    <a:pt x="36" y="10"/>
                  </a:cubicBezTo>
                  <a:cubicBezTo>
                    <a:pt x="35" y="9"/>
                    <a:pt x="35" y="8"/>
                    <a:pt x="34" y="8"/>
                  </a:cubicBezTo>
                  <a:cubicBezTo>
                    <a:pt x="33" y="7"/>
                    <a:pt x="32" y="8"/>
                    <a:pt x="31" y="7"/>
                  </a:cubicBezTo>
                  <a:cubicBezTo>
                    <a:pt x="29" y="7"/>
                    <a:pt x="29" y="6"/>
                    <a:pt x="27" y="6"/>
                  </a:cubicBezTo>
                  <a:cubicBezTo>
                    <a:pt x="24" y="5"/>
                    <a:pt x="20" y="6"/>
                    <a:pt x="17" y="5"/>
                  </a:cubicBezTo>
                  <a:cubicBezTo>
                    <a:pt x="13" y="4"/>
                    <a:pt x="9" y="0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0"/>
                    <a:pt x="0" y="5"/>
                    <a:pt x="2" y="8"/>
                  </a:cubicBezTo>
                  <a:cubicBezTo>
                    <a:pt x="5" y="12"/>
                    <a:pt x="15" y="8"/>
                    <a:pt x="19" y="9"/>
                  </a:cubicBezTo>
                  <a:cubicBezTo>
                    <a:pt x="22" y="9"/>
                    <a:pt x="24" y="12"/>
                    <a:pt x="27" y="13"/>
                  </a:cubicBezTo>
                  <a:cubicBezTo>
                    <a:pt x="30" y="14"/>
                    <a:pt x="32" y="14"/>
                    <a:pt x="35" y="15"/>
                  </a:cubicBezTo>
                  <a:cubicBezTo>
                    <a:pt x="37" y="15"/>
                    <a:pt x="39" y="16"/>
                    <a:pt x="41" y="16"/>
                  </a:cubicBezTo>
                  <a:cubicBezTo>
                    <a:pt x="42" y="16"/>
                    <a:pt x="44" y="16"/>
                    <a:pt x="4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4100513" y="2997201"/>
              <a:ext cx="192088" cy="149225"/>
            </a:xfrm>
            <a:custGeom>
              <a:avLst/>
              <a:gdLst>
                <a:gd name="T0" fmla="*/ 42 w 51"/>
                <a:gd name="T1" fmla="*/ 3 h 40"/>
                <a:gd name="T2" fmla="*/ 37 w 51"/>
                <a:gd name="T3" fmla="*/ 1 h 40"/>
                <a:gd name="T4" fmla="*/ 31 w 51"/>
                <a:gd name="T5" fmla="*/ 8 h 40"/>
                <a:gd name="T6" fmla="*/ 26 w 51"/>
                <a:gd name="T7" fmla="*/ 13 h 40"/>
                <a:gd name="T8" fmla="*/ 23 w 51"/>
                <a:gd name="T9" fmla="*/ 13 h 40"/>
                <a:gd name="T10" fmla="*/ 20 w 51"/>
                <a:gd name="T11" fmla="*/ 15 h 40"/>
                <a:gd name="T12" fmla="*/ 15 w 51"/>
                <a:gd name="T13" fmla="*/ 15 h 40"/>
                <a:gd name="T14" fmla="*/ 13 w 51"/>
                <a:gd name="T15" fmla="*/ 16 h 40"/>
                <a:gd name="T16" fmla="*/ 8 w 51"/>
                <a:gd name="T17" fmla="*/ 14 h 40"/>
                <a:gd name="T18" fmla="*/ 7 w 51"/>
                <a:gd name="T19" fmla="*/ 15 h 40"/>
                <a:gd name="T20" fmla="*/ 0 w 51"/>
                <a:gd name="T21" fmla="*/ 18 h 40"/>
                <a:gd name="T22" fmla="*/ 3 w 51"/>
                <a:gd name="T23" fmla="*/ 25 h 40"/>
                <a:gd name="T24" fmla="*/ 4 w 51"/>
                <a:gd name="T25" fmla="*/ 28 h 40"/>
                <a:gd name="T26" fmla="*/ 6 w 51"/>
                <a:gd name="T27" fmla="*/ 32 h 40"/>
                <a:gd name="T28" fmla="*/ 6 w 51"/>
                <a:gd name="T29" fmla="*/ 35 h 40"/>
                <a:gd name="T30" fmla="*/ 12 w 51"/>
                <a:gd name="T31" fmla="*/ 35 h 40"/>
                <a:gd name="T32" fmla="*/ 19 w 51"/>
                <a:gd name="T33" fmla="*/ 35 h 40"/>
                <a:gd name="T34" fmla="*/ 24 w 51"/>
                <a:gd name="T35" fmla="*/ 37 h 40"/>
                <a:gd name="T36" fmla="*/ 36 w 51"/>
                <a:gd name="T37" fmla="*/ 34 h 40"/>
                <a:gd name="T38" fmla="*/ 37 w 51"/>
                <a:gd name="T39" fmla="*/ 29 h 40"/>
                <a:gd name="T40" fmla="*/ 41 w 51"/>
                <a:gd name="T41" fmla="*/ 26 h 40"/>
                <a:gd name="T42" fmla="*/ 42 w 51"/>
                <a:gd name="T43" fmla="*/ 21 h 40"/>
                <a:gd name="T44" fmla="*/ 46 w 51"/>
                <a:gd name="T45" fmla="*/ 18 h 40"/>
                <a:gd name="T46" fmla="*/ 42 w 51"/>
                <a:gd name="T47" fmla="*/ 7 h 40"/>
                <a:gd name="T48" fmla="*/ 42 w 51"/>
                <a:gd name="T4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0">
                  <a:moveTo>
                    <a:pt x="42" y="3"/>
                  </a:moveTo>
                  <a:cubicBezTo>
                    <a:pt x="42" y="1"/>
                    <a:pt x="39" y="1"/>
                    <a:pt x="37" y="1"/>
                  </a:cubicBezTo>
                  <a:cubicBezTo>
                    <a:pt x="33" y="0"/>
                    <a:pt x="32" y="5"/>
                    <a:pt x="31" y="8"/>
                  </a:cubicBezTo>
                  <a:cubicBezTo>
                    <a:pt x="30" y="11"/>
                    <a:pt x="29" y="13"/>
                    <a:pt x="26" y="13"/>
                  </a:cubicBezTo>
                  <a:cubicBezTo>
                    <a:pt x="25" y="13"/>
                    <a:pt x="24" y="13"/>
                    <a:pt x="23" y="13"/>
                  </a:cubicBezTo>
                  <a:cubicBezTo>
                    <a:pt x="22" y="13"/>
                    <a:pt x="21" y="14"/>
                    <a:pt x="20" y="15"/>
                  </a:cubicBezTo>
                  <a:cubicBezTo>
                    <a:pt x="18" y="15"/>
                    <a:pt x="17" y="14"/>
                    <a:pt x="15" y="15"/>
                  </a:cubicBezTo>
                  <a:cubicBezTo>
                    <a:pt x="14" y="15"/>
                    <a:pt x="14" y="16"/>
                    <a:pt x="13" y="16"/>
                  </a:cubicBezTo>
                  <a:cubicBezTo>
                    <a:pt x="11" y="16"/>
                    <a:pt x="9" y="15"/>
                    <a:pt x="8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0"/>
                    <a:pt x="0" y="14"/>
                    <a:pt x="0" y="18"/>
                  </a:cubicBezTo>
                  <a:cubicBezTo>
                    <a:pt x="0" y="21"/>
                    <a:pt x="3" y="22"/>
                    <a:pt x="3" y="25"/>
                  </a:cubicBezTo>
                  <a:cubicBezTo>
                    <a:pt x="4" y="26"/>
                    <a:pt x="3" y="27"/>
                    <a:pt x="4" y="28"/>
                  </a:cubicBezTo>
                  <a:cubicBezTo>
                    <a:pt x="4" y="29"/>
                    <a:pt x="6" y="30"/>
                    <a:pt x="6" y="32"/>
                  </a:cubicBezTo>
                  <a:cubicBezTo>
                    <a:pt x="7" y="33"/>
                    <a:pt x="6" y="34"/>
                    <a:pt x="6" y="35"/>
                  </a:cubicBezTo>
                  <a:cubicBezTo>
                    <a:pt x="8" y="36"/>
                    <a:pt x="11" y="35"/>
                    <a:pt x="12" y="35"/>
                  </a:cubicBezTo>
                  <a:cubicBezTo>
                    <a:pt x="14" y="35"/>
                    <a:pt x="17" y="35"/>
                    <a:pt x="19" y="35"/>
                  </a:cubicBezTo>
                  <a:cubicBezTo>
                    <a:pt x="21" y="36"/>
                    <a:pt x="23" y="37"/>
                    <a:pt x="24" y="37"/>
                  </a:cubicBezTo>
                  <a:cubicBezTo>
                    <a:pt x="29" y="39"/>
                    <a:pt x="34" y="40"/>
                    <a:pt x="36" y="34"/>
                  </a:cubicBezTo>
                  <a:cubicBezTo>
                    <a:pt x="36" y="33"/>
                    <a:pt x="36" y="30"/>
                    <a:pt x="37" y="29"/>
                  </a:cubicBezTo>
                  <a:cubicBezTo>
                    <a:pt x="37" y="27"/>
                    <a:pt x="40" y="28"/>
                    <a:pt x="41" y="26"/>
                  </a:cubicBezTo>
                  <a:cubicBezTo>
                    <a:pt x="42" y="25"/>
                    <a:pt x="42" y="23"/>
                    <a:pt x="42" y="21"/>
                  </a:cubicBezTo>
                  <a:cubicBezTo>
                    <a:pt x="43" y="18"/>
                    <a:pt x="45" y="19"/>
                    <a:pt x="46" y="18"/>
                  </a:cubicBezTo>
                  <a:cubicBezTo>
                    <a:pt x="51" y="16"/>
                    <a:pt x="42" y="9"/>
                    <a:pt x="42" y="7"/>
                  </a:cubicBezTo>
                  <a:cubicBezTo>
                    <a:pt x="42" y="6"/>
                    <a:pt x="42" y="4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284663" y="3052763"/>
              <a:ext cx="104775" cy="120650"/>
            </a:xfrm>
            <a:custGeom>
              <a:avLst/>
              <a:gdLst>
                <a:gd name="T0" fmla="*/ 14 w 28"/>
                <a:gd name="T1" fmla="*/ 9 h 32"/>
                <a:gd name="T2" fmla="*/ 21 w 28"/>
                <a:gd name="T3" fmla="*/ 6 h 32"/>
                <a:gd name="T4" fmla="*/ 26 w 28"/>
                <a:gd name="T5" fmla="*/ 5 h 32"/>
                <a:gd name="T6" fmla="*/ 28 w 28"/>
                <a:gd name="T7" fmla="*/ 1 h 32"/>
                <a:gd name="T8" fmla="*/ 27 w 28"/>
                <a:gd name="T9" fmla="*/ 0 h 32"/>
                <a:gd name="T10" fmla="*/ 20 w 28"/>
                <a:gd name="T11" fmla="*/ 1 h 32"/>
                <a:gd name="T12" fmla="*/ 18 w 28"/>
                <a:gd name="T13" fmla="*/ 0 h 32"/>
                <a:gd name="T14" fmla="*/ 14 w 28"/>
                <a:gd name="T15" fmla="*/ 2 h 32"/>
                <a:gd name="T16" fmla="*/ 8 w 28"/>
                <a:gd name="T17" fmla="*/ 1 h 32"/>
                <a:gd name="T18" fmla="*/ 5 w 28"/>
                <a:gd name="T19" fmla="*/ 6 h 32"/>
                <a:gd name="T20" fmla="*/ 3 w 28"/>
                <a:gd name="T21" fmla="*/ 12 h 32"/>
                <a:gd name="T22" fmla="*/ 1 w 28"/>
                <a:gd name="T23" fmla="*/ 17 h 32"/>
                <a:gd name="T24" fmla="*/ 2 w 28"/>
                <a:gd name="T25" fmla="*/ 21 h 32"/>
                <a:gd name="T26" fmla="*/ 3 w 28"/>
                <a:gd name="T27" fmla="*/ 25 h 32"/>
                <a:gd name="T28" fmla="*/ 4 w 28"/>
                <a:gd name="T29" fmla="*/ 31 h 32"/>
                <a:gd name="T30" fmla="*/ 6 w 28"/>
                <a:gd name="T31" fmla="*/ 31 h 32"/>
                <a:gd name="T32" fmla="*/ 7 w 28"/>
                <a:gd name="T33" fmla="*/ 24 h 32"/>
                <a:gd name="T34" fmla="*/ 8 w 28"/>
                <a:gd name="T35" fmla="*/ 20 h 32"/>
                <a:gd name="T36" fmla="*/ 12 w 28"/>
                <a:gd name="T37" fmla="*/ 23 h 32"/>
                <a:gd name="T38" fmla="*/ 14 w 28"/>
                <a:gd name="T39" fmla="*/ 25 h 32"/>
                <a:gd name="T40" fmla="*/ 16 w 28"/>
                <a:gd name="T41" fmla="*/ 22 h 32"/>
                <a:gd name="T42" fmla="*/ 15 w 28"/>
                <a:gd name="T43" fmla="*/ 18 h 32"/>
                <a:gd name="T44" fmla="*/ 12 w 28"/>
                <a:gd name="T45" fmla="*/ 15 h 32"/>
                <a:gd name="T46" fmla="*/ 14 w 28"/>
                <a:gd name="T47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" h="32">
                  <a:moveTo>
                    <a:pt x="14" y="9"/>
                  </a:moveTo>
                  <a:cubicBezTo>
                    <a:pt x="16" y="8"/>
                    <a:pt x="19" y="6"/>
                    <a:pt x="21" y="6"/>
                  </a:cubicBezTo>
                  <a:cubicBezTo>
                    <a:pt x="23" y="5"/>
                    <a:pt x="25" y="6"/>
                    <a:pt x="26" y="5"/>
                  </a:cubicBezTo>
                  <a:cubicBezTo>
                    <a:pt x="27" y="4"/>
                    <a:pt x="28" y="2"/>
                    <a:pt x="28" y="1"/>
                  </a:cubicBezTo>
                  <a:cubicBezTo>
                    <a:pt x="28" y="1"/>
                    <a:pt x="28" y="0"/>
                    <a:pt x="27" y="0"/>
                  </a:cubicBezTo>
                  <a:cubicBezTo>
                    <a:pt x="25" y="0"/>
                    <a:pt x="23" y="2"/>
                    <a:pt x="20" y="1"/>
                  </a:cubicBezTo>
                  <a:cubicBezTo>
                    <a:pt x="19" y="1"/>
                    <a:pt x="18" y="0"/>
                    <a:pt x="18" y="0"/>
                  </a:cubicBezTo>
                  <a:cubicBezTo>
                    <a:pt x="16" y="0"/>
                    <a:pt x="15" y="2"/>
                    <a:pt x="14" y="2"/>
                  </a:cubicBezTo>
                  <a:cubicBezTo>
                    <a:pt x="12" y="2"/>
                    <a:pt x="10" y="0"/>
                    <a:pt x="8" y="1"/>
                  </a:cubicBezTo>
                  <a:cubicBezTo>
                    <a:pt x="7" y="2"/>
                    <a:pt x="6" y="5"/>
                    <a:pt x="5" y="6"/>
                  </a:cubicBezTo>
                  <a:cubicBezTo>
                    <a:pt x="4" y="8"/>
                    <a:pt x="3" y="9"/>
                    <a:pt x="3" y="12"/>
                  </a:cubicBezTo>
                  <a:cubicBezTo>
                    <a:pt x="2" y="14"/>
                    <a:pt x="1" y="15"/>
                    <a:pt x="1" y="17"/>
                  </a:cubicBezTo>
                  <a:cubicBezTo>
                    <a:pt x="0" y="20"/>
                    <a:pt x="1" y="19"/>
                    <a:pt x="2" y="21"/>
                  </a:cubicBezTo>
                  <a:cubicBezTo>
                    <a:pt x="3" y="22"/>
                    <a:pt x="3" y="23"/>
                    <a:pt x="3" y="25"/>
                  </a:cubicBezTo>
                  <a:cubicBezTo>
                    <a:pt x="3" y="27"/>
                    <a:pt x="2" y="30"/>
                    <a:pt x="4" y="31"/>
                  </a:cubicBezTo>
                  <a:cubicBezTo>
                    <a:pt x="5" y="31"/>
                    <a:pt x="5" y="32"/>
                    <a:pt x="6" y="31"/>
                  </a:cubicBezTo>
                  <a:cubicBezTo>
                    <a:pt x="8" y="30"/>
                    <a:pt x="7" y="25"/>
                    <a:pt x="7" y="24"/>
                  </a:cubicBezTo>
                  <a:cubicBezTo>
                    <a:pt x="7" y="22"/>
                    <a:pt x="7" y="20"/>
                    <a:pt x="8" y="20"/>
                  </a:cubicBezTo>
                  <a:cubicBezTo>
                    <a:pt x="10" y="19"/>
                    <a:pt x="11" y="21"/>
                    <a:pt x="12" y="23"/>
                  </a:cubicBezTo>
                  <a:cubicBezTo>
                    <a:pt x="12" y="24"/>
                    <a:pt x="12" y="25"/>
                    <a:pt x="14" y="25"/>
                  </a:cubicBezTo>
                  <a:cubicBezTo>
                    <a:pt x="15" y="25"/>
                    <a:pt x="16" y="24"/>
                    <a:pt x="16" y="22"/>
                  </a:cubicBezTo>
                  <a:cubicBezTo>
                    <a:pt x="16" y="21"/>
                    <a:pt x="16" y="19"/>
                    <a:pt x="15" y="18"/>
                  </a:cubicBezTo>
                  <a:cubicBezTo>
                    <a:pt x="14" y="16"/>
                    <a:pt x="12" y="16"/>
                    <a:pt x="12" y="15"/>
                  </a:cubicBezTo>
                  <a:cubicBezTo>
                    <a:pt x="10" y="13"/>
                    <a:pt x="13" y="10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4386263" y="305276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4438650" y="3038476"/>
              <a:ext cx="26988" cy="63500"/>
            </a:xfrm>
            <a:custGeom>
              <a:avLst/>
              <a:gdLst>
                <a:gd name="T0" fmla="*/ 0 w 7"/>
                <a:gd name="T1" fmla="*/ 11 h 17"/>
                <a:gd name="T2" fmla="*/ 6 w 7"/>
                <a:gd name="T3" fmla="*/ 14 h 17"/>
                <a:gd name="T4" fmla="*/ 4 w 7"/>
                <a:gd name="T5" fmla="*/ 8 h 17"/>
                <a:gd name="T6" fmla="*/ 6 w 7"/>
                <a:gd name="T7" fmla="*/ 5 h 17"/>
                <a:gd name="T8" fmla="*/ 0 w 7"/>
                <a:gd name="T9" fmla="*/ 2 h 17"/>
                <a:gd name="T10" fmla="*/ 0 w 7"/>
                <a:gd name="T11" fmla="*/ 2 h 17"/>
                <a:gd name="T12" fmla="*/ 0 w 7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0" y="11"/>
                  </a:moveTo>
                  <a:cubicBezTo>
                    <a:pt x="1" y="13"/>
                    <a:pt x="4" y="17"/>
                    <a:pt x="6" y="14"/>
                  </a:cubicBezTo>
                  <a:cubicBezTo>
                    <a:pt x="7" y="12"/>
                    <a:pt x="4" y="10"/>
                    <a:pt x="4" y="8"/>
                  </a:cubicBezTo>
                  <a:cubicBezTo>
                    <a:pt x="4" y="7"/>
                    <a:pt x="7" y="7"/>
                    <a:pt x="6" y="5"/>
                  </a:cubicBezTo>
                  <a:cubicBezTo>
                    <a:pt x="6" y="2"/>
                    <a:pt x="2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4371975" y="3217863"/>
              <a:ext cx="66675" cy="46038"/>
            </a:xfrm>
            <a:custGeom>
              <a:avLst/>
              <a:gdLst>
                <a:gd name="T0" fmla="*/ 6 w 18"/>
                <a:gd name="T1" fmla="*/ 7 h 12"/>
                <a:gd name="T2" fmla="*/ 14 w 18"/>
                <a:gd name="T3" fmla="*/ 6 h 12"/>
                <a:gd name="T4" fmla="*/ 11 w 18"/>
                <a:gd name="T5" fmla="*/ 0 h 12"/>
                <a:gd name="T6" fmla="*/ 13 w 18"/>
                <a:gd name="T7" fmla="*/ 0 h 12"/>
                <a:gd name="T8" fmla="*/ 6 w 18"/>
                <a:gd name="T9" fmla="*/ 1 h 12"/>
                <a:gd name="T10" fmla="*/ 5 w 18"/>
                <a:gd name="T11" fmla="*/ 3 h 12"/>
                <a:gd name="T12" fmla="*/ 3 w 18"/>
                <a:gd name="T13" fmla="*/ 4 h 12"/>
                <a:gd name="T14" fmla="*/ 0 w 18"/>
                <a:gd name="T15" fmla="*/ 12 h 12"/>
                <a:gd name="T16" fmla="*/ 6 w 18"/>
                <a:gd name="T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2">
                  <a:moveTo>
                    <a:pt x="6" y="7"/>
                  </a:moveTo>
                  <a:cubicBezTo>
                    <a:pt x="9" y="6"/>
                    <a:pt x="12" y="7"/>
                    <a:pt x="14" y="6"/>
                  </a:cubicBezTo>
                  <a:cubicBezTo>
                    <a:pt x="18" y="3"/>
                    <a:pt x="14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7" y="0"/>
                    <a:pt x="6" y="1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4" y="3"/>
                    <a:pt x="4" y="4"/>
                    <a:pt x="3" y="4"/>
                  </a:cubicBezTo>
                  <a:cubicBezTo>
                    <a:pt x="1" y="7"/>
                    <a:pt x="0" y="8"/>
                    <a:pt x="0" y="12"/>
                  </a:cubicBezTo>
                  <a:cubicBezTo>
                    <a:pt x="3" y="12"/>
                    <a:pt x="4" y="8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4419600" y="3113088"/>
              <a:ext cx="79375" cy="41275"/>
            </a:xfrm>
            <a:custGeom>
              <a:avLst/>
              <a:gdLst>
                <a:gd name="T0" fmla="*/ 13 w 21"/>
                <a:gd name="T1" fmla="*/ 3 h 11"/>
                <a:gd name="T2" fmla="*/ 6 w 21"/>
                <a:gd name="T3" fmla="*/ 2 h 11"/>
                <a:gd name="T4" fmla="*/ 2 w 21"/>
                <a:gd name="T5" fmla="*/ 4 h 11"/>
                <a:gd name="T6" fmla="*/ 0 w 21"/>
                <a:gd name="T7" fmla="*/ 5 h 11"/>
                <a:gd name="T8" fmla="*/ 0 w 21"/>
                <a:gd name="T9" fmla="*/ 9 h 11"/>
                <a:gd name="T10" fmla="*/ 9 w 21"/>
                <a:gd name="T11" fmla="*/ 8 h 11"/>
                <a:gd name="T12" fmla="*/ 17 w 21"/>
                <a:gd name="T13" fmla="*/ 10 h 11"/>
                <a:gd name="T14" fmla="*/ 19 w 21"/>
                <a:gd name="T15" fmla="*/ 4 h 11"/>
                <a:gd name="T16" fmla="*/ 21 w 21"/>
                <a:gd name="T17" fmla="*/ 4 h 11"/>
                <a:gd name="T18" fmla="*/ 13 w 21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1">
                  <a:moveTo>
                    <a:pt x="13" y="3"/>
                  </a:moveTo>
                  <a:cubicBezTo>
                    <a:pt x="10" y="2"/>
                    <a:pt x="9" y="0"/>
                    <a:pt x="6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2" y="5"/>
                    <a:pt x="1" y="4"/>
                    <a:pt x="0" y="5"/>
                  </a:cubicBezTo>
                  <a:cubicBezTo>
                    <a:pt x="0" y="5"/>
                    <a:pt x="0" y="9"/>
                    <a:pt x="0" y="9"/>
                  </a:cubicBezTo>
                  <a:cubicBezTo>
                    <a:pt x="2" y="11"/>
                    <a:pt x="7" y="8"/>
                    <a:pt x="9" y="8"/>
                  </a:cubicBezTo>
                  <a:cubicBezTo>
                    <a:pt x="12" y="8"/>
                    <a:pt x="13" y="11"/>
                    <a:pt x="17" y="10"/>
                  </a:cubicBezTo>
                  <a:cubicBezTo>
                    <a:pt x="20" y="9"/>
                    <a:pt x="21" y="7"/>
                    <a:pt x="19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1"/>
                    <a:pt x="15" y="3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510088" y="3079751"/>
              <a:ext cx="349250" cy="184150"/>
            </a:xfrm>
            <a:custGeom>
              <a:avLst/>
              <a:gdLst>
                <a:gd name="T0" fmla="*/ 80 w 93"/>
                <a:gd name="T1" fmla="*/ 35 h 49"/>
                <a:gd name="T2" fmla="*/ 78 w 93"/>
                <a:gd name="T3" fmla="*/ 30 h 49"/>
                <a:gd name="T4" fmla="*/ 72 w 93"/>
                <a:gd name="T5" fmla="*/ 26 h 49"/>
                <a:gd name="T6" fmla="*/ 69 w 93"/>
                <a:gd name="T7" fmla="*/ 23 h 49"/>
                <a:gd name="T8" fmla="*/ 60 w 93"/>
                <a:gd name="T9" fmla="*/ 15 h 49"/>
                <a:gd name="T10" fmla="*/ 52 w 93"/>
                <a:gd name="T11" fmla="*/ 13 h 49"/>
                <a:gd name="T12" fmla="*/ 43 w 93"/>
                <a:gd name="T13" fmla="*/ 8 h 49"/>
                <a:gd name="T14" fmla="*/ 39 w 93"/>
                <a:gd name="T15" fmla="*/ 8 h 49"/>
                <a:gd name="T16" fmla="*/ 31 w 93"/>
                <a:gd name="T17" fmla="*/ 6 h 49"/>
                <a:gd name="T18" fmla="*/ 21 w 93"/>
                <a:gd name="T19" fmla="*/ 10 h 49"/>
                <a:gd name="T20" fmla="*/ 16 w 93"/>
                <a:gd name="T21" fmla="*/ 11 h 49"/>
                <a:gd name="T22" fmla="*/ 13 w 93"/>
                <a:gd name="T23" fmla="*/ 3 h 49"/>
                <a:gd name="T24" fmla="*/ 5 w 93"/>
                <a:gd name="T25" fmla="*/ 0 h 49"/>
                <a:gd name="T26" fmla="*/ 0 w 93"/>
                <a:gd name="T27" fmla="*/ 4 h 49"/>
                <a:gd name="T28" fmla="*/ 0 w 93"/>
                <a:gd name="T29" fmla="*/ 4 h 49"/>
                <a:gd name="T30" fmla="*/ 4 w 93"/>
                <a:gd name="T31" fmla="*/ 13 h 49"/>
                <a:gd name="T32" fmla="*/ 7 w 93"/>
                <a:gd name="T33" fmla="*/ 17 h 49"/>
                <a:gd name="T34" fmla="*/ 13 w 93"/>
                <a:gd name="T35" fmla="*/ 18 h 49"/>
                <a:gd name="T36" fmla="*/ 18 w 93"/>
                <a:gd name="T37" fmla="*/ 18 h 49"/>
                <a:gd name="T38" fmla="*/ 25 w 93"/>
                <a:gd name="T39" fmla="*/ 19 h 49"/>
                <a:gd name="T40" fmla="*/ 32 w 93"/>
                <a:gd name="T41" fmla="*/ 25 h 49"/>
                <a:gd name="T42" fmla="*/ 33 w 93"/>
                <a:gd name="T43" fmla="*/ 29 h 49"/>
                <a:gd name="T44" fmla="*/ 36 w 93"/>
                <a:gd name="T45" fmla="*/ 33 h 49"/>
                <a:gd name="T46" fmla="*/ 34 w 93"/>
                <a:gd name="T47" fmla="*/ 39 h 49"/>
                <a:gd name="T48" fmla="*/ 37 w 93"/>
                <a:gd name="T49" fmla="*/ 37 h 49"/>
                <a:gd name="T50" fmla="*/ 41 w 93"/>
                <a:gd name="T51" fmla="*/ 37 h 49"/>
                <a:gd name="T52" fmla="*/ 42 w 93"/>
                <a:gd name="T53" fmla="*/ 41 h 49"/>
                <a:gd name="T54" fmla="*/ 49 w 93"/>
                <a:gd name="T55" fmla="*/ 41 h 49"/>
                <a:gd name="T56" fmla="*/ 49 w 93"/>
                <a:gd name="T57" fmla="*/ 42 h 49"/>
                <a:gd name="T58" fmla="*/ 56 w 93"/>
                <a:gd name="T59" fmla="*/ 40 h 49"/>
                <a:gd name="T60" fmla="*/ 60 w 93"/>
                <a:gd name="T61" fmla="*/ 35 h 49"/>
                <a:gd name="T62" fmla="*/ 68 w 93"/>
                <a:gd name="T63" fmla="*/ 39 h 49"/>
                <a:gd name="T64" fmla="*/ 77 w 93"/>
                <a:gd name="T65" fmla="*/ 41 h 49"/>
                <a:gd name="T66" fmla="*/ 81 w 93"/>
                <a:gd name="T67" fmla="*/ 47 h 49"/>
                <a:gd name="T68" fmla="*/ 91 w 93"/>
                <a:gd name="T69" fmla="*/ 48 h 49"/>
                <a:gd name="T70" fmla="*/ 91 w 93"/>
                <a:gd name="T71" fmla="*/ 49 h 49"/>
                <a:gd name="T72" fmla="*/ 92 w 93"/>
                <a:gd name="T73" fmla="*/ 49 h 49"/>
                <a:gd name="T74" fmla="*/ 86 w 93"/>
                <a:gd name="T75" fmla="*/ 42 h 49"/>
                <a:gd name="T76" fmla="*/ 86 w 93"/>
                <a:gd name="T77" fmla="*/ 40 h 49"/>
                <a:gd name="T78" fmla="*/ 83 w 93"/>
                <a:gd name="T79" fmla="*/ 39 h 49"/>
                <a:gd name="T80" fmla="*/ 80 w 93"/>
                <a:gd name="T8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49">
                  <a:moveTo>
                    <a:pt x="80" y="35"/>
                  </a:moveTo>
                  <a:cubicBezTo>
                    <a:pt x="79" y="33"/>
                    <a:pt x="78" y="32"/>
                    <a:pt x="78" y="30"/>
                  </a:cubicBezTo>
                  <a:cubicBezTo>
                    <a:pt x="77" y="27"/>
                    <a:pt x="75" y="27"/>
                    <a:pt x="72" y="26"/>
                  </a:cubicBezTo>
                  <a:cubicBezTo>
                    <a:pt x="70" y="25"/>
                    <a:pt x="70" y="24"/>
                    <a:pt x="69" y="23"/>
                  </a:cubicBezTo>
                  <a:cubicBezTo>
                    <a:pt x="67" y="20"/>
                    <a:pt x="64" y="16"/>
                    <a:pt x="60" y="15"/>
                  </a:cubicBezTo>
                  <a:cubicBezTo>
                    <a:pt x="57" y="15"/>
                    <a:pt x="55" y="14"/>
                    <a:pt x="52" y="13"/>
                  </a:cubicBezTo>
                  <a:cubicBezTo>
                    <a:pt x="48" y="12"/>
                    <a:pt x="47" y="9"/>
                    <a:pt x="43" y="8"/>
                  </a:cubicBezTo>
                  <a:cubicBezTo>
                    <a:pt x="43" y="10"/>
                    <a:pt x="40" y="9"/>
                    <a:pt x="39" y="8"/>
                  </a:cubicBezTo>
                  <a:cubicBezTo>
                    <a:pt x="36" y="7"/>
                    <a:pt x="34" y="6"/>
                    <a:pt x="31" y="6"/>
                  </a:cubicBezTo>
                  <a:cubicBezTo>
                    <a:pt x="27" y="6"/>
                    <a:pt x="24" y="8"/>
                    <a:pt x="21" y="10"/>
                  </a:cubicBezTo>
                  <a:cubicBezTo>
                    <a:pt x="19" y="11"/>
                    <a:pt x="17" y="12"/>
                    <a:pt x="16" y="11"/>
                  </a:cubicBezTo>
                  <a:cubicBezTo>
                    <a:pt x="14" y="9"/>
                    <a:pt x="15" y="5"/>
                    <a:pt x="13" y="3"/>
                  </a:cubicBezTo>
                  <a:cubicBezTo>
                    <a:pt x="11" y="1"/>
                    <a:pt x="8" y="0"/>
                    <a:pt x="5" y="0"/>
                  </a:cubicBezTo>
                  <a:cubicBezTo>
                    <a:pt x="2" y="1"/>
                    <a:pt x="2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2" y="10"/>
                    <a:pt x="4" y="13"/>
                  </a:cubicBezTo>
                  <a:cubicBezTo>
                    <a:pt x="4" y="14"/>
                    <a:pt x="6" y="17"/>
                    <a:pt x="7" y="17"/>
                  </a:cubicBezTo>
                  <a:cubicBezTo>
                    <a:pt x="8" y="18"/>
                    <a:pt x="12" y="18"/>
                    <a:pt x="13" y="18"/>
                  </a:cubicBezTo>
                  <a:cubicBezTo>
                    <a:pt x="15" y="18"/>
                    <a:pt x="17" y="18"/>
                    <a:pt x="18" y="18"/>
                  </a:cubicBezTo>
                  <a:cubicBezTo>
                    <a:pt x="20" y="18"/>
                    <a:pt x="24" y="18"/>
                    <a:pt x="25" y="19"/>
                  </a:cubicBezTo>
                  <a:cubicBezTo>
                    <a:pt x="27" y="20"/>
                    <a:pt x="31" y="24"/>
                    <a:pt x="32" y="25"/>
                  </a:cubicBezTo>
                  <a:cubicBezTo>
                    <a:pt x="33" y="26"/>
                    <a:pt x="32" y="28"/>
                    <a:pt x="33" y="29"/>
                  </a:cubicBezTo>
                  <a:cubicBezTo>
                    <a:pt x="34" y="31"/>
                    <a:pt x="36" y="32"/>
                    <a:pt x="36" y="33"/>
                  </a:cubicBezTo>
                  <a:cubicBezTo>
                    <a:pt x="35" y="34"/>
                    <a:pt x="29" y="38"/>
                    <a:pt x="34" y="39"/>
                  </a:cubicBezTo>
                  <a:cubicBezTo>
                    <a:pt x="34" y="39"/>
                    <a:pt x="36" y="38"/>
                    <a:pt x="37" y="37"/>
                  </a:cubicBezTo>
                  <a:cubicBezTo>
                    <a:pt x="38" y="37"/>
                    <a:pt x="40" y="37"/>
                    <a:pt x="41" y="37"/>
                  </a:cubicBezTo>
                  <a:cubicBezTo>
                    <a:pt x="42" y="38"/>
                    <a:pt x="41" y="40"/>
                    <a:pt x="42" y="41"/>
                  </a:cubicBezTo>
                  <a:cubicBezTo>
                    <a:pt x="44" y="42"/>
                    <a:pt x="47" y="41"/>
                    <a:pt x="49" y="41"/>
                  </a:cubicBezTo>
                  <a:cubicBezTo>
                    <a:pt x="49" y="41"/>
                    <a:pt x="49" y="42"/>
                    <a:pt x="49" y="42"/>
                  </a:cubicBezTo>
                  <a:cubicBezTo>
                    <a:pt x="50" y="42"/>
                    <a:pt x="54" y="41"/>
                    <a:pt x="56" y="40"/>
                  </a:cubicBezTo>
                  <a:cubicBezTo>
                    <a:pt x="58" y="38"/>
                    <a:pt x="58" y="36"/>
                    <a:pt x="60" y="35"/>
                  </a:cubicBezTo>
                  <a:cubicBezTo>
                    <a:pt x="64" y="32"/>
                    <a:pt x="66" y="38"/>
                    <a:pt x="68" y="39"/>
                  </a:cubicBezTo>
                  <a:cubicBezTo>
                    <a:pt x="71" y="40"/>
                    <a:pt x="74" y="40"/>
                    <a:pt x="77" y="41"/>
                  </a:cubicBezTo>
                  <a:cubicBezTo>
                    <a:pt x="77" y="43"/>
                    <a:pt x="79" y="46"/>
                    <a:pt x="81" y="47"/>
                  </a:cubicBezTo>
                  <a:cubicBezTo>
                    <a:pt x="84" y="49"/>
                    <a:pt x="88" y="48"/>
                    <a:pt x="91" y="48"/>
                  </a:cubicBezTo>
                  <a:cubicBezTo>
                    <a:pt x="91" y="48"/>
                    <a:pt x="91" y="48"/>
                    <a:pt x="91" y="49"/>
                  </a:cubicBezTo>
                  <a:cubicBezTo>
                    <a:pt x="91" y="49"/>
                    <a:pt x="92" y="49"/>
                    <a:pt x="92" y="49"/>
                  </a:cubicBezTo>
                  <a:cubicBezTo>
                    <a:pt x="93" y="45"/>
                    <a:pt x="88" y="44"/>
                    <a:pt x="86" y="42"/>
                  </a:cubicBezTo>
                  <a:cubicBezTo>
                    <a:pt x="86" y="41"/>
                    <a:pt x="86" y="40"/>
                    <a:pt x="86" y="40"/>
                  </a:cubicBezTo>
                  <a:cubicBezTo>
                    <a:pt x="85" y="39"/>
                    <a:pt x="84" y="39"/>
                    <a:pt x="83" y="39"/>
                  </a:cubicBezTo>
                  <a:cubicBezTo>
                    <a:pt x="81" y="38"/>
                    <a:pt x="81" y="36"/>
                    <a:pt x="8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4851400" y="3165476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806950" y="3143251"/>
              <a:ext cx="96838" cy="41275"/>
            </a:xfrm>
            <a:custGeom>
              <a:avLst/>
              <a:gdLst>
                <a:gd name="T0" fmla="*/ 5 w 26"/>
                <a:gd name="T1" fmla="*/ 10 h 11"/>
                <a:gd name="T2" fmla="*/ 13 w 26"/>
                <a:gd name="T3" fmla="*/ 11 h 11"/>
                <a:gd name="T4" fmla="*/ 18 w 26"/>
                <a:gd name="T5" fmla="*/ 9 h 11"/>
                <a:gd name="T6" fmla="*/ 22 w 26"/>
                <a:gd name="T7" fmla="*/ 2 h 11"/>
                <a:gd name="T8" fmla="*/ 16 w 26"/>
                <a:gd name="T9" fmla="*/ 5 h 11"/>
                <a:gd name="T10" fmla="*/ 13 w 26"/>
                <a:gd name="T11" fmla="*/ 6 h 11"/>
                <a:gd name="T12" fmla="*/ 5 w 26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5" y="10"/>
                  </a:moveTo>
                  <a:cubicBezTo>
                    <a:pt x="7" y="11"/>
                    <a:pt x="11" y="11"/>
                    <a:pt x="13" y="11"/>
                  </a:cubicBezTo>
                  <a:cubicBezTo>
                    <a:pt x="15" y="10"/>
                    <a:pt x="17" y="10"/>
                    <a:pt x="18" y="9"/>
                  </a:cubicBezTo>
                  <a:cubicBezTo>
                    <a:pt x="20" y="8"/>
                    <a:pt x="26" y="4"/>
                    <a:pt x="22" y="2"/>
                  </a:cubicBezTo>
                  <a:cubicBezTo>
                    <a:pt x="19" y="0"/>
                    <a:pt x="18" y="4"/>
                    <a:pt x="16" y="5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0" y="7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176713" y="3267076"/>
              <a:ext cx="735013" cy="519113"/>
            </a:xfrm>
            <a:custGeom>
              <a:avLst/>
              <a:gdLst>
                <a:gd name="T0" fmla="*/ 193 w 196"/>
                <a:gd name="T1" fmla="*/ 69 h 138"/>
                <a:gd name="T2" fmla="*/ 189 w 196"/>
                <a:gd name="T3" fmla="*/ 63 h 138"/>
                <a:gd name="T4" fmla="*/ 182 w 196"/>
                <a:gd name="T5" fmla="*/ 55 h 138"/>
                <a:gd name="T6" fmla="*/ 170 w 196"/>
                <a:gd name="T7" fmla="*/ 43 h 138"/>
                <a:gd name="T8" fmla="*/ 163 w 196"/>
                <a:gd name="T9" fmla="*/ 31 h 138"/>
                <a:gd name="T10" fmla="*/ 158 w 196"/>
                <a:gd name="T11" fmla="*/ 20 h 138"/>
                <a:gd name="T12" fmla="*/ 149 w 196"/>
                <a:gd name="T13" fmla="*/ 12 h 138"/>
                <a:gd name="T14" fmla="*/ 145 w 196"/>
                <a:gd name="T15" fmla="*/ 1 h 138"/>
                <a:gd name="T16" fmla="*/ 140 w 196"/>
                <a:gd name="T17" fmla="*/ 7 h 138"/>
                <a:gd name="T18" fmla="*/ 141 w 196"/>
                <a:gd name="T19" fmla="*/ 17 h 138"/>
                <a:gd name="T20" fmla="*/ 123 w 196"/>
                <a:gd name="T21" fmla="*/ 28 h 138"/>
                <a:gd name="T22" fmla="*/ 111 w 196"/>
                <a:gd name="T23" fmla="*/ 18 h 138"/>
                <a:gd name="T24" fmla="*/ 116 w 196"/>
                <a:gd name="T25" fmla="*/ 5 h 138"/>
                <a:gd name="T26" fmla="*/ 102 w 196"/>
                <a:gd name="T27" fmla="*/ 6 h 138"/>
                <a:gd name="T28" fmla="*/ 83 w 196"/>
                <a:gd name="T29" fmla="*/ 12 h 138"/>
                <a:gd name="T30" fmla="*/ 79 w 196"/>
                <a:gd name="T31" fmla="*/ 17 h 138"/>
                <a:gd name="T32" fmla="*/ 70 w 196"/>
                <a:gd name="T33" fmla="*/ 15 h 138"/>
                <a:gd name="T34" fmla="*/ 58 w 196"/>
                <a:gd name="T35" fmla="*/ 20 h 138"/>
                <a:gd name="T36" fmla="*/ 45 w 196"/>
                <a:gd name="T37" fmla="*/ 27 h 138"/>
                <a:gd name="T38" fmla="*/ 39 w 196"/>
                <a:gd name="T39" fmla="*/ 38 h 138"/>
                <a:gd name="T40" fmla="*/ 37 w 196"/>
                <a:gd name="T41" fmla="*/ 40 h 138"/>
                <a:gd name="T42" fmla="*/ 15 w 196"/>
                <a:gd name="T43" fmla="*/ 50 h 138"/>
                <a:gd name="T44" fmla="*/ 2 w 196"/>
                <a:gd name="T45" fmla="*/ 60 h 138"/>
                <a:gd name="T46" fmla="*/ 4 w 196"/>
                <a:gd name="T47" fmla="*/ 73 h 138"/>
                <a:gd name="T48" fmla="*/ 2 w 196"/>
                <a:gd name="T49" fmla="*/ 77 h 138"/>
                <a:gd name="T50" fmla="*/ 9 w 196"/>
                <a:gd name="T51" fmla="*/ 91 h 138"/>
                <a:gd name="T52" fmla="*/ 13 w 196"/>
                <a:gd name="T53" fmla="*/ 104 h 138"/>
                <a:gd name="T54" fmla="*/ 22 w 196"/>
                <a:gd name="T55" fmla="*/ 118 h 138"/>
                <a:gd name="T56" fmla="*/ 38 w 196"/>
                <a:gd name="T57" fmla="*/ 114 h 138"/>
                <a:gd name="T58" fmla="*/ 51 w 196"/>
                <a:gd name="T59" fmla="*/ 110 h 138"/>
                <a:gd name="T60" fmla="*/ 64 w 196"/>
                <a:gd name="T61" fmla="*/ 104 h 138"/>
                <a:gd name="T62" fmla="*/ 80 w 196"/>
                <a:gd name="T63" fmla="*/ 99 h 138"/>
                <a:gd name="T64" fmla="*/ 92 w 196"/>
                <a:gd name="T65" fmla="*/ 99 h 138"/>
                <a:gd name="T66" fmla="*/ 100 w 196"/>
                <a:gd name="T67" fmla="*/ 104 h 138"/>
                <a:gd name="T68" fmla="*/ 104 w 196"/>
                <a:gd name="T69" fmla="*/ 107 h 138"/>
                <a:gd name="T70" fmla="*/ 114 w 196"/>
                <a:gd name="T71" fmla="*/ 108 h 138"/>
                <a:gd name="T72" fmla="*/ 116 w 196"/>
                <a:gd name="T73" fmla="*/ 114 h 138"/>
                <a:gd name="T74" fmla="*/ 126 w 196"/>
                <a:gd name="T75" fmla="*/ 120 h 138"/>
                <a:gd name="T76" fmla="*/ 132 w 196"/>
                <a:gd name="T77" fmla="*/ 129 h 138"/>
                <a:gd name="T78" fmla="*/ 144 w 196"/>
                <a:gd name="T79" fmla="*/ 134 h 138"/>
                <a:gd name="T80" fmla="*/ 154 w 196"/>
                <a:gd name="T81" fmla="*/ 133 h 138"/>
                <a:gd name="T82" fmla="*/ 160 w 196"/>
                <a:gd name="T83" fmla="*/ 138 h 138"/>
                <a:gd name="T84" fmla="*/ 180 w 196"/>
                <a:gd name="T85" fmla="*/ 124 h 138"/>
                <a:gd name="T86" fmla="*/ 188 w 196"/>
                <a:gd name="T87" fmla="*/ 104 h 138"/>
                <a:gd name="T88" fmla="*/ 195 w 196"/>
                <a:gd name="T89" fmla="*/ 86 h 138"/>
                <a:gd name="T90" fmla="*/ 196 w 196"/>
                <a:gd name="T91" fmla="*/ 7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6" h="138">
                  <a:moveTo>
                    <a:pt x="196" y="72"/>
                  </a:moveTo>
                  <a:cubicBezTo>
                    <a:pt x="195" y="70"/>
                    <a:pt x="194" y="70"/>
                    <a:pt x="193" y="69"/>
                  </a:cubicBezTo>
                  <a:cubicBezTo>
                    <a:pt x="192" y="68"/>
                    <a:pt x="192" y="66"/>
                    <a:pt x="191" y="65"/>
                  </a:cubicBezTo>
                  <a:cubicBezTo>
                    <a:pt x="191" y="64"/>
                    <a:pt x="189" y="64"/>
                    <a:pt x="189" y="63"/>
                  </a:cubicBezTo>
                  <a:cubicBezTo>
                    <a:pt x="188" y="62"/>
                    <a:pt x="189" y="60"/>
                    <a:pt x="188" y="58"/>
                  </a:cubicBezTo>
                  <a:cubicBezTo>
                    <a:pt x="187" y="56"/>
                    <a:pt x="183" y="58"/>
                    <a:pt x="182" y="55"/>
                  </a:cubicBezTo>
                  <a:cubicBezTo>
                    <a:pt x="181" y="52"/>
                    <a:pt x="181" y="49"/>
                    <a:pt x="180" y="47"/>
                  </a:cubicBezTo>
                  <a:cubicBezTo>
                    <a:pt x="177" y="44"/>
                    <a:pt x="173" y="44"/>
                    <a:pt x="170" y="43"/>
                  </a:cubicBezTo>
                  <a:cubicBezTo>
                    <a:pt x="167" y="41"/>
                    <a:pt x="167" y="40"/>
                    <a:pt x="165" y="37"/>
                  </a:cubicBezTo>
                  <a:cubicBezTo>
                    <a:pt x="164" y="35"/>
                    <a:pt x="163" y="33"/>
                    <a:pt x="163" y="31"/>
                  </a:cubicBezTo>
                  <a:cubicBezTo>
                    <a:pt x="162" y="29"/>
                    <a:pt x="162" y="27"/>
                    <a:pt x="162" y="25"/>
                  </a:cubicBezTo>
                  <a:cubicBezTo>
                    <a:pt x="159" y="23"/>
                    <a:pt x="158" y="24"/>
                    <a:pt x="158" y="20"/>
                  </a:cubicBezTo>
                  <a:cubicBezTo>
                    <a:pt x="158" y="17"/>
                    <a:pt x="159" y="16"/>
                    <a:pt x="156" y="15"/>
                  </a:cubicBezTo>
                  <a:cubicBezTo>
                    <a:pt x="154" y="14"/>
                    <a:pt x="151" y="14"/>
                    <a:pt x="149" y="12"/>
                  </a:cubicBezTo>
                  <a:cubicBezTo>
                    <a:pt x="147" y="9"/>
                    <a:pt x="151" y="4"/>
                    <a:pt x="148" y="2"/>
                  </a:cubicBezTo>
                  <a:cubicBezTo>
                    <a:pt x="147" y="1"/>
                    <a:pt x="146" y="2"/>
                    <a:pt x="145" y="1"/>
                  </a:cubicBezTo>
                  <a:cubicBezTo>
                    <a:pt x="145" y="1"/>
                    <a:pt x="144" y="0"/>
                    <a:pt x="144" y="0"/>
                  </a:cubicBezTo>
                  <a:cubicBezTo>
                    <a:pt x="141" y="0"/>
                    <a:pt x="139" y="5"/>
                    <a:pt x="140" y="7"/>
                  </a:cubicBezTo>
                  <a:cubicBezTo>
                    <a:pt x="141" y="9"/>
                    <a:pt x="142" y="10"/>
                    <a:pt x="142" y="12"/>
                  </a:cubicBezTo>
                  <a:cubicBezTo>
                    <a:pt x="141" y="15"/>
                    <a:pt x="141" y="15"/>
                    <a:pt x="141" y="17"/>
                  </a:cubicBezTo>
                  <a:cubicBezTo>
                    <a:pt x="142" y="21"/>
                    <a:pt x="140" y="24"/>
                    <a:pt x="137" y="26"/>
                  </a:cubicBezTo>
                  <a:cubicBezTo>
                    <a:pt x="133" y="29"/>
                    <a:pt x="128" y="29"/>
                    <a:pt x="123" y="28"/>
                  </a:cubicBezTo>
                  <a:cubicBezTo>
                    <a:pt x="119" y="26"/>
                    <a:pt x="119" y="22"/>
                    <a:pt x="116" y="20"/>
                  </a:cubicBezTo>
                  <a:cubicBezTo>
                    <a:pt x="114" y="18"/>
                    <a:pt x="112" y="19"/>
                    <a:pt x="111" y="18"/>
                  </a:cubicBezTo>
                  <a:cubicBezTo>
                    <a:pt x="109" y="17"/>
                    <a:pt x="109" y="15"/>
                    <a:pt x="110" y="13"/>
                  </a:cubicBezTo>
                  <a:cubicBezTo>
                    <a:pt x="112" y="11"/>
                    <a:pt x="117" y="8"/>
                    <a:pt x="116" y="5"/>
                  </a:cubicBezTo>
                  <a:cubicBezTo>
                    <a:pt x="114" y="4"/>
                    <a:pt x="112" y="3"/>
                    <a:pt x="109" y="4"/>
                  </a:cubicBezTo>
                  <a:cubicBezTo>
                    <a:pt x="107" y="5"/>
                    <a:pt x="105" y="6"/>
                    <a:pt x="102" y="6"/>
                  </a:cubicBezTo>
                  <a:cubicBezTo>
                    <a:pt x="96" y="6"/>
                    <a:pt x="90" y="2"/>
                    <a:pt x="85" y="8"/>
                  </a:cubicBezTo>
                  <a:cubicBezTo>
                    <a:pt x="84" y="9"/>
                    <a:pt x="83" y="11"/>
                    <a:pt x="83" y="12"/>
                  </a:cubicBezTo>
                  <a:cubicBezTo>
                    <a:pt x="83" y="14"/>
                    <a:pt x="83" y="14"/>
                    <a:pt x="82" y="16"/>
                  </a:cubicBezTo>
                  <a:cubicBezTo>
                    <a:pt x="81" y="16"/>
                    <a:pt x="80" y="16"/>
                    <a:pt x="79" y="17"/>
                  </a:cubicBezTo>
                  <a:cubicBezTo>
                    <a:pt x="78" y="17"/>
                    <a:pt x="78" y="18"/>
                    <a:pt x="77" y="18"/>
                  </a:cubicBezTo>
                  <a:cubicBezTo>
                    <a:pt x="74" y="19"/>
                    <a:pt x="72" y="17"/>
                    <a:pt x="70" y="15"/>
                  </a:cubicBezTo>
                  <a:cubicBezTo>
                    <a:pt x="68" y="12"/>
                    <a:pt x="66" y="12"/>
                    <a:pt x="63" y="13"/>
                  </a:cubicBezTo>
                  <a:cubicBezTo>
                    <a:pt x="60" y="15"/>
                    <a:pt x="60" y="18"/>
                    <a:pt x="58" y="20"/>
                  </a:cubicBezTo>
                  <a:cubicBezTo>
                    <a:pt x="55" y="23"/>
                    <a:pt x="52" y="28"/>
                    <a:pt x="50" y="32"/>
                  </a:cubicBezTo>
                  <a:cubicBezTo>
                    <a:pt x="47" y="32"/>
                    <a:pt x="48" y="27"/>
                    <a:pt x="45" y="27"/>
                  </a:cubicBezTo>
                  <a:cubicBezTo>
                    <a:pt x="41" y="27"/>
                    <a:pt x="40" y="31"/>
                    <a:pt x="40" y="33"/>
                  </a:cubicBezTo>
                  <a:cubicBezTo>
                    <a:pt x="40" y="36"/>
                    <a:pt x="40" y="36"/>
                    <a:pt x="39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ubicBezTo>
                    <a:pt x="33" y="41"/>
                    <a:pt x="29" y="43"/>
                    <a:pt x="25" y="45"/>
                  </a:cubicBezTo>
                  <a:cubicBezTo>
                    <a:pt x="21" y="46"/>
                    <a:pt x="18" y="49"/>
                    <a:pt x="15" y="50"/>
                  </a:cubicBezTo>
                  <a:cubicBezTo>
                    <a:pt x="12" y="51"/>
                    <a:pt x="9" y="51"/>
                    <a:pt x="7" y="53"/>
                  </a:cubicBezTo>
                  <a:cubicBezTo>
                    <a:pt x="5" y="55"/>
                    <a:pt x="4" y="57"/>
                    <a:pt x="2" y="60"/>
                  </a:cubicBezTo>
                  <a:cubicBezTo>
                    <a:pt x="1" y="62"/>
                    <a:pt x="0" y="64"/>
                    <a:pt x="1" y="66"/>
                  </a:cubicBezTo>
                  <a:cubicBezTo>
                    <a:pt x="1" y="69"/>
                    <a:pt x="3" y="70"/>
                    <a:pt x="4" y="73"/>
                  </a:cubicBezTo>
                  <a:cubicBezTo>
                    <a:pt x="4" y="73"/>
                    <a:pt x="4" y="75"/>
                    <a:pt x="4" y="76"/>
                  </a:cubicBezTo>
                  <a:cubicBezTo>
                    <a:pt x="4" y="76"/>
                    <a:pt x="2" y="77"/>
                    <a:pt x="2" y="77"/>
                  </a:cubicBezTo>
                  <a:cubicBezTo>
                    <a:pt x="2" y="79"/>
                    <a:pt x="6" y="81"/>
                    <a:pt x="7" y="84"/>
                  </a:cubicBezTo>
                  <a:cubicBezTo>
                    <a:pt x="8" y="86"/>
                    <a:pt x="8" y="88"/>
                    <a:pt x="9" y="91"/>
                  </a:cubicBezTo>
                  <a:cubicBezTo>
                    <a:pt x="11" y="93"/>
                    <a:pt x="10" y="95"/>
                    <a:pt x="11" y="98"/>
                  </a:cubicBezTo>
                  <a:cubicBezTo>
                    <a:pt x="11" y="100"/>
                    <a:pt x="13" y="101"/>
                    <a:pt x="13" y="104"/>
                  </a:cubicBezTo>
                  <a:cubicBezTo>
                    <a:pt x="13" y="107"/>
                    <a:pt x="12" y="109"/>
                    <a:pt x="12" y="112"/>
                  </a:cubicBezTo>
                  <a:cubicBezTo>
                    <a:pt x="13" y="116"/>
                    <a:pt x="18" y="119"/>
                    <a:pt x="22" y="118"/>
                  </a:cubicBezTo>
                  <a:cubicBezTo>
                    <a:pt x="26" y="118"/>
                    <a:pt x="28" y="116"/>
                    <a:pt x="31" y="115"/>
                  </a:cubicBezTo>
                  <a:cubicBezTo>
                    <a:pt x="33" y="114"/>
                    <a:pt x="36" y="114"/>
                    <a:pt x="38" y="114"/>
                  </a:cubicBezTo>
                  <a:cubicBezTo>
                    <a:pt x="39" y="113"/>
                    <a:pt x="41" y="112"/>
                    <a:pt x="43" y="111"/>
                  </a:cubicBezTo>
                  <a:cubicBezTo>
                    <a:pt x="45" y="111"/>
                    <a:pt x="48" y="110"/>
                    <a:pt x="51" y="110"/>
                  </a:cubicBezTo>
                  <a:cubicBezTo>
                    <a:pt x="53" y="110"/>
                    <a:pt x="52" y="111"/>
                    <a:pt x="54" y="108"/>
                  </a:cubicBezTo>
                  <a:cubicBezTo>
                    <a:pt x="56" y="105"/>
                    <a:pt x="61" y="106"/>
                    <a:pt x="64" y="104"/>
                  </a:cubicBezTo>
                  <a:cubicBezTo>
                    <a:pt x="66" y="102"/>
                    <a:pt x="67" y="101"/>
                    <a:pt x="70" y="100"/>
                  </a:cubicBezTo>
                  <a:cubicBezTo>
                    <a:pt x="73" y="99"/>
                    <a:pt x="76" y="100"/>
                    <a:pt x="80" y="99"/>
                  </a:cubicBezTo>
                  <a:cubicBezTo>
                    <a:pt x="83" y="99"/>
                    <a:pt x="86" y="97"/>
                    <a:pt x="90" y="98"/>
                  </a:cubicBezTo>
                  <a:cubicBezTo>
                    <a:pt x="91" y="99"/>
                    <a:pt x="91" y="99"/>
                    <a:pt x="92" y="99"/>
                  </a:cubicBezTo>
                  <a:cubicBezTo>
                    <a:pt x="93" y="99"/>
                    <a:pt x="94" y="99"/>
                    <a:pt x="95" y="100"/>
                  </a:cubicBezTo>
                  <a:cubicBezTo>
                    <a:pt x="97" y="101"/>
                    <a:pt x="97" y="103"/>
                    <a:pt x="100" y="104"/>
                  </a:cubicBezTo>
                  <a:cubicBezTo>
                    <a:pt x="100" y="104"/>
                    <a:pt x="102" y="104"/>
                    <a:pt x="103" y="104"/>
                  </a:cubicBezTo>
                  <a:cubicBezTo>
                    <a:pt x="104" y="105"/>
                    <a:pt x="104" y="106"/>
                    <a:pt x="104" y="107"/>
                  </a:cubicBezTo>
                  <a:cubicBezTo>
                    <a:pt x="105" y="108"/>
                    <a:pt x="106" y="113"/>
                    <a:pt x="108" y="113"/>
                  </a:cubicBezTo>
                  <a:cubicBezTo>
                    <a:pt x="111" y="114"/>
                    <a:pt x="112" y="109"/>
                    <a:pt x="114" y="108"/>
                  </a:cubicBezTo>
                  <a:cubicBezTo>
                    <a:pt x="115" y="107"/>
                    <a:pt x="118" y="106"/>
                    <a:pt x="119" y="107"/>
                  </a:cubicBezTo>
                  <a:cubicBezTo>
                    <a:pt x="121" y="109"/>
                    <a:pt x="117" y="112"/>
                    <a:pt x="116" y="114"/>
                  </a:cubicBezTo>
                  <a:cubicBezTo>
                    <a:pt x="118" y="115"/>
                    <a:pt x="121" y="113"/>
                    <a:pt x="123" y="114"/>
                  </a:cubicBezTo>
                  <a:cubicBezTo>
                    <a:pt x="125" y="115"/>
                    <a:pt x="123" y="118"/>
                    <a:pt x="126" y="120"/>
                  </a:cubicBezTo>
                  <a:cubicBezTo>
                    <a:pt x="128" y="121"/>
                    <a:pt x="130" y="119"/>
                    <a:pt x="132" y="123"/>
                  </a:cubicBezTo>
                  <a:cubicBezTo>
                    <a:pt x="133" y="125"/>
                    <a:pt x="131" y="127"/>
                    <a:pt x="132" y="129"/>
                  </a:cubicBezTo>
                  <a:cubicBezTo>
                    <a:pt x="132" y="133"/>
                    <a:pt x="138" y="134"/>
                    <a:pt x="141" y="134"/>
                  </a:cubicBezTo>
                  <a:cubicBezTo>
                    <a:pt x="142" y="134"/>
                    <a:pt x="143" y="134"/>
                    <a:pt x="144" y="134"/>
                  </a:cubicBezTo>
                  <a:cubicBezTo>
                    <a:pt x="146" y="135"/>
                    <a:pt x="148" y="137"/>
                    <a:pt x="150" y="135"/>
                  </a:cubicBezTo>
                  <a:cubicBezTo>
                    <a:pt x="152" y="134"/>
                    <a:pt x="151" y="132"/>
                    <a:pt x="154" y="133"/>
                  </a:cubicBezTo>
                  <a:cubicBezTo>
                    <a:pt x="156" y="134"/>
                    <a:pt x="156" y="134"/>
                    <a:pt x="157" y="136"/>
                  </a:cubicBezTo>
                  <a:cubicBezTo>
                    <a:pt x="157" y="138"/>
                    <a:pt x="158" y="138"/>
                    <a:pt x="160" y="138"/>
                  </a:cubicBezTo>
                  <a:cubicBezTo>
                    <a:pt x="164" y="138"/>
                    <a:pt x="166" y="135"/>
                    <a:pt x="169" y="134"/>
                  </a:cubicBezTo>
                  <a:cubicBezTo>
                    <a:pt x="174" y="133"/>
                    <a:pt x="178" y="128"/>
                    <a:pt x="180" y="124"/>
                  </a:cubicBezTo>
                  <a:cubicBezTo>
                    <a:pt x="182" y="118"/>
                    <a:pt x="185" y="112"/>
                    <a:pt x="188" y="107"/>
                  </a:cubicBezTo>
                  <a:cubicBezTo>
                    <a:pt x="190" y="105"/>
                    <a:pt x="188" y="106"/>
                    <a:pt x="188" y="104"/>
                  </a:cubicBezTo>
                  <a:cubicBezTo>
                    <a:pt x="188" y="102"/>
                    <a:pt x="190" y="100"/>
                    <a:pt x="191" y="99"/>
                  </a:cubicBezTo>
                  <a:cubicBezTo>
                    <a:pt x="194" y="95"/>
                    <a:pt x="195" y="90"/>
                    <a:pt x="195" y="86"/>
                  </a:cubicBezTo>
                  <a:cubicBezTo>
                    <a:pt x="195" y="84"/>
                    <a:pt x="195" y="82"/>
                    <a:pt x="195" y="80"/>
                  </a:cubicBezTo>
                  <a:cubicBezTo>
                    <a:pt x="195" y="77"/>
                    <a:pt x="196" y="74"/>
                    <a:pt x="19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746625" y="3813176"/>
              <a:ext cx="79375" cy="85725"/>
            </a:xfrm>
            <a:custGeom>
              <a:avLst/>
              <a:gdLst>
                <a:gd name="T0" fmla="*/ 18 w 21"/>
                <a:gd name="T1" fmla="*/ 4 h 23"/>
                <a:gd name="T2" fmla="*/ 16 w 21"/>
                <a:gd name="T3" fmla="*/ 2 h 23"/>
                <a:gd name="T4" fmla="*/ 9 w 21"/>
                <a:gd name="T5" fmla="*/ 2 h 23"/>
                <a:gd name="T6" fmla="*/ 6 w 21"/>
                <a:gd name="T7" fmla="*/ 2 h 23"/>
                <a:gd name="T8" fmla="*/ 5 w 21"/>
                <a:gd name="T9" fmla="*/ 2 h 23"/>
                <a:gd name="T10" fmla="*/ 1 w 21"/>
                <a:gd name="T11" fmla="*/ 5 h 23"/>
                <a:gd name="T12" fmla="*/ 2 w 21"/>
                <a:gd name="T13" fmla="*/ 7 h 23"/>
                <a:gd name="T14" fmla="*/ 3 w 21"/>
                <a:gd name="T15" fmla="*/ 12 h 23"/>
                <a:gd name="T16" fmla="*/ 8 w 21"/>
                <a:gd name="T17" fmla="*/ 14 h 23"/>
                <a:gd name="T18" fmla="*/ 8 w 21"/>
                <a:gd name="T19" fmla="*/ 19 h 23"/>
                <a:gd name="T20" fmla="*/ 19 w 21"/>
                <a:gd name="T21" fmla="*/ 16 h 23"/>
                <a:gd name="T22" fmla="*/ 19 w 21"/>
                <a:gd name="T23" fmla="*/ 12 h 23"/>
                <a:gd name="T24" fmla="*/ 20 w 21"/>
                <a:gd name="T25" fmla="*/ 8 h 23"/>
                <a:gd name="T26" fmla="*/ 18 w 21"/>
                <a:gd name="T2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3">
                  <a:moveTo>
                    <a:pt x="18" y="4"/>
                  </a:moveTo>
                  <a:cubicBezTo>
                    <a:pt x="17" y="3"/>
                    <a:pt x="18" y="2"/>
                    <a:pt x="16" y="2"/>
                  </a:cubicBezTo>
                  <a:cubicBezTo>
                    <a:pt x="14" y="1"/>
                    <a:pt x="11" y="2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2" y="8"/>
                    <a:pt x="2" y="10"/>
                    <a:pt x="3" y="12"/>
                  </a:cubicBezTo>
                  <a:cubicBezTo>
                    <a:pt x="4" y="13"/>
                    <a:pt x="6" y="13"/>
                    <a:pt x="8" y="14"/>
                  </a:cubicBezTo>
                  <a:cubicBezTo>
                    <a:pt x="9" y="16"/>
                    <a:pt x="7" y="18"/>
                    <a:pt x="8" y="19"/>
                  </a:cubicBezTo>
                  <a:cubicBezTo>
                    <a:pt x="9" y="23"/>
                    <a:pt x="18" y="20"/>
                    <a:pt x="19" y="16"/>
                  </a:cubicBezTo>
                  <a:cubicBezTo>
                    <a:pt x="19" y="15"/>
                    <a:pt x="19" y="13"/>
                    <a:pt x="19" y="12"/>
                  </a:cubicBezTo>
                  <a:cubicBezTo>
                    <a:pt x="19" y="11"/>
                    <a:pt x="21" y="9"/>
                    <a:pt x="20" y="8"/>
                  </a:cubicBezTo>
                  <a:cubicBezTo>
                    <a:pt x="20" y="6"/>
                    <a:pt x="18" y="6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156200" y="3813176"/>
              <a:ext cx="127000" cy="138113"/>
            </a:xfrm>
            <a:custGeom>
              <a:avLst/>
              <a:gdLst>
                <a:gd name="T0" fmla="*/ 30 w 34"/>
                <a:gd name="T1" fmla="*/ 2 h 37"/>
                <a:gd name="T2" fmla="*/ 25 w 34"/>
                <a:gd name="T3" fmla="*/ 1 h 37"/>
                <a:gd name="T4" fmla="*/ 25 w 34"/>
                <a:gd name="T5" fmla="*/ 1 h 37"/>
                <a:gd name="T6" fmla="*/ 23 w 34"/>
                <a:gd name="T7" fmla="*/ 7 h 37"/>
                <a:gd name="T8" fmla="*/ 20 w 34"/>
                <a:gd name="T9" fmla="*/ 9 h 37"/>
                <a:gd name="T10" fmla="*/ 19 w 34"/>
                <a:gd name="T11" fmla="*/ 12 h 37"/>
                <a:gd name="T12" fmla="*/ 13 w 34"/>
                <a:gd name="T13" fmla="*/ 16 h 37"/>
                <a:gd name="T14" fmla="*/ 8 w 34"/>
                <a:gd name="T15" fmla="*/ 22 h 37"/>
                <a:gd name="T16" fmla="*/ 2 w 34"/>
                <a:gd name="T17" fmla="*/ 25 h 37"/>
                <a:gd name="T18" fmla="*/ 1 w 34"/>
                <a:gd name="T19" fmla="*/ 31 h 37"/>
                <a:gd name="T20" fmla="*/ 3 w 34"/>
                <a:gd name="T21" fmla="*/ 35 h 37"/>
                <a:gd name="T22" fmla="*/ 11 w 34"/>
                <a:gd name="T23" fmla="*/ 36 h 37"/>
                <a:gd name="T24" fmla="*/ 16 w 34"/>
                <a:gd name="T25" fmla="*/ 32 h 37"/>
                <a:gd name="T26" fmla="*/ 18 w 34"/>
                <a:gd name="T27" fmla="*/ 25 h 37"/>
                <a:gd name="T28" fmla="*/ 21 w 34"/>
                <a:gd name="T29" fmla="*/ 23 h 37"/>
                <a:gd name="T30" fmla="*/ 24 w 34"/>
                <a:gd name="T31" fmla="*/ 20 h 37"/>
                <a:gd name="T32" fmla="*/ 30 w 34"/>
                <a:gd name="T33" fmla="*/ 16 h 37"/>
                <a:gd name="T34" fmla="*/ 31 w 34"/>
                <a:gd name="T35" fmla="*/ 13 h 37"/>
                <a:gd name="T36" fmla="*/ 34 w 34"/>
                <a:gd name="T37" fmla="*/ 11 h 37"/>
                <a:gd name="T38" fmla="*/ 34 w 34"/>
                <a:gd name="T39" fmla="*/ 6 h 37"/>
                <a:gd name="T40" fmla="*/ 30 w 34"/>
                <a:gd name="T4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37">
                  <a:moveTo>
                    <a:pt x="30" y="2"/>
                  </a:moveTo>
                  <a:cubicBezTo>
                    <a:pt x="29" y="2"/>
                    <a:pt x="26" y="0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4"/>
                    <a:pt x="25" y="5"/>
                    <a:pt x="23" y="7"/>
                  </a:cubicBezTo>
                  <a:cubicBezTo>
                    <a:pt x="22" y="8"/>
                    <a:pt x="21" y="8"/>
                    <a:pt x="20" y="9"/>
                  </a:cubicBezTo>
                  <a:cubicBezTo>
                    <a:pt x="19" y="10"/>
                    <a:pt x="19" y="11"/>
                    <a:pt x="19" y="12"/>
                  </a:cubicBezTo>
                  <a:cubicBezTo>
                    <a:pt x="17" y="14"/>
                    <a:pt x="15" y="15"/>
                    <a:pt x="13" y="16"/>
                  </a:cubicBezTo>
                  <a:cubicBezTo>
                    <a:pt x="10" y="17"/>
                    <a:pt x="10" y="20"/>
                    <a:pt x="8" y="22"/>
                  </a:cubicBezTo>
                  <a:cubicBezTo>
                    <a:pt x="6" y="24"/>
                    <a:pt x="4" y="23"/>
                    <a:pt x="2" y="25"/>
                  </a:cubicBezTo>
                  <a:cubicBezTo>
                    <a:pt x="0" y="27"/>
                    <a:pt x="1" y="29"/>
                    <a:pt x="1" y="31"/>
                  </a:cubicBezTo>
                  <a:cubicBezTo>
                    <a:pt x="1" y="34"/>
                    <a:pt x="1" y="35"/>
                    <a:pt x="3" y="35"/>
                  </a:cubicBezTo>
                  <a:cubicBezTo>
                    <a:pt x="6" y="36"/>
                    <a:pt x="9" y="37"/>
                    <a:pt x="11" y="36"/>
                  </a:cubicBezTo>
                  <a:cubicBezTo>
                    <a:pt x="13" y="36"/>
                    <a:pt x="15" y="34"/>
                    <a:pt x="16" y="32"/>
                  </a:cubicBezTo>
                  <a:cubicBezTo>
                    <a:pt x="17" y="30"/>
                    <a:pt x="17" y="26"/>
                    <a:pt x="18" y="25"/>
                  </a:cubicBezTo>
                  <a:cubicBezTo>
                    <a:pt x="19" y="24"/>
                    <a:pt x="20" y="24"/>
                    <a:pt x="21" y="23"/>
                  </a:cubicBezTo>
                  <a:cubicBezTo>
                    <a:pt x="23" y="22"/>
                    <a:pt x="23" y="21"/>
                    <a:pt x="24" y="20"/>
                  </a:cubicBezTo>
                  <a:cubicBezTo>
                    <a:pt x="26" y="18"/>
                    <a:pt x="28" y="18"/>
                    <a:pt x="30" y="16"/>
                  </a:cubicBezTo>
                  <a:cubicBezTo>
                    <a:pt x="30" y="15"/>
                    <a:pt x="31" y="14"/>
                    <a:pt x="31" y="13"/>
                  </a:cubicBezTo>
                  <a:cubicBezTo>
                    <a:pt x="32" y="12"/>
                    <a:pt x="33" y="12"/>
                    <a:pt x="34" y="11"/>
                  </a:cubicBezTo>
                  <a:cubicBezTo>
                    <a:pt x="34" y="9"/>
                    <a:pt x="34" y="7"/>
                    <a:pt x="34" y="6"/>
                  </a:cubicBezTo>
                  <a:cubicBezTo>
                    <a:pt x="33" y="3"/>
                    <a:pt x="33" y="3"/>
                    <a:pt x="3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241925" y="3692526"/>
              <a:ext cx="123825" cy="146050"/>
            </a:xfrm>
            <a:custGeom>
              <a:avLst/>
              <a:gdLst>
                <a:gd name="T0" fmla="*/ 32 w 33"/>
                <a:gd name="T1" fmla="*/ 19 h 39"/>
                <a:gd name="T2" fmla="*/ 25 w 33"/>
                <a:gd name="T3" fmla="*/ 18 h 39"/>
                <a:gd name="T4" fmla="*/ 21 w 33"/>
                <a:gd name="T5" fmla="*/ 14 h 39"/>
                <a:gd name="T6" fmla="*/ 15 w 33"/>
                <a:gd name="T7" fmla="*/ 7 h 39"/>
                <a:gd name="T8" fmla="*/ 12 w 33"/>
                <a:gd name="T9" fmla="*/ 6 h 39"/>
                <a:gd name="T10" fmla="*/ 10 w 33"/>
                <a:gd name="T11" fmla="*/ 3 h 39"/>
                <a:gd name="T12" fmla="*/ 7 w 33"/>
                <a:gd name="T13" fmla="*/ 8 h 39"/>
                <a:gd name="T14" fmla="*/ 13 w 33"/>
                <a:gd name="T15" fmla="*/ 13 h 39"/>
                <a:gd name="T16" fmla="*/ 17 w 33"/>
                <a:gd name="T17" fmla="*/ 15 h 39"/>
                <a:gd name="T18" fmla="*/ 15 w 33"/>
                <a:gd name="T19" fmla="*/ 16 h 39"/>
                <a:gd name="T20" fmla="*/ 11 w 33"/>
                <a:gd name="T21" fmla="*/ 21 h 39"/>
                <a:gd name="T22" fmla="*/ 12 w 33"/>
                <a:gd name="T23" fmla="*/ 25 h 39"/>
                <a:gd name="T24" fmla="*/ 17 w 33"/>
                <a:gd name="T25" fmla="*/ 33 h 39"/>
                <a:gd name="T26" fmla="*/ 18 w 33"/>
                <a:gd name="T27" fmla="*/ 37 h 39"/>
                <a:gd name="T28" fmla="*/ 23 w 33"/>
                <a:gd name="T29" fmla="*/ 30 h 39"/>
                <a:gd name="T30" fmla="*/ 28 w 33"/>
                <a:gd name="T31" fmla="*/ 26 h 39"/>
                <a:gd name="T32" fmla="*/ 32 w 33"/>
                <a:gd name="T3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9">
                  <a:moveTo>
                    <a:pt x="32" y="19"/>
                  </a:moveTo>
                  <a:cubicBezTo>
                    <a:pt x="31" y="17"/>
                    <a:pt x="27" y="18"/>
                    <a:pt x="25" y="18"/>
                  </a:cubicBezTo>
                  <a:cubicBezTo>
                    <a:pt x="22" y="17"/>
                    <a:pt x="22" y="16"/>
                    <a:pt x="21" y="14"/>
                  </a:cubicBezTo>
                  <a:cubicBezTo>
                    <a:pt x="20" y="11"/>
                    <a:pt x="17" y="9"/>
                    <a:pt x="15" y="7"/>
                  </a:cubicBezTo>
                  <a:cubicBezTo>
                    <a:pt x="14" y="7"/>
                    <a:pt x="13" y="7"/>
                    <a:pt x="12" y="6"/>
                  </a:cubicBezTo>
                  <a:cubicBezTo>
                    <a:pt x="11" y="5"/>
                    <a:pt x="11" y="4"/>
                    <a:pt x="10" y="3"/>
                  </a:cubicBezTo>
                  <a:cubicBezTo>
                    <a:pt x="6" y="0"/>
                    <a:pt x="0" y="5"/>
                    <a:pt x="7" y="8"/>
                  </a:cubicBezTo>
                  <a:cubicBezTo>
                    <a:pt x="10" y="9"/>
                    <a:pt x="10" y="11"/>
                    <a:pt x="13" y="13"/>
                  </a:cubicBezTo>
                  <a:cubicBezTo>
                    <a:pt x="14" y="13"/>
                    <a:pt x="15" y="14"/>
                    <a:pt x="17" y="15"/>
                  </a:cubicBezTo>
                  <a:cubicBezTo>
                    <a:pt x="16" y="15"/>
                    <a:pt x="15" y="15"/>
                    <a:pt x="15" y="16"/>
                  </a:cubicBezTo>
                  <a:cubicBezTo>
                    <a:pt x="14" y="18"/>
                    <a:pt x="12" y="19"/>
                    <a:pt x="11" y="21"/>
                  </a:cubicBezTo>
                  <a:cubicBezTo>
                    <a:pt x="10" y="23"/>
                    <a:pt x="11" y="24"/>
                    <a:pt x="12" y="25"/>
                  </a:cubicBezTo>
                  <a:cubicBezTo>
                    <a:pt x="15" y="27"/>
                    <a:pt x="17" y="30"/>
                    <a:pt x="17" y="33"/>
                  </a:cubicBezTo>
                  <a:cubicBezTo>
                    <a:pt x="17" y="35"/>
                    <a:pt x="16" y="37"/>
                    <a:pt x="18" y="37"/>
                  </a:cubicBezTo>
                  <a:cubicBezTo>
                    <a:pt x="21" y="39"/>
                    <a:pt x="23" y="32"/>
                    <a:pt x="23" y="30"/>
                  </a:cubicBezTo>
                  <a:cubicBezTo>
                    <a:pt x="24" y="27"/>
                    <a:pt x="25" y="27"/>
                    <a:pt x="28" y="26"/>
                  </a:cubicBezTo>
                  <a:cubicBezTo>
                    <a:pt x="30" y="25"/>
                    <a:pt x="33" y="22"/>
                    <a:pt x="3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294313" y="37528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3365500" y="2782888"/>
              <a:ext cx="66675" cy="66675"/>
            </a:xfrm>
            <a:custGeom>
              <a:avLst/>
              <a:gdLst>
                <a:gd name="T0" fmla="*/ 10 w 18"/>
                <a:gd name="T1" fmla="*/ 8 h 18"/>
                <a:gd name="T2" fmla="*/ 8 w 18"/>
                <a:gd name="T3" fmla="*/ 5 h 18"/>
                <a:gd name="T4" fmla="*/ 5 w 18"/>
                <a:gd name="T5" fmla="*/ 2 h 18"/>
                <a:gd name="T6" fmla="*/ 1 w 18"/>
                <a:gd name="T7" fmla="*/ 1 h 18"/>
                <a:gd name="T8" fmla="*/ 1 w 18"/>
                <a:gd name="T9" fmla="*/ 1 h 18"/>
                <a:gd name="T10" fmla="*/ 0 w 18"/>
                <a:gd name="T11" fmla="*/ 4 h 18"/>
                <a:gd name="T12" fmla="*/ 1 w 18"/>
                <a:gd name="T13" fmla="*/ 6 h 18"/>
                <a:gd name="T14" fmla="*/ 2 w 18"/>
                <a:gd name="T15" fmla="*/ 12 h 18"/>
                <a:gd name="T16" fmla="*/ 4 w 18"/>
                <a:gd name="T17" fmla="*/ 14 h 18"/>
                <a:gd name="T18" fmla="*/ 6 w 18"/>
                <a:gd name="T19" fmla="*/ 16 h 18"/>
                <a:gd name="T20" fmla="*/ 15 w 18"/>
                <a:gd name="T21" fmla="*/ 10 h 18"/>
                <a:gd name="T22" fmla="*/ 10 w 18"/>
                <a:gd name="T2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8">
                  <a:moveTo>
                    <a:pt x="10" y="8"/>
                  </a:moveTo>
                  <a:cubicBezTo>
                    <a:pt x="8" y="7"/>
                    <a:pt x="9" y="7"/>
                    <a:pt x="8" y="5"/>
                  </a:cubicBezTo>
                  <a:cubicBezTo>
                    <a:pt x="8" y="3"/>
                    <a:pt x="7" y="3"/>
                    <a:pt x="5" y="2"/>
                  </a:cubicBezTo>
                  <a:cubicBezTo>
                    <a:pt x="5" y="1"/>
                    <a:pt x="2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1" y="8"/>
                    <a:pt x="0" y="11"/>
                    <a:pt x="2" y="12"/>
                  </a:cubicBezTo>
                  <a:cubicBezTo>
                    <a:pt x="3" y="13"/>
                    <a:pt x="4" y="12"/>
                    <a:pt x="4" y="14"/>
                  </a:cubicBezTo>
                  <a:cubicBezTo>
                    <a:pt x="5" y="15"/>
                    <a:pt x="5" y="16"/>
                    <a:pt x="6" y="16"/>
                  </a:cubicBezTo>
                  <a:cubicBezTo>
                    <a:pt x="10" y="18"/>
                    <a:pt x="18" y="14"/>
                    <a:pt x="15" y="10"/>
                  </a:cubicBezTo>
                  <a:cubicBezTo>
                    <a:pt x="14" y="8"/>
                    <a:pt x="11" y="9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2700338" y="3159126"/>
              <a:ext cx="131763" cy="239713"/>
            </a:xfrm>
            <a:custGeom>
              <a:avLst/>
              <a:gdLst>
                <a:gd name="T0" fmla="*/ 33 w 35"/>
                <a:gd name="T1" fmla="*/ 11 h 64"/>
                <a:gd name="T2" fmla="*/ 33 w 35"/>
                <a:gd name="T3" fmla="*/ 5 h 64"/>
                <a:gd name="T4" fmla="*/ 30 w 35"/>
                <a:gd name="T5" fmla="*/ 0 h 64"/>
                <a:gd name="T6" fmla="*/ 30 w 35"/>
                <a:gd name="T7" fmla="*/ 1 h 64"/>
                <a:gd name="T8" fmla="*/ 26 w 35"/>
                <a:gd name="T9" fmla="*/ 6 h 64"/>
                <a:gd name="T10" fmla="*/ 22 w 35"/>
                <a:gd name="T11" fmla="*/ 10 h 64"/>
                <a:gd name="T12" fmla="*/ 17 w 35"/>
                <a:gd name="T13" fmla="*/ 13 h 64"/>
                <a:gd name="T14" fmla="*/ 14 w 35"/>
                <a:gd name="T15" fmla="*/ 16 h 64"/>
                <a:gd name="T16" fmla="*/ 8 w 35"/>
                <a:gd name="T17" fmla="*/ 18 h 64"/>
                <a:gd name="T18" fmla="*/ 4 w 35"/>
                <a:gd name="T19" fmla="*/ 24 h 64"/>
                <a:gd name="T20" fmla="*/ 5 w 35"/>
                <a:gd name="T21" fmla="*/ 30 h 64"/>
                <a:gd name="T22" fmla="*/ 10 w 35"/>
                <a:gd name="T23" fmla="*/ 36 h 64"/>
                <a:gd name="T24" fmla="*/ 6 w 35"/>
                <a:gd name="T25" fmla="*/ 41 h 64"/>
                <a:gd name="T26" fmla="*/ 3 w 35"/>
                <a:gd name="T27" fmla="*/ 42 h 64"/>
                <a:gd name="T28" fmla="*/ 4 w 35"/>
                <a:gd name="T29" fmla="*/ 49 h 64"/>
                <a:gd name="T30" fmla="*/ 5 w 35"/>
                <a:gd name="T31" fmla="*/ 54 h 64"/>
                <a:gd name="T32" fmla="*/ 5 w 35"/>
                <a:gd name="T33" fmla="*/ 57 h 64"/>
                <a:gd name="T34" fmla="*/ 11 w 35"/>
                <a:gd name="T35" fmla="*/ 63 h 64"/>
                <a:gd name="T36" fmla="*/ 20 w 35"/>
                <a:gd name="T37" fmla="*/ 57 h 64"/>
                <a:gd name="T38" fmla="*/ 23 w 35"/>
                <a:gd name="T39" fmla="*/ 37 h 64"/>
                <a:gd name="T40" fmla="*/ 26 w 35"/>
                <a:gd name="T41" fmla="*/ 33 h 64"/>
                <a:gd name="T42" fmla="*/ 30 w 35"/>
                <a:gd name="T43" fmla="*/ 28 h 64"/>
                <a:gd name="T44" fmla="*/ 34 w 35"/>
                <a:gd name="T45" fmla="*/ 18 h 64"/>
                <a:gd name="T46" fmla="*/ 34 w 35"/>
                <a:gd name="T47" fmla="*/ 14 h 64"/>
                <a:gd name="T48" fmla="*/ 33 w 35"/>
                <a:gd name="T49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64">
                  <a:moveTo>
                    <a:pt x="33" y="11"/>
                  </a:moveTo>
                  <a:cubicBezTo>
                    <a:pt x="33" y="9"/>
                    <a:pt x="34" y="7"/>
                    <a:pt x="33" y="5"/>
                  </a:cubicBezTo>
                  <a:cubicBezTo>
                    <a:pt x="33" y="3"/>
                    <a:pt x="31" y="1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7" y="0"/>
                    <a:pt x="27" y="5"/>
                    <a:pt x="26" y="6"/>
                  </a:cubicBezTo>
                  <a:cubicBezTo>
                    <a:pt x="25" y="8"/>
                    <a:pt x="23" y="9"/>
                    <a:pt x="22" y="10"/>
                  </a:cubicBezTo>
                  <a:cubicBezTo>
                    <a:pt x="20" y="11"/>
                    <a:pt x="18" y="11"/>
                    <a:pt x="17" y="13"/>
                  </a:cubicBezTo>
                  <a:cubicBezTo>
                    <a:pt x="16" y="15"/>
                    <a:pt x="17" y="16"/>
                    <a:pt x="14" y="16"/>
                  </a:cubicBezTo>
                  <a:cubicBezTo>
                    <a:pt x="12" y="17"/>
                    <a:pt x="10" y="17"/>
                    <a:pt x="8" y="18"/>
                  </a:cubicBezTo>
                  <a:cubicBezTo>
                    <a:pt x="7" y="20"/>
                    <a:pt x="4" y="23"/>
                    <a:pt x="4" y="24"/>
                  </a:cubicBezTo>
                  <a:cubicBezTo>
                    <a:pt x="3" y="26"/>
                    <a:pt x="4" y="29"/>
                    <a:pt x="5" y="30"/>
                  </a:cubicBezTo>
                  <a:cubicBezTo>
                    <a:pt x="7" y="32"/>
                    <a:pt x="10" y="34"/>
                    <a:pt x="10" y="36"/>
                  </a:cubicBezTo>
                  <a:cubicBezTo>
                    <a:pt x="9" y="38"/>
                    <a:pt x="7" y="40"/>
                    <a:pt x="6" y="41"/>
                  </a:cubicBezTo>
                  <a:cubicBezTo>
                    <a:pt x="5" y="41"/>
                    <a:pt x="4" y="41"/>
                    <a:pt x="3" y="42"/>
                  </a:cubicBezTo>
                  <a:cubicBezTo>
                    <a:pt x="0" y="44"/>
                    <a:pt x="3" y="47"/>
                    <a:pt x="4" y="49"/>
                  </a:cubicBezTo>
                  <a:cubicBezTo>
                    <a:pt x="5" y="51"/>
                    <a:pt x="6" y="52"/>
                    <a:pt x="5" y="54"/>
                  </a:cubicBezTo>
                  <a:cubicBezTo>
                    <a:pt x="5" y="55"/>
                    <a:pt x="4" y="56"/>
                    <a:pt x="5" y="57"/>
                  </a:cubicBezTo>
                  <a:cubicBezTo>
                    <a:pt x="5" y="59"/>
                    <a:pt x="9" y="62"/>
                    <a:pt x="11" y="63"/>
                  </a:cubicBezTo>
                  <a:cubicBezTo>
                    <a:pt x="15" y="64"/>
                    <a:pt x="18" y="60"/>
                    <a:pt x="20" y="57"/>
                  </a:cubicBezTo>
                  <a:cubicBezTo>
                    <a:pt x="24" y="51"/>
                    <a:pt x="22" y="44"/>
                    <a:pt x="23" y="37"/>
                  </a:cubicBezTo>
                  <a:cubicBezTo>
                    <a:pt x="23" y="35"/>
                    <a:pt x="24" y="35"/>
                    <a:pt x="26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32" y="25"/>
                    <a:pt x="33" y="21"/>
                    <a:pt x="34" y="18"/>
                  </a:cubicBezTo>
                  <a:cubicBezTo>
                    <a:pt x="34" y="17"/>
                    <a:pt x="35" y="15"/>
                    <a:pt x="34" y="14"/>
                  </a:cubicBezTo>
                  <a:cubicBezTo>
                    <a:pt x="34" y="12"/>
                    <a:pt x="33" y="12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4270375" y="2112963"/>
              <a:ext cx="277813" cy="293688"/>
            </a:xfrm>
            <a:custGeom>
              <a:avLst/>
              <a:gdLst>
                <a:gd name="T0" fmla="*/ 46 w 74"/>
                <a:gd name="T1" fmla="*/ 35 h 78"/>
                <a:gd name="T2" fmla="*/ 45 w 74"/>
                <a:gd name="T3" fmla="*/ 38 h 78"/>
                <a:gd name="T4" fmla="*/ 44 w 74"/>
                <a:gd name="T5" fmla="*/ 42 h 78"/>
                <a:gd name="T6" fmla="*/ 40 w 74"/>
                <a:gd name="T7" fmla="*/ 45 h 78"/>
                <a:gd name="T8" fmla="*/ 35 w 74"/>
                <a:gd name="T9" fmla="*/ 44 h 78"/>
                <a:gd name="T10" fmla="*/ 33 w 74"/>
                <a:gd name="T11" fmla="*/ 43 h 78"/>
                <a:gd name="T12" fmla="*/ 31 w 74"/>
                <a:gd name="T13" fmla="*/ 50 h 78"/>
                <a:gd name="T14" fmla="*/ 26 w 74"/>
                <a:gd name="T15" fmla="*/ 52 h 78"/>
                <a:gd name="T16" fmla="*/ 23 w 74"/>
                <a:gd name="T17" fmla="*/ 52 h 78"/>
                <a:gd name="T18" fmla="*/ 21 w 74"/>
                <a:gd name="T19" fmla="*/ 53 h 78"/>
                <a:gd name="T20" fmla="*/ 16 w 74"/>
                <a:gd name="T21" fmla="*/ 54 h 78"/>
                <a:gd name="T22" fmla="*/ 12 w 74"/>
                <a:gd name="T23" fmla="*/ 58 h 78"/>
                <a:gd name="T24" fmla="*/ 7 w 74"/>
                <a:gd name="T25" fmla="*/ 60 h 78"/>
                <a:gd name="T26" fmla="*/ 4 w 74"/>
                <a:gd name="T27" fmla="*/ 62 h 78"/>
                <a:gd name="T28" fmla="*/ 3 w 74"/>
                <a:gd name="T29" fmla="*/ 65 h 78"/>
                <a:gd name="T30" fmla="*/ 0 w 74"/>
                <a:gd name="T31" fmla="*/ 69 h 78"/>
                <a:gd name="T32" fmla="*/ 1 w 74"/>
                <a:gd name="T33" fmla="*/ 71 h 78"/>
                <a:gd name="T34" fmla="*/ 2 w 74"/>
                <a:gd name="T35" fmla="*/ 74 h 78"/>
                <a:gd name="T36" fmla="*/ 9 w 74"/>
                <a:gd name="T37" fmla="*/ 70 h 78"/>
                <a:gd name="T38" fmla="*/ 9 w 74"/>
                <a:gd name="T39" fmla="*/ 67 h 78"/>
                <a:gd name="T40" fmla="*/ 13 w 74"/>
                <a:gd name="T41" fmla="*/ 65 h 78"/>
                <a:gd name="T42" fmla="*/ 16 w 74"/>
                <a:gd name="T43" fmla="*/ 65 h 78"/>
                <a:gd name="T44" fmla="*/ 18 w 74"/>
                <a:gd name="T45" fmla="*/ 64 h 78"/>
                <a:gd name="T46" fmla="*/ 24 w 74"/>
                <a:gd name="T47" fmla="*/ 62 h 78"/>
                <a:gd name="T48" fmla="*/ 27 w 74"/>
                <a:gd name="T49" fmla="*/ 60 h 78"/>
                <a:gd name="T50" fmla="*/ 29 w 74"/>
                <a:gd name="T51" fmla="*/ 61 h 78"/>
                <a:gd name="T52" fmla="*/ 36 w 74"/>
                <a:gd name="T53" fmla="*/ 59 h 78"/>
                <a:gd name="T54" fmla="*/ 40 w 74"/>
                <a:gd name="T55" fmla="*/ 57 h 78"/>
                <a:gd name="T56" fmla="*/ 43 w 74"/>
                <a:gd name="T57" fmla="*/ 57 h 78"/>
                <a:gd name="T58" fmla="*/ 48 w 74"/>
                <a:gd name="T59" fmla="*/ 55 h 78"/>
                <a:gd name="T60" fmla="*/ 51 w 74"/>
                <a:gd name="T61" fmla="*/ 49 h 78"/>
                <a:gd name="T62" fmla="*/ 54 w 74"/>
                <a:gd name="T63" fmla="*/ 46 h 78"/>
                <a:gd name="T64" fmla="*/ 56 w 74"/>
                <a:gd name="T65" fmla="*/ 40 h 78"/>
                <a:gd name="T66" fmla="*/ 58 w 74"/>
                <a:gd name="T67" fmla="*/ 33 h 78"/>
                <a:gd name="T68" fmla="*/ 59 w 74"/>
                <a:gd name="T69" fmla="*/ 29 h 78"/>
                <a:gd name="T70" fmla="*/ 58 w 74"/>
                <a:gd name="T71" fmla="*/ 25 h 78"/>
                <a:gd name="T72" fmla="*/ 55 w 74"/>
                <a:gd name="T73" fmla="*/ 23 h 78"/>
                <a:gd name="T74" fmla="*/ 56 w 74"/>
                <a:gd name="T75" fmla="*/ 19 h 78"/>
                <a:gd name="T76" fmla="*/ 61 w 74"/>
                <a:gd name="T77" fmla="*/ 19 h 78"/>
                <a:gd name="T78" fmla="*/ 65 w 74"/>
                <a:gd name="T79" fmla="*/ 20 h 78"/>
                <a:gd name="T80" fmla="*/ 71 w 74"/>
                <a:gd name="T81" fmla="*/ 14 h 78"/>
                <a:gd name="T82" fmla="*/ 74 w 74"/>
                <a:gd name="T83" fmla="*/ 11 h 78"/>
                <a:gd name="T84" fmla="*/ 73 w 74"/>
                <a:gd name="T85" fmla="*/ 9 h 78"/>
                <a:gd name="T86" fmla="*/ 66 w 74"/>
                <a:gd name="T87" fmla="*/ 7 h 78"/>
                <a:gd name="T88" fmla="*/ 65 w 74"/>
                <a:gd name="T89" fmla="*/ 4 h 78"/>
                <a:gd name="T90" fmla="*/ 62 w 74"/>
                <a:gd name="T91" fmla="*/ 3 h 78"/>
                <a:gd name="T92" fmla="*/ 59 w 74"/>
                <a:gd name="T93" fmla="*/ 0 h 78"/>
                <a:gd name="T94" fmla="*/ 56 w 74"/>
                <a:gd name="T95" fmla="*/ 3 h 78"/>
                <a:gd name="T96" fmla="*/ 55 w 74"/>
                <a:gd name="T97" fmla="*/ 8 h 78"/>
                <a:gd name="T98" fmla="*/ 52 w 74"/>
                <a:gd name="T99" fmla="*/ 11 h 78"/>
                <a:gd name="T100" fmla="*/ 51 w 74"/>
                <a:gd name="T101" fmla="*/ 19 h 78"/>
                <a:gd name="T102" fmla="*/ 50 w 74"/>
                <a:gd name="T103" fmla="*/ 24 h 78"/>
                <a:gd name="T104" fmla="*/ 49 w 74"/>
                <a:gd name="T105" fmla="*/ 25 h 78"/>
                <a:gd name="T106" fmla="*/ 48 w 74"/>
                <a:gd name="T107" fmla="*/ 31 h 78"/>
                <a:gd name="T108" fmla="*/ 46 w 74"/>
                <a:gd name="T109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" h="78">
                  <a:moveTo>
                    <a:pt x="46" y="35"/>
                  </a:moveTo>
                  <a:cubicBezTo>
                    <a:pt x="46" y="36"/>
                    <a:pt x="45" y="37"/>
                    <a:pt x="45" y="38"/>
                  </a:cubicBezTo>
                  <a:cubicBezTo>
                    <a:pt x="44" y="39"/>
                    <a:pt x="45" y="40"/>
                    <a:pt x="44" y="42"/>
                  </a:cubicBezTo>
                  <a:cubicBezTo>
                    <a:pt x="43" y="43"/>
                    <a:pt x="41" y="44"/>
                    <a:pt x="40" y="45"/>
                  </a:cubicBezTo>
                  <a:cubicBezTo>
                    <a:pt x="38" y="46"/>
                    <a:pt x="36" y="47"/>
                    <a:pt x="35" y="44"/>
                  </a:cubicBezTo>
                  <a:cubicBezTo>
                    <a:pt x="35" y="43"/>
                    <a:pt x="35" y="42"/>
                    <a:pt x="33" y="43"/>
                  </a:cubicBezTo>
                  <a:cubicBezTo>
                    <a:pt x="30" y="44"/>
                    <a:pt x="31" y="48"/>
                    <a:pt x="31" y="50"/>
                  </a:cubicBezTo>
                  <a:cubicBezTo>
                    <a:pt x="30" y="52"/>
                    <a:pt x="28" y="52"/>
                    <a:pt x="26" y="52"/>
                  </a:cubicBezTo>
                  <a:cubicBezTo>
                    <a:pt x="25" y="52"/>
                    <a:pt x="24" y="52"/>
                    <a:pt x="23" y="52"/>
                  </a:cubicBezTo>
                  <a:cubicBezTo>
                    <a:pt x="22" y="52"/>
                    <a:pt x="22" y="53"/>
                    <a:pt x="21" y="53"/>
                  </a:cubicBezTo>
                  <a:cubicBezTo>
                    <a:pt x="19" y="54"/>
                    <a:pt x="17" y="53"/>
                    <a:pt x="16" y="54"/>
                  </a:cubicBezTo>
                  <a:cubicBezTo>
                    <a:pt x="14" y="55"/>
                    <a:pt x="13" y="57"/>
                    <a:pt x="12" y="58"/>
                  </a:cubicBezTo>
                  <a:cubicBezTo>
                    <a:pt x="11" y="60"/>
                    <a:pt x="8" y="60"/>
                    <a:pt x="7" y="60"/>
                  </a:cubicBezTo>
                  <a:cubicBezTo>
                    <a:pt x="6" y="61"/>
                    <a:pt x="5" y="62"/>
                    <a:pt x="4" y="62"/>
                  </a:cubicBezTo>
                  <a:cubicBezTo>
                    <a:pt x="3" y="63"/>
                    <a:pt x="3" y="64"/>
                    <a:pt x="3" y="65"/>
                  </a:cubicBezTo>
                  <a:cubicBezTo>
                    <a:pt x="1" y="66"/>
                    <a:pt x="0" y="66"/>
                    <a:pt x="0" y="69"/>
                  </a:cubicBezTo>
                  <a:cubicBezTo>
                    <a:pt x="1" y="70"/>
                    <a:pt x="1" y="70"/>
                    <a:pt x="1" y="71"/>
                  </a:cubicBezTo>
                  <a:cubicBezTo>
                    <a:pt x="2" y="72"/>
                    <a:pt x="1" y="73"/>
                    <a:pt x="2" y="74"/>
                  </a:cubicBezTo>
                  <a:cubicBezTo>
                    <a:pt x="3" y="78"/>
                    <a:pt x="9" y="74"/>
                    <a:pt x="9" y="70"/>
                  </a:cubicBezTo>
                  <a:cubicBezTo>
                    <a:pt x="9" y="69"/>
                    <a:pt x="8" y="68"/>
                    <a:pt x="9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4" y="65"/>
                    <a:pt x="15" y="65"/>
                    <a:pt x="16" y="65"/>
                  </a:cubicBezTo>
                  <a:cubicBezTo>
                    <a:pt x="17" y="65"/>
                    <a:pt x="18" y="65"/>
                    <a:pt x="18" y="64"/>
                  </a:cubicBezTo>
                  <a:cubicBezTo>
                    <a:pt x="20" y="64"/>
                    <a:pt x="22" y="63"/>
                    <a:pt x="24" y="62"/>
                  </a:cubicBezTo>
                  <a:cubicBezTo>
                    <a:pt x="25" y="62"/>
                    <a:pt x="26" y="60"/>
                    <a:pt x="27" y="60"/>
                  </a:cubicBezTo>
                  <a:cubicBezTo>
                    <a:pt x="28" y="61"/>
                    <a:pt x="28" y="61"/>
                    <a:pt x="29" y="61"/>
                  </a:cubicBezTo>
                  <a:cubicBezTo>
                    <a:pt x="31" y="62"/>
                    <a:pt x="33" y="61"/>
                    <a:pt x="36" y="59"/>
                  </a:cubicBezTo>
                  <a:cubicBezTo>
                    <a:pt x="37" y="59"/>
                    <a:pt x="38" y="58"/>
                    <a:pt x="40" y="57"/>
                  </a:cubicBezTo>
                  <a:cubicBezTo>
                    <a:pt x="41" y="57"/>
                    <a:pt x="42" y="57"/>
                    <a:pt x="43" y="57"/>
                  </a:cubicBezTo>
                  <a:cubicBezTo>
                    <a:pt x="45" y="57"/>
                    <a:pt x="47" y="56"/>
                    <a:pt x="48" y="55"/>
                  </a:cubicBezTo>
                  <a:cubicBezTo>
                    <a:pt x="50" y="53"/>
                    <a:pt x="50" y="51"/>
                    <a:pt x="51" y="49"/>
                  </a:cubicBezTo>
                  <a:cubicBezTo>
                    <a:pt x="52" y="48"/>
                    <a:pt x="53" y="47"/>
                    <a:pt x="54" y="46"/>
                  </a:cubicBezTo>
                  <a:cubicBezTo>
                    <a:pt x="55" y="44"/>
                    <a:pt x="56" y="42"/>
                    <a:pt x="56" y="40"/>
                  </a:cubicBezTo>
                  <a:cubicBezTo>
                    <a:pt x="57" y="38"/>
                    <a:pt x="58" y="36"/>
                    <a:pt x="58" y="33"/>
                  </a:cubicBezTo>
                  <a:cubicBezTo>
                    <a:pt x="58" y="32"/>
                    <a:pt x="58" y="31"/>
                    <a:pt x="59" y="29"/>
                  </a:cubicBezTo>
                  <a:cubicBezTo>
                    <a:pt x="59" y="28"/>
                    <a:pt x="59" y="26"/>
                    <a:pt x="58" y="25"/>
                  </a:cubicBezTo>
                  <a:cubicBezTo>
                    <a:pt x="57" y="24"/>
                    <a:pt x="55" y="24"/>
                    <a:pt x="55" y="23"/>
                  </a:cubicBezTo>
                  <a:cubicBezTo>
                    <a:pt x="54" y="21"/>
                    <a:pt x="55" y="20"/>
                    <a:pt x="56" y="19"/>
                  </a:cubicBezTo>
                  <a:cubicBezTo>
                    <a:pt x="57" y="17"/>
                    <a:pt x="59" y="17"/>
                    <a:pt x="61" y="19"/>
                  </a:cubicBezTo>
                  <a:cubicBezTo>
                    <a:pt x="63" y="19"/>
                    <a:pt x="63" y="21"/>
                    <a:pt x="65" y="20"/>
                  </a:cubicBezTo>
                  <a:cubicBezTo>
                    <a:pt x="67" y="19"/>
                    <a:pt x="68" y="16"/>
                    <a:pt x="71" y="14"/>
                  </a:cubicBezTo>
                  <a:cubicBezTo>
                    <a:pt x="73" y="13"/>
                    <a:pt x="74" y="14"/>
                    <a:pt x="74" y="11"/>
                  </a:cubicBezTo>
                  <a:cubicBezTo>
                    <a:pt x="74" y="9"/>
                    <a:pt x="74" y="9"/>
                    <a:pt x="73" y="9"/>
                  </a:cubicBezTo>
                  <a:cubicBezTo>
                    <a:pt x="71" y="7"/>
                    <a:pt x="68" y="9"/>
                    <a:pt x="66" y="7"/>
                  </a:cubicBezTo>
                  <a:cubicBezTo>
                    <a:pt x="66" y="6"/>
                    <a:pt x="66" y="5"/>
                    <a:pt x="65" y="4"/>
                  </a:cubicBezTo>
                  <a:cubicBezTo>
                    <a:pt x="64" y="4"/>
                    <a:pt x="63" y="3"/>
                    <a:pt x="62" y="3"/>
                  </a:cubicBezTo>
                  <a:cubicBezTo>
                    <a:pt x="61" y="2"/>
                    <a:pt x="60" y="0"/>
                    <a:pt x="59" y="0"/>
                  </a:cubicBezTo>
                  <a:cubicBezTo>
                    <a:pt x="58" y="0"/>
                    <a:pt x="56" y="2"/>
                    <a:pt x="56" y="3"/>
                  </a:cubicBezTo>
                  <a:cubicBezTo>
                    <a:pt x="55" y="5"/>
                    <a:pt x="56" y="7"/>
                    <a:pt x="55" y="8"/>
                  </a:cubicBezTo>
                  <a:cubicBezTo>
                    <a:pt x="55" y="10"/>
                    <a:pt x="53" y="10"/>
                    <a:pt x="52" y="11"/>
                  </a:cubicBezTo>
                  <a:cubicBezTo>
                    <a:pt x="49" y="14"/>
                    <a:pt x="51" y="16"/>
                    <a:pt x="51" y="19"/>
                  </a:cubicBezTo>
                  <a:cubicBezTo>
                    <a:pt x="52" y="20"/>
                    <a:pt x="51" y="22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6"/>
                    <a:pt x="48" y="30"/>
                    <a:pt x="48" y="31"/>
                  </a:cubicBezTo>
                  <a:cubicBezTo>
                    <a:pt x="48" y="33"/>
                    <a:pt x="48" y="34"/>
                    <a:pt x="4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4454525" y="22066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4483100" y="1928813"/>
              <a:ext cx="41275" cy="153988"/>
            </a:xfrm>
            <a:custGeom>
              <a:avLst/>
              <a:gdLst>
                <a:gd name="T0" fmla="*/ 2 w 11"/>
                <a:gd name="T1" fmla="*/ 9 h 41"/>
                <a:gd name="T2" fmla="*/ 3 w 11"/>
                <a:gd name="T3" fmla="*/ 12 h 41"/>
                <a:gd name="T4" fmla="*/ 1 w 11"/>
                <a:gd name="T5" fmla="*/ 17 h 41"/>
                <a:gd name="T6" fmla="*/ 2 w 11"/>
                <a:gd name="T7" fmla="*/ 26 h 41"/>
                <a:gd name="T8" fmla="*/ 2 w 11"/>
                <a:gd name="T9" fmla="*/ 29 h 41"/>
                <a:gd name="T10" fmla="*/ 2 w 11"/>
                <a:gd name="T11" fmla="*/ 32 h 41"/>
                <a:gd name="T12" fmla="*/ 3 w 11"/>
                <a:gd name="T13" fmla="*/ 40 h 41"/>
                <a:gd name="T14" fmla="*/ 8 w 11"/>
                <a:gd name="T15" fmla="*/ 40 h 41"/>
                <a:gd name="T16" fmla="*/ 7 w 11"/>
                <a:gd name="T17" fmla="*/ 36 h 41"/>
                <a:gd name="T18" fmla="*/ 5 w 11"/>
                <a:gd name="T19" fmla="*/ 32 h 41"/>
                <a:gd name="T20" fmla="*/ 6 w 11"/>
                <a:gd name="T21" fmla="*/ 30 h 41"/>
                <a:gd name="T22" fmla="*/ 9 w 11"/>
                <a:gd name="T23" fmla="*/ 30 h 41"/>
                <a:gd name="T24" fmla="*/ 10 w 11"/>
                <a:gd name="T25" fmla="*/ 29 h 41"/>
                <a:gd name="T26" fmla="*/ 11 w 11"/>
                <a:gd name="T27" fmla="*/ 24 h 41"/>
                <a:gd name="T28" fmla="*/ 7 w 11"/>
                <a:gd name="T29" fmla="*/ 19 h 41"/>
                <a:gd name="T30" fmla="*/ 10 w 11"/>
                <a:gd name="T31" fmla="*/ 12 h 41"/>
                <a:gd name="T32" fmla="*/ 9 w 11"/>
                <a:gd name="T33" fmla="*/ 5 h 41"/>
                <a:gd name="T34" fmla="*/ 6 w 11"/>
                <a:gd name="T35" fmla="*/ 0 h 41"/>
                <a:gd name="T36" fmla="*/ 2 w 11"/>
                <a:gd name="T37" fmla="*/ 2 h 41"/>
                <a:gd name="T38" fmla="*/ 2 w 11"/>
                <a:gd name="T39" fmla="*/ 2 h 41"/>
                <a:gd name="T40" fmla="*/ 2 w 11"/>
                <a:gd name="T41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41">
                  <a:moveTo>
                    <a:pt x="2" y="9"/>
                  </a:moveTo>
                  <a:cubicBezTo>
                    <a:pt x="2" y="10"/>
                    <a:pt x="3" y="11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20"/>
                    <a:pt x="2" y="22"/>
                    <a:pt x="2" y="26"/>
                  </a:cubicBezTo>
                  <a:cubicBezTo>
                    <a:pt x="2" y="27"/>
                    <a:pt x="2" y="28"/>
                    <a:pt x="2" y="29"/>
                  </a:cubicBezTo>
                  <a:cubicBezTo>
                    <a:pt x="2" y="30"/>
                    <a:pt x="2" y="31"/>
                    <a:pt x="2" y="32"/>
                  </a:cubicBezTo>
                  <a:cubicBezTo>
                    <a:pt x="3" y="35"/>
                    <a:pt x="0" y="37"/>
                    <a:pt x="3" y="40"/>
                  </a:cubicBezTo>
                  <a:cubicBezTo>
                    <a:pt x="4" y="40"/>
                    <a:pt x="7" y="41"/>
                    <a:pt x="8" y="40"/>
                  </a:cubicBezTo>
                  <a:cubicBezTo>
                    <a:pt x="8" y="39"/>
                    <a:pt x="7" y="37"/>
                    <a:pt x="7" y="36"/>
                  </a:cubicBezTo>
                  <a:cubicBezTo>
                    <a:pt x="6" y="35"/>
                    <a:pt x="5" y="34"/>
                    <a:pt x="5" y="32"/>
                  </a:cubicBezTo>
                  <a:cubicBezTo>
                    <a:pt x="5" y="31"/>
                    <a:pt x="5" y="31"/>
                    <a:pt x="6" y="30"/>
                  </a:cubicBezTo>
                  <a:cubicBezTo>
                    <a:pt x="7" y="29"/>
                    <a:pt x="8" y="30"/>
                    <a:pt x="9" y="30"/>
                  </a:cubicBezTo>
                  <a:cubicBezTo>
                    <a:pt x="10" y="29"/>
                    <a:pt x="10" y="30"/>
                    <a:pt x="10" y="29"/>
                  </a:cubicBezTo>
                  <a:cubicBezTo>
                    <a:pt x="11" y="28"/>
                    <a:pt x="11" y="25"/>
                    <a:pt x="11" y="24"/>
                  </a:cubicBezTo>
                  <a:cubicBezTo>
                    <a:pt x="10" y="22"/>
                    <a:pt x="8" y="21"/>
                    <a:pt x="7" y="19"/>
                  </a:cubicBezTo>
                  <a:cubicBezTo>
                    <a:pt x="7" y="16"/>
                    <a:pt x="10" y="15"/>
                    <a:pt x="10" y="12"/>
                  </a:cubicBezTo>
                  <a:cubicBezTo>
                    <a:pt x="10" y="10"/>
                    <a:pt x="10" y="7"/>
                    <a:pt x="9" y="5"/>
                  </a:cubicBezTo>
                  <a:cubicBezTo>
                    <a:pt x="9" y="3"/>
                    <a:pt x="8" y="1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1" y="8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2127250" y="1127126"/>
              <a:ext cx="280988" cy="142875"/>
            </a:xfrm>
            <a:custGeom>
              <a:avLst/>
              <a:gdLst>
                <a:gd name="T0" fmla="*/ 2 w 75"/>
                <a:gd name="T1" fmla="*/ 18 h 38"/>
                <a:gd name="T2" fmla="*/ 5 w 75"/>
                <a:gd name="T3" fmla="*/ 19 h 38"/>
                <a:gd name="T4" fmla="*/ 6 w 75"/>
                <a:gd name="T5" fmla="*/ 22 h 38"/>
                <a:gd name="T6" fmla="*/ 11 w 75"/>
                <a:gd name="T7" fmla="*/ 22 h 38"/>
                <a:gd name="T8" fmla="*/ 17 w 75"/>
                <a:gd name="T9" fmla="*/ 19 h 38"/>
                <a:gd name="T10" fmla="*/ 23 w 75"/>
                <a:gd name="T11" fmla="*/ 23 h 38"/>
                <a:gd name="T12" fmla="*/ 14 w 75"/>
                <a:gd name="T13" fmla="*/ 26 h 38"/>
                <a:gd name="T14" fmla="*/ 16 w 75"/>
                <a:gd name="T15" fmla="*/ 29 h 38"/>
                <a:gd name="T16" fmla="*/ 17 w 75"/>
                <a:gd name="T17" fmla="*/ 32 h 38"/>
                <a:gd name="T18" fmla="*/ 19 w 75"/>
                <a:gd name="T19" fmla="*/ 35 h 38"/>
                <a:gd name="T20" fmla="*/ 25 w 75"/>
                <a:gd name="T21" fmla="*/ 37 h 38"/>
                <a:gd name="T22" fmla="*/ 28 w 75"/>
                <a:gd name="T23" fmla="*/ 33 h 38"/>
                <a:gd name="T24" fmla="*/ 33 w 75"/>
                <a:gd name="T25" fmla="*/ 29 h 38"/>
                <a:gd name="T26" fmla="*/ 37 w 75"/>
                <a:gd name="T27" fmla="*/ 25 h 38"/>
                <a:gd name="T28" fmla="*/ 42 w 75"/>
                <a:gd name="T29" fmla="*/ 23 h 38"/>
                <a:gd name="T30" fmla="*/ 45 w 75"/>
                <a:gd name="T31" fmla="*/ 19 h 38"/>
                <a:gd name="T32" fmla="*/ 43 w 75"/>
                <a:gd name="T33" fmla="*/ 17 h 38"/>
                <a:gd name="T34" fmla="*/ 39 w 75"/>
                <a:gd name="T35" fmla="*/ 14 h 38"/>
                <a:gd name="T36" fmla="*/ 42 w 75"/>
                <a:gd name="T37" fmla="*/ 11 h 38"/>
                <a:gd name="T38" fmla="*/ 49 w 75"/>
                <a:gd name="T39" fmla="*/ 12 h 38"/>
                <a:gd name="T40" fmla="*/ 51 w 75"/>
                <a:gd name="T41" fmla="*/ 14 h 38"/>
                <a:gd name="T42" fmla="*/ 55 w 75"/>
                <a:gd name="T43" fmla="*/ 14 h 38"/>
                <a:gd name="T44" fmla="*/ 58 w 75"/>
                <a:gd name="T45" fmla="*/ 14 h 38"/>
                <a:gd name="T46" fmla="*/ 62 w 75"/>
                <a:gd name="T47" fmla="*/ 14 h 38"/>
                <a:gd name="T48" fmla="*/ 68 w 75"/>
                <a:gd name="T49" fmla="*/ 12 h 38"/>
                <a:gd name="T50" fmla="*/ 74 w 75"/>
                <a:gd name="T51" fmla="*/ 9 h 38"/>
                <a:gd name="T52" fmla="*/ 72 w 75"/>
                <a:gd name="T53" fmla="*/ 4 h 38"/>
                <a:gd name="T54" fmla="*/ 68 w 75"/>
                <a:gd name="T55" fmla="*/ 1 h 38"/>
                <a:gd name="T56" fmla="*/ 59 w 75"/>
                <a:gd name="T57" fmla="*/ 2 h 38"/>
                <a:gd name="T58" fmla="*/ 58 w 75"/>
                <a:gd name="T59" fmla="*/ 1 h 38"/>
                <a:gd name="T60" fmla="*/ 52 w 75"/>
                <a:gd name="T61" fmla="*/ 1 h 38"/>
                <a:gd name="T62" fmla="*/ 46 w 75"/>
                <a:gd name="T63" fmla="*/ 1 h 38"/>
                <a:gd name="T64" fmla="*/ 38 w 75"/>
                <a:gd name="T65" fmla="*/ 2 h 38"/>
                <a:gd name="T66" fmla="*/ 35 w 75"/>
                <a:gd name="T67" fmla="*/ 6 h 38"/>
                <a:gd name="T68" fmla="*/ 34 w 75"/>
                <a:gd name="T69" fmla="*/ 11 h 38"/>
                <a:gd name="T70" fmla="*/ 32 w 75"/>
                <a:gd name="T71" fmla="*/ 11 h 38"/>
                <a:gd name="T72" fmla="*/ 31 w 75"/>
                <a:gd name="T73" fmla="*/ 7 h 38"/>
                <a:gd name="T74" fmla="*/ 27 w 75"/>
                <a:gd name="T75" fmla="*/ 6 h 38"/>
                <a:gd name="T76" fmla="*/ 25 w 75"/>
                <a:gd name="T77" fmla="*/ 5 h 38"/>
                <a:gd name="T78" fmla="*/ 23 w 75"/>
                <a:gd name="T79" fmla="*/ 9 h 38"/>
                <a:gd name="T80" fmla="*/ 24 w 75"/>
                <a:gd name="T81" fmla="*/ 11 h 38"/>
                <a:gd name="T82" fmla="*/ 21 w 75"/>
                <a:gd name="T83" fmla="*/ 11 h 38"/>
                <a:gd name="T84" fmla="*/ 18 w 75"/>
                <a:gd name="T85" fmla="*/ 7 h 38"/>
                <a:gd name="T86" fmla="*/ 14 w 75"/>
                <a:gd name="T87" fmla="*/ 10 h 38"/>
                <a:gd name="T88" fmla="*/ 10 w 75"/>
                <a:gd name="T89" fmla="*/ 6 h 38"/>
                <a:gd name="T90" fmla="*/ 4 w 75"/>
                <a:gd name="T91" fmla="*/ 7 h 38"/>
                <a:gd name="T92" fmla="*/ 1 w 75"/>
                <a:gd name="T93" fmla="*/ 8 h 38"/>
                <a:gd name="T94" fmla="*/ 1 w 75"/>
                <a:gd name="T95" fmla="*/ 12 h 38"/>
                <a:gd name="T96" fmla="*/ 2 w 75"/>
                <a:gd name="T97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38">
                  <a:moveTo>
                    <a:pt x="2" y="18"/>
                  </a:moveTo>
                  <a:cubicBezTo>
                    <a:pt x="3" y="19"/>
                    <a:pt x="4" y="18"/>
                    <a:pt x="5" y="19"/>
                  </a:cubicBezTo>
                  <a:cubicBezTo>
                    <a:pt x="6" y="20"/>
                    <a:pt x="5" y="21"/>
                    <a:pt x="6" y="22"/>
                  </a:cubicBezTo>
                  <a:cubicBezTo>
                    <a:pt x="7" y="23"/>
                    <a:pt x="10" y="22"/>
                    <a:pt x="11" y="22"/>
                  </a:cubicBezTo>
                  <a:cubicBezTo>
                    <a:pt x="14" y="22"/>
                    <a:pt x="14" y="19"/>
                    <a:pt x="17" y="19"/>
                  </a:cubicBezTo>
                  <a:cubicBezTo>
                    <a:pt x="18" y="19"/>
                    <a:pt x="27" y="20"/>
                    <a:pt x="23" y="23"/>
                  </a:cubicBezTo>
                  <a:cubicBezTo>
                    <a:pt x="21" y="24"/>
                    <a:pt x="14" y="22"/>
                    <a:pt x="14" y="26"/>
                  </a:cubicBezTo>
                  <a:cubicBezTo>
                    <a:pt x="15" y="27"/>
                    <a:pt x="16" y="28"/>
                    <a:pt x="16" y="29"/>
                  </a:cubicBezTo>
                  <a:cubicBezTo>
                    <a:pt x="17" y="30"/>
                    <a:pt x="16" y="31"/>
                    <a:pt x="17" y="32"/>
                  </a:cubicBezTo>
                  <a:cubicBezTo>
                    <a:pt x="17" y="33"/>
                    <a:pt x="18" y="34"/>
                    <a:pt x="19" y="35"/>
                  </a:cubicBezTo>
                  <a:cubicBezTo>
                    <a:pt x="21" y="36"/>
                    <a:pt x="23" y="38"/>
                    <a:pt x="25" y="37"/>
                  </a:cubicBezTo>
                  <a:cubicBezTo>
                    <a:pt x="26" y="36"/>
                    <a:pt x="27" y="34"/>
                    <a:pt x="28" y="33"/>
                  </a:cubicBezTo>
                  <a:cubicBezTo>
                    <a:pt x="30" y="32"/>
                    <a:pt x="32" y="30"/>
                    <a:pt x="33" y="29"/>
                  </a:cubicBezTo>
                  <a:cubicBezTo>
                    <a:pt x="34" y="27"/>
                    <a:pt x="35" y="25"/>
                    <a:pt x="37" y="25"/>
                  </a:cubicBezTo>
                  <a:cubicBezTo>
                    <a:pt x="39" y="24"/>
                    <a:pt x="40" y="24"/>
                    <a:pt x="42" y="23"/>
                  </a:cubicBezTo>
                  <a:cubicBezTo>
                    <a:pt x="43" y="22"/>
                    <a:pt x="45" y="20"/>
                    <a:pt x="45" y="19"/>
                  </a:cubicBezTo>
                  <a:cubicBezTo>
                    <a:pt x="45" y="17"/>
                    <a:pt x="45" y="17"/>
                    <a:pt x="43" y="17"/>
                  </a:cubicBezTo>
                  <a:cubicBezTo>
                    <a:pt x="41" y="17"/>
                    <a:pt x="40" y="16"/>
                    <a:pt x="39" y="14"/>
                  </a:cubicBezTo>
                  <a:cubicBezTo>
                    <a:pt x="38" y="12"/>
                    <a:pt x="40" y="12"/>
                    <a:pt x="42" y="11"/>
                  </a:cubicBezTo>
                  <a:cubicBezTo>
                    <a:pt x="44" y="11"/>
                    <a:pt x="48" y="11"/>
                    <a:pt x="49" y="12"/>
                  </a:cubicBezTo>
                  <a:cubicBezTo>
                    <a:pt x="50" y="13"/>
                    <a:pt x="49" y="14"/>
                    <a:pt x="51" y="14"/>
                  </a:cubicBezTo>
                  <a:cubicBezTo>
                    <a:pt x="52" y="14"/>
                    <a:pt x="54" y="13"/>
                    <a:pt x="55" y="14"/>
                  </a:cubicBezTo>
                  <a:cubicBezTo>
                    <a:pt x="56" y="14"/>
                    <a:pt x="57" y="14"/>
                    <a:pt x="58" y="14"/>
                  </a:cubicBezTo>
                  <a:cubicBezTo>
                    <a:pt x="59" y="14"/>
                    <a:pt x="61" y="14"/>
                    <a:pt x="62" y="14"/>
                  </a:cubicBezTo>
                  <a:cubicBezTo>
                    <a:pt x="64" y="13"/>
                    <a:pt x="66" y="12"/>
                    <a:pt x="68" y="12"/>
                  </a:cubicBezTo>
                  <a:cubicBezTo>
                    <a:pt x="71" y="12"/>
                    <a:pt x="72" y="12"/>
                    <a:pt x="74" y="9"/>
                  </a:cubicBezTo>
                  <a:cubicBezTo>
                    <a:pt x="75" y="7"/>
                    <a:pt x="74" y="5"/>
                    <a:pt x="72" y="4"/>
                  </a:cubicBezTo>
                  <a:cubicBezTo>
                    <a:pt x="71" y="2"/>
                    <a:pt x="70" y="1"/>
                    <a:pt x="68" y="1"/>
                  </a:cubicBezTo>
                  <a:cubicBezTo>
                    <a:pt x="65" y="1"/>
                    <a:pt x="62" y="2"/>
                    <a:pt x="59" y="2"/>
                  </a:cubicBezTo>
                  <a:cubicBezTo>
                    <a:pt x="59" y="1"/>
                    <a:pt x="58" y="1"/>
                    <a:pt x="58" y="1"/>
                  </a:cubicBezTo>
                  <a:cubicBezTo>
                    <a:pt x="56" y="1"/>
                    <a:pt x="54" y="1"/>
                    <a:pt x="52" y="1"/>
                  </a:cubicBezTo>
                  <a:cubicBezTo>
                    <a:pt x="50" y="1"/>
                    <a:pt x="48" y="1"/>
                    <a:pt x="46" y="1"/>
                  </a:cubicBezTo>
                  <a:cubicBezTo>
                    <a:pt x="43" y="1"/>
                    <a:pt x="40" y="0"/>
                    <a:pt x="38" y="2"/>
                  </a:cubicBezTo>
                  <a:cubicBezTo>
                    <a:pt x="36" y="3"/>
                    <a:pt x="35" y="4"/>
                    <a:pt x="35" y="6"/>
                  </a:cubicBezTo>
                  <a:cubicBezTo>
                    <a:pt x="35" y="8"/>
                    <a:pt x="36" y="9"/>
                    <a:pt x="34" y="11"/>
                  </a:cubicBezTo>
                  <a:cubicBezTo>
                    <a:pt x="33" y="11"/>
                    <a:pt x="33" y="11"/>
                    <a:pt x="32" y="11"/>
                  </a:cubicBezTo>
                  <a:cubicBezTo>
                    <a:pt x="33" y="9"/>
                    <a:pt x="33" y="7"/>
                    <a:pt x="31" y="7"/>
                  </a:cubicBezTo>
                  <a:cubicBezTo>
                    <a:pt x="30" y="6"/>
                    <a:pt x="28" y="7"/>
                    <a:pt x="27" y="6"/>
                  </a:cubicBezTo>
                  <a:cubicBezTo>
                    <a:pt x="26" y="6"/>
                    <a:pt x="27" y="6"/>
                    <a:pt x="25" y="5"/>
                  </a:cubicBezTo>
                  <a:cubicBezTo>
                    <a:pt x="23" y="5"/>
                    <a:pt x="22" y="7"/>
                    <a:pt x="23" y="9"/>
                  </a:cubicBezTo>
                  <a:cubicBezTo>
                    <a:pt x="23" y="9"/>
                    <a:pt x="24" y="10"/>
                    <a:pt x="24" y="11"/>
                  </a:cubicBezTo>
                  <a:cubicBezTo>
                    <a:pt x="24" y="11"/>
                    <a:pt x="22" y="12"/>
                    <a:pt x="21" y="11"/>
                  </a:cubicBezTo>
                  <a:cubicBezTo>
                    <a:pt x="19" y="11"/>
                    <a:pt x="20" y="8"/>
                    <a:pt x="18" y="7"/>
                  </a:cubicBezTo>
                  <a:cubicBezTo>
                    <a:pt x="16" y="5"/>
                    <a:pt x="15" y="9"/>
                    <a:pt x="14" y="10"/>
                  </a:cubicBezTo>
                  <a:cubicBezTo>
                    <a:pt x="11" y="12"/>
                    <a:pt x="11" y="8"/>
                    <a:pt x="10" y="6"/>
                  </a:cubicBezTo>
                  <a:cubicBezTo>
                    <a:pt x="8" y="5"/>
                    <a:pt x="6" y="7"/>
                    <a:pt x="4" y="7"/>
                  </a:cubicBezTo>
                  <a:cubicBezTo>
                    <a:pt x="3" y="7"/>
                    <a:pt x="2" y="7"/>
                    <a:pt x="1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1" y="13"/>
                    <a:pt x="1" y="16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2862263" y="1250951"/>
              <a:ext cx="307975" cy="219075"/>
            </a:xfrm>
            <a:custGeom>
              <a:avLst/>
              <a:gdLst>
                <a:gd name="T0" fmla="*/ 2 w 82"/>
                <a:gd name="T1" fmla="*/ 49 h 58"/>
                <a:gd name="T2" fmla="*/ 2 w 82"/>
                <a:gd name="T3" fmla="*/ 51 h 58"/>
                <a:gd name="T4" fmla="*/ 8 w 82"/>
                <a:gd name="T5" fmla="*/ 53 h 58"/>
                <a:gd name="T6" fmla="*/ 13 w 82"/>
                <a:gd name="T7" fmla="*/ 55 h 58"/>
                <a:gd name="T8" fmla="*/ 14 w 82"/>
                <a:gd name="T9" fmla="*/ 58 h 58"/>
                <a:gd name="T10" fmla="*/ 19 w 82"/>
                <a:gd name="T11" fmla="*/ 58 h 58"/>
                <a:gd name="T12" fmla="*/ 21 w 82"/>
                <a:gd name="T13" fmla="*/ 52 h 58"/>
                <a:gd name="T14" fmla="*/ 19 w 82"/>
                <a:gd name="T15" fmla="*/ 46 h 58"/>
                <a:gd name="T16" fmla="*/ 19 w 82"/>
                <a:gd name="T17" fmla="*/ 42 h 58"/>
                <a:gd name="T18" fmla="*/ 26 w 82"/>
                <a:gd name="T19" fmla="*/ 34 h 58"/>
                <a:gd name="T20" fmla="*/ 28 w 82"/>
                <a:gd name="T21" fmla="*/ 30 h 58"/>
                <a:gd name="T22" fmla="*/ 32 w 82"/>
                <a:gd name="T23" fmla="*/ 25 h 58"/>
                <a:gd name="T24" fmla="*/ 43 w 82"/>
                <a:gd name="T25" fmla="*/ 18 h 58"/>
                <a:gd name="T26" fmla="*/ 49 w 82"/>
                <a:gd name="T27" fmla="*/ 15 h 58"/>
                <a:gd name="T28" fmla="*/ 56 w 82"/>
                <a:gd name="T29" fmla="*/ 15 h 58"/>
                <a:gd name="T30" fmla="*/ 75 w 82"/>
                <a:gd name="T31" fmla="*/ 9 h 58"/>
                <a:gd name="T32" fmla="*/ 80 w 82"/>
                <a:gd name="T33" fmla="*/ 7 h 58"/>
                <a:gd name="T34" fmla="*/ 77 w 82"/>
                <a:gd name="T35" fmla="*/ 2 h 58"/>
                <a:gd name="T36" fmla="*/ 65 w 82"/>
                <a:gd name="T37" fmla="*/ 7 h 58"/>
                <a:gd name="T38" fmla="*/ 62 w 82"/>
                <a:gd name="T39" fmla="*/ 8 h 58"/>
                <a:gd name="T40" fmla="*/ 48 w 82"/>
                <a:gd name="T41" fmla="*/ 8 h 58"/>
                <a:gd name="T42" fmla="*/ 35 w 82"/>
                <a:gd name="T43" fmla="*/ 12 h 58"/>
                <a:gd name="T44" fmla="*/ 29 w 82"/>
                <a:gd name="T45" fmla="*/ 17 h 58"/>
                <a:gd name="T46" fmla="*/ 19 w 82"/>
                <a:gd name="T47" fmla="*/ 24 h 58"/>
                <a:gd name="T48" fmla="*/ 13 w 82"/>
                <a:gd name="T49" fmla="*/ 29 h 58"/>
                <a:gd name="T50" fmla="*/ 12 w 82"/>
                <a:gd name="T51" fmla="*/ 33 h 58"/>
                <a:gd name="T52" fmla="*/ 10 w 82"/>
                <a:gd name="T53" fmla="*/ 36 h 58"/>
                <a:gd name="T54" fmla="*/ 11 w 82"/>
                <a:gd name="T55" fmla="*/ 35 h 58"/>
                <a:gd name="T56" fmla="*/ 8 w 82"/>
                <a:gd name="T57" fmla="*/ 36 h 58"/>
                <a:gd name="T58" fmla="*/ 4 w 82"/>
                <a:gd name="T59" fmla="*/ 39 h 58"/>
                <a:gd name="T60" fmla="*/ 3 w 82"/>
                <a:gd name="T61" fmla="*/ 42 h 58"/>
                <a:gd name="T62" fmla="*/ 1 w 82"/>
                <a:gd name="T63" fmla="*/ 44 h 58"/>
                <a:gd name="T64" fmla="*/ 0 w 82"/>
                <a:gd name="T65" fmla="*/ 47 h 58"/>
                <a:gd name="T66" fmla="*/ 2 w 82"/>
                <a:gd name="T67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58">
                  <a:moveTo>
                    <a:pt x="2" y="49"/>
                  </a:moveTo>
                  <a:cubicBezTo>
                    <a:pt x="3" y="50"/>
                    <a:pt x="1" y="50"/>
                    <a:pt x="2" y="51"/>
                  </a:cubicBezTo>
                  <a:cubicBezTo>
                    <a:pt x="2" y="53"/>
                    <a:pt x="7" y="53"/>
                    <a:pt x="8" y="53"/>
                  </a:cubicBezTo>
                  <a:cubicBezTo>
                    <a:pt x="10" y="53"/>
                    <a:pt x="13" y="52"/>
                    <a:pt x="13" y="55"/>
                  </a:cubicBezTo>
                  <a:cubicBezTo>
                    <a:pt x="13" y="56"/>
                    <a:pt x="12" y="57"/>
                    <a:pt x="14" y="58"/>
                  </a:cubicBezTo>
                  <a:cubicBezTo>
                    <a:pt x="15" y="58"/>
                    <a:pt x="18" y="58"/>
                    <a:pt x="19" y="58"/>
                  </a:cubicBezTo>
                  <a:cubicBezTo>
                    <a:pt x="21" y="57"/>
                    <a:pt x="22" y="54"/>
                    <a:pt x="21" y="52"/>
                  </a:cubicBezTo>
                  <a:cubicBezTo>
                    <a:pt x="21" y="50"/>
                    <a:pt x="20" y="48"/>
                    <a:pt x="19" y="46"/>
                  </a:cubicBezTo>
                  <a:cubicBezTo>
                    <a:pt x="18" y="45"/>
                    <a:pt x="18" y="44"/>
                    <a:pt x="19" y="42"/>
                  </a:cubicBezTo>
                  <a:cubicBezTo>
                    <a:pt x="21" y="39"/>
                    <a:pt x="24" y="37"/>
                    <a:pt x="26" y="34"/>
                  </a:cubicBezTo>
                  <a:cubicBezTo>
                    <a:pt x="27" y="33"/>
                    <a:pt x="27" y="31"/>
                    <a:pt x="28" y="30"/>
                  </a:cubicBezTo>
                  <a:cubicBezTo>
                    <a:pt x="29" y="28"/>
                    <a:pt x="30" y="26"/>
                    <a:pt x="32" y="25"/>
                  </a:cubicBezTo>
                  <a:cubicBezTo>
                    <a:pt x="35" y="22"/>
                    <a:pt x="39" y="20"/>
                    <a:pt x="43" y="18"/>
                  </a:cubicBezTo>
                  <a:cubicBezTo>
                    <a:pt x="45" y="17"/>
                    <a:pt x="47" y="16"/>
                    <a:pt x="49" y="15"/>
                  </a:cubicBezTo>
                  <a:cubicBezTo>
                    <a:pt x="51" y="14"/>
                    <a:pt x="54" y="15"/>
                    <a:pt x="56" y="15"/>
                  </a:cubicBezTo>
                  <a:cubicBezTo>
                    <a:pt x="63" y="14"/>
                    <a:pt x="69" y="11"/>
                    <a:pt x="75" y="9"/>
                  </a:cubicBezTo>
                  <a:cubicBezTo>
                    <a:pt x="76" y="9"/>
                    <a:pt x="79" y="9"/>
                    <a:pt x="80" y="7"/>
                  </a:cubicBezTo>
                  <a:cubicBezTo>
                    <a:pt x="82" y="5"/>
                    <a:pt x="79" y="3"/>
                    <a:pt x="77" y="2"/>
                  </a:cubicBezTo>
                  <a:cubicBezTo>
                    <a:pt x="71" y="0"/>
                    <a:pt x="69" y="4"/>
                    <a:pt x="65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57" y="8"/>
                    <a:pt x="53" y="7"/>
                    <a:pt x="48" y="8"/>
                  </a:cubicBezTo>
                  <a:cubicBezTo>
                    <a:pt x="44" y="9"/>
                    <a:pt x="39" y="10"/>
                    <a:pt x="35" y="12"/>
                  </a:cubicBezTo>
                  <a:cubicBezTo>
                    <a:pt x="32" y="13"/>
                    <a:pt x="30" y="14"/>
                    <a:pt x="29" y="17"/>
                  </a:cubicBezTo>
                  <a:cubicBezTo>
                    <a:pt x="26" y="21"/>
                    <a:pt x="23" y="22"/>
                    <a:pt x="19" y="24"/>
                  </a:cubicBezTo>
                  <a:cubicBezTo>
                    <a:pt x="17" y="26"/>
                    <a:pt x="15" y="27"/>
                    <a:pt x="13" y="29"/>
                  </a:cubicBezTo>
                  <a:cubicBezTo>
                    <a:pt x="12" y="30"/>
                    <a:pt x="13" y="31"/>
                    <a:pt x="12" y="33"/>
                  </a:cubicBezTo>
                  <a:cubicBezTo>
                    <a:pt x="12" y="34"/>
                    <a:pt x="12" y="35"/>
                    <a:pt x="10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4"/>
                    <a:pt x="9" y="35"/>
                    <a:pt x="8" y="36"/>
                  </a:cubicBezTo>
                  <a:cubicBezTo>
                    <a:pt x="6" y="37"/>
                    <a:pt x="5" y="37"/>
                    <a:pt x="4" y="39"/>
                  </a:cubicBezTo>
                  <a:cubicBezTo>
                    <a:pt x="4" y="40"/>
                    <a:pt x="4" y="41"/>
                    <a:pt x="3" y="42"/>
                  </a:cubicBezTo>
                  <a:cubicBezTo>
                    <a:pt x="2" y="43"/>
                    <a:pt x="2" y="43"/>
                    <a:pt x="1" y="44"/>
                  </a:cubicBezTo>
                  <a:cubicBezTo>
                    <a:pt x="1" y="45"/>
                    <a:pt x="0" y="46"/>
                    <a:pt x="0" y="47"/>
                  </a:cubicBezTo>
                  <a:cubicBezTo>
                    <a:pt x="1" y="48"/>
                    <a:pt x="2" y="47"/>
                    <a:pt x="2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1736725" y="1887538"/>
              <a:ext cx="77788" cy="85725"/>
            </a:xfrm>
            <a:custGeom>
              <a:avLst/>
              <a:gdLst>
                <a:gd name="T0" fmla="*/ 3 w 21"/>
                <a:gd name="T1" fmla="*/ 17 h 23"/>
                <a:gd name="T2" fmla="*/ 3 w 21"/>
                <a:gd name="T3" fmla="*/ 22 h 23"/>
                <a:gd name="T4" fmla="*/ 15 w 21"/>
                <a:gd name="T5" fmla="*/ 18 h 23"/>
                <a:gd name="T6" fmla="*/ 19 w 21"/>
                <a:gd name="T7" fmla="*/ 15 h 23"/>
                <a:gd name="T8" fmla="*/ 20 w 21"/>
                <a:gd name="T9" fmla="*/ 11 h 23"/>
                <a:gd name="T10" fmla="*/ 20 w 21"/>
                <a:gd name="T11" fmla="*/ 9 h 23"/>
                <a:gd name="T12" fmla="*/ 19 w 21"/>
                <a:gd name="T13" fmla="*/ 8 h 23"/>
                <a:gd name="T14" fmla="*/ 20 w 21"/>
                <a:gd name="T15" fmla="*/ 5 h 23"/>
                <a:gd name="T16" fmla="*/ 20 w 21"/>
                <a:gd name="T17" fmla="*/ 2 h 23"/>
                <a:gd name="T18" fmla="*/ 17 w 21"/>
                <a:gd name="T19" fmla="*/ 0 h 23"/>
                <a:gd name="T20" fmla="*/ 18 w 21"/>
                <a:gd name="T21" fmla="*/ 0 h 23"/>
                <a:gd name="T22" fmla="*/ 10 w 21"/>
                <a:gd name="T23" fmla="*/ 1 h 23"/>
                <a:gd name="T24" fmla="*/ 8 w 21"/>
                <a:gd name="T25" fmla="*/ 5 h 23"/>
                <a:gd name="T26" fmla="*/ 6 w 21"/>
                <a:gd name="T27" fmla="*/ 6 h 23"/>
                <a:gd name="T28" fmla="*/ 2 w 21"/>
                <a:gd name="T29" fmla="*/ 6 h 23"/>
                <a:gd name="T30" fmla="*/ 1 w 21"/>
                <a:gd name="T31" fmla="*/ 11 h 23"/>
                <a:gd name="T32" fmla="*/ 1 w 21"/>
                <a:gd name="T33" fmla="*/ 14 h 23"/>
                <a:gd name="T34" fmla="*/ 3 w 21"/>
                <a:gd name="T3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23">
                  <a:moveTo>
                    <a:pt x="3" y="17"/>
                  </a:moveTo>
                  <a:cubicBezTo>
                    <a:pt x="4" y="19"/>
                    <a:pt x="3" y="20"/>
                    <a:pt x="3" y="22"/>
                  </a:cubicBezTo>
                  <a:cubicBezTo>
                    <a:pt x="7" y="23"/>
                    <a:pt x="11" y="21"/>
                    <a:pt x="15" y="18"/>
                  </a:cubicBezTo>
                  <a:cubicBezTo>
                    <a:pt x="17" y="17"/>
                    <a:pt x="18" y="16"/>
                    <a:pt x="19" y="15"/>
                  </a:cubicBezTo>
                  <a:cubicBezTo>
                    <a:pt x="19" y="14"/>
                    <a:pt x="20" y="12"/>
                    <a:pt x="20" y="11"/>
                  </a:cubicBezTo>
                  <a:cubicBezTo>
                    <a:pt x="21" y="10"/>
                    <a:pt x="21" y="10"/>
                    <a:pt x="20" y="9"/>
                  </a:cubicBezTo>
                  <a:cubicBezTo>
                    <a:pt x="19" y="8"/>
                    <a:pt x="19" y="9"/>
                    <a:pt x="19" y="8"/>
                  </a:cubicBezTo>
                  <a:cubicBezTo>
                    <a:pt x="19" y="7"/>
                    <a:pt x="20" y="6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5" y="0"/>
                    <a:pt x="13" y="1"/>
                    <a:pt x="10" y="1"/>
                  </a:cubicBezTo>
                  <a:cubicBezTo>
                    <a:pt x="8" y="2"/>
                    <a:pt x="9" y="3"/>
                    <a:pt x="8" y="5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4" y="6"/>
                    <a:pt x="4" y="4"/>
                    <a:pt x="2" y="6"/>
                  </a:cubicBezTo>
                  <a:cubicBezTo>
                    <a:pt x="1" y="7"/>
                    <a:pt x="1" y="9"/>
                    <a:pt x="1" y="11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0" y="16"/>
                    <a:pt x="2" y="16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1814513" y="1804988"/>
              <a:ext cx="136525" cy="206375"/>
            </a:xfrm>
            <a:custGeom>
              <a:avLst/>
              <a:gdLst>
                <a:gd name="T0" fmla="*/ 7 w 36"/>
                <a:gd name="T1" fmla="*/ 21 h 55"/>
                <a:gd name="T2" fmla="*/ 9 w 36"/>
                <a:gd name="T3" fmla="*/ 24 h 55"/>
                <a:gd name="T4" fmla="*/ 12 w 36"/>
                <a:gd name="T5" fmla="*/ 29 h 55"/>
                <a:gd name="T6" fmla="*/ 13 w 36"/>
                <a:gd name="T7" fmla="*/ 34 h 55"/>
                <a:gd name="T8" fmla="*/ 10 w 36"/>
                <a:gd name="T9" fmla="*/ 38 h 55"/>
                <a:gd name="T10" fmla="*/ 8 w 36"/>
                <a:gd name="T11" fmla="*/ 42 h 55"/>
                <a:gd name="T12" fmla="*/ 8 w 36"/>
                <a:gd name="T13" fmla="*/ 46 h 55"/>
                <a:gd name="T14" fmla="*/ 4 w 36"/>
                <a:gd name="T15" fmla="*/ 50 h 55"/>
                <a:gd name="T16" fmla="*/ 15 w 36"/>
                <a:gd name="T17" fmla="*/ 52 h 55"/>
                <a:gd name="T18" fmla="*/ 21 w 36"/>
                <a:gd name="T19" fmla="*/ 49 h 55"/>
                <a:gd name="T20" fmla="*/ 24 w 36"/>
                <a:gd name="T21" fmla="*/ 48 h 55"/>
                <a:gd name="T22" fmla="*/ 31 w 36"/>
                <a:gd name="T23" fmla="*/ 45 h 55"/>
                <a:gd name="T24" fmla="*/ 35 w 36"/>
                <a:gd name="T25" fmla="*/ 41 h 55"/>
                <a:gd name="T26" fmla="*/ 33 w 36"/>
                <a:gd name="T27" fmla="*/ 37 h 55"/>
                <a:gd name="T28" fmla="*/ 27 w 36"/>
                <a:gd name="T29" fmla="*/ 32 h 55"/>
                <a:gd name="T30" fmla="*/ 27 w 36"/>
                <a:gd name="T31" fmla="*/ 29 h 55"/>
                <a:gd name="T32" fmla="*/ 22 w 36"/>
                <a:gd name="T33" fmla="*/ 25 h 55"/>
                <a:gd name="T34" fmla="*/ 16 w 36"/>
                <a:gd name="T35" fmla="*/ 15 h 55"/>
                <a:gd name="T36" fmla="*/ 19 w 36"/>
                <a:gd name="T37" fmla="*/ 10 h 55"/>
                <a:gd name="T38" fmla="*/ 13 w 36"/>
                <a:gd name="T39" fmla="*/ 6 h 55"/>
                <a:gd name="T40" fmla="*/ 10 w 36"/>
                <a:gd name="T41" fmla="*/ 6 h 55"/>
                <a:gd name="T42" fmla="*/ 13 w 36"/>
                <a:gd name="T43" fmla="*/ 3 h 55"/>
                <a:gd name="T44" fmla="*/ 11 w 36"/>
                <a:gd name="T45" fmla="*/ 0 h 55"/>
                <a:gd name="T46" fmla="*/ 11 w 36"/>
                <a:gd name="T47" fmla="*/ 1 h 55"/>
                <a:gd name="T48" fmla="*/ 5 w 36"/>
                <a:gd name="T49" fmla="*/ 4 h 55"/>
                <a:gd name="T50" fmla="*/ 5 w 36"/>
                <a:gd name="T51" fmla="*/ 6 h 55"/>
                <a:gd name="T52" fmla="*/ 1 w 36"/>
                <a:gd name="T53" fmla="*/ 10 h 55"/>
                <a:gd name="T54" fmla="*/ 5 w 36"/>
                <a:gd name="T55" fmla="*/ 19 h 55"/>
                <a:gd name="T56" fmla="*/ 7 w 36"/>
                <a:gd name="T57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55">
                  <a:moveTo>
                    <a:pt x="7" y="21"/>
                  </a:moveTo>
                  <a:cubicBezTo>
                    <a:pt x="9" y="22"/>
                    <a:pt x="8" y="23"/>
                    <a:pt x="9" y="24"/>
                  </a:cubicBezTo>
                  <a:cubicBezTo>
                    <a:pt x="9" y="26"/>
                    <a:pt x="11" y="27"/>
                    <a:pt x="12" y="29"/>
                  </a:cubicBezTo>
                  <a:cubicBezTo>
                    <a:pt x="13" y="31"/>
                    <a:pt x="13" y="32"/>
                    <a:pt x="13" y="34"/>
                  </a:cubicBezTo>
                  <a:cubicBezTo>
                    <a:pt x="13" y="36"/>
                    <a:pt x="12" y="36"/>
                    <a:pt x="10" y="38"/>
                  </a:cubicBezTo>
                  <a:cubicBezTo>
                    <a:pt x="9" y="39"/>
                    <a:pt x="8" y="40"/>
                    <a:pt x="8" y="42"/>
                  </a:cubicBezTo>
                  <a:cubicBezTo>
                    <a:pt x="8" y="43"/>
                    <a:pt x="9" y="44"/>
                    <a:pt x="8" y="46"/>
                  </a:cubicBezTo>
                  <a:cubicBezTo>
                    <a:pt x="7" y="47"/>
                    <a:pt x="5" y="48"/>
                    <a:pt x="4" y="50"/>
                  </a:cubicBezTo>
                  <a:cubicBezTo>
                    <a:pt x="3" y="55"/>
                    <a:pt x="13" y="52"/>
                    <a:pt x="15" y="52"/>
                  </a:cubicBezTo>
                  <a:cubicBezTo>
                    <a:pt x="17" y="51"/>
                    <a:pt x="19" y="49"/>
                    <a:pt x="21" y="49"/>
                  </a:cubicBezTo>
                  <a:cubicBezTo>
                    <a:pt x="22" y="48"/>
                    <a:pt x="23" y="49"/>
                    <a:pt x="24" y="48"/>
                  </a:cubicBezTo>
                  <a:cubicBezTo>
                    <a:pt x="26" y="47"/>
                    <a:pt x="29" y="46"/>
                    <a:pt x="31" y="45"/>
                  </a:cubicBezTo>
                  <a:cubicBezTo>
                    <a:pt x="33" y="44"/>
                    <a:pt x="34" y="43"/>
                    <a:pt x="35" y="41"/>
                  </a:cubicBezTo>
                  <a:cubicBezTo>
                    <a:pt x="36" y="39"/>
                    <a:pt x="34" y="38"/>
                    <a:pt x="33" y="37"/>
                  </a:cubicBezTo>
                  <a:cubicBezTo>
                    <a:pt x="30" y="35"/>
                    <a:pt x="27" y="36"/>
                    <a:pt x="27" y="32"/>
                  </a:cubicBezTo>
                  <a:cubicBezTo>
                    <a:pt x="26" y="32"/>
                    <a:pt x="27" y="30"/>
                    <a:pt x="27" y="29"/>
                  </a:cubicBezTo>
                  <a:cubicBezTo>
                    <a:pt x="26" y="27"/>
                    <a:pt x="24" y="26"/>
                    <a:pt x="22" y="25"/>
                  </a:cubicBezTo>
                  <a:cubicBezTo>
                    <a:pt x="18" y="24"/>
                    <a:pt x="14" y="19"/>
                    <a:pt x="16" y="15"/>
                  </a:cubicBezTo>
                  <a:cubicBezTo>
                    <a:pt x="17" y="13"/>
                    <a:pt x="19" y="12"/>
                    <a:pt x="19" y="10"/>
                  </a:cubicBezTo>
                  <a:cubicBezTo>
                    <a:pt x="19" y="8"/>
                    <a:pt x="15" y="6"/>
                    <a:pt x="13" y="6"/>
                  </a:cubicBezTo>
                  <a:cubicBezTo>
                    <a:pt x="13" y="6"/>
                    <a:pt x="10" y="7"/>
                    <a:pt x="10" y="6"/>
                  </a:cubicBezTo>
                  <a:cubicBezTo>
                    <a:pt x="9" y="4"/>
                    <a:pt x="13" y="4"/>
                    <a:pt x="13" y="3"/>
                  </a:cubicBezTo>
                  <a:cubicBezTo>
                    <a:pt x="15" y="2"/>
                    <a:pt x="12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8" y="1"/>
                    <a:pt x="6" y="1"/>
                    <a:pt x="5" y="4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4" y="8"/>
                    <a:pt x="2" y="8"/>
                    <a:pt x="1" y="10"/>
                  </a:cubicBezTo>
                  <a:cubicBezTo>
                    <a:pt x="0" y="13"/>
                    <a:pt x="3" y="17"/>
                    <a:pt x="5" y="19"/>
                  </a:cubicBezTo>
                  <a:cubicBezTo>
                    <a:pt x="6" y="20"/>
                    <a:pt x="6" y="20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2081213" y="2170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2066925" y="2170113"/>
              <a:ext cx="41275" cy="74613"/>
            </a:xfrm>
            <a:custGeom>
              <a:avLst/>
              <a:gdLst>
                <a:gd name="T0" fmla="*/ 1 w 11"/>
                <a:gd name="T1" fmla="*/ 9 h 20"/>
                <a:gd name="T2" fmla="*/ 2 w 11"/>
                <a:gd name="T3" fmla="*/ 11 h 20"/>
                <a:gd name="T4" fmla="*/ 2 w 11"/>
                <a:gd name="T5" fmla="*/ 18 h 20"/>
                <a:gd name="T6" fmla="*/ 7 w 11"/>
                <a:gd name="T7" fmla="*/ 19 h 20"/>
                <a:gd name="T8" fmla="*/ 10 w 11"/>
                <a:gd name="T9" fmla="*/ 13 h 20"/>
                <a:gd name="T10" fmla="*/ 8 w 11"/>
                <a:gd name="T11" fmla="*/ 9 h 20"/>
                <a:gd name="T12" fmla="*/ 8 w 11"/>
                <a:gd name="T13" fmla="*/ 5 h 20"/>
                <a:gd name="T14" fmla="*/ 7 w 11"/>
                <a:gd name="T15" fmla="*/ 1 h 20"/>
                <a:gd name="T16" fmla="*/ 4 w 11"/>
                <a:gd name="T17" fmla="*/ 0 h 20"/>
                <a:gd name="T18" fmla="*/ 4 w 11"/>
                <a:gd name="T19" fmla="*/ 0 h 20"/>
                <a:gd name="T20" fmla="*/ 2 w 11"/>
                <a:gd name="T21" fmla="*/ 5 h 20"/>
                <a:gd name="T22" fmla="*/ 2 w 11"/>
                <a:gd name="T23" fmla="*/ 6 h 20"/>
                <a:gd name="T24" fmla="*/ 1 w 11"/>
                <a:gd name="T2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20">
                  <a:moveTo>
                    <a:pt x="1" y="9"/>
                  </a:moveTo>
                  <a:cubicBezTo>
                    <a:pt x="0" y="10"/>
                    <a:pt x="1" y="10"/>
                    <a:pt x="2" y="11"/>
                  </a:cubicBezTo>
                  <a:cubicBezTo>
                    <a:pt x="3" y="13"/>
                    <a:pt x="1" y="16"/>
                    <a:pt x="2" y="18"/>
                  </a:cubicBezTo>
                  <a:cubicBezTo>
                    <a:pt x="3" y="19"/>
                    <a:pt x="6" y="20"/>
                    <a:pt x="7" y="19"/>
                  </a:cubicBezTo>
                  <a:cubicBezTo>
                    <a:pt x="9" y="17"/>
                    <a:pt x="11" y="15"/>
                    <a:pt x="10" y="13"/>
                  </a:cubicBezTo>
                  <a:cubicBezTo>
                    <a:pt x="9" y="11"/>
                    <a:pt x="8" y="11"/>
                    <a:pt x="8" y="9"/>
                  </a:cubicBezTo>
                  <a:cubicBezTo>
                    <a:pt x="8" y="8"/>
                    <a:pt x="8" y="7"/>
                    <a:pt x="8" y="5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4"/>
                    <a:pt x="2" y="5"/>
                  </a:cubicBezTo>
                  <a:cubicBezTo>
                    <a:pt x="2" y="5"/>
                    <a:pt x="3" y="5"/>
                    <a:pt x="2" y="6"/>
                  </a:cubicBezTo>
                  <a:cubicBezTo>
                    <a:pt x="2" y="7"/>
                    <a:pt x="1" y="8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2141538" y="2255838"/>
              <a:ext cx="52388" cy="38100"/>
            </a:xfrm>
            <a:custGeom>
              <a:avLst/>
              <a:gdLst>
                <a:gd name="T0" fmla="*/ 7 w 14"/>
                <a:gd name="T1" fmla="*/ 6 h 10"/>
                <a:gd name="T2" fmla="*/ 8 w 14"/>
                <a:gd name="T3" fmla="*/ 7 h 10"/>
                <a:gd name="T4" fmla="*/ 11 w 14"/>
                <a:gd name="T5" fmla="*/ 9 h 10"/>
                <a:gd name="T6" fmla="*/ 13 w 14"/>
                <a:gd name="T7" fmla="*/ 6 h 10"/>
                <a:gd name="T8" fmla="*/ 12 w 14"/>
                <a:gd name="T9" fmla="*/ 2 h 10"/>
                <a:gd name="T10" fmla="*/ 9 w 14"/>
                <a:gd name="T11" fmla="*/ 1 h 10"/>
                <a:gd name="T12" fmla="*/ 8 w 14"/>
                <a:gd name="T13" fmla="*/ 1 h 10"/>
                <a:gd name="T14" fmla="*/ 8 w 14"/>
                <a:gd name="T15" fmla="*/ 1 h 10"/>
                <a:gd name="T16" fmla="*/ 1 w 14"/>
                <a:gd name="T17" fmla="*/ 2 h 10"/>
                <a:gd name="T18" fmla="*/ 3 w 14"/>
                <a:gd name="T19" fmla="*/ 6 h 10"/>
                <a:gd name="T20" fmla="*/ 7 w 14"/>
                <a:gd name="T2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7" y="6"/>
                  </a:moveTo>
                  <a:cubicBezTo>
                    <a:pt x="8" y="6"/>
                    <a:pt x="8" y="7"/>
                    <a:pt x="8" y="7"/>
                  </a:cubicBezTo>
                  <a:cubicBezTo>
                    <a:pt x="9" y="9"/>
                    <a:pt x="9" y="10"/>
                    <a:pt x="11" y="9"/>
                  </a:cubicBezTo>
                  <a:cubicBezTo>
                    <a:pt x="12" y="9"/>
                    <a:pt x="13" y="8"/>
                    <a:pt x="13" y="6"/>
                  </a:cubicBezTo>
                  <a:cubicBezTo>
                    <a:pt x="14" y="4"/>
                    <a:pt x="12" y="4"/>
                    <a:pt x="12" y="2"/>
                  </a:cubicBezTo>
                  <a:cubicBezTo>
                    <a:pt x="11" y="1"/>
                    <a:pt x="11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2" y="1"/>
                    <a:pt x="1" y="2"/>
                  </a:cubicBezTo>
                  <a:cubicBezTo>
                    <a:pt x="0" y="4"/>
                    <a:pt x="2" y="5"/>
                    <a:pt x="3" y="6"/>
                  </a:cubicBezTo>
                  <a:cubicBezTo>
                    <a:pt x="4" y="6"/>
                    <a:pt x="6" y="5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839788" y="1079501"/>
              <a:ext cx="746125" cy="774700"/>
            </a:xfrm>
            <a:custGeom>
              <a:avLst/>
              <a:gdLst>
                <a:gd name="T0" fmla="*/ 193 w 199"/>
                <a:gd name="T1" fmla="*/ 104 h 206"/>
                <a:gd name="T2" fmla="*/ 188 w 199"/>
                <a:gd name="T3" fmla="*/ 94 h 206"/>
                <a:gd name="T4" fmla="*/ 183 w 199"/>
                <a:gd name="T5" fmla="*/ 90 h 206"/>
                <a:gd name="T6" fmla="*/ 178 w 199"/>
                <a:gd name="T7" fmla="*/ 81 h 206"/>
                <a:gd name="T8" fmla="*/ 179 w 199"/>
                <a:gd name="T9" fmla="*/ 65 h 206"/>
                <a:gd name="T10" fmla="*/ 173 w 199"/>
                <a:gd name="T11" fmla="*/ 52 h 206"/>
                <a:gd name="T12" fmla="*/ 165 w 199"/>
                <a:gd name="T13" fmla="*/ 47 h 206"/>
                <a:gd name="T14" fmla="*/ 162 w 199"/>
                <a:gd name="T15" fmla="*/ 36 h 206"/>
                <a:gd name="T16" fmla="*/ 148 w 199"/>
                <a:gd name="T17" fmla="*/ 29 h 206"/>
                <a:gd name="T18" fmla="*/ 141 w 199"/>
                <a:gd name="T19" fmla="*/ 14 h 206"/>
                <a:gd name="T20" fmla="*/ 137 w 199"/>
                <a:gd name="T21" fmla="*/ 3 h 206"/>
                <a:gd name="T22" fmla="*/ 127 w 199"/>
                <a:gd name="T23" fmla="*/ 7 h 206"/>
                <a:gd name="T24" fmla="*/ 115 w 199"/>
                <a:gd name="T25" fmla="*/ 2 h 206"/>
                <a:gd name="T26" fmla="*/ 93 w 199"/>
                <a:gd name="T27" fmla="*/ 0 h 206"/>
                <a:gd name="T28" fmla="*/ 85 w 199"/>
                <a:gd name="T29" fmla="*/ 7 h 206"/>
                <a:gd name="T30" fmla="*/ 77 w 199"/>
                <a:gd name="T31" fmla="*/ 14 h 206"/>
                <a:gd name="T32" fmla="*/ 61 w 199"/>
                <a:gd name="T33" fmla="*/ 18 h 206"/>
                <a:gd name="T34" fmla="*/ 41 w 199"/>
                <a:gd name="T35" fmla="*/ 25 h 206"/>
                <a:gd name="T36" fmla="*/ 29 w 199"/>
                <a:gd name="T37" fmla="*/ 29 h 206"/>
                <a:gd name="T38" fmla="*/ 31 w 199"/>
                <a:gd name="T39" fmla="*/ 38 h 206"/>
                <a:gd name="T40" fmla="*/ 12 w 199"/>
                <a:gd name="T41" fmla="*/ 43 h 206"/>
                <a:gd name="T42" fmla="*/ 4 w 199"/>
                <a:gd name="T43" fmla="*/ 46 h 206"/>
                <a:gd name="T44" fmla="*/ 4 w 199"/>
                <a:gd name="T45" fmla="*/ 60 h 206"/>
                <a:gd name="T46" fmla="*/ 30 w 199"/>
                <a:gd name="T47" fmla="*/ 71 h 206"/>
                <a:gd name="T48" fmla="*/ 39 w 199"/>
                <a:gd name="T49" fmla="*/ 80 h 206"/>
                <a:gd name="T50" fmla="*/ 48 w 199"/>
                <a:gd name="T51" fmla="*/ 100 h 206"/>
                <a:gd name="T52" fmla="*/ 48 w 199"/>
                <a:gd name="T53" fmla="*/ 109 h 206"/>
                <a:gd name="T54" fmla="*/ 58 w 199"/>
                <a:gd name="T55" fmla="*/ 108 h 206"/>
                <a:gd name="T56" fmla="*/ 64 w 199"/>
                <a:gd name="T57" fmla="*/ 123 h 206"/>
                <a:gd name="T58" fmla="*/ 64 w 199"/>
                <a:gd name="T59" fmla="*/ 134 h 206"/>
                <a:gd name="T60" fmla="*/ 57 w 199"/>
                <a:gd name="T61" fmla="*/ 144 h 206"/>
                <a:gd name="T62" fmla="*/ 58 w 199"/>
                <a:gd name="T63" fmla="*/ 155 h 206"/>
                <a:gd name="T64" fmla="*/ 65 w 199"/>
                <a:gd name="T65" fmla="*/ 168 h 206"/>
                <a:gd name="T66" fmla="*/ 73 w 199"/>
                <a:gd name="T67" fmla="*/ 166 h 206"/>
                <a:gd name="T68" fmla="*/ 73 w 199"/>
                <a:gd name="T69" fmla="*/ 180 h 206"/>
                <a:gd name="T70" fmla="*/ 99 w 199"/>
                <a:gd name="T71" fmla="*/ 194 h 206"/>
                <a:gd name="T72" fmla="*/ 117 w 199"/>
                <a:gd name="T73" fmla="*/ 205 h 206"/>
                <a:gd name="T74" fmla="*/ 126 w 199"/>
                <a:gd name="T75" fmla="*/ 178 h 206"/>
                <a:gd name="T76" fmla="*/ 129 w 199"/>
                <a:gd name="T77" fmla="*/ 158 h 206"/>
                <a:gd name="T78" fmla="*/ 145 w 199"/>
                <a:gd name="T79" fmla="*/ 143 h 206"/>
                <a:gd name="T80" fmla="*/ 165 w 199"/>
                <a:gd name="T81" fmla="*/ 126 h 206"/>
                <a:gd name="T82" fmla="*/ 188 w 199"/>
                <a:gd name="T83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206">
                  <a:moveTo>
                    <a:pt x="188" y="108"/>
                  </a:moveTo>
                  <a:cubicBezTo>
                    <a:pt x="190" y="107"/>
                    <a:pt x="192" y="106"/>
                    <a:pt x="193" y="104"/>
                  </a:cubicBezTo>
                  <a:cubicBezTo>
                    <a:pt x="196" y="102"/>
                    <a:pt x="196" y="100"/>
                    <a:pt x="197" y="97"/>
                  </a:cubicBezTo>
                  <a:cubicBezTo>
                    <a:pt x="199" y="91"/>
                    <a:pt x="192" y="93"/>
                    <a:pt x="188" y="94"/>
                  </a:cubicBezTo>
                  <a:cubicBezTo>
                    <a:pt x="187" y="94"/>
                    <a:pt x="185" y="96"/>
                    <a:pt x="184" y="95"/>
                  </a:cubicBezTo>
                  <a:cubicBezTo>
                    <a:pt x="183" y="95"/>
                    <a:pt x="183" y="91"/>
                    <a:pt x="183" y="90"/>
                  </a:cubicBezTo>
                  <a:cubicBezTo>
                    <a:pt x="186" y="87"/>
                    <a:pt x="193" y="92"/>
                    <a:pt x="194" y="86"/>
                  </a:cubicBezTo>
                  <a:cubicBezTo>
                    <a:pt x="194" y="80"/>
                    <a:pt x="182" y="81"/>
                    <a:pt x="178" y="81"/>
                  </a:cubicBezTo>
                  <a:cubicBezTo>
                    <a:pt x="177" y="76"/>
                    <a:pt x="166" y="73"/>
                    <a:pt x="176" y="70"/>
                  </a:cubicBezTo>
                  <a:cubicBezTo>
                    <a:pt x="178" y="69"/>
                    <a:pt x="181" y="68"/>
                    <a:pt x="179" y="65"/>
                  </a:cubicBezTo>
                  <a:cubicBezTo>
                    <a:pt x="179" y="64"/>
                    <a:pt x="177" y="63"/>
                    <a:pt x="176" y="62"/>
                  </a:cubicBezTo>
                  <a:cubicBezTo>
                    <a:pt x="174" y="58"/>
                    <a:pt x="180" y="54"/>
                    <a:pt x="173" y="52"/>
                  </a:cubicBezTo>
                  <a:cubicBezTo>
                    <a:pt x="172" y="51"/>
                    <a:pt x="171" y="51"/>
                    <a:pt x="169" y="50"/>
                  </a:cubicBezTo>
                  <a:cubicBezTo>
                    <a:pt x="167" y="49"/>
                    <a:pt x="167" y="48"/>
                    <a:pt x="165" y="47"/>
                  </a:cubicBezTo>
                  <a:cubicBezTo>
                    <a:pt x="164" y="46"/>
                    <a:pt x="159" y="47"/>
                    <a:pt x="157" y="44"/>
                  </a:cubicBezTo>
                  <a:cubicBezTo>
                    <a:pt x="154" y="40"/>
                    <a:pt x="162" y="39"/>
                    <a:pt x="162" y="36"/>
                  </a:cubicBezTo>
                  <a:cubicBezTo>
                    <a:pt x="159" y="35"/>
                    <a:pt x="156" y="36"/>
                    <a:pt x="153" y="35"/>
                  </a:cubicBezTo>
                  <a:cubicBezTo>
                    <a:pt x="151" y="34"/>
                    <a:pt x="150" y="31"/>
                    <a:pt x="148" y="29"/>
                  </a:cubicBezTo>
                  <a:cubicBezTo>
                    <a:pt x="147" y="26"/>
                    <a:pt x="144" y="26"/>
                    <a:pt x="142" y="23"/>
                  </a:cubicBezTo>
                  <a:cubicBezTo>
                    <a:pt x="140" y="20"/>
                    <a:pt x="142" y="17"/>
                    <a:pt x="141" y="14"/>
                  </a:cubicBezTo>
                  <a:cubicBezTo>
                    <a:pt x="140" y="12"/>
                    <a:pt x="137" y="13"/>
                    <a:pt x="136" y="10"/>
                  </a:cubicBezTo>
                  <a:cubicBezTo>
                    <a:pt x="135" y="7"/>
                    <a:pt x="137" y="5"/>
                    <a:pt x="137" y="3"/>
                  </a:cubicBezTo>
                  <a:cubicBezTo>
                    <a:pt x="136" y="1"/>
                    <a:pt x="133" y="1"/>
                    <a:pt x="131" y="1"/>
                  </a:cubicBezTo>
                  <a:cubicBezTo>
                    <a:pt x="127" y="2"/>
                    <a:pt x="129" y="5"/>
                    <a:pt x="127" y="7"/>
                  </a:cubicBezTo>
                  <a:cubicBezTo>
                    <a:pt x="126" y="9"/>
                    <a:pt x="122" y="9"/>
                    <a:pt x="119" y="8"/>
                  </a:cubicBezTo>
                  <a:cubicBezTo>
                    <a:pt x="115" y="7"/>
                    <a:pt x="118" y="5"/>
                    <a:pt x="115" y="2"/>
                  </a:cubicBezTo>
                  <a:cubicBezTo>
                    <a:pt x="113" y="0"/>
                    <a:pt x="104" y="2"/>
                    <a:pt x="101" y="2"/>
                  </a:cubicBezTo>
                  <a:cubicBezTo>
                    <a:pt x="98" y="2"/>
                    <a:pt x="96" y="0"/>
                    <a:pt x="93" y="0"/>
                  </a:cubicBezTo>
                  <a:cubicBezTo>
                    <a:pt x="90" y="1"/>
                    <a:pt x="88" y="2"/>
                    <a:pt x="86" y="4"/>
                  </a:cubicBezTo>
                  <a:cubicBezTo>
                    <a:pt x="86" y="5"/>
                    <a:pt x="86" y="6"/>
                    <a:pt x="85" y="7"/>
                  </a:cubicBezTo>
                  <a:cubicBezTo>
                    <a:pt x="84" y="8"/>
                    <a:pt x="82" y="7"/>
                    <a:pt x="80" y="8"/>
                  </a:cubicBezTo>
                  <a:cubicBezTo>
                    <a:pt x="78" y="10"/>
                    <a:pt x="79" y="13"/>
                    <a:pt x="77" y="14"/>
                  </a:cubicBezTo>
                  <a:cubicBezTo>
                    <a:pt x="75" y="17"/>
                    <a:pt x="71" y="15"/>
                    <a:pt x="69" y="16"/>
                  </a:cubicBezTo>
                  <a:cubicBezTo>
                    <a:pt x="65" y="17"/>
                    <a:pt x="66" y="22"/>
                    <a:pt x="61" y="18"/>
                  </a:cubicBezTo>
                  <a:cubicBezTo>
                    <a:pt x="59" y="17"/>
                    <a:pt x="57" y="16"/>
                    <a:pt x="56" y="15"/>
                  </a:cubicBezTo>
                  <a:cubicBezTo>
                    <a:pt x="50" y="18"/>
                    <a:pt x="46" y="21"/>
                    <a:pt x="41" y="25"/>
                  </a:cubicBezTo>
                  <a:cubicBezTo>
                    <a:pt x="39" y="26"/>
                    <a:pt x="39" y="27"/>
                    <a:pt x="37" y="27"/>
                  </a:cubicBezTo>
                  <a:cubicBezTo>
                    <a:pt x="34" y="27"/>
                    <a:pt x="32" y="27"/>
                    <a:pt x="29" y="29"/>
                  </a:cubicBezTo>
                  <a:cubicBezTo>
                    <a:pt x="28" y="30"/>
                    <a:pt x="26" y="32"/>
                    <a:pt x="27" y="34"/>
                  </a:cubicBezTo>
                  <a:cubicBezTo>
                    <a:pt x="28" y="37"/>
                    <a:pt x="33" y="35"/>
                    <a:pt x="31" y="38"/>
                  </a:cubicBezTo>
                  <a:cubicBezTo>
                    <a:pt x="31" y="41"/>
                    <a:pt x="25" y="43"/>
                    <a:pt x="22" y="43"/>
                  </a:cubicBezTo>
                  <a:cubicBezTo>
                    <a:pt x="19" y="43"/>
                    <a:pt x="15" y="42"/>
                    <a:pt x="12" y="43"/>
                  </a:cubicBezTo>
                  <a:cubicBezTo>
                    <a:pt x="11" y="44"/>
                    <a:pt x="10" y="45"/>
                    <a:pt x="8" y="45"/>
                  </a:cubicBezTo>
                  <a:cubicBezTo>
                    <a:pt x="7" y="45"/>
                    <a:pt x="5" y="45"/>
                    <a:pt x="4" y="46"/>
                  </a:cubicBezTo>
                  <a:cubicBezTo>
                    <a:pt x="0" y="49"/>
                    <a:pt x="6" y="52"/>
                    <a:pt x="7" y="54"/>
                  </a:cubicBezTo>
                  <a:cubicBezTo>
                    <a:pt x="9" y="58"/>
                    <a:pt x="6" y="57"/>
                    <a:pt x="4" y="60"/>
                  </a:cubicBezTo>
                  <a:cubicBezTo>
                    <a:pt x="1" y="65"/>
                    <a:pt x="9" y="68"/>
                    <a:pt x="13" y="68"/>
                  </a:cubicBezTo>
                  <a:cubicBezTo>
                    <a:pt x="18" y="69"/>
                    <a:pt x="26" y="66"/>
                    <a:pt x="30" y="71"/>
                  </a:cubicBezTo>
                  <a:cubicBezTo>
                    <a:pt x="31" y="72"/>
                    <a:pt x="31" y="73"/>
                    <a:pt x="32" y="74"/>
                  </a:cubicBezTo>
                  <a:cubicBezTo>
                    <a:pt x="34" y="77"/>
                    <a:pt x="37" y="77"/>
                    <a:pt x="39" y="80"/>
                  </a:cubicBezTo>
                  <a:cubicBezTo>
                    <a:pt x="42" y="82"/>
                    <a:pt x="45" y="86"/>
                    <a:pt x="46" y="89"/>
                  </a:cubicBezTo>
                  <a:cubicBezTo>
                    <a:pt x="47" y="92"/>
                    <a:pt x="49" y="98"/>
                    <a:pt x="48" y="100"/>
                  </a:cubicBezTo>
                  <a:cubicBezTo>
                    <a:pt x="47" y="103"/>
                    <a:pt x="44" y="102"/>
                    <a:pt x="45" y="106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49" y="110"/>
                    <a:pt x="50" y="108"/>
                    <a:pt x="52" y="107"/>
                  </a:cubicBezTo>
                  <a:cubicBezTo>
                    <a:pt x="54" y="107"/>
                    <a:pt x="55" y="107"/>
                    <a:pt x="58" y="108"/>
                  </a:cubicBezTo>
                  <a:cubicBezTo>
                    <a:pt x="61" y="110"/>
                    <a:pt x="68" y="116"/>
                    <a:pt x="67" y="120"/>
                  </a:cubicBezTo>
                  <a:cubicBezTo>
                    <a:pt x="67" y="121"/>
                    <a:pt x="65" y="122"/>
                    <a:pt x="64" y="123"/>
                  </a:cubicBezTo>
                  <a:cubicBezTo>
                    <a:pt x="63" y="125"/>
                    <a:pt x="64" y="127"/>
                    <a:pt x="64" y="129"/>
                  </a:cubicBezTo>
                  <a:cubicBezTo>
                    <a:pt x="64" y="131"/>
                    <a:pt x="66" y="133"/>
                    <a:pt x="64" y="134"/>
                  </a:cubicBezTo>
                  <a:cubicBezTo>
                    <a:pt x="63" y="135"/>
                    <a:pt x="60" y="135"/>
                    <a:pt x="58" y="137"/>
                  </a:cubicBezTo>
                  <a:cubicBezTo>
                    <a:pt x="55" y="139"/>
                    <a:pt x="56" y="141"/>
                    <a:pt x="57" y="144"/>
                  </a:cubicBezTo>
                  <a:cubicBezTo>
                    <a:pt x="57" y="146"/>
                    <a:pt x="55" y="149"/>
                    <a:pt x="55" y="151"/>
                  </a:cubicBezTo>
                  <a:cubicBezTo>
                    <a:pt x="56" y="152"/>
                    <a:pt x="57" y="154"/>
                    <a:pt x="58" y="155"/>
                  </a:cubicBezTo>
                  <a:cubicBezTo>
                    <a:pt x="59" y="158"/>
                    <a:pt x="60" y="163"/>
                    <a:pt x="63" y="165"/>
                  </a:cubicBezTo>
                  <a:cubicBezTo>
                    <a:pt x="64" y="167"/>
                    <a:pt x="64" y="166"/>
                    <a:pt x="65" y="168"/>
                  </a:cubicBezTo>
                  <a:cubicBezTo>
                    <a:pt x="66" y="169"/>
                    <a:pt x="65" y="170"/>
                    <a:pt x="67" y="170"/>
                  </a:cubicBezTo>
                  <a:cubicBezTo>
                    <a:pt x="67" y="169"/>
                    <a:pt x="70" y="163"/>
                    <a:pt x="73" y="166"/>
                  </a:cubicBezTo>
                  <a:cubicBezTo>
                    <a:pt x="76" y="169"/>
                    <a:pt x="66" y="172"/>
                    <a:pt x="66" y="175"/>
                  </a:cubicBezTo>
                  <a:cubicBezTo>
                    <a:pt x="66" y="178"/>
                    <a:pt x="71" y="179"/>
                    <a:pt x="73" y="180"/>
                  </a:cubicBezTo>
                  <a:cubicBezTo>
                    <a:pt x="77" y="182"/>
                    <a:pt x="77" y="187"/>
                    <a:pt x="82" y="189"/>
                  </a:cubicBezTo>
                  <a:cubicBezTo>
                    <a:pt x="87" y="191"/>
                    <a:pt x="94" y="194"/>
                    <a:pt x="99" y="194"/>
                  </a:cubicBezTo>
                  <a:cubicBezTo>
                    <a:pt x="104" y="194"/>
                    <a:pt x="105" y="196"/>
                    <a:pt x="108" y="199"/>
                  </a:cubicBezTo>
                  <a:cubicBezTo>
                    <a:pt x="110" y="201"/>
                    <a:pt x="114" y="206"/>
                    <a:pt x="117" y="205"/>
                  </a:cubicBezTo>
                  <a:cubicBezTo>
                    <a:pt x="121" y="204"/>
                    <a:pt x="124" y="191"/>
                    <a:pt x="124" y="188"/>
                  </a:cubicBezTo>
                  <a:cubicBezTo>
                    <a:pt x="124" y="183"/>
                    <a:pt x="123" y="182"/>
                    <a:pt x="126" y="178"/>
                  </a:cubicBezTo>
                  <a:cubicBezTo>
                    <a:pt x="128" y="175"/>
                    <a:pt x="132" y="172"/>
                    <a:pt x="131" y="168"/>
                  </a:cubicBezTo>
                  <a:cubicBezTo>
                    <a:pt x="131" y="165"/>
                    <a:pt x="128" y="162"/>
                    <a:pt x="129" y="158"/>
                  </a:cubicBezTo>
                  <a:cubicBezTo>
                    <a:pt x="131" y="155"/>
                    <a:pt x="136" y="152"/>
                    <a:pt x="138" y="150"/>
                  </a:cubicBezTo>
                  <a:cubicBezTo>
                    <a:pt x="141" y="147"/>
                    <a:pt x="141" y="143"/>
                    <a:pt x="145" y="143"/>
                  </a:cubicBezTo>
                  <a:cubicBezTo>
                    <a:pt x="150" y="142"/>
                    <a:pt x="151" y="143"/>
                    <a:pt x="155" y="139"/>
                  </a:cubicBezTo>
                  <a:cubicBezTo>
                    <a:pt x="160" y="135"/>
                    <a:pt x="164" y="132"/>
                    <a:pt x="165" y="126"/>
                  </a:cubicBezTo>
                  <a:cubicBezTo>
                    <a:pt x="166" y="121"/>
                    <a:pt x="172" y="121"/>
                    <a:pt x="176" y="119"/>
                  </a:cubicBezTo>
                  <a:cubicBezTo>
                    <a:pt x="181" y="116"/>
                    <a:pt x="184" y="111"/>
                    <a:pt x="188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1473200" y="1597026"/>
              <a:ext cx="203200" cy="87313"/>
            </a:xfrm>
            <a:custGeom>
              <a:avLst/>
              <a:gdLst>
                <a:gd name="T0" fmla="*/ 48 w 54"/>
                <a:gd name="T1" fmla="*/ 15 h 23"/>
                <a:gd name="T2" fmla="*/ 53 w 54"/>
                <a:gd name="T3" fmla="*/ 10 h 23"/>
                <a:gd name="T4" fmla="*/ 47 w 54"/>
                <a:gd name="T5" fmla="*/ 3 h 23"/>
                <a:gd name="T6" fmla="*/ 39 w 54"/>
                <a:gd name="T7" fmla="*/ 2 h 23"/>
                <a:gd name="T8" fmla="*/ 31 w 54"/>
                <a:gd name="T9" fmla="*/ 7 h 23"/>
                <a:gd name="T10" fmla="*/ 27 w 54"/>
                <a:gd name="T11" fmla="*/ 6 h 23"/>
                <a:gd name="T12" fmla="*/ 24 w 54"/>
                <a:gd name="T13" fmla="*/ 4 h 23"/>
                <a:gd name="T14" fmla="*/ 21 w 54"/>
                <a:gd name="T15" fmla="*/ 8 h 23"/>
                <a:gd name="T16" fmla="*/ 10 w 54"/>
                <a:gd name="T17" fmla="*/ 1 h 23"/>
                <a:gd name="T18" fmla="*/ 3 w 54"/>
                <a:gd name="T19" fmla="*/ 5 h 23"/>
                <a:gd name="T20" fmla="*/ 4 w 54"/>
                <a:gd name="T21" fmla="*/ 10 h 23"/>
                <a:gd name="T22" fmla="*/ 7 w 54"/>
                <a:gd name="T23" fmla="*/ 12 h 23"/>
                <a:gd name="T24" fmla="*/ 9 w 54"/>
                <a:gd name="T25" fmla="*/ 15 h 23"/>
                <a:gd name="T26" fmla="*/ 10 w 54"/>
                <a:gd name="T27" fmla="*/ 17 h 23"/>
                <a:gd name="T28" fmla="*/ 12 w 54"/>
                <a:gd name="T29" fmla="*/ 17 h 23"/>
                <a:gd name="T30" fmla="*/ 13 w 54"/>
                <a:gd name="T31" fmla="*/ 19 h 23"/>
                <a:gd name="T32" fmla="*/ 20 w 54"/>
                <a:gd name="T33" fmla="*/ 21 h 23"/>
                <a:gd name="T34" fmla="*/ 29 w 54"/>
                <a:gd name="T35" fmla="*/ 22 h 23"/>
                <a:gd name="T36" fmla="*/ 39 w 54"/>
                <a:gd name="T37" fmla="*/ 20 h 23"/>
                <a:gd name="T38" fmla="*/ 48 w 54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23">
                  <a:moveTo>
                    <a:pt x="48" y="15"/>
                  </a:moveTo>
                  <a:cubicBezTo>
                    <a:pt x="51" y="14"/>
                    <a:pt x="53" y="14"/>
                    <a:pt x="53" y="10"/>
                  </a:cubicBezTo>
                  <a:cubicBezTo>
                    <a:pt x="54" y="6"/>
                    <a:pt x="50" y="4"/>
                    <a:pt x="47" y="3"/>
                  </a:cubicBezTo>
                  <a:cubicBezTo>
                    <a:pt x="44" y="2"/>
                    <a:pt x="42" y="1"/>
                    <a:pt x="39" y="2"/>
                  </a:cubicBezTo>
                  <a:cubicBezTo>
                    <a:pt x="36" y="3"/>
                    <a:pt x="35" y="6"/>
                    <a:pt x="31" y="7"/>
                  </a:cubicBezTo>
                  <a:cubicBezTo>
                    <a:pt x="31" y="7"/>
                    <a:pt x="28" y="6"/>
                    <a:pt x="27" y="6"/>
                  </a:cubicBezTo>
                  <a:cubicBezTo>
                    <a:pt x="25" y="6"/>
                    <a:pt x="25" y="5"/>
                    <a:pt x="24" y="4"/>
                  </a:cubicBezTo>
                  <a:cubicBezTo>
                    <a:pt x="23" y="5"/>
                    <a:pt x="21" y="7"/>
                    <a:pt x="21" y="8"/>
                  </a:cubicBezTo>
                  <a:cubicBezTo>
                    <a:pt x="14" y="9"/>
                    <a:pt x="18" y="0"/>
                    <a:pt x="10" y="1"/>
                  </a:cubicBezTo>
                  <a:cubicBezTo>
                    <a:pt x="8" y="2"/>
                    <a:pt x="5" y="3"/>
                    <a:pt x="3" y="5"/>
                  </a:cubicBezTo>
                  <a:cubicBezTo>
                    <a:pt x="0" y="7"/>
                    <a:pt x="1" y="8"/>
                    <a:pt x="4" y="10"/>
                  </a:cubicBezTo>
                  <a:cubicBezTo>
                    <a:pt x="5" y="10"/>
                    <a:pt x="6" y="11"/>
                    <a:pt x="7" y="12"/>
                  </a:cubicBezTo>
                  <a:cubicBezTo>
                    <a:pt x="10" y="13"/>
                    <a:pt x="8" y="12"/>
                    <a:pt x="9" y="15"/>
                  </a:cubicBezTo>
                  <a:cubicBezTo>
                    <a:pt x="10" y="16"/>
                    <a:pt x="9" y="16"/>
                    <a:pt x="10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8"/>
                    <a:pt x="12" y="19"/>
                    <a:pt x="13" y="19"/>
                  </a:cubicBezTo>
                  <a:cubicBezTo>
                    <a:pt x="14" y="21"/>
                    <a:pt x="18" y="21"/>
                    <a:pt x="20" y="21"/>
                  </a:cubicBezTo>
                  <a:cubicBezTo>
                    <a:pt x="23" y="22"/>
                    <a:pt x="26" y="23"/>
                    <a:pt x="29" y="22"/>
                  </a:cubicBezTo>
                  <a:cubicBezTo>
                    <a:pt x="32" y="22"/>
                    <a:pt x="36" y="22"/>
                    <a:pt x="39" y="20"/>
                  </a:cubicBezTo>
                  <a:cubicBezTo>
                    <a:pt x="42" y="18"/>
                    <a:pt x="45" y="16"/>
                    <a:pt x="4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433388" y="1138238"/>
              <a:ext cx="511175" cy="282575"/>
            </a:xfrm>
            <a:custGeom>
              <a:avLst/>
              <a:gdLst>
                <a:gd name="T0" fmla="*/ 7 w 136"/>
                <a:gd name="T1" fmla="*/ 26 h 75"/>
                <a:gd name="T2" fmla="*/ 21 w 136"/>
                <a:gd name="T3" fmla="*/ 23 h 75"/>
                <a:gd name="T4" fmla="*/ 35 w 136"/>
                <a:gd name="T5" fmla="*/ 25 h 75"/>
                <a:gd name="T6" fmla="*/ 50 w 136"/>
                <a:gd name="T7" fmla="*/ 26 h 75"/>
                <a:gd name="T8" fmla="*/ 44 w 136"/>
                <a:gd name="T9" fmla="*/ 32 h 75"/>
                <a:gd name="T10" fmla="*/ 39 w 136"/>
                <a:gd name="T11" fmla="*/ 35 h 75"/>
                <a:gd name="T12" fmla="*/ 24 w 136"/>
                <a:gd name="T13" fmla="*/ 36 h 75"/>
                <a:gd name="T14" fmla="*/ 29 w 136"/>
                <a:gd name="T15" fmla="*/ 47 h 75"/>
                <a:gd name="T16" fmla="*/ 31 w 136"/>
                <a:gd name="T17" fmla="*/ 56 h 75"/>
                <a:gd name="T18" fmla="*/ 17 w 136"/>
                <a:gd name="T19" fmla="*/ 60 h 75"/>
                <a:gd name="T20" fmla="*/ 22 w 136"/>
                <a:gd name="T21" fmla="*/ 71 h 75"/>
                <a:gd name="T22" fmla="*/ 38 w 136"/>
                <a:gd name="T23" fmla="*/ 69 h 75"/>
                <a:gd name="T24" fmla="*/ 51 w 136"/>
                <a:gd name="T25" fmla="*/ 71 h 75"/>
                <a:gd name="T26" fmla="*/ 61 w 136"/>
                <a:gd name="T27" fmla="*/ 65 h 75"/>
                <a:gd name="T28" fmla="*/ 55 w 136"/>
                <a:gd name="T29" fmla="*/ 60 h 75"/>
                <a:gd name="T30" fmla="*/ 73 w 136"/>
                <a:gd name="T31" fmla="*/ 44 h 75"/>
                <a:gd name="T32" fmla="*/ 79 w 136"/>
                <a:gd name="T33" fmla="*/ 37 h 75"/>
                <a:gd name="T34" fmla="*/ 83 w 136"/>
                <a:gd name="T35" fmla="*/ 33 h 75"/>
                <a:gd name="T36" fmla="*/ 112 w 136"/>
                <a:gd name="T37" fmla="*/ 25 h 75"/>
                <a:gd name="T38" fmla="*/ 114 w 136"/>
                <a:gd name="T39" fmla="*/ 18 h 75"/>
                <a:gd name="T40" fmla="*/ 136 w 136"/>
                <a:gd name="T41" fmla="*/ 9 h 75"/>
                <a:gd name="T42" fmla="*/ 123 w 136"/>
                <a:gd name="T43" fmla="*/ 4 h 75"/>
                <a:gd name="T44" fmla="*/ 115 w 136"/>
                <a:gd name="T45" fmla="*/ 4 h 75"/>
                <a:gd name="T46" fmla="*/ 101 w 136"/>
                <a:gd name="T47" fmla="*/ 4 h 75"/>
                <a:gd name="T48" fmla="*/ 91 w 136"/>
                <a:gd name="T49" fmla="*/ 4 h 75"/>
                <a:gd name="T50" fmla="*/ 79 w 136"/>
                <a:gd name="T51" fmla="*/ 5 h 75"/>
                <a:gd name="T52" fmla="*/ 69 w 136"/>
                <a:gd name="T53" fmla="*/ 8 h 75"/>
                <a:gd name="T54" fmla="*/ 53 w 136"/>
                <a:gd name="T55" fmla="*/ 6 h 75"/>
                <a:gd name="T56" fmla="*/ 48 w 136"/>
                <a:gd name="T57" fmla="*/ 15 h 75"/>
                <a:gd name="T58" fmla="*/ 16 w 136"/>
                <a:gd name="T59" fmla="*/ 14 h 75"/>
                <a:gd name="T60" fmla="*/ 3 w 136"/>
                <a:gd name="T61" fmla="*/ 14 h 75"/>
                <a:gd name="T62" fmla="*/ 4 w 136"/>
                <a:gd name="T63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75">
                  <a:moveTo>
                    <a:pt x="4" y="21"/>
                  </a:moveTo>
                  <a:cubicBezTo>
                    <a:pt x="5" y="23"/>
                    <a:pt x="4" y="26"/>
                    <a:pt x="7" y="26"/>
                  </a:cubicBezTo>
                  <a:cubicBezTo>
                    <a:pt x="9" y="26"/>
                    <a:pt x="12" y="23"/>
                    <a:pt x="15" y="23"/>
                  </a:cubicBezTo>
                  <a:cubicBezTo>
                    <a:pt x="17" y="22"/>
                    <a:pt x="19" y="21"/>
                    <a:pt x="21" y="23"/>
                  </a:cubicBezTo>
                  <a:cubicBezTo>
                    <a:pt x="23" y="25"/>
                    <a:pt x="22" y="28"/>
                    <a:pt x="27" y="27"/>
                  </a:cubicBezTo>
                  <a:cubicBezTo>
                    <a:pt x="30" y="27"/>
                    <a:pt x="32" y="25"/>
                    <a:pt x="35" y="25"/>
                  </a:cubicBezTo>
                  <a:cubicBezTo>
                    <a:pt x="37" y="25"/>
                    <a:pt x="39" y="25"/>
                    <a:pt x="41" y="25"/>
                  </a:cubicBezTo>
                  <a:cubicBezTo>
                    <a:pt x="44" y="25"/>
                    <a:pt x="47" y="27"/>
                    <a:pt x="50" y="26"/>
                  </a:cubicBezTo>
                  <a:cubicBezTo>
                    <a:pt x="51" y="26"/>
                    <a:pt x="51" y="25"/>
                    <a:pt x="53" y="25"/>
                  </a:cubicBezTo>
                  <a:cubicBezTo>
                    <a:pt x="56" y="30"/>
                    <a:pt x="46" y="28"/>
                    <a:pt x="44" y="32"/>
                  </a:cubicBezTo>
                  <a:cubicBezTo>
                    <a:pt x="44" y="34"/>
                    <a:pt x="45" y="35"/>
                    <a:pt x="45" y="37"/>
                  </a:cubicBezTo>
                  <a:cubicBezTo>
                    <a:pt x="44" y="41"/>
                    <a:pt x="40" y="37"/>
                    <a:pt x="39" y="35"/>
                  </a:cubicBezTo>
                  <a:cubicBezTo>
                    <a:pt x="36" y="32"/>
                    <a:pt x="35" y="33"/>
                    <a:pt x="31" y="34"/>
                  </a:cubicBezTo>
                  <a:cubicBezTo>
                    <a:pt x="29" y="34"/>
                    <a:pt x="25" y="33"/>
                    <a:pt x="24" y="36"/>
                  </a:cubicBezTo>
                  <a:cubicBezTo>
                    <a:pt x="23" y="41"/>
                    <a:pt x="37" y="44"/>
                    <a:pt x="39" y="48"/>
                  </a:cubicBezTo>
                  <a:cubicBezTo>
                    <a:pt x="36" y="50"/>
                    <a:pt x="32" y="47"/>
                    <a:pt x="29" y="47"/>
                  </a:cubicBezTo>
                  <a:cubicBezTo>
                    <a:pt x="27" y="47"/>
                    <a:pt x="22" y="48"/>
                    <a:pt x="21" y="50"/>
                  </a:cubicBezTo>
                  <a:cubicBezTo>
                    <a:pt x="19" y="54"/>
                    <a:pt x="29" y="54"/>
                    <a:pt x="31" y="56"/>
                  </a:cubicBezTo>
                  <a:cubicBezTo>
                    <a:pt x="32" y="58"/>
                    <a:pt x="32" y="60"/>
                    <a:pt x="32" y="62"/>
                  </a:cubicBezTo>
                  <a:cubicBezTo>
                    <a:pt x="26" y="64"/>
                    <a:pt x="21" y="55"/>
                    <a:pt x="17" y="60"/>
                  </a:cubicBezTo>
                  <a:cubicBezTo>
                    <a:pt x="15" y="62"/>
                    <a:pt x="12" y="65"/>
                    <a:pt x="12" y="68"/>
                  </a:cubicBezTo>
                  <a:cubicBezTo>
                    <a:pt x="11" y="73"/>
                    <a:pt x="19" y="72"/>
                    <a:pt x="22" y="71"/>
                  </a:cubicBezTo>
                  <a:cubicBezTo>
                    <a:pt x="25" y="71"/>
                    <a:pt x="28" y="71"/>
                    <a:pt x="31" y="70"/>
                  </a:cubicBezTo>
                  <a:cubicBezTo>
                    <a:pt x="34" y="70"/>
                    <a:pt x="36" y="68"/>
                    <a:pt x="38" y="69"/>
                  </a:cubicBezTo>
                  <a:cubicBezTo>
                    <a:pt x="41" y="70"/>
                    <a:pt x="44" y="75"/>
                    <a:pt x="48" y="73"/>
                  </a:cubicBezTo>
                  <a:cubicBezTo>
                    <a:pt x="49" y="73"/>
                    <a:pt x="50" y="71"/>
                    <a:pt x="51" y="71"/>
                  </a:cubicBezTo>
                  <a:cubicBezTo>
                    <a:pt x="52" y="70"/>
                    <a:pt x="54" y="71"/>
                    <a:pt x="55" y="70"/>
                  </a:cubicBezTo>
                  <a:cubicBezTo>
                    <a:pt x="57" y="70"/>
                    <a:pt x="61" y="69"/>
                    <a:pt x="61" y="65"/>
                  </a:cubicBezTo>
                  <a:cubicBezTo>
                    <a:pt x="57" y="64"/>
                    <a:pt x="53" y="65"/>
                    <a:pt x="49" y="65"/>
                  </a:cubicBezTo>
                  <a:cubicBezTo>
                    <a:pt x="47" y="61"/>
                    <a:pt x="53" y="61"/>
                    <a:pt x="55" y="60"/>
                  </a:cubicBezTo>
                  <a:cubicBezTo>
                    <a:pt x="60" y="59"/>
                    <a:pt x="60" y="56"/>
                    <a:pt x="63" y="53"/>
                  </a:cubicBezTo>
                  <a:cubicBezTo>
                    <a:pt x="66" y="51"/>
                    <a:pt x="79" y="50"/>
                    <a:pt x="73" y="44"/>
                  </a:cubicBezTo>
                  <a:cubicBezTo>
                    <a:pt x="72" y="42"/>
                    <a:pt x="67" y="43"/>
                    <a:pt x="67" y="41"/>
                  </a:cubicBezTo>
                  <a:cubicBezTo>
                    <a:pt x="67" y="38"/>
                    <a:pt x="76" y="37"/>
                    <a:pt x="79" y="37"/>
                  </a:cubicBezTo>
                  <a:cubicBezTo>
                    <a:pt x="80" y="37"/>
                    <a:pt x="81" y="38"/>
                    <a:pt x="82" y="37"/>
                  </a:cubicBezTo>
                  <a:cubicBezTo>
                    <a:pt x="84" y="36"/>
                    <a:pt x="82" y="34"/>
                    <a:pt x="83" y="33"/>
                  </a:cubicBezTo>
                  <a:cubicBezTo>
                    <a:pt x="85" y="31"/>
                    <a:pt x="90" y="33"/>
                    <a:pt x="93" y="33"/>
                  </a:cubicBezTo>
                  <a:cubicBezTo>
                    <a:pt x="99" y="32"/>
                    <a:pt x="105" y="26"/>
                    <a:pt x="112" y="25"/>
                  </a:cubicBezTo>
                  <a:cubicBezTo>
                    <a:pt x="114" y="24"/>
                    <a:pt x="119" y="24"/>
                    <a:pt x="120" y="21"/>
                  </a:cubicBezTo>
                  <a:cubicBezTo>
                    <a:pt x="121" y="18"/>
                    <a:pt x="115" y="20"/>
                    <a:pt x="114" y="18"/>
                  </a:cubicBezTo>
                  <a:cubicBezTo>
                    <a:pt x="110" y="15"/>
                    <a:pt x="123" y="13"/>
                    <a:pt x="125" y="13"/>
                  </a:cubicBezTo>
                  <a:cubicBezTo>
                    <a:pt x="128" y="13"/>
                    <a:pt x="136" y="14"/>
                    <a:pt x="136" y="9"/>
                  </a:cubicBezTo>
                  <a:cubicBezTo>
                    <a:pt x="136" y="6"/>
                    <a:pt x="131" y="6"/>
                    <a:pt x="128" y="6"/>
                  </a:cubicBezTo>
                  <a:cubicBezTo>
                    <a:pt x="126" y="5"/>
                    <a:pt x="125" y="5"/>
                    <a:pt x="123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1" y="4"/>
                    <a:pt x="118" y="4"/>
                    <a:pt x="115" y="4"/>
                  </a:cubicBezTo>
                  <a:cubicBezTo>
                    <a:pt x="112" y="4"/>
                    <a:pt x="109" y="5"/>
                    <a:pt x="106" y="4"/>
                  </a:cubicBezTo>
                  <a:cubicBezTo>
                    <a:pt x="104" y="4"/>
                    <a:pt x="102" y="4"/>
                    <a:pt x="101" y="4"/>
                  </a:cubicBezTo>
                  <a:cubicBezTo>
                    <a:pt x="100" y="3"/>
                    <a:pt x="100" y="2"/>
                    <a:pt x="99" y="1"/>
                  </a:cubicBezTo>
                  <a:cubicBezTo>
                    <a:pt x="96" y="0"/>
                    <a:pt x="92" y="0"/>
                    <a:pt x="91" y="4"/>
                  </a:cubicBezTo>
                  <a:cubicBezTo>
                    <a:pt x="89" y="4"/>
                    <a:pt x="86" y="2"/>
                    <a:pt x="84" y="3"/>
                  </a:cubicBezTo>
                  <a:cubicBezTo>
                    <a:pt x="82" y="3"/>
                    <a:pt x="81" y="5"/>
                    <a:pt x="79" y="5"/>
                  </a:cubicBezTo>
                  <a:cubicBezTo>
                    <a:pt x="76" y="6"/>
                    <a:pt x="73" y="0"/>
                    <a:pt x="69" y="2"/>
                  </a:cubicBezTo>
                  <a:cubicBezTo>
                    <a:pt x="67" y="3"/>
                    <a:pt x="68" y="6"/>
                    <a:pt x="69" y="8"/>
                  </a:cubicBezTo>
                  <a:cubicBezTo>
                    <a:pt x="66" y="8"/>
                    <a:pt x="65" y="7"/>
                    <a:pt x="63" y="6"/>
                  </a:cubicBezTo>
                  <a:cubicBezTo>
                    <a:pt x="60" y="5"/>
                    <a:pt x="56" y="6"/>
                    <a:pt x="53" y="6"/>
                  </a:cubicBezTo>
                  <a:cubicBezTo>
                    <a:pt x="51" y="6"/>
                    <a:pt x="48" y="6"/>
                    <a:pt x="47" y="7"/>
                  </a:cubicBezTo>
                  <a:cubicBezTo>
                    <a:pt x="44" y="10"/>
                    <a:pt x="49" y="12"/>
                    <a:pt x="48" y="15"/>
                  </a:cubicBezTo>
                  <a:cubicBezTo>
                    <a:pt x="47" y="21"/>
                    <a:pt x="38" y="12"/>
                    <a:pt x="36" y="12"/>
                  </a:cubicBezTo>
                  <a:cubicBezTo>
                    <a:pt x="29" y="9"/>
                    <a:pt x="22" y="14"/>
                    <a:pt x="16" y="14"/>
                  </a:cubicBezTo>
                  <a:cubicBezTo>
                    <a:pt x="14" y="13"/>
                    <a:pt x="12" y="14"/>
                    <a:pt x="10" y="14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5"/>
                    <a:pt x="0" y="16"/>
                    <a:pt x="0" y="17"/>
                  </a:cubicBezTo>
                  <a:cubicBezTo>
                    <a:pt x="0" y="20"/>
                    <a:pt x="3" y="19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317500" y="1214438"/>
              <a:ext cx="195263" cy="142875"/>
            </a:xfrm>
            <a:custGeom>
              <a:avLst/>
              <a:gdLst>
                <a:gd name="T0" fmla="*/ 8 w 52"/>
                <a:gd name="T1" fmla="*/ 20 h 38"/>
                <a:gd name="T2" fmla="*/ 18 w 52"/>
                <a:gd name="T3" fmla="*/ 20 h 38"/>
                <a:gd name="T4" fmla="*/ 17 w 52"/>
                <a:gd name="T5" fmla="*/ 23 h 38"/>
                <a:gd name="T6" fmla="*/ 15 w 52"/>
                <a:gd name="T7" fmla="*/ 28 h 38"/>
                <a:gd name="T8" fmla="*/ 19 w 52"/>
                <a:gd name="T9" fmla="*/ 29 h 38"/>
                <a:gd name="T10" fmla="*/ 22 w 52"/>
                <a:gd name="T11" fmla="*/ 33 h 38"/>
                <a:gd name="T12" fmla="*/ 41 w 52"/>
                <a:gd name="T13" fmla="*/ 28 h 38"/>
                <a:gd name="T14" fmla="*/ 45 w 52"/>
                <a:gd name="T15" fmla="*/ 26 h 38"/>
                <a:gd name="T16" fmla="*/ 48 w 52"/>
                <a:gd name="T17" fmla="*/ 25 h 38"/>
                <a:gd name="T18" fmla="*/ 50 w 52"/>
                <a:gd name="T19" fmla="*/ 20 h 38"/>
                <a:gd name="T20" fmla="*/ 47 w 52"/>
                <a:gd name="T21" fmla="*/ 18 h 38"/>
                <a:gd name="T22" fmla="*/ 47 w 52"/>
                <a:gd name="T23" fmla="*/ 15 h 38"/>
                <a:gd name="T24" fmla="*/ 39 w 52"/>
                <a:gd name="T25" fmla="*/ 14 h 38"/>
                <a:gd name="T26" fmla="*/ 28 w 52"/>
                <a:gd name="T27" fmla="*/ 8 h 38"/>
                <a:gd name="T28" fmla="*/ 25 w 52"/>
                <a:gd name="T29" fmla="*/ 3 h 38"/>
                <a:gd name="T30" fmla="*/ 21 w 52"/>
                <a:gd name="T31" fmla="*/ 1 h 38"/>
                <a:gd name="T32" fmla="*/ 21 w 52"/>
                <a:gd name="T33" fmla="*/ 0 h 38"/>
                <a:gd name="T34" fmla="*/ 18 w 52"/>
                <a:gd name="T35" fmla="*/ 4 h 38"/>
                <a:gd name="T36" fmla="*/ 11 w 52"/>
                <a:gd name="T37" fmla="*/ 9 h 38"/>
                <a:gd name="T38" fmla="*/ 8 w 52"/>
                <a:gd name="T3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38">
                  <a:moveTo>
                    <a:pt x="8" y="20"/>
                  </a:moveTo>
                  <a:cubicBezTo>
                    <a:pt x="11" y="21"/>
                    <a:pt x="15" y="19"/>
                    <a:pt x="18" y="20"/>
                  </a:cubicBezTo>
                  <a:cubicBezTo>
                    <a:pt x="21" y="21"/>
                    <a:pt x="18" y="22"/>
                    <a:pt x="17" y="23"/>
                  </a:cubicBezTo>
                  <a:cubicBezTo>
                    <a:pt x="16" y="24"/>
                    <a:pt x="14" y="26"/>
                    <a:pt x="15" y="28"/>
                  </a:cubicBezTo>
                  <a:cubicBezTo>
                    <a:pt x="16" y="29"/>
                    <a:pt x="18" y="29"/>
                    <a:pt x="19" y="29"/>
                  </a:cubicBezTo>
                  <a:cubicBezTo>
                    <a:pt x="21" y="30"/>
                    <a:pt x="21" y="32"/>
                    <a:pt x="22" y="33"/>
                  </a:cubicBezTo>
                  <a:cubicBezTo>
                    <a:pt x="28" y="38"/>
                    <a:pt x="36" y="32"/>
                    <a:pt x="41" y="28"/>
                  </a:cubicBezTo>
                  <a:cubicBezTo>
                    <a:pt x="42" y="27"/>
                    <a:pt x="43" y="26"/>
                    <a:pt x="45" y="26"/>
                  </a:cubicBezTo>
                  <a:cubicBezTo>
                    <a:pt x="46" y="25"/>
                    <a:pt x="47" y="26"/>
                    <a:pt x="48" y="25"/>
                  </a:cubicBezTo>
                  <a:cubicBezTo>
                    <a:pt x="51" y="24"/>
                    <a:pt x="52" y="22"/>
                    <a:pt x="50" y="20"/>
                  </a:cubicBezTo>
                  <a:cubicBezTo>
                    <a:pt x="50" y="19"/>
                    <a:pt x="48" y="19"/>
                    <a:pt x="47" y="18"/>
                  </a:cubicBezTo>
                  <a:cubicBezTo>
                    <a:pt x="47" y="17"/>
                    <a:pt x="48" y="16"/>
                    <a:pt x="47" y="15"/>
                  </a:cubicBezTo>
                  <a:cubicBezTo>
                    <a:pt x="45" y="12"/>
                    <a:pt x="42" y="14"/>
                    <a:pt x="39" y="14"/>
                  </a:cubicBezTo>
                  <a:cubicBezTo>
                    <a:pt x="36" y="13"/>
                    <a:pt x="31" y="11"/>
                    <a:pt x="28" y="8"/>
                  </a:cubicBezTo>
                  <a:cubicBezTo>
                    <a:pt x="27" y="6"/>
                    <a:pt x="27" y="4"/>
                    <a:pt x="25" y="3"/>
                  </a:cubicBezTo>
                  <a:cubicBezTo>
                    <a:pt x="24" y="2"/>
                    <a:pt x="22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1"/>
                    <a:pt x="19" y="3"/>
                    <a:pt x="18" y="4"/>
                  </a:cubicBezTo>
                  <a:cubicBezTo>
                    <a:pt x="14" y="6"/>
                    <a:pt x="13" y="4"/>
                    <a:pt x="11" y="9"/>
                  </a:cubicBezTo>
                  <a:cubicBezTo>
                    <a:pt x="10" y="12"/>
                    <a:pt x="0" y="17"/>
                    <a:pt x="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292100" y="1319213"/>
              <a:ext cx="63500" cy="46038"/>
            </a:xfrm>
            <a:custGeom>
              <a:avLst/>
              <a:gdLst>
                <a:gd name="T0" fmla="*/ 5 w 17"/>
                <a:gd name="T1" fmla="*/ 7 h 12"/>
                <a:gd name="T2" fmla="*/ 7 w 17"/>
                <a:gd name="T3" fmla="*/ 10 h 12"/>
                <a:gd name="T4" fmla="*/ 16 w 17"/>
                <a:gd name="T5" fmla="*/ 8 h 12"/>
                <a:gd name="T6" fmla="*/ 14 w 17"/>
                <a:gd name="T7" fmla="*/ 3 h 12"/>
                <a:gd name="T8" fmla="*/ 15 w 17"/>
                <a:gd name="T9" fmla="*/ 3 h 12"/>
                <a:gd name="T10" fmla="*/ 15 w 17"/>
                <a:gd name="T11" fmla="*/ 2 h 12"/>
                <a:gd name="T12" fmla="*/ 10 w 17"/>
                <a:gd name="T13" fmla="*/ 2 h 12"/>
                <a:gd name="T14" fmla="*/ 6 w 17"/>
                <a:gd name="T15" fmla="*/ 1 h 12"/>
                <a:gd name="T16" fmla="*/ 1 w 17"/>
                <a:gd name="T17" fmla="*/ 4 h 12"/>
                <a:gd name="T18" fmla="*/ 5 w 17"/>
                <a:gd name="T1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5" y="7"/>
                  </a:moveTo>
                  <a:cubicBezTo>
                    <a:pt x="6" y="8"/>
                    <a:pt x="5" y="9"/>
                    <a:pt x="7" y="10"/>
                  </a:cubicBezTo>
                  <a:cubicBezTo>
                    <a:pt x="10" y="12"/>
                    <a:pt x="13" y="8"/>
                    <a:pt x="16" y="8"/>
                  </a:cubicBezTo>
                  <a:cubicBezTo>
                    <a:pt x="17" y="6"/>
                    <a:pt x="16" y="5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2"/>
                  </a:cubicBezTo>
                  <a:cubicBezTo>
                    <a:pt x="13" y="1"/>
                    <a:pt x="12" y="2"/>
                    <a:pt x="10" y="2"/>
                  </a:cubicBezTo>
                  <a:cubicBezTo>
                    <a:pt x="8" y="1"/>
                    <a:pt x="8" y="1"/>
                    <a:pt x="6" y="1"/>
                  </a:cubicBezTo>
                  <a:cubicBezTo>
                    <a:pt x="4" y="0"/>
                    <a:pt x="0" y="0"/>
                    <a:pt x="1" y="4"/>
                  </a:cubicBezTo>
                  <a:cubicBezTo>
                    <a:pt x="2" y="6"/>
                    <a:pt x="4" y="5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171450" y="1289051"/>
              <a:ext cx="107950" cy="63500"/>
            </a:xfrm>
            <a:custGeom>
              <a:avLst/>
              <a:gdLst>
                <a:gd name="T0" fmla="*/ 8 w 29"/>
                <a:gd name="T1" fmla="*/ 10 h 17"/>
                <a:gd name="T2" fmla="*/ 2 w 29"/>
                <a:gd name="T3" fmla="*/ 13 h 17"/>
                <a:gd name="T4" fmla="*/ 13 w 29"/>
                <a:gd name="T5" fmla="*/ 14 h 17"/>
                <a:gd name="T6" fmla="*/ 16 w 29"/>
                <a:gd name="T7" fmla="*/ 13 h 17"/>
                <a:gd name="T8" fmla="*/ 18 w 29"/>
                <a:gd name="T9" fmla="*/ 16 h 17"/>
                <a:gd name="T10" fmla="*/ 24 w 29"/>
                <a:gd name="T11" fmla="*/ 17 h 17"/>
                <a:gd name="T12" fmla="*/ 27 w 29"/>
                <a:gd name="T13" fmla="*/ 11 h 17"/>
                <a:gd name="T14" fmla="*/ 19 w 29"/>
                <a:gd name="T15" fmla="*/ 8 h 17"/>
                <a:gd name="T16" fmla="*/ 19 w 29"/>
                <a:gd name="T17" fmla="*/ 7 h 17"/>
                <a:gd name="T18" fmla="*/ 16 w 29"/>
                <a:gd name="T19" fmla="*/ 6 h 17"/>
                <a:gd name="T20" fmla="*/ 12 w 29"/>
                <a:gd name="T21" fmla="*/ 4 h 17"/>
                <a:gd name="T22" fmla="*/ 5 w 29"/>
                <a:gd name="T23" fmla="*/ 1 h 17"/>
                <a:gd name="T24" fmla="*/ 1 w 29"/>
                <a:gd name="T25" fmla="*/ 6 h 17"/>
                <a:gd name="T26" fmla="*/ 8 w 29"/>
                <a:gd name="T27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17">
                  <a:moveTo>
                    <a:pt x="8" y="10"/>
                  </a:moveTo>
                  <a:cubicBezTo>
                    <a:pt x="6" y="10"/>
                    <a:pt x="2" y="11"/>
                    <a:pt x="2" y="13"/>
                  </a:cubicBezTo>
                  <a:cubicBezTo>
                    <a:pt x="3" y="15"/>
                    <a:pt x="11" y="14"/>
                    <a:pt x="13" y="14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7" y="14"/>
                    <a:pt x="17" y="15"/>
                    <a:pt x="18" y="16"/>
                  </a:cubicBezTo>
                  <a:cubicBezTo>
                    <a:pt x="19" y="16"/>
                    <a:pt x="23" y="17"/>
                    <a:pt x="24" y="17"/>
                  </a:cubicBezTo>
                  <a:cubicBezTo>
                    <a:pt x="28" y="17"/>
                    <a:pt x="29" y="13"/>
                    <a:pt x="27" y="11"/>
                  </a:cubicBezTo>
                  <a:cubicBezTo>
                    <a:pt x="26" y="10"/>
                    <a:pt x="21" y="8"/>
                    <a:pt x="19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4" y="6"/>
                    <a:pt x="14" y="6"/>
                    <a:pt x="12" y="4"/>
                  </a:cubicBezTo>
                  <a:cubicBezTo>
                    <a:pt x="10" y="3"/>
                    <a:pt x="9" y="0"/>
                    <a:pt x="5" y="1"/>
                  </a:cubicBezTo>
                  <a:cubicBezTo>
                    <a:pt x="3" y="1"/>
                    <a:pt x="0" y="3"/>
                    <a:pt x="1" y="6"/>
                  </a:cubicBezTo>
                  <a:cubicBezTo>
                    <a:pt x="3" y="8"/>
                    <a:pt x="8" y="6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377825" y="1398588"/>
              <a:ext cx="1588" cy="1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328613" y="1382713"/>
              <a:ext cx="52388" cy="34925"/>
            </a:xfrm>
            <a:custGeom>
              <a:avLst/>
              <a:gdLst>
                <a:gd name="T0" fmla="*/ 10 w 14"/>
                <a:gd name="T1" fmla="*/ 2 h 9"/>
                <a:gd name="T2" fmla="*/ 4 w 14"/>
                <a:gd name="T3" fmla="*/ 1 h 9"/>
                <a:gd name="T4" fmla="*/ 0 w 14"/>
                <a:gd name="T5" fmla="*/ 3 h 9"/>
                <a:gd name="T6" fmla="*/ 5 w 14"/>
                <a:gd name="T7" fmla="*/ 7 h 9"/>
                <a:gd name="T8" fmla="*/ 11 w 14"/>
                <a:gd name="T9" fmla="*/ 8 h 9"/>
                <a:gd name="T10" fmla="*/ 13 w 14"/>
                <a:gd name="T11" fmla="*/ 4 h 9"/>
                <a:gd name="T12" fmla="*/ 12 w 14"/>
                <a:gd name="T13" fmla="*/ 5 h 9"/>
                <a:gd name="T14" fmla="*/ 13 w 14"/>
                <a:gd name="T15" fmla="*/ 4 h 9"/>
                <a:gd name="T16" fmla="*/ 13 w 14"/>
                <a:gd name="T17" fmla="*/ 4 h 9"/>
                <a:gd name="T18" fmla="*/ 10 w 14"/>
                <a:gd name="T1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10" y="2"/>
                  </a:moveTo>
                  <a:cubicBezTo>
                    <a:pt x="8" y="2"/>
                    <a:pt x="5" y="4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"/>
                    <a:pt x="3" y="6"/>
                    <a:pt x="5" y="7"/>
                  </a:cubicBezTo>
                  <a:cubicBezTo>
                    <a:pt x="7" y="8"/>
                    <a:pt x="9" y="9"/>
                    <a:pt x="11" y="8"/>
                  </a:cubicBezTo>
                  <a:cubicBezTo>
                    <a:pt x="12" y="7"/>
                    <a:pt x="12" y="5"/>
                    <a:pt x="13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3"/>
                    <a:pt x="11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223838" y="1390651"/>
              <a:ext cx="82550" cy="71438"/>
            </a:xfrm>
            <a:custGeom>
              <a:avLst/>
              <a:gdLst>
                <a:gd name="T0" fmla="*/ 11 w 22"/>
                <a:gd name="T1" fmla="*/ 6 h 19"/>
                <a:gd name="T2" fmla="*/ 6 w 22"/>
                <a:gd name="T3" fmla="*/ 4 h 19"/>
                <a:gd name="T4" fmla="*/ 1 w 22"/>
                <a:gd name="T5" fmla="*/ 10 h 19"/>
                <a:gd name="T6" fmla="*/ 6 w 22"/>
                <a:gd name="T7" fmla="*/ 11 h 19"/>
                <a:gd name="T8" fmla="*/ 8 w 22"/>
                <a:gd name="T9" fmla="*/ 13 h 19"/>
                <a:gd name="T10" fmla="*/ 10 w 22"/>
                <a:gd name="T11" fmla="*/ 17 h 19"/>
                <a:gd name="T12" fmla="*/ 13 w 22"/>
                <a:gd name="T13" fmla="*/ 18 h 19"/>
                <a:gd name="T14" fmla="*/ 21 w 22"/>
                <a:gd name="T15" fmla="*/ 13 h 19"/>
                <a:gd name="T16" fmla="*/ 22 w 22"/>
                <a:gd name="T17" fmla="*/ 6 h 19"/>
                <a:gd name="T18" fmla="*/ 16 w 22"/>
                <a:gd name="T19" fmla="*/ 1 h 19"/>
                <a:gd name="T20" fmla="*/ 11 w 22"/>
                <a:gd name="T2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9">
                  <a:moveTo>
                    <a:pt x="11" y="6"/>
                  </a:moveTo>
                  <a:cubicBezTo>
                    <a:pt x="9" y="7"/>
                    <a:pt x="8" y="4"/>
                    <a:pt x="6" y="4"/>
                  </a:cubicBezTo>
                  <a:cubicBezTo>
                    <a:pt x="4" y="4"/>
                    <a:pt x="0" y="8"/>
                    <a:pt x="1" y="10"/>
                  </a:cubicBezTo>
                  <a:cubicBezTo>
                    <a:pt x="2" y="12"/>
                    <a:pt x="4" y="10"/>
                    <a:pt x="6" y="11"/>
                  </a:cubicBezTo>
                  <a:cubicBezTo>
                    <a:pt x="8" y="12"/>
                    <a:pt x="7" y="12"/>
                    <a:pt x="8" y="13"/>
                  </a:cubicBezTo>
                  <a:cubicBezTo>
                    <a:pt x="9" y="14"/>
                    <a:pt x="8" y="15"/>
                    <a:pt x="10" y="17"/>
                  </a:cubicBezTo>
                  <a:cubicBezTo>
                    <a:pt x="11" y="17"/>
                    <a:pt x="12" y="18"/>
                    <a:pt x="13" y="18"/>
                  </a:cubicBezTo>
                  <a:cubicBezTo>
                    <a:pt x="18" y="19"/>
                    <a:pt x="21" y="18"/>
                    <a:pt x="21" y="13"/>
                  </a:cubicBezTo>
                  <a:cubicBezTo>
                    <a:pt x="22" y="11"/>
                    <a:pt x="22" y="8"/>
                    <a:pt x="22" y="6"/>
                  </a:cubicBezTo>
                  <a:cubicBezTo>
                    <a:pt x="18" y="6"/>
                    <a:pt x="22" y="0"/>
                    <a:pt x="16" y="1"/>
                  </a:cubicBezTo>
                  <a:cubicBezTo>
                    <a:pt x="13" y="2"/>
                    <a:pt x="14" y="5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388938" y="1395413"/>
              <a:ext cx="244475" cy="82550"/>
            </a:xfrm>
            <a:custGeom>
              <a:avLst/>
              <a:gdLst>
                <a:gd name="T0" fmla="*/ 23 w 65"/>
                <a:gd name="T1" fmla="*/ 19 h 22"/>
                <a:gd name="T2" fmla="*/ 33 w 65"/>
                <a:gd name="T3" fmla="*/ 20 h 22"/>
                <a:gd name="T4" fmla="*/ 43 w 65"/>
                <a:gd name="T5" fmla="*/ 21 h 22"/>
                <a:gd name="T6" fmla="*/ 51 w 65"/>
                <a:gd name="T7" fmla="*/ 20 h 22"/>
                <a:gd name="T8" fmla="*/ 55 w 65"/>
                <a:gd name="T9" fmla="*/ 20 h 22"/>
                <a:gd name="T10" fmla="*/ 64 w 65"/>
                <a:gd name="T11" fmla="*/ 14 h 22"/>
                <a:gd name="T12" fmla="*/ 48 w 65"/>
                <a:gd name="T13" fmla="*/ 10 h 22"/>
                <a:gd name="T14" fmla="*/ 38 w 65"/>
                <a:gd name="T15" fmla="*/ 12 h 22"/>
                <a:gd name="T16" fmla="*/ 31 w 65"/>
                <a:gd name="T17" fmla="*/ 11 h 22"/>
                <a:gd name="T18" fmla="*/ 25 w 65"/>
                <a:gd name="T19" fmla="*/ 11 h 22"/>
                <a:gd name="T20" fmla="*/ 19 w 65"/>
                <a:gd name="T21" fmla="*/ 11 h 22"/>
                <a:gd name="T22" fmla="*/ 17 w 65"/>
                <a:gd name="T23" fmla="*/ 8 h 22"/>
                <a:gd name="T24" fmla="*/ 14 w 65"/>
                <a:gd name="T25" fmla="*/ 7 h 22"/>
                <a:gd name="T26" fmla="*/ 11 w 65"/>
                <a:gd name="T27" fmla="*/ 6 h 22"/>
                <a:gd name="T28" fmla="*/ 14 w 65"/>
                <a:gd name="T29" fmla="*/ 3 h 22"/>
                <a:gd name="T30" fmla="*/ 2 w 65"/>
                <a:gd name="T31" fmla="*/ 3 h 22"/>
                <a:gd name="T32" fmla="*/ 6 w 65"/>
                <a:gd name="T33" fmla="*/ 8 h 22"/>
                <a:gd name="T34" fmla="*/ 6 w 65"/>
                <a:gd name="T35" fmla="*/ 15 h 22"/>
                <a:gd name="T36" fmla="*/ 10 w 65"/>
                <a:gd name="T37" fmla="*/ 17 h 22"/>
                <a:gd name="T38" fmla="*/ 12 w 65"/>
                <a:gd name="T39" fmla="*/ 20 h 22"/>
                <a:gd name="T40" fmla="*/ 23 w 65"/>
                <a:gd name="T41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22">
                  <a:moveTo>
                    <a:pt x="23" y="19"/>
                  </a:moveTo>
                  <a:cubicBezTo>
                    <a:pt x="27" y="19"/>
                    <a:pt x="29" y="20"/>
                    <a:pt x="33" y="20"/>
                  </a:cubicBezTo>
                  <a:cubicBezTo>
                    <a:pt x="36" y="21"/>
                    <a:pt x="40" y="20"/>
                    <a:pt x="43" y="21"/>
                  </a:cubicBezTo>
                  <a:cubicBezTo>
                    <a:pt x="46" y="21"/>
                    <a:pt x="47" y="21"/>
                    <a:pt x="51" y="20"/>
                  </a:cubicBezTo>
                  <a:cubicBezTo>
                    <a:pt x="52" y="20"/>
                    <a:pt x="54" y="20"/>
                    <a:pt x="55" y="20"/>
                  </a:cubicBezTo>
                  <a:cubicBezTo>
                    <a:pt x="61" y="19"/>
                    <a:pt x="65" y="20"/>
                    <a:pt x="64" y="14"/>
                  </a:cubicBezTo>
                  <a:cubicBezTo>
                    <a:pt x="58" y="12"/>
                    <a:pt x="54" y="10"/>
                    <a:pt x="48" y="10"/>
                  </a:cubicBezTo>
                  <a:cubicBezTo>
                    <a:pt x="44" y="10"/>
                    <a:pt x="41" y="11"/>
                    <a:pt x="38" y="12"/>
                  </a:cubicBezTo>
                  <a:cubicBezTo>
                    <a:pt x="35" y="12"/>
                    <a:pt x="33" y="12"/>
                    <a:pt x="31" y="11"/>
                  </a:cubicBezTo>
                  <a:cubicBezTo>
                    <a:pt x="28" y="10"/>
                    <a:pt x="27" y="10"/>
                    <a:pt x="25" y="11"/>
                  </a:cubicBezTo>
                  <a:cubicBezTo>
                    <a:pt x="23" y="12"/>
                    <a:pt x="21" y="12"/>
                    <a:pt x="19" y="11"/>
                  </a:cubicBezTo>
                  <a:cubicBezTo>
                    <a:pt x="18" y="10"/>
                    <a:pt x="19" y="9"/>
                    <a:pt x="17" y="8"/>
                  </a:cubicBezTo>
                  <a:cubicBezTo>
                    <a:pt x="16" y="8"/>
                    <a:pt x="15" y="7"/>
                    <a:pt x="14" y="7"/>
                  </a:cubicBezTo>
                  <a:cubicBezTo>
                    <a:pt x="13" y="8"/>
                    <a:pt x="11" y="8"/>
                    <a:pt x="11" y="6"/>
                  </a:cubicBezTo>
                  <a:cubicBezTo>
                    <a:pt x="12" y="6"/>
                    <a:pt x="14" y="4"/>
                    <a:pt x="14" y="3"/>
                  </a:cubicBezTo>
                  <a:cubicBezTo>
                    <a:pt x="11" y="1"/>
                    <a:pt x="4" y="0"/>
                    <a:pt x="2" y="3"/>
                  </a:cubicBezTo>
                  <a:cubicBezTo>
                    <a:pt x="0" y="7"/>
                    <a:pt x="5" y="7"/>
                    <a:pt x="6" y="8"/>
                  </a:cubicBezTo>
                  <a:cubicBezTo>
                    <a:pt x="7" y="10"/>
                    <a:pt x="5" y="13"/>
                    <a:pt x="6" y="15"/>
                  </a:cubicBezTo>
                  <a:cubicBezTo>
                    <a:pt x="7" y="16"/>
                    <a:pt x="9" y="16"/>
                    <a:pt x="10" y="17"/>
                  </a:cubicBezTo>
                  <a:cubicBezTo>
                    <a:pt x="11" y="19"/>
                    <a:pt x="10" y="19"/>
                    <a:pt x="12" y="20"/>
                  </a:cubicBezTo>
                  <a:cubicBezTo>
                    <a:pt x="15" y="22"/>
                    <a:pt x="20" y="19"/>
                    <a:pt x="2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438150" y="142081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441325" y="1420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215900" y="1489076"/>
              <a:ext cx="120650" cy="96838"/>
            </a:xfrm>
            <a:custGeom>
              <a:avLst/>
              <a:gdLst>
                <a:gd name="T0" fmla="*/ 18 w 32"/>
                <a:gd name="T1" fmla="*/ 24 h 26"/>
                <a:gd name="T2" fmla="*/ 24 w 32"/>
                <a:gd name="T3" fmla="*/ 25 h 26"/>
                <a:gd name="T4" fmla="*/ 27 w 32"/>
                <a:gd name="T5" fmla="*/ 17 h 26"/>
                <a:gd name="T6" fmla="*/ 25 w 32"/>
                <a:gd name="T7" fmla="*/ 10 h 26"/>
                <a:gd name="T8" fmla="*/ 22 w 32"/>
                <a:gd name="T9" fmla="*/ 8 h 26"/>
                <a:gd name="T10" fmla="*/ 25 w 32"/>
                <a:gd name="T11" fmla="*/ 7 h 26"/>
                <a:gd name="T12" fmla="*/ 18 w 32"/>
                <a:gd name="T13" fmla="*/ 2 h 26"/>
                <a:gd name="T14" fmla="*/ 18 w 32"/>
                <a:gd name="T15" fmla="*/ 2 h 26"/>
                <a:gd name="T16" fmla="*/ 18 w 32"/>
                <a:gd name="T17" fmla="*/ 2 h 26"/>
                <a:gd name="T18" fmla="*/ 18 w 32"/>
                <a:gd name="T19" fmla="*/ 2 h 26"/>
                <a:gd name="T20" fmla="*/ 18 w 32"/>
                <a:gd name="T21" fmla="*/ 2 h 26"/>
                <a:gd name="T22" fmla="*/ 10 w 32"/>
                <a:gd name="T23" fmla="*/ 5 h 26"/>
                <a:gd name="T24" fmla="*/ 9 w 32"/>
                <a:gd name="T25" fmla="*/ 11 h 26"/>
                <a:gd name="T26" fmla="*/ 3 w 32"/>
                <a:gd name="T27" fmla="*/ 9 h 26"/>
                <a:gd name="T28" fmla="*/ 16 w 32"/>
                <a:gd name="T29" fmla="*/ 18 h 26"/>
                <a:gd name="T30" fmla="*/ 18 w 32"/>
                <a:gd name="T3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26">
                  <a:moveTo>
                    <a:pt x="18" y="24"/>
                  </a:moveTo>
                  <a:cubicBezTo>
                    <a:pt x="20" y="26"/>
                    <a:pt x="22" y="26"/>
                    <a:pt x="24" y="25"/>
                  </a:cubicBezTo>
                  <a:cubicBezTo>
                    <a:pt x="27" y="24"/>
                    <a:pt x="32" y="17"/>
                    <a:pt x="27" y="17"/>
                  </a:cubicBezTo>
                  <a:cubicBezTo>
                    <a:pt x="27" y="13"/>
                    <a:pt x="30" y="12"/>
                    <a:pt x="25" y="10"/>
                  </a:cubicBezTo>
                  <a:cubicBezTo>
                    <a:pt x="23" y="10"/>
                    <a:pt x="21" y="10"/>
                    <a:pt x="22" y="8"/>
                  </a:cubicBezTo>
                  <a:cubicBezTo>
                    <a:pt x="22" y="6"/>
                    <a:pt x="24" y="7"/>
                    <a:pt x="25" y="7"/>
                  </a:cubicBezTo>
                  <a:cubicBezTo>
                    <a:pt x="30" y="3"/>
                    <a:pt x="22" y="0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5" y="3"/>
                    <a:pt x="10" y="0"/>
                    <a:pt x="10" y="5"/>
                  </a:cubicBezTo>
                  <a:cubicBezTo>
                    <a:pt x="10" y="8"/>
                    <a:pt x="13" y="8"/>
                    <a:pt x="9" y="11"/>
                  </a:cubicBezTo>
                  <a:cubicBezTo>
                    <a:pt x="7" y="9"/>
                    <a:pt x="5" y="4"/>
                    <a:pt x="3" y="9"/>
                  </a:cubicBezTo>
                  <a:cubicBezTo>
                    <a:pt x="0" y="16"/>
                    <a:pt x="14" y="15"/>
                    <a:pt x="16" y="18"/>
                  </a:cubicBezTo>
                  <a:cubicBezTo>
                    <a:pt x="17" y="22"/>
                    <a:pt x="15" y="22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284163" y="1492251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347663" y="1481138"/>
              <a:ext cx="93663" cy="79375"/>
            </a:xfrm>
            <a:custGeom>
              <a:avLst/>
              <a:gdLst>
                <a:gd name="T0" fmla="*/ 12 w 25"/>
                <a:gd name="T1" fmla="*/ 14 h 21"/>
                <a:gd name="T2" fmla="*/ 19 w 25"/>
                <a:gd name="T3" fmla="*/ 12 h 21"/>
                <a:gd name="T4" fmla="*/ 21 w 25"/>
                <a:gd name="T5" fmla="*/ 9 h 21"/>
                <a:gd name="T6" fmla="*/ 23 w 25"/>
                <a:gd name="T7" fmla="*/ 6 h 21"/>
                <a:gd name="T8" fmla="*/ 14 w 25"/>
                <a:gd name="T9" fmla="*/ 2 h 21"/>
                <a:gd name="T10" fmla="*/ 7 w 25"/>
                <a:gd name="T11" fmla="*/ 2 h 21"/>
                <a:gd name="T12" fmla="*/ 10 w 25"/>
                <a:gd name="T13" fmla="*/ 1 h 21"/>
                <a:gd name="T14" fmla="*/ 2 w 25"/>
                <a:gd name="T15" fmla="*/ 4 h 21"/>
                <a:gd name="T16" fmla="*/ 0 w 25"/>
                <a:gd name="T17" fmla="*/ 10 h 21"/>
                <a:gd name="T18" fmla="*/ 2 w 25"/>
                <a:gd name="T19" fmla="*/ 14 h 21"/>
                <a:gd name="T20" fmla="*/ 3 w 25"/>
                <a:gd name="T21" fmla="*/ 16 h 21"/>
                <a:gd name="T22" fmla="*/ 3 w 25"/>
                <a:gd name="T23" fmla="*/ 19 h 21"/>
                <a:gd name="T24" fmla="*/ 7 w 25"/>
                <a:gd name="T25" fmla="*/ 20 h 21"/>
                <a:gd name="T26" fmla="*/ 9 w 25"/>
                <a:gd name="T27" fmla="*/ 15 h 21"/>
                <a:gd name="T28" fmla="*/ 12 w 25"/>
                <a:gd name="T2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1">
                  <a:moveTo>
                    <a:pt x="12" y="14"/>
                  </a:moveTo>
                  <a:cubicBezTo>
                    <a:pt x="16" y="13"/>
                    <a:pt x="18" y="15"/>
                    <a:pt x="19" y="12"/>
                  </a:cubicBezTo>
                  <a:cubicBezTo>
                    <a:pt x="20" y="11"/>
                    <a:pt x="20" y="10"/>
                    <a:pt x="21" y="9"/>
                  </a:cubicBezTo>
                  <a:cubicBezTo>
                    <a:pt x="21" y="7"/>
                    <a:pt x="23" y="7"/>
                    <a:pt x="23" y="6"/>
                  </a:cubicBezTo>
                  <a:cubicBezTo>
                    <a:pt x="25" y="0"/>
                    <a:pt x="17" y="2"/>
                    <a:pt x="14" y="2"/>
                  </a:cubicBezTo>
                  <a:cubicBezTo>
                    <a:pt x="11" y="3"/>
                    <a:pt x="10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2"/>
                    <a:pt x="4" y="1"/>
                    <a:pt x="2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3"/>
                    <a:pt x="2" y="14"/>
                  </a:cubicBezTo>
                  <a:cubicBezTo>
                    <a:pt x="2" y="15"/>
                    <a:pt x="3" y="15"/>
                    <a:pt x="3" y="16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4" y="20"/>
                    <a:pt x="5" y="21"/>
                    <a:pt x="7" y="20"/>
                  </a:cubicBezTo>
                  <a:cubicBezTo>
                    <a:pt x="9" y="18"/>
                    <a:pt x="8" y="16"/>
                    <a:pt x="9" y="15"/>
                  </a:cubicBezTo>
                  <a:cubicBezTo>
                    <a:pt x="10" y="14"/>
                    <a:pt x="11" y="14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457200" y="1492251"/>
              <a:ext cx="495300" cy="365125"/>
            </a:xfrm>
            <a:custGeom>
              <a:avLst/>
              <a:gdLst>
                <a:gd name="T0" fmla="*/ 103 w 132"/>
                <a:gd name="T1" fmla="*/ 35 h 97"/>
                <a:gd name="T2" fmla="*/ 95 w 132"/>
                <a:gd name="T3" fmla="*/ 30 h 97"/>
                <a:gd name="T4" fmla="*/ 90 w 132"/>
                <a:gd name="T5" fmla="*/ 26 h 97"/>
                <a:gd name="T6" fmla="*/ 85 w 132"/>
                <a:gd name="T7" fmla="*/ 24 h 97"/>
                <a:gd name="T8" fmla="*/ 71 w 132"/>
                <a:gd name="T9" fmla="*/ 20 h 97"/>
                <a:gd name="T10" fmla="*/ 64 w 132"/>
                <a:gd name="T11" fmla="*/ 14 h 97"/>
                <a:gd name="T12" fmla="*/ 52 w 132"/>
                <a:gd name="T13" fmla="*/ 18 h 97"/>
                <a:gd name="T14" fmla="*/ 46 w 132"/>
                <a:gd name="T15" fmla="*/ 9 h 97"/>
                <a:gd name="T16" fmla="*/ 29 w 132"/>
                <a:gd name="T17" fmla="*/ 3 h 97"/>
                <a:gd name="T18" fmla="*/ 24 w 132"/>
                <a:gd name="T19" fmla="*/ 9 h 97"/>
                <a:gd name="T20" fmla="*/ 22 w 132"/>
                <a:gd name="T21" fmla="*/ 26 h 97"/>
                <a:gd name="T22" fmla="*/ 15 w 132"/>
                <a:gd name="T23" fmla="*/ 15 h 97"/>
                <a:gd name="T24" fmla="*/ 13 w 132"/>
                <a:gd name="T25" fmla="*/ 10 h 97"/>
                <a:gd name="T26" fmla="*/ 17 w 132"/>
                <a:gd name="T27" fmla="*/ 1 h 97"/>
                <a:gd name="T28" fmla="*/ 2 w 132"/>
                <a:gd name="T29" fmla="*/ 9 h 97"/>
                <a:gd name="T30" fmla="*/ 0 w 132"/>
                <a:gd name="T31" fmla="*/ 18 h 97"/>
                <a:gd name="T32" fmla="*/ 11 w 132"/>
                <a:gd name="T33" fmla="*/ 28 h 97"/>
                <a:gd name="T34" fmla="*/ 17 w 132"/>
                <a:gd name="T35" fmla="*/ 32 h 97"/>
                <a:gd name="T36" fmla="*/ 28 w 132"/>
                <a:gd name="T37" fmla="*/ 35 h 97"/>
                <a:gd name="T38" fmla="*/ 39 w 132"/>
                <a:gd name="T39" fmla="*/ 33 h 97"/>
                <a:gd name="T40" fmla="*/ 48 w 132"/>
                <a:gd name="T41" fmla="*/ 29 h 97"/>
                <a:gd name="T42" fmla="*/ 56 w 132"/>
                <a:gd name="T43" fmla="*/ 34 h 97"/>
                <a:gd name="T44" fmla="*/ 63 w 132"/>
                <a:gd name="T45" fmla="*/ 39 h 97"/>
                <a:gd name="T46" fmla="*/ 72 w 132"/>
                <a:gd name="T47" fmla="*/ 44 h 97"/>
                <a:gd name="T48" fmla="*/ 77 w 132"/>
                <a:gd name="T49" fmla="*/ 49 h 97"/>
                <a:gd name="T50" fmla="*/ 83 w 132"/>
                <a:gd name="T51" fmla="*/ 55 h 97"/>
                <a:gd name="T52" fmla="*/ 74 w 132"/>
                <a:gd name="T53" fmla="*/ 65 h 97"/>
                <a:gd name="T54" fmla="*/ 68 w 132"/>
                <a:gd name="T55" fmla="*/ 70 h 97"/>
                <a:gd name="T56" fmla="*/ 56 w 132"/>
                <a:gd name="T57" fmla="*/ 73 h 97"/>
                <a:gd name="T58" fmla="*/ 75 w 132"/>
                <a:gd name="T59" fmla="*/ 76 h 97"/>
                <a:gd name="T60" fmla="*/ 84 w 132"/>
                <a:gd name="T61" fmla="*/ 84 h 97"/>
                <a:gd name="T62" fmla="*/ 91 w 132"/>
                <a:gd name="T63" fmla="*/ 86 h 97"/>
                <a:gd name="T64" fmla="*/ 103 w 132"/>
                <a:gd name="T65" fmla="*/ 94 h 97"/>
                <a:gd name="T66" fmla="*/ 113 w 132"/>
                <a:gd name="T67" fmla="*/ 96 h 97"/>
                <a:gd name="T68" fmla="*/ 101 w 132"/>
                <a:gd name="T69" fmla="*/ 84 h 97"/>
                <a:gd name="T70" fmla="*/ 109 w 132"/>
                <a:gd name="T71" fmla="*/ 83 h 97"/>
                <a:gd name="T72" fmla="*/ 117 w 132"/>
                <a:gd name="T73" fmla="*/ 88 h 97"/>
                <a:gd name="T74" fmla="*/ 114 w 132"/>
                <a:gd name="T75" fmla="*/ 78 h 97"/>
                <a:gd name="T76" fmla="*/ 104 w 132"/>
                <a:gd name="T77" fmla="*/ 68 h 97"/>
                <a:gd name="T78" fmla="*/ 116 w 132"/>
                <a:gd name="T79" fmla="*/ 68 h 97"/>
                <a:gd name="T80" fmla="*/ 124 w 132"/>
                <a:gd name="T81" fmla="*/ 71 h 97"/>
                <a:gd name="T82" fmla="*/ 132 w 132"/>
                <a:gd name="T83" fmla="*/ 62 h 97"/>
                <a:gd name="T84" fmla="*/ 127 w 132"/>
                <a:gd name="T85" fmla="*/ 56 h 97"/>
                <a:gd name="T86" fmla="*/ 121 w 132"/>
                <a:gd name="T87" fmla="*/ 52 h 97"/>
                <a:gd name="T88" fmla="*/ 113 w 132"/>
                <a:gd name="T89" fmla="*/ 52 h 97"/>
                <a:gd name="T90" fmla="*/ 104 w 132"/>
                <a:gd name="T91" fmla="*/ 4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2" h="97">
                  <a:moveTo>
                    <a:pt x="106" y="42"/>
                  </a:moveTo>
                  <a:cubicBezTo>
                    <a:pt x="109" y="40"/>
                    <a:pt x="106" y="35"/>
                    <a:pt x="103" y="35"/>
                  </a:cubicBezTo>
                  <a:cubicBezTo>
                    <a:pt x="103" y="32"/>
                    <a:pt x="102" y="30"/>
                    <a:pt x="99" y="30"/>
                  </a:cubicBezTo>
                  <a:cubicBezTo>
                    <a:pt x="98" y="30"/>
                    <a:pt x="96" y="30"/>
                    <a:pt x="95" y="30"/>
                  </a:cubicBezTo>
                  <a:cubicBezTo>
                    <a:pt x="94" y="30"/>
                    <a:pt x="93" y="28"/>
                    <a:pt x="93" y="27"/>
                  </a:cubicBezTo>
                  <a:cubicBezTo>
                    <a:pt x="92" y="27"/>
                    <a:pt x="91" y="27"/>
                    <a:pt x="90" y="26"/>
                  </a:cubicBezTo>
                  <a:cubicBezTo>
                    <a:pt x="90" y="26"/>
                    <a:pt x="89" y="25"/>
                    <a:pt x="88" y="25"/>
                  </a:cubicBezTo>
                  <a:cubicBezTo>
                    <a:pt x="86" y="24"/>
                    <a:pt x="86" y="25"/>
                    <a:pt x="85" y="24"/>
                  </a:cubicBezTo>
                  <a:cubicBezTo>
                    <a:pt x="82" y="24"/>
                    <a:pt x="82" y="23"/>
                    <a:pt x="79" y="23"/>
                  </a:cubicBezTo>
                  <a:cubicBezTo>
                    <a:pt x="76" y="23"/>
                    <a:pt x="72" y="23"/>
                    <a:pt x="71" y="20"/>
                  </a:cubicBezTo>
                  <a:cubicBezTo>
                    <a:pt x="71" y="19"/>
                    <a:pt x="72" y="17"/>
                    <a:pt x="71" y="16"/>
                  </a:cubicBezTo>
                  <a:cubicBezTo>
                    <a:pt x="70" y="14"/>
                    <a:pt x="66" y="14"/>
                    <a:pt x="64" y="14"/>
                  </a:cubicBezTo>
                  <a:cubicBezTo>
                    <a:pt x="62" y="13"/>
                    <a:pt x="59" y="12"/>
                    <a:pt x="57" y="11"/>
                  </a:cubicBezTo>
                  <a:cubicBezTo>
                    <a:pt x="56" y="13"/>
                    <a:pt x="54" y="18"/>
                    <a:pt x="52" y="18"/>
                  </a:cubicBezTo>
                  <a:cubicBezTo>
                    <a:pt x="50" y="20"/>
                    <a:pt x="50" y="14"/>
                    <a:pt x="47" y="17"/>
                  </a:cubicBezTo>
                  <a:cubicBezTo>
                    <a:pt x="44" y="15"/>
                    <a:pt x="46" y="12"/>
                    <a:pt x="46" y="9"/>
                  </a:cubicBezTo>
                  <a:cubicBezTo>
                    <a:pt x="43" y="9"/>
                    <a:pt x="44" y="5"/>
                    <a:pt x="41" y="3"/>
                  </a:cubicBezTo>
                  <a:cubicBezTo>
                    <a:pt x="38" y="2"/>
                    <a:pt x="32" y="1"/>
                    <a:pt x="29" y="3"/>
                  </a:cubicBezTo>
                  <a:cubicBezTo>
                    <a:pt x="27" y="4"/>
                    <a:pt x="25" y="5"/>
                    <a:pt x="24" y="7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3" y="10"/>
                    <a:pt x="22" y="10"/>
                    <a:pt x="21" y="12"/>
                  </a:cubicBezTo>
                  <a:cubicBezTo>
                    <a:pt x="18" y="16"/>
                    <a:pt x="24" y="22"/>
                    <a:pt x="22" y="26"/>
                  </a:cubicBezTo>
                  <a:cubicBezTo>
                    <a:pt x="20" y="30"/>
                    <a:pt x="16" y="21"/>
                    <a:pt x="16" y="19"/>
                  </a:cubicBezTo>
                  <a:cubicBezTo>
                    <a:pt x="16" y="18"/>
                    <a:pt x="16" y="16"/>
                    <a:pt x="15" y="15"/>
                  </a:cubicBezTo>
                  <a:cubicBezTo>
                    <a:pt x="15" y="15"/>
                    <a:pt x="14" y="15"/>
                    <a:pt x="14" y="15"/>
                  </a:cubicBezTo>
                  <a:cubicBezTo>
                    <a:pt x="13" y="13"/>
                    <a:pt x="12" y="12"/>
                    <a:pt x="13" y="10"/>
                  </a:cubicBezTo>
                  <a:cubicBezTo>
                    <a:pt x="15" y="7"/>
                    <a:pt x="18" y="8"/>
                    <a:pt x="19" y="5"/>
                  </a:cubicBezTo>
                  <a:cubicBezTo>
                    <a:pt x="19" y="3"/>
                    <a:pt x="19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1" y="10"/>
                    <a:pt x="2" y="12"/>
                    <a:pt x="1" y="13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21"/>
                    <a:pt x="2" y="22"/>
                    <a:pt x="2" y="25"/>
                  </a:cubicBezTo>
                  <a:cubicBezTo>
                    <a:pt x="5" y="25"/>
                    <a:pt x="10" y="24"/>
                    <a:pt x="11" y="28"/>
                  </a:cubicBezTo>
                  <a:cubicBezTo>
                    <a:pt x="9" y="28"/>
                    <a:pt x="8" y="29"/>
                    <a:pt x="9" y="30"/>
                  </a:cubicBezTo>
                  <a:cubicBezTo>
                    <a:pt x="10" y="32"/>
                    <a:pt x="15" y="32"/>
                    <a:pt x="17" y="32"/>
                  </a:cubicBezTo>
                  <a:cubicBezTo>
                    <a:pt x="19" y="33"/>
                    <a:pt x="23" y="32"/>
                    <a:pt x="25" y="33"/>
                  </a:cubicBezTo>
                  <a:cubicBezTo>
                    <a:pt x="26" y="33"/>
                    <a:pt x="26" y="34"/>
                    <a:pt x="28" y="35"/>
                  </a:cubicBezTo>
                  <a:cubicBezTo>
                    <a:pt x="29" y="35"/>
                    <a:pt x="31" y="35"/>
                    <a:pt x="32" y="35"/>
                  </a:cubicBezTo>
                  <a:cubicBezTo>
                    <a:pt x="35" y="34"/>
                    <a:pt x="36" y="34"/>
                    <a:pt x="39" y="33"/>
                  </a:cubicBezTo>
                  <a:cubicBezTo>
                    <a:pt x="41" y="33"/>
                    <a:pt x="43" y="34"/>
                    <a:pt x="45" y="35"/>
                  </a:cubicBezTo>
                  <a:cubicBezTo>
                    <a:pt x="53" y="36"/>
                    <a:pt x="44" y="30"/>
                    <a:pt x="48" y="29"/>
                  </a:cubicBezTo>
                  <a:cubicBezTo>
                    <a:pt x="49" y="28"/>
                    <a:pt x="55" y="30"/>
                    <a:pt x="55" y="30"/>
                  </a:cubicBezTo>
                  <a:cubicBezTo>
                    <a:pt x="56" y="31"/>
                    <a:pt x="55" y="33"/>
                    <a:pt x="56" y="34"/>
                  </a:cubicBezTo>
                  <a:cubicBezTo>
                    <a:pt x="57" y="35"/>
                    <a:pt x="59" y="33"/>
                    <a:pt x="60" y="34"/>
                  </a:cubicBezTo>
                  <a:cubicBezTo>
                    <a:pt x="62" y="35"/>
                    <a:pt x="61" y="37"/>
                    <a:pt x="63" y="39"/>
                  </a:cubicBezTo>
                  <a:cubicBezTo>
                    <a:pt x="65" y="40"/>
                    <a:pt x="67" y="40"/>
                    <a:pt x="69" y="41"/>
                  </a:cubicBezTo>
                  <a:cubicBezTo>
                    <a:pt x="71" y="42"/>
                    <a:pt x="71" y="42"/>
                    <a:pt x="72" y="44"/>
                  </a:cubicBezTo>
                  <a:cubicBezTo>
                    <a:pt x="73" y="46"/>
                    <a:pt x="73" y="45"/>
                    <a:pt x="76" y="46"/>
                  </a:cubicBezTo>
                  <a:cubicBezTo>
                    <a:pt x="77" y="47"/>
                    <a:pt x="76" y="48"/>
                    <a:pt x="77" y="49"/>
                  </a:cubicBezTo>
                  <a:cubicBezTo>
                    <a:pt x="78" y="50"/>
                    <a:pt x="78" y="50"/>
                    <a:pt x="79" y="51"/>
                  </a:cubicBezTo>
                  <a:cubicBezTo>
                    <a:pt x="81" y="52"/>
                    <a:pt x="82" y="53"/>
                    <a:pt x="83" y="55"/>
                  </a:cubicBezTo>
                  <a:cubicBezTo>
                    <a:pt x="83" y="56"/>
                    <a:pt x="83" y="57"/>
                    <a:pt x="83" y="57"/>
                  </a:cubicBezTo>
                  <a:cubicBezTo>
                    <a:pt x="79" y="58"/>
                    <a:pt x="72" y="61"/>
                    <a:pt x="74" y="65"/>
                  </a:cubicBezTo>
                  <a:cubicBezTo>
                    <a:pt x="75" y="66"/>
                    <a:pt x="79" y="67"/>
                    <a:pt x="77" y="69"/>
                  </a:cubicBezTo>
                  <a:cubicBezTo>
                    <a:pt x="76" y="71"/>
                    <a:pt x="70" y="70"/>
                    <a:pt x="68" y="70"/>
                  </a:cubicBezTo>
                  <a:cubicBezTo>
                    <a:pt x="65" y="70"/>
                    <a:pt x="64" y="71"/>
                    <a:pt x="61" y="72"/>
                  </a:cubicBezTo>
                  <a:cubicBezTo>
                    <a:pt x="58" y="72"/>
                    <a:pt x="57" y="70"/>
                    <a:pt x="56" y="73"/>
                  </a:cubicBezTo>
                  <a:cubicBezTo>
                    <a:pt x="55" y="76"/>
                    <a:pt x="56" y="78"/>
                    <a:pt x="57" y="80"/>
                  </a:cubicBezTo>
                  <a:cubicBezTo>
                    <a:pt x="63" y="83"/>
                    <a:pt x="70" y="76"/>
                    <a:pt x="75" y="76"/>
                  </a:cubicBezTo>
                  <a:cubicBezTo>
                    <a:pt x="75" y="77"/>
                    <a:pt x="80" y="79"/>
                    <a:pt x="81" y="81"/>
                  </a:cubicBezTo>
                  <a:cubicBezTo>
                    <a:pt x="82" y="82"/>
                    <a:pt x="83" y="84"/>
                    <a:pt x="84" y="84"/>
                  </a:cubicBezTo>
                  <a:cubicBezTo>
                    <a:pt x="85" y="85"/>
                    <a:pt x="87" y="84"/>
                    <a:pt x="88" y="84"/>
                  </a:cubicBezTo>
                  <a:cubicBezTo>
                    <a:pt x="89" y="85"/>
                    <a:pt x="90" y="85"/>
                    <a:pt x="91" y="86"/>
                  </a:cubicBezTo>
                  <a:cubicBezTo>
                    <a:pt x="93" y="86"/>
                    <a:pt x="97" y="85"/>
                    <a:pt x="99" y="86"/>
                  </a:cubicBezTo>
                  <a:cubicBezTo>
                    <a:pt x="102" y="88"/>
                    <a:pt x="100" y="92"/>
                    <a:pt x="103" y="94"/>
                  </a:cubicBezTo>
                  <a:cubicBezTo>
                    <a:pt x="104" y="94"/>
                    <a:pt x="106" y="95"/>
                    <a:pt x="108" y="96"/>
                  </a:cubicBezTo>
                  <a:cubicBezTo>
                    <a:pt x="109" y="96"/>
                    <a:pt x="111" y="97"/>
                    <a:pt x="113" y="96"/>
                  </a:cubicBezTo>
                  <a:cubicBezTo>
                    <a:pt x="117" y="92"/>
                    <a:pt x="108" y="90"/>
                    <a:pt x="107" y="89"/>
                  </a:cubicBezTo>
                  <a:cubicBezTo>
                    <a:pt x="104" y="86"/>
                    <a:pt x="106" y="85"/>
                    <a:pt x="101" y="84"/>
                  </a:cubicBezTo>
                  <a:cubicBezTo>
                    <a:pt x="101" y="84"/>
                    <a:pt x="101" y="83"/>
                    <a:pt x="101" y="83"/>
                  </a:cubicBezTo>
                  <a:cubicBezTo>
                    <a:pt x="104" y="83"/>
                    <a:pt x="107" y="82"/>
                    <a:pt x="109" y="83"/>
                  </a:cubicBezTo>
                  <a:cubicBezTo>
                    <a:pt x="110" y="84"/>
                    <a:pt x="111" y="86"/>
                    <a:pt x="112" y="87"/>
                  </a:cubicBezTo>
                  <a:cubicBezTo>
                    <a:pt x="113" y="87"/>
                    <a:pt x="116" y="88"/>
                    <a:pt x="117" y="88"/>
                  </a:cubicBezTo>
                  <a:cubicBezTo>
                    <a:pt x="121" y="88"/>
                    <a:pt x="122" y="84"/>
                    <a:pt x="120" y="81"/>
                  </a:cubicBezTo>
                  <a:cubicBezTo>
                    <a:pt x="118" y="78"/>
                    <a:pt x="116" y="79"/>
                    <a:pt x="114" y="78"/>
                  </a:cubicBezTo>
                  <a:cubicBezTo>
                    <a:pt x="111" y="76"/>
                    <a:pt x="112" y="75"/>
                    <a:pt x="110" y="73"/>
                  </a:cubicBezTo>
                  <a:cubicBezTo>
                    <a:pt x="109" y="71"/>
                    <a:pt x="106" y="71"/>
                    <a:pt x="104" y="68"/>
                  </a:cubicBezTo>
                  <a:cubicBezTo>
                    <a:pt x="102" y="63"/>
                    <a:pt x="107" y="63"/>
                    <a:pt x="111" y="64"/>
                  </a:cubicBezTo>
                  <a:cubicBezTo>
                    <a:pt x="113" y="65"/>
                    <a:pt x="114" y="67"/>
                    <a:pt x="116" y="68"/>
                  </a:cubicBezTo>
                  <a:cubicBezTo>
                    <a:pt x="117" y="68"/>
                    <a:pt x="118" y="68"/>
                    <a:pt x="119" y="68"/>
                  </a:cubicBezTo>
                  <a:cubicBezTo>
                    <a:pt x="121" y="69"/>
                    <a:pt x="121" y="71"/>
                    <a:pt x="124" y="71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8" y="74"/>
                    <a:pt x="132" y="66"/>
                    <a:pt x="132" y="62"/>
                  </a:cubicBezTo>
                  <a:cubicBezTo>
                    <a:pt x="132" y="59"/>
                    <a:pt x="131" y="61"/>
                    <a:pt x="129" y="59"/>
                  </a:cubicBezTo>
                  <a:cubicBezTo>
                    <a:pt x="128" y="58"/>
                    <a:pt x="128" y="56"/>
                    <a:pt x="127" y="56"/>
                  </a:cubicBezTo>
                  <a:cubicBezTo>
                    <a:pt x="126" y="55"/>
                    <a:pt x="125" y="55"/>
                    <a:pt x="124" y="55"/>
                  </a:cubicBezTo>
                  <a:cubicBezTo>
                    <a:pt x="123" y="54"/>
                    <a:pt x="122" y="53"/>
                    <a:pt x="121" y="52"/>
                  </a:cubicBezTo>
                  <a:cubicBezTo>
                    <a:pt x="119" y="51"/>
                    <a:pt x="118" y="51"/>
                    <a:pt x="116" y="51"/>
                  </a:cubicBezTo>
                  <a:cubicBezTo>
                    <a:pt x="115" y="51"/>
                    <a:pt x="114" y="52"/>
                    <a:pt x="113" y="52"/>
                  </a:cubicBezTo>
                  <a:cubicBezTo>
                    <a:pt x="111" y="51"/>
                    <a:pt x="110" y="49"/>
                    <a:pt x="109" y="48"/>
                  </a:cubicBezTo>
                  <a:cubicBezTo>
                    <a:pt x="108" y="47"/>
                    <a:pt x="106" y="47"/>
                    <a:pt x="104" y="46"/>
                  </a:cubicBezTo>
                  <a:cubicBezTo>
                    <a:pt x="100" y="44"/>
                    <a:pt x="104" y="44"/>
                    <a:pt x="10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681038" y="1668463"/>
              <a:ext cx="46038" cy="38100"/>
            </a:xfrm>
            <a:custGeom>
              <a:avLst/>
              <a:gdLst>
                <a:gd name="T0" fmla="*/ 1 w 12"/>
                <a:gd name="T1" fmla="*/ 6 h 10"/>
                <a:gd name="T2" fmla="*/ 7 w 12"/>
                <a:gd name="T3" fmla="*/ 9 h 10"/>
                <a:gd name="T4" fmla="*/ 5 w 12"/>
                <a:gd name="T5" fmla="*/ 0 h 10"/>
                <a:gd name="T6" fmla="*/ 5 w 12"/>
                <a:gd name="T7" fmla="*/ 0 h 10"/>
                <a:gd name="T8" fmla="*/ 1 w 12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" y="6"/>
                  </a:moveTo>
                  <a:cubicBezTo>
                    <a:pt x="0" y="9"/>
                    <a:pt x="4" y="10"/>
                    <a:pt x="7" y="9"/>
                  </a:cubicBezTo>
                  <a:cubicBezTo>
                    <a:pt x="12" y="7"/>
                    <a:pt x="8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1" y="4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501650" y="1744663"/>
              <a:ext cx="120650" cy="71438"/>
            </a:xfrm>
            <a:custGeom>
              <a:avLst/>
              <a:gdLst>
                <a:gd name="T0" fmla="*/ 0 w 32"/>
                <a:gd name="T1" fmla="*/ 17 h 19"/>
                <a:gd name="T2" fmla="*/ 7 w 32"/>
                <a:gd name="T3" fmla="*/ 17 h 19"/>
                <a:gd name="T4" fmla="*/ 12 w 32"/>
                <a:gd name="T5" fmla="*/ 19 h 19"/>
                <a:gd name="T6" fmla="*/ 21 w 32"/>
                <a:gd name="T7" fmla="*/ 14 h 19"/>
                <a:gd name="T8" fmla="*/ 26 w 32"/>
                <a:gd name="T9" fmla="*/ 17 h 19"/>
                <a:gd name="T10" fmla="*/ 29 w 32"/>
                <a:gd name="T11" fmla="*/ 18 h 19"/>
                <a:gd name="T12" fmla="*/ 31 w 32"/>
                <a:gd name="T13" fmla="*/ 14 h 19"/>
                <a:gd name="T14" fmla="*/ 23 w 32"/>
                <a:gd name="T15" fmla="*/ 9 h 19"/>
                <a:gd name="T16" fmla="*/ 18 w 32"/>
                <a:gd name="T17" fmla="*/ 4 h 19"/>
                <a:gd name="T18" fmla="*/ 11 w 32"/>
                <a:gd name="T19" fmla="*/ 3 h 19"/>
                <a:gd name="T20" fmla="*/ 10 w 32"/>
                <a:gd name="T21" fmla="*/ 3 h 19"/>
                <a:gd name="T22" fmla="*/ 6 w 32"/>
                <a:gd name="T23" fmla="*/ 1 h 19"/>
                <a:gd name="T24" fmla="*/ 5 w 32"/>
                <a:gd name="T25" fmla="*/ 8 h 19"/>
                <a:gd name="T26" fmla="*/ 2 w 32"/>
                <a:gd name="T27" fmla="*/ 11 h 19"/>
                <a:gd name="T28" fmla="*/ 2 w 32"/>
                <a:gd name="T29" fmla="*/ 13 h 19"/>
                <a:gd name="T30" fmla="*/ 0 w 32"/>
                <a:gd name="T3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19">
                  <a:moveTo>
                    <a:pt x="0" y="17"/>
                  </a:moveTo>
                  <a:cubicBezTo>
                    <a:pt x="1" y="18"/>
                    <a:pt x="6" y="17"/>
                    <a:pt x="7" y="17"/>
                  </a:cubicBezTo>
                  <a:cubicBezTo>
                    <a:pt x="9" y="18"/>
                    <a:pt x="10" y="19"/>
                    <a:pt x="12" y="19"/>
                  </a:cubicBezTo>
                  <a:cubicBezTo>
                    <a:pt x="16" y="18"/>
                    <a:pt x="17" y="12"/>
                    <a:pt x="21" y="14"/>
                  </a:cubicBezTo>
                  <a:cubicBezTo>
                    <a:pt x="23" y="15"/>
                    <a:pt x="23" y="17"/>
                    <a:pt x="26" y="17"/>
                  </a:cubicBezTo>
                  <a:cubicBezTo>
                    <a:pt x="26" y="17"/>
                    <a:pt x="30" y="18"/>
                    <a:pt x="29" y="18"/>
                  </a:cubicBezTo>
                  <a:cubicBezTo>
                    <a:pt x="31" y="17"/>
                    <a:pt x="32" y="16"/>
                    <a:pt x="31" y="14"/>
                  </a:cubicBezTo>
                  <a:cubicBezTo>
                    <a:pt x="30" y="11"/>
                    <a:pt x="26" y="11"/>
                    <a:pt x="23" y="9"/>
                  </a:cubicBezTo>
                  <a:cubicBezTo>
                    <a:pt x="21" y="8"/>
                    <a:pt x="21" y="5"/>
                    <a:pt x="18" y="4"/>
                  </a:cubicBezTo>
                  <a:cubicBezTo>
                    <a:pt x="16" y="3"/>
                    <a:pt x="13" y="5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0"/>
                    <a:pt x="8" y="0"/>
                    <a:pt x="6" y="1"/>
                  </a:cubicBezTo>
                  <a:cubicBezTo>
                    <a:pt x="5" y="3"/>
                    <a:pt x="6" y="6"/>
                    <a:pt x="5" y="8"/>
                  </a:cubicBezTo>
                  <a:cubicBezTo>
                    <a:pt x="4" y="9"/>
                    <a:pt x="2" y="10"/>
                    <a:pt x="2" y="11"/>
                  </a:cubicBezTo>
                  <a:cubicBezTo>
                    <a:pt x="1" y="12"/>
                    <a:pt x="2" y="13"/>
                    <a:pt x="2" y="13"/>
                  </a:cubicBezTo>
                  <a:cubicBezTo>
                    <a:pt x="1" y="14"/>
                    <a:pt x="0" y="15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-46038" y="1376363"/>
              <a:ext cx="217488" cy="101600"/>
            </a:xfrm>
            <a:custGeom>
              <a:avLst/>
              <a:gdLst>
                <a:gd name="T0" fmla="*/ 0 w 58"/>
                <a:gd name="T1" fmla="*/ 16 h 27"/>
                <a:gd name="T2" fmla="*/ 2 w 58"/>
                <a:gd name="T3" fmla="*/ 16 h 27"/>
                <a:gd name="T4" fmla="*/ 7 w 58"/>
                <a:gd name="T5" fmla="*/ 20 h 27"/>
                <a:gd name="T6" fmla="*/ 15 w 58"/>
                <a:gd name="T7" fmla="*/ 18 h 27"/>
                <a:gd name="T8" fmla="*/ 26 w 58"/>
                <a:gd name="T9" fmla="*/ 17 h 27"/>
                <a:gd name="T10" fmla="*/ 24 w 58"/>
                <a:gd name="T11" fmla="*/ 20 h 27"/>
                <a:gd name="T12" fmla="*/ 18 w 58"/>
                <a:gd name="T13" fmla="*/ 22 h 27"/>
                <a:gd name="T14" fmla="*/ 26 w 58"/>
                <a:gd name="T15" fmla="*/ 27 h 27"/>
                <a:gd name="T16" fmla="*/ 32 w 58"/>
                <a:gd name="T17" fmla="*/ 24 h 27"/>
                <a:gd name="T18" fmla="*/ 38 w 58"/>
                <a:gd name="T19" fmla="*/ 22 h 27"/>
                <a:gd name="T20" fmla="*/ 44 w 58"/>
                <a:gd name="T21" fmla="*/ 20 h 27"/>
                <a:gd name="T22" fmla="*/ 51 w 58"/>
                <a:gd name="T23" fmla="*/ 20 h 27"/>
                <a:gd name="T24" fmla="*/ 57 w 58"/>
                <a:gd name="T25" fmla="*/ 12 h 27"/>
                <a:gd name="T26" fmla="*/ 57 w 58"/>
                <a:gd name="T27" fmla="*/ 12 h 27"/>
                <a:gd name="T28" fmla="*/ 56 w 58"/>
                <a:gd name="T29" fmla="*/ 12 h 27"/>
                <a:gd name="T30" fmla="*/ 56 w 58"/>
                <a:gd name="T31" fmla="*/ 11 h 27"/>
                <a:gd name="T32" fmla="*/ 56 w 58"/>
                <a:gd name="T33" fmla="*/ 12 h 27"/>
                <a:gd name="T34" fmla="*/ 56 w 58"/>
                <a:gd name="T35" fmla="*/ 9 h 27"/>
                <a:gd name="T36" fmla="*/ 45 w 58"/>
                <a:gd name="T37" fmla="*/ 10 h 27"/>
                <a:gd name="T38" fmla="*/ 43 w 58"/>
                <a:gd name="T39" fmla="*/ 4 h 27"/>
                <a:gd name="T40" fmla="*/ 34 w 58"/>
                <a:gd name="T41" fmla="*/ 8 h 27"/>
                <a:gd name="T42" fmla="*/ 34 w 58"/>
                <a:gd name="T43" fmla="*/ 13 h 27"/>
                <a:gd name="T44" fmla="*/ 30 w 58"/>
                <a:gd name="T45" fmla="*/ 13 h 27"/>
                <a:gd name="T46" fmla="*/ 18 w 58"/>
                <a:gd name="T47" fmla="*/ 9 h 27"/>
                <a:gd name="T48" fmla="*/ 4 w 58"/>
                <a:gd name="T49" fmla="*/ 11 h 27"/>
                <a:gd name="T50" fmla="*/ 0 w 58"/>
                <a:gd name="T51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27">
                  <a:moveTo>
                    <a:pt x="0" y="16"/>
                  </a:moveTo>
                  <a:cubicBezTo>
                    <a:pt x="1" y="16"/>
                    <a:pt x="1" y="16"/>
                    <a:pt x="2" y="16"/>
                  </a:cubicBezTo>
                  <a:cubicBezTo>
                    <a:pt x="2" y="17"/>
                    <a:pt x="6" y="20"/>
                    <a:pt x="7" y="20"/>
                  </a:cubicBezTo>
                  <a:cubicBezTo>
                    <a:pt x="9" y="21"/>
                    <a:pt x="13" y="19"/>
                    <a:pt x="15" y="18"/>
                  </a:cubicBezTo>
                  <a:cubicBezTo>
                    <a:pt x="17" y="17"/>
                    <a:pt x="23" y="15"/>
                    <a:pt x="26" y="17"/>
                  </a:cubicBezTo>
                  <a:cubicBezTo>
                    <a:pt x="27" y="19"/>
                    <a:pt x="26" y="19"/>
                    <a:pt x="24" y="20"/>
                  </a:cubicBezTo>
                  <a:cubicBezTo>
                    <a:pt x="22" y="21"/>
                    <a:pt x="19" y="19"/>
                    <a:pt x="18" y="22"/>
                  </a:cubicBezTo>
                  <a:cubicBezTo>
                    <a:pt x="20" y="25"/>
                    <a:pt x="22" y="27"/>
                    <a:pt x="26" y="27"/>
                  </a:cubicBezTo>
                  <a:cubicBezTo>
                    <a:pt x="29" y="27"/>
                    <a:pt x="30" y="26"/>
                    <a:pt x="32" y="24"/>
                  </a:cubicBezTo>
                  <a:cubicBezTo>
                    <a:pt x="35" y="22"/>
                    <a:pt x="36" y="23"/>
                    <a:pt x="38" y="22"/>
                  </a:cubicBezTo>
                  <a:cubicBezTo>
                    <a:pt x="40" y="21"/>
                    <a:pt x="41" y="21"/>
                    <a:pt x="44" y="20"/>
                  </a:cubicBezTo>
                  <a:cubicBezTo>
                    <a:pt x="46" y="20"/>
                    <a:pt x="49" y="21"/>
                    <a:pt x="51" y="20"/>
                  </a:cubicBezTo>
                  <a:cubicBezTo>
                    <a:pt x="56" y="19"/>
                    <a:pt x="58" y="17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6" y="12"/>
                    <a:pt x="56" y="11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1"/>
                    <a:pt x="56" y="10"/>
                    <a:pt x="56" y="9"/>
                  </a:cubicBezTo>
                  <a:cubicBezTo>
                    <a:pt x="53" y="10"/>
                    <a:pt x="48" y="11"/>
                    <a:pt x="45" y="10"/>
                  </a:cubicBezTo>
                  <a:cubicBezTo>
                    <a:pt x="43" y="8"/>
                    <a:pt x="44" y="6"/>
                    <a:pt x="43" y="4"/>
                  </a:cubicBezTo>
                  <a:cubicBezTo>
                    <a:pt x="40" y="0"/>
                    <a:pt x="32" y="3"/>
                    <a:pt x="34" y="8"/>
                  </a:cubicBezTo>
                  <a:cubicBezTo>
                    <a:pt x="34" y="10"/>
                    <a:pt x="36" y="11"/>
                    <a:pt x="34" y="13"/>
                  </a:cubicBezTo>
                  <a:cubicBezTo>
                    <a:pt x="34" y="14"/>
                    <a:pt x="30" y="14"/>
                    <a:pt x="30" y="13"/>
                  </a:cubicBezTo>
                  <a:cubicBezTo>
                    <a:pt x="26" y="13"/>
                    <a:pt x="22" y="11"/>
                    <a:pt x="18" y="9"/>
                  </a:cubicBezTo>
                  <a:cubicBezTo>
                    <a:pt x="14" y="7"/>
                    <a:pt x="8" y="7"/>
                    <a:pt x="4" y="11"/>
                  </a:cubicBezTo>
                  <a:cubicBezTo>
                    <a:pt x="2" y="12"/>
                    <a:pt x="0" y="13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163513" y="1420813"/>
              <a:ext cx="4763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168275" y="14208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25400" y="1349376"/>
              <a:ext cx="71438" cy="22225"/>
            </a:xfrm>
            <a:custGeom>
              <a:avLst/>
              <a:gdLst>
                <a:gd name="T0" fmla="*/ 3 w 19"/>
                <a:gd name="T1" fmla="*/ 5 h 6"/>
                <a:gd name="T2" fmla="*/ 15 w 19"/>
                <a:gd name="T3" fmla="*/ 5 h 6"/>
                <a:gd name="T4" fmla="*/ 16 w 19"/>
                <a:gd name="T5" fmla="*/ 0 h 6"/>
                <a:gd name="T6" fmla="*/ 15 w 19"/>
                <a:gd name="T7" fmla="*/ 1 h 6"/>
                <a:gd name="T8" fmla="*/ 5 w 19"/>
                <a:gd name="T9" fmla="*/ 1 h 6"/>
                <a:gd name="T10" fmla="*/ 3 w 19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">
                  <a:moveTo>
                    <a:pt x="3" y="5"/>
                  </a:moveTo>
                  <a:cubicBezTo>
                    <a:pt x="6" y="6"/>
                    <a:pt x="12" y="6"/>
                    <a:pt x="15" y="5"/>
                  </a:cubicBezTo>
                  <a:cubicBezTo>
                    <a:pt x="16" y="4"/>
                    <a:pt x="19" y="2"/>
                    <a:pt x="16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8" y="1"/>
                    <a:pt x="5" y="1"/>
                  </a:cubicBezTo>
                  <a:cubicBezTo>
                    <a:pt x="2" y="1"/>
                    <a:pt x="0" y="4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-139700" y="1357313"/>
              <a:ext cx="119063" cy="74613"/>
            </a:xfrm>
            <a:custGeom>
              <a:avLst/>
              <a:gdLst>
                <a:gd name="T0" fmla="*/ 9 w 32"/>
                <a:gd name="T1" fmla="*/ 17 h 20"/>
                <a:gd name="T2" fmla="*/ 9 w 32"/>
                <a:gd name="T3" fmla="*/ 18 h 20"/>
                <a:gd name="T4" fmla="*/ 15 w 32"/>
                <a:gd name="T5" fmla="*/ 12 h 20"/>
                <a:gd name="T6" fmla="*/ 21 w 32"/>
                <a:gd name="T7" fmla="*/ 10 h 20"/>
                <a:gd name="T8" fmla="*/ 23 w 32"/>
                <a:gd name="T9" fmla="*/ 13 h 20"/>
                <a:gd name="T10" fmla="*/ 29 w 32"/>
                <a:gd name="T11" fmla="*/ 9 h 20"/>
                <a:gd name="T12" fmla="*/ 32 w 32"/>
                <a:gd name="T13" fmla="*/ 4 h 20"/>
                <a:gd name="T14" fmla="*/ 24 w 32"/>
                <a:gd name="T15" fmla="*/ 2 h 20"/>
                <a:gd name="T16" fmla="*/ 21 w 32"/>
                <a:gd name="T17" fmla="*/ 4 h 20"/>
                <a:gd name="T18" fmla="*/ 14 w 32"/>
                <a:gd name="T19" fmla="*/ 5 h 20"/>
                <a:gd name="T20" fmla="*/ 9 w 32"/>
                <a:gd name="T21" fmla="*/ 11 h 20"/>
                <a:gd name="T22" fmla="*/ 1 w 32"/>
                <a:gd name="T23" fmla="*/ 14 h 20"/>
                <a:gd name="T24" fmla="*/ 9 w 32"/>
                <a:gd name="T25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0">
                  <a:moveTo>
                    <a:pt x="9" y="17"/>
                  </a:moveTo>
                  <a:cubicBezTo>
                    <a:pt x="9" y="17"/>
                    <a:pt x="9" y="18"/>
                    <a:pt x="9" y="18"/>
                  </a:cubicBezTo>
                  <a:cubicBezTo>
                    <a:pt x="12" y="20"/>
                    <a:pt x="14" y="14"/>
                    <a:pt x="15" y="12"/>
                  </a:cubicBezTo>
                  <a:cubicBezTo>
                    <a:pt x="17" y="11"/>
                    <a:pt x="20" y="11"/>
                    <a:pt x="21" y="10"/>
                  </a:cubicBezTo>
                  <a:cubicBezTo>
                    <a:pt x="22" y="11"/>
                    <a:pt x="22" y="13"/>
                    <a:pt x="23" y="13"/>
                  </a:cubicBezTo>
                  <a:cubicBezTo>
                    <a:pt x="27" y="15"/>
                    <a:pt x="28" y="11"/>
                    <a:pt x="29" y="9"/>
                  </a:cubicBezTo>
                  <a:cubicBezTo>
                    <a:pt x="29" y="8"/>
                    <a:pt x="32" y="5"/>
                    <a:pt x="32" y="4"/>
                  </a:cubicBezTo>
                  <a:cubicBezTo>
                    <a:pt x="32" y="0"/>
                    <a:pt x="26" y="1"/>
                    <a:pt x="24" y="2"/>
                  </a:cubicBezTo>
                  <a:cubicBezTo>
                    <a:pt x="23" y="3"/>
                    <a:pt x="23" y="3"/>
                    <a:pt x="21" y="4"/>
                  </a:cubicBezTo>
                  <a:cubicBezTo>
                    <a:pt x="19" y="5"/>
                    <a:pt x="16" y="4"/>
                    <a:pt x="14" y="5"/>
                  </a:cubicBezTo>
                  <a:cubicBezTo>
                    <a:pt x="11" y="6"/>
                    <a:pt x="12" y="10"/>
                    <a:pt x="9" y="11"/>
                  </a:cubicBezTo>
                  <a:cubicBezTo>
                    <a:pt x="7" y="12"/>
                    <a:pt x="2" y="11"/>
                    <a:pt x="1" y="14"/>
                  </a:cubicBezTo>
                  <a:cubicBezTo>
                    <a:pt x="0" y="18"/>
                    <a:pt x="7" y="17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-196850" y="1470026"/>
              <a:ext cx="169863" cy="115888"/>
            </a:xfrm>
            <a:custGeom>
              <a:avLst/>
              <a:gdLst>
                <a:gd name="T0" fmla="*/ 4 w 45"/>
                <a:gd name="T1" fmla="*/ 24 h 31"/>
                <a:gd name="T2" fmla="*/ 9 w 45"/>
                <a:gd name="T3" fmla="*/ 28 h 31"/>
                <a:gd name="T4" fmla="*/ 16 w 45"/>
                <a:gd name="T5" fmla="*/ 29 h 31"/>
                <a:gd name="T6" fmla="*/ 23 w 45"/>
                <a:gd name="T7" fmla="*/ 22 h 31"/>
                <a:gd name="T8" fmla="*/ 30 w 45"/>
                <a:gd name="T9" fmla="*/ 17 h 31"/>
                <a:gd name="T10" fmla="*/ 38 w 45"/>
                <a:gd name="T11" fmla="*/ 10 h 31"/>
                <a:gd name="T12" fmla="*/ 42 w 45"/>
                <a:gd name="T13" fmla="*/ 8 h 31"/>
                <a:gd name="T14" fmla="*/ 44 w 45"/>
                <a:gd name="T15" fmla="*/ 5 h 31"/>
                <a:gd name="T16" fmla="*/ 37 w 45"/>
                <a:gd name="T17" fmla="*/ 2 h 31"/>
                <a:gd name="T18" fmla="*/ 30 w 45"/>
                <a:gd name="T19" fmla="*/ 3 h 31"/>
                <a:gd name="T20" fmla="*/ 25 w 45"/>
                <a:gd name="T21" fmla="*/ 2 h 31"/>
                <a:gd name="T22" fmla="*/ 25 w 45"/>
                <a:gd name="T23" fmla="*/ 1 h 31"/>
                <a:gd name="T24" fmla="*/ 15 w 45"/>
                <a:gd name="T25" fmla="*/ 1 h 31"/>
                <a:gd name="T26" fmla="*/ 5 w 45"/>
                <a:gd name="T27" fmla="*/ 3 h 31"/>
                <a:gd name="T28" fmla="*/ 6 w 45"/>
                <a:gd name="T29" fmla="*/ 7 h 31"/>
                <a:gd name="T30" fmla="*/ 4 w 45"/>
                <a:gd name="T31" fmla="*/ 14 h 31"/>
                <a:gd name="T32" fmla="*/ 1 w 45"/>
                <a:gd name="T33" fmla="*/ 20 h 31"/>
                <a:gd name="T34" fmla="*/ 4 w 45"/>
                <a:gd name="T35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31">
                  <a:moveTo>
                    <a:pt x="4" y="24"/>
                  </a:moveTo>
                  <a:cubicBezTo>
                    <a:pt x="6" y="24"/>
                    <a:pt x="7" y="26"/>
                    <a:pt x="9" y="28"/>
                  </a:cubicBezTo>
                  <a:cubicBezTo>
                    <a:pt x="12" y="31"/>
                    <a:pt x="12" y="30"/>
                    <a:pt x="16" y="29"/>
                  </a:cubicBezTo>
                  <a:cubicBezTo>
                    <a:pt x="19" y="28"/>
                    <a:pt x="27" y="26"/>
                    <a:pt x="23" y="22"/>
                  </a:cubicBezTo>
                  <a:cubicBezTo>
                    <a:pt x="25" y="21"/>
                    <a:pt x="27" y="19"/>
                    <a:pt x="30" y="17"/>
                  </a:cubicBezTo>
                  <a:cubicBezTo>
                    <a:pt x="33" y="15"/>
                    <a:pt x="35" y="12"/>
                    <a:pt x="38" y="10"/>
                  </a:cubicBezTo>
                  <a:cubicBezTo>
                    <a:pt x="40" y="9"/>
                    <a:pt x="41" y="9"/>
                    <a:pt x="42" y="8"/>
                  </a:cubicBezTo>
                  <a:cubicBezTo>
                    <a:pt x="44" y="7"/>
                    <a:pt x="45" y="6"/>
                    <a:pt x="44" y="5"/>
                  </a:cubicBezTo>
                  <a:cubicBezTo>
                    <a:pt x="43" y="3"/>
                    <a:pt x="39" y="3"/>
                    <a:pt x="37" y="2"/>
                  </a:cubicBezTo>
                  <a:cubicBezTo>
                    <a:pt x="34" y="2"/>
                    <a:pt x="32" y="3"/>
                    <a:pt x="30" y="3"/>
                  </a:cubicBezTo>
                  <a:cubicBezTo>
                    <a:pt x="27" y="4"/>
                    <a:pt x="26" y="3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1"/>
                    <a:pt x="15" y="1"/>
                  </a:cubicBezTo>
                  <a:cubicBezTo>
                    <a:pt x="11" y="2"/>
                    <a:pt x="8" y="1"/>
                    <a:pt x="5" y="3"/>
                  </a:cubicBezTo>
                  <a:cubicBezTo>
                    <a:pt x="5" y="5"/>
                    <a:pt x="5" y="6"/>
                    <a:pt x="6" y="7"/>
                  </a:cubicBezTo>
                  <a:cubicBezTo>
                    <a:pt x="6" y="10"/>
                    <a:pt x="6" y="10"/>
                    <a:pt x="4" y="14"/>
                  </a:cubicBezTo>
                  <a:cubicBezTo>
                    <a:pt x="2" y="16"/>
                    <a:pt x="2" y="17"/>
                    <a:pt x="1" y="20"/>
                  </a:cubicBezTo>
                  <a:cubicBezTo>
                    <a:pt x="1" y="23"/>
                    <a:pt x="0" y="22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-20638" y="1511301"/>
              <a:ext cx="4763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-73025" y="1511301"/>
              <a:ext cx="330200" cy="153988"/>
            </a:xfrm>
            <a:custGeom>
              <a:avLst/>
              <a:gdLst>
                <a:gd name="T0" fmla="*/ 64 w 88"/>
                <a:gd name="T1" fmla="*/ 9 h 41"/>
                <a:gd name="T2" fmla="*/ 62 w 88"/>
                <a:gd name="T3" fmla="*/ 5 h 41"/>
                <a:gd name="T4" fmla="*/ 60 w 88"/>
                <a:gd name="T5" fmla="*/ 2 h 41"/>
                <a:gd name="T6" fmla="*/ 55 w 88"/>
                <a:gd name="T7" fmla="*/ 0 h 41"/>
                <a:gd name="T8" fmla="*/ 54 w 88"/>
                <a:gd name="T9" fmla="*/ 8 h 41"/>
                <a:gd name="T10" fmla="*/ 52 w 88"/>
                <a:gd name="T11" fmla="*/ 13 h 41"/>
                <a:gd name="T12" fmla="*/ 48 w 88"/>
                <a:gd name="T13" fmla="*/ 5 h 41"/>
                <a:gd name="T14" fmla="*/ 39 w 88"/>
                <a:gd name="T15" fmla="*/ 5 h 41"/>
                <a:gd name="T16" fmla="*/ 38 w 88"/>
                <a:gd name="T17" fmla="*/ 11 h 41"/>
                <a:gd name="T18" fmla="*/ 32 w 88"/>
                <a:gd name="T19" fmla="*/ 6 h 41"/>
                <a:gd name="T20" fmla="*/ 29 w 88"/>
                <a:gd name="T21" fmla="*/ 6 h 41"/>
                <a:gd name="T22" fmla="*/ 26 w 88"/>
                <a:gd name="T23" fmla="*/ 5 h 41"/>
                <a:gd name="T24" fmla="*/ 20 w 88"/>
                <a:gd name="T25" fmla="*/ 4 h 41"/>
                <a:gd name="T26" fmla="*/ 18 w 88"/>
                <a:gd name="T27" fmla="*/ 0 h 41"/>
                <a:gd name="T28" fmla="*/ 14 w 88"/>
                <a:gd name="T29" fmla="*/ 2 h 41"/>
                <a:gd name="T30" fmla="*/ 14 w 88"/>
                <a:gd name="T31" fmla="*/ 2 h 41"/>
                <a:gd name="T32" fmla="*/ 6 w 88"/>
                <a:gd name="T33" fmla="*/ 4 h 41"/>
                <a:gd name="T34" fmla="*/ 1 w 88"/>
                <a:gd name="T35" fmla="*/ 10 h 41"/>
                <a:gd name="T36" fmla="*/ 4 w 88"/>
                <a:gd name="T37" fmla="*/ 16 h 41"/>
                <a:gd name="T38" fmla="*/ 12 w 88"/>
                <a:gd name="T39" fmla="*/ 15 h 41"/>
                <a:gd name="T40" fmla="*/ 15 w 88"/>
                <a:gd name="T41" fmla="*/ 16 h 41"/>
                <a:gd name="T42" fmla="*/ 7 w 88"/>
                <a:gd name="T43" fmla="*/ 19 h 41"/>
                <a:gd name="T44" fmla="*/ 6 w 88"/>
                <a:gd name="T45" fmla="*/ 25 h 41"/>
                <a:gd name="T46" fmla="*/ 17 w 88"/>
                <a:gd name="T47" fmla="*/ 23 h 41"/>
                <a:gd name="T48" fmla="*/ 23 w 88"/>
                <a:gd name="T49" fmla="*/ 23 h 41"/>
                <a:gd name="T50" fmla="*/ 31 w 88"/>
                <a:gd name="T51" fmla="*/ 25 h 41"/>
                <a:gd name="T52" fmla="*/ 13 w 88"/>
                <a:gd name="T53" fmla="*/ 27 h 41"/>
                <a:gd name="T54" fmla="*/ 11 w 88"/>
                <a:gd name="T55" fmla="*/ 30 h 41"/>
                <a:gd name="T56" fmla="*/ 19 w 88"/>
                <a:gd name="T57" fmla="*/ 33 h 41"/>
                <a:gd name="T58" fmla="*/ 28 w 88"/>
                <a:gd name="T59" fmla="*/ 39 h 41"/>
                <a:gd name="T60" fmla="*/ 46 w 88"/>
                <a:gd name="T61" fmla="*/ 37 h 41"/>
                <a:gd name="T62" fmla="*/ 53 w 88"/>
                <a:gd name="T63" fmla="*/ 35 h 41"/>
                <a:gd name="T64" fmla="*/ 56 w 88"/>
                <a:gd name="T65" fmla="*/ 36 h 41"/>
                <a:gd name="T66" fmla="*/ 60 w 88"/>
                <a:gd name="T67" fmla="*/ 35 h 41"/>
                <a:gd name="T68" fmla="*/ 65 w 88"/>
                <a:gd name="T69" fmla="*/ 36 h 41"/>
                <a:gd name="T70" fmla="*/ 71 w 88"/>
                <a:gd name="T71" fmla="*/ 37 h 41"/>
                <a:gd name="T72" fmla="*/ 79 w 88"/>
                <a:gd name="T73" fmla="*/ 38 h 41"/>
                <a:gd name="T74" fmla="*/ 77 w 88"/>
                <a:gd name="T75" fmla="*/ 30 h 41"/>
                <a:gd name="T76" fmla="*/ 84 w 88"/>
                <a:gd name="T77" fmla="*/ 30 h 41"/>
                <a:gd name="T78" fmla="*/ 79 w 88"/>
                <a:gd name="T79" fmla="*/ 24 h 41"/>
                <a:gd name="T80" fmla="*/ 75 w 88"/>
                <a:gd name="T81" fmla="*/ 23 h 41"/>
                <a:gd name="T82" fmla="*/ 69 w 88"/>
                <a:gd name="T83" fmla="*/ 20 h 41"/>
                <a:gd name="T84" fmla="*/ 67 w 88"/>
                <a:gd name="T85" fmla="*/ 13 h 41"/>
                <a:gd name="T86" fmla="*/ 64 w 88"/>
                <a:gd name="T87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41">
                  <a:moveTo>
                    <a:pt x="64" y="9"/>
                  </a:moveTo>
                  <a:cubicBezTo>
                    <a:pt x="62" y="7"/>
                    <a:pt x="63" y="7"/>
                    <a:pt x="62" y="5"/>
                  </a:cubicBezTo>
                  <a:cubicBezTo>
                    <a:pt x="62" y="3"/>
                    <a:pt x="61" y="3"/>
                    <a:pt x="60" y="2"/>
                  </a:cubicBezTo>
                  <a:cubicBezTo>
                    <a:pt x="59" y="2"/>
                    <a:pt x="56" y="0"/>
                    <a:pt x="55" y="0"/>
                  </a:cubicBezTo>
                  <a:cubicBezTo>
                    <a:pt x="52" y="0"/>
                    <a:pt x="54" y="5"/>
                    <a:pt x="54" y="8"/>
                  </a:cubicBezTo>
                  <a:cubicBezTo>
                    <a:pt x="54" y="10"/>
                    <a:pt x="52" y="11"/>
                    <a:pt x="52" y="13"/>
                  </a:cubicBezTo>
                  <a:cubicBezTo>
                    <a:pt x="49" y="12"/>
                    <a:pt x="51" y="7"/>
                    <a:pt x="48" y="5"/>
                  </a:cubicBezTo>
                  <a:cubicBezTo>
                    <a:pt x="47" y="4"/>
                    <a:pt x="41" y="3"/>
                    <a:pt x="39" y="5"/>
                  </a:cubicBezTo>
                  <a:cubicBezTo>
                    <a:pt x="38" y="6"/>
                    <a:pt x="40" y="10"/>
                    <a:pt x="38" y="11"/>
                  </a:cubicBezTo>
                  <a:cubicBezTo>
                    <a:pt x="36" y="12"/>
                    <a:pt x="35" y="7"/>
                    <a:pt x="32" y="6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7" y="6"/>
                    <a:pt x="27" y="5"/>
                    <a:pt x="26" y="5"/>
                  </a:cubicBezTo>
                  <a:cubicBezTo>
                    <a:pt x="23" y="4"/>
                    <a:pt x="21" y="7"/>
                    <a:pt x="20" y="4"/>
                  </a:cubicBezTo>
                  <a:cubicBezTo>
                    <a:pt x="19" y="2"/>
                    <a:pt x="20" y="1"/>
                    <a:pt x="18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3"/>
                    <a:pt x="8" y="3"/>
                    <a:pt x="6" y="4"/>
                  </a:cubicBezTo>
                  <a:cubicBezTo>
                    <a:pt x="4" y="5"/>
                    <a:pt x="2" y="8"/>
                    <a:pt x="1" y="10"/>
                  </a:cubicBezTo>
                  <a:cubicBezTo>
                    <a:pt x="1" y="13"/>
                    <a:pt x="2" y="15"/>
                    <a:pt x="4" y="16"/>
                  </a:cubicBezTo>
                  <a:cubicBezTo>
                    <a:pt x="7" y="17"/>
                    <a:pt x="9" y="15"/>
                    <a:pt x="12" y="15"/>
                  </a:cubicBezTo>
                  <a:cubicBezTo>
                    <a:pt x="13" y="15"/>
                    <a:pt x="14" y="14"/>
                    <a:pt x="15" y="16"/>
                  </a:cubicBezTo>
                  <a:cubicBezTo>
                    <a:pt x="17" y="20"/>
                    <a:pt x="9" y="19"/>
                    <a:pt x="7" y="19"/>
                  </a:cubicBezTo>
                  <a:cubicBezTo>
                    <a:pt x="3" y="19"/>
                    <a:pt x="0" y="24"/>
                    <a:pt x="6" y="25"/>
                  </a:cubicBezTo>
                  <a:cubicBezTo>
                    <a:pt x="10" y="25"/>
                    <a:pt x="13" y="23"/>
                    <a:pt x="17" y="23"/>
                  </a:cubicBezTo>
                  <a:cubicBezTo>
                    <a:pt x="19" y="23"/>
                    <a:pt x="20" y="23"/>
                    <a:pt x="23" y="23"/>
                  </a:cubicBezTo>
                  <a:cubicBezTo>
                    <a:pt x="25" y="24"/>
                    <a:pt x="31" y="22"/>
                    <a:pt x="31" y="25"/>
                  </a:cubicBezTo>
                  <a:cubicBezTo>
                    <a:pt x="25" y="27"/>
                    <a:pt x="19" y="26"/>
                    <a:pt x="13" y="27"/>
                  </a:cubicBezTo>
                  <a:cubicBezTo>
                    <a:pt x="11" y="28"/>
                    <a:pt x="9" y="28"/>
                    <a:pt x="11" y="30"/>
                  </a:cubicBezTo>
                  <a:cubicBezTo>
                    <a:pt x="12" y="33"/>
                    <a:pt x="17" y="32"/>
                    <a:pt x="19" y="33"/>
                  </a:cubicBezTo>
                  <a:cubicBezTo>
                    <a:pt x="23" y="35"/>
                    <a:pt x="24" y="38"/>
                    <a:pt x="28" y="39"/>
                  </a:cubicBezTo>
                  <a:cubicBezTo>
                    <a:pt x="33" y="41"/>
                    <a:pt x="41" y="39"/>
                    <a:pt x="46" y="37"/>
                  </a:cubicBezTo>
                  <a:cubicBezTo>
                    <a:pt x="49" y="37"/>
                    <a:pt x="51" y="35"/>
                    <a:pt x="53" y="35"/>
                  </a:cubicBezTo>
                  <a:cubicBezTo>
                    <a:pt x="54" y="35"/>
                    <a:pt x="55" y="36"/>
                    <a:pt x="56" y="36"/>
                  </a:cubicBezTo>
                  <a:cubicBezTo>
                    <a:pt x="58" y="36"/>
                    <a:pt x="59" y="36"/>
                    <a:pt x="60" y="35"/>
                  </a:cubicBezTo>
                  <a:cubicBezTo>
                    <a:pt x="63" y="35"/>
                    <a:pt x="63" y="35"/>
                    <a:pt x="65" y="36"/>
                  </a:cubicBezTo>
                  <a:cubicBezTo>
                    <a:pt x="67" y="37"/>
                    <a:pt x="69" y="36"/>
                    <a:pt x="71" y="37"/>
                  </a:cubicBezTo>
                  <a:cubicBezTo>
                    <a:pt x="74" y="38"/>
                    <a:pt x="76" y="41"/>
                    <a:pt x="79" y="38"/>
                  </a:cubicBezTo>
                  <a:cubicBezTo>
                    <a:pt x="82" y="34"/>
                    <a:pt x="76" y="34"/>
                    <a:pt x="77" y="30"/>
                  </a:cubicBezTo>
                  <a:cubicBezTo>
                    <a:pt x="78" y="30"/>
                    <a:pt x="83" y="31"/>
                    <a:pt x="84" y="30"/>
                  </a:cubicBezTo>
                  <a:cubicBezTo>
                    <a:pt x="88" y="28"/>
                    <a:pt x="81" y="25"/>
                    <a:pt x="79" y="24"/>
                  </a:cubicBezTo>
                  <a:cubicBezTo>
                    <a:pt x="77" y="24"/>
                    <a:pt x="76" y="24"/>
                    <a:pt x="75" y="23"/>
                  </a:cubicBezTo>
                  <a:cubicBezTo>
                    <a:pt x="73" y="23"/>
                    <a:pt x="70" y="22"/>
                    <a:pt x="69" y="20"/>
                  </a:cubicBezTo>
                  <a:cubicBezTo>
                    <a:pt x="66" y="18"/>
                    <a:pt x="67" y="17"/>
                    <a:pt x="67" y="13"/>
                  </a:cubicBezTo>
                  <a:cubicBezTo>
                    <a:pt x="67" y="11"/>
                    <a:pt x="65" y="10"/>
                    <a:pt x="6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1023938" y="1508126"/>
              <a:ext cx="44450" cy="52388"/>
            </a:xfrm>
            <a:custGeom>
              <a:avLst/>
              <a:gdLst>
                <a:gd name="T0" fmla="*/ 0 w 12"/>
                <a:gd name="T1" fmla="*/ 9 h 14"/>
                <a:gd name="T2" fmla="*/ 2 w 12"/>
                <a:gd name="T3" fmla="*/ 11 h 14"/>
                <a:gd name="T4" fmla="*/ 4 w 12"/>
                <a:gd name="T5" fmla="*/ 13 h 14"/>
                <a:gd name="T6" fmla="*/ 7 w 12"/>
                <a:gd name="T7" fmla="*/ 14 h 14"/>
                <a:gd name="T8" fmla="*/ 8 w 12"/>
                <a:gd name="T9" fmla="*/ 13 h 14"/>
                <a:gd name="T10" fmla="*/ 10 w 12"/>
                <a:gd name="T11" fmla="*/ 13 h 14"/>
                <a:gd name="T12" fmla="*/ 11 w 12"/>
                <a:gd name="T13" fmla="*/ 11 h 14"/>
                <a:gd name="T14" fmla="*/ 11 w 12"/>
                <a:gd name="T15" fmla="*/ 8 h 14"/>
                <a:gd name="T16" fmla="*/ 12 w 12"/>
                <a:gd name="T17" fmla="*/ 6 h 14"/>
                <a:gd name="T18" fmla="*/ 9 w 12"/>
                <a:gd name="T19" fmla="*/ 4 h 14"/>
                <a:gd name="T20" fmla="*/ 9 w 12"/>
                <a:gd name="T21" fmla="*/ 3 h 14"/>
                <a:gd name="T22" fmla="*/ 7 w 12"/>
                <a:gd name="T23" fmla="*/ 2 h 14"/>
                <a:gd name="T24" fmla="*/ 4 w 12"/>
                <a:gd name="T25" fmla="*/ 1 h 14"/>
                <a:gd name="T26" fmla="*/ 4 w 12"/>
                <a:gd name="T27" fmla="*/ 1 h 14"/>
                <a:gd name="T28" fmla="*/ 2 w 12"/>
                <a:gd name="T29" fmla="*/ 0 h 14"/>
                <a:gd name="T30" fmla="*/ 2 w 12"/>
                <a:gd name="T31" fmla="*/ 3 h 14"/>
                <a:gd name="T32" fmla="*/ 1 w 12"/>
                <a:gd name="T33" fmla="*/ 5 h 14"/>
                <a:gd name="T34" fmla="*/ 1 w 12"/>
                <a:gd name="T35" fmla="*/ 6 h 14"/>
                <a:gd name="T36" fmla="*/ 0 w 12"/>
                <a:gd name="T3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1" y="10"/>
                    <a:pt x="2" y="10"/>
                    <a:pt x="2" y="11"/>
                  </a:cubicBezTo>
                  <a:cubicBezTo>
                    <a:pt x="3" y="12"/>
                    <a:pt x="2" y="12"/>
                    <a:pt x="4" y="13"/>
                  </a:cubicBezTo>
                  <a:cubicBezTo>
                    <a:pt x="4" y="14"/>
                    <a:pt x="6" y="14"/>
                    <a:pt x="7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11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1" y="4"/>
                    <a:pt x="10" y="5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2" y="0"/>
                    <a:pt x="2" y="0"/>
                  </a:cubicBezTo>
                  <a:cubicBezTo>
                    <a:pt x="0" y="2"/>
                    <a:pt x="2" y="2"/>
                    <a:pt x="2" y="3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-962025" y="1560513"/>
              <a:ext cx="2085975" cy="1398588"/>
            </a:xfrm>
            <a:custGeom>
              <a:avLst/>
              <a:gdLst>
                <a:gd name="T0" fmla="*/ 433 w 556"/>
                <a:gd name="T1" fmla="*/ 371 h 372"/>
                <a:gd name="T2" fmla="*/ 406 w 556"/>
                <a:gd name="T3" fmla="*/ 346 h 372"/>
                <a:gd name="T4" fmla="*/ 386 w 556"/>
                <a:gd name="T5" fmla="*/ 316 h 372"/>
                <a:gd name="T6" fmla="*/ 367 w 556"/>
                <a:gd name="T7" fmla="*/ 317 h 372"/>
                <a:gd name="T8" fmla="*/ 340 w 556"/>
                <a:gd name="T9" fmla="*/ 284 h 372"/>
                <a:gd name="T10" fmla="*/ 371 w 556"/>
                <a:gd name="T11" fmla="*/ 265 h 372"/>
                <a:gd name="T12" fmla="*/ 400 w 556"/>
                <a:gd name="T13" fmla="*/ 262 h 372"/>
                <a:gd name="T14" fmla="*/ 419 w 556"/>
                <a:gd name="T15" fmla="*/ 257 h 372"/>
                <a:gd name="T16" fmla="*/ 453 w 556"/>
                <a:gd name="T17" fmla="*/ 209 h 372"/>
                <a:gd name="T18" fmla="*/ 492 w 556"/>
                <a:gd name="T19" fmla="*/ 184 h 372"/>
                <a:gd name="T20" fmla="*/ 516 w 556"/>
                <a:gd name="T21" fmla="*/ 174 h 372"/>
                <a:gd name="T22" fmla="*/ 479 w 556"/>
                <a:gd name="T23" fmla="*/ 166 h 372"/>
                <a:gd name="T24" fmla="*/ 495 w 556"/>
                <a:gd name="T25" fmla="*/ 151 h 372"/>
                <a:gd name="T26" fmla="*/ 527 w 556"/>
                <a:gd name="T27" fmla="*/ 164 h 372"/>
                <a:gd name="T28" fmla="*/ 552 w 556"/>
                <a:gd name="T29" fmla="*/ 157 h 372"/>
                <a:gd name="T30" fmla="*/ 526 w 556"/>
                <a:gd name="T31" fmla="*/ 126 h 372"/>
                <a:gd name="T32" fmla="*/ 507 w 556"/>
                <a:gd name="T33" fmla="*/ 99 h 372"/>
                <a:gd name="T34" fmla="*/ 470 w 556"/>
                <a:gd name="T35" fmla="*/ 85 h 372"/>
                <a:gd name="T36" fmla="*/ 430 w 556"/>
                <a:gd name="T37" fmla="*/ 78 h 372"/>
                <a:gd name="T38" fmla="*/ 429 w 556"/>
                <a:gd name="T39" fmla="*/ 133 h 372"/>
                <a:gd name="T40" fmla="*/ 410 w 556"/>
                <a:gd name="T41" fmla="*/ 120 h 372"/>
                <a:gd name="T42" fmla="*/ 365 w 556"/>
                <a:gd name="T43" fmla="*/ 110 h 372"/>
                <a:gd name="T44" fmla="*/ 361 w 556"/>
                <a:gd name="T45" fmla="*/ 75 h 372"/>
                <a:gd name="T46" fmla="*/ 387 w 556"/>
                <a:gd name="T47" fmla="*/ 55 h 372"/>
                <a:gd name="T48" fmla="*/ 388 w 556"/>
                <a:gd name="T49" fmla="*/ 50 h 372"/>
                <a:gd name="T50" fmla="*/ 413 w 556"/>
                <a:gd name="T51" fmla="*/ 43 h 372"/>
                <a:gd name="T52" fmla="*/ 413 w 556"/>
                <a:gd name="T53" fmla="*/ 22 h 372"/>
                <a:gd name="T54" fmla="*/ 384 w 556"/>
                <a:gd name="T55" fmla="*/ 33 h 372"/>
                <a:gd name="T56" fmla="*/ 368 w 556"/>
                <a:gd name="T57" fmla="*/ 13 h 372"/>
                <a:gd name="T58" fmla="*/ 346 w 556"/>
                <a:gd name="T59" fmla="*/ 14 h 372"/>
                <a:gd name="T60" fmla="*/ 352 w 556"/>
                <a:gd name="T61" fmla="*/ 36 h 372"/>
                <a:gd name="T62" fmla="*/ 333 w 556"/>
                <a:gd name="T63" fmla="*/ 22 h 372"/>
                <a:gd name="T64" fmla="*/ 323 w 556"/>
                <a:gd name="T65" fmla="*/ 34 h 372"/>
                <a:gd name="T66" fmla="*/ 293 w 556"/>
                <a:gd name="T67" fmla="*/ 39 h 372"/>
                <a:gd name="T68" fmla="*/ 262 w 556"/>
                <a:gd name="T69" fmla="*/ 34 h 372"/>
                <a:gd name="T70" fmla="*/ 234 w 556"/>
                <a:gd name="T71" fmla="*/ 22 h 372"/>
                <a:gd name="T72" fmla="*/ 211 w 556"/>
                <a:gd name="T73" fmla="*/ 21 h 372"/>
                <a:gd name="T74" fmla="*/ 189 w 556"/>
                <a:gd name="T75" fmla="*/ 17 h 372"/>
                <a:gd name="T76" fmla="*/ 146 w 556"/>
                <a:gd name="T77" fmla="*/ 24 h 372"/>
                <a:gd name="T78" fmla="*/ 108 w 556"/>
                <a:gd name="T79" fmla="*/ 14 h 372"/>
                <a:gd name="T80" fmla="*/ 65 w 556"/>
                <a:gd name="T81" fmla="*/ 8 h 372"/>
                <a:gd name="T82" fmla="*/ 37 w 556"/>
                <a:gd name="T83" fmla="*/ 14 h 372"/>
                <a:gd name="T84" fmla="*/ 22 w 556"/>
                <a:gd name="T85" fmla="*/ 38 h 372"/>
                <a:gd name="T86" fmla="*/ 5 w 556"/>
                <a:gd name="T87" fmla="*/ 47 h 372"/>
                <a:gd name="T88" fmla="*/ 15 w 556"/>
                <a:gd name="T89" fmla="*/ 73 h 372"/>
                <a:gd name="T90" fmla="*/ 50 w 556"/>
                <a:gd name="T91" fmla="*/ 101 h 372"/>
                <a:gd name="T92" fmla="*/ 17 w 556"/>
                <a:gd name="T93" fmla="*/ 127 h 372"/>
                <a:gd name="T94" fmla="*/ 65 w 556"/>
                <a:gd name="T95" fmla="*/ 104 h 372"/>
                <a:gd name="T96" fmla="*/ 96 w 556"/>
                <a:gd name="T97" fmla="*/ 83 h 372"/>
                <a:gd name="T98" fmla="*/ 133 w 556"/>
                <a:gd name="T99" fmla="*/ 94 h 372"/>
                <a:gd name="T100" fmla="*/ 172 w 556"/>
                <a:gd name="T101" fmla="*/ 112 h 372"/>
                <a:gd name="T102" fmla="*/ 195 w 556"/>
                <a:gd name="T103" fmla="*/ 147 h 372"/>
                <a:gd name="T104" fmla="*/ 222 w 556"/>
                <a:gd name="T105" fmla="*/ 165 h 372"/>
                <a:gd name="T106" fmla="*/ 191 w 556"/>
                <a:gd name="T107" fmla="*/ 155 h 372"/>
                <a:gd name="T108" fmla="*/ 210 w 556"/>
                <a:gd name="T109" fmla="*/ 194 h 372"/>
                <a:gd name="T110" fmla="*/ 227 w 556"/>
                <a:gd name="T111" fmla="*/ 233 h 372"/>
                <a:gd name="T112" fmla="*/ 255 w 556"/>
                <a:gd name="T113" fmla="*/ 267 h 372"/>
                <a:gd name="T114" fmla="*/ 278 w 556"/>
                <a:gd name="T115" fmla="*/ 288 h 372"/>
                <a:gd name="T116" fmla="*/ 255 w 556"/>
                <a:gd name="T117" fmla="*/ 254 h 372"/>
                <a:gd name="T118" fmla="*/ 289 w 556"/>
                <a:gd name="T119" fmla="*/ 285 h 372"/>
                <a:gd name="T120" fmla="*/ 313 w 556"/>
                <a:gd name="T121" fmla="*/ 321 h 372"/>
                <a:gd name="T122" fmla="*/ 359 w 556"/>
                <a:gd name="T123" fmla="*/ 330 h 372"/>
                <a:gd name="T124" fmla="*/ 393 w 556"/>
                <a:gd name="T125" fmla="*/ 353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56" h="372">
                  <a:moveTo>
                    <a:pt x="407" y="363"/>
                  </a:moveTo>
                  <a:cubicBezTo>
                    <a:pt x="410" y="364"/>
                    <a:pt x="410" y="367"/>
                    <a:pt x="414" y="368"/>
                  </a:cubicBezTo>
                  <a:cubicBezTo>
                    <a:pt x="415" y="368"/>
                    <a:pt x="420" y="369"/>
                    <a:pt x="421" y="369"/>
                  </a:cubicBezTo>
                  <a:cubicBezTo>
                    <a:pt x="422" y="368"/>
                    <a:pt x="421" y="367"/>
                    <a:pt x="422" y="366"/>
                  </a:cubicBezTo>
                  <a:cubicBezTo>
                    <a:pt x="422" y="365"/>
                    <a:pt x="424" y="365"/>
                    <a:pt x="425" y="364"/>
                  </a:cubicBezTo>
                  <a:cubicBezTo>
                    <a:pt x="427" y="364"/>
                    <a:pt x="430" y="363"/>
                    <a:pt x="432" y="366"/>
                  </a:cubicBezTo>
                  <a:cubicBezTo>
                    <a:pt x="433" y="368"/>
                    <a:pt x="432" y="370"/>
                    <a:pt x="433" y="371"/>
                  </a:cubicBezTo>
                  <a:cubicBezTo>
                    <a:pt x="434" y="372"/>
                    <a:pt x="439" y="371"/>
                    <a:pt x="440" y="371"/>
                  </a:cubicBezTo>
                  <a:cubicBezTo>
                    <a:pt x="442" y="369"/>
                    <a:pt x="440" y="367"/>
                    <a:pt x="439" y="366"/>
                  </a:cubicBezTo>
                  <a:cubicBezTo>
                    <a:pt x="438" y="365"/>
                    <a:pt x="437" y="365"/>
                    <a:pt x="437" y="365"/>
                  </a:cubicBezTo>
                  <a:cubicBezTo>
                    <a:pt x="436" y="365"/>
                    <a:pt x="437" y="363"/>
                    <a:pt x="436" y="363"/>
                  </a:cubicBezTo>
                  <a:cubicBezTo>
                    <a:pt x="435" y="362"/>
                    <a:pt x="429" y="360"/>
                    <a:pt x="427" y="360"/>
                  </a:cubicBezTo>
                  <a:cubicBezTo>
                    <a:pt x="422" y="358"/>
                    <a:pt x="415" y="364"/>
                    <a:pt x="411" y="360"/>
                  </a:cubicBezTo>
                  <a:cubicBezTo>
                    <a:pt x="407" y="356"/>
                    <a:pt x="404" y="352"/>
                    <a:pt x="406" y="346"/>
                  </a:cubicBezTo>
                  <a:cubicBezTo>
                    <a:pt x="407" y="343"/>
                    <a:pt x="407" y="341"/>
                    <a:pt x="407" y="338"/>
                  </a:cubicBezTo>
                  <a:cubicBezTo>
                    <a:pt x="407" y="334"/>
                    <a:pt x="407" y="333"/>
                    <a:pt x="402" y="332"/>
                  </a:cubicBezTo>
                  <a:cubicBezTo>
                    <a:pt x="400" y="332"/>
                    <a:pt x="398" y="333"/>
                    <a:pt x="396" y="332"/>
                  </a:cubicBezTo>
                  <a:cubicBezTo>
                    <a:pt x="395" y="332"/>
                    <a:pt x="394" y="331"/>
                    <a:pt x="393" y="330"/>
                  </a:cubicBezTo>
                  <a:cubicBezTo>
                    <a:pt x="391" y="330"/>
                    <a:pt x="389" y="331"/>
                    <a:pt x="387" y="331"/>
                  </a:cubicBezTo>
                  <a:cubicBezTo>
                    <a:pt x="386" y="331"/>
                    <a:pt x="383" y="332"/>
                    <a:pt x="382" y="332"/>
                  </a:cubicBezTo>
                  <a:cubicBezTo>
                    <a:pt x="376" y="329"/>
                    <a:pt x="386" y="319"/>
                    <a:pt x="386" y="316"/>
                  </a:cubicBezTo>
                  <a:cubicBezTo>
                    <a:pt x="387" y="315"/>
                    <a:pt x="386" y="314"/>
                    <a:pt x="387" y="312"/>
                  </a:cubicBezTo>
                  <a:cubicBezTo>
                    <a:pt x="387" y="311"/>
                    <a:pt x="388" y="309"/>
                    <a:pt x="389" y="308"/>
                  </a:cubicBezTo>
                  <a:cubicBezTo>
                    <a:pt x="389" y="306"/>
                    <a:pt x="391" y="305"/>
                    <a:pt x="388" y="303"/>
                  </a:cubicBezTo>
                  <a:cubicBezTo>
                    <a:pt x="387" y="302"/>
                    <a:pt x="382" y="303"/>
                    <a:pt x="381" y="303"/>
                  </a:cubicBezTo>
                  <a:cubicBezTo>
                    <a:pt x="378" y="304"/>
                    <a:pt x="376" y="306"/>
                    <a:pt x="375" y="309"/>
                  </a:cubicBezTo>
                  <a:cubicBezTo>
                    <a:pt x="373" y="311"/>
                    <a:pt x="373" y="314"/>
                    <a:pt x="371" y="316"/>
                  </a:cubicBezTo>
                  <a:cubicBezTo>
                    <a:pt x="370" y="317"/>
                    <a:pt x="369" y="317"/>
                    <a:pt x="367" y="317"/>
                  </a:cubicBezTo>
                  <a:cubicBezTo>
                    <a:pt x="364" y="316"/>
                    <a:pt x="361" y="316"/>
                    <a:pt x="358" y="316"/>
                  </a:cubicBezTo>
                  <a:cubicBezTo>
                    <a:pt x="354" y="317"/>
                    <a:pt x="354" y="316"/>
                    <a:pt x="351" y="315"/>
                  </a:cubicBezTo>
                  <a:cubicBezTo>
                    <a:pt x="348" y="315"/>
                    <a:pt x="346" y="315"/>
                    <a:pt x="344" y="314"/>
                  </a:cubicBezTo>
                  <a:cubicBezTo>
                    <a:pt x="341" y="311"/>
                    <a:pt x="343" y="310"/>
                    <a:pt x="341" y="307"/>
                  </a:cubicBezTo>
                  <a:cubicBezTo>
                    <a:pt x="340" y="306"/>
                    <a:pt x="339" y="306"/>
                    <a:pt x="337" y="304"/>
                  </a:cubicBezTo>
                  <a:cubicBezTo>
                    <a:pt x="336" y="302"/>
                    <a:pt x="336" y="299"/>
                    <a:pt x="336" y="297"/>
                  </a:cubicBezTo>
                  <a:cubicBezTo>
                    <a:pt x="337" y="292"/>
                    <a:pt x="341" y="289"/>
                    <a:pt x="340" y="284"/>
                  </a:cubicBezTo>
                  <a:cubicBezTo>
                    <a:pt x="340" y="283"/>
                    <a:pt x="340" y="282"/>
                    <a:pt x="340" y="281"/>
                  </a:cubicBezTo>
                  <a:cubicBezTo>
                    <a:pt x="340" y="279"/>
                    <a:pt x="342" y="278"/>
                    <a:pt x="343" y="276"/>
                  </a:cubicBezTo>
                  <a:cubicBezTo>
                    <a:pt x="343" y="274"/>
                    <a:pt x="343" y="273"/>
                    <a:pt x="344" y="271"/>
                  </a:cubicBezTo>
                  <a:cubicBezTo>
                    <a:pt x="345" y="269"/>
                    <a:pt x="347" y="267"/>
                    <a:pt x="350" y="266"/>
                  </a:cubicBezTo>
                  <a:cubicBezTo>
                    <a:pt x="354" y="265"/>
                    <a:pt x="358" y="264"/>
                    <a:pt x="362" y="265"/>
                  </a:cubicBezTo>
                  <a:cubicBezTo>
                    <a:pt x="364" y="265"/>
                    <a:pt x="366" y="265"/>
                    <a:pt x="368" y="265"/>
                  </a:cubicBezTo>
                  <a:cubicBezTo>
                    <a:pt x="368" y="265"/>
                    <a:pt x="370" y="265"/>
                    <a:pt x="371" y="265"/>
                  </a:cubicBezTo>
                  <a:cubicBezTo>
                    <a:pt x="372" y="265"/>
                    <a:pt x="372" y="266"/>
                    <a:pt x="373" y="267"/>
                  </a:cubicBezTo>
                  <a:cubicBezTo>
                    <a:pt x="375" y="267"/>
                    <a:pt x="376" y="268"/>
                    <a:pt x="377" y="265"/>
                  </a:cubicBezTo>
                  <a:cubicBezTo>
                    <a:pt x="377" y="263"/>
                    <a:pt x="375" y="263"/>
                    <a:pt x="373" y="261"/>
                  </a:cubicBezTo>
                  <a:cubicBezTo>
                    <a:pt x="377" y="260"/>
                    <a:pt x="382" y="260"/>
                    <a:pt x="386" y="259"/>
                  </a:cubicBezTo>
                  <a:cubicBezTo>
                    <a:pt x="390" y="258"/>
                    <a:pt x="390" y="258"/>
                    <a:pt x="394" y="259"/>
                  </a:cubicBezTo>
                  <a:cubicBezTo>
                    <a:pt x="395" y="259"/>
                    <a:pt x="397" y="258"/>
                    <a:pt x="398" y="259"/>
                  </a:cubicBezTo>
                  <a:cubicBezTo>
                    <a:pt x="399" y="259"/>
                    <a:pt x="399" y="261"/>
                    <a:pt x="400" y="262"/>
                  </a:cubicBezTo>
                  <a:cubicBezTo>
                    <a:pt x="402" y="264"/>
                    <a:pt x="405" y="262"/>
                    <a:pt x="408" y="263"/>
                  </a:cubicBezTo>
                  <a:cubicBezTo>
                    <a:pt x="410" y="264"/>
                    <a:pt x="412" y="270"/>
                    <a:pt x="412" y="272"/>
                  </a:cubicBezTo>
                  <a:cubicBezTo>
                    <a:pt x="413" y="275"/>
                    <a:pt x="413" y="277"/>
                    <a:pt x="415" y="280"/>
                  </a:cubicBezTo>
                  <a:cubicBezTo>
                    <a:pt x="416" y="282"/>
                    <a:pt x="422" y="289"/>
                    <a:pt x="425" y="285"/>
                  </a:cubicBezTo>
                  <a:cubicBezTo>
                    <a:pt x="428" y="282"/>
                    <a:pt x="425" y="276"/>
                    <a:pt x="423" y="274"/>
                  </a:cubicBezTo>
                  <a:cubicBezTo>
                    <a:pt x="421" y="270"/>
                    <a:pt x="419" y="269"/>
                    <a:pt x="419" y="264"/>
                  </a:cubicBezTo>
                  <a:cubicBezTo>
                    <a:pt x="419" y="262"/>
                    <a:pt x="419" y="259"/>
                    <a:pt x="419" y="257"/>
                  </a:cubicBezTo>
                  <a:cubicBezTo>
                    <a:pt x="420" y="253"/>
                    <a:pt x="422" y="253"/>
                    <a:pt x="425" y="251"/>
                  </a:cubicBezTo>
                  <a:cubicBezTo>
                    <a:pt x="427" y="249"/>
                    <a:pt x="427" y="246"/>
                    <a:pt x="429" y="243"/>
                  </a:cubicBezTo>
                  <a:cubicBezTo>
                    <a:pt x="431" y="240"/>
                    <a:pt x="434" y="241"/>
                    <a:pt x="437" y="240"/>
                  </a:cubicBezTo>
                  <a:cubicBezTo>
                    <a:pt x="440" y="238"/>
                    <a:pt x="443" y="234"/>
                    <a:pt x="443" y="231"/>
                  </a:cubicBezTo>
                  <a:cubicBezTo>
                    <a:pt x="444" y="226"/>
                    <a:pt x="442" y="224"/>
                    <a:pt x="445" y="220"/>
                  </a:cubicBezTo>
                  <a:cubicBezTo>
                    <a:pt x="448" y="218"/>
                    <a:pt x="449" y="217"/>
                    <a:pt x="450" y="213"/>
                  </a:cubicBezTo>
                  <a:cubicBezTo>
                    <a:pt x="451" y="212"/>
                    <a:pt x="452" y="211"/>
                    <a:pt x="453" y="209"/>
                  </a:cubicBezTo>
                  <a:cubicBezTo>
                    <a:pt x="453" y="209"/>
                    <a:pt x="454" y="210"/>
                    <a:pt x="454" y="210"/>
                  </a:cubicBezTo>
                  <a:cubicBezTo>
                    <a:pt x="455" y="209"/>
                    <a:pt x="455" y="208"/>
                    <a:pt x="456" y="207"/>
                  </a:cubicBezTo>
                  <a:cubicBezTo>
                    <a:pt x="458" y="203"/>
                    <a:pt x="461" y="203"/>
                    <a:pt x="465" y="203"/>
                  </a:cubicBezTo>
                  <a:cubicBezTo>
                    <a:pt x="469" y="203"/>
                    <a:pt x="472" y="204"/>
                    <a:pt x="472" y="199"/>
                  </a:cubicBezTo>
                  <a:cubicBezTo>
                    <a:pt x="472" y="194"/>
                    <a:pt x="472" y="194"/>
                    <a:pt x="476" y="191"/>
                  </a:cubicBezTo>
                  <a:cubicBezTo>
                    <a:pt x="479" y="189"/>
                    <a:pt x="483" y="186"/>
                    <a:pt x="487" y="185"/>
                  </a:cubicBezTo>
                  <a:cubicBezTo>
                    <a:pt x="489" y="184"/>
                    <a:pt x="490" y="184"/>
                    <a:pt x="492" y="184"/>
                  </a:cubicBezTo>
                  <a:cubicBezTo>
                    <a:pt x="493" y="183"/>
                    <a:pt x="494" y="182"/>
                    <a:pt x="496" y="182"/>
                  </a:cubicBezTo>
                  <a:cubicBezTo>
                    <a:pt x="494" y="184"/>
                    <a:pt x="489" y="189"/>
                    <a:pt x="494" y="191"/>
                  </a:cubicBezTo>
                  <a:cubicBezTo>
                    <a:pt x="497" y="192"/>
                    <a:pt x="499" y="190"/>
                    <a:pt x="501" y="188"/>
                  </a:cubicBezTo>
                  <a:cubicBezTo>
                    <a:pt x="504" y="185"/>
                    <a:pt x="506" y="186"/>
                    <a:pt x="509" y="185"/>
                  </a:cubicBezTo>
                  <a:cubicBezTo>
                    <a:pt x="513" y="185"/>
                    <a:pt x="521" y="179"/>
                    <a:pt x="522" y="175"/>
                  </a:cubicBezTo>
                  <a:cubicBezTo>
                    <a:pt x="522" y="174"/>
                    <a:pt x="521" y="172"/>
                    <a:pt x="520" y="171"/>
                  </a:cubicBezTo>
                  <a:cubicBezTo>
                    <a:pt x="518" y="170"/>
                    <a:pt x="517" y="173"/>
                    <a:pt x="516" y="174"/>
                  </a:cubicBezTo>
                  <a:cubicBezTo>
                    <a:pt x="515" y="176"/>
                    <a:pt x="514" y="177"/>
                    <a:pt x="512" y="178"/>
                  </a:cubicBezTo>
                  <a:cubicBezTo>
                    <a:pt x="511" y="178"/>
                    <a:pt x="505" y="178"/>
                    <a:pt x="504" y="177"/>
                  </a:cubicBezTo>
                  <a:cubicBezTo>
                    <a:pt x="501" y="176"/>
                    <a:pt x="502" y="173"/>
                    <a:pt x="500" y="171"/>
                  </a:cubicBezTo>
                  <a:cubicBezTo>
                    <a:pt x="498" y="170"/>
                    <a:pt x="496" y="171"/>
                    <a:pt x="496" y="167"/>
                  </a:cubicBezTo>
                  <a:cubicBezTo>
                    <a:pt x="496" y="164"/>
                    <a:pt x="501" y="163"/>
                    <a:pt x="497" y="159"/>
                  </a:cubicBezTo>
                  <a:cubicBezTo>
                    <a:pt x="492" y="156"/>
                    <a:pt x="483" y="159"/>
                    <a:pt x="480" y="164"/>
                  </a:cubicBezTo>
                  <a:cubicBezTo>
                    <a:pt x="480" y="164"/>
                    <a:pt x="480" y="165"/>
                    <a:pt x="479" y="166"/>
                  </a:cubicBezTo>
                  <a:cubicBezTo>
                    <a:pt x="478" y="167"/>
                    <a:pt x="476" y="168"/>
                    <a:pt x="474" y="168"/>
                  </a:cubicBezTo>
                  <a:cubicBezTo>
                    <a:pt x="472" y="169"/>
                    <a:pt x="467" y="170"/>
                    <a:pt x="466" y="171"/>
                  </a:cubicBezTo>
                  <a:cubicBezTo>
                    <a:pt x="467" y="168"/>
                    <a:pt x="471" y="164"/>
                    <a:pt x="475" y="162"/>
                  </a:cubicBezTo>
                  <a:cubicBezTo>
                    <a:pt x="478" y="161"/>
                    <a:pt x="479" y="158"/>
                    <a:pt x="483" y="156"/>
                  </a:cubicBezTo>
                  <a:cubicBezTo>
                    <a:pt x="484" y="155"/>
                    <a:pt x="486" y="155"/>
                    <a:pt x="488" y="154"/>
                  </a:cubicBezTo>
                  <a:cubicBezTo>
                    <a:pt x="488" y="153"/>
                    <a:pt x="488" y="152"/>
                    <a:pt x="489" y="151"/>
                  </a:cubicBezTo>
                  <a:cubicBezTo>
                    <a:pt x="491" y="150"/>
                    <a:pt x="494" y="151"/>
                    <a:pt x="495" y="151"/>
                  </a:cubicBezTo>
                  <a:cubicBezTo>
                    <a:pt x="498" y="151"/>
                    <a:pt x="500" y="151"/>
                    <a:pt x="503" y="151"/>
                  </a:cubicBezTo>
                  <a:cubicBezTo>
                    <a:pt x="506" y="150"/>
                    <a:pt x="508" y="150"/>
                    <a:pt x="511" y="150"/>
                  </a:cubicBezTo>
                  <a:cubicBezTo>
                    <a:pt x="512" y="151"/>
                    <a:pt x="514" y="152"/>
                    <a:pt x="515" y="151"/>
                  </a:cubicBezTo>
                  <a:cubicBezTo>
                    <a:pt x="518" y="151"/>
                    <a:pt x="520" y="150"/>
                    <a:pt x="522" y="149"/>
                  </a:cubicBezTo>
                  <a:cubicBezTo>
                    <a:pt x="526" y="147"/>
                    <a:pt x="528" y="148"/>
                    <a:pt x="532" y="148"/>
                  </a:cubicBezTo>
                  <a:cubicBezTo>
                    <a:pt x="532" y="153"/>
                    <a:pt x="530" y="153"/>
                    <a:pt x="528" y="157"/>
                  </a:cubicBezTo>
                  <a:cubicBezTo>
                    <a:pt x="527" y="159"/>
                    <a:pt x="528" y="161"/>
                    <a:pt x="527" y="164"/>
                  </a:cubicBezTo>
                  <a:cubicBezTo>
                    <a:pt x="527" y="167"/>
                    <a:pt x="526" y="168"/>
                    <a:pt x="531" y="168"/>
                  </a:cubicBezTo>
                  <a:cubicBezTo>
                    <a:pt x="534" y="168"/>
                    <a:pt x="538" y="167"/>
                    <a:pt x="541" y="167"/>
                  </a:cubicBezTo>
                  <a:cubicBezTo>
                    <a:pt x="542" y="168"/>
                    <a:pt x="543" y="169"/>
                    <a:pt x="543" y="169"/>
                  </a:cubicBezTo>
                  <a:cubicBezTo>
                    <a:pt x="545" y="170"/>
                    <a:pt x="547" y="172"/>
                    <a:pt x="549" y="173"/>
                  </a:cubicBezTo>
                  <a:cubicBezTo>
                    <a:pt x="552" y="175"/>
                    <a:pt x="556" y="173"/>
                    <a:pt x="556" y="169"/>
                  </a:cubicBezTo>
                  <a:cubicBezTo>
                    <a:pt x="556" y="166"/>
                    <a:pt x="552" y="166"/>
                    <a:pt x="552" y="163"/>
                  </a:cubicBezTo>
                  <a:cubicBezTo>
                    <a:pt x="551" y="161"/>
                    <a:pt x="552" y="159"/>
                    <a:pt x="552" y="157"/>
                  </a:cubicBezTo>
                  <a:cubicBezTo>
                    <a:pt x="551" y="153"/>
                    <a:pt x="547" y="153"/>
                    <a:pt x="543" y="153"/>
                  </a:cubicBezTo>
                  <a:cubicBezTo>
                    <a:pt x="543" y="151"/>
                    <a:pt x="540" y="149"/>
                    <a:pt x="539" y="147"/>
                  </a:cubicBezTo>
                  <a:cubicBezTo>
                    <a:pt x="539" y="145"/>
                    <a:pt x="540" y="144"/>
                    <a:pt x="540" y="143"/>
                  </a:cubicBezTo>
                  <a:cubicBezTo>
                    <a:pt x="540" y="139"/>
                    <a:pt x="533" y="140"/>
                    <a:pt x="537" y="135"/>
                  </a:cubicBezTo>
                  <a:cubicBezTo>
                    <a:pt x="536" y="134"/>
                    <a:pt x="530" y="130"/>
                    <a:pt x="528" y="130"/>
                  </a:cubicBezTo>
                  <a:cubicBezTo>
                    <a:pt x="525" y="130"/>
                    <a:pt x="524" y="134"/>
                    <a:pt x="520" y="134"/>
                  </a:cubicBezTo>
                  <a:cubicBezTo>
                    <a:pt x="517" y="133"/>
                    <a:pt x="526" y="126"/>
                    <a:pt x="526" y="126"/>
                  </a:cubicBezTo>
                  <a:cubicBezTo>
                    <a:pt x="529" y="121"/>
                    <a:pt x="522" y="121"/>
                    <a:pt x="519" y="119"/>
                  </a:cubicBezTo>
                  <a:cubicBezTo>
                    <a:pt x="519" y="118"/>
                    <a:pt x="519" y="117"/>
                    <a:pt x="518" y="116"/>
                  </a:cubicBezTo>
                  <a:cubicBezTo>
                    <a:pt x="518" y="116"/>
                    <a:pt x="517" y="116"/>
                    <a:pt x="516" y="115"/>
                  </a:cubicBezTo>
                  <a:cubicBezTo>
                    <a:pt x="515" y="115"/>
                    <a:pt x="515" y="114"/>
                    <a:pt x="514" y="113"/>
                  </a:cubicBezTo>
                  <a:cubicBezTo>
                    <a:pt x="514" y="113"/>
                    <a:pt x="511" y="112"/>
                    <a:pt x="511" y="112"/>
                  </a:cubicBezTo>
                  <a:cubicBezTo>
                    <a:pt x="510" y="109"/>
                    <a:pt x="513" y="110"/>
                    <a:pt x="514" y="108"/>
                  </a:cubicBezTo>
                  <a:cubicBezTo>
                    <a:pt x="515" y="105"/>
                    <a:pt x="508" y="102"/>
                    <a:pt x="507" y="99"/>
                  </a:cubicBezTo>
                  <a:cubicBezTo>
                    <a:pt x="506" y="97"/>
                    <a:pt x="506" y="96"/>
                    <a:pt x="504" y="94"/>
                  </a:cubicBezTo>
                  <a:cubicBezTo>
                    <a:pt x="501" y="91"/>
                    <a:pt x="498" y="88"/>
                    <a:pt x="495" y="92"/>
                  </a:cubicBezTo>
                  <a:cubicBezTo>
                    <a:pt x="493" y="94"/>
                    <a:pt x="494" y="96"/>
                    <a:pt x="492" y="99"/>
                  </a:cubicBezTo>
                  <a:cubicBezTo>
                    <a:pt x="489" y="101"/>
                    <a:pt x="485" y="104"/>
                    <a:pt x="482" y="104"/>
                  </a:cubicBezTo>
                  <a:cubicBezTo>
                    <a:pt x="478" y="104"/>
                    <a:pt x="478" y="100"/>
                    <a:pt x="474" y="99"/>
                  </a:cubicBezTo>
                  <a:cubicBezTo>
                    <a:pt x="474" y="96"/>
                    <a:pt x="475" y="94"/>
                    <a:pt x="476" y="91"/>
                  </a:cubicBezTo>
                  <a:cubicBezTo>
                    <a:pt x="476" y="87"/>
                    <a:pt x="473" y="87"/>
                    <a:pt x="470" y="85"/>
                  </a:cubicBezTo>
                  <a:cubicBezTo>
                    <a:pt x="469" y="84"/>
                    <a:pt x="469" y="82"/>
                    <a:pt x="468" y="81"/>
                  </a:cubicBezTo>
                  <a:cubicBezTo>
                    <a:pt x="467" y="81"/>
                    <a:pt x="465" y="81"/>
                    <a:pt x="464" y="81"/>
                  </a:cubicBezTo>
                  <a:cubicBezTo>
                    <a:pt x="461" y="80"/>
                    <a:pt x="460" y="79"/>
                    <a:pt x="459" y="77"/>
                  </a:cubicBezTo>
                  <a:cubicBezTo>
                    <a:pt x="458" y="76"/>
                    <a:pt x="459" y="75"/>
                    <a:pt x="458" y="74"/>
                  </a:cubicBezTo>
                  <a:cubicBezTo>
                    <a:pt x="457" y="74"/>
                    <a:pt x="454" y="75"/>
                    <a:pt x="453" y="75"/>
                  </a:cubicBezTo>
                  <a:cubicBezTo>
                    <a:pt x="449" y="75"/>
                    <a:pt x="445" y="74"/>
                    <a:pt x="442" y="74"/>
                  </a:cubicBezTo>
                  <a:cubicBezTo>
                    <a:pt x="438" y="74"/>
                    <a:pt x="428" y="71"/>
                    <a:pt x="430" y="78"/>
                  </a:cubicBezTo>
                  <a:cubicBezTo>
                    <a:pt x="431" y="79"/>
                    <a:pt x="433" y="81"/>
                    <a:pt x="434" y="82"/>
                  </a:cubicBezTo>
                  <a:cubicBezTo>
                    <a:pt x="435" y="84"/>
                    <a:pt x="437" y="85"/>
                    <a:pt x="437" y="87"/>
                  </a:cubicBezTo>
                  <a:cubicBezTo>
                    <a:pt x="438" y="90"/>
                    <a:pt x="437" y="93"/>
                    <a:pt x="436" y="95"/>
                  </a:cubicBezTo>
                  <a:cubicBezTo>
                    <a:pt x="433" y="100"/>
                    <a:pt x="436" y="100"/>
                    <a:pt x="438" y="105"/>
                  </a:cubicBezTo>
                  <a:cubicBezTo>
                    <a:pt x="441" y="111"/>
                    <a:pt x="440" y="116"/>
                    <a:pt x="436" y="121"/>
                  </a:cubicBezTo>
                  <a:cubicBezTo>
                    <a:pt x="433" y="125"/>
                    <a:pt x="427" y="124"/>
                    <a:pt x="428" y="129"/>
                  </a:cubicBezTo>
                  <a:cubicBezTo>
                    <a:pt x="428" y="130"/>
                    <a:pt x="429" y="132"/>
                    <a:pt x="429" y="133"/>
                  </a:cubicBezTo>
                  <a:cubicBezTo>
                    <a:pt x="429" y="134"/>
                    <a:pt x="429" y="136"/>
                    <a:pt x="429" y="137"/>
                  </a:cubicBezTo>
                  <a:cubicBezTo>
                    <a:pt x="429" y="139"/>
                    <a:pt x="430" y="142"/>
                    <a:pt x="429" y="144"/>
                  </a:cubicBezTo>
                  <a:cubicBezTo>
                    <a:pt x="429" y="146"/>
                    <a:pt x="425" y="147"/>
                    <a:pt x="423" y="147"/>
                  </a:cubicBezTo>
                  <a:cubicBezTo>
                    <a:pt x="422" y="147"/>
                    <a:pt x="420" y="145"/>
                    <a:pt x="419" y="144"/>
                  </a:cubicBezTo>
                  <a:cubicBezTo>
                    <a:pt x="416" y="143"/>
                    <a:pt x="415" y="142"/>
                    <a:pt x="414" y="140"/>
                  </a:cubicBezTo>
                  <a:cubicBezTo>
                    <a:pt x="411" y="135"/>
                    <a:pt x="413" y="130"/>
                    <a:pt x="413" y="125"/>
                  </a:cubicBezTo>
                  <a:cubicBezTo>
                    <a:pt x="412" y="121"/>
                    <a:pt x="413" y="121"/>
                    <a:pt x="410" y="120"/>
                  </a:cubicBezTo>
                  <a:cubicBezTo>
                    <a:pt x="408" y="120"/>
                    <a:pt x="405" y="121"/>
                    <a:pt x="403" y="121"/>
                  </a:cubicBezTo>
                  <a:cubicBezTo>
                    <a:pt x="400" y="121"/>
                    <a:pt x="398" y="120"/>
                    <a:pt x="396" y="119"/>
                  </a:cubicBezTo>
                  <a:cubicBezTo>
                    <a:pt x="392" y="118"/>
                    <a:pt x="389" y="118"/>
                    <a:pt x="386" y="115"/>
                  </a:cubicBezTo>
                  <a:cubicBezTo>
                    <a:pt x="384" y="114"/>
                    <a:pt x="383" y="113"/>
                    <a:pt x="381" y="113"/>
                  </a:cubicBezTo>
                  <a:cubicBezTo>
                    <a:pt x="380" y="113"/>
                    <a:pt x="379" y="113"/>
                    <a:pt x="378" y="113"/>
                  </a:cubicBezTo>
                  <a:cubicBezTo>
                    <a:pt x="378" y="112"/>
                    <a:pt x="377" y="111"/>
                    <a:pt x="376" y="111"/>
                  </a:cubicBezTo>
                  <a:cubicBezTo>
                    <a:pt x="372" y="108"/>
                    <a:pt x="369" y="111"/>
                    <a:pt x="365" y="110"/>
                  </a:cubicBezTo>
                  <a:cubicBezTo>
                    <a:pt x="364" y="108"/>
                    <a:pt x="365" y="105"/>
                    <a:pt x="363" y="103"/>
                  </a:cubicBezTo>
                  <a:cubicBezTo>
                    <a:pt x="363" y="102"/>
                    <a:pt x="360" y="101"/>
                    <a:pt x="359" y="100"/>
                  </a:cubicBezTo>
                  <a:cubicBezTo>
                    <a:pt x="357" y="99"/>
                    <a:pt x="355" y="98"/>
                    <a:pt x="352" y="98"/>
                  </a:cubicBezTo>
                  <a:cubicBezTo>
                    <a:pt x="350" y="97"/>
                    <a:pt x="353" y="90"/>
                    <a:pt x="353" y="90"/>
                  </a:cubicBezTo>
                  <a:cubicBezTo>
                    <a:pt x="353" y="88"/>
                    <a:pt x="352" y="87"/>
                    <a:pt x="354" y="85"/>
                  </a:cubicBezTo>
                  <a:cubicBezTo>
                    <a:pt x="355" y="84"/>
                    <a:pt x="357" y="84"/>
                    <a:pt x="359" y="82"/>
                  </a:cubicBezTo>
                  <a:cubicBezTo>
                    <a:pt x="361" y="80"/>
                    <a:pt x="359" y="77"/>
                    <a:pt x="361" y="75"/>
                  </a:cubicBezTo>
                  <a:cubicBezTo>
                    <a:pt x="362" y="74"/>
                    <a:pt x="364" y="73"/>
                    <a:pt x="365" y="71"/>
                  </a:cubicBezTo>
                  <a:cubicBezTo>
                    <a:pt x="366" y="70"/>
                    <a:pt x="367" y="69"/>
                    <a:pt x="368" y="68"/>
                  </a:cubicBezTo>
                  <a:cubicBezTo>
                    <a:pt x="369" y="68"/>
                    <a:pt x="370" y="68"/>
                    <a:pt x="371" y="67"/>
                  </a:cubicBezTo>
                  <a:cubicBezTo>
                    <a:pt x="372" y="66"/>
                    <a:pt x="371" y="65"/>
                    <a:pt x="372" y="65"/>
                  </a:cubicBezTo>
                  <a:cubicBezTo>
                    <a:pt x="375" y="63"/>
                    <a:pt x="378" y="63"/>
                    <a:pt x="380" y="61"/>
                  </a:cubicBezTo>
                  <a:cubicBezTo>
                    <a:pt x="382" y="59"/>
                    <a:pt x="383" y="58"/>
                    <a:pt x="385" y="57"/>
                  </a:cubicBezTo>
                  <a:cubicBezTo>
                    <a:pt x="386" y="57"/>
                    <a:pt x="387" y="56"/>
                    <a:pt x="387" y="55"/>
                  </a:cubicBezTo>
                  <a:cubicBezTo>
                    <a:pt x="388" y="53"/>
                    <a:pt x="387" y="54"/>
                    <a:pt x="385" y="53"/>
                  </a:cubicBezTo>
                  <a:cubicBezTo>
                    <a:pt x="383" y="53"/>
                    <a:pt x="381" y="52"/>
                    <a:pt x="380" y="51"/>
                  </a:cubicBezTo>
                  <a:cubicBezTo>
                    <a:pt x="380" y="51"/>
                    <a:pt x="379" y="50"/>
                    <a:pt x="379" y="50"/>
                  </a:cubicBezTo>
                  <a:cubicBezTo>
                    <a:pt x="378" y="50"/>
                    <a:pt x="377" y="50"/>
                    <a:pt x="377" y="49"/>
                  </a:cubicBezTo>
                  <a:cubicBezTo>
                    <a:pt x="375" y="48"/>
                    <a:pt x="376" y="47"/>
                    <a:pt x="378" y="46"/>
                  </a:cubicBezTo>
                  <a:cubicBezTo>
                    <a:pt x="380" y="46"/>
                    <a:pt x="381" y="48"/>
                    <a:pt x="383" y="49"/>
                  </a:cubicBezTo>
                  <a:cubicBezTo>
                    <a:pt x="384" y="50"/>
                    <a:pt x="386" y="51"/>
                    <a:pt x="388" y="50"/>
                  </a:cubicBezTo>
                  <a:cubicBezTo>
                    <a:pt x="393" y="50"/>
                    <a:pt x="393" y="46"/>
                    <a:pt x="394" y="42"/>
                  </a:cubicBezTo>
                  <a:cubicBezTo>
                    <a:pt x="394" y="42"/>
                    <a:pt x="393" y="41"/>
                    <a:pt x="393" y="41"/>
                  </a:cubicBezTo>
                  <a:cubicBezTo>
                    <a:pt x="395" y="41"/>
                    <a:pt x="398" y="41"/>
                    <a:pt x="400" y="42"/>
                  </a:cubicBezTo>
                  <a:cubicBezTo>
                    <a:pt x="401" y="42"/>
                    <a:pt x="401" y="43"/>
                    <a:pt x="403" y="44"/>
                  </a:cubicBezTo>
                  <a:cubicBezTo>
                    <a:pt x="403" y="44"/>
                    <a:pt x="405" y="44"/>
                    <a:pt x="406" y="44"/>
                  </a:cubicBezTo>
                  <a:cubicBezTo>
                    <a:pt x="406" y="43"/>
                    <a:pt x="406" y="42"/>
                    <a:pt x="407" y="42"/>
                  </a:cubicBezTo>
                  <a:cubicBezTo>
                    <a:pt x="409" y="41"/>
                    <a:pt x="411" y="44"/>
                    <a:pt x="413" y="43"/>
                  </a:cubicBezTo>
                  <a:cubicBezTo>
                    <a:pt x="415" y="42"/>
                    <a:pt x="418" y="40"/>
                    <a:pt x="417" y="38"/>
                  </a:cubicBezTo>
                  <a:cubicBezTo>
                    <a:pt x="417" y="36"/>
                    <a:pt x="414" y="34"/>
                    <a:pt x="413" y="33"/>
                  </a:cubicBezTo>
                  <a:cubicBezTo>
                    <a:pt x="413" y="32"/>
                    <a:pt x="413" y="32"/>
                    <a:pt x="413" y="31"/>
                  </a:cubicBezTo>
                  <a:cubicBezTo>
                    <a:pt x="412" y="31"/>
                    <a:pt x="412" y="31"/>
                    <a:pt x="411" y="30"/>
                  </a:cubicBezTo>
                  <a:cubicBezTo>
                    <a:pt x="410" y="27"/>
                    <a:pt x="414" y="28"/>
                    <a:pt x="415" y="28"/>
                  </a:cubicBezTo>
                  <a:cubicBezTo>
                    <a:pt x="417" y="28"/>
                    <a:pt x="419" y="28"/>
                    <a:pt x="417" y="25"/>
                  </a:cubicBezTo>
                  <a:cubicBezTo>
                    <a:pt x="416" y="24"/>
                    <a:pt x="414" y="24"/>
                    <a:pt x="413" y="22"/>
                  </a:cubicBezTo>
                  <a:cubicBezTo>
                    <a:pt x="411" y="20"/>
                    <a:pt x="410" y="20"/>
                    <a:pt x="407" y="20"/>
                  </a:cubicBezTo>
                  <a:cubicBezTo>
                    <a:pt x="405" y="20"/>
                    <a:pt x="403" y="20"/>
                    <a:pt x="401" y="20"/>
                  </a:cubicBezTo>
                  <a:cubicBezTo>
                    <a:pt x="399" y="20"/>
                    <a:pt x="398" y="19"/>
                    <a:pt x="398" y="21"/>
                  </a:cubicBezTo>
                  <a:cubicBezTo>
                    <a:pt x="397" y="24"/>
                    <a:pt x="401" y="24"/>
                    <a:pt x="399" y="27"/>
                  </a:cubicBezTo>
                  <a:cubicBezTo>
                    <a:pt x="398" y="29"/>
                    <a:pt x="397" y="30"/>
                    <a:pt x="396" y="31"/>
                  </a:cubicBezTo>
                  <a:cubicBezTo>
                    <a:pt x="395" y="34"/>
                    <a:pt x="394" y="36"/>
                    <a:pt x="391" y="36"/>
                  </a:cubicBezTo>
                  <a:cubicBezTo>
                    <a:pt x="390" y="38"/>
                    <a:pt x="384" y="35"/>
                    <a:pt x="384" y="33"/>
                  </a:cubicBezTo>
                  <a:cubicBezTo>
                    <a:pt x="384" y="31"/>
                    <a:pt x="387" y="29"/>
                    <a:pt x="386" y="26"/>
                  </a:cubicBezTo>
                  <a:cubicBezTo>
                    <a:pt x="385" y="26"/>
                    <a:pt x="384" y="26"/>
                    <a:pt x="382" y="25"/>
                  </a:cubicBezTo>
                  <a:cubicBezTo>
                    <a:pt x="381" y="25"/>
                    <a:pt x="380" y="23"/>
                    <a:pt x="378" y="23"/>
                  </a:cubicBezTo>
                  <a:cubicBezTo>
                    <a:pt x="375" y="23"/>
                    <a:pt x="376" y="29"/>
                    <a:pt x="373" y="27"/>
                  </a:cubicBezTo>
                  <a:cubicBezTo>
                    <a:pt x="370" y="26"/>
                    <a:pt x="371" y="24"/>
                    <a:pt x="371" y="21"/>
                  </a:cubicBezTo>
                  <a:cubicBezTo>
                    <a:pt x="370" y="19"/>
                    <a:pt x="367" y="20"/>
                    <a:pt x="366" y="17"/>
                  </a:cubicBezTo>
                  <a:cubicBezTo>
                    <a:pt x="364" y="15"/>
                    <a:pt x="368" y="15"/>
                    <a:pt x="368" y="13"/>
                  </a:cubicBezTo>
                  <a:cubicBezTo>
                    <a:pt x="368" y="12"/>
                    <a:pt x="365" y="12"/>
                    <a:pt x="364" y="11"/>
                  </a:cubicBezTo>
                  <a:cubicBezTo>
                    <a:pt x="363" y="10"/>
                    <a:pt x="364" y="8"/>
                    <a:pt x="363" y="8"/>
                  </a:cubicBezTo>
                  <a:cubicBezTo>
                    <a:pt x="362" y="7"/>
                    <a:pt x="362" y="7"/>
                    <a:pt x="361" y="6"/>
                  </a:cubicBezTo>
                  <a:cubicBezTo>
                    <a:pt x="359" y="5"/>
                    <a:pt x="358" y="3"/>
                    <a:pt x="357" y="2"/>
                  </a:cubicBezTo>
                  <a:cubicBezTo>
                    <a:pt x="354" y="0"/>
                    <a:pt x="351" y="1"/>
                    <a:pt x="349" y="3"/>
                  </a:cubicBezTo>
                  <a:cubicBezTo>
                    <a:pt x="346" y="4"/>
                    <a:pt x="346" y="9"/>
                    <a:pt x="346" y="12"/>
                  </a:cubicBezTo>
                  <a:cubicBezTo>
                    <a:pt x="346" y="12"/>
                    <a:pt x="346" y="14"/>
                    <a:pt x="346" y="14"/>
                  </a:cubicBezTo>
                  <a:cubicBezTo>
                    <a:pt x="347" y="16"/>
                    <a:pt x="347" y="15"/>
                    <a:pt x="349" y="16"/>
                  </a:cubicBezTo>
                  <a:cubicBezTo>
                    <a:pt x="351" y="16"/>
                    <a:pt x="352" y="18"/>
                    <a:pt x="354" y="19"/>
                  </a:cubicBezTo>
                  <a:cubicBezTo>
                    <a:pt x="355" y="19"/>
                    <a:pt x="359" y="18"/>
                    <a:pt x="360" y="19"/>
                  </a:cubicBezTo>
                  <a:cubicBezTo>
                    <a:pt x="362" y="21"/>
                    <a:pt x="359" y="24"/>
                    <a:pt x="358" y="25"/>
                  </a:cubicBezTo>
                  <a:cubicBezTo>
                    <a:pt x="356" y="26"/>
                    <a:pt x="354" y="28"/>
                    <a:pt x="353" y="30"/>
                  </a:cubicBezTo>
                  <a:cubicBezTo>
                    <a:pt x="353" y="31"/>
                    <a:pt x="352" y="32"/>
                    <a:pt x="352" y="33"/>
                  </a:cubicBezTo>
                  <a:cubicBezTo>
                    <a:pt x="351" y="34"/>
                    <a:pt x="352" y="35"/>
                    <a:pt x="352" y="36"/>
                  </a:cubicBezTo>
                  <a:cubicBezTo>
                    <a:pt x="351" y="39"/>
                    <a:pt x="348" y="38"/>
                    <a:pt x="347" y="37"/>
                  </a:cubicBezTo>
                  <a:cubicBezTo>
                    <a:pt x="344" y="35"/>
                    <a:pt x="346" y="33"/>
                    <a:pt x="346" y="30"/>
                  </a:cubicBezTo>
                  <a:cubicBezTo>
                    <a:pt x="346" y="30"/>
                    <a:pt x="345" y="30"/>
                    <a:pt x="345" y="30"/>
                  </a:cubicBezTo>
                  <a:cubicBezTo>
                    <a:pt x="345" y="28"/>
                    <a:pt x="347" y="27"/>
                    <a:pt x="348" y="25"/>
                  </a:cubicBezTo>
                  <a:cubicBezTo>
                    <a:pt x="349" y="21"/>
                    <a:pt x="345" y="22"/>
                    <a:pt x="343" y="21"/>
                  </a:cubicBezTo>
                  <a:cubicBezTo>
                    <a:pt x="341" y="20"/>
                    <a:pt x="342" y="18"/>
                    <a:pt x="339" y="18"/>
                  </a:cubicBezTo>
                  <a:cubicBezTo>
                    <a:pt x="336" y="17"/>
                    <a:pt x="334" y="19"/>
                    <a:pt x="333" y="22"/>
                  </a:cubicBezTo>
                  <a:cubicBezTo>
                    <a:pt x="333" y="23"/>
                    <a:pt x="333" y="25"/>
                    <a:pt x="334" y="25"/>
                  </a:cubicBezTo>
                  <a:cubicBezTo>
                    <a:pt x="335" y="27"/>
                    <a:pt x="336" y="26"/>
                    <a:pt x="337" y="27"/>
                  </a:cubicBezTo>
                  <a:cubicBezTo>
                    <a:pt x="338" y="28"/>
                    <a:pt x="338" y="31"/>
                    <a:pt x="337" y="32"/>
                  </a:cubicBezTo>
                  <a:cubicBezTo>
                    <a:pt x="337" y="34"/>
                    <a:pt x="335" y="34"/>
                    <a:pt x="332" y="34"/>
                  </a:cubicBezTo>
                  <a:cubicBezTo>
                    <a:pt x="331" y="34"/>
                    <a:pt x="330" y="33"/>
                    <a:pt x="329" y="34"/>
                  </a:cubicBezTo>
                  <a:cubicBezTo>
                    <a:pt x="328" y="34"/>
                    <a:pt x="328" y="34"/>
                    <a:pt x="327" y="35"/>
                  </a:cubicBezTo>
                  <a:cubicBezTo>
                    <a:pt x="325" y="35"/>
                    <a:pt x="324" y="34"/>
                    <a:pt x="323" y="34"/>
                  </a:cubicBezTo>
                  <a:cubicBezTo>
                    <a:pt x="321" y="34"/>
                    <a:pt x="320" y="34"/>
                    <a:pt x="318" y="34"/>
                  </a:cubicBezTo>
                  <a:cubicBezTo>
                    <a:pt x="316" y="34"/>
                    <a:pt x="314" y="35"/>
                    <a:pt x="312" y="34"/>
                  </a:cubicBezTo>
                  <a:cubicBezTo>
                    <a:pt x="310" y="33"/>
                    <a:pt x="309" y="32"/>
                    <a:pt x="308" y="32"/>
                  </a:cubicBezTo>
                  <a:cubicBezTo>
                    <a:pt x="307" y="32"/>
                    <a:pt x="305" y="32"/>
                    <a:pt x="304" y="32"/>
                  </a:cubicBezTo>
                  <a:cubicBezTo>
                    <a:pt x="301" y="31"/>
                    <a:pt x="301" y="30"/>
                    <a:pt x="298" y="31"/>
                  </a:cubicBezTo>
                  <a:cubicBezTo>
                    <a:pt x="297" y="31"/>
                    <a:pt x="292" y="32"/>
                    <a:pt x="291" y="33"/>
                  </a:cubicBezTo>
                  <a:cubicBezTo>
                    <a:pt x="291" y="34"/>
                    <a:pt x="293" y="38"/>
                    <a:pt x="293" y="39"/>
                  </a:cubicBezTo>
                  <a:cubicBezTo>
                    <a:pt x="293" y="40"/>
                    <a:pt x="293" y="41"/>
                    <a:pt x="293" y="42"/>
                  </a:cubicBezTo>
                  <a:cubicBezTo>
                    <a:pt x="289" y="43"/>
                    <a:pt x="289" y="41"/>
                    <a:pt x="288" y="38"/>
                  </a:cubicBezTo>
                  <a:cubicBezTo>
                    <a:pt x="286" y="34"/>
                    <a:pt x="283" y="36"/>
                    <a:pt x="280" y="35"/>
                  </a:cubicBezTo>
                  <a:cubicBezTo>
                    <a:pt x="278" y="35"/>
                    <a:pt x="278" y="34"/>
                    <a:pt x="276" y="34"/>
                  </a:cubicBezTo>
                  <a:cubicBezTo>
                    <a:pt x="273" y="33"/>
                    <a:pt x="270" y="34"/>
                    <a:pt x="268" y="35"/>
                  </a:cubicBezTo>
                  <a:cubicBezTo>
                    <a:pt x="267" y="35"/>
                    <a:pt x="265" y="36"/>
                    <a:pt x="264" y="35"/>
                  </a:cubicBezTo>
                  <a:cubicBezTo>
                    <a:pt x="263" y="35"/>
                    <a:pt x="263" y="35"/>
                    <a:pt x="262" y="34"/>
                  </a:cubicBezTo>
                  <a:cubicBezTo>
                    <a:pt x="261" y="34"/>
                    <a:pt x="259" y="35"/>
                    <a:pt x="258" y="35"/>
                  </a:cubicBezTo>
                  <a:cubicBezTo>
                    <a:pt x="257" y="35"/>
                    <a:pt x="252" y="35"/>
                    <a:pt x="255" y="32"/>
                  </a:cubicBezTo>
                  <a:cubicBezTo>
                    <a:pt x="255" y="32"/>
                    <a:pt x="256" y="33"/>
                    <a:pt x="257" y="32"/>
                  </a:cubicBezTo>
                  <a:cubicBezTo>
                    <a:pt x="258" y="31"/>
                    <a:pt x="258" y="29"/>
                    <a:pt x="258" y="28"/>
                  </a:cubicBezTo>
                  <a:cubicBezTo>
                    <a:pt x="257" y="26"/>
                    <a:pt x="255" y="26"/>
                    <a:pt x="253" y="26"/>
                  </a:cubicBezTo>
                  <a:cubicBezTo>
                    <a:pt x="249" y="25"/>
                    <a:pt x="244" y="25"/>
                    <a:pt x="240" y="25"/>
                  </a:cubicBezTo>
                  <a:cubicBezTo>
                    <a:pt x="238" y="24"/>
                    <a:pt x="236" y="23"/>
                    <a:pt x="234" y="22"/>
                  </a:cubicBezTo>
                  <a:cubicBezTo>
                    <a:pt x="233" y="21"/>
                    <a:pt x="232" y="22"/>
                    <a:pt x="231" y="20"/>
                  </a:cubicBezTo>
                  <a:cubicBezTo>
                    <a:pt x="231" y="20"/>
                    <a:pt x="230" y="18"/>
                    <a:pt x="230" y="18"/>
                  </a:cubicBezTo>
                  <a:cubicBezTo>
                    <a:pt x="228" y="17"/>
                    <a:pt x="226" y="18"/>
                    <a:pt x="225" y="17"/>
                  </a:cubicBezTo>
                  <a:cubicBezTo>
                    <a:pt x="223" y="17"/>
                    <a:pt x="223" y="16"/>
                    <a:pt x="221" y="16"/>
                  </a:cubicBezTo>
                  <a:cubicBezTo>
                    <a:pt x="220" y="16"/>
                    <a:pt x="219" y="17"/>
                    <a:pt x="218" y="18"/>
                  </a:cubicBezTo>
                  <a:cubicBezTo>
                    <a:pt x="217" y="19"/>
                    <a:pt x="215" y="20"/>
                    <a:pt x="214" y="20"/>
                  </a:cubicBezTo>
                  <a:cubicBezTo>
                    <a:pt x="213" y="21"/>
                    <a:pt x="212" y="21"/>
                    <a:pt x="211" y="21"/>
                  </a:cubicBezTo>
                  <a:cubicBezTo>
                    <a:pt x="210" y="21"/>
                    <a:pt x="210" y="22"/>
                    <a:pt x="209" y="22"/>
                  </a:cubicBezTo>
                  <a:cubicBezTo>
                    <a:pt x="208" y="20"/>
                    <a:pt x="209" y="17"/>
                    <a:pt x="206" y="18"/>
                  </a:cubicBezTo>
                  <a:cubicBezTo>
                    <a:pt x="204" y="18"/>
                    <a:pt x="203" y="21"/>
                    <a:pt x="201" y="20"/>
                  </a:cubicBezTo>
                  <a:cubicBezTo>
                    <a:pt x="199" y="20"/>
                    <a:pt x="199" y="14"/>
                    <a:pt x="196" y="13"/>
                  </a:cubicBezTo>
                  <a:cubicBezTo>
                    <a:pt x="195" y="13"/>
                    <a:pt x="194" y="12"/>
                    <a:pt x="193" y="12"/>
                  </a:cubicBezTo>
                  <a:cubicBezTo>
                    <a:pt x="192" y="12"/>
                    <a:pt x="192" y="11"/>
                    <a:pt x="191" y="11"/>
                  </a:cubicBezTo>
                  <a:cubicBezTo>
                    <a:pt x="191" y="13"/>
                    <a:pt x="191" y="15"/>
                    <a:pt x="189" y="17"/>
                  </a:cubicBezTo>
                  <a:cubicBezTo>
                    <a:pt x="187" y="18"/>
                    <a:pt x="185" y="17"/>
                    <a:pt x="184" y="18"/>
                  </a:cubicBezTo>
                  <a:cubicBezTo>
                    <a:pt x="181" y="19"/>
                    <a:pt x="180" y="21"/>
                    <a:pt x="177" y="21"/>
                  </a:cubicBezTo>
                  <a:cubicBezTo>
                    <a:pt x="175" y="22"/>
                    <a:pt x="173" y="22"/>
                    <a:pt x="171" y="24"/>
                  </a:cubicBezTo>
                  <a:cubicBezTo>
                    <a:pt x="168" y="26"/>
                    <a:pt x="168" y="25"/>
                    <a:pt x="165" y="23"/>
                  </a:cubicBezTo>
                  <a:cubicBezTo>
                    <a:pt x="162" y="21"/>
                    <a:pt x="158" y="21"/>
                    <a:pt x="154" y="21"/>
                  </a:cubicBezTo>
                  <a:cubicBezTo>
                    <a:pt x="154" y="22"/>
                    <a:pt x="154" y="24"/>
                    <a:pt x="154" y="25"/>
                  </a:cubicBezTo>
                  <a:cubicBezTo>
                    <a:pt x="151" y="25"/>
                    <a:pt x="149" y="24"/>
                    <a:pt x="146" y="24"/>
                  </a:cubicBezTo>
                  <a:cubicBezTo>
                    <a:pt x="143" y="24"/>
                    <a:pt x="141" y="24"/>
                    <a:pt x="138" y="22"/>
                  </a:cubicBezTo>
                  <a:cubicBezTo>
                    <a:pt x="137" y="21"/>
                    <a:pt x="136" y="21"/>
                    <a:pt x="135" y="20"/>
                  </a:cubicBezTo>
                  <a:cubicBezTo>
                    <a:pt x="133" y="20"/>
                    <a:pt x="131" y="20"/>
                    <a:pt x="129" y="20"/>
                  </a:cubicBezTo>
                  <a:cubicBezTo>
                    <a:pt x="127" y="20"/>
                    <a:pt x="127" y="18"/>
                    <a:pt x="125" y="17"/>
                  </a:cubicBezTo>
                  <a:cubicBezTo>
                    <a:pt x="124" y="15"/>
                    <a:pt x="122" y="14"/>
                    <a:pt x="120" y="14"/>
                  </a:cubicBezTo>
                  <a:cubicBezTo>
                    <a:pt x="117" y="13"/>
                    <a:pt x="116" y="14"/>
                    <a:pt x="114" y="14"/>
                  </a:cubicBezTo>
                  <a:cubicBezTo>
                    <a:pt x="112" y="15"/>
                    <a:pt x="110" y="14"/>
                    <a:pt x="108" y="14"/>
                  </a:cubicBezTo>
                  <a:cubicBezTo>
                    <a:pt x="104" y="13"/>
                    <a:pt x="100" y="13"/>
                    <a:pt x="96" y="12"/>
                  </a:cubicBezTo>
                  <a:cubicBezTo>
                    <a:pt x="94" y="12"/>
                    <a:pt x="92" y="11"/>
                    <a:pt x="90" y="11"/>
                  </a:cubicBezTo>
                  <a:cubicBezTo>
                    <a:pt x="88" y="11"/>
                    <a:pt x="86" y="11"/>
                    <a:pt x="83" y="11"/>
                  </a:cubicBezTo>
                  <a:cubicBezTo>
                    <a:pt x="81" y="11"/>
                    <a:pt x="81" y="11"/>
                    <a:pt x="79" y="10"/>
                  </a:cubicBezTo>
                  <a:cubicBezTo>
                    <a:pt x="78" y="10"/>
                    <a:pt x="77" y="9"/>
                    <a:pt x="76" y="9"/>
                  </a:cubicBezTo>
                  <a:cubicBezTo>
                    <a:pt x="76" y="7"/>
                    <a:pt x="73" y="6"/>
                    <a:pt x="72" y="6"/>
                  </a:cubicBezTo>
                  <a:cubicBezTo>
                    <a:pt x="69" y="6"/>
                    <a:pt x="68" y="7"/>
                    <a:pt x="65" y="8"/>
                  </a:cubicBezTo>
                  <a:cubicBezTo>
                    <a:pt x="64" y="9"/>
                    <a:pt x="60" y="9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9" y="9"/>
                    <a:pt x="59" y="5"/>
                    <a:pt x="58" y="4"/>
                  </a:cubicBezTo>
                  <a:cubicBezTo>
                    <a:pt x="57" y="3"/>
                    <a:pt x="53" y="3"/>
                    <a:pt x="52" y="3"/>
                  </a:cubicBezTo>
                  <a:cubicBezTo>
                    <a:pt x="49" y="3"/>
                    <a:pt x="50" y="4"/>
                    <a:pt x="49" y="6"/>
                  </a:cubicBezTo>
                  <a:cubicBezTo>
                    <a:pt x="47" y="8"/>
                    <a:pt x="44" y="8"/>
                    <a:pt x="41" y="9"/>
                  </a:cubicBezTo>
                  <a:cubicBezTo>
                    <a:pt x="37" y="10"/>
                    <a:pt x="37" y="10"/>
                    <a:pt x="37" y="14"/>
                  </a:cubicBezTo>
                  <a:cubicBezTo>
                    <a:pt x="33" y="15"/>
                    <a:pt x="27" y="13"/>
                    <a:pt x="24" y="16"/>
                  </a:cubicBezTo>
                  <a:cubicBezTo>
                    <a:pt x="21" y="19"/>
                    <a:pt x="23" y="22"/>
                    <a:pt x="18" y="24"/>
                  </a:cubicBezTo>
                  <a:cubicBezTo>
                    <a:pt x="16" y="24"/>
                    <a:pt x="2" y="24"/>
                    <a:pt x="6" y="30"/>
                  </a:cubicBezTo>
                  <a:cubicBezTo>
                    <a:pt x="7" y="31"/>
                    <a:pt x="10" y="30"/>
                    <a:pt x="11" y="31"/>
                  </a:cubicBezTo>
                  <a:cubicBezTo>
                    <a:pt x="12" y="31"/>
                    <a:pt x="12" y="32"/>
                    <a:pt x="14" y="33"/>
                  </a:cubicBezTo>
                  <a:cubicBezTo>
                    <a:pt x="15" y="35"/>
                    <a:pt x="15" y="34"/>
                    <a:pt x="17" y="35"/>
                  </a:cubicBezTo>
                  <a:cubicBezTo>
                    <a:pt x="20" y="36"/>
                    <a:pt x="20" y="37"/>
                    <a:pt x="22" y="38"/>
                  </a:cubicBezTo>
                  <a:cubicBezTo>
                    <a:pt x="24" y="40"/>
                    <a:pt x="28" y="39"/>
                    <a:pt x="31" y="40"/>
                  </a:cubicBezTo>
                  <a:cubicBezTo>
                    <a:pt x="33" y="41"/>
                    <a:pt x="36" y="42"/>
                    <a:pt x="37" y="43"/>
                  </a:cubicBezTo>
                  <a:cubicBezTo>
                    <a:pt x="34" y="47"/>
                    <a:pt x="29" y="45"/>
                    <a:pt x="26" y="45"/>
                  </a:cubicBezTo>
                  <a:cubicBezTo>
                    <a:pt x="23" y="45"/>
                    <a:pt x="18" y="48"/>
                    <a:pt x="19" y="43"/>
                  </a:cubicBezTo>
                  <a:cubicBezTo>
                    <a:pt x="18" y="43"/>
                    <a:pt x="16" y="42"/>
                    <a:pt x="15" y="43"/>
                  </a:cubicBezTo>
                  <a:cubicBezTo>
                    <a:pt x="14" y="43"/>
                    <a:pt x="13" y="45"/>
                    <a:pt x="12" y="45"/>
                  </a:cubicBezTo>
                  <a:cubicBezTo>
                    <a:pt x="10" y="47"/>
                    <a:pt x="7" y="45"/>
                    <a:pt x="5" y="47"/>
                  </a:cubicBezTo>
                  <a:cubicBezTo>
                    <a:pt x="0" y="50"/>
                    <a:pt x="6" y="60"/>
                    <a:pt x="11" y="59"/>
                  </a:cubicBezTo>
                  <a:cubicBezTo>
                    <a:pt x="14" y="58"/>
                    <a:pt x="17" y="56"/>
                    <a:pt x="19" y="56"/>
                  </a:cubicBezTo>
                  <a:cubicBezTo>
                    <a:pt x="21" y="56"/>
                    <a:pt x="22" y="58"/>
                    <a:pt x="25" y="58"/>
                  </a:cubicBezTo>
                  <a:cubicBezTo>
                    <a:pt x="29" y="57"/>
                    <a:pt x="34" y="53"/>
                    <a:pt x="34" y="60"/>
                  </a:cubicBezTo>
                  <a:cubicBezTo>
                    <a:pt x="34" y="64"/>
                    <a:pt x="30" y="64"/>
                    <a:pt x="27" y="65"/>
                  </a:cubicBezTo>
                  <a:cubicBezTo>
                    <a:pt x="25" y="66"/>
                    <a:pt x="23" y="67"/>
                    <a:pt x="21" y="68"/>
                  </a:cubicBezTo>
                  <a:cubicBezTo>
                    <a:pt x="18" y="70"/>
                    <a:pt x="16" y="70"/>
                    <a:pt x="15" y="73"/>
                  </a:cubicBezTo>
                  <a:cubicBezTo>
                    <a:pt x="15" y="74"/>
                    <a:pt x="16" y="76"/>
                    <a:pt x="15" y="77"/>
                  </a:cubicBezTo>
                  <a:cubicBezTo>
                    <a:pt x="14" y="79"/>
                    <a:pt x="13" y="79"/>
                    <a:pt x="12" y="82"/>
                  </a:cubicBezTo>
                  <a:cubicBezTo>
                    <a:pt x="11" y="90"/>
                    <a:pt x="24" y="87"/>
                    <a:pt x="27" y="90"/>
                  </a:cubicBezTo>
                  <a:cubicBezTo>
                    <a:pt x="29" y="93"/>
                    <a:pt x="27" y="96"/>
                    <a:pt x="32" y="97"/>
                  </a:cubicBezTo>
                  <a:cubicBezTo>
                    <a:pt x="35" y="98"/>
                    <a:pt x="38" y="97"/>
                    <a:pt x="41" y="97"/>
                  </a:cubicBezTo>
                  <a:cubicBezTo>
                    <a:pt x="43" y="98"/>
                    <a:pt x="44" y="99"/>
                    <a:pt x="47" y="100"/>
                  </a:cubicBezTo>
                  <a:cubicBezTo>
                    <a:pt x="49" y="100"/>
                    <a:pt x="49" y="98"/>
                    <a:pt x="50" y="101"/>
                  </a:cubicBezTo>
                  <a:cubicBezTo>
                    <a:pt x="51" y="103"/>
                    <a:pt x="50" y="106"/>
                    <a:pt x="49" y="108"/>
                  </a:cubicBezTo>
                  <a:cubicBezTo>
                    <a:pt x="48" y="108"/>
                    <a:pt x="47" y="108"/>
                    <a:pt x="46" y="109"/>
                  </a:cubicBezTo>
                  <a:cubicBezTo>
                    <a:pt x="45" y="110"/>
                    <a:pt x="45" y="111"/>
                    <a:pt x="43" y="112"/>
                  </a:cubicBezTo>
                  <a:cubicBezTo>
                    <a:pt x="40" y="114"/>
                    <a:pt x="35" y="114"/>
                    <a:pt x="32" y="116"/>
                  </a:cubicBezTo>
                  <a:cubicBezTo>
                    <a:pt x="29" y="117"/>
                    <a:pt x="28" y="119"/>
                    <a:pt x="25" y="120"/>
                  </a:cubicBezTo>
                  <a:cubicBezTo>
                    <a:pt x="23" y="121"/>
                    <a:pt x="20" y="120"/>
                    <a:pt x="19" y="122"/>
                  </a:cubicBezTo>
                  <a:cubicBezTo>
                    <a:pt x="18" y="124"/>
                    <a:pt x="18" y="126"/>
                    <a:pt x="17" y="127"/>
                  </a:cubicBezTo>
                  <a:cubicBezTo>
                    <a:pt x="20" y="128"/>
                    <a:pt x="21" y="125"/>
                    <a:pt x="23" y="124"/>
                  </a:cubicBezTo>
                  <a:cubicBezTo>
                    <a:pt x="25" y="123"/>
                    <a:pt x="27" y="123"/>
                    <a:pt x="29" y="122"/>
                  </a:cubicBezTo>
                  <a:cubicBezTo>
                    <a:pt x="31" y="122"/>
                    <a:pt x="32" y="122"/>
                    <a:pt x="34" y="121"/>
                  </a:cubicBezTo>
                  <a:cubicBezTo>
                    <a:pt x="37" y="119"/>
                    <a:pt x="38" y="116"/>
                    <a:pt x="41" y="115"/>
                  </a:cubicBezTo>
                  <a:cubicBezTo>
                    <a:pt x="43" y="114"/>
                    <a:pt x="45" y="114"/>
                    <a:pt x="46" y="114"/>
                  </a:cubicBezTo>
                  <a:cubicBezTo>
                    <a:pt x="49" y="113"/>
                    <a:pt x="50" y="111"/>
                    <a:pt x="53" y="110"/>
                  </a:cubicBezTo>
                  <a:cubicBezTo>
                    <a:pt x="57" y="108"/>
                    <a:pt x="61" y="106"/>
                    <a:pt x="65" y="104"/>
                  </a:cubicBezTo>
                  <a:cubicBezTo>
                    <a:pt x="71" y="101"/>
                    <a:pt x="68" y="99"/>
                    <a:pt x="67" y="95"/>
                  </a:cubicBezTo>
                  <a:cubicBezTo>
                    <a:pt x="66" y="92"/>
                    <a:pt x="72" y="90"/>
                    <a:pt x="75" y="87"/>
                  </a:cubicBezTo>
                  <a:cubicBezTo>
                    <a:pt x="76" y="86"/>
                    <a:pt x="78" y="81"/>
                    <a:pt x="80" y="83"/>
                  </a:cubicBezTo>
                  <a:cubicBezTo>
                    <a:pt x="84" y="86"/>
                    <a:pt x="77" y="90"/>
                    <a:pt x="78" y="93"/>
                  </a:cubicBezTo>
                  <a:cubicBezTo>
                    <a:pt x="79" y="93"/>
                    <a:pt x="79" y="94"/>
                    <a:pt x="80" y="95"/>
                  </a:cubicBezTo>
                  <a:cubicBezTo>
                    <a:pt x="86" y="95"/>
                    <a:pt x="90" y="93"/>
                    <a:pt x="93" y="87"/>
                  </a:cubicBezTo>
                  <a:cubicBezTo>
                    <a:pt x="93" y="85"/>
                    <a:pt x="92" y="82"/>
                    <a:pt x="96" y="83"/>
                  </a:cubicBezTo>
                  <a:cubicBezTo>
                    <a:pt x="98" y="84"/>
                    <a:pt x="98" y="86"/>
                    <a:pt x="100" y="86"/>
                  </a:cubicBezTo>
                  <a:cubicBezTo>
                    <a:pt x="100" y="87"/>
                    <a:pt x="107" y="87"/>
                    <a:pt x="103" y="89"/>
                  </a:cubicBezTo>
                  <a:cubicBezTo>
                    <a:pt x="106" y="91"/>
                    <a:pt x="111" y="90"/>
                    <a:pt x="115" y="90"/>
                  </a:cubicBezTo>
                  <a:cubicBezTo>
                    <a:pt x="119" y="90"/>
                    <a:pt x="122" y="90"/>
                    <a:pt x="126" y="92"/>
                  </a:cubicBezTo>
                  <a:cubicBezTo>
                    <a:pt x="127" y="92"/>
                    <a:pt x="127" y="93"/>
                    <a:pt x="129" y="93"/>
                  </a:cubicBezTo>
                  <a:cubicBezTo>
                    <a:pt x="130" y="93"/>
                    <a:pt x="131" y="92"/>
                    <a:pt x="132" y="92"/>
                  </a:cubicBezTo>
                  <a:cubicBezTo>
                    <a:pt x="132" y="92"/>
                    <a:pt x="133" y="94"/>
                    <a:pt x="133" y="94"/>
                  </a:cubicBezTo>
                  <a:cubicBezTo>
                    <a:pt x="135" y="94"/>
                    <a:pt x="137" y="94"/>
                    <a:pt x="138" y="95"/>
                  </a:cubicBezTo>
                  <a:cubicBezTo>
                    <a:pt x="142" y="96"/>
                    <a:pt x="145" y="102"/>
                    <a:pt x="149" y="102"/>
                  </a:cubicBezTo>
                  <a:cubicBezTo>
                    <a:pt x="153" y="102"/>
                    <a:pt x="159" y="95"/>
                    <a:pt x="162" y="99"/>
                  </a:cubicBezTo>
                  <a:cubicBezTo>
                    <a:pt x="163" y="100"/>
                    <a:pt x="162" y="102"/>
                    <a:pt x="163" y="104"/>
                  </a:cubicBezTo>
                  <a:cubicBezTo>
                    <a:pt x="164" y="105"/>
                    <a:pt x="166" y="104"/>
                    <a:pt x="167" y="105"/>
                  </a:cubicBezTo>
                  <a:cubicBezTo>
                    <a:pt x="169" y="106"/>
                    <a:pt x="169" y="107"/>
                    <a:pt x="170" y="109"/>
                  </a:cubicBezTo>
                  <a:cubicBezTo>
                    <a:pt x="170" y="110"/>
                    <a:pt x="170" y="110"/>
                    <a:pt x="172" y="112"/>
                  </a:cubicBezTo>
                  <a:cubicBezTo>
                    <a:pt x="172" y="113"/>
                    <a:pt x="173" y="114"/>
                    <a:pt x="174" y="114"/>
                  </a:cubicBezTo>
                  <a:cubicBezTo>
                    <a:pt x="175" y="115"/>
                    <a:pt x="177" y="115"/>
                    <a:pt x="177" y="116"/>
                  </a:cubicBezTo>
                  <a:cubicBezTo>
                    <a:pt x="179" y="117"/>
                    <a:pt x="178" y="121"/>
                    <a:pt x="180" y="122"/>
                  </a:cubicBezTo>
                  <a:cubicBezTo>
                    <a:pt x="182" y="124"/>
                    <a:pt x="183" y="125"/>
                    <a:pt x="184" y="127"/>
                  </a:cubicBezTo>
                  <a:cubicBezTo>
                    <a:pt x="185" y="130"/>
                    <a:pt x="185" y="131"/>
                    <a:pt x="188" y="132"/>
                  </a:cubicBezTo>
                  <a:cubicBezTo>
                    <a:pt x="191" y="134"/>
                    <a:pt x="192" y="135"/>
                    <a:pt x="193" y="139"/>
                  </a:cubicBezTo>
                  <a:cubicBezTo>
                    <a:pt x="193" y="141"/>
                    <a:pt x="193" y="145"/>
                    <a:pt x="195" y="147"/>
                  </a:cubicBezTo>
                  <a:cubicBezTo>
                    <a:pt x="196" y="147"/>
                    <a:pt x="199" y="148"/>
                    <a:pt x="200" y="148"/>
                  </a:cubicBezTo>
                  <a:cubicBezTo>
                    <a:pt x="202" y="149"/>
                    <a:pt x="203" y="149"/>
                    <a:pt x="205" y="150"/>
                  </a:cubicBezTo>
                  <a:cubicBezTo>
                    <a:pt x="206" y="150"/>
                    <a:pt x="208" y="150"/>
                    <a:pt x="210" y="151"/>
                  </a:cubicBezTo>
                  <a:cubicBezTo>
                    <a:pt x="211" y="151"/>
                    <a:pt x="212" y="153"/>
                    <a:pt x="212" y="154"/>
                  </a:cubicBezTo>
                  <a:cubicBezTo>
                    <a:pt x="213" y="155"/>
                    <a:pt x="215" y="155"/>
                    <a:pt x="216" y="156"/>
                  </a:cubicBezTo>
                  <a:cubicBezTo>
                    <a:pt x="218" y="157"/>
                    <a:pt x="218" y="159"/>
                    <a:pt x="219" y="161"/>
                  </a:cubicBezTo>
                  <a:cubicBezTo>
                    <a:pt x="220" y="163"/>
                    <a:pt x="222" y="163"/>
                    <a:pt x="222" y="165"/>
                  </a:cubicBezTo>
                  <a:cubicBezTo>
                    <a:pt x="222" y="170"/>
                    <a:pt x="218" y="168"/>
                    <a:pt x="216" y="166"/>
                  </a:cubicBezTo>
                  <a:cubicBezTo>
                    <a:pt x="215" y="165"/>
                    <a:pt x="215" y="164"/>
                    <a:pt x="214" y="164"/>
                  </a:cubicBezTo>
                  <a:cubicBezTo>
                    <a:pt x="213" y="163"/>
                    <a:pt x="212" y="163"/>
                    <a:pt x="212" y="162"/>
                  </a:cubicBezTo>
                  <a:cubicBezTo>
                    <a:pt x="209" y="161"/>
                    <a:pt x="209" y="160"/>
                    <a:pt x="206" y="159"/>
                  </a:cubicBezTo>
                  <a:cubicBezTo>
                    <a:pt x="202" y="159"/>
                    <a:pt x="202" y="159"/>
                    <a:pt x="200" y="156"/>
                  </a:cubicBezTo>
                  <a:cubicBezTo>
                    <a:pt x="198" y="154"/>
                    <a:pt x="194" y="151"/>
                    <a:pt x="192" y="152"/>
                  </a:cubicBezTo>
                  <a:cubicBezTo>
                    <a:pt x="190" y="153"/>
                    <a:pt x="190" y="153"/>
                    <a:pt x="191" y="155"/>
                  </a:cubicBezTo>
                  <a:cubicBezTo>
                    <a:pt x="192" y="156"/>
                    <a:pt x="194" y="156"/>
                    <a:pt x="196" y="157"/>
                  </a:cubicBezTo>
                  <a:cubicBezTo>
                    <a:pt x="198" y="158"/>
                    <a:pt x="198" y="159"/>
                    <a:pt x="200" y="161"/>
                  </a:cubicBezTo>
                  <a:cubicBezTo>
                    <a:pt x="202" y="163"/>
                    <a:pt x="205" y="164"/>
                    <a:pt x="207" y="166"/>
                  </a:cubicBezTo>
                  <a:cubicBezTo>
                    <a:pt x="208" y="167"/>
                    <a:pt x="210" y="171"/>
                    <a:pt x="211" y="172"/>
                  </a:cubicBezTo>
                  <a:cubicBezTo>
                    <a:pt x="213" y="175"/>
                    <a:pt x="212" y="174"/>
                    <a:pt x="211" y="178"/>
                  </a:cubicBezTo>
                  <a:cubicBezTo>
                    <a:pt x="211" y="180"/>
                    <a:pt x="211" y="183"/>
                    <a:pt x="211" y="186"/>
                  </a:cubicBezTo>
                  <a:cubicBezTo>
                    <a:pt x="211" y="189"/>
                    <a:pt x="210" y="191"/>
                    <a:pt x="210" y="194"/>
                  </a:cubicBezTo>
                  <a:cubicBezTo>
                    <a:pt x="210" y="196"/>
                    <a:pt x="211" y="197"/>
                    <a:pt x="211" y="199"/>
                  </a:cubicBezTo>
                  <a:cubicBezTo>
                    <a:pt x="211" y="201"/>
                    <a:pt x="210" y="202"/>
                    <a:pt x="210" y="203"/>
                  </a:cubicBezTo>
                  <a:cubicBezTo>
                    <a:pt x="210" y="205"/>
                    <a:pt x="211" y="206"/>
                    <a:pt x="212" y="207"/>
                  </a:cubicBezTo>
                  <a:cubicBezTo>
                    <a:pt x="213" y="208"/>
                    <a:pt x="213" y="210"/>
                    <a:pt x="213" y="212"/>
                  </a:cubicBezTo>
                  <a:cubicBezTo>
                    <a:pt x="214" y="215"/>
                    <a:pt x="215" y="218"/>
                    <a:pt x="216" y="221"/>
                  </a:cubicBezTo>
                  <a:cubicBezTo>
                    <a:pt x="218" y="226"/>
                    <a:pt x="221" y="228"/>
                    <a:pt x="225" y="231"/>
                  </a:cubicBezTo>
                  <a:cubicBezTo>
                    <a:pt x="225" y="232"/>
                    <a:pt x="227" y="233"/>
                    <a:pt x="227" y="233"/>
                  </a:cubicBezTo>
                  <a:cubicBezTo>
                    <a:pt x="229" y="235"/>
                    <a:pt x="228" y="238"/>
                    <a:pt x="229" y="240"/>
                  </a:cubicBezTo>
                  <a:cubicBezTo>
                    <a:pt x="231" y="243"/>
                    <a:pt x="234" y="243"/>
                    <a:pt x="236" y="245"/>
                  </a:cubicBezTo>
                  <a:cubicBezTo>
                    <a:pt x="237" y="246"/>
                    <a:pt x="237" y="247"/>
                    <a:pt x="238" y="247"/>
                  </a:cubicBezTo>
                  <a:cubicBezTo>
                    <a:pt x="239" y="247"/>
                    <a:pt x="240" y="247"/>
                    <a:pt x="241" y="247"/>
                  </a:cubicBezTo>
                  <a:cubicBezTo>
                    <a:pt x="244" y="248"/>
                    <a:pt x="244" y="252"/>
                    <a:pt x="245" y="254"/>
                  </a:cubicBezTo>
                  <a:cubicBezTo>
                    <a:pt x="246" y="256"/>
                    <a:pt x="249" y="257"/>
                    <a:pt x="250" y="260"/>
                  </a:cubicBezTo>
                  <a:cubicBezTo>
                    <a:pt x="252" y="262"/>
                    <a:pt x="253" y="265"/>
                    <a:pt x="255" y="267"/>
                  </a:cubicBezTo>
                  <a:cubicBezTo>
                    <a:pt x="257" y="269"/>
                    <a:pt x="260" y="273"/>
                    <a:pt x="259" y="275"/>
                  </a:cubicBezTo>
                  <a:cubicBezTo>
                    <a:pt x="259" y="280"/>
                    <a:pt x="256" y="278"/>
                    <a:pt x="260" y="280"/>
                  </a:cubicBezTo>
                  <a:cubicBezTo>
                    <a:pt x="263" y="282"/>
                    <a:pt x="266" y="284"/>
                    <a:pt x="268" y="286"/>
                  </a:cubicBezTo>
                  <a:cubicBezTo>
                    <a:pt x="270" y="288"/>
                    <a:pt x="272" y="289"/>
                    <a:pt x="274" y="291"/>
                  </a:cubicBezTo>
                  <a:cubicBezTo>
                    <a:pt x="275" y="293"/>
                    <a:pt x="275" y="295"/>
                    <a:pt x="276" y="296"/>
                  </a:cubicBezTo>
                  <a:cubicBezTo>
                    <a:pt x="277" y="296"/>
                    <a:pt x="277" y="296"/>
                    <a:pt x="277" y="296"/>
                  </a:cubicBezTo>
                  <a:cubicBezTo>
                    <a:pt x="278" y="294"/>
                    <a:pt x="279" y="291"/>
                    <a:pt x="278" y="288"/>
                  </a:cubicBezTo>
                  <a:cubicBezTo>
                    <a:pt x="277" y="285"/>
                    <a:pt x="273" y="284"/>
                    <a:pt x="271" y="280"/>
                  </a:cubicBezTo>
                  <a:cubicBezTo>
                    <a:pt x="270" y="279"/>
                    <a:pt x="270" y="277"/>
                    <a:pt x="269" y="276"/>
                  </a:cubicBezTo>
                  <a:cubicBezTo>
                    <a:pt x="268" y="275"/>
                    <a:pt x="267" y="275"/>
                    <a:pt x="267" y="274"/>
                  </a:cubicBezTo>
                  <a:cubicBezTo>
                    <a:pt x="266" y="273"/>
                    <a:pt x="266" y="271"/>
                    <a:pt x="265" y="270"/>
                  </a:cubicBezTo>
                  <a:cubicBezTo>
                    <a:pt x="263" y="269"/>
                    <a:pt x="261" y="270"/>
                    <a:pt x="259" y="268"/>
                  </a:cubicBezTo>
                  <a:cubicBezTo>
                    <a:pt x="258" y="267"/>
                    <a:pt x="257" y="263"/>
                    <a:pt x="256" y="262"/>
                  </a:cubicBezTo>
                  <a:cubicBezTo>
                    <a:pt x="256" y="260"/>
                    <a:pt x="254" y="256"/>
                    <a:pt x="255" y="254"/>
                  </a:cubicBezTo>
                  <a:cubicBezTo>
                    <a:pt x="256" y="254"/>
                    <a:pt x="260" y="254"/>
                    <a:pt x="261" y="254"/>
                  </a:cubicBezTo>
                  <a:cubicBezTo>
                    <a:pt x="263" y="255"/>
                    <a:pt x="265" y="259"/>
                    <a:pt x="267" y="261"/>
                  </a:cubicBezTo>
                  <a:cubicBezTo>
                    <a:pt x="270" y="265"/>
                    <a:pt x="272" y="269"/>
                    <a:pt x="275" y="273"/>
                  </a:cubicBezTo>
                  <a:cubicBezTo>
                    <a:pt x="276" y="275"/>
                    <a:pt x="277" y="277"/>
                    <a:pt x="279" y="279"/>
                  </a:cubicBezTo>
                  <a:cubicBezTo>
                    <a:pt x="280" y="280"/>
                    <a:pt x="281" y="280"/>
                    <a:pt x="282" y="281"/>
                  </a:cubicBezTo>
                  <a:cubicBezTo>
                    <a:pt x="283" y="282"/>
                    <a:pt x="284" y="284"/>
                    <a:pt x="285" y="284"/>
                  </a:cubicBezTo>
                  <a:cubicBezTo>
                    <a:pt x="286" y="285"/>
                    <a:pt x="288" y="285"/>
                    <a:pt x="289" y="285"/>
                  </a:cubicBezTo>
                  <a:cubicBezTo>
                    <a:pt x="291" y="286"/>
                    <a:pt x="290" y="288"/>
                    <a:pt x="291" y="290"/>
                  </a:cubicBezTo>
                  <a:cubicBezTo>
                    <a:pt x="292" y="292"/>
                    <a:pt x="296" y="293"/>
                    <a:pt x="297" y="295"/>
                  </a:cubicBezTo>
                  <a:cubicBezTo>
                    <a:pt x="299" y="298"/>
                    <a:pt x="300" y="301"/>
                    <a:pt x="300" y="303"/>
                  </a:cubicBezTo>
                  <a:cubicBezTo>
                    <a:pt x="300" y="307"/>
                    <a:pt x="300" y="308"/>
                    <a:pt x="302" y="311"/>
                  </a:cubicBezTo>
                  <a:cubicBezTo>
                    <a:pt x="303" y="313"/>
                    <a:pt x="303" y="313"/>
                    <a:pt x="304" y="315"/>
                  </a:cubicBezTo>
                  <a:cubicBezTo>
                    <a:pt x="304" y="316"/>
                    <a:pt x="303" y="317"/>
                    <a:pt x="304" y="318"/>
                  </a:cubicBezTo>
                  <a:cubicBezTo>
                    <a:pt x="306" y="320"/>
                    <a:pt x="311" y="320"/>
                    <a:pt x="313" y="321"/>
                  </a:cubicBezTo>
                  <a:cubicBezTo>
                    <a:pt x="316" y="323"/>
                    <a:pt x="320" y="325"/>
                    <a:pt x="323" y="326"/>
                  </a:cubicBezTo>
                  <a:cubicBezTo>
                    <a:pt x="325" y="327"/>
                    <a:pt x="326" y="326"/>
                    <a:pt x="328" y="327"/>
                  </a:cubicBezTo>
                  <a:cubicBezTo>
                    <a:pt x="330" y="327"/>
                    <a:pt x="331" y="329"/>
                    <a:pt x="333" y="330"/>
                  </a:cubicBezTo>
                  <a:cubicBezTo>
                    <a:pt x="337" y="332"/>
                    <a:pt x="342" y="331"/>
                    <a:pt x="347" y="331"/>
                  </a:cubicBezTo>
                  <a:cubicBezTo>
                    <a:pt x="348" y="331"/>
                    <a:pt x="349" y="331"/>
                    <a:pt x="351" y="331"/>
                  </a:cubicBezTo>
                  <a:cubicBezTo>
                    <a:pt x="352" y="331"/>
                    <a:pt x="354" y="332"/>
                    <a:pt x="355" y="332"/>
                  </a:cubicBezTo>
                  <a:cubicBezTo>
                    <a:pt x="356" y="331"/>
                    <a:pt x="357" y="330"/>
                    <a:pt x="359" y="330"/>
                  </a:cubicBezTo>
                  <a:cubicBezTo>
                    <a:pt x="361" y="331"/>
                    <a:pt x="362" y="334"/>
                    <a:pt x="364" y="336"/>
                  </a:cubicBezTo>
                  <a:cubicBezTo>
                    <a:pt x="365" y="337"/>
                    <a:pt x="366" y="337"/>
                    <a:pt x="367" y="338"/>
                  </a:cubicBezTo>
                  <a:cubicBezTo>
                    <a:pt x="368" y="339"/>
                    <a:pt x="369" y="341"/>
                    <a:pt x="369" y="341"/>
                  </a:cubicBezTo>
                  <a:cubicBezTo>
                    <a:pt x="371" y="342"/>
                    <a:pt x="374" y="341"/>
                    <a:pt x="376" y="342"/>
                  </a:cubicBezTo>
                  <a:cubicBezTo>
                    <a:pt x="379" y="342"/>
                    <a:pt x="382" y="342"/>
                    <a:pt x="385" y="342"/>
                  </a:cubicBezTo>
                  <a:cubicBezTo>
                    <a:pt x="388" y="342"/>
                    <a:pt x="387" y="343"/>
                    <a:pt x="388" y="347"/>
                  </a:cubicBezTo>
                  <a:cubicBezTo>
                    <a:pt x="389" y="349"/>
                    <a:pt x="391" y="351"/>
                    <a:pt x="393" y="353"/>
                  </a:cubicBezTo>
                  <a:cubicBezTo>
                    <a:pt x="394" y="354"/>
                    <a:pt x="394" y="355"/>
                    <a:pt x="395" y="356"/>
                  </a:cubicBezTo>
                  <a:cubicBezTo>
                    <a:pt x="396" y="356"/>
                    <a:pt x="396" y="356"/>
                    <a:pt x="397" y="356"/>
                  </a:cubicBezTo>
                  <a:cubicBezTo>
                    <a:pt x="399" y="358"/>
                    <a:pt x="397" y="358"/>
                    <a:pt x="399" y="360"/>
                  </a:cubicBezTo>
                  <a:cubicBezTo>
                    <a:pt x="400" y="362"/>
                    <a:pt x="404" y="361"/>
                    <a:pt x="407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-722313" y="1951038"/>
              <a:ext cx="49213" cy="33338"/>
            </a:xfrm>
            <a:custGeom>
              <a:avLst/>
              <a:gdLst>
                <a:gd name="T0" fmla="*/ 8 w 13"/>
                <a:gd name="T1" fmla="*/ 1 h 9"/>
                <a:gd name="T2" fmla="*/ 10 w 13"/>
                <a:gd name="T3" fmla="*/ 0 h 9"/>
                <a:gd name="T4" fmla="*/ 6 w 13"/>
                <a:gd name="T5" fmla="*/ 2 h 9"/>
                <a:gd name="T6" fmla="*/ 3 w 13"/>
                <a:gd name="T7" fmla="*/ 3 h 9"/>
                <a:gd name="T8" fmla="*/ 0 w 13"/>
                <a:gd name="T9" fmla="*/ 5 h 9"/>
                <a:gd name="T10" fmla="*/ 1 w 13"/>
                <a:gd name="T11" fmla="*/ 8 h 9"/>
                <a:gd name="T12" fmla="*/ 5 w 13"/>
                <a:gd name="T13" fmla="*/ 6 h 9"/>
                <a:gd name="T14" fmla="*/ 10 w 13"/>
                <a:gd name="T15" fmla="*/ 5 h 9"/>
                <a:gd name="T16" fmla="*/ 8 w 13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">
                  <a:moveTo>
                    <a:pt x="8" y="1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5" y="3"/>
                    <a:pt x="4" y="2"/>
                    <a:pt x="3" y="3"/>
                  </a:cubicBezTo>
                  <a:cubicBezTo>
                    <a:pt x="2" y="3"/>
                    <a:pt x="0" y="5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3" y="9"/>
                    <a:pt x="4" y="6"/>
                    <a:pt x="5" y="6"/>
                  </a:cubicBezTo>
                  <a:cubicBezTo>
                    <a:pt x="6" y="5"/>
                    <a:pt x="9" y="6"/>
                    <a:pt x="10" y="5"/>
                  </a:cubicBezTo>
                  <a:cubicBezTo>
                    <a:pt x="13" y="3"/>
                    <a:pt x="10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-973138" y="2038351"/>
              <a:ext cx="41275" cy="30163"/>
            </a:xfrm>
            <a:custGeom>
              <a:avLst/>
              <a:gdLst>
                <a:gd name="T0" fmla="*/ 10 w 11"/>
                <a:gd name="T1" fmla="*/ 3 h 8"/>
                <a:gd name="T2" fmla="*/ 9 w 11"/>
                <a:gd name="T3" fmla="*/ 0 h 8"/>
                <a:gd name="T4" fmla="*/ 8 w 11"/>
                <a:gd name="T5" fmla="*/ 1 h 8"/>
                <a:gd name="T6" fmla="*/ 9 w 11"/>
                <a:gd name="T7" fmla="*/ 2 h 8"/>
                <a:gd name="T8" fmla="*/ 7 w 11"/>
                <a:gd name="T9" fmla="*/ 4 h 8"/>
                <a:gd name="T10" fmla="*/ 5 w 11"/>
                <a:gd name="T11" fmla="*/ 4 h 8"/>
                <a:gd name="T12" fmla="*/ 1 w 11"/>
                <a:gd name="T13" fmla="*/ 8 h 8"/>
                <a:gd name="T14" fmla="*/ 7 w 11"/>
                <a:gd name="T15" fmla="*/ 8 h 8"/>
                <a:gd name="T16" fmla="*/ 11 w 11"/>
                <a:gd name="T17" fmla="*/ 3 h 8"/>
                <a:gd name="T18" fmla="*/ 10 w 11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8">
                  <a:moveTo>
                    <a:pt x="10" y="3"/>
                  </a:moveTo>
                  <a:cubicBezTo>
                    <a:pt x="9" y="2"/>
                    <a:pt x="9" y="1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4"/>
                    <a:pt x="7" y="4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8"/>
                    <a:pt x="6" y="8"/>
                    <a:pt x="7" y="8"/>
                  </a:cubicBezTo>
                  <a:cubicBezTo>
                    <a:pt x="10" y="8"/>
                    <a:pt x="11" y="6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-392113" y="1947863"/>
              <a:ext cx="34925" cy="41275"/>
            </a:xfrm>
            <a:custGeom>
              <a:avLst/>
              <a:gdLst>
                <a:gd name="T0" fmla="*/ 6 w 9"/>
                <a:gd name="T1" fmla="*/ 4 h 11"/>
                <a:gd name="T2" fmla="*/ 5 w 9"/>
                <a:gd name="T3" fmla="*/ 1 h 11"/>
                <a:gd name="T4" fmla="*/ 0 w 9"/>
                <a:gd name="T5" fmla="*/ 1 h 11"/>
                <a:gd name="T6" fmla="*/ 0 w 9"/>
                <a:gd name="T7" fmla="*/ 1 h 11"/>
                <a:gd name="T8" fmla="*/ 2 w 9"/>
                <a:gd name="T9" fmla="*/ 4 h 11"/>
                <a:gd name="T10" fmla="*/ 4 w 9"/>
                <a:gd name="T11" fmla="*/ 8 h 11"/>
                <a:gd name="T12" fmla="*/ 8 w 9"/>
                <a:gd name="T13" fmla="*/ 6 h 11"/>
                <a:gd name="T14" fmla="*/ 6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6" y="4"/>
                  </a:moveTo>
                  <a:cubicBezTo>
                    <a:pt x="6" y="2"/>
                    <a:pt x="7" y="2"/>
                    <a:pt x="5" y="1"/>
                  </a:cubicBez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4"/>
                  </a:cubicBezTo>
                  <a:cubicBezTo>
                    <a:pt x="3" y="5"/>
                    <a:pt x="3" y="7"/>
                    <a:pt x="4" y="8"/>
                  </a:cubicBezTo>
                  <a:cubicBezTo>
                    <a:pt x="6" y="11"/>
                    <a:pt x="9" y="10"/>
                    <a:pt x="8" y="6"/>
                  </a:cubicBezTo>
                  <a:cubicBezTo>
                    <a:pt x="8" y="5"/>
                    <a:pt x="7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-334963" y="1992313"/>
              <a:ext cx="22225" cy="38100"/>
            </a:xfrm>
            <a:custGeom>
              <a:avLst/>
              <a:gdLst>
                <a:gd name="T0" fmla="*/ 3 w 6"/>
                <a:gd name="T1" fmla="*/ 9 h 10"/>
                <a:gd name="T2" fmla="*/ 5 w 6"/>
                <a:gd name="T3" fmla="*/ 7 h 10"/>
                <a:gd name="T4" fmla="*/ 4 w 6"/>
                <a:gd name="T5" fmla="*/ 5 h 10"/>
                <a:gd name="T6" fmla="*/ 3 w 6"/>
                <a:gd name="T7" fmla="*/ 3 h 10"/>
                <a:gd name="T8" fmla="*/ 1 w 6"/>
                <a:gd name="T9" fmla="*/ 1 h 10"/>
                <a:gd name="T10" fmla="*/ 1 w 6"/>
                <a:gd name="T11" fmla="*/ 1 h 10"/>
                <a:gd name="T12" fmla="*/ 0 w 6"/>
                <a:gd name="T13" fmla="*/ 1 h 10"/>
                <a:gd name="T14" fmla="*/ 1 w 6"/>
                <a:gd name="T15" fmla="*/ 4 h 10"/>
                <a:gd name="T16" fmla="*/ 3 w 6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0">
                  <a:moveTo>
                    <a:pt x="3" y="9"/>
                  </a:moveTo>
                  <a:cubicBezTo>
                    <a:pt x="4" y="10"/>
                    <a:pt x="6" y="9"/>
                    <a:pt x="5" y="7"/>
                  </a:cubicBezTo>
                  <a:cubicBezTo>
                    <a:pt x="5" y="6"/>
                    <a:pt x="4" y="6"/>
                    <a:pt x="4" y="5"/>
                  </a:cubicBezTo>
                  <a:cubicBezTo>
                    <a:pt x="4" y="5"/>
                    <a:pt x="4" y="4"/>
                    <a:pt x="3" y="3"/>
                  </a:cubicBezTo>
                  <a:cubicBezTo>
                    <a:pt x="3" y="2"/>
                    <a:pt x="1" y="2"/>
                    <a:pt x="1" y="1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6"/>
                    <a:pt x="2" y="8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-328613" y="2041526"/>
              <a:ext cx="26988" cy="33338"/>
            </a:xfrm>
            <a:custGeom>
              <a:avLst/>
              <a:gdLst>
                <a:gd name="T0" fmla="*/ 1 w 7"/>
                <a:gd name="T1" fmla="*/ 1 h 9"/>
                <a:gd name="T2" fmla="*/ 5 w 7"/>
                <a:gd name="T3" fmla="*/ 6 h 9"/>
                <a:gd name="T4" fmla="*/ 1 w 7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1" y="1"/>
                  </a:moveTo>
                  <a:cubicBezTo>
                    <a:pt x="0" y="3"/>
                    <a:pt x="3" y="9"/>
                    <a:pt x="5" y="6"/>
                  </a:cubicBezTo>
                  <a:cubicBezTo>
                    <a:pt x="7" y="3"/>
                    <a:pt x="3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-328613" y="2044701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-323850" y="2041526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539750" y="2670176"/>
              <a:ext cx="187325" cy="55563"/>
            </a:xfrm>
            <a:custGeom>
              <a:avLst/>
              <a:gdLst>
                <a:gd name="T0" fmla="*/ 48 w 50"/>
                <a:gd name="T1" fmla="*/ 14 h 15"/>
                <a:gd name="T2" fmla="*/ 41 w 50"/>
                <a:gd name="T3" fmla="*/ 9 h 15"/>
                <a:gd name="T4" fmla="*/ 22 w 50"/>
                <a:gd name="T5" fmla="*/ 1 h 15"/>
                <a:gd name="T6" fmla="*/ 24 w 50"/>
                <a:gd name="T7" fmla="*/ 2 h 15"/>
                <a:gd name="T8" fmla="*/ 17 w 50"/>
                <a:gd name="T9" fmla="*/ 1 h 15"/>
                <a:gd name="T10" fmla="*/ 11 w 50"/>
                <a:gd name="T11" fmla="*/ 0 h 15"/>
                <a:gd name="T12" fmla="*/ 0 w 50"/>
                <a:gd name="T13" fmla="*/ 5 h 15"/>
                <a:gd name="T14" fmla="*/ 13 w 50"/>
                <a:gd name="T15" fmla="*/ 5 h 15"/>
                <a:gd name="T16" fmla="*/ 27 w 50"/>
                <a:gd name="T17" fmla="*/ 10 h 15"/>
                <a:gd name="T18" fmla="*/ 36 w 50"/>
                <a:gd name="T19" fmla="*/ 12 h 15"/>
                <a:gd name="T20" fmla="*/ 37 w 50"/>
                <a:gd name="T21" fmla="*/ 13 h 15"/>
                <a:gd name="T22" fmla="*/ 39 w 50"/>
                <a:gd name="T23" fmla="*/ 14 h 15"/>
                <a:gd name="T24" fmla="*/ 43 w 50"/>
                <a:gd name="T25" fmla="*/ 15 h 15"/>
                <a:gd name="T26" fmla="*/ 48 w 50"/>
                <a:gd name="T2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15">
                  <a:moveTo>
                    <a:pt x="48" y="14"/>
                  </a:moveTo>
                  <a:cubicBezTo>
                    <a:pt x="50" y="11"/>
                    <a:pt x="43" y="9"/>
                    <a:pt x="41" y="9"/>
                  </a:cubicBezTo>
                  <a:cubicBezTo>
                    <a:pt x="34" y="7"/>
                    <a:pt x="29" y="4"/>
                    <a:pt x="22" y="1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1" y="0"/>
                    <a:pt x="19" y="1"/>
                    <a:pt x="17" y="1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8" y="1"/>
                    <a:pt x="1" y="0"/>
                    <a:pt x="0" y="5"/>
                  </a:cubicBezTo>
                  <a:cubicBezTo>
                    <a:pt x="0" y="9"/>
                    <a:pt x="11" y="5"/>
                    <a:pt x="13" y="5"/>
                  </a:cubicBezTo>
                  <a:cubicBezTo>
                    <a:pt x="19" y="5"/>
                    <a:pt x="23" y="6"/>
                    <a:pt x="27" y="10"/>
                  </a:cubicBezTo>
                  <a:cubicBezTo>
                    <a:pt x="30" y="12"/>
                    <a:pt x="33" y="10"/>
                    <a:pt x="36" y="12"/>
                  </a:cubicBezTo>
                  <a:cubicBezTo>
                    <a:pt x="36" y="12"/>
                    <a:pt x="36" y="13"/>
                    <a:pt x="37" y="13"/>
                  </a:cubicBezTo>
                  <a:cubicBezTo>
                    <a:pt x="37" y="14"/>
                    <a:pt x="38" y="14"/>
                    <a:pt x="39" y="14"/>
                  </a:cubicBezTo>
                  <a:cubicBezTo>
                    <a:pt x="40" y="14"/>
                    <a:pt x="41" y="15"/>
                    <a:pt x="43" y="15"/>
                  </a:cubicBezTo>
                  <a:cubicBezTo>
                    <a:pt x="44" y="15"/>
                    <a:pt x="47" y="15"/>
                    <a:pt x="4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81038" y="2752726"/>
              <a:ext cx="4763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3" name="Freeform 83"/>
            <p:cNvSpPr/>
            <p:nvPr/>
          </p:nvSpPr>
          <p:spPr bwMode="auto">
            <a:xfrm>
              <a:off x="652463" y="2747963"/>
              <a:ext cx="36513" cy="26988"/>
            </a:xfrm>
            <a:custGeom>
              <a:avLst/>
              <a:gdLst>
                <a:gd name="T0" fmla="*/ 3 w 10"/>
                <a:gd name="T1" fmla="*/ 1 h 7"/>
                <a:gd name="T2" fmla="*/ 1 w 10"/>
                <a:gd name="T3" fmla="*/ 5 h 7"/>
                <a:gd name="T4" fmla="*/ 7 w 10"/>
                <a:gd name="T5" fmla="*/ 4 h 7"/>
                <a:gd name="T6" fmla="*/ 10 w 10"/>
                <a:gd name="T7" fmla="*/ 2 h 7"/>
                <a:gd name="T8" fmla="*/ 3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3" y="1"/>
                  </a:moveTo>
                  <a:cubicBezTo>
                    <a:pt x="2" y="2"/>
                    <a:pt x="0" y="3"/>
                    <a:pt x="1" y="5"/>
                  </a:cubicBezTo>
                  <a:cubicBezTo>
                    <a:pt x="1" y="7"/>
                    <a:pt x="6" y="4"/>
                    <a:pt x="7" y="4"/>
                  </a:cubicBezTo>
                  <a:cubicBezTo>
                    <a:pt x="9" y="4"/>
                    <a:pt x="10" y="3"/>
                    <a:pt x="10" y="2"/>
                  </a:cubicBezTo>
                  <a:cubicBezTo>
                    <a:pt x="7" y="1"/>
                    <a:pt x="6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4" name="Freeform 84"/>
            <p:cNvSpPr/>
            <p:nvPr/>
          </p:nvSpPr>
          <p:spPr bwMode="auto">
            <a:xfrm>
              <a:off x="685800" y="275590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5" name="Freeform 85"/>
            <p:cNvSpPr/>
            <p:nvPr/>
          </p:nvSpPr>
          <p:spPr bwMode="auto">
            <a:xfrm>
              <a:off x="719138" y="2728913"/>
              <a:ext cx="115888" cy="49213"/>
            </a:xfrm>
            <a:custGeom>
              <a:avLst/>
              <a:gdLst>
                <a:gd name="T0" fmla="*/ 4 w 31"/>
                <a:gd name="T1" fmla="*/ 11 h 13"/>
                <a:gd name="T2" fmla="*/ 15 w 31"/>
                <a:gd name="T3" fmla="*/ 8 h 13"/>
                <a:gd name="T4" fmla="*/ 19 w 31"/>
                <a:gd name="T5" fmla="*/ 11 h 13"/>
                <a:gd name="T6" fmla="*/ 26 w 31"/>
                <a:gd name="T7" fmla="*/ 9 h 13"/>
                <a:gd name="T8" fmla="*/ 31 w 31"/>
                <a:gd name="T9" fmla="*/ 8 h 13"/>
                <a:gd name="T10" fmla="*/ 25 w 31"/>
                <a:gd name="T11" fmla="*/ 3 h 13"/>
                <a:gd name="T12" fmla="*/ 22 w 31"/>
                <a:gd name="T13" fmla="*/ 2 h 13"/>
                <a:gd name="T14" fmla="*/ 23 w 31"/>
                <a:gd name="T15" fmla="*/ 2 h 13"/>
                <a:gd name="T16" fmla="*/ 16 w 31"/>
                <a:gd name="T17" fmla="*/ 0 h 13"/>
                <a:gd name="T18" fmla="*/ 8 w 31"/>
                <a:gd name="T19" fmla="*/ 2 h 13"/>
                <a:gd name="T20" fmla="*/ 8 w 31"/>
                <a:gd name="T21" fmla="*/ 5 h 13"/>
                <a:gd name="T22" fmla="*/ 4 w 31"/>
                <a:gd name="T2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13">
                  <a:moveTo>
                    <a:pt x="4" y="11"/>
                  </a:moveTo>
                  <a:cubicBezTo>
                    <a:pt x="7" y="13"/>
                    <a:pt x="12" y="6"/>
                    <a:pt x="15" y="8"/>
                  </a:cubicBezTo>
                  <a:cubicBezTo>
                    <a:pt x="17" y="9"/>
                    <a:pt x="17" y="11"/>
                    <a:pt x="19" y="11"/>
                  </a:cubicBezTo>
                  <a:cubicBezTo>
                    <a:pt x="21" y="10"/>
                    <a:pt x="24" y="9"/>
                    <a:pt x="26" y="9"/>
                  </a:cubicBezTo>
                  <a:cubicBezTo>
                    <a:pt x="28" y="9"/>
                    <a:pt x="30" y="9"/>
                    <a:pt x="31" y="8"/>
                  </a:cubicBezTo>
                  <a:cubicBezTo>
                    <a:pt x="31" y="6"/>
                    <a:pt x="27" y="4"/>
                    <a:pt x="25" y="3"/>
                  </a:cubicBezTo>
                  <a:cubicBezTo>
                    <a:pt x="24" y="3"/>
                    <a:pt x="22" y="3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0"/>
                    <a:pt x="17" y="0"/>
                    <a:pt x="16" y="0"/>
                  </a:cubicBezTo>
                  <a:cubicBezTo>
                    <a:pt x="13" y="1"/>
                    <a:pt x="11" y="2"/>
                    <a:pt x="8" y="2"/>
                  </a:cubicBezTo>
                  <a:cubicBezTo>
                    <a:pt x="7" y="3"/>
                    <a:pt x="8" y="4"/>
                    <a:pt x="8" y="5"/>
                  </a:cubicBezTo>
                  <a:cubicBezTo>
                    <a:pt x="6" y="5"/>
                    <a:pt x="0" y="8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6" name="Freeform 86"/>
            <p:cNvSpPr/>
            <p:nvPr/>
          </p:nvSpPr>
          <p:spPr bwMode="auto">
            <a:xfrm>
              <a:off x="876300" y="27527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7" name="Freeform 87"/>
            <p:cNvSpPr/>
            <p:nvPr/>
          </p:nvSpPr>
          <p:spPr bwMode="auto">
            <a:xfrm>
              <a:off x="858838" y="2747963"/>
              <a:ext cx="28575" cy="26988"/>
            </a:xfrm>
            <a:custGeom>
              <a:avLst/>
              <a:gdLst>
                <a:gd name="T0" fmla="*/ 0 w 8"/>
                <a:gd name="T1" fmla="*/ 2 h 7"/>
                <a:gd name="T2" fmla="*/ 1 w 8"/>
                <a:gd name="T3" fmla="*/ 6 h 7"/>
                <a:gd name="T4" fmla="*/ 5 w 8"/>
                <a:gd name="T5" fmla="*/ 1 h 7"/>
                <a:gd name="T6" fmla="*/ 0 w 8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2"/>
                  </a:moveTo>
                  <a:cubicBezTo>
                    <a:pt x="0" y="3"/>
                    <a:pt x="1" y="5"/>
                    <a:pt x="1" y="6"/>
                  </a:cubicBezTo>
                  <a:cubicBezTo>
                    <a:pt x="4" y="7"/>
                    <a:pt x="8" y="2"/>
                    <a:pt x="5" y="1"/>
                  </a:cubicBezTo>
                  <a:cubicBezTo>
                    <a:pt x="3" y="1"/>
                    <a:pt x="1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531813" y="2928938"/>
              <a:ext cx="828675" cy="1271588"/>
            </a:xfrm>
            <a:custGeom>
              <a:avLst/>
              <a:gdLst>
                <a:gd name="T0" fmla="*/ 208 w 221"/>
                <a:gd name="T1" fmla="*/ 75 h 338"/>
                <a:gd name="T2" fmla="*/ 200 w 221"/>
                <a:gd name="T3" fmla="*/ 69 h 338"/>
                <a:gd name="T4" fmla="*/ 181 w 221"/>
                <a:gd name="T5" fmla="*/ 65 h 338"/>
                <a:gd name="T6" fmla="*/ 169 w 221"/>
                <a:gd name="T7" fmla="*/ 60 h 338"/>
                <a:gd name="T8" fmla="*/ 159 w 221"/>
                <a:gd name="T9" fmla="*/ 58 h 338"/>
                <a:gd name="T10" fmla="*/ 147 w 221"/>
                <a:gd name="T11" fmla="*/ 55 h 338"/>
                <a:gd name="T12" fmla="*/ 142 w 221"/>
                <a:gd name="T13" fmla="*/ 56 h 338"/>
                <a:gd name="T14" fmla="*/ 145 w 221"/>
                <a:gd name="T15" fmla="*/ 43 h 338"/>
                <a:gd name="T16" fmla="*/ 137 w 221"/>
                <a:gd name="T17" fmla="*/ 32 h 338"/>
                <a:gd name="T18" fmla="*/ 110 w 221"/>
                <a:gd name="T19" fmla="*/ 26 h 338"/>
                <a:gd name="T20" fmla="*/ 100 w 221"/>
                <a:gd name="T21" fmla="*/ 16 h 338"/>
                <a:gd name="T22" fmla="*/ 86 w 221"/>
                <a:gd name="T23" fmla="*/ 7 h 338"/>
                <a:gd name="T24" fmla="*/ 70 w 221"/>
                <a:gd name="T25" fmla="*/ 7 h 338"/>
                <a:gd name="T26" fmla="*/ 63 w 221"/>
                <a:gd name="T27" fmla="*/ 4 h 338"/>
                <a:gd name="T28" fmla="*/ 46 w 221"/>
                <a:gd name="T29" fmla="*/ 14 h 338"/>
                <a:gd name="T30" fmla="*/ 36 w 221"/>
                <a:gd name="T31" fmla="*/ 3 h 338"/>
                <a:gd name="T32" fmla="*/ 20 w 221"/>
                <a:gd name="T33" fmla="*/ 15 h 338"/>
                <a:gd name="T34" fmla="*/ 16 w 221"/>
                <a:gd name="T35" fmla="*/ 38 h 338"/>
                <a:gd name="T36" fmla="*/ 3 w 221"/>
                <a:gd name="T37" fmla="*/ 57 h 338"/>
                <a:gd name="T38" fmla="*/ 6 w 221"/>
                <a:gd name="T39" fmla="*/ 69 h 338"/>
                <a:gd name="T40" fmla="*/ 3 w 221"/>
                <a:gd name="T41" fmla="*/ 84 h 338"/>
                <a:gd name="T42" fmla="*/ 22 w 221"/>
                <a:gd name="T43" fmla="*/ 118 h 338"/>
                <a:gd name="T44" fmla="*/ 37 w 221"/>
                <a:gd name="T45" fmla="*/ 130 h 338"/>
                <a:gd name="T46" fmla="*/ 52 w 221"/>
                <a:gd name="T47" fmla="*/ 141 h 338"/>
                <a:gd name="T48" fmla="*/ 48 w 221"/>
                <a:gd name="T49" fmla="*/ 176 h 338"/>
                <a:gd name="T50" fmla="*/ 42 w 221"/>
                <a:gd name="T51" fmla="*/ 217 h 338"/>
                <a:gd name="T52" fmla="*/ 37 w 221"/>
                <a:gd name="T53" fmla="*/ 231 h 338"/>
                <a:gd name="T54" fmla="*/ 34 w 221"/>
                <a:gd name="T55" fmla="*/ 253 h 338"/>
                <a:gd name="T56" fmla="*/ 40 w 221"/>
                <a:gd name="T57" fmla="*/ 269 h 338"/>
                <a:gd name="T58" fmla="*/ 29 w 221"/>
                <a:gd name="T59" fmla="*/ 280 h 338"/>
                <a:gd name="T60" fmla="*/ 32 w 221"/>
                <a:gd name="T61" fmla="*/ 295 h 338"/>
                <a:gd name="T62" fmla="*/ 32 w 221"/>
                <a:gd name="T63" fmla="*/ 308 h 338"/>
                <a:gd name="T64" fmla="*/ 41 w 221"/>
                <a:gd name="T65" fmla="*/ 325 h 338"/>
                <a:gd name="T66" fmla="*/ 51 w 221"/>
                <a:gd name="T67" fmla="*/ 325 h 338"/>
                <a:gd name="T68" fmla="*/ 55 w 221"/>
                <a:gd name="T69" fmla="*/ 334 h 338"/>
                <a:gd name="T70" fmla="*/ 71 w 221"/>
                <a:gd name="T71" fmla="*/ 332 h 338"/>
                <a:gd name="T72" fmla="*/ 58 w 221"/>
                <a:gd name="T73" fmla="*/ 319 h 338"/>
                <a:gd name="T74" fmla="*/ 59 w 221"/>
                <a:gd name="T75" fmla="*/ 306 h 338"/>
                <a:gd name="T76" fmla="*/ 70 w 221"/>
                <a:gd name="T77" fmla="*/ 293 h 338"/>
                <a:gd name="T78" fmla="*/ 69 w 221"/>
                <a:gd name="T79" fmla="*/ 277 h 338"/>
                <a:gd name="T80" fmla="*/ 77 w 221"/>
                <a:gd name="T81" fmla="*/ 264 h 338"/>
                <a:gd name="T82" fmla="*/ 80 w 221"/>
                <a:gd name="T83" fmla="*/ 251 h 338"/>
                <a:gd name="T84" fmla="*/ 89 w 221"/>
                <a:gd name="T85" fmla="*/ 243 h 338"/>
                <a:gd name="T86" fmla="*/ 112 w 221"/>
                <a:gd name="T87" fmla="*/ 236 h 338"/>
                <a:gd name="T88" fmla="*/ 114 w 221"/>
                <a:gd name="T89" fmla="*/ 219 h 338"/>
                <a:gd name="T90" fmla="*/ 135 w 221"/>
                <a:gd name="T91" fmla="*/ 209 h 338"/>
                <a:gd name="T92" fmla="*/ 151 w 221"/>
                <a:gd name="T93" fmla="*/ 194 h 338"/>
                <a:gd name="T94" fmla="*/ 157 w 221"/>
                <a:gd name="T95" fmla="*/ 178 h 338"/>
                <a:gd name="T96" fmla="*/ 169 w 221"/>
                <a:gd name="T97" fmla="*/ 163 h 338"/>
                <a:gd name="T98" fmla="*/ 180 w 221"/>
                <a:gd name="T99" fmla="*/ 161 h 338"/>
                <a:gd name="T100" fmla="*/ 194 w 221"/>
                <a:gd name="T101" fmla="*/ 149 h 338"/>
                <a:gd name="T102" fmla="*/ 201 w 221"/>
                <a:gd name="T103" fmla="*/ 121 h 338"/>
                <a:gd name="T104" fmla="*/ 218 w 221"/>
                <a:gd name="T105" fmla="*/ 98 h 338"/>
                <a:gd name="T106" fmla="*/ 221 w 221"/>
                <a:gd name="T107" fmla="*/ 8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1" h="338">
                  <a:moveTo>
                    <a:pt x="216" y="78"/>
                  </a:moveTo>
                  <a:cubicBezTo>
                    <a:pt x="214" y="77"/>
                    <a:pt x="212" y="78"/>
                    <a:pt x="210" y="77"/>
                  </a:cubicBezTo>
                  <a:cubicBezTo>
                    <a:pt x="209" y="77"/>
                    <a:pt x="209" y="76"/>
                    <a:pt x="208" y="75"/>
                  </a:cubicBezTo>
                  <a:cubicBezTo>
                    <a:pt x="208" y="75"/>
                    <a:pt x="207" y="75"/>
                    <a:pt x="206" y="74"/>
                  </a:cubicBezTo>
                  <a:cubicBezTo>
                    <a:pt x="206" y="74"/>
                    <a:pt x="206" y="73"/>
                    <a:pt x="206" y="72"/>
                  </a:cubicBezTo>
                  <a:cubicBezTo>
                    <a:pt x="205" y="70"/>
                    <a:pt x="203" y="70"/>
                    <a:pt x="200" y="69"/>
                  </a:cubicBezTo>
                  <a:cubicBezTo>
                    <a:pt x="196" y="69"/>
                    <a:pt x="195" y="66"/>
                    <a:pt x="191" y="66"/>
                  </a:cubicBezTo>
                  <a:cubicBezTo>
                    <a:pt x="189" y="67"/>
                    <a:pt x="188" y="67"/>
                    <a:pt x="186" y="66"/>
                  </a:cubicBezTo>
                  <a:cubicBezTo>
                    <a:pt x="184" y="66"/>
                    <a:pt x="183" y="65"/>
                    <a:pt x="181" y="65"/>
                  </a:cubicBezTo>
                  <a:cubicBezTo>
                    <a:pt x="179" y="65"/>
                    <a:pt x="178" y="68"/>
                    <a:pt x="176" y="66"/>
                  </a:cubicBezTo>
                  <a:cubicBezTo>
                    <a:pt x="174" y="65"/>
                    <a:pt x="176" y="62"/>
                    <a:pt x="174" y="60"/>
                  </a:cubicBezTo>
                  <a:cubicBezTo>
                    <a:pt x="173" y="59"/>
                    <a:pt x="170" y="61"/>
                    <a:pt x="169" y="60"/>
                  </a:cubicBezTo>
                  <a:cubicBezTo>
                    <a:pt x="168" y="59"/>
                    <a:pt x="168" y="58"/>
                    <a:pt x="167" y="57"/>
                  </a:cubicBezTo>
                  <a:cubicBezTo>
                    <a:pt x="166" y="57"/>
                    <a:pt x="164" y="57"/>
                    <a:pt x="163" y="57"/>
                  </a:cubicBezTo>
                  <a:cubicBezTo>
                    <a:pt x="161" y="57"/>
                    <a:pt x="160" y="57"/>
                    <a:pt x="159" y="58"/>
                  </a:cubicBezTo>
                  <a:cubicBezTo>
                    <a:pt x="158" y="59"/>
                    <a:pt x="157" y="63"/>
                    <a:pt x="154" y="61"/>
                  </a:cubicBezTo>
                  <a:cubicBezTo>
                    <a:pt x="154" y="58"/>
                    <a:pt x="157" y="55"/>
                    <a:pt x="153" y="55"/>
                  </a:cubicBezTo>
                  <a:cubicBezTo>
                    <a:pt x="151" y="55"/>
                    <a:pt x="149" y="54"/>
                    <a:pt x="147" y="55"/>
                  </a:cubicBezTo>
                  <a:cubicBezTo>
                    <a:pt x="144" y="56"/>
                    <a:pt x="145" y="57"/>
                    <a:pt x="144" y="59"/>
                  </a:cubicBezTo>
                  <a:cubicBezTo>
                    <a:pt x="144" y="61"/>
                    <a:pt x="141" y="63"/>
                    <a:pt x="139" y="62"/>
                  </a:cubicBezTo>
                  <a:cubicBezTo>
                    <a:pt x="137" y="59"/>
                    <a:pt x="141" y="57"/>
                    <a:pt x="142" y="56"/>
                  </a:cubicBezTo>
                  <a:cubicBezTo>
                    <a:pt x="144" y="55"/>
                    <a:pt x="147" y="53"/>
                    <a:pt x="147" y="50"/>
                  </a:cubicBezTo>
                  <a:cubicBezTo>
                    <a:pt x="147" y="48"/>
                    <a:pt x="146" y="47"/>
                    <a:pt x="145" y="45"/>
                  </a:cubicBezTo>
                  <a:cubicBezTo>
                    <a:pt x="145" y="45"/>
                    <a:pt x="145" y="44"/>
                    <a:pt x="145" y="43"/>
                  </a:cubicBezTo>
                  <a:cubicBezTo>
                    <a:pt x="145" y="43"/>
                    <a:pt x="144" y="43"/>
                    <a:pt x="144" y="42"/>
                  </a:cubicBezTo>
                  <a:cubicBezTo>
                    <a:pt x="143" y="41"/>
                    <a:pt x="144" y="40"/>
                    <a:pt x="143" y="39"/>
                  </a:cubicBezTo>
                  <a:cubicBezTo>
                    <a:pt x="143" y="36"/>
                    <a:pt x="139" y="33"/>
                    <a:pt x="137" y="32"/>
                  </a:cubicBezTo>
                  <a:cubicBezTo>
                    <a:pt x="133" y="30"/>
                    <a:pt x="127" y="33"/>
                    <a:pt x="123" y="31"/>
                  </a:cubicBezTo>
                  <a:cubicBezTo>
                    <a:pt x="120" y="29"/>
                    <a:pt x="120" y="26"/>
                    <a:pt x="117" y="25"/>
                  </a:cubicBezTo>
                  <a:cubicBezTo>
                    <a:pt x="114" y="24"/>
                    <a:pt x="113" y="27"/>
                    <a:pt x="110" y="26"/>
                  </a:cubicBezTo>
                  <a:cubicBezTo>
                    <a:pt x="107" y="26"/>
                    <a:pt x="109" y="22"/>
                    <a:pt x="106" y="20"/>
                  </a:cubicBezTo>
                  <a:cubicBezTo>
                    <a:pt x="106" y="19"/>
                    <a:pt x="105" y="18"/>
                    <a:pt x="104" y="18"/>
                  </a:cubicBezTo>
                  <a:cubicBezTo>
                    <a:pt x="103" y="17"/>
                    <a:pt x="102" y="16"/>
                    <a:pt x="100" y="16"/>
                  </a:cubicBezTo>
                  <a:cubicBezTo>
                    <a:pt x="98" y="16"/>
                    <a:pt x="96" y="18"/>
                    <a:pt x="95" y="15"/>
                  </a:cubicBezTo>
                  <a:cubicBezTo>
                    <a:pt x="94" y="12"/>
                    <a:pt x="96" y="10"/>
                    <a:pt x="92" y="9"/>
                  </a:cubicBezTo>
                  <a:cubicBezTo>
                    <a:pt x="90" y="8"/>
                    <a:pt x="88" y="7"/>
                    <a:pt x="86" y="7"/>
                  </a:cubicBezTo>
                  <a:cubicBezTo>
                    <a:pt x="84" y="6"/>
                    <a:pt x="82" y="9"/>
                    <a:pt x="79" y="9"/>
                  </a:cubicBezTo>
                  <a:cubicBezTo>
                    <a:pt x="77" y="9"/>
                    <a:pt x="75" y="7"/>
                    <a:pt x="73" y="7"/>
                  </a:cubicBezTo>
                  <a:cubicBezTo>
                    <a:pt x="72" y="7"/>
                    <a:pt x="71" y="7"/>
                    <a:pt x="70" y="7"/>
                  </a:cubicBezTo>
                  <a:cubicBezTo>
                    <a:pt x="70" y="7"/>
                    <a:pt x="69" y="7"/>
                    <a:pt x="69" y="7"/>
                  </a:cubicBezTo>
                  <a:cubicBezTo>
                    <a:pt x="68" y="7"/>
                    <a:pt x="68" y="6"/>
                    <a:pt x="68" y="5"/>
                  </a:cubicBezTo>
                  <a:cubicBezTo>
                    <a:pt x="66" y="4"/>
                    <a:pt x="65" y="4"/>
                    <a:pt x="63" y="4"/>
                  </a:cubicBezTo>
                  <a:cubicBezTo>
                    <a:pt x="60" y="4"/>
                    <a:pt x="60" y="4"/>
                    <a:pt x="58" y="3"/>
                  </a:cubicBezTo>
                  <a:cubicBezTo>
                    <a:pt x="55" y="0"/>
                    <a:pt x="50" y="0"/>
                    <a:pt x="48" y="4"/>
                  </a:cubicBezTo>
                  <a:cubicBezTo>
                    <a:pt x="47" y="6"/>
                    <a:pt x="50" y="15"/>
                    <a:pt x="46" y="14"/>
                  </a:cubicBezTo>
                  <a:cubicBezTo>
                    <a:pt x="45" y="13"/>
                    <a:pt x="44" y="10"/>
                    <a:pt x="44" y="9"/>
                  </a:cubicBezTo>
                  <a:cubicBezTo>
                    <a:pt x="44" y="6"/>
                    <a:pt x="44" y="4"/>
                    <a:pt x="41" y="4"/>
                  </a:cubicBezTo>
                  <a:cubicBezTo>
                    <a:pt x="39" y="3"/>
                    <a:pt x="37" y="3"/>
                    <a:pt x="36" y="3"/>
                  </a:cubicBezTo>
                  <a:cubicBezTo>
                    <a:pt x="35" y="3"/>
                    <a:pt x="31" y="3"/>
                    <a:pt x="30" y="4"/>
                  </a:cubicBezTo>
                  <a:cubicBezTo>
                    <a:pt x="27" y="6"/>
                    <a:pt x="27" y="10"/>
                    <a:pt x="25" y="12"/>
                  </a:cubicBezTo>
                  <a:cubicBezTo>
                    <a:pt x="24" y="13"/>
                    <a:pt x="22" y="14"/>
                    <a:pt x="20" y="15"/>
                  </a:cubicBezTo>
                  <a:cubicBezTo>
                    <a:pt x="18" y="17"/>
                    <a:pt x="16" y="19"/>
                    <a:pt x="15" y="22"/>
                  </a:cubicBezTo>
                  <a:cubicBezTo>
                    <a:pt x="15" y="26"/>
                    <a:pt x="18" y="27"/>
                    <a:pt x="18" y="30"/>
                  </a:cubicBezTo>
                  <a:cubicBezTo>
                    <a:pt x="18" y="33"/>
                    <a:pt x="17" y="36"/>
                    <a:pt x="16" y="38"/>
                  </a:cubicBezTo>
                  <a:cubicBezTo>
                    <a:pt x="15" y="41"/>
                    <a:pt x="13" y="45"/>
                    <a:pt x="10" y="47"/>
                  </a:cubicBezTo>
                  <a:cubicBezTo>
                    <a:pt x="8" y="49"/>
                    <a:pt x="5" y="50"/>
                    <a:pt x="4" y="53"/>
                  </a:cubicBezTo>
                  <a:cubicBezTo>
                    <a:pt x="3" y="55"/>
                    <a:pt x="3" y="56"/>
                    <a:pt x="3" y="57"/>
                  </a:cubicBezTo>
                  <a:cubicBezTo>
                    <a:pt x="2" y="58"/>
                    <a:pt x="1" y="59"/>
                    <a:pt x="1" y="60"/>
                  </a:cubicBezTo>
                  <a:cubicBezTo>
                    <a:pt x="0" y="63"/>
                    <a:pt x="0" y="65"/>
                    <a:pt x="3" y="66"/>
                  </a:cubicBezTo>
                  <a:cubicBezTo>
                    <a:pt x="4" y="67"/>
                    <a:pt x="7" y="67"/>
                    <a:pt x="6" y="69"/>
                  </a:cubicBezTo>
                  <a:cubicBezTo>
                    <a:pt x="5" y="70"/>
                    <a:pt x="3" y="70"/>
                    <a:pt x="2" y="71"/>
                  </a:cubicBezTo>
                  <a:cubicBezTo>
                    <a:pt x="1" y="72"/>
                    <a:pt x="1" y="74"/>
                    <a:pt x="0" y="75"/>
                  </a:cubicBezTo>
                  <a:cubicBezTo>
                    <a:pt x="0" y="79"/>
                    <a:pt x="0" y="82"/>
                    <a:pt x="3" y="84"/>
                  </a:cubicBezTo>
                  <a:cubicBezTo>
                    <a:pt x="7" y="88"/>
                    <a:pt x="10" y="92"/>
                    <a:pt x="12" y="97"/>
                  </a:cubicBezTo>
                  <a:cubicBezTo>
                    <a:pt x="14" y="100"/>
                    <a:pt x="16" y="102"/>
                    <a:pt x="18" y="104"/>
                  </a:cubicBezTo>
                  <a:cubicBezTo>
                    <a:pt x="21" y="108"/>
                    <a:pt x="19" y="114"/>
                    <a:pt x="22" y="118"/>
                  </a:cubicBezTo>
                  <a:cubicBezTo>
                    <a:pt x="24" y="120"/>
                    <a:pt x="27" y="122"/>
                    <a:pt x="29" y="124"/>
                  </a:cubicBezTo>
                  <a:cubicBezTo>
                    <a:pt x="30" y="125"/>
                    <a:pt x="31" y="127"/>
                    <a:pt x="33" y="128"/>
                  </a:cubicBezTo>
                  <a:cubicBezTo>
                    <a:pt x="34" y="129"/>
                    <a:pt x="35" y="129"/>
                    <a:pt x="37" y="130"/>
                  </a:cubicBezTo>
                  <a:cubicBezTo>
                    <a:pt x="38" y="131"/>
                    <a:pt x="39" y="131"/>
                    <a:pt x="41" y="132"/>
                  </a:cubicBezTo>
                  <a:cubicBezTo>
                    <a:pt x="43" y="133"/>
                    <a:pt x="44" y="136"/>
                    <a:pt x="46" y="138"/>
                  </a:cubicBezTo>
                  <a:cubicBezTo>
                    <a:pt x="48" y="139"/>
                    <a:pt x="50" y="139"/>
                    <a:pt x="52" y="141"/>
                  </a:cubicBezTo>
                  <a:cubicBezTo>
                    <a:pt x="53" y="144"/>
                    <a:pt x="52" y="148"/>
                    <a:pt x="51" y="151"/>
                  </a:cubicBezTo>
                  <a:cubicBezTo>
                    <a:pt x="51" y="155"/>
                    <a:pt x="51" y="158"/>
                    <a:pt x="51" y="162"/>
                  </a:cubicBezTo>
                  <a:cubicBezTo>
                    <a:pt x="50" y="167"/>
                    <a:pt x="46" y="171"/>
                    <a:pt x="48" y="176"/>
                  </a:cubicBezTo>
                  <a:cubicBezTo>
                    <a:pt x="51" y="182"/>
                    <a:pt x="51" y="189"/>
                    <a:pt x="48" y="194"/>
                  </a:cubicBezTo>
                  <a:cubicBezTo>
                    <a:pt x="46" y="198"/>
                    <a:pt x="45" y="201"/>
                    <a:pt x="44" y="205"/>
                  </a:cubicBezTo>
                  <a:cubicBezTo>
                    <a:pt x="44" y="209"/>
                    <a:pt x="43" y="213"/>
                    <a:pt x="42" y="217"/>
                  </a:cubicBezTo>
                  <a:cubicBezTo>
                    <a:pt x="42" y="219"/>
                    <a:pt x="43" y="222"/>
                    <a:pt x="43" y="224"/>
                  </a:cubicBezTo>
                  <a:cubicBezTo>
                    <a:pt x="42" y="225"/>
                    <a:pt x="40" y="226"/>
                    <a:pt x="39" y="227"/>
                  </a:cubicBezTo>
                  <a:cubicBezTo>
                    <a:pt x="38" y="229"/>
                    <a:pt x="38" y="230"/>
                    <a:pt x="37" y="231"/>
                  </a:cubicBezTo>
                  <a:cubicBezTo>
                    <a:pt x="36" y="236"/>
                    <a:pt x="36" y="242"/>
                    <a:pt x="36" y="247"/>
                  </a:cubicBezTo>
                  <a:cubicBezTo>
                    <a:pt x="36" y="248"/>
                    <a:pt x="36" y="249"/>
                    <a:pt x="36" y="250"/>
                  </a:cubicBezTo>
                  <a:cubicBezTo>
                    <a:pt x="35" y="251"/>
                    <a:pt x="34" y="252"/>
                    <a:pt x="34" y="253"/>
                  </a:cubicBezTo>
                  <a:cubicBezTo>
                    <a:pt x="34" y="256"/>
                    <a:pt x="38" y="255"/>
                    <a:pt x="39" y="256"/>
                  </a:cubicBezTo>
                  <a:cubicBezTo>
                    <a:pt x="42" y="258"/>
                    <a:pt x="41" y="260"/>
                    <a:pt x="39" y="262"/>
                  </a:cubicBezTo>
                  <a:cubicBezTo>
                    <a:pt x="38" y="265"/>
                    <a:pt x="39" y="266"/>
                    <a:pt x="40" y="269"/>
                  </a:cubicBezTo>
                  <a:cubicBezTo>
                    <a:pt x="40" y="272"/>
                    <a:pt x="38" y="273"/>
                    <a:pt x="37" y="275"/>
                  </a:cubicBezTo>
                  <a:cubicBezTo>
                    <a:pt x="35" y="277"/>
                    <a:pt x="35" y="280"/>
                    <a:pt x="34" y="282"/>
                  </a:cubicBezTo>
                  <a:cubicBezTo>
                    <a:pt x="31" y="282"/>
                    <a:pt x="31" y="279"/>
                    <a:pt x="29" y="280"/>
                  </a:cubicBezTo>
                  <a:cubicBezTo>
                    <a:pt x="29" y="281"/>
                    <a:pt x="28" y="284"/>
                    <a:pt x="28" y="284"/>
                  </a:cubicBezTo>
                  <a:cubicBezTo>
                    <a:pt x="28" y="286"/>
                    <a:pt x="28" y="285"/>
                    <a:pt x="29" y="286"/>
                  </a:cubicBezTo>
                  <a:cubicBezTo>
                    <a:pt x="32" y="289"/>
                    <a:pt x="31" y="291"/>
                    <a:pt x="32" y="295"/>
                  </a:cubicBezTo>
                  <a:cubicBezTo>
                    <a:pt x="32" y="296"/>
                    <a:pt x="33" y="296"/>
                    <a:pt x="33" y="298"/>
                  </a:cubicBezTo>
                  <a:cubicBezTo>
                    <a:pt x="33" y="299"/>
                    <a:pt x="33" y="301"/>
                    <a:pt x="33" y="302"/>
                  </a:cubicBezTo>
                  <a:cubicBezTo>
                    <a:pt x="33" y="304"/>
                    <a:pt x="32" y="306"/>
                    <a:pt x="32" y="308"/>
                  </a:cubicBezTo>
                  <a:cubicBezTo>
                    <a:pt x="33" y="310"/>
                    <a:pt x="34" y="310"/>
                    <a:pt x="36" y="312"/>
                  </a:cubicBezTo>
                  <a:cubicBezTo>
                    <a:pt x="38" y="313"/>
                    <a:pt x="39" y="317"/>
                    <a:pt x="39" y="319"/>
                  </a:cubicBezTo>
                  <a:cubicBezTo>
                    <a:pt x="39" y="322"/>
                    <a:pt x="38" y="323"/>
                    <a:pt x="41" y="325"/>
                  </a:cubicBezTo>
                  <a:cubicBezTo>
                    <a:pt x="42" y="325"/>
                    <a:pt x="44" y="326"/>
                    <a:pt x="45" y="326"/>
                  </a:cubicBezTo>
                  <a:cubicBezTo>
                    <a:pt x="46" y="327"/>
                    <a:pt x="46" y="328"/>
                    <a:pt x="47" y="328"/>
                  </a:cubicBezTo>
                  <a:cubicBezTo>
                    <a:pt x="48" y="327"/>
                    <a:pt x="49" y="325"/>
                    <a:pt x="51" y="325"/>
                  </a:cubicBezTo>
                  <a:cubicBezTo>
                    <a:pt x="53" y="325"/>
                    <a:pt x="55" y="328"/>
                    <a:pt x="55" y="330"/>
                  </a:cubicBezTo>
                  <a:cubicBezTo>
                    <a:pt x="53" y="331"/>
                    <a:pt x="50" y="331"/>
                    <a:pt x="50" y="333"/>
                  </a:cubicBezTo>
                  <a:cubicBezTo>
                    <a:pt x="50" y="335"/>
                    <a:pt x="54" y="334"/>
                    <a:pt x="55" y="334"/>
                  </a:cubicBezTo>
                  <a:cubicBezTo>
                    <a:pt x="59" y="334"/>
                    <a:pt x="63" y="338"/>
                    <a:pt x="68" y="337"/>
                  </a:cubicBezTo>
                  <a:cubicBezTo>
                    <a:pt x="69" y="337"/>
                    <a:pt x="73" y="336"/>
                    <a:pt x="73" y="336"/>
                  </a:cubicBezTo>
                  <a:cubicBezTo>
                    <a:pt x="76" y="333"/>
                    <a:pt x="72" y="332"/>
                    <a:pt x="71" y="332"/>
                  </a:cubicBezTo>
                  <a:cubicBezTo>
                    <a:pt x="67" y="330"/>
                    <a:pt x="63" y="329"/>
                    <a:pt x="61" y="326"/>
                  </a:cubicBezTo>
                  <a:cubicBezTo>
                    <a:pt x="60" y="325"/>
                    <a:pt x="59" y="324"/>
                    <a:pt x="59" y="323"/>
                  </a:cubicBezTo>
                  <a:cubicBezTo>
                    <a:pt x="58" y="322"/>
                    <a:pt x="59" y="320"/>
                    <a:pt x="58" y="319"/>
                  </a:cubicBezTo>
                  <a:cubicBezTo>
                    <a:pt x="58" y="318"/>
                    <a:pt x="57" y="318"/>
                    <a:pt x="56" y="317"/>
                  </a:cubicBezTo>
                  <a:cubicBezTo>
                    <a:pt x="55" y="315"/>
                    <a:pt x="56" y="312"/>
                    <a:pt x="57" y="311"/>
                  </a:cubicBezTo>
                  <a:cubicBezTo>
                    <a:pt x="57" y="309"/>
                    <a:pt x="58" y="307"/>
                    <a:pt x="59" y="306"/>
                  </a:cubicBezTo>
                  <a:cubicBezTo>
                    <a:pt x="60" y="306"/>
                    <a:pt x="61" y="307"/>
                    <a:pt x="61" y="306"/>
                  </a:cubicBezTo>
                  <a:cubicBezTo>
                    <a:pt x="63" y="305"/>
                    <a:pt x="64" y="301"/>
                    <a:pt x="64" y="299"/>
                  </a:cubicBezTo>
                  <a:cubicBezTo>
                    <a:pt x="65" y="297"/>
                    <a:pt x="67" y="294"/>
                    <a:pt x="70" y="293"/>
                  </a:cubicBezTo>
                  <a:cubicBezTo>
                    <a:pt x="72" y="292"/>
                    <a:pt x="73" y="293"/>
                    <a:pt x="74" y="291"/>
                  </a:cubicBezTo>
                  <a:cubicBezTo>
                    <a:pt x="75" y="285"/>
                    <a:pt x="61" y="287"/>
                    <a:pt x="63" y="279"/>
                  </a:cubicBezTo>
                  <a:cubicBezTo>
                    <a:pt x="65" y="278"/>
                    <a:pt x="67" y="277"/>
                    <a:pt x="69" y="277"/>
                  </a:cubicBezTo>
                  <a:cubicBezTo>
                    <a:pt x="70" y="276"/>
                    <a:pt x="70" y="277"/>
                    <a:pt x="72" y="276"/>
                  </a:cubicBezTo>
                  <a:cubicBezTo>
                    <a:pt x="72" y="275"/>
                    <a:pt x="73" y="273"/>
                    <a:pt x="73" y="271"/>
                  </a:cubicBezTo>
                  <a:cubicBezTo>
                    <a:pt x="74" y="268"/>
                    <a:pt x="75" y="266"/>
                    <a:pt x="77" y="264"/>
                  </a:cubicBezTo>
                  <a:cubicBezTo>
                    <a:pt x="78" y="263"/>
                    <a:pt x="80" y="263"/>
                    <a:pt x="81" y="262"/>
                  </a:cubicBezTo>
                  <a:cubicBezTo>
                    <a:pt x="83" y="258"/>
                    <a:pt x="77" y="258"/>
                    <a:pt x="76" y="256"/>
                  </a:cubicBezTo>
                  <a:cubicBezTo>
                    <a:pt x="74" y="254"/>
                    <a:pt x="77" y="251"/>
                    <a:pt x="80" y="251"/>
                  </a:cubicBezTo>
                  <a:cubicBezTo>
                    <a:pt x="81" y="251"/>
                    <a:pt x="82" y="252"/>
                    <a:pt x="83" y="253"/>
                  </a:cubicBezTo>
                  <a:cubicBezTo>
                    <a:pt x="85" y="253"/>
                    <a:pt x="87" y="253"/>
                    <a:pt x="88" y="252"/>
                  </a:cubicBezTo>
                  <a:cubicBezTo>
                    <a:pt x="91" y="250"/>
                    <a:pt x="92" y="246"/>
                    <a:pt x="89" y="243"/>
                  </a:cubicBezTo>
                  <a:cubicBezTo>
                    <a:pt x="91" y="242"/>
                    <a:pt x="93" y="243"/>
                    <a:pt x="95" y="243"/>
                  </a:cubicBezTo>
                  <a:cubicBezTo>
                    <a:pt x="98" y="244"/>
                    <a:pt x="99" y="244"/>
                    <a:pt x="102" y="243"/>
                  </a:cubicBezTo>
                  <a:cubicBezTo>
                    <a:pt x="106" y="241"/>
                    <a:pt x="109" y="239"/>
                    <a:pt x="112" y="236"/>
                  </a:cubicBezTo>
                  <a:cubicBezTo>
                    <a:pt x="114" y="234"/>
                    <a:pt x="117" y="233"/>
                    <a:pt x="115" y="230"/>
                  </a:cubicBezTo>
                  <a:cubicBezTo>
                    <a:pt x="115" y="229"/>
                    <a:pt x="113" y="228"/>
                    <a:pt x="113" y="226"/>
                  </a:cubicBezTo>
                  <a:cubicBezTo>
                    <a:pt x="112" y="224"/>
                    <a:pt x="113" y="222"/>
                    <a:pt x="114" y="219"/>
                  </a:cubicBezTo>
                  <a:cubicBezTo>
                    <a:pt x="113" y="219"/>
                    <a:pt x="111" y="219"/>
                    <a:pt x="111" y="218"/>
                  </a:cubicBezTo>
                  <a:cubicBezTo>
                    <a:pt x="118" y="212"/>
                    <a:pt x="128" y="225"/>
                    <a:pt x="133" y="215"/>
                  </a:cubicBezTo>
                  <a:cubicBezTo>
                    <a:pt x="134" y="213"/>
                    <a:pt x="134" y="211"/>
                    <a:pt x="135" y="209"/>
                  </a:cubicBezTo>
                  <a:cubicBezTo>
                    <a:pt x="136" y="207"/>
                    <a:pt x="137" y="207"/>
                    <a:pt x="139" y="205"/>
                  </a:cubicBezTo>
                  <a:cubicBezTo>
                    <a:pt x="142" y="204"/>
                    <a:pt x="144" y="202"/>
                    <a:pt x="147" y="200"/>
                  </a:cubicBezTo>
                  <a:cubicBezTo>
                    <a:pt x="150" y="198"/>
                    <a:pt x="151" y="197"/>
                    <a:pt x="151" y="194"/>
                  </a:cubicBezTo>
                  <a:cubicBezTo>
                    <a:pt x="151" y="192"/>
                    <a:pt x="151" y="191"/>
                    <a:pt x="151" y="189"/>
                  </a:cubicBezTo>
                  <a:cubicBezTo>
                    <a:pt x="152" y="187"/>
                    <a:pt x="154" y="186"/>
                    <a:pt x="155" y="185"/>
                  </a:cubicBezTo>
                  <a:cubicBezTo>
                    <a:pt x="157" y="183"/>
                    <a:pt x="158" y="180"/>
                    <a:pt x="157" y="178"/>
                  </a:cubicBezTo>
                  <a:cubicBezTo>
                    <a:pt x="156" y="175"/>
                    <a:pt x="156" y="172"/>
                    <a:pt x="159" y="170"/>
                  </a:cubicBezTo>
                  <a:cubicBezTo>
                    <a:pt x="160" y="168"/>
                    <a:pt x="162" y="167"/>
                    <a:pt x="164" y="166"/>
                  </a:cubicBezTo>
                  <a:cubicBezTo>
                    <a:pt x="166" y="165"/>
                    <a:pt x="167" y="163"/>
                    <a:pt x="169" y="163"/>
                  </a:cubicBezTo>
                  <a:cubicBezTo>
                    <a:pt x="170" y="163"/>
                    <a:pt x="170" y="163"/>
                    <a:pt x="170" y="163"/>
                  </a:cubicBezTo>
                  <a:cubicBezTo>
                    <a:pt x="171" y="163"/>
                    <a:pt x="172" y="162"/>
                    <a:pt x="173" y="162"/>
                  </a:cubicBezTo>
                  <a:cubicBezTo>
                    <a:pt x="175" y="161"/>
                    <a:pt x="178" y="161"/>
                    <a:pt x="180" y="161"/>
                  </a:cubicBezTo>
                  <a:cubicBezTo>
                    <a:pt x="181" y="161"/>
                    <a:pt x="183" y="162"/>
                    <a:pt x="185" y="161"/>
                  </a:cubicBezTo>
                  <a:cubicBezTo>
                    <a:pt x="187" y="161"/>
                    <a:pt x="189" y="158"/>
                    <a:pt x="190" y="156"/>
                  </a:cubicBezTo>
                  <a:cubicBezTo>
                    <a:pt x="192" y="153"/>
                    <a:pt x="193" y="151"/>
                    <a:pt x="194" y="149"/>
                  </a:cubicBezTo>
                  <a:cubicBezTo>
                    <a:pt x="196" y="146"/>
                    <a:pt x="199" y="144"/>
                    <a:pt x="200" y="142"/>
                  </a:cubicBezTo>
                  <a:cubicBezTo>
                    <a:pt x="202" y="138"/>
                    <a:pt x="201" y="134"/>
                    <a:pt x="201" y="130"/>
                  </a:cubicBezTo>
                  <a:cubicBezTo>
                    <a:pt x="201" y="128"/>
                    <a:pt x="200" y="124"/>
                    <a:pt x="201" y="121"/>
                  </a:cubicBezTo>
                  <a:cubicBezTo>
                    <a:pt x="202" y="119"/>
                    <a:pt x="204" y="116"/>
                    <a:pt x="205" y="114"/>
                  </a:cubicBezTo>
                  <a:cubicBezTo>
                    <a:pt x="207" y="110"/>
                    <a:pt x="210" y="107"/>
                    <a:pt x="212" y="104"/>
                  </a:cubicBezTo>
                  <a:cubicBezTo>
                    <a:pt x="214" y="102"/>
                    <a:pt x="217" y="101"/>
                    <a:pt x="218" y="98"/>
                  </a:cubicBezTo>
                  <a:cubicBezTo>
                    <a:pt x="218" y="97"/>
                    <a:pt x="218" y="95"/>
                    <a:pt x="218" y="94"/>
                  </a:cubicBezTo>
                  <a:cubicBezTo>
                    <a:pt x="219" y="92"/>
                    <a:pt x="220" y="92"/>
                    <a:pt x="220" y="90"/>
                  </a:cubicBezTo>
                  <a:cubicBezTo>
                    <a:pt x="221" y="90"/>
                    <a:pt x="221" y="88"/>
                    <a:pt x="221" y="87"/>
                  </a:cubicBezTo>
                  <a:cubicBezTo>
                    <a:pt x="221" y="85"/>
                    <a:pt x="221" y="86"/>
                    <a:pt x="220" y="84"/>
                  </a:cubicBezTo>
                  <a:cubicBezTo>
                    <a:pt x="219" y="82"/>
                    <a:pt x="218" y="79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639763" y="3921126"/>
              <a:ext cx="4763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90" name="Freeform 90"/>
            <p:cNvSpPr/>
            <p:nvPr/>
          </p:nvSpPr>
          <p:spPr bwMode="auto">
            <a:xfrm>
              <a:off x="633413" y="3921126"/>
              <a:ext cx="19050" cy="38100"/>
            </a:xfrm>
            <a:custGeom>
              <a:avLst/>
              <a:gdLst>
                <a:gd name="T0" fmla="*/ 1 w 5"/>
                <a:gd name="T1" fmla="*/ 7 h 10"/>
                <a:gd name="T2" fmla="*/ 1 w 5"/>
                <a:gd name="T3" fmla="*/ 10 h 10"/>
                <a:gd name="T4" fmla="*/ 2 w 5"/>
                <a:gd name="T5" fmla="*/ 0 h 10"/>
                <a:gd name="T6" fmla="*/ 2 w 5"/>
                <a:gd name="T7" fmla="*/ 0 h 10"/>
                <a:gd name="T8" fmla="*/ 2 w 5"/>
                <a:gd name="T9" fmla="*/ 3 h 10"/>
                <a:gd name="T10" fmla="*/ 1 w 5"/>
                <a:gd name="T11" fmla="*/ 5 h 10"/>
                <a:gd name="T12" fmla="*/ 1 w 5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0">
                  <a:moveTo>
                    <a:pt x="1" y="7"/>
                  </a:moveTo>
                  <a:cubicBezTo>
                    <a:pt x="1" y="8"/>
                    <a:pt x="1" y="9"/>
                    <a:pt x="1" y="10"/>
                  </a:cubicBezTo>
                  <a:cubicBezTo>
                    <a:pt x="5" y="10"/>
                    <a:pt x="5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6"/>
                    <a:pt x="1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</p:grpSp>
      <p:grpSp>
        <p:nvGrpSpPr>
          <p:cNvPr id="374" name="组合 373"/>
          <p:cNvGrpSpPr/>
          <p:nvPr/>
        </p:nvGrpSpPr>
        <p:grpSpPr>
          <a:xfrm>
            <a:off x="832482" y="1390119"/>
            <a:ext cx="4951068" cy="3832857"/>
            <a:chOff x="2336800" y="842963"/>
            <a:chExt cx="4470400" cy="3460750"/>
          </a:xfrm>
        </p:grpSpPr>
        <p:grpSp>
          <p:nvGrpSpPr>
            <p:cNvPr id="95" name="Group 294"/>
            <p:cNvGrpSpPr/>
            <p:nvPr/>
          </p:nvGrpSpPr>
          <p:grpSpPr bwMode="auto">
            <a:xfrm>
              <a:off x="2649538" y="1166813"/>
              <a:ext cx="3773488" cy="3136900"/>
              <a:chOff x="1669" y="735"/>
              <a:chExt cx="2377" cy="1976"/>
            </a:xfrm>
          </p:grpSpPr>
          <p:sp>
            <p:nvSpPr>
              <p:cNvPr id="174" name="Freeform 94"/>
              <p:cNvSpPr/>
              <p:nvPr/>
            </p:nvSpPr>
            <p:spPr bwMode="auto">
              <a:xfrm>
                <a:off x="3790" y="1489"/>
                <a:ext cx="34" cy="37"/>
              </a:xfrm>
              <a:custGeom>
                <a:avLst/>
                <a:gdLst>
                  <a:gd name="T0" fmla="*/ 3 w 14"/>
                  <a:gd name="T1" fmla="*/ 0 h 16"/>
                  <a:gd name="T2" fmla="*/ 0 w 14"/>
                  <a:gd name="T3" fmla="*/ 2 h 16"/>
                  <a:gd name="T4" fmla="*/ 10 w 14"/>
                  <a:gd name="T5" fmla="*/ 16 h 16"/>
                  <a:gd name="T6" fmla="*/ 14 w 14"/>
                  <a:gd name="T7" fmla="*/ 16 h 16"/>
                  <a:gd name="T8" fmla="*/ 14 w 14"/>
                  <a:gd name="T9" fmla="*/ 16 h 16"/>
                  <a:gd name="T10" fmla="*/ 13 w 14"/>
                  <a:gd name="T11" fmla="*/ 16 h 16"/>
                  <a:gd name="T12" fmla="*/ 14 w 14"/>
                  <a:gd name="T13" fmla="*/ 16 h 16"/>
                  <a:gd name="T14" fmla="*/ 3 w 14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7"/>
                      <a:pt x="6" y="11"/>
                      <a:pt x="10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3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0"/>
                      <a:pt x="7" y="5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75" name="Freeform 95"/>
              <p:cNvSpPr/>
              <p:nvPr/>
            </p:nvSpPr>
            <p:spPr bwMode="auto">
              <a:xfrm>
                <a:off x="3187" y="1048"/>
                <a:ext cx="61" cy="31"/>
              </a:xfrm>
              <a:custGeom>
                <a:avLst/>
                <a:gdLst>
                  <a:gd name="T0" fmla="*/ 1 w 26"/>
                  <a:gd name="T1" fmla="*/ 0 h 13"/>
                  <a:gd name="T2" fmla="*/ 0 w 26"/>
                  <a:gd name="T3" fmla="*/ 4 h 13"/>
                  <a:gd name="T4" fmla="*/ 25 w 26"/>
                  <a:gd name="T5" fmla="*/ 13 h 13"/>
                  <a:gd name="T6" fmla="*/ 26 w 26"/>
                  <a:gd name="T7" fmla="*/ 9 h 13"/>
                  <a:gd name="T8" fmla="*/ 1 w 26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3">
                    <a:moveTo>
                      <a:pt x="1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8" y="7"/>
                      <a:pt x="17" y="10"/>
                      <a:pt x="25" y="13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18" y="6"/>
                      <a:pt x="10" y="3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76" name="Freeform 96"/>
              <p:cNvSpPr/>
              <p:nvPr/>
            </p:nvSpPr>
            <p:spPr bwMode="auto">
              <a:xfrm>
                <a:off x="3996" y="1958"/>
                <a:ext cx="22" cy="64"/>
              </a:xfrm>
              <a:custGeom>
                <a:avLst/>
                <a:gdLst>
                  <a:gd name="T0" fmla="*/ 4 w 9"/>
                  <a:gd name="T1" fmla="*/ 0 h 27"/>
                  <a:gd name="T2" fmla="*/ 0 w 9"/>
                  <a:gd name="T3" fmla="*/ 0 h 27"/>
                  <a:gd name="T4" fmla="*/ 5 w 9"/>
                  <a:gd name="T5" fmla="*/ 27 h 27"/>
                  <a:gd name="T6" fmla="*/ 9 w 9"/>
                  <a:gd name="T7" fmla="*/ 27 h 27"/>
                  <a:gd name="T8" fmla="*/ 4 w 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7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9"/>
                      <a:pt x="3" y="18"/>
                      <a:pt x="5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7" y="18"/>
                      <a:pt x="5" y="8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77" name="Freeform 97"/>
              <p:cNvSpPr/>
              <p:nvPr/>
            </p:nvSpPr>
            <p:spPr bwMode="auto">
              <a:xfrm>
                <a:off x="3305" y="1093"/>
                <a:ext cx="59" cy="35"/>
              </a:xfrm>
              <a:custGeom>
                <a:avLst/>
                <a:gdLst>
                  <a:gd name="T0" fmla="*/ 1 w 25"/>
                  <a:gd name="T1" fmla="*/ 0 h 15"/>
                  <a:gd name="T2" fmla="*/ 0 w 25"/>
                  <a:gd name="T3" fmla="*/ 3 h 15"/>
                  <a:gd name="T4" fmla="*/ 24 w 25"/>
                  <a:gd name="T5" fmla="*/ 15 h 15"/>
                  <a:gd name="T6" fmla="*/ 25 w 25"/>
                  <a:gd name="T7" fmla="*/ 11 h 15"/>
                  <a:gd name="T8" fmla="*/ 1 w 2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7"/>
                      <a:pt x="16" y="11"/>
                      <a:pt x="24" y="15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7" y="7"/>
                      <a:pt x="9" y="3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78" name="Freeform 98"/>
              <p:cNvSpPr/>
              <p:nvPr/>
            </p:nvSpPr>
            <p:spPr bwMode="auto">
              <a:xfrm>
                <a:off x="3963" y="1832"/>
                <a:ext cx="26" cy="64"/>
              </a:xfrm>
              <a:custGeom>
                <a:avLst/>
                <a:gdLst>
                  <a:gd name="T0" fmla="*/ 4 w 11"/>
                  <a:gd name="T1" fmla="*/ 0 h 27"/>
                  <a:gd name="T2" fmla="*/ 0 w 11"/>
                  <a:gd name="T3" fmla="*/ 1 h 27"/>
                  <a:gd name="T4" fmla="*/ 8 w 11"/>
                  <a:gd name="T5" fmla="*/ 27 h 27"/>
                  <a:gd name="T6" fmla="*/ 11 w 11"/>
                  <a:gd name="T7" fmla="*/ 26 h 27"/>
                  <a:gd name="T8" fmla="*/ 4 w 11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7">
                    <a:moveTo>
                      <a:pt x="4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10"/>
                      <a:pt x="5" y="18"/>
                      <a:pt x="8" y="27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9" y="17"/>
                      <a:pt x="6" y="8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79" name="Freeform 99"/>
              <p:cNvSpPr/>
              <p:nvPr/>
            </p:nvSpPr>
            <p:spPr bwMode="auto">
              <a:xfrm>
                <a:off x="3416" y="1150"/>
                <a:ext cx="59" cy="40"/>
              </a:xfrm>
              <a:custGeom>
                <a:avLst/>
                <a:gdLst>
                  <a:gd name="T0" fmla="*/ 2 w 25"/>
                  <a:gd name="T1" fmla="*/ 0 h 17"/>
                  <a:gd name="T2" fmla="*/ 0 w 25"/>
                  <a:gd name="T3" fmla="*/ 3 h 17"/>
                  <a:gd name="T4" fmla="*/ 23 w 25"/>
                  <a:gd name="T5" fmla="*/ 17 h 17"/>
                  <a:gd name="T6" fmla="*/ 25 w 25"/>
                  <a:gd name="T7" fmla="*/ 14 h 17"/>
                  <a:gd name="T8" fmla="*/ 2 w 25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7">
                    <a:moveTo>
                      <a:pt x="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16" y="12"/>
                      <a:pt x="23" y="1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17" y="9"/>
                      <a:pt x="10" y="4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0" name="Freeform 100"/>
              <p:cNvSpPr/>
              <p:nvPr/>
            </p:nvSpPr>
            <p:spPr bwMode="auto">
              <a:xfrm>
                <a:off x="3982" y="2472"/>
                <a:ext cx="24" cy="66"/>
              </a:xfrm>
              <a:custGeom>
                <a:avLst/>
                <a:gdLst>
                  <a:gd name="T0" fmla="*/ 6 w 10"/>
                  <a:gd name="T1" fmla="*/ 0 h 28"/>
                  <a:gd name="T2" fmla="*/ 0 w 10"/>
                  <a:gd name="T3" fmla="*/ 27 h 28"/>
                  <a:gd name="T4" fmla="*/ 4 w 10"/>
                  <a:gd name="T5" fmla="*/ 28 h 28"/>
                  <a:gd name="T6" fmla="*/ 10 w 10"/>
                  <a:gd name="T7" fmla="*/ 1 h 28"/>
                  <a:gd name="T8" fmla="*/ 6 w 10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6" y="0"/>
                    </a:moveTo>
                    <a:cubicBezTo>
                      <a:pt x="4" y="9"/>
                      <a:pt x="2" y="18"/>
                      <a:pt x="0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19"/>
                      <a:pt x="8" y="10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1" name="Freeform 101"/>
              <p:cNvSpPr/>
              <p:nvPr/>
            </p:nvSpPr>
            <p:spPr bwMode="auto">
              <a:xfrm>
                <a:off x="2817" y="998"/>
                <a:ext cx="62" cy="10"/>
              </a:xfrm>
              <a:custGeom>
                <a:avLst/>
                <a:gdLst>
                  <a:gd name="T0" fmla="*/ 14 w 26"/>
                  <a:gd name="T1" fmla="*/ 0 h 4"/>
                  <a:gd name="T2" fmla="*/ 0 w 26"/>
                  <a:gd name="T3" fmla="*/ 0 h 4"/>
                  <a:gd name="T4" fmla="*/ 0 w 26"/>
                  <a:gd name="T5" fmla="*/ 4 h 4"/>
                  <a:gd name="T6" fmla="*/ 14 w 26"/>
                  <a:gd name="T7" fmla="*/ 4 h 4"/>
                  <a:gd name="T8" fmla="*/ 26 w 26"/>
                  <a:gd name="T9" fmla="*/ 4 h 4"/>
                  <a:gd name="T10" fmla="*/ 26 w 26"/>
                  <a:gd name="T11" fmla="*/ 0 h 4"/>
                  <a:gd name="T12" fmla="*/ 14 w 2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14" y="0"/>
                    </a:moveTo>
                    <a:cubicBezTo>
                      <a:pt x="9" y="0"/>
                      <a:pt x="4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9" y="4"/>
                      <a:pt x="14" y="4"/>
                    </a:cubicBezTo>
                    <a:cubicBezTo>
                      <a:pt x="18" y="4"/>
                      <a:pt x="22" y="4"/>
                      <a:pt x="26" y="4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8" y="0"/>
                      <a:pt x="1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2" name="Freeform 102"/>
              <p:cNvSpPr/>
              <p:nvPr/>
            </p:nvSpPr>
            <p:spPr bwMode="auto">
              <a:xfrm>
                <a:off x="3523" y="1218"/>
                <a:ext cx="54" cy="45"/>
              </a:xfrm>
              <a:custGeom>
                <a:avLst/>
                <a:gdLst>
                  <a:gd name="T0" fmla="*/ 2 w 23"/>
                  <a:gd name="T1" fmla="*/ 0 h 19"/>
                  <a:gd name="T2" fmla="*/ 0 w 23"/>
                  <a:gd name="T3" fmla="*/ 3 h 19"/>
                  <a:gd name="T4" fmla="*/ 21 w 23"/>
                  <a:gd name="T5" fmla="*/ 19 h 19"/>
                  <a:gd name="T6" fmla="*/ 23 w 23"/>
                  <a:gd name="T7" fmla="*/ 16 h 19"/>
                  <a:gd name="T8" fmla="*/ 2 w 2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9">
                    <a:moveTo>
                      <a:pt x="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7" y="8"/>
                      <a:pt x="14" y="14"/>
                      <a:pt x="21" y="19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17" y="11"/>
                      <a:pt x="9" y="5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3" name="Freeform 103"/>
              <p:cNvSpPr/>
              <p:nvPr/>
            </p:nvSpPr>
            <p:spPr bwMode="auto">
              <a:xfrm>
                <a:off x="3066" y="1017"/>
                <a:ext cx="61" cy="24"/>
              </a:xfrm>
              <a:custGeom>
                <a:avLst/>
                <a:gdLst>
                  <a:gd name="T0" fmla="*/ 1 w 26"/>
                  <a:gd name="T1" fmla="*/ 0 h 10"/>
                  <a:gd name="T2" fmla="*/ 0 w 26"/>
                  <a:gd name="T3" fmla="*/ 4 h 10"/>
                  <a:gd name="T4" fmla="*/ 26 w 26"/>
                  <a:gd name="T5" fmla="*/ 10 h 10"/>
                  <a:gd name="T6" fmla="*/ 26 w 26"/>
                  <a:gd name="T7" fmla="*/ 6 h 10"/>
                  <a:gd name="T8" fmla="*/ 1 w 2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0">
                    <a:moveTo>
                      <a:pt x="1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8" y="6"/>
                      <a:pt x="17" y="8"/>
                      <a:pt x="26" y="10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8" y="4"/>
                      <a:pt x="9" y="2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4" name="Freeform 104"/>
              <p:cNvSpPr/>
              <p:nvPr/>
            </p:nvSpPr>
            <p:spPr bwMode="auto">
              <a:xfrm>
                <a:off x="2943" y="1001"/>
                <a:ext cx="61" cy="16"/>
              </a:xfrm>
              <a:custGeom>
                <a:avLst/>
                <a:gdLst>
                  <a:gd name="T0" fmla="*/ 0 w 26"/>
                  <a:gd name="T1" fmla="*/ 0 h 7"/>
                  <a:gd name="T2" fmla="*/ 0 w 26"/>
                  <a:gd name="T3" fmla="*/ 4 h 7"/>
                  <a:gd name="T4" fmla="*/ 26 w 26"/>
                  <a:gd name="T5" fmla="*/ 7 h 7"/>
                  <a:gd name="T6" fmla="*/ 26 w 26"/>
                  <a:gd name="T7" fmla="*/ 3 h 7"/>
                  <a:gd name="T8" fmla="*/ 0 w 2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8" y="5"/>
                      <a:pt x="17" y="6"/>
                      <a:pt x="26" y="7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18" y="2"/>
                      <a:pt x="9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5" name="Freeform 105"/>
              <p:cNvSpPr/>
              <p:nvPr/>
            </p:nvSpPr>
            <p:spPr bwMode="auto">
              <a:xfrm>
                <a:off x="4008" y="2346"/>
                <a:ext cx="17" cy="64"/>
              </a:xfrm>
              <a:custGeom>
                <a:avLst/>
                <a:gdLst>
                  <a:gd name="T0" fmla="*/ 3 w 7"/>
                  <a:gd name="T1" fmla="*/ 0 h 27"/>
                  <a:gd name="T2" fmla="*/ 0 w 7"/>
                  <a:gd name="T3" fmla="*/ 27 h 27"/>
                  <a:gd name="T4" fmla="*/ 4 w 7"/>
                  <a:gd name="T5" fmla="*/ 27 h 27"/>
                  <a:gd name="T6" fmla="*/ 7 w 7"/>
                  <a:gd name="T7" fmla="*/ 0 h 27"/>
                  <a:gd name="T8" fmla="*/ 3 w 7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7">
                    <a:moveTo>
                      <a:pt x="3" y="0"/>
                    </a:moveTo>
                    <a:cubicBezTo>
                      <a:pt x="2" y="9"/>
                      <a:pt x="1" y="18"/>
                      <a:pt x="0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18"/>
                      <a:pt x="6" y="9"/>
                      <a:pt x="7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6" name="Freeform 106"/>
              <p:cNvSpPr/>
              <p:nvPr/>
            </p:nvSpPr>
            <p:spPr bwMode="auto">
              <a:xfrm>
                <a:off x="4020" y="2213"/>
                <a:ext cx="12" cy="69"/>
              </a:xfrm>
              <a:custGeom>
                <a:avLst/>
                <a:gdLst>
                  <a:gd name="T0" fmla="*/ 5 w 5"/>
                  <a:gd name="T1" fmla="*/ 0 h 29"/>
                  <a:gd name="T2" fmla="*/ 1 w 5"/>
                  <a:gd name="T3" fmla="*/ 0 h 29"/>
                  <a:gd name="T4" fmla="*/ 1 w 5"/>
                  <a:gd name="T5" fmla="*/ 2 h 29"/>
                  <a:gd name="T6" fmla="*/ 0 w 5"/>
                  <a:gd name="T7" fmla="*/ 29 h 29"/>
                  <a:gd name="T8" fmla="*/ 4 w 5"/>
                  <a:gd name="T9" fmla="*/ 29 h 29"/>
                  <a:gd name="T10" fmla="*/ 5 w 5"/>
                  <a:gd name="T11" fmla="*/ 1 h 29"/>
                  <a:gd name="T12" fmla="*/ 5 w 5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9">
                    <a:moveTo>
                      <a:pt x="5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1"/>
                      <a:pt x="1" y="20"/>
                      <a:pt x="0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0"/>
                      <a:pt x="5" y="1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7" name="Freeform 107"/>
              <p:cNvSpPr/>
              <p:nvPr/>
            </p:nvSpPr>
            <p:spPr bwMode="auto">
              <a:xfrm>
                <a:off x="3866" y="1614"/>
                <a:ext cx="31" cy="43"/>
              </a:xfrm>
              <a:custGeom>
                <a:avLst/>
                <a:gdLst>
                  <a:gd name="T0" fmla="*/ 5 w 13"/>
                  <a:gd name="T1" fmla="*/ 0 h 18"/>
                  <a:gd name="T2" fmla="*/ 0 w 13"/>
                  <a:gd name="T3" fmla="*/ 0 h 18"/>
                  <a:gd name="T4" fmla="*/ 10 w 13"/>
                  <a:gd name="T5" fmla="*/ 18 h 18"/>
                  <a:gd name="T6" fmla="*/ 13 w 13"/>
                  <a:gd name="T7" fmla="*/ 16 h 18"/>
                  <a:gd name="T8" fmla="*/ 5 w 13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8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6"/>
                      <a:pt x="7" y="12"/>
                      <a:pt x="10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1"/>
                      <a:pt x="8" y="5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8" name="Freeform 108"/>
              <p:cNvSpPr/>
              <p:nvPr/>
            </p:nvSpPr>
            <p:spPr bwMode="auto">
              <a:xfrm>
                <a:off x="3620" y="1299"/>
                <a:ext cx="54" cy="50"/>
              </a:xfrm>
              <a:custGeom>
                <a:avLst/>
                <a:gdLst>
                  <a:gd name="T0" fmla="*/ 3 w 23"/>
                  <a:gd name="T1" fmla="*/ 0 h 21"/>
                  <a:gd name="T2" fmla="*/ 0 w 23"/>
                  <a:gd name="T3" fmla="*/ 3 h 21"/>
                  <a:gd name="T4" fmla="*/ 20 w 23"/>
                  <a:gd name="T5" fmla="*/ 21 h 21"/>
                  <a:gd name="T6" fmla="*/ 23 w 23"/>
                  <a:gd name="T7" fmla="*/ 18 h 21"/>
                  <a:gd name="T8" fmla="*/ 3 w 23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1"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7" y="9"/>
                      <a:pt x="14" y="15"/>
                      <a:pt x="20" y="2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16" y="12"/>
                      <a:pt x="10" y="6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89" name="Freeform 109"/>
              <p:cNvSpPr/>
              <p:nvPr/>
            </p:nvSpPr>
            <p:spPr bwMode="auto">
              <a:xfrm>
                <a:off x="3710" y="1389"/>
                <a:ext cx="50" cy="55"/>
              </a:xfrm>
              <a:custGeom>
                <a:avLst/>
                <a:gdLst>
                  <a:gd name="T0" fmla="*/ 3 w 21"/>
                  <a:gd name="T1" fmla="*/ 0 h 23"/>
                  <a:gd name="T2" fmla="*/ 0 w 21"/>
                  <a:gd name="T3" fmla="*/ 2 h 23"/>
                  <a:gd name="T4" fmla="*/ 18 w 21"/>
                  <a:gd name="T5" fmla="*/ 23 h 23"/>
                  <a:gd name="T6" fmla="*/ 21 w 21"/>
                  <a:gd name="T7" fmla="*/ 20 h 23"/>
                  <a:gd name="T8" fmla="*/ 3 w 21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3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6" y="9"/>
                      <a:pt x="12" y="16"/>
                      <a:pt x="18" y="2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5" y="13"/>
                      <a:pt x="9" y="6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0" name="Freeform 110"/>
              <p:cNvSpPr/>
              <p:nvPr/>
            </p:nvSpPr>
            <p:spPr bwMode="auto">
              <a:xfrm>
                <a:off x="3918" y="1711"/>
                <a:ext cx="31" cy="62"/>
              </a:xfrm>
              <a:custGeom>
                <a:avLst/>
                <a:gdLst>
                  <a:gd name="T0" fmla="*/ 3 w 13"/>
                  <a:gd name="T1" fmla="*/ 0 h 26"/>
                  <a:gd name="T2" fmla="*/ 0 w 13"/>
                  <a:gd name="T3" fmla="*/ 1 h 26"/>
                  <a:gd name="T4" fmla="*/ 10 w 13"/>
                  <a:gd name="T5" fmla="*/ 26 h 26"/>
                  <a:gd name="T6" fmla="*/ 13 w 13"/>
                  <a:gd name="T7" fmla="*/ 25 h 26"/>
                  <a:gd name="T8" fmla="*/ 3 w 13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6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10"/>
                      <a:pt x="7" y="18"/>
                      <a:pt x="10" y="26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0" y="17"/>
                      <a:pt x="7" y="8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1" name="Freeform 111"/>
              <p:cNvSpPr/>
              <p:nvPr/>
            </p:nvSpPr>
            <p:spPr bwMode="auto">
              <a:xfrm>
                <a:off x="4015" y="2086"/>
                <a:ext cx="15" cy="64"/>
              </a:xfrm>
              <a:custGeom>
                <a:avLst/>
                <a:gdLst>
                  <a:gd name="T0" fmla="*/ 4 w 6"/>
                  <a:gd name="T1" fmla="*/ 0 h 27"/>
                  <a:gd name="T2" fmla="*/ 0 w 6"/>
                  <a:gd name="T3" fmla="*/ 0 h 27"/>
                  <a:gd name="T4" fmla="*/ 2 w 6"/>
                  <a:gd name="T5" fmla="*/ 27 h 27"/>
                  <a:gd name="T6" fmla="*/ 6 w 6"/>
                  <a:gd name="T7" fmla="*/ 27 h 27"/>
                  <a:gd name="T8" fmla="*/ 4 w 6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7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9"/>
                      <a:pt x="2" y="18"/>
                      <a:pt x="2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18"/>
                      <a:pt x="5" y="9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2" name="Freeform 112"/>
              <p:cNvSpPr/>
              <p:nvPr/>
            </p:nvSpPr>
            <p:spPr bwMode="auto">
              <a:xfrm>
                <a:off x="1683" y="1960"/>
                <a:ext cx="21" cy="66"/>
              </a:xfrm>
              <a:custGeom>
                <a:avLst/>
                <a:gdLst>
                  <a:gd name="T0" fmla="*/ 5 w 9"/>
                  <a:gd name="T1" fmla="*/ 0 h 28"/>
                  <a:gd name="T2" fmla="*/ 0 w 9"/>
                  <a:gd name="T3" fmla="*/ 27 h 28"/>
                  <a:gd name="T4" fmla="*/ 4 w 9"/>
                  <a:gd name="T5" fmla="*/ 28 h 28"/>
                  <a:gd name="T6" fmla="*/ 9 w 9"/>
                  <a:gd name="T7" fmla="*/ 1 h 28"/>
                  <a:gd name="T8" fmla="*/ 5 w 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8">
                    <a:moveTo>
                      <a:pt x="5" y="0"/>
                    </a:moveTo>
                    <a:cubicBezTo>
                      <a:pt x="3" y="9"/>
                      <a:pt x="1" y="18"/>
                      <a:pt x="0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19"/>
                      <a:pt x="7" y="10"/>
                      <a:pt x="9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3" name="Freeform 113"/>
              <p:cNvSpPr/>
              <p:nvPr/>
            </p:nvSpPr>
            <p:spPr bwMode="auto">
              <a:xfrm>
                <a:off x="1801" y="1600"/>
                <a:ext cx="38" cy="59"/>
              </a:xfrm>
              <a:custGeom>
                <a:avLst/>
                <a:gdLst>
                  <a:gd name="T0" fmla="*/ 13 w 16"/>
                  <a:gd name="T1" fmla="*/ 0 h 25"/>
                  <a:gd name="T2" fmla="*/ 0 w 16"/>
                  <a:gd name="T3" fmla="*/ 24 h 25"/>
                  <a:gd name="T4" fmla="*/ 3 w 16"/>
                  <a:gd name="T5" fmla="*/ 25 h 25"/>
                  <a:gd name="T6" fmla="*/ 16 w 16"/>
                  <a:gd name="T7" fmla="*/ 2 h 25"/>
                  <a:gd name="T8" fmla="*/ 13 w 16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3" y="0"/>
                    </a:moveTo>
                    <a:cubicBezTo>
                      <a:pt x="8" y="7"/>
                      <a:pt x="4" y="16"/>
                      <a:pt x="0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7" y="17"/>
                      <a:pt x="11" y="9"/>
                      <a:pt x="16" y="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4" name="Freeform 114"/>
              <p:cNvSpPr/>
              <p:nvPr/>
            </p:nvSpPr>
            <p:spPr bwMode="auto">
              <a:xfrm>
                <a:off x="1749" y="1714"/>
                <a:ext cx="33" cy="64"/>
              </a:xfrm>
              <a:custGeom>
                <a:avLst/>
                <a:gdLst>
                  <a:gd name="T0" fmla="*/ 10 w 14"/>
                  <a:gd name="T1" fmla="*/ 0 h 27"/>
                  <a:gd name="T2" fmla="*/ 0 w 14"/>
                  <a:gd name="T3" fmla="*/ 26 h 27"/>
                  <a:gd name="T4" fmla="*/ 3 w 14"/>
                  <a:gd name="T5" fmla="*/ 27 h 27"/>
                  <a:gd name="T6" fmla="*/ 14 w 14"/>
                  <a:gd name="T7" fmla="*/ 2 h 27"/>
                  <a:gd name="T8" fmla="*/ 10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0" y="0"/>
                    </a:moveTo>
                    <a:cubicBezTo>
                      <a:pt x="6" y="9"/>
                      <a:pt x="3" y="17"/>
                      <a:pt x="0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19"/>
                      <a:pt x="10" y="10"/>
                      <a:pt x="14" y="2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5" name="Freeform 115"/>
              <p:cNvSpPr/>
              <p:nvPr/>
            </p:nvSpPr>
            <p:spPr bwMode="auto">
              <a:xfrm>
                <a:off x="1709" y="1834"/>
                <a:ext cx="26" cy="67"/>
              </a:xfrm>
              <a:custGeom>
                <a:avLst/>
                <a:gdLst>
                  <a:gd name="T0" fmla="*/ 8 w 11"/>
                  <a:gd name="T1" fmla="*/ 0 h 28"/>
                  <a:gd name="T2" fmla="*/ 0 w 11"/>
                  <a:gd name="T3" fmla="*/ 27 h 28"/>
                  <a:gd name="T4" fmla="*/ 4 w 11"/>
                  <a:gd name="T5" fmla="*/ 28 h 28"/>
                  <a:gd name="T6" fmla="*/ 11 w 11"/>
                  <a:gd name="T7" fmla="*/ 2 h 28"/>
                  <a:gd name="T8" fmla="*/ 8 w 1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8">
                    <a:moveTo>
                      <a:pt x="8" y="0"/>
                    </a:moveTo>
                    <a:cubicBezTo>
                      <a:pt x="5" y="9"/>
                      <a:pt x="2" y="18"/>
                      <a:pt x="0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19"/>
                      <a:pt x="9" y="10"/>
                      <a:pt x="11" y="2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6" name="Freeform 116"/>
              <p:cNvSpPr/>
              <p:nvPr/>
            </p:nvSpPr>
            <p:spPr bwMode="auto">
              <a:xfrm>
                <a:off x="1865" y="1491"/>
                <a:ext cx="43" cy="59"/>
              </a:xfrm>
              <a:custGeom>
                <a:avLst/>
                <a:gdLst>
                  <a:gd name="T0" fmla="*/ 15 w 18"/>
                  <a:gd name="T1" fmla="*/ 0 h 25"/>
                  <a:gd name="T2" fmla="*/ 0 w 18"/>
                  <a:gd name="T3" fmla="*/ 22 h 25"/>
                  <a:gd name="T4" fmla="*/ 3 w 18"/>
                  <a:gd name="T5" fmla="*/ 25 h 25"/>
                  <a:gd name="T6" fmla="*/ 18 w 18"/>
                  <a:gd name="T7" fmla="*/ 2 h 25"/>
                  <a:gd name="T8" fmla="*/ 15 w 18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5">
                    <a:moveTo>
                      <a:pt x="15" y="0"/>
                    </a:moveTo>
                    <a:cubicBezTo>
                      <a:pt x="10" y="7"/>
                      <a:pt x="5" y="15"/>
                      <a:pt x="0" y="2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17"/>
                      <a:pt x="13" y="10"/>
                      <a:pt x="18" y="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7" name="Freeform 117"/>
              <p:cNvSpPr/>
              <p:nvPr/>
            </p:nvSpPr>
            <p:spPr bwMode="auto">
              <a:xfrm>
                <a:off x="1676" y="2346"/>
                <a:ext cx="16" cy="66"/>
              </a:xfrm>
              <a:custGeom>
                <a:avLst/>
                <a:gdLst>
                  <a:gd name="T0" fmla="*/ 3 w 7"/>
                  <a:gd name="T1" fmla="*/ 0 h 28"/>
                  <a:gd name="T2" fmla="*/ 0 w 7"/>
                  <a:gd name="T3" fmla="*/ 1 h 28"/>
                  <a:gd name="T4" fmla="*/ 3 w 7"/>
                  <a:gd name="T5" fmla="*/ 28 h 28"/>
                  <a:gd name="T6" fmla="*/ 7 w 7"/>
                  <a:gd name="T7" fmla="*/ 27 h 28"/>
                  <a:gd name="T8" fmla="*/ 3 w 7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8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0"/>
                      <a:pt x="2" y="19"/>
                      <a:pt x="3" y="28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18"/>
                      <a:pt x="4" y="9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8" name="Freeform 118"/>
              <p:cNvSpPr/>
              <p:nvPr/>
            </p:nvSpPr>
            <p:spPr bwMode="auto">
              <a:xfrm>
                <a:off x="1695" y="2474"/>
                <a:ext cx="24" cy="64"/>
              </a:xfrm>
              <a:custGeom>
                <a:avLst/>
                <a:gdLst>
                  <a:gd name="T0" fmla="*/ 4 w 10"/>
                  <a:gd name="T1" fmla="*/ 0 h 27"/>
                  <a:gd name="T2" fmla="*/ 0 w 10"/>
                  <a:gd name="T3" fmla="*/ 1 h 27"/>
                  <a:gd name="T4" fmla="*/ 6 w 10"/>
                  <a:gd name="T5" fmla="*/ 27 h 27"/>
                  <a:gd name="T6" fmla="*/ 10 w 10"/>
                  <a:gd name="T7" fmla="*/ 26 h 27"/>
                  <a:gd name="T8" fmla="*/ 4 w 1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7">
                    <a:moveTo>
                      <a:pt x="4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0"/>
                      <a:pt x="4" y="19"/>
                      <a:pt x="6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8" y="18"/>
                      <a:pt x="6" y="9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199" name="Freeform 119"/>
              <p:cNvSpPr/>
              <p:nvPr/>
            </p:nvSpPr>
            <p:spPr bwMode="auto">
              <a:xfrm>
                <a:off x="1939" y="1396"/>
                <a:ext cx="49" cy="50"/>
              </a:xfrm>
              <a:custGeom>
                <a:avLst/>
                <a:gdLst>
                  <a:gd name="T0" fmla="*/ 20 w 21"/>
                  <a:gd name="T1" fmla="*/ 0 h 21"/>
                  <a:gd name="T2" fmla="*/ 16 w 21"/>
                  <a:gd name="T3" fmla="*/ 0 h 21"/>
                  <a:gd name="T4" fmla="*/ 0 w 21"/>
                  <a:gd name="T5" fmla="*/ 18 h 21"/>
                  <a:gd name="T6" fmla="*/ 3 w 21"/>
                  <a:gd name="T7" fmla="*/ 21 h 21"/>
                  <a:gd name="T8" fmla="*/ 21 w 21"/>
                  <a:gd name="T9" fmla="*/ 0 h 21"/>
                  <a:gd name="T10" fmla="*/ 20 w 21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21">
                    <a:moveTo>
                      <a:pt x="20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0" y="6"/>
                      <a:pt x="5" y="12"/>
                      <a:pt x="0" y="1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9" y="14"/>
                      <a:pt x="15" y="7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0" name="Freeform 120"/>
              <p:cNvSpPr/>
              <p:nvPr/>
            </p:nvSpPr>
            <p:spPr bwMode="auto">
              <a:xfrm>
                <a:off x="1669" y="2218"/>
                <a:ext cx="9" cy="64"/>
              </a:xfrm>
              <a:custGeom>
                <a:avLst/>
                <a:gdLst>
                  <a:gd name="T0" fmla="*/ 4 w 4"/>
                  <a:gd name="T1" fmla="*/ 0 h 27"/>
                  <a:gd name="T2" fmla="*/ 0 w 4"/>
                  <a:gd name="T3" fmla="*/ 0 h 27"/>
                  <a:gd name="T4" fmla="*/ 1 w 4"/>
                  <a:gd name="T5" fmla="*/ 27 h 27"/>
                  <a:gd name="T6" fmla="*/ 4 w 4"/>
                  <a:gd name="T7" fmla="*/ 27 h 27"/>
                  <a:gd name="T8" fmla="*/ 4 w 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7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18"/>
                      <a:pt x="1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18"/>
                      <a:pt x="4" y="9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1" name="Freeform 121"/>
              <p:cNvSpPr/>
              <p:nvPr/>
            </p:nvSpPr>
            <p:spPr bwMode="auto">
              <a:xfrm>
                <a:off x="1669" y="2088"/>
                <a:ext cx="14" cy="66"/>
              </a:xfrm>
              <a:custGeom>
                <a:avLst/>
                <a:gdLst>
                  <a:gd name="T0" fmla="*/ 3 w 6"/>
                  <a:gd name="T1" fmla="*/ 0 h 28"/>
                  <a:gd name="T2" fmla="*/ 0 w 6"/>
                  <a:gd name="T3" fmla="*/ 28 h 28"/>
                  <a:gd name="T4" fmla="*/ 4 w 6"/>
                  <a:gd name="T5" fmla="*/ 28 h 28"/>
                  <a:gd name="T6" fmla="*/ 6 w 6"/>
                  <a:gd name="T7" fmla="*/ 1 h 28"/>
                  <a:gd name="T8" fmla="*/ 3 w 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8">
                    <a:moveTo>
                      <a:pt x="3" y="0"/>
                    </a:moveTo>
                    <a:cubicBezTo>
                      <a:pt x="2" y="9"/>
                      <a:pt x="1" y="19"/>
                      <a:pt x="0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19"/>
                      <a:pt x="5" y="10"/>
                      <a:pt x="6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2" name="Freeform 122"/>
              <p:cNvSpPr/>
              <p:nvPr/>
            </p:nvSpPr>
            <p:spPr bwMode="auto">
              <a:xfrm>
                <a:off x="2043" y="1299"/>
                <a:ext cx="33" cy="40"/>
              </a:xfrm>
              <a:custGeom>
                <a:avLst/>
                <a:gdLst>
                  <a:gd name="T0" fmla="*/ 12 w 14"/>
                  <a:gd name="T1" fmla="*/ 0 h 17"/>
                  <a:gd name="T2" fmla="*/ 0 w 14"/>
                  <a:gd name="T3" fmla="*/ 11 h 17"/>
                  <a:gd name="T4" fmla="*/ 0 w 14"/>
                  <a:gd name="T5" fmla="*/ 17 h 17"/>
                  <a:gd name="T6" fmla="*/ 14 w 14"/>
                  <a:gd name="T7" fmla="*/ 3 h 17"/>
                  <a:gd name="T8" fmla="*/ 12 w 14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12" y="0"/>
                    </a:moveTo>
                    <a:cubicBezTo>
                      <a:pt x="8" y="4"/>
                      <a:pt x="4" y="8"/>
                      <a:pt x="0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2"/>
                      <a:pt x="10" y="8"/>
                      <a:pt x="14" y="3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3" name="Freeform 123"/>
              <p:cNvSpPr/>
              <p:nvPr/>
            </p:nvSpPr>
            <p:spPr bwMode="auto">
              <a:xfrm>
                <a:off x="2119" y="1221"/>
                <a:ext cx="57" cy="45"/>
              </a:xfrm>
              <a:custGeom>
                <a:avLst/>
                <a:gdLst>
                  <a:gd name="T0" fmla="*/ 22 w 24"/>
                  <a:gd name="T1" fmla="*/ 0 h 19"/>
                  <a:gd name="T2" fmla="*/ 0 w 24"/>
                  <a:gd name="T3" fmla="*/ 16 h 19"/>
                  <a:gd name="T4" fmla="*/ 3 w 24"/>
                  <a:gd name="T5" fmla="*/ 19 h 19"/>
                  <a:gd name="T6" fmla="*/ 24 w 24"/>
                  <a:gd name="T7" fmla="*/ 3 h 19"/>
                  <a:gd name="T8" fmla="*/ 22 w 24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22" y="0"/>
                    </a:moveTo>
                    <a:cubicBezTo>
                      <a:pt x="14" y="5"/>
                      <a:pt x="7" y="10"/>
                      <a:pt x="0" y="16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0" y="13"/>
                      <a:pt x="17" y="8"/>
                      <a:pt x="24" y="3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4" name="Freeform 124"/>
              <p:cNvSpPr/>
              <p:nvPr/>
            </p:nvSpPr>
            <p:spPr bwMode="auto">
              <a:xfrm>
                <a:off x="3748" y="2114"/>
                <a:ext cx="12" cy="52"/>
              </a:xfrm>
              <a:custGeom>
                <a:avLst/>
                <a:gdLst>
                  <a:gd name="T0" fmla="*/ 3 w 5"/>
                  <a:gd name="T1" fmla="*/ 0 h 22"/>
                  <a:gd name="T2" fmla="*/ 0 w 5"/>
                  <a:gd name="T3" fmla="*/ 1 h 22"/>
                  <a:gd name="T4" fmla="*/ 2 w 5"/>
                  <a:gd name="T5" fmla="*/ 22 h 22"/>
                  <a:gd name="T6" fmla="*/ 5 w 5"/>
                  <a:gd name="T7" fmla="*/ 22 h 22"/>
                  <a:gd name="T8" fmla="*/ 3 w 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2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8"/>
                      <a:pt x="1" y="15"/>
                      <a:pt x="2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15"/>
                      <a:pt x="4" y="7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5" name="Freeform 125"/>
              <p:cNvSpPr/>
              <p:nvPr/>
            </p:nvSpPr>
            <p:spPr bwMode="auto">
              <a:xfrm>
                <a:off x="2824" y="1278"/>
                <a:ext cx="48" cy="7"/>
              </a:xfrm>
              <a:custGeom>
                <a:avLst/>
                <a:gdLst>
                  <a:gd name="T0" fmla="*/ 11 w 20"/>
                  <a:gd name="T1" fmla="*/ 0 h 3"/>
                  <a:gd name="T2" fmla="*/ 0 w 20"/>
                  <a:gd name="T3" fmla="*/ 0 h 3"/>
                  <a:gd name="T4" fmla="*/ 0 w 20"/>
                  <a:gd name="T5" fmla="*/ 3 h 3"/>
                  <a:gd name="T6" fmla="*/ 11 w 20"/>
                  <a:gd name="T7" fmla="*/ 3 h 3"/>
                  <a:gd name="T8" fmla="*/ 20 w 20"/>
                  <a:gd name="T9" fmla="*/ 3 h 3"/>
                  <a:gd name="T10" fmla="*/ 20 w 20"/>
                  <a:gd name="T11" fmla="*/ 0 h 3"/>
                  <a:gd name="T12" fmla="*/ 11 w 20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3"/>
                      <a:pt x="7" y="3"/>
                      <a:pt x="11" y="3"/>
                    </a:cubicBezTo>
                    <a:cubicBezTo>
                      <a:pt x="14" y="3"/>
                      <a:pt x="17" y="3"/>
                      <a:pt x="20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0"/>
                      <a:pt x="14" y="0"/>
                      <a:pt x="1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6" name="Freeform 126"/>
              <p:cNvSpPr/>
              <p:nvPr/>
            </p:nvSpPr>
            <p:spPr bwMode="auto">
              <a:xfrm>
                <a:off x="2921" y="1280"/>
                <a:ext cx="48" cy="12"/>
              </a:xfrm>
              <a:custGeom>
                <a:avLst/>
                <a:gdLst>
                  <a:gd name="T0" fmla="*/ 0 w 20"/>
                  <a:gd name="T1" fmla="*/ 0 h 5"/>
                  <a:gd name="T2" fmla="*/ 0 w 20"/>
                  <a:gd name="T3" fmla="*/ 3 h 5"/>
                  <a:gd name="T4" fmla="*/ 20 w 20"/>
                  <a:gd name="T5" fmla="*/ 5 h 5"/>
                  <a:gd name="T6" fmla="*/ 20 w 20"/>
                  <a:gd name="T7" fmla="*/ 2 h 5"/>
                  <a:gd name="T8" fmla="*/ 0 w 2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" y="4"/>
                      <a:pt x="13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4" y="2"/>
                      <a:pt x="7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7" name="Freeform 127"/>
              <p:cNvSpPr/>
              <p:nvPr/>
            </p:nvSpPr>
            <p:spPr bwMode="auto">
              <a:xfrm>
                <a:off x="3707" y="1920"/>
                <a:ext cx="22" cy="49"/>
              </a:xfrm>
              <a:custGeom>
                <a:avLst/>
                <a:gdLst>
                  <a:gd name="T0" fmla="*/ 3 w 9"/>
                  <a:gd name="T1" fmla="*/ 0 h 21"/>
                  <a:gd name="T2" fmla="*/ 0 w 9"/>
                  <a:gd name="T3" fmla="*/ 1 h 21"/>
                  <a:gd name="T4" fmla="*/ 6 w 9"/>
                  <a:gd name="T5" fmla="*/ 21 h 21"/>
                  <a:gd name="T6" fmla="*/ 9 w 9"/>
                  <a:gd name="T7" fmla="*/ 20 h 21"/>
                  <a:gd name="T8" fmla="*/ 3 w 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8"/>
                      <a:pt x="4" y="14"/>
                      <a:pt x="6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7" y="14"/>
                      <a:pt x="5" y="7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8" name="Freeform 128"/>
              <p:cNvSpPr/>
              <p:nvPr/>
            </p:nvSpPr>
            <p:spPr bwMode="auto">
              <a:xfrm>
                <a:off x="3627" y="1740"/>
                <a:ext cx="31" cy="45"/>
              </a:xfrm>
              <a:custGeom>
                <a:avLst/>
                <a:gdLst>
                  <a:gd name="T0" fmla="*/ 3 w 13"/>
                  <a:gd name="T1" fmla="*/ 0 h 19"/>
                  <a:gd name="T2" fmla="*/ 0 w 13"/>
                  <a:gd name="T3" fmla="*/ 1 h 19"/>
                  <a:gd name="T4" fmla="*/ 10 w 13"/>
                  <a:gd name="T5" fmla="*/ 19 h 19"/>
                  <a:gd name="T6" fmla="*/ 13 w 13"/>
                  <a:gd name="T7" fmla="*/ 18 h 19"/>
                  <a:gd name="T8" fmla="*/ 3 w 13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9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4" y="7"/>
                      <a:pt x="7" y="13"/>
                      <a:pt x="10" y="19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2"/>
                      <a:pt x="6" y="6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09" name="Freeform 129"/>
              <p:cNvSpPr/>
              <p:nvPr/>
            </p:nvSpPr>
            <p:spPr bwMode="auto">
              <a:xfrm>
                <a:off x="3734" y="2017"/>
                <a:ext cx="14" cy="50"/>
              </a:xfrm>
              <a:custGeom>
                <a:avLst/>
                <a:gdLst>
                  <a:gd name="T0" fmla="*/ 3 w 6"/>
                  <a:gd name="T1" fmla="*/ 0 h 21"/>
                  <a:gd name="T2" fmla="*/ 0 w 6"/>
                  <a:gd name="T3" fmla="*/ 1 h 21"/>
                  <a:gd name="T4" fmla="*/ 3 w 6"/>
                  <a:gd name="T5" fmla="*/ 21 h 21"/>
                  <a:gd name="T6" fmla="*/ 6 w 6"/>
                  <a:gd name="T7" fmla="*/ 21 h 21"/>
                  <a:gd name="T8" fmla="*/ 3 w 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7"/>
                      <a:pt x="2" y="14"/>
                      <a:pt x="3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14"/>
                      <a:pt x="4" y="7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0" name="Freeform 130"/>
              <p:cNvSpPr/>
              <p:nvPr/>
            </p:nvSpPr>
            <p:spPr bwMode="auto">
              <a:xfrm>
                <a:off x="3201" y="1351"/>
                <a:ext cx="45" cy="26"/>
              </a:xfrm>
              <a:custGeom>
                <a:avLst/>
                <a:gdLst>
                  <a:gd name="T0" fmla="*/ 1 w 19"/>
                  <a:gd name="T1" fmla="*/ 0 h 11"/>
                  <a:gd name="T2" fmla="*/ 0 w 19"/>
                  <a:gd name="T3" fmla="*/ 3 h 11"/>
                  <a:gd name="T4" fmla="*/ 18 w 19"/>
                  <a:gd name="T5" fmla="*/ 11 h 11"/>
                  <a:gd name="T6" fmla="*/ 19 w 19"/>
                  <a:gd name="T7" fmla="*/ 9 h 11"/>
                  <a:gd name="T8" fmla="*/ 1 w 1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1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" y="5"/>
                      <a:pt x="12" y="8"/>
                      <a:pt x="18" y="11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3" y="6"/>
                      <a:pt x="7" y="3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1" name="Freeform 131"/>
              <p:cNvSpPr/>
              <p:nvPr/>
            </p:nvSpPr>
            <p:spPr bwMode="auto">
              <a:xfrm>
                <a:off x="3743" y="2315"/>
                <a:ext cx="12" cy="52"/>
              </a:xfrm>
              <a:custGeom>
                <a:avLst/>
                <a:gdLst>
                  <a:gd name="T0" fmla="*/ 2 w 5"/>
                  <a:gd name="T1" fmla="*/ 0 h 22"/>
                  <a:gd name="T2" fmla="*/ 0 w 5"/>
                  <a:gd name="T3" fmla="*/ 21 h 22"/>
                  <a:gd name="T4" fmla="*/ 2 w 5"/>
                  <a:gd name="T5" fmla="*/ 22 h 22"/>
                  <a:gd name="T6" fmla="*/ 5 w 5"/>
                  <a:gd name="T7" fmla="*/ 1 h 22"/>
                  <a:gd name="T8" fmla="*/ 2 w 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2">
                    <a:moveTo>
                      <a:pt x="2" y="0"/>
                    </a:moveTo>
                    <a:cubicBezTo>
                      <a:pt x="2" y="7"/>
                      <a:pt x="1" y="14"/>
                      <a:pt x="0" y="2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4" y="15"/>
                      <a:pt x="4" y="8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2" name="Freeform 132"/>
              <p:cNvSpPr/>
              <p:nvPr/>
            </p:nvSpPr>
            <p:spPr bwMode="auto">
              <a:xfrm>
                <a:off x="3722" y="2415"/>
                <a:ext cx="19" cy="50"/>
              </a:xfrm>
              <a:custGeom>
                <a:avLst/>
                <a:gdLst>
                  <a:gd name="T0" fmla="*/ 5 w 8"/>
                  <a:gd name="T1" fmla="*/ 0 h 21"/>
                  <a:gd name="T2" fmla="*/ 0 w 8"/>
                  <a:gd name="T3" fmla="*/ 20 h 21"/>
                  <a:gd name="T4" fmla="*/ 3 w 8"/>
                  <a:gd name="T5" fmla="*/ 21 h 21"/>
                  <a:gd name="T6" fmla="*/ 8 w 8"/>
                  <a:gd name="T7" fmla="*/ 0 h 21"/>
                  <a:gd name="T8" fmla="*/ 5 w 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1">
                    <a:moveTo>
                      <a:pt x="5" y="0"/>
                    </a:moveTo>
                    <a:cubicBezTo>
                      <a:pt x="3" y="6"/>
                      <a:pt x="2" y="13"/>
                      <a:pt x="0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5" y="14"/>
                      <a:pt x="6" y="7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3" name="Freeform 133"/>
              <p:cNvSpPr/>
              <p:nvPr/>
            </p:nvSpPr>
            <p:spPr bwMode="auto">
              <a:xfrm>
                <a:off x="3286" y="1394"/>
                <a:ext cx="45" cy="33"/>
              </a:xfrm>
              <a:custGeom>
                <a:avLst/>
                <a:gdLst>
                  <a:gd name="T0" fmla="*/ 2 w 19"/>
                  <a:gd name="T1" fmla="*/ 0 h 14"/>
                  <a:gd name="T2" fmla="*/ 0 w 19"/>
                  <a:gd name="T3" fmla="*/ 3 h 14"/>
                  <a:gd name="T4" fmla="*/ 18 w 19"/>
                  <a:gd name="T5" fmla="*/ 14 h 14"/>
                  <a:gd name="T6" fmla="*/ 19 w 19"/>
                  <a:gd name="T7" fmla="*/ 11 h 14"/>
                  <a:gd name="T8" fmla="*/ 2 w 19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4">
                    <a:moveTo>
                      <a:pt x="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6" y="6"/>
                      <a:pt x="12" y="10"/>
                      <a:pt x="18" y="14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4" y="7"/>
                      <a:pt x="8" y="4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4" name="Freeform 134"/>
              <p:cNvSpPr/>
              <p:nvPr/>
            </p:nvSpPr>
            <p:spPr bwMode="auto">
              <a:xfrm>
                <a:off x="3752" y="2216"/>
                <a:ext cx="8" cy="52"/>
              </a:xfrm>
              <a:custGeom>
                <a:avLst/>
                <a:gdLst>
                  <a:gd name="T0" fmla="*/ 3 w 3"/>
                  <a:gd name="T1" fmla="*/ 0 h 22"/>
                  <a:gd name="T2" fmla="*/ 0 w 3"/>
                  <a:gd name="T3" fmla="*/ 0 h 22"/>
                  <a:gd name="T4" fmla="*/ 0 w 3"/>
                  <a:gd name="T5" fmla="*/ 1 h 22"/>
                  <a:gd name="T6" fmla="*/ 0 w 3"/>
                  <a:gd name="T7" fmla="*/ 21 h 22"/>
                  <a:gd name="T8" fmla="*/ 3 w 3"/>
                  <a:gd name="T9" fmla="*/ 22 h 22"/>
                  <a:gd name="T10" fmla="*/ 3 w 3"/>
                  <a:gd name="T11" fmla="*/ 1 h 22"/>
                  <a:gd name="T12" fmla="*/ 3 w 3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2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"/>
                      <a:pt x="0" y="15"/>
                      <a:pt x="0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15"/>
                      <a:pt x="3" y="8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5" name="Freeform 135"/>
              <p:cNvSpPr/>
              <p:nvPr/>
            </p:nvSpPr>
            <p:spPr bwMode="auto">
              <a:xfrm>
                <a:off x="3016" y="1294"/>
                <a:ext cx="47" cy="17"/>
              </a:xfrm>
              <a:custGeom>
                <a:avLst/>
                <a:gdLst>
                  <a:gd name="T0" fmla="*/ 0 w 20"/>
                  <a:gd name="T1" fmla="*/ 0 h 7"/>
                  <a:gd name="T2" fmla="*/ 0 w 20"/>
                  <a:gd name="T3" fmla="*/ 3 h 7"/>
                  <a:gd name="T4" fmla="*/ 20 w 20"/>
                  <a:gd name="T5" fmla="*/ 7 h 7"/>
                  <a:gd name="T6" fmla="*/ 20 w 20"/>
                  <a:gd name="T7" fmla="*/ 4 h 7"/>
                  <a:gd name="T8" fmla="*/ 0 w 20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7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7" y="4"/>
                      <a:pt x="13" y="5"/>
                      <a:pt x="20" y="7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4" y="2"/>
                      <a:pt x="7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6" name="Freeform 136"/>
              <p:cNvSpPr/>
              <p:nvPr/>
            </p:nvSpPr>
            <p:spPr bwMode="auto">
              <a:xfrm>
                <a:off x="3108" y="1318"/>
                <a:ext cx="50" cy="21"/>
              </a:xfrm>
              <a:custGeom>
                <a:avLst/>
                <a:gdLst>
                  <a:gd name="T0" fmla="*/ 1 w 21"/>
                  <a:gd name="T1" fmla="*/ 0 h 9"/>
                  <a:gd name="T2" fmla="*/ 0 w 21"/>
                  <a:gd name="T3" fmla="*/ 3 h 9"/>
                  <a:gd name="T4" fmla="*/ 20 w 21"/>
                  <a:gd name="T5" fmla="*/ 9 h 9"/>
                  <a:gd name="T6" fmla="*/ 21 w 21"/>
                  <a:gd name="T7" fmla="*/ 6 h 9"/>
                  <a:gd name="T8" fmla="*/ 1 w 2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7" y="5"/>
                      <a:pt x="13" y="7"/>
                      <a:pt x="20" y="9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14" y="4"/>
                      <a:pt x="8" y="2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7" name="Freeform 137"/>
              <p:cNvSpPr/>
              <p:nvPr/>
            </p:nvSpPr>
            <p:spPr bwMode="auto">
              <a:xfrm>
                <a:off x="3672" y="1827"/>
                <a:ext cx="26" cy="48"/>
              </a:xfrm>
              <a:custGeom>
                <a:avLst/>
                <a:gdLst>
                  <a:gd name="T0" fmla="*/ 3 w 11"/>
                  <a:gd name="T1" fmla="*/ 0 h 20"/>
                  <a:gd name="T2" fmla="*/ 0 w 11"/>
                  <a:gd name="T3" fmla="*/ 1 h 20"/>
                  <a:gd name="T4" fmla="*/ 8 w 11"/>
                  <a:gd name="T5" fmla="*/ 20 h 20"/>
                  <a:gd name="T6" fmla="*/ 11 w 11"/>
                  <a:gd name="T7" fmla="*/ 19 h 20"/>
                  <a:gd name="T8" fmla="*/ 3 w 11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0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8"/>
                      <a:pt x="6" y="14"/>
                      <a:pt x="8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8" y="13"/>
                      <a:pt x="6" y="6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8" name="Freeform 138"/>
              <p:cNvSpPr/>
              <p:nvPr/>
            </p:nvSpPr>
            <p:spPr bwMode="auto">
              <a:xfrm>
                <a:off x="3691" y="2510"/>
                <a:ext cx="24" cy="49"/>
              </a:xfrm>
              <a:custGeom>
                <a:avLst/>
                <a:gdLst>
                  <a:gd name="T0" fmla="*/ 7 w 10"/>
                  <a:gd name="T1" fmla="*/ 0 h 21"/>
                  <a:gd name="T2" fmla="*/ 0 w 10"/>
                  <a:gd name="T3" fmla="*/ 20 h 21"/>
                  <a:gd name="T4" fmla="*/ 3 w 10"/>
                  <a:gd name="T5" fmla="*/ 21 h 21"/>
                  <a:gd name="T6" fmla="*/ 10 w 10"/>
                  <a:gd name="T7" fmla="*/ 1 h 21"/>
                  <a:gd name="T8" fmla="*/ 7 w 10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1">
                    <a:moveTo>
                      <a:pt x="7" y="0"/>
                    </a:moveTo>
                    <a:cubicBezTo>
                      <a:pt x="5" y="7"/>
                      <a:pt x="3" y="13"/>
                      <a:pt x="0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5" y="14"/>
                      <a:pt x="8" y="8"/>
                      <a:pt x="10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19" name="Freeform 139"/>
              <p:cNvSpPr/>
              <p:nvPr/>
            </p:nvSpPr>
            <p:spPr bwMode="auto">
              <a:xfrm>
                <a:off x="1939" y="2218"/>
                <a:ext cx="9" cy="50"/>
              </a:xfrm>
              <a:custGeom>
                <a:avLst/>
                <a:gdLst>
                  <a:gd name="T0" fmla="*/ 3 w 4"/>
                  <a:gd name="T1" fmla="*/ 0 h 21"/>
                  <a:gd name="T2" fmla="*/ 0 w 4"/>
                  <a:gd name="T3" fmla="*/ 0 h 21"/>
                  <a:gd name="T4" fmla="*/ 1 w 4"/>
                  <a:gd name="T5" fmla="*/ 21 h 21"/>
                  <a:gd name="T6" fmla="*/ 4 w 4"/>
                  <a:gd name="T7" fmla="*/ 21 h 21"/>
                  <a:gd name="T8" fmla="*/ 3 w 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1" y="14"/>
                      <a:pt x="1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14"/>
                      <a:pt x="3" y="7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0" name="Freeform 140"/>
              <p:cNvSpPr/>
              <p:nvPr/>
            </p:nvSpPr>
            <p:spPr bwMode="auto">
              <a:xfrm>
                <a:off x="1972" y="1922"/>
                <a:ext cx="19" cy="50"/>
              </a:xfrm>
              <a:custGeom>
                <a:avLst/>
                <a:gdLst>
                  <a:gd name="T0" fmla="*/ 6 w 8"/>
                  <a:gd name="T1" fmla="*/ 0 h 21"/>
                  <a:gd name="T2" fmla="*/ 0 w 8"/>
                  <a:gd name="T3" fmla="*/ 21 h 21"/>
                  <a:gd name="T4" fmla="*/ 3 w 8"/>
                  <a:gd name="T5" fmla="*/ 21 h 21"/>
                  <a:gd name="T6" fmla="*/ 8 w 8"/>
                  <a:gd name="T7" fmla="*/ 1 h 21"/>
                  <a:gd name="T8" fmla="*/ 6 w 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1">
                    <a:moveTo>
                      <a:pt x="6" y="0"/>
                    </a:moveTo>
                    <a:cubicBezTo>
                      <a:pt x="4" y="7"/>
                      <a:pt x="2" y="14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15"/>
                      <a:pt x="6" y="8"/>
                      <a:pt x="8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1" name="Freeform 141"/>
              <p:cNvSpPr/>
              <p:nvPr/>
            </p:nvSpPr>
            <p:spPr bwMode="auto">
              <a:xfrm>
                <a:off x="1951" y="2019"/>
                <a:ext cx="16" cy="50"/>
              </a:xfrm>
              <a:custGeom>
                <a:avLst/>
                <a:gdLst>
                  <a:gd name="T0" fmla="*/ 4 w 7"/>
                  <a:gd name="T1" fmla="*/ 0 h 21"/>
                  <a:gd name="T2" fmla="*/ 0 w 7"/>
                  <a:gd name="T3" fmla="*/ 21 h 21"/>
                  <a:gd name="T4" fmla="*/ 3 w 7"/>
                  <a:gd name="T5" fmla="*/ 21 h 21"/>
                  <a:gd name="T6" fmla="*/ 7 w 7"/>
                  <a:gd name="T7" fmla="*/ 1 h 21"/>
                  <a:gd name="T8" fmla="*/ 4 w 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1">
                    <a:moveTo>
                      <a:pt x="4" y="0"/>
                    </a:moveTo>
                    <a:cubicBezTo>
                      <a:pt x="3" y="7"/>
                      <a:pt x="1" y="14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15"/>
                      <a:pt x="5" y="8"/>
                      <a:pt x="7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2" name="Freeform 142"/>
              <p:cNvSpPr/>
              <p:nvPr/>
            </p:nvSpPr>
            <p:spPr bwMode="auto">
              <a:xfrm>
                <a:off x="1960" y="2415"/>
                <a:ext cx="19" cy="50"/>
              </a:xfrm>
              <a:custGeom>
                <a:avLst/>
                <a:gdLst>
                  <a:gd name="T0" fmla="*/ 3 w 8"/>
                  <a:gd name="T1" fmla="*/ 0 h 21"/>
                  <a:gd name="T2" fmla="*/ 0 w 8"/>
                  <a:gd name="T3" fmla="*/ 1 h 21"/>
                  <a:gd name="T4" fmla="*/ 5 w 8"/>
                  <a:gd name="T5" fmla="*/ 21 h 21"/>
                  <a:gd name="T6" fmla="*/ 8 w 8"/>
                  <a:gd name="T7" fmla="*/ 20 h 21"/>
                  <a:gd name="T8" fmla="*/ 3 w 8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8"/>
                      <a:pt x="3" y="14"/>
                      <a:pt x="5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4"/>
                      <a:pt x="4" y="7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3" name="Freeform 143"/>
              <p:cNvSpPr/>
              <p:nvPr/>
            </p:nvSpPr>
            <p:spPr bwMode="auto">
              <a:xfrm>
                <a:off x="1946" y="2318"/>
                <a:ext cx="12" cy="49"/>
              </a:xfrm>
              <a:custGeom>
                <a:avLst/>
                <a:gdLst>
                  <a:gd name="T0" fmla="*/ 3 w 5"/>
                  <a:gd name="T1" fmla="*/ 0 h 21"/>
                  <a:gd name="T2" fmla="*/ 0 w 5"/>
                  <a:gd name="T3" fmla="*/ 0 h 21"/>
                  <a:gd name="T4" fmla="*/ 2 w 5"/>
                  <a:gd name="T5" fmla="*/ 21 h 21"/>
                  <a:gd name="T6" fmla="*/ 5 w 5"/>
                  <a:gd name="T7" fmla="*/ 21 h 21"/>
                  <a:gd name="T8" fmla="*/ 3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"/>
                      <a:pt x="1" y="14"/>
                      <a:pt x="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14"/>
                      <a:pt x="3" y="7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4" name="Freeform 144"/>
              <p:cNvSpPr/>
              <p:nvPr/>
            </p:nvSpPr>
            <p:spPr bwMode="auto">
              <a:xfrm>
                <a:off x="1941" y="2119"/>
                <a:ext cx="10" cy="49"/>
              </a:xfrm>
              <a:custGeom>
                <a:avLst/>
                <a:gdLst>
                  <a:gd name="T0" fmla="*/ 2 w 4"/>
                  <a:gd name="T1" fmla="*/ 0 h 21"/>
                  <a:gd name="T2" fmla="*/ 0 w 4"/>
                  <a:gd name="T3" fmla="*/ 21 h 21"/>
                  <a:gd name="T4" fmla="*/ 3 w 4"/>
                  <a:gd name="T5" fmla="*/ 21 h 21"/>
                  <a:gd name="T6" fmla="*/ 4 w 4"/>
                  <a:gd name="T7" fmla="*/ 0 h 21"/>
                  <a:gd name="T8" fmla="*/ 2 w 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1">
                    <a:moveTo>
                      <a:pt x="2" y="0"/>
                    </a:moveTo>
                    <a:cubicBezTo>
                      <a:pt x="1" y="7"/>
                      <a:pt x="0" y="14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14"/>
                      <a:pt x="4" y="7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5" name="Freeform 145"/>
              <p:cNvSpPr/>
              <p:nvPr/>
            </p:nvSpPr>
            <p:spPr bwMode="auto">
              <a:xfrm>
                <a:off x="2090" y="1657"/>
                <a:ext cx="33" cy="45"/>
              </a:xfrm>
              <a:custGeom>
                <a:avLst/>
                <a:gdLst>
                  <a:gd name="T0" fmla="*/ 12 w 14"/>
                  <a:gd name="T1" fmla="*/ 0 h 19"/>
                  <a:gd name="T2" fmla="*/ 0 w 14"/>
                  <a:gd name="T3" fmla="*/ 18 h 19"/>
                  <a:gd name="T4" fmla="*/ 3 w 14"/>
                  <a:gd name="T5" fmla="*/ 19 h 19"/>
                  <a:gd name="T6" fmla="*/ 14 w 14"/>
                  <a:gd name="T7" fmla="*/ 3 h 19"/>
                  <a:gd name="T8" fmla="*/ 14 w 14"/>
                  <a:gd name="T9" fmla="*/ 2 h 19"/>
                  <a:gd name="T10" fmla="*/ 12 w 14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9">
                    <a:moveTo>
                      <a:pt x="12" y="0"/>
                    </a:moveTo>
                    <a:cubicBezTo>
                      <a:pt x="8" y="6"/>
                      <a:pt x="4" y="12"/>
                      <a:pt x="0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6" y="14"/>
                      <a:pt x="10" y="8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6" name="Freeform 146"/>
              <p:cNvSpPr/>
              <p:nvPr/>
            </p:nvSpPr>
            <p:spPr bwMode="auto">
              <a:xfrm>
                <a:off x="2003" y="1830"/>
                <a:ext cx="23" cy="49"/>
              </a:xfrm>
              <a:custGeom>
                <a:avLst/>
                <a:gdLst>
                  <a:gd name="T0" fmla="*/ 8 w 10"/>
                  <a:gd name="T1" fmla="*/ 0 h 21"/>
                  <a:gd name="T2" fmla="*/ 0 w 10"/>
                  <a:gd name="T3" fmla="*/ 20 h 21"/>
                  <a:gd name="T4" fmla="*/ 2 w 10"/>
                  <a:gd name="T5" fmla="*/ 21 h 21"/>
                  <a:gd name="T6" fmla="*/ 10 w 10"/>
                  <a:gd name="T7" fmla="*/ 1 h 21"/>
                  <a:gd name="T8" fmla="*/ 8 w 10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1">
                    <a:moveTo>
                      <a:pt x="8" y="0"/>
                    </a:moveTo>
                    <a:cubicBezTo>
                      <a:pt x="5" y="6"/>
                      <a:pt x="2" y="13"/>
                      <a:pt x="0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5" y="14"/>
                      <a:pt x="7" y="8"/>
                      <a:pt x="10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7" name="Freeform 147"/>
              <p:cNvSpPr/>
              <p:nvPr/>
            </p:nvSpPr>
            <p:spPr bwMode="auto">
              <a:xfrm>
                <a:off x="1986" y="2510"/>
                <a:ext cx="24" cy="49"/>
              </a:xfrm>
              <a:custGeom>
                <a:avLst/>
                <a:gdLst>
                  <a:gd name="T0" fmla="*/ 3 w 10"/>
                  <a:gd name="T1" fmla="*/ 0 h 21"/>
                  <a:gd name="T2" fmla="*/ 0 w 10"/>
                  <a:gd name="T3" fmla="*/ 1 h 21"/>
                  <a:gd name="T4" fmla="*/ 7 w 10"/>
                  <a:gd name="T5" fmla="*/ 21 h 21"/>
                  <a:gd name="T6" fmla="*/ 10 w 10"/>
                  <a:gd name="T7" fmla="*/ 20 h 21"/>
                  <a:gd name="T8" fmla="*/ 3 w 10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8"/>
                      <a:pt x="4" y="15"/>
                      <a:pt x="7" y="2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7" y="14"/>
                      <a:pt x="5" y="7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8" name="Freeform 148"/>
              <p:cNvSpPr/>
              <p:nvPr/>
            </p:nvSpPr>
            <p:spPr bwMode="auto">
              <a:xfrm>
                <a:off x="2043" y="1742"/>
                <a:ext cx="28" cy="45"/>
              </a:xfrm>
              <a:custGeom>
                <a:avLst/>
                <a:gdLst>
                  <a:gd name="T0" fmla="*/ 9 w 12"/>
                  <a:gd name="T1" fmla="*/ 0 h 19"/>
                  <a:gd name="T2" fmla="*/ 0 w 12"/>
                  <a:gd name="T3" fmla="*/ 18 h 19"/>
                  <a:gd name="T4" fmla="*/ 2 w 12"/>
                  <a:gd name="T5" fmla="*/ 19 h 19"/>
                  <a:gd name="T6" fmla="*/ 12 w 12"/>
                  <a:gd name="T7" fmla="*/ 1 h 19"/>
                  <a:gd name="T8" fmla="*/ 9 w 12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9" y="0"/>
                    </a:moveTo>
                    <a:cubicBezTo>
                      <a:pt x="6" y="6"/>
                      <a:pt x="3" y="12"/>
                      <a:pt x="0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5" y="13"/>
                      <a:pt x="9" y="7"/>
                      <a:pt x="12" y="1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29" name="Freeform 149"/>
              <p:cNvSpPr/>
              <p:nvPr/>
            </p:nvSpPr>
            <p:spPr bwMode="auto">
              <a:xfrm>
                <a:off x="2123" y="1444"/>
                <a:ext cx="1492" cy="1016"/>
              </a:xfrm>
              <a:custGeom>
                <a:avLst/>
                <a:gdLst>
                  <a:gd name="T0" fmla="*/ 630 w 630"/>
                  <a:gd name="T1" fmla="*/ 360 h 429"/>
                  <a:gd name="T2" fmla="*/ 630 w 630"/>
                  <a:gd name="T3" fmla="*/ 39 h 429"/>
                  <a:gd name="T4" fmla="*/ 591 w 630"/>
                  <a:gd name="T5" fmla="*/ 0 h 429"/>
                  <a:gd name="T6" fmla="*/ 39 w 630"/>
                  <a:gd name="T7" fmla="*/ 0 h 429"/>
                  <a:gd name="T8" fmla="*/ 0 w 630"/>
                  <a:gd name="T9" fmla="*/ 39 h 429"/>
                  <a:gd name="T10" fmla="*/ 0 w 630"/>
                  <a:gd name="T11" fmla="*/ 360 h 429"/>
                  <a:gd name="T12" fmla="*/ 0 w 630"/>
                  <a:gd name="T13" fmla="*/ 429 h 429"/>
                  <a:gd name="T14" fmla="*/ 630 w 630"/>
                  <a:gd name="T15" fmla="*/ 429 h 429"/>
                  <a:gd name="T16" fmla="*/ 630 w 630"/>
                  <a:gd name="T17" fmla="*/ 360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0" h="429">
                    <a:moveTo>
                      <a:pt x="630" y="360"/>
                    </a:moveTo>
                    <a:cubicBezTo>
                      <a:pt x="630" y="39"/>
                      <a:pt x="630" y="39"/>
                      <a:pt x="630" y="39"/>
                    </a:cubicBezTo>
                    <a:cubicBezTo>
                      <a:pt x="630" y="18"/>
                      <a:pt x="613" y="0"/>
                      <a:pt x="59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1"/>
                      <a:pt x="0" y="428"/>
                      <a:pt x="0" y="429"/>
                    </a:cubicBezTo>
                    <a:cubicBezTo>
                      <a:pt x="630" y="429"/>
                      <a:pt x="630" y="429"/>
                      <a:pt x="630" y="429"/>
                    </a:cubicBezTo>
                    <a:cubicBezTo>
                      <a:pt x="630" y="428"/>
                      <a:pt x="630" y="361"/>
                      <a:pt x="630" y="360"/>
                    </a:cubicBezTo>
                  </a:path>
                </a:pathLst>
              </a:custGeom>
              <a:solidFill>
                <a:srgbClr val="2E2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0" name="Rectangle 150"/>
              <p:cNvSpPr>
                <a:spLocks noChangeArrowheads="1"/>
              </p:cNvSpPr>
              <p:nvPr/>
            </p:nvSpPr>
            <p:spPr bwMode="auto">
              <a:xfrm>
                <a:off x="2230" y="1548"/>
                <a:ext cx="1274" cy="822"/>
              </a:xfrm>
              <a:prstGeom prst="rect">
                <a:avLst/>
              </a:prstGeom>
              <a:solidFill>
                <a:srgbClr val="FBE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1" name="Rectangle 151"/>
              <p:cNvSpPr>
                <a:spLocks noChangeArrowheads="1"/>
              </p:cNvSpPr>
              <p:nvPr/>
            </p:nvSpPr>
            <p:spPr bwMode="auto">
              <a:xfrm>
                <a:off x="2230" y="1548"/>
                <a:ext cx="1274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2" name="Freeform 152"/>
              <p:cNvSpPr/>
              <p:nvPr/>
            </p:nvSpPr>
            <p:spPr bwMode="auto">
              <a:xfrm>
                <a:off x="1996" y="2460"/>
                <a:ext cx="1747" cy="128"/>
              </a:xfrm>
              <a:custGeom>
                <a:avLst/>
                <a:gdLst>
                  <a:gd name="T0" fmla="*/ 0 w 738"/>
                  <a:gd name="T1" fmla="*/ 8 h 54"/>
                  <a:gd name="T2" fmla="*/ 46 w 738"/>
                  <a:gd name="T3" fmla="*/ 54 h 54"/>
                  <a:gd name="T4" fmla="*/ 692 w 738"/>
                  <a:gd name="T5" fmla="*/ 54 h 54"/>
                  <a:gd name="T6" fmla="*/ 738 w 738"/>
                  <a:gd name="T7" fmla="*/ 8 h 54"/>
                  <a:gd name="T8" fmla="*/ 738 w 738"/>
                  <a:gd name="T9" fmla="*/ 0 h 54"/>
                  <a:gd name="T10" fmla="*/ 0 w 738"/>
                  <a:gd name="T11" fmla="*/ 0 h 54"/>
                  <a:gd name="T12" fmla="*/ 0 w 738"/>
                  <a:gd name="T13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8" h="54">
                    <a:moveTo>
                      <a:pt x="0" y="8"/>
                    </a:moveTo>
                    <a:cubicBezTo>
                      <a:pt x="0" y="34"/>
                      <a:pt x="21" y="54"/>
                      <a:pt x="46" y="54"/>
                    </a:cubicBezTo>
                    <a:cubicBezTo>
                      <a:pt x="692" y="54"/>
                      <a:pt x="692" y="54"/>
                      <a:pt x="692" y="54"/>
                    </a:cubicBezTo>
                    <a:cubicBezTo>
                      <a:pt x="717" y="54"/>
                      <a:pt x="738" y="34"/>
                      <a:pt x="738" y="8"/>
                    </a:cubicBezTo>
                    <a:cubicBezTo>
                      <a:pt x="738" y="0"/>
                      <a:pt x="738" y="0"/>
                      <a:pt x="73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3" name="Freeform 153"/>
              <p:cNvSpPr/>
              <p:nvPr/>
            </p:nvSpPr>
            <p:spPr bwMode="auto">
              <a:xfrm>
                <a:off x="2753" y="2517"/>
                <a:ext cx="225" cy="23"/>
              </a:xfrm>
              <a:custGeom>
                <a:avLst/>
                <a:gdLst>
                  <a:gd name="T0" fmla="*/ 95 w 95"/>
                  <a:gd name="T1" fmla="*/ 5 h 10"/>
                  <a:gd name="T2" fmla="*/ 90 w 95"/>
                  <a:gd name="T3" fmla="*/ 10 h 10"/>
                  <a:gd name="T4" fmla="*/ 6 w 95"/>
                  <a:gd name="T5" fmla="*/ 10 h 10"/>
                  <a:gd name="T6" fmla="*/ 0 w 95"/>
                  <a:gd name="T7" fmla="*/ 5 h 10"/>
                  <a:gd name="T8" fmla="*/ 6 w 95"/>
                  <a:gd name="T9" fmla="*/ 0 h 10"/>
                  <a:gd name="T10" fmla="*/ 90 w 95"/>
                  <a:gd name="T11" fmla="*/ 0 h 10"/>
                  <a:gd name="T12" fmla="*/ 95 w 95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0">
                    <a:moveTo>
                      <a:pt x="95" y="5"/>
                    </a:moveTo>
                    <a:cubicBezTo>
                      <a:pt x="95" y="7"/>
                      <a:pt x="93" y="10"/>
                      <a:pt x="90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5" y="2"/>
                      <a:pt x="95" y="5"/>
                    </a:cubicBezTo>
                    <a:close/>
                  </a:path>
                </a:pathLst>
              </a:custGeom>
              <a:solidFill>
                <a:srgbClr val="C4C6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4" name="Freeform 154"/>
              <p:cNvSpPr>
                <a:spLocks noEditPoints="1"/>
              </p:cNvSpPr>
              <p:nvPr/>
            </p:nvSpPr>
            <p:spPr bwMode="auto">
              <a:xfrm>
                <a:off x="2230" y="1548"/>
                <a:ext cx="1274" cy="713"/>
              </a:xfrm>
              <a:custGeom>
                <a:avLst/>
                <a:gdLst>
                  <a:gd name="T0" fmla="*/ 15 w 538"/>
                  <a:gd name="T1" fmla="*/ 274 h 301"/>
                  <a:gd name="T2" fmla="*/ 0 w 538"/>
                  <a:gd name="T3" fmla="*/ 274 h 301"/>
                  <a:gd name="T4" fmla="*/ 0 w 538"/>
                  <a:gd name="T5" fmla="*/ 301 h 301"/>
                  <a:gd name="T6" fmla="*/ 15 w 538"/>
                  <a:gd name="T7" fmla="*/ 274 h 301"/>
                  <a:gd name="T8" fmla="*/ 538 w 538"/>
                  <a:gd name="T9" fmla="*/ 0 h 301"/>
                  <a:gd name="T10" fmla="*/ 245 w 538"/>
                  <a:gd name="T11" fmla="*/ 0 h 301"/>
                  <a:gd name="T12" fmla="*/ 245 w 538"/>
                  <a:gd name="T13" fmla="*/ 85 h 301"/>
                  <a:gd name="T14" fmla="*/ 538 w 538"/>
                  <a:gd name="T15" fmla="*/ 0 h 301"/>
                  <a:gd name="T16" fmla="*/ 538 w 538"/>
                  <a:gd name="T17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" h="301">
                    <a:moveTo>
                      <a:pt x="15" y="274"/>
                    </a:moveTo>
                    <a:cubicBezTo>
                      <a:pt x="0" y="274"/>
                      <a:pt x="0" y="274"/>
                      <a:pt x="0" y="274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4" y="292"/>
                      <a:pt x="9" y="283"/>
                      <a:pt x="15" y="274"/>
                    </a:cubicBezTo>
                    <a:moveTo>
                      <a:pt x="538" y="0"/>
                    </a:moveTo>
                    <a:cubicBezTo>
                      <a:pt x="245" y="0"/>
                      <a:pt x="245" y="0"/>
                      <a:pt x="245" y="0"/>
                    </a:cubicBezTo>
                    <a:cubicBezTo>
                      <a:pt x="245" y="85"/>
                      <a:pt x="245" y="85"/>
                      <a:pt x="245" y="85"/>
                    </a:cubicBezTo>
                    <a:cubicBezTo>
                      <a:pt x="329" y="45"/>
                      <a:pt x="429" y="15"/>
                      <a:pt x="538" y="0"/>
                    </a:cubicBezTo>
                    <a:cubicBezTo>
                      <a:pt x="538" y="0"/>
                      <a:pt x="538" y="0"/>
                      <a:pt x="538" y="0"/>
                    </a:cubicBezTo>
                  </a:path>
                </a:pathLst>
              </a:custGeom>
              <a:solidFill>
                <a:srgbClr val="FBD8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5" name="Freeform 155"/>
              <p:cNvSpPr/>
              <p:nvPr/>
            </p:nvSpPr>
            <p:spPr bwMode="auto">
              <a:xfrm>
                <a:off x="3750" y="1313"/>
                <a:ext cx="62" cy="88"/>
              </a:xfrm>
              <a:custGeom>
                <a:avLst/>
                <a:gdLst>
                  <a:gd name="T0" fmla="*/ 26 w 26"/>
                  <a:gd name="T1" fmla="*/ 37 h 37"/>
                  <a:gd name="T2" fmla="*/ 9 w 26"/>
                  <a:gd name="T3" fmla="*/ 30 h 37"/>
                  <a:gd name="T4" fmla="*/ 3 w 26"/>
                  <a:gd name="T5" fmla="*/ 2 h 37"/>
                  <a:gd name="T6" fmla="*/ 4 w 26"/>
                  <a:gd name="T7" fmla="*/ 0 h 37"/>
                  <a:gd name="T8" fmla="*/ 26 w 26"/>
                  <a:gd name="T9" fmla="*/ 0 h 37"/>
                  <a:gd name="T10" fmla="*/ 26 w 26"/>
                  <a:gd name="T11" fmla="*/ 5 h 37"/>
                  <a:gd name="T12" fmla="*/ 8 w 26"/>
                  <a:gd name="T13" fmla="*/ 5 h 37"/>
                  <a:gd name="T14" fmla="*/ 12 w 26"/>
                  <a:gd name="T15" fmla="*/ 27 h 37"/>
                  <a:gd name="T16" fmla="*/ 26 w 26"/>
                  <a:gd name="T17" fmla="*/ 32 h 37"/>
                  <a:gd name="T18" fmla="*/ 26 w 26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7">
                    <a:moveTo>
                      <a:pt x="26" y="37"/>
                    </a:moveTo>
                    <a:cubicBezTo>
                      <a:pt x="19" y="37"/>
                      <a:pt x="13" y="35"/>
                      <a:pt x="9" y="30"/>
                    </a:cubicBezTo>
                    <a:cubicBezTo>
                      <a:pt x="0" y="20"/>
                      <a:pt x="3" y="3"/>
                      <a:pt x="3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10"/>
                      <a:pt x="7" y="20"/>
                      <a:pt x="12" y="27"/>
                    </a:cubicBezTo>
                    <a:cubicBezTo>
                      <a:pt x="15" y="30"/>
                      <a:pt x="20" y="32"/>
                      <a:pt x="26" y="32"/>
                    </a:cubicBezTo>
                    <a:cubicBezTo>
                      <a:pt x="26" y="37"/>
                      <a:pt x="26" y="37"/>
                      <a:pt x="26" y="37"/>
                    </a:cubicBezTo>
                  </a:path>
                </a:pathLst>
              </a:custGeom>
              <a:solidFill>
                <a:srgbClr val="FFD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6" name="Freeform 156"/>
              <p:cNvSpPr/>
              <p:nvPr/>
            </p:nvSpPr>
            <p:spPr bwMode="auto">
              <a:xfrm>
                <a:off x="3928" y="1313"/>
                <a:ext cx="61" cy="88"/>
              </a:xfrm>
              <a:custGeom>
                <a:avLst/>
                <a:gdLst>
                  <a:gd name="T0" fmla="*/ 0 w 26"/>
                  <a:gd name="T1" fmla="*/ 37 h 37"/>
                  <a:gd name="T2" fmla="*/ 17 w 26"/>
                  <a:gd name="T3" fmla="*/ 30 h 37"/>
                  <a:gd name="T4" fmla="*/ 23 w 26"/>
                  <a:gd name="T5" fmla="*/ 2 h 37"/>
                  <a:gd name="T6" fmla="*/ 23 w 26"/>
                  <a:gd name="T7" fmla="*/ 0 h 37"/>
                  <a:gd name="T8" fmla="*/ 0 w 26"/>
                  <a:gd name="T9" fmla="*/ 0 h 37"/>
                  <a:gd name="T10" fmla="*/ 0 w 26"/>
                  <a:gd name="T11" fmla="*/ 5 h 37"/>
                  <a:gd name="T12" fmla="*/ 18 w 26"/>
                  <a:gd name="T13" fmla="*/ 5 h 37"/>
                  <a:gd name="T14" fmla="*/ 14 w 26"/>
                  <a:gd name="T15" fmla="*/ 27 h 37"/>
                  <a:gd name="T16" fmla="*/ 0 w 26"/>
                  <a:gd name="T17" fmla="*/ 32 h 37"/>
                  <a:gd name="T18" fmla="*/ 0 w 26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7">
                    <a:moveTo>
                      <a:pt x="0" y="37"/>
                    </a:moveTo>
                    <a:cubicBezTo>
                      <a:pt x="8" y="37"/>
                      <a:pt x="13" y="35"/>
                      <a:pt x="17" y="30"/>
                    </a:cubicBezTo>
                    <a:cubicBezTo>
                      <a:pt x="26" y="20"/>
                      <a:pt x="23" y="3"/>
                      <a:pt x="23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9" y="10"/>
                      <a:pt x="19" y="20"/>
                      <a:pt x="14" y="27"/>
                    </a:cubicBezTo>
                    <a:cubicBezTo>
                      <a:pt x="11" y="30"/>
                      <a:pt x="6" y="32"/>
                      <a:pt x="0" y="32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FD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7" name="Freeform 157"/>
              <p:cNvSpPr/>
              <p:nvPr/>
            </p:nvSpPr>
            <p:spPr bwMode="auto">
              <a:xfrm>
                <a:off x="3805" y="1301"/>
                <a:ext cx="135" cy="157"/>
              </a:xfrm>
              <a:custGeom>
                <a:avLst/>
                <a:gdLst>
                  <a:gd name="T0" fmla="*/ 0 w 57"/>
                  <a:gd name="T1" fmla="*/ 0 h 66"/>
                  <a:gd name="T2" fmla="*/ 0 w 57"/>
                  <a:gd name="T3" fmla="*/ 36 h 66"/>
                  <a:gd name="T4" fmla="*/ 17 w 57"/>
                  <a:gd name="T5" fmla="*/ 62 h 66"/>
                  <a:gd name="T6" fmla="*/ 17 w 57"/>
                  <a:gd name="T7" fmla="*/ 63 h 66"/>
                  <a:gd name="T8" fmla="*/ 17 w 57"/>
                  <a:gd name="T9" fmla="*/ 63 h 66"/>
                  <a:gd name="T10" fmla="*/ 21 w 57"/>
                  <a:gd name="T11" fmla="*/ 66 h 66"/>
                  <a:gd name="T12" fmla="*/ 36 w 57"/>
                  <a:gd name="T13" fmla="*/ 66 h 66"/>
                  <a:gd name="T14" fmla="*/ 40 w 57"/>
                  <a:gd name="T15" fmla="*/ 63 h 66"/>
                  <a:gd name="T16" fmla="*/ 40 w 57"/>
                  <a:gd name="T17" fmla="*/ 63 h 66"/>
                  <a:gd name="T18" fmla="*/ 40 w 57"/>
                  <a:gd name="T19" fmla="*/ 62 h 66"/>
                  <a:gd name="T20" fmla="*/ 57 w 57"/>
                  <a:gd name="T21" fmla="*/ 36 h 66"/>
                  <a:gd name="T22" fmla="*/ 57 w 57"/>
                  <a:gd name="T23" fmla="*/ 0 h 66"/>
                  <a:gd name="T24" fmla="*/ 0 w 57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66">
                    <a:moveTo>
                      <a:pt x="0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7" y="58"/>
                      <a:pt x="17" y="62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5"/>
                      <a:pt x="19" y="66"/>
                      <a:pt x="21" y="66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8" y="66"/>
                      <a:pt x="40" y="65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50" y="58"/>
                      <a:pt x="57" y="48"/>
                      <a:pt x="57" y="36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D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8" name="Freeform 158"/>
              <p:cNvSpPr/>
              <p:nvPr/>
            </p:nvSpPr>
            <p:spPr bwMode="auto">
              <a:xfrm>
                <a:off x="3805" y="1526"/>
                <a:ext cx="135" cy="88"/>
              </a:xfrm>
              <a:custGeom>
                <a:avLst/>
                <a:gdLst>
                  <a:gd name="T0" fmla="*/ 0 w 57"/>
                  <a:gd name="T1" fmla="*/ 34 h 37"/>
                  <a:gd name="T2" fmla="*/ 2 w 57"/>
                  <a:gd name="T3" fmla="*/ 37 h 37"/>
                  <a:gd name="T4" fmla="*/ 54 w 57"/>
                  <a:gd name="T5" fmla="*/ 37 h 37"/>
                  <a:gd name="T6" fmla="*/ 57 w 57"/>
                  <a:gd name="T7" fmla="*/ 34 h 37"/>
                  <a:gd name="T8" fmla="*/ 57 w 57"/>
                  <a:gd name="T9" fmla="*/ 3 h 37"/>
                  <a:gd name="T10" fmla="*/ 54 w 57"/>
                  <a:gd name="T11" fmla="*/ 0 h 37"/>
                  <a:gd name="T12" fmla="*/ 2 w 57"/>
                  <a:gd name="T13" fmla="*/ 0 h 37"/>
                  <a:gd name="T14" fmla="*/ 0 w 57"/>
                  <a:gd name="T15" fmla="*/ 3 h 37"/>
                  <a:gd name="T16" fmla="*/ 0 w 57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37">
                    <a:moveTo>
                      <a:pt x="0" y="34"/>
                    </a:moveTo>
                    <a:cubicBezTo>
                      <a:pt x="0" y="36"/>
                      <a:pt x="1" y="37"/>
                      <a:pt x="2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6" y="37"/>
                      <a:pt x="57" y="36"/>
                      <a:pt x="57" y="34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1"/>
                      <a:pt x="56" y="0"/>
                      <a:pt x="5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solidFill>
                <a:srgbClr val="3E43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39" name="Freeform 159"/>
              <p:cNvSpPr/>
              <p:nvPr/>
            </p:nvSpPr>
            <p:spPr bwMode="auto">
              <a:xfrm>
                <a:off x="3797" y="1605"/>
                <a:ext cx="150" cy="11"/>
              </a:xfrm>
              <a:custGeom>
                <a:avLst/>
                <a:gdLst>
                  <a:gd name="T0" fmla="*/ 0 w 63"/>
                  <a:gd name="T1" fmla="*/ 4 h 5"/>
                  <a:gd name="T2" fmla="*/ 1 w 63"/>
                  <a:gd name="T3" fmla="*/ 5 h 5"/>
                  <a:gd name="T4" fmla="*/ 62 w 63"/>
                  <a:gd name="T5" fmla="*/ 5 h 5"/>
                  <a:gd name="T6" fmla="*/ 63 w 63"/>
                  <a:gd name="T7" fmla="*/ 4 h 5"/>
                  <a:gd name="T8" fmla="*/ 63 w 63"/>
                  <a:gd name="T9" fmla="*/ 1 h 5"/>
                  <a:gd name="T10" fmla="*/ 62 w 63"/>
                  <a:gd name="T11" fmla="*/ 0 h 5"/>
                  <a:gd name="T12" fmla="*/ 1 w 63"/>
                  <a:gd name="T13" fmla="*/ 0 h 5"/>
                  <a:gd name="T14" fmla="*/ 0 w 63"/>
                  <a:gd name="T15" fmla="*/ 1 h 5"/>
                  <a:gd name="T16" fmla="*/ 0 w 63"/>
                  <a:gd name="T1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5">
                    <a:moveTo>
                      <a:pt x="0" y="4"/>
                    </a:moveTo>
                    <a:cubicBezTo>
                      <a:pt x="0" y="5"/>
                      <a:pt x="0" y="5"/>
                      <a:pt x="1" y="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3" y="5"/>
                      <a:pt x="63" y="4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3" y="0"/>
                      <a:pt x="62" y="0"/>
                      <a:pt x="6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393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0" name="Rectangle 160"/>
              <p:cNvSpPr>
                <a:spLocks noChangeArrowheads="1"/>
              </p:cNvSpPr>
              <p:nvPr/>
            </p:nvSpPr>
            <p:spPr bwMode="auto">
              <a:xfrm>
                <a:off x="3859" y="1458"/>
                <a:ext cx="26" cy="59"/>
              </a:xfrm>
              <a:prstGeom prst="rect">
                <a:avLst/>
              </a:prstGeom>
              <a:solidFill>
                <a:srgbClr val="FFD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1" name="Rectangle 161"/>
              <p:cNvSpPr>
                <a:spLocks noChangeArrowheads="1"/>
              </p:cNvSpPr>
              <p:nvPr/>
            </p:nvSpPr>
            <p:spPr bwMode="auto">
              <a:xfrm>
                <a:off x="3859" y="1458"/>
                <a:ext cx="2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2" name="Freeform 162"/>
              <p:cNvSpPr/>
              <p:nvPr/>
            </p:nvSpPr>
            <p:spPr bwMode="auto">
              <a:xfrm>
                <a:off x="3850" y="1517"/>
                <a:ext cx="45" cy="9"/>
              </a:xfrm>
              <a:custGeom>
                <a:avLst/>
                <a:gdLst>
                  <a:gd name="T0" fmla="*/ 40 w 45"/>
                  <a:gd name="T1" fmla="*/ 0 h 9"/>
                  <a:gd name="T2" fmla="*/ 4 w 45"/>
                  <a:gd name="T3" fmla="*/ 0 h 9"/>
                  <a:gd name="T4" fmla="*/ 0 w 45"/>
                  <a:gd name="T5" fmla="*/ 9 h 9"/>
                  <a:gd name="T6" fmla="*/ 45 w 45"/>
                  <a:gd name="T7" fmla="*/ 9 h 9"/>
                  <a:gd name="T8" fmla="*/ 40 w 4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9">
                    <a:moveTo>
                      <a:pt x="40" y="0"/>
                    </a:moveTo>
                    <a:lnTo>
                      <a:pt x="4" y="0"/>
                    </a:lnTo>
                    <a:lnTo>
                      <a:pt x="0" y="9"/>
                    </a:lnTo>
                    <a:lnTo>
                      <a:pt x="45" y="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D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3" name="Freeform 163"/>
              <p:cNvSpPr/>
              <p:nvPr/>
            </p:nvSpPr>
            <p:spPr bwMode="auto">
              <a:xfrm>
                <a:off x="3850" y="1517"/>
                <a:ext cx="45" cy="9"/>
              </a:xfrm>
              <a:custGeom>
                <a:avLst/>
                <a:gdLst>
                  <a:gd name="T0" fmla="*/ 40 w 45"/>
                  <a:gd name="T1" fmla="*/ 0 h 9"/>
                  <a:gd name="T2" fmla="*/ 4 w 45"/>
                  <a:gd name="T3" fmla="*/ 0 h 9"/>
                  <a:gd name="T4" fmla="*/ 0 w 45"/>
                  <a:gd name="T5" fmla="*/ 9 h 9"/>
                  <a:gd name="T6" fmla="*/ 45 w 45"/>
                  <a:gd name="T7" fmla="*/ 9 h 9"/>
                  <a:gd name="T8" fmla="*/ 40 w 4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9">
                    <a:moveTo>
                      <a:pt x="40" y="0"/>
                    </a:moveTo>
                    <a:lnTo>
                      <a:pt x="4" y="0"/>
                    </a:lnTo>
                    <a:lnTo>
                      <a:pt x="0" y="9"/>
                    </a:lnTo>
                    <a:lnTo>
                      <a:pt x="45" y="9"/>
                    </a:lnTo>
                    <a:lnTo>
                      <a:pt x="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4" name="Freeform 164"/>
              <p:cNvSpPr/>
              <p:nvPr/>
            </p:nvSpPr>
            <p:spPr bwMode="auto">
              <a:xfrm>
                <a:off x="3824" y="1545"/>
                <a:ext cx="94" cy="45"/>
              </a:xfrm>
              <a:custGeom>
                <a:avLst/>
                <a:gdLst>
                  <a:gd name="T0" fmla="*/ 0 w 40"/>
                  <a:gd name="T1" fmla="*/ 18 h 19"/>
                  <a:gd name="T2" fmla="*/ 1 w 40"/>
                  <a:gd name="T3" fmla="*/ 19 h 19"/>
                  <a:gd name="T4" fmla="*/ 39 w 40"/>
                  <a:gd name="T5" fmla="*/ 19 h 19"/>
                  <a:gd name="T6" fmla="*/ 40 w 40"/>
                  <a:gd name="T7" fmla="*/ 18 h 19"/>
                  <a:gd name="T8" fmla="*/ 40 w 40"/>
                  <a:gd name="T9" fmla="*/ 2 h 19"/>
                  <a:gd name="T10" fmla="*/ 39 w 40"/>
                  <a:gd name="T11" fmla="*/ 0 h 19"/>
                  <a:gd name="T12" fmla="*/ 1 w 40"/>
                  <a:gd name="T13" fmla="*/ 0 h 19"/>
                  <a:gd name="T14" fmla="*/ 0 w 40"/>
                  <a:gd name="T15" fmla="*/ 2 h 19"/>
                  <a:gd name="T16" fmla="*/ 0 w 40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9">
                    <a:moveTo>
                      <a:pt x="0" y="18"/>
                    </a:moveTo>
                    <a:cubicBezTo>
                      <a:pt x="0" y="19"/>
                      <a:pt x="0" y="19"/>
                      <a:pt x="1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0" y="19"/>
                      <a:pt x="40" y="19"/>
                      <a:pt x="40" y="18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40" y="0"/>
                      <a:pt x="3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8"/>
                      <a:pt x="0" y="18"/>
                      <a:pt x="0" y="18"/>
                    </a:cubicBezTo>
                  </a:path>
                </a:pathLst>
              </a:custGeom>
              <a:solidFill>
                <a:srgbClr val="FDC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5" name="Freeform 165"/>
              <p:cNvSpPr/>
              <p:nvPr/>
            </p:nvSpPr>
            <p:spPr bwMode="auto">
              <a:xfrm>
                <a:off x="3805" y="1526"/>
                <a:ext cx="19" cy="79"/>
              </a:xfrm>
              <a:custGeom>
                <a:avLst/>
                <a:gdLst>
                  <a:gd name="T0" fmla="*/ 5 w 8"/>
                  <a:gd name="T1" fmla="*/ 33 h 33"/>
                  <a:gd name="T2" fmla="*/ 5 w 8"/>
                  <a:gd name="T3" fmla="*/ 3 h 33"/>
                  <a:gd name="T4" fmla="*/ 8 w 8"/>
                  <a:gd name="T5" fmla="*/ 0 h 33"/>
                  <a:gd name="T6" fmla="*/ 2 w 8"/>
                  <a:gd name="T7" fmla="*/ 0 h 33"/>
                  <a:gd name="T8" fmla="*/ 0 w 8"/>
                  <a:gd name="T9" fmla="*/ 3 h 33"/>
                  <a:gd name="T10" fmla="*/ 0 w 8"/>
                  <a:gd name="T11" fmla="*/ 33 h 33"/>
                  <a:gd name="T12" fmla="*/ 4 w 8"/>
                  <a:gd name="T13" fmla="*/ 33 h 33"/>
                  <a:gd name="T14" fmla="*/ 5 w 8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33">
                    <a:moveTo>
                      <a:pt x="5" y="3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5" y="33"/>
                    </a:cubicBezTo>
                  </a:path>
                </a:pathLst>
              </a:custGeom>
              <a:solidFill>
                <a:srgbClr val="3438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6" name="Freeform 166"/>
              <p:cNvSpPr/>
              <p:nvPr/>
            </p:nvSpPr>
            <p:spPr bwMode="auto">
              <a:xfrm>
                <a:off x="3797" y="1605"/>
                <a:ext cx="17" cy="11"/>
              </a:xfrm>
              <a:custGeom>
                <a:avLst/>
                <a:gdLst>
                  <a:gd name="T0" fmla="*/ 5 w 7"/>
                  <a:gd name="T1" fmla="*/ 4 h 5"/>
                  <a:gd name="T2" fmla="*/ 5 w 7"/>
                  <a:gd name="T3" fmla="*/ 1 h 5"/>
                  <a:gd name="T4" fmla="*/ 7 w 7"/>
                  <a:gd name="T5" fmla="*/ 0 h 5"/>
                  <a:gd name="T6" fmla="*/ 3 w 7"/>
                  <a:gd name="T7" fmla="*/ 0 h 5"/>
                  <a:gd name="T8" fmla="*/ 1 w 7"/>
                  <a:gd name="T9" fmla="*/ 0 h 5"/>
                  <a:gd name="T10" fmla="*/ 0 w 7"/>
                  <a:gd name="T11" fmla="*/ 1 h 5"/>
                  <a:gd name="T12" fmla="*/ 0 w 7"/>
                  <a:gd name="T13" fmla="*/ 4 h 5"/>
                  <a:gd name="T14" fmla="*/ 1 w 7"/>
                  <a:gd name="T15" fmla="*/ 5 h 5"/>
                  <a:gd name="T16" fmla="*/ 7 w 7"/>
                  <a:gd name="T17" fmla="*/ 5 h 5"/>
                  <a:gd name="T18" fmla="*/ 5 w 7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5" y="5"/>
                      <a:pt x="5" y="4"/>
                    </a:cubicBezTo>
                    <a:close/>
                  </a:path>
                </a:pathLst>
              </a:custGeom>
              <a:solidFill>
                <a:srgbClr val="3035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7" name="Freeform 167"/>
              <p:cNvSpPr/>
              <p:nvPr/>
            </p:nvSpPr>
            <p:spPr bwMode="auto">
              <a:xfrm>
                <a:off x="3805" y="1301"/>
                <a:ext cx="61" cy="157"/>
              </a:xfrm>
              <a:custGeom>
                <a:avLst/>
                <a:gdLst>
                  <a:gd name="T0" fmla="*/ 5 w 26"/>
                  <a:gd name="T1" fmla="*/ 0 h 66"/>
                  <a:gd name="T2" fmla="*/ 5 w 26"/>
                  <a:gd name="T3" fmla="*/ 0 h 66"/>
                  <a:gd name="T4" fmla="*/ 0 w 26"/>
                  <a:gd name="T5" fmla="*/ 0 h 66"/>
                  <a:gd name="T6" fmla="*/ 0 w 26"/>
                  <a:gd name="T7" fmla="*/ 36 h 66"/>
                  <a:gd name="T8" fmla="*/ 17 w 26"/>
                  <a:gd name="T9" fmla="*/ 62 h 66"/>
                  <a:gd name="T10" fmla="*/ 17 w 26"/>
                  <a:gd name="T11" fmla="*/ 63 h 66"/>
                  <a:gd name="T12" fmla="*/ 17 w 26"/>
                  <a:gd name="T13" fmla="*/ 63 h 66"/>
                  <a:gd name="T14" fmla="*/ 21 w 26"/>
                  <a:gd name="T15" fmla="*/ 66 h 66"/>
                  <a:gd name="T16" fmla="*/ 23 w 26"/>
                  <a:gd name="T17" fmla="*/ 66 h 66"/>
                  <a:gd name="T18" fmla="*/ 26 w 26"/>
                  <a:gd name="T19" fmla="*/ 66 h 66"/>
                  <a:gd name="T20" fmla="*/ 23 w 26"/>
                  <a:gd name="T21" fmla="*/ 63 h 66"/>
                  <a:gd name="T22" fmla="*/ 23 w 26"/>
                  <a:gd name="T23" fmla="*/ 63 h 66"/>
                  <a:gd name="T24" fmla="*/ 23 w 26"/>
                  <a:gd name="T25" fmla="*/ 62 h 66"/>
                  <a:gd name="T26" fmla="*/ 5 w 26"/>
                  <a:gd name="T27" fmla="*/ 36 h 66"/>
                  <a:gd name="T28" fmla="*/ 5 w 26"/>
                  <a:gd name="T2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66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7" y="58"/>
                      <a:pt x="17" y="62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5"/>
                      <a:pt x="19" y="66"/>
                      <a:pt x="21" y="66"/>
                    </a:cubicBezTo>
                    <a:cubicBezTo>
                      <a:pt x="23" y="66"/>
                      <a:pt x="23" y="66"/>
                      <a:pt x="23" y="66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4" y="66"/>
                      <a:pt x="23" y="65"/>
                      <a:pt x="23" y="63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3" y="58"/>
                      <a:pt x="5" y="48"/>
                      <a:pt x="5" y="36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DC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8" name="Freeform 168"/>
              <p:cNvSpPr/>
              <p:nvPr/>
            </p:nvSpPr>
            <p:spPr bwMode="auto">
              <a:xfrm>
                <a:off x="3859" y="1458"/>
                <a:ext cx="14" cy="0"/>
              </a:xfrm>
              <a:custGeom>
                <a:avLst/>
                <a:gdLst>
                  <a:gd name="T0" fmla="*/ 14 w 14"/>
                  <a:gd name="T1" fmla="*/ 7 w 14"/>
                  <a:gd name="T2" fmla="*/ 0 w 14"/>
                  <a:gd name="T3" fmla="*/ 0 w 14"/>
                  <a:gd name="T4" fmla="*/ 14 w 14"/>
                  <a:gd name="T5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DC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49" name="Freeform 169"/>
              <p:cNvSpPr/>
              <p:nvPr/>
            </p:nvSpPr>
            <p:spPr bwMode="auto">
              <a:xfrm>
                <a:off x="3859" y="1458"/>
                <a:ext cx="14" cy="0"/>
              </a:xfrm>
              <a:custGeom>
                <a:avLst/>
                <a:gdLst>
                  <a:gd name="T0" fmla="*/ 14 w 14"/>
                  <a:gd name="T1" fmla="*/ 7 w 14"/>
                  <a:gd name="T2" fmla="*/ 0 w 14"/>
                  <a:gd name="T3" fmla="*/ 0 w 14"/>
                  <a:gd name="T4" fmla="*/ 14 w 14"/>
                  <a:gd name="T5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0" name="Freeform 170"/>
              <p:cNvSpPr/>
              <p:nvPr/>
            </p:nvSpPr>
            <p:spPr bwMode="auto">
              <a:xfrm>
                <a:off x="3859" y="1458"/>
                <a:ext cx="14" cy="59"/>
              </a:xfrm>
              <a:custGeom>
                <a:avLst/>
                <a:gdLst>
                  <a:gd name="T0" fmla="*/ 14 w 14"/>
                  <a:gd name="T1" fmla="*/ 0 h 59"/>
                  <a:gd name="T2" fmla="*/ 0 w 14"/>
                  <a:gd name="T3" fmla="*/ 0 h 59"/>
                  <a:gd name="T4" fmla="*/ 0 w 14"/>
                  <a:gd name="T5" fmla="*/ 59 h 59"/>
                  <a:gd name="T6" fmla="*/ 7 w 14"/>
                  <a:gd name="T7" fmla="*/ 59 h 59"/>
                  <a:gd name="T8" fmla="*/ 14 w 14"/>
                  <a:gd name="T9" fmla="*/ 59 h 59"/>
                  <a:gd name="T10" fmla="*/ 7 w 14"/>
                  <a:gd name="T11" fmla="*/ 59 h 59"/>
                  <a:gd name="T12" fmla="*/ 14 w 14"/>
                  <a:gd name="T13" fmla="*/ 59 h 59"/>
                  <a:gd name="T14" fmla="*/ 14 w 14"/>
                  <a:gd name="T1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9">
                    <a:moveTo>
                      <a:pt x="14" y="0"/>
                    </a:moveTo>
                    <a:lnTo>
                      <a:pt x="0" y="0"/>
                    </a:lnTo>
                    <a:lnTo>
                      <a:pt x="0" y="59"/>
                    </a:lnTo>
                    <a:lnTo>
                      <a:pt x="7" y="59"/>
                    </a:lnTo>
                    <a:lnTo>
                      <a:pt x="14" y="59"/>
                    </a:lnTo>
                    <a:lnTo>
                      <a:pt x="7" y="59"/>
                    </a:lnTo>
                    <a:lnTo>
                      <a:pt x="14" y="59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DC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1" name="Freeform 171"/>
              <p:cNvSpPr/>
              <p:nvPr/>
            </p:nvSpPr>
            <p:spPr bwMode="auto">
              <a:xfrm>
                <a:off x="3859" y="1458"/>
                <a:ext cx="14" cy="59"/>
              </a:xfrm>
              <a:custGeom>
                <a:avLst/>
                <a:gdLst>
                  <a:gd name="T0" fmla="*/ 14 w 14"/>
                  <a:gd name="T1" fmla="*/ 0 h 59"/>
                  <a:gd name="T2" fmla="*/ 0 w 14"/>
                  <a:gd name="T3" fmla="*/ 0 h 59"/>
                  <a:gd name="T4" fmla="*/ 0 w 14"/>
                  <a:gd name="T5" fmla="*/ 59 h 59"/>
                  <a:gd name="T6" fmla="*/ 7 w 14"/>
                  <a:gd name="T7" fmla="*/ 59 h 59"/>
                  <a:gd name="T8" fmla="*/ 14 w 14"/>
                  <a:gd name="T9" fmla="*/ 59 h 59"/>
                  <a:gd name="T10" fmla="*/ 7 w 14"/>
                  <a:gd name="T11" fmla="*/ 59 h 59"/>
                  <a:gd name="T12" fmla="*/ 14 w 14"/>
                  <a:gd name="T13" fmla="*/ 59 h 59"/>
                  <a:gd name="T14" fmla="*/ 14 w 14"/>
                  <a:gd name="T1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9">
                    <a:moveTo>
                      <a:pt x="14" y="0"/>
                    </a:moveTo>
                    <a:lnTo>
                      <a:pt x="0" y="0"/>
                    </a:lnTo>
                    <a:lnTo>
                      <a:pt x="0" y="59"/>
                    </a:lnTo>
                    <a:lnTo>
                      <a:pt x="7" y="59"/>
                    </a:lnTo>
                    <a:lnTo>
                      <a:pt x="14" y="59"/>
                    </a:lnTo>
                    <a:lnTo>
                      <a:pt x="7" y="59"/>
                    </a:lnTo>
                    <a:lnTo>
                      <a:pt x="14" y="59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2" name="Rectangle 172"/>
              <p:cNvSpPr>
                <a:spLocks noChangeArrowheads="1"/>
              </p:cNvSpPr>
              <p:nvPr/>
            </p:nvSpPr>
            <p:spPr bwMode="auto">
              <a:xfrm>
                <a:off x="3854" y="1517"/>
                <a:ext cx="5" cy="1"/>
              </a:xfrm>
              <a:prstGeom prst="rect">
                <a:avLst/>
              </a:prstGeom>
              <a:solidFill>
                <a:srgbClr val="FDCE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3" name="Rectangle 173"/>
              <p:cNvSpPr>
                <a:spLocks noChangeArrowheads="1"/>
              </p:cNvSpPr>
              <p:nvPr/>
            </p:nvSpPr>
            <p:spPr bwMode="auto">
              <a:xfrm>
                <a:off x="3854" y="1517"/>
                <a:ext cx="5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4" name="Freeform 174"/>
              <p:cNvSpPr>
                <a:spLocks noEditPoints="1"/>
              </p:cNvSpPr>
              <p:nvPr/>
            </p:nvSpPr>
            <p:spPr bwMode="auto">
              <a:xfrm>
                <a:off x="3859" y="1517"/>
                <a:ext cx="7" cy="0"/>
              </a:xfrm>
              <a:custGeom>
                <a:avLst/>
                <a:gdLst>
                  <a:gd name="T0" fmla="*/ 7 w 7"/>
                  <a:gd name="T1" fmla="*/ 0 w 7"/>
                  <a:gd name="T2" fmla="*/ 0 w 7"/>
                  <a:gd name="T3" fmla="*/ 0 w 7"/>
                  <a:gd name="T4" fmla="*/ 7 w 7"/>
                  <a:gd name="T5" fmla="*/ 7 w 7"/>
                  <a:gd name="T6" fmla="*/ 7 w 7"/>
                  <a:gd name="T7" fmla="*/ 7 w 7"/>
                  <a:gd name="T8" fmla="*/ 7 w 7"/>
                  <a:gd name="T9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DC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5" name="Freeform 175"/>
              <p:cNvSpPr>
                <a:spLocks noEditPoints="1"/>
              </p:cNvSpPr>
              <p:nvPr/>
            </p:nvSpPr>
            <p:spPr bwMode="auto">
              <a:xfrm>
                <a:off x="3859" y="1517"/>
                <a:ext cx="7" cy="0"/>
              </a:xfrm>
              <a:custGeom>
                <a:avLst/>
                <a:gdLst>
                  <a:gd name="T0" fmla="*/ 7 w 7"/>
                  <a:gd name="T1" fmla="*/ 0 w 7"/>
                  <a:gd name="T2" fmla="*/ 0 w 7"/>
                  <a:gd name="T3" fmla="*/ 0 w 7"/>
                  <a:gd name="T4" fmla="*/ 7 w 7"/>
                  <a:gd name="T5" fmla="*/ 7 w 7"/>
                  <a:gd name="T6" fmla="*/ 7 w 7"/>
                  <a:gd name="T7" fmla="*/ 7 w 7"/>
                  <a:gd name="T8" fmla="*/ 7 w 7"/>
                  <a:gd name="T9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6" name="Freeform 176"/>
              <p:cNvSpPr/>
              <p:nvPr/>
            </p:nvSpPr>
            <p:spPr bwMode="auto">
              <a:xfrm>
                <a:off x="3850" y="1517"/>
                <a:ext cx="16" cy="9"/>
              </a:xfrm>
              <a:custGeom>
                <a:avLst/>
                <a:gdLst>
                  <a:gd name="T0" fmla="*/ 16 w 16"/>
                  <a:gd name="T1" fmla="*/ 0 h 9"/>
                  <a:gd name="T2" fmla="*/ 16 w 16"/>
                  <a:gd name="T3" fmla="*/ 0 h 9"/>
                  <a:gd name="T4" fmla="*/ 14 w 16"/>
                  <a:gd name="T5" fmla="*/ 9 h 9"/>
                  <a:gd name="T6" fmla="*/ 16 w 16"/>
                  <a:gd name="T7" fmla="*/ 0 h 9"/>
                  <a:gd name="T8" fmla="*/ 9 w 16"/>
                  <a:gd name="T9" fmla="*/ 0 h 9"/>
                  <a:gd name="T10" fmla="*/ 4 w 16"/>
                  <a:gd name="T11" fmla="*/ 0 h 9"/>
                  <a:gd name="T12" fmla="*/ 0 w 16"/>
                  <a:gd name="T13" fmla="*/ 9 h 9"/>
                  <a:gd name="T14" fmla="*/ 14 w 16"/>
                  <a:gd name="T15" fmla="*/ 9 h 9"/>
                  <a:gd name="T16" fmla="*/ 16 w 1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lnTo>
                      <a:pt x="16" y="0"/>
                    </a:lnTo>
                    <a:lnTo>
                      <a:pt x="14" y="9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14" y="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DC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7" name="Freeform 177"/>
              <p:cNvSpPr/>
              <p:nvPr/>
            </p:nvSpPr>
            <p:spPr bwMode="auto">
              <a:xfrm>
                <a:off x="3850" y="1517"/>
                <a:ext cx="16" cy="9"/>
              </a:xfrm>
              <a:custGeom>
                <a:avLst/>
                <a:gdLst>
                  <a:gd name="T0" fmla="*/ 16 w 16"/>
                  <a:gd name="T1" fmla="*/ 0 h 9"/>
                  <a:gd name="T2" fmla="*/ 16 w 16"/>
                  <a:gd name="T3" fmla="*/ 0 h 9"/>
                  <a:gd name="T4" fmla="*/ 14 w 16"/>
                  <a:gd name="T5" fmla="*/ 9 h 9"/>
                  <a:gd name="T6" fmla="*/ 16 w 16"/>
                  <a:gd name="T7" fmla="*/ 0 h 9"/>
                  <a:gd name="T8" fmla="*/ 9 w 16"/>
                  <a:gd name="T9" fmla="*/ 0 h 9"/>
                  <a:gd name="T10" fmla="*/ 4 w 16"/>
                  <a:gd name="T11" fmla="*/ 0 h 9"/>
                  <a:gd name="T12" fmla="*/ 0 w 16"/>
                  <a:gd name="T13" fmla="*/ 9 h 9"/>
                  <a:gd name="T14" fmla="*/ 14 w 16"/>
                  <a:gd name="T15" fmla="*/ 9 h 9"/>
                  <a:gd name="T16" fmla="*/ 16 w 16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lnTo>
                      <a:pt x="16" y="0"/>
                    </a:lnTo>
                    <a:lnTo>
                      <a:pt x="14" y="9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9"/>
                    </a:lnTo>
                    <a:lnTo>
                      <a:pt x="14" y="9"/>
                    </a:lnTo>
                    <a:lnTo>
                      <a:pt x="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8" name="Freeform 178"/>
              <p:cNvSpPr/>
              <p:nvPr/>
            </p:nvSpPr>
            <p:spPr bwMode="auto">
              <a:xfrm>
                <a:off x="3866" y="1517"/>
                <a:ext cx="7" cy="0"/>
              </a:xfrm>
              <a:custGeom>
                <a:avLst/>
                <a:gdLst>
                  <a:gd name="T0" fmla="*/ 7 w 7"/>
                  <a:gd name="T1" fmla="*/ 7 w 7"/>
                  <a:gd name="T2" fmla="*/ 0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8D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59" name="Freeform 179"/>
              <p:cNvSpPr/>
              <p:nvPr/>
            </p:nvSpPr>
            <p:spPr bwMode="auto">
              <a:xfrm>
                <a:off x="3866" y="1517"/>
                <a:ext cx="7" cy="0"/>
              </a:xfrm>
              <a:custGeom>
                <a:avLst/>
                <a:gdLst>
                  <a:gd name="T0" fmla="*/ 7 w 7"/>
                  <a:gd name="T1" fmla="*/ 7 w 7"/>
                  <a:gd name="T2" fmla="*/ 0 w 7"/>
                  <a:gd name="T3" fmla="*/ 7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0" name="Rectangle 180"/>
              <p:cNvSpPr>
                <a:spLocks noChangeArrowheads="1"/>
              </p:cNvSpPr>
              <p:nvPr/>
            </p:nvSpPr>
            <p:spPr bwMode="auto">
              <a:xfrm>
                <a:off x="3866" y="1517"/>
                <a:ext cx="1" cy="1"/>
              </a:xfrm>
              <a:prstGeom prst="rect">
                <a:avLst/>
              </a:prstGeom>
              <a:solidFill>
                <a:srgbClr val="F8D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1" name="Freeform 181"/>
              <p:cNvSpPr/>
              <p:nvPr/>
            </p:nvSpPr>
            <p:spPr bwMode="auto">
              <a:xfrm>
                <a:off x="3866" y="15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2" name="Freeform 182"/>
              <p:cNvSpPr/>
              <p:nvPr/>
            </p:nvSpPr>
            <p:spPr bwMode="auto">
              <a:xfrm>
                <a:off x="3864" y="1517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0 h 9"/>
                  <a:gd name="T4" fmla="*/ 0 w 2"/>
                  <a:gd name="T5" fmla="*/ 9 h 9"/>
                  <a:gd name="T6" fmla="*/ 2 w 2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8DD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3" name="Freeform 183"/>
              <p:cNvSpPr/>
              <p:nvPr/>
            </p:nvSpPr>
            <p:spPr bwMode="auto">
              <a:xfrm>
                <a:off x="3864" y="1517"/>
                <a:ext cx="2" cy="9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0 h 9"/>
                  <a:gd name="T4" fmla="*/ 0 w 2"/>
                  <a:gd name="T5" fmla="*/ 9 h 9"/>
                  <a:gd name="T6" fmla="*/ 2 w 2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4" name="Freeform 184"/>
              <p:cNvSpPr/>
              <p:nvPr/>
            </p:nvSpPr>
            <p:spPr bwMode="auto">
              <a:xfrm>
                <a:off x="3793" y="1287"/>
                <a:ext cx="158" cy="17"/>
              </a:xfrm>
              <a:custGeom>
                <a:avLst/>
                <a:gdLst>
                  <a:gd name="T0" fmla="*/ 0 w 67"/>
                  <a:gd name="T1" fmla="*/ 6 h 7"/>
                  <a:gd name="T2" fmla="*/ 1 w 67"/>
                  <a:gd name="T3" fmla="*/ 7 h 7"/>
                  <a:gd name="T4" fmla="*/ 66 w 67"/>
                  <a:gd name="T5" fmla="*/ 7 h 7"/>
                  <a:gd name="T6" fmla="*/ 67 w 67"/>
                  <a:gd name="T7" fmla="*/ 6 h 7"/>
                  <a:gd name="T8" fmla="*/ 67 w 67"/>
                  <a:gd name="T9" fmla="*/ 1 h 7"/>
                  <a:gd name="T10" fmla="*/ 66 w 67"/>
                  <a:gd name="T11" fmla="*/ 0 h 7"/>
                  <a:gd name="T12" fmla="*/ 1 w 67"/>
                  <a:gd name="T13" fmla="*/ 0 h 7"/>
                  <a:gd name="T14" fmla="*/ 0 w 67"/>
                  <a:gd name="T15" fmla="*/ 1 h 7"/>
                  <a:gd name="T16" fmla="*/ 0 w 6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7">
                    <a:moveTo>
                      <a:pt x="0" y="6"/>
                    </a:moveTo>
                    <a:cubicBezTo>
                      <a:pt x="0" y="7"/>
                      <a:pt x="0" y="7"/>
                      <a:pt x="1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7" y="7"/>
                      <a:pt x="67" y="7"/>
                      <a:pt x="67" y="6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D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5" name="Rectangle 185"/>
              <p:cNvSpPr>
                <a:spLocks noChangeArrowheads="1"/>
              </p:cNvSpPr>
              <p:nvPr/>
            </p:nvSpPr>
            <p:spPr bwMode="auto">
              <a:xfrm>
                <a:off x="3805" y="1304"/>
                <a:ext cx="135" cy="4"/>
              </a:xfrm>
              <a:prstGeom prst="rect">
                <a:avLst/>
              </a:prstGeom>
              <a:solidFill>
                <a:srgbClr val="FDC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6" name="Oval 186"/>
              <p:cNvSpPr>
                <a:spLocks noChangeArrowheads="1"/>
              </p:cNvSpPr>
              <p:nvPr/>
            </p:nvSpPr>
            <p:spPr bwMode="auto">
              <a:xfrm>
                <a:off x="3826" y="1550"/>
                <a:ext cx="5" cy="5"/>
              </a:xfrm>
              <a:prstGeom prst="ellipse">
                <a:avLst/>
              </a:prstGeom>
              <a:solidFill>
                <a:srgbClr val="F7A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7" name="Oval 187"/>
              <p:cNvSpPr>
                <a:spLocks noChangeArrowheads="1"/>
              </p:cNvSpPr>
              <p:nvPr/>
            </p:nvSpPr>
            <p:spPr bwMode="auto">
              <a:xfrm>
                <a:off x="3826" y="1583"/>
                <a:ext cx="5" cy="5"/>
              </a:xfrm>
              <a:prstGeom prst="ellipse">
                <a:avLst/>
              </a:prstGeom>
              <a:solidFill>
                <a:srgbClr val="F7A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8" name="Oval 188"/>
              <p:cNvSpPr>
                <a:spLocks noChangeArrowheads="1"/>
              </p:cNvSpPr>
              <p:nvPr/>
            </p:nvSpPr>
            <p:spPr bwMode="auto">
              <a:xfrm>
                <a:off x="3909" y="1583"/>
                <a:ext cx="7" cy="5"/>
              </a:xfrm>
              <a:prstGeom prst="ellipse">
                <a:avLst/>
              </a:prstGeom>
              <a:solidFill>
                <a:srgbClr val="F7A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69" name="Oval 189"/>
              <p:cNvSpPr>
                <a:spLocks noChangeArrowheads="1"/>
              </p:cNvSpPr>
              <p:nvPr/>
            </p:nvSpPr>
            <p:spPr bwMode="auto">
              <a:xfrm>
                <a:off x="3909" y="1550"/>
                <a:ext cx="7" cy="5"/>
              </a:xfrm>
              <a:prstGeom prst="ellipse">
                <a:avLst/>
              </a:prstGeom>
              <a:solidFill>
                <a:srgbClr val="F7A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0" name="Freeform 190"/>
              <p:cNvSpPr/>
              <p:nvPr/>
            </p:nvSpPr>
            <p:spPr bwMode="auto">
              <a:xfrm>
                <a:off x="3824" y="1545"/>
                <a:ext cx="94" cy="10"/>
              </a:xfrm>
              <a:custGeom>
                <a:avLst/>
                <a:gdLst>
                  <a:gd name="T0" fmla="*/ 39 w 40"/>
                  <a:gd name="T1" fmla="*/ 0 h 4"/>
                  <a:gd name="T2" fmla="*/ 1 w 40"/>
                  <a:gd name="T3" fmla="*/ 0 h 4"/>
                  <a:gd name="T4" fmla="*/ 0 w 40"/>
                  <a:gd name="T5" fmla="*/ 2 h 4"/>
                  <a:gd name="T6" fmla="*/ 0 w 40"/>
                  <a:gd name="T7" fmla="*/ 2 h 4"/>
                  <a:gd name="T8" fmla="*/ 1 w 40"/>
                  <a:gd name="T9" fmla="*/ 0 h 4"/>
                  <a:gd name="T10" fmla="*/ 39 w 40"/>
                  <a:gd name="T11" fmla="*/ 0 h 4"/>
                  <a:gd name="T12" fmla="*/ 40 w 40"/>
                  <a:gd name="T13" fmla="*/ 2 h 4"/>
                  <a:gd name="T14" fmla="*/ 40 w 40"/>
                  <a:gd name="T15" fmla="*/ 4 h 4"/>
                  <a:gd name="T16" fmla="*/ 40 w 40"/>
                  <a:gd name="T17" fmla="*/ 4 h 4"/>
                  <a:gd name="T18" fmla="*/ 40 w 40"/>
                  <a:gd name="T19" fmla="*/ 2 h 4"/>
                  <a:gd name="T20" fmla="*/ 39 w 40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4">
                    <a:moveTo>
                      <a:pt x="3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40" y="2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40" y="0"/>
                      <a:pt x="39" y="0"/>
                    </a:cubicBezTo>
                  </a:path>
                </a:pathLst>
              </a:custGeom>
              <a:solidFill>
                <a:srgbClr val="5256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1" name="Freeform 191"/>
              <p:cNvSpPr>
                <a:spLocks noEditPoints="1"/>
              </p:cNvSpPr>
              <p:nvPr/>
            </p:nvSpPr>
            <p:spPr bwMode="auto">
              <a:xfrm>
                <a:off x="3824" y="1545"/>
                <a:ext cx="94" cy="41"/>
              </a:xfrm>
              <a:custGeom>
                <a:avLst/>
                <a:gdLst>
                  <a:gd name="T0" fmla="*/ 2 w 40"/>
                  <a:gd name="T1" fmla="*/ 4 h 17"/>
                  <a:gd name="T2" fmla="*/ 1 w 40"/>
                  <a:gd name="T3" fmla="*/ 3 h 17"/>
                  <a:gd name="T4" fmla="*/ 2 w 40"/>
                  <a:gd name="T5" fmla="*/ 2 h 17"/>
                  <a:gd name="T6" fmla="*/ 3 w 40"/>
                  <a:gd name="T7" fmla="*/ 3 h 17"/>
                  <a:gd name="T8" fmla="*/ 2 w 40"/>
                  <a:gd name="T9" fmla="*/ 4 h 17"/>
                  <a:gd name="T10" fmla="*/ 37 w 40"/>
                  <a:gd name="T11" fmla="*/ 4 h 17"/>
                  <a:gd name="T12" fmla="*/ 36 w 40"/>
                  <a:gd name="T13" fmla="*/ 3 h 17"/>
                  <a:gd name="T14" fmla="*/ 37 w 40"/>
                  <a:gd name="T15" fmla="*/ 2 h 17"/>
                  <a:gd name="T16" fmla="*/ 39 w 40"/>
                  <a:gd name="T17" fmla="*/ 3 h 17"/>
                  <a:gd name="T18" fmla="*/ 37 w 40"/>
                  <a:gd name="T19" fmla="*/ 4 h 17"/>
                  <a:gd name="T20" fmla="*/ 39 w 40"/>
                  <a:gd name="T21" fmla="*/ 0 h 17"/>
                  <a:gd name="T22" fmla="*/ 1 w 40"/>
                  <a:gd name="T23" fmla="*/ 0 h 17"/>
                  <a:gd name="T24" fmla="*/ 0 w 40"/>
                  <a:gd name="T25" fmla="*/ 2 h 17"/>
                  <a:gd name="T26" fmla="*/ 0 w 40"/>
                  <a:gd name="T27" fmla="*/ 17 h 17"/>
                  <a:gd name="T28" fmla="*/ 33 w 40"/>
                  <a:gd name="T29" fmla="*/ 4 h 17"/>
                  <a:gd name="T30" fmla="*/ 40 w 40"/>
                  <a:gd name="T31" fmla="*/ 4 h 17"/>
                  <a:gd name="T32" fmla="*/ 40 w 40"/>
                  <a:gd name="T33" fmla="*/ 2 h 17"/>
                  <a:gd name="T34" fmla="*/ 39 w 40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17">
                    <a:moveTo>
                      <a:pt x="2" y="4"/>
                    </a:move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moveTo>
                      <a:pt x="37" y="4"/>
                    </a:moveTo>
                    <a:cubicBezTo>
                      <a:pt x="37" y="4"/>
                      <a:pt x="36" y="3"/>
                      <a:pt x="36" y="3"/>
                    </a:cubicBezTo>
                    <a:cubicBezTo>
                      <a:pt x="36" y="2"/>
                      <a:pt x="37" y="2"/>
                      <a:pt x="37" y="2"/>
                    </a:cubicBezTo>
                    <a:cubicBezTo>
                      <a:pt x="38" y="2"/>
                      <a:pt x="39" y="2"/>
                      <a:pt x="39" y="3"/>
                    </a:cubicBezTo>
                    <a:cubicBezTo>
                      <a:pt x="39" y="3"/>
                      <a:pt x="38" y="4"/>
                      <a:pt x="37" y="4"/>
                    </a:cubicBezTo>
                    <a:moveTo>
                      <a:pt x="3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" y="9"/>
                      <a:pt x="18" y="4"/>
                      <a:pt x="33" y="4"/>
                    </a:cubicBezTo>
                    <a:cubicBezTo>
                      <a:pt x="35" y="4"/>
                      <a:pt x="38" y="4"/>
                      <a:pt x="40" y="4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40" y="0"/>
                      <a:pt x="39" y="0"/>
                    </a:cubicBezTo>
                  </a:path>
                </a:pathLst>
              </a:custGeom>
              <a:solidFill>
                <a:srgbClr val="FDCF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2" name="Oval 192"/>
              <p:cNvSpPr>
                <a:spLocks noChangeArrowheads="1"/>
              </p:cNvSpPr>
              <p:nvPr/>
            </p:nvSpPr>
            <p:spPr bwMode="auto">
              <a:xfrm>
                <a:off x="3826" y="1550"/>
                <a:ext cx="5" cy="5"/>
              </a:xfrm>
              <a:prstGeom prst="ellipse">
                <a:avLst/>
              </a:prstGeom>
              <a:solidFill>
                <a:srgbClr val="F8A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3" name="Oval 193"/>
              <p:cNvSpPr>
                <a:spLocks noChangeArrowheads="1"/>
              </p:cNvSpPr>
              <p:nvPr/>
            </p:nvSpPr>
            <p:spPr bwMode="auto">
              <a:xfrm>
                <a:off x="3909" y="1550"/>
                <a:ext cx="7" cy="5"/>
              </a:xfrm>
              <a:prstGeom prst="ellipse">
                <a:avLst/>
              </a:prstGeom>
              <a:solidFill>
                <a:srgbClr val="F8A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4" name="Freeform 194"/>
              <p:cNvSpPr/>
              <p:nvPr/>
            </p:nvSpPr>
            <p:spPr bwMode="auto">
              <a:xfrm>
                <a:off x="1816" y="1147"/>
                <a:ext cx="227" cy="249"/>
              </a:xfrm>
              <a:custGeom>
                <a:avLst/>
                <a:gdLst>
                  <a:gd name="T0" fmla="*/ 96 w 96"/>
                  <a:gd name="T1" fmla="*/ 5 h 105"/>
                  <a:gd name="T2" fmla="*/ 92 w 96"/>
                  <a:gd name="T3" fmla="*/ 0 h 105"/>
                  <a:gd name="T4" fmla="*/ 5 w 96"/>
                  <a:gd name="T5" fmla="*/ 0 h 105"/>
                  <a:gd name="T6" fmla="*/ 0 w 96"/>
                  <a:gd name="T7" fmla="*/ 5 h 105"/>
                  <a:gd name="T8" fmla="*/ 0 w 96"/>
                  <a:gd name="T9" fmla="*/ 105 h 105"/>
                  <a:gd name="T10" fmla="*/ 96 w 96"/>
                  <a:gd name="T11" fmla="*/ 105 h 105"/>
                  <a:gd name="T12" fmla="*/ 96 w 96"/>
                  <a:gd name="T13" fmla="*/ 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05">
                    <a:moveTo>
                      <a:pt x="96" y="5"/>
                    </a:moveTo>
                    <a:cubicBezTo>
                      <a:pt x="96" y="2"/>
                      <a:pt x="94" y="0"/>
                      <a:pt x="9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96" y="105"/>
                      <a:pt x="96" y="105"/>
                      <a:pt x="96" y="105"/>
                    </a:cubicBezTo>
                    <a:cubicBezTo>
                      <a:pt x="96" y="5"/>
                      <a:pt x="96" y="5"/>
                      <a:pt x="96" y="5"/>
                    </a:cubicBezTo>
                  </a:path>
                </a:pathLst>
              </a:custGeom>
              <a:solidFill>
                <a:srgbClr val="2F2E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5" name="Freeform 195"/>
              <p:cNvSpPr/>
              <p:nvPr/>
            </p:nvSpPr>
            <p:spPr bwMode="auto">
              <a:xfrm>
                <a:off x="1816" y="1396"/>
                <a:ext cx="227" cy="62"/>
              </a:xfrm>
              <a:custGeom>
                <a:avLst/>
                <a:gdLst>
                  <a:gd name="T0" fmla="*/ 0 w 96"/>
                  <a:gd name="T1" fmla="*/ 0 h 26"/>
                  <a:gd name="T2" fmla="*/ 0 w 96"/>
                  <a:gd name="T3" fmla="*/ 22 h 26"/>
                  <a:gd name="T4" fmla="*/ 5 w 96"/>
                  <a:gd name="T5" fmla="*/ 26 h 26"/>
                  <a:gd name="T6" fmla="*/ 92 w 96"/>
                  <a:gd name="T7" fmla="*/ 26 h 26"/>
                  <a:gd name="T8" fmla="*/ 96 w 96"/>
                  <a:gd name="T9" fmla="*/ 22 h 26"/>
                  <a:gd name="T10" fmla="*/ 96 w 96"/>
                  <a:gd name="T11" fmla="*/ 0 h 26"/>
                  <a:gd name="T12" fmla="*/ 0 w 9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26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2" y="26"/>
                      <a:pt x="5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4" y="26"/>
                      <a:pt x="96" y="24"/>
                      <a:pt x="96" y="22"/>
                    </a:cubicBezTo>
                    <a:cubicBezTo>
                      <a:pt x="96" y="0"/>
                      <a:pt x="96" y="0"/>
                      <a:pt x="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7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6" name="Freeform 196"/>
              <p:cNvSpPr/>
              <p:nvPr/>
            </p:nvSpPr>
            <p:spPr bwMode="auto">
              <a:xfrm>
                <a:off x="1823" y="1403"/>
                <a:ext cx="213" cy="50"/>
              </a:xfrm>
              <a:custGeom>
                <a:avLst/>
                <a:gdLst>
                  <a:gd name="T0" fmla="*/ 0 w 90"/>
                  <a:gd name="T1" fmla="*/ 20 h 21"/>
                  <a:gd name="T2" fmla="*/ 2 w 90"/>
                  <a:gd name="T3" fmla="*/ 21 h 21"/>
                  <a:gd name="T4" fmla="*/ 89 w 90"/>
                  <a:gd name="T5" fmla="*/ 21 h 21"/>
                  <a:gd name="T6" fmla="*/ 90 w 90"/>
                  <a:gd name="T7" fmla="*/ 20 h 21"/>
                  <a:gd name="T8" fmla="*/ 90 w 90"/>
                  <a:gd name="T9" fmla="*/ 1 h 21"/>
                  <a:gd name="T10" fmla="*/ 89 w 90"/>
                  <a:gd name="T11" fmla="*/ 0 h 21"/>
                  <a:gd name="T12" fmla="*/ 2 w 90"/>
                  <a:gd name="T13" fmla="*/ 0 h 21"/>
                  <a:gd name="T14" fmla="*/ 0 w 90"/>
                  <a:gd name="T15" fmla="*/ 1 h 21"/>
                  <a:gd name="T16" fmla="*/ 0 w 90"/>
                  <a:gd name="T17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1">
                    <a:moveTo>
                      <a:pt x="0" y="20"/>
                    </a:moveTo>
                    <a:cubicBezTo>
                      <a:pt x="0" y="20"/>
                      <a:pt x="1" y="21"/>
                      <a:pt x="2" y="21"/>
                    </a:cubicBezTo>
                    <a:cubicBezTo>
                      <a:pt x="89" y="21"/>
                      <a:pt x="89" y="21"/>
                      <a:pt x="89" y="21"/>
                    </a:cubicBezTo>
                    <a:cubicBezTo>
                      <a:pt x="90" y="21"/>
                      <a:pt x="90" y="20"/>
                      <a:pt x="90" y="20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7" name="Rectangle 197"/>
              <p:cNvSpPr>
                <a:spLocks noChangeArrowheads="1"/>
              </p:cNvSpPr>
              <p:nvPr/>
            </p:nvSpPr>
            <p:spPr bwMode="auto">
              <a:xfrm>
                <a:off x="1830" y="1413"/>
                <a:ext cx="128" cy="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8" name="Rectangle 198"/>
              <p:cNvSpPr>
                <a:spLocks noChangeArrowheads="1"/>
              </p:cNvSpPr>
              <p:nvPr/>
            </p:nvSpPr>
            <p:spPr bwMode="auto">
              <a:xfrm>
                <a:off x="1962" y="1413"/>
                <a:ext cx="67" cy="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79" name="Rectangle 199"/>
              <p:cNvSpPr>
                <a:spLocks noChangeArrowheads="1"/>
              </p:cNvSpPr>
              <p:nvPr/>
            </p:nvSpPr>
            <p:spPr bwMode="auto">
              <a:xfrm>
                <a:off x="1901" y="1427"/>
                <a:ext cx="128" cy="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0" name="Rectangle 200"/>
              <p:cNvSpPr>
                <a:spLocks noChangeArrowheads="1"/>
              </p:cNvSpPr>
              <p:nvPr/>
            </p:nvSpPr>
            <p:spPr bwMode="auto">
              <a:xfrm>
                <a:off x="1830" y="1427"/>
                <a:ext cx="68" cy="2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1" name="Rectangle 201"/>
              <p:cNvSpPr>
                <a:spLocks noChangeArrowheads="1"/>
              </p:cNvSpPr>
              <p:nvPr/>
            </p:nvSpPr>
            <p:spPr bwMode="auto">
              <a:xfrm>
                <a:off x="1875" y="1441"/>
                <a:ext cx="121" cy="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2" name="Rectangle 202"/>
              <p:cNvSpPr>
                <a:spLocks noChangeArrowheads="1"/>
              </p:cNvSpPr>
              <p:nvPr/>
            </p:nvSpPr>
            <p:spPr bwMode="auto">
              <a:xfrm>
                <a:off x="1830" y="1441"/>
                <a:ext cx="38" cy="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3" name="Rectangle 203"/>
              <p:cNvSpPr>
                <a:spLocks noChangeArrowheads="1"/>
              </p:cNvSpPr>
              <p:nvPr/>
            </p:nvSpPr>
            <p:spPr bwMode="auto">
              <a:xfrm>
                <a:off x="2000" y="1441"/>
                <a:ext cx="29" cy="3"/>
              </a:xfrm>
              <a:prstGeom prst="rect">
                <a:avLst/>
              </a:pr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4" name="Freeform 204"/>
              <p:cNvSpPr/>
              <p:nvPr/>
            </p:nvSpPr>
            <p:spPr bwMode="auto">
              <a:xfrm>
                <a:off x="1846" y="1173"/>
                <a:ext cx="166" cy="57"/>
              </a:xfrm>
              <a:custGeom>
                <a:avLst/>
                <a:gdLst>
                  <a:gd name="T0" fmla="*/ 0 w 70"/>
                  <a:gd name="T1" fmla="*/ 21 h 24"/>
                  <a:gd name="T2" fmla="*/ 3 w 70"/>
                  <a:gd name="T3" fmla="*/ 24 h 24"/>
                  <a:gd name="T4" fmla="*/ 68 w 70"/>
                  <a:gd name="T5" fmla="*/ 24 h 24"/>
                  <a:gd name="T6" fmla="*/ 70 w 70"/>
                  <a:gd name="T7" fmla="*/ 21 h 24"/>
                  <a:gd name="T8" fmla="*/ 70 w 70"/>
                  <a:gd name="T9" fmla="*/ 2 h 24"/>
                  <a:gd name="T10" fmla="*/ 68 w 70"/>
                  <a:gd name="T11" fmla="*/ 0 h 24"/>
                  <a:gd name="T12" fmla="*/ 3 w 70"/>
                  <a:gd name="T13" fmla="*/ 0 h 24"/>
                  <a:gd name="T14" fmla="*/ 0 w 70"/>
                  <a:gd name="T15" fmla="*/ 2 h 24"/>
                  <a:gd name="T16" fmla="*/ 0 w 70"/>
                  <a:gd name="T1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24">
                    <a:moveTo>
                      <a:pt x="0" y="21"/>
                    </a:moveTo>
                    <a:cubicBezTo>
                      <a:pt x="0" y="23"/>
                      <a:pt x="1" y="24"/>
                      <a:pt x="3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9" y="24"/>
                      <a:pt x="70" y="23"/>
                      <a:pt x="70" y="21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1"/>
                      <a:pt x="69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</a:path>
                </a:pathLst>
              </a:custGeom>
              <a:solidFill>
                <a:srgbClr val="2625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5" name="Rectangle 205"/>
              <p:cNvSpPr>
                <a:spLocks noChangeArrowheads="1"/>
              </p:cNvSpPr>
              <p:nvPr/>
            </p:nvSpPr>
            <p:spPr bwMode="auto">
              <a:xfrm>
                <a:off x="1891" y="1249"/>
                <a:ext cx="79" cy="7"/>
              </a:xfrm>
              <a:prstGeom prst="rect">
                <a:avLst/>
              </a:prstGeom>
              <a:solidFill>
                <a:srgbClr val="595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6" name="Rectangle 206"/>
              <p:cNvSpPr>
                <a:spLocks noChangeArrowheads="1"/>
              </p:cNvSpPr>
              <p:nvPr/>
            </p:nvSpPr>
            <p:spPr bwMode="auto">
              <a:xfrm>
                <a:off x="1891" y="1249"/>
                <a:ext cx="79" cy="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7" name="Rectangle 207"/>
              <p:cNvSpPr>
                <a:spLocks noChangeArrowheads="1"/>
              </p:cNvSpPr>
              <p:nvPr/>
            </p:nvSpPr>
            <p:spPr bwMode="auto">
              <a:xfrm>
                <a:off x="1908" y="1263"/>
                <a:ext cx="43" cy="8"/>
              </a:xfrm>
              <a:prstGeom prst="rect">
                <a:avLst/>
              </a:prstGeom>
              <a:solidFill>
                <a:srgbClr val="595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8" name="Rectangle 208"/>
              <p:cNvSpPr>
                <a:spLocks noChangeArrowheads="1"/>
              </p:cNvSpPr>
              <p:nvPr/>
            </p:nvSpPr>
            <p:spPr bwMode="auto">
              <a:xfrm>
                <a:off x="1908" y="1263"/>
                <a:ext cx="43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89" name="Freeform 209"/>
              <p:cNvSpPr/>
              <p:nvPr/>
            </p:nvSpPr>
            <p:spPr bwMode="auto">
              <a:xfrm>
                <a:off x="1972" y="1147"/>
                <a:ext cx="31" cy="71"/>
              </a:xfrm>
              <a:custGeom>
                <a:avLst/>
                <a:gdLst>
                  <a:gd name="T0" fmla="*/ 16 w 31"/>
                  <a:gd name="T1" fmla="*/ 53 h 71"/>
                  <a:gd name="T2" fmla="*/ 31 w 31"/>
                  <a:gd name="T3" fmla="*/ 71 h 71"/>
                  <a:gd name="T4" fmla="*/ 31 w 31"/>
                  <a:gd name="T5" fmla="*/ 53 h 71"/>
                  <a:gd name="T6" fmla="*/ 31 w 31"/>
                  <a:gd name="T7" fmla="*/ 43 h 71"/>
                  <a:gd name="T8" fmla="*/ 31 w 31"/>
                  <a:gd name="T9" fmla="*/ 0 h 71"/>
                  <a:gd name="T10" fmla="*/ 0 w 31"/>
                  <a:gd name="T11" fmla="*/ 0 h 71"/>
                  <a:gd name="T12" fmla="*/ 0 w 31"/>
                  <a:gd name="T13" fmla="*/ 43 h 71"/>
                  <a:gd name="T14" fmla="*/ 0 w 31"/>
                  <a:gd name="T15" fmla="*/ 53 h 71"/>
                  <a:gd name="T16" fmla="*/ 0 w 31"/>
                  <a:gd name="T17" fmla="*/ 71 h 71"/>
                  <a:gd name="T18" fmla="*/ 16 w 31"/>
                  <a:gd name="T19" fmla="*/ 5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71">
                    <a:moveTo>
                      <a:pt x="16" y="53"/>
                    </a:moveTo>
                    <a:lnTo>
                      <a:pt x="31" y="71"/>
                    </a:lnTo>
                    <a:lnTo>
                      <a:pt x="31" y="53"/>
                    </a:lnTo>
                    <a:lnTo>
                      <a:pt x="31" y="43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16" y="53"/>
                    </a:lnTo>
                    <a:close/>
                  </a:path>
                </a:pathLst>
              </a:custGeom>
              <a:solidFill>
                <a:srgbClr val="FDE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0" name="Freeform 210"/>
              <p:cNvSpPr/>
              <p:nvPr/>
            </p:nvSpPr>
            <p:spPr bwMode="auto">
              <a:xfrm>
                <a:off x="1972" y="1147"/>
                <a:ext cx="31" cy="71"/>
              </a:xfrm>
              <a:custGeom>
                <a:avLst/>
                <a:gdLst>
                  <a:gd name="T0" fmla="*/ 16 w 31"/>
                  <a:gd name="T1" fmla="*/ 53 h 71"/>
                  <a:gd name="T2" fmla="*/ 31 w 31"/>
                  <a:gd name="T3" fmla="*/ 71 h 71"/>
                  <a:gd name="T4" fmla="*/ 31 w 31"/>
                  <a:gd name="T5" fmla="*/ 53 h 71"/>
                  <a:gd name="T6" fmla="*/ 31 w 31"/>
                  <a:gd name="T7" fmla="*/ 43 h 71"/>
                  <a:gd name="T8" fmla="*/ 31 w 31"/>
                  <a:gd name="T9" fmla="*/ 0 h 71"/>
                  <a:gd name="T10" fmla="*/ 0 w 31"/>
                  <a:gd name="T11" fmla="*/ 0 h 71"/>
                  <a:gd name="T12" fmla="*/ 0 w 31"/>
                  <a:gd name="T13" fmla="*/ 43 h 71"/>
                  <a:gd name="T14" fmla="*/ 0 w 31"/>
                  <a:gd name="T15" fmla="*/ 53 h 71"/>
                  <a:gd name="T16" fmla="*/ 0 w 31"/>
                  <a:gd name="T17" fmla="*/ 71 h 71"/>
                  <a:gd name="T18" fmla="*/ 16 w 31"/>
                  <a:gd name="T19" fmla="*/ 5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71">
                    <a:moveTo>
                      <a:pt x="16" y="53"/>
                    </a:moveTo>
                    <a:lnTo>
                      <a:pt x="31" y="71"/>
                    </a:lnTo>
                    <a:lnTo>
                      <a:pt x="31" y="53"/>
                    </a:lnTo>
                    <a:lnTo>
                      <a:pt x="31" y="43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16" y="5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1" name="Freeform 211"/>
              <p:cNvSpPr/>
              <p:nvPr/>
            </p:nvSpPr>
            <p:spPr bwMode="auto">
              <a:xfrm>
                <a:off x="1972" y="1147"/>
                <a:ext cx="5" cy="71"/>
              </a:xfrm>
              <a:custGeom>
                <a:avLst/>
                <a:gdLst>
                  <a:gd name="T0" fmla="*/ 5 w 5"/>
                  <a:gd name="T1" fmla="*/ 43 h 71"/>
                  <a:gd name="T2" fmla="*/ 5 w 5"/>
                  <a:gd name="T3" fmla="*/ 0 h 71"/>
                  <a:gd name="T4" fmla="*/ 0 w 5"/>
                  <a:gd name="T5" fmla="*/ 0 h 71"/>
                  <a:gd name="T6" fmla="*/ 0 w 5"/>
                  <a:gd name="T7" fmla="*/ 43 h 71"/>
                  <a:gd name="T8" fmla="*/ 0 w 5"/>
                  <a:gd name="T9" fmla="*/ 53 h 71"/>
                  <a:gd name="T10" fmla="*/ 0 w 5"/>
                  <a:gd name="T11" fmla="*/ 71 h 71"/>
                  <a:gd name="T12" fmla="*/ 5 w 5"/>
                  <a:gd name="T13" fmla="*/ 67 h 71"/>
                  <a:gd name="T14" fmla="*/ 5 w 5"/>
                  <a:gd name="T15" fmla="*/ 53 h 71"/>
                  <a:gd name="T16" fmla="*/ 5 w 5"/>
                  <a:gd name="T17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1">
                    <a:moveTo>
                      <a:pt x="5" y="43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5" y="67"/>
                    </a:lnTo>
                    <a:lnTo>
                      <a:pt x="5" y="53"/>
                    </a:lnTo>
                    <a:lnTo>
                      <a:pt x="5" y="43"/>
                    </a:lnTo>
                    <a:close/>
                  </a:path>
                </a:pathLst>
              </a:custGeom>
              <a:solidFill>
                <a:srgbClr val="FAD2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2" name="Freeform 212"/>
              <p:cNvSpPr/>
              <p:nvPr/>
            </p:nvSpPr>
            <p:spPr bwMode="auto">
              <a:xfrm>
                <a:off x="1972" y="1147"/>
                <a:ext cx="5" cy="71"/>
              </a:xfrm>
              <a:custGeom>
                <a:avLst/>
                <a:gdLst>
                  <a:gd name="T0" fmla="*/ 5 w 5"/>
                  <a:gd name="T1" fmla="*/ 43 h 71"/>
                  <a:gd name="T2" fmla="*/ 5 w 5"/>
                  <a:gd name="T3" fmla="*/ 0 h 71"/>
                  <a:gd name="T4" fmla="*/ 0 w 5"/>
                  <a:gd name="T5" fmla="*/ 0 h 71"/>
                  <a:gd name="T6" fmla="*/ 0 w 5"/>
                  <a:gd name="T7" fmla="*/ 43 h 71"/>
                  <a:gd name="T8" fmla="*/ 0 w 5"/>
                  <a:gd name="T9" fmla="*/ 53 h 71"/>
                  <a:gd name="T10" fmla="*/ 0 w 5"/>
                  <a:gd name="T11" fmla="*/ 71 h 71"/>
                  <a:gd name="T12" fmla="*/ 5 w 5"/>
                  <a:gd name="T13" fmla="*/ 67 h 71"/>
                  <a:gd name="T14" fmla="*/ 5 w 5"/>
                  <a:gd name="T15" fmla="*/ 53 h 71"/>
                  <a:gd name="T16" fmla="*/ 5 w 5"/>
                  <a:gd name="T17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1">
                    <a:moveTo>
                      <a:pt x="5" y="43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0" y="53"/>
                    </a:lnTo>
                    <a:lnTo>
                      <a:pt x="0" y="71"/>
                    </a:lnTo>
                    <a:lnTo>
                      <a:pt x="5" y="67"/>
                    </a:lnTo>
                    <a:lnTo>
                      <a:pt x="5" y="53"/>
                    </a:lnTo>
                    <a:lnTo>
                      <a:pt x="5" y="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3" name="Freeform 213"/>
              <p:cNvSpPr>
                <a:spLocks noEditPoints="1"/>
              </p:cNvSpPr>
              <p:nvPr/>
            </p:nvSpPr>
            <p:spPr bwMode="auto">
              <a:xfrm>
                <a:off x="1816" y="1147"/>
                <a:ext cx="217" cy="12"/>
              </a:xfrm>
              <a:custGeom>
                <a:avLst/>
                <a:gdLst>
                  <a:gd name="T0" fmla="*/ 92 w 92"/>
                  <a:gd name="T1" fmla="*/ 0 h 5"/>
                  <a:gd name="T2" fmla="*/ 92 w 92"/>
                  <a:gd name="T3" fmla="*/ 0 h 5"/>
                  <a:gd name="T4" fmla="*/ 92 w 92"/>
                  <a:gd name="T5" fmla="*/ 0 h 5"/>
                  <a:gd name="T6" fmla="*/ 92 w 92"/>
                  <a:gd name="T7" fmla="*/ 0 h 5"/>
                  <a:gd name="T8" fmla="*/ 92 w 92"/>
                  <a:gd name="T9" fmla="*/ 0 h 5"/>
                  <a:gd name="T10" fmla="*/ 92 w 92"/>
                  <a:gd name="T11" fmla="*/ 0 h 5"/>
                  <a:gd name="T12" fmla="*/ 92 w 92"/>
                  <a:gd name="T13" fmla="*/ 0 h 5"/>
                  <a:gd name="T14" fmla="*/ 92 w 92"/>
                  <a:gd name="T15" fmla="*/ 0 h 5"/>
                  <a:gd name="T16" fmla="*/ 92 w 92"/>
                  <a:gd name="T17" fmla="*/ 0 h 5"/>
                  <a:gd name="T18" fmla="*/ 92 w 92"/>
                  <a:gd name="T19" fmla="*/ 0 h 5"/>
                  <a:gd name="T20" fmla="*/ 92 w 92"/>
                  <a:gd name="T21" fmla="*/ 0 h 5"/>
                  <a:gd name="T22" fmla="*/ 92 w 92"/>
                  <a:gd name="T23" fmla="*/ 0 h 5"/>
                  <a:gd name="T24" fmla="*/ 92 w 92"/>
                  <a:gd name="T25" fmla="*/ 0 h 5"/>
                  <a:gd name="T26" fmla="*/ 92 w 92"/>
                  <a:gd name="T27" fmla="*/ 0 h 5"/>
                  <a:gd name="T28" fmla="*/ 92 w 92"/>
                  <a:gd name="T29" fmla="*/ 0 h 5"/>
                  <a:gd name="T30" fmla="*/ 92 w 92"/>
                  <a:gd name="T31" fmla="*/ 0 h 5"/>
                  <a:gd name="T32" fmla="*/ 92 w 92"/>
                  <a:gd name="T33" fmla="*/ 0 h 5"/>
                  <a:gd name="T34" fmla="*/ 92 w 92"/>
                  <a:gd name="T35" fmla="*/ 0 h 5"/>
                  <a:gd name="T36" fmla="*/ 92 w 92"/>
                  <a:gd name="T37" fmla="*/ 0 h 5"/>
                  <a:gd name="T38" fmla="*/ 5 w 92"/>
                  <a:gd name="T39" fmla="*/ 0 h 5"/>
                  <a:gd name="T40" fmla="*/ 0 w 92"/>
                  <a:gd name="T41" fmla="*/ 5 h 5"/>
                  <a:gd name="T42" fmla="*/ 0 w 92"/>
                  <a:gd name="T43" fmla="*/ 5 h 5"/>
                  <a:gd name="T44" fmla="*/ 5 w 92"/>
                  <a:gd name="T45" fmla="*/ 0 h 5"/>
                  <a:gd name="T46" fmla="*/ 66 w 92"/>
                  <a:gd name="T47" fmla="*/ 0 h 5"/>
                  <a:gd name="T48" fmla="*/ 68 w 92"/>
                  <a:gd name="T49" fmla="*/ 0 h 5"/>
                  <a:gd name="T50" fmla="*/ 79 w 92"/>
                  <a:gd name="T51" fmla="*/ 0 h 5"/>
                  <a:gd name="T52" fmla="*/ 92 w 92"/>
                  <a:gd name="T53" fmla="*/ 0 h 5"/>
                  <a:gd name="T54" fmla="*/ 92 w 92"/>
                  <a:gd name="T55" fmla="*/ 0 h 5"/>
                  <a:gd name="T56" fmla="*/ 92 w 92"/>
                  <a:gd name="T5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2" h="5"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moveTo>
                      <a:pt x="92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moveTo>
                      <a:pt x="9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4" name="Freeform 214"/>
              <p:cNvSpPr>
                <a:spLocks noEditPoints="1"/>
              </p:cNvSpPr>
              <p:nvPr/>
            </p:nvSpPr>
            <p:spPr bwMode="auto">
              <a:xfrm>
                <a:off x="1816" y="1147"/>
                <a:ext cx="225" cy="185"/>
              </a:xfrm>
              <a:custGeom>
                <a:avLst/>
                <a:gdLst>
                  <a:gd name="T0" fmla="*/ 66 w 95"/>
                  <a:gd name="T1" fmla="*/ 0 h 78"/>
                  <a:gd name="T2" fmla="*/ 5 w 95"/>
                  <a:gd name="T3" fmla="*/ 0 h 78"/>
                  <a:gd name="T4" fmla="*/ 0 w 95"/>
                  <a:gd name="T5" fmla="*/ 5 h 78"/>
                  <a:gd name="T6" fmla="*/ 0 w 95"/>
                  <a:gd name="T7" fmla="*/ 78 h 78"/>
                  <a:gd name="T8" fmla="*/ 28 w 95"/>
                  <a:gd name="T9" fmla="*/ 35 h 78"/>
                  <a:gd name="T10" fmla="*/ 16 w 95"/>
                  <a:gd name="T11" fmla="*/ 35 h 78"/>
                  <a:gd name="T12" fmla="*/ 13 w 95"/>
                  <a:gd name="T13" fmla="*/ 32 h 78"/>
                  <a:gd name="T14" fmla="*/ 13 w 95"/>
                  <a:gd name="T15" fmla="*/ 13 h 78"/>
                  <a:gd name="T16" fmla="*/ 16 w 95"/>
                  <a:gd name="T17" fmla="*/ 11 h 78"/>
                  <a:gd name="T18" fmla="*/ 61 w 95"/>
                  <a:gd name="T19" fmla="*/ 11 h 78"/>
                  <a:gd name="T20" fmla="*/ 66 w 95"/>
                  <a:gd name="T21" fmla="*/ 9 h 78"/>
                  <a:gd name="T22" fmla="*/ 66 w 95"/>
                  <a:gd name="T23" fmla="*/ 0 h 78"/>
                  <a:gd name="T24" fmla="*/ 92 w 95"/>
                  <a:gd name="T25" fmla="*/ 0 h 78"/>
                  <a:gd name="T26" fmla="*/ 79 w 95"/>
                  <a:gd name="T27" fmla="*/ 0 h 78"/>
                  <a:gd name="T28" fmla="*/ 79 w 95"/>
                  <a:gd name="T29" fmla="*/ 4 h 78"/>
                  <a:gd name="T30" fmla="*/ 95 w 95"/>
                  <a:gd name="T31" fmla="*/ 2 h 78"/>
                  <a:gd name="T32" fmla="*/ 92 w 95"/>
                  <a:gd name="T33" fmla="*/ 0 h 78"/>
                  <a:gd name="T34" fmla="*/ 92 w 95"/>
                  <a:gd name="T35" fmla="*/ 0 h 78"/>
                  <a:gd name="T36" fmla="*/ 92 w 95"/>
                  <a:gd name="T37" fmla="*/ 0 h 78"/>
                  <a:gd name="T38" fmla="*/ 92 w 95"/>
                  <a:gd name="T39" fmla="*/ 0 h 78"/>
                  <a:gd name="T40" fmla="*/ 92 w 95"/>
                  <a:gd name="T41" fmla="*/ 0 h 78"/>
                  <a:gd name="T42" fmla="*/ 92 w 95"/>
                  <a:gd name="T43" fmla="*/ 0 h 78"/>
                  <a:gd name="T44" fmla="*/ 92 w 95"/>
                  <a:gd name="T45" fmla="*/ 0 h 78"/>
                  <a:gd name="T46" fmla="*/ 92 w 95"/>
                  <a:gd name="T47" fmla="*/ 0 h 78"/>
                  <a:gd name="T48" fmla="*/ 92 w 95"/>
                  <a:gd name="T49" fmla="*/ 0 h 78"/>
                  <a:gd name="T50" fmla="*/ 92 w 95"/>
                  <a:gd name="T51" fmla="*/ 0 h 78"/>
                  <a:gd name="T52" fmla="*/ 92 w 95"/>
                  <a:gd name="T53" fmla="*/ 0 h 78"/>
                  <a:gd name="T54" fmla="*/ 92 w 95"/>
                  <a:gd name="T55" fmla="*/ 0 h 78"/>
                  <a:gd name="T56" fmla="*/ 92 w 95"/>
                  <a:gd name="T57" fmla="*/ 0 h 78"/>
                  <a:gd name="T58" fmla="*/ 92 w 95"/>
                  <a:gd name="T5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78">
                    <a:moveTo>
                      <a:pt x="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" y="61"/>
                      <a:pt x="16" y="47"/>
                      <a:pt x="28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4" y="35"/>
                      <a:pt x="13" y="34"/>
                      <a:pt x="13" y="32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2"/>
                      <a:pt x="14" y="11"/>
                      <a:pt x="1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3" y="10"/>
                      <a:pt x="65" y="9"/>
                      <a:pt x="66" y="9"/>
                    </a:cubicBezTo>
                    <a:cubicBezTo>
                      <a:pt x="66" y="0"/>
                      <a:pt x="66" y="0"/>
                      <a:pt x="66" y="0"/>
                    </a:cubicBezTo>
                    <a:moveTo>
                      <a:pt x="92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84" y="3"/>
                      <a:pt x="90" y="2"/>
                      <a:pt x="95" y="2"/>
                    </a:cubicBezTo>
                    <a:cubicBezTo>
                      <a:pt x="94" y="1"/>
                      <a:pt x="93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solidFill>
                <a:srgbClr val="3332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5" name="Freeform 215"/>
              <p:cNvSpPr/>
              <p:nvPr/>
            </p:nvSpPr>
            <p:spPr bwMode="auto">
              <a:xfrm>
                <a:off x="1846" y="1173"/>
                <a:ext cx="114" cy="57"/>
              </a:xfrm>
              <a:custGeom>
                <a:avLst/>
                <a:gdLst>
                  <a:gd name="T0" fmla="*/ 48 w 48"/>
                  <a:gd name="T1" fmla="*/ 0 h 24"/>
                  <a:gd name="T2" fmla="*/ 3 w 48"/>
                  <a:gd name="T3" fmla="*/ 0 h 24"/>
                  <a:gd name="T4" fmla="*/ 0 w 48"/>
                  <a:gd name="T5" fmla="*/ 2 h 24"/>
                  <a:gd name="T6" fmla="*/ 0 w 48"/>
                  <a:gd name="T7" fmla="*/ 21 h 24"/>
                  <a:gd name="T8" fmla="*/ 3 w 48"/>
                  <a:gd name="T9" fmla="*/ 24 h 24"/>
                  <a:gd name="T10" fmla="*/ 15 w 48"/>
                  <a:gd name="T11" fmla="*/ 24 h 24"/>
                  <a:gd name="T12" fmla="*/ 48 w 48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24">
                    <a:moveTo>
                      <a:pt x="4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3"/>
                      <a:pt x="1" y="24"/>
                      <a:pt x="3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24" y="13"/>
                      <a:pt x="36" y="5"/>
                      <a:pt x="48" y="0"/>
                    </a:cubicBezTo>
                  </a:path>
                </a:pathLst>
              </a:custGeom>
              <a:solidFill>
                <a:srgbClr val="2A29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6" name="Freeform 216"/>
              <p:cNvSpPr/>
              <p:nvPr/>
            </p:nvSpPr>
            <p:spPr bwMode="auto">
              <a:xfrm>
                <a:off x="1977" y="1147"/>
                <a:ext cx="26" cy="19"/>
              </a:xfrm>
              <a:custGeom>
                <a:avLst/>
                <a:gdLst>
                  <a:gd name="T0" fmla="*/ 11 w 11"/>
                  <a:gd name="T1" fmla="*/ 0 h 8"/>
                  <a:gd name="T2" fmla="*/ 0 w 11"/>
                  <a:gd name="T3" fmla="*/ 0 h 8"/>
                  <a:gd name="T4" fmla="*/ 0 w 11"/>
                  <a:gd name="T5" fmla="*/ 8 h 8"/>
                  <a:gd name="T6" fmla="*/ 11 w 11"/>
                  <a:gd name="T7" fmla="*/ 4 h 8"/>
                  <a:gd name="T8" fmla="*/ 1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7" y="5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DE1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7" name="Freeform 217"/>
              <p:cNvSpPr/>
              <p:nvPr/>
            </p:nvSpPr>
            <p:spPr bwMode="auto">
              <a:xfrm>
                <a:off x="1972" y="1147"/>
                <a:ext cx="5" cy="22"/>
              </a:xfrm>
              <a:custGeom>
                <a:avLst/>
                <a:gdLst>
                  <a:gd name="T0" fmla="*/ 2 w 2"/>
                  <a:gd name="T1" fmla="*/ 0 h 9"/>
                  <a:gd name="T2" fmla="*/ 0 w 2"/>
                  <a:gd name="T3" fmla="*/ 0 h 9"/>
                  <a:gd name="T4" fmla="*/ 0 w 2"/>
                  <a:gd name="T5" fmla="*/ 9 h 9"/>
                  <a:gd name="T6" fmla="*/ 2 w 2"/>
                  <a:gd name="T7" fmla="*/ 8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AD3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8" name="Rectangle 218"/>
              <p:cNvSpPr>
                <a:spLocks noChangeArrowheads="1"/>
              </p:cNvSpPr>
              <p:nvPr/>
            </p:nvSpPr>
            <p:spPr bwMode="auto">
              <a:xfrm>
                <a:off x="3243" y="2431"/>
                <a:ext cx="787" cy="1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299" name="Rectangle 219"/>
              <p:cNvSpPr>
                <a:spLocks noChangeArrowheads="1"/>
              </p:cNvSpPr>
              <p:nvPr/>
            </p:nvSpPr>
            <p:spPr bwMode="auto">
              <a:xfrm>
                <a:off x="3262" y="2448"/>
                <a:ext cx="400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0" name="Rectangle 220"/>
              <p:cNvSpPr>
                <a:spLocks noChangeArrowheads="1"/>
              </p:cNvSpPr>
              <p:nvPr/>
            </p:nvSpPr>
            <p:spPr bwMode="auto">
              <a:xfrm>
                <a:off x="3679" y="2448"/>
                <a:ext cx="332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1" name="Rectangle 221"/>
              <p:cNvSpPr>
                <a:spLocks noChangeArrowheads="1"/>
              </p:cNvSpPr>
              <p:nvPr/>
            </p:nvSpPr>
            <p:spPr bwMode="auto">
              <a:xfrm>
                <a:off x="3359" y="2512"/>
                <a:ext cx="332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2" name="Rectangle 222"/>
              <p:cNvSpPr>
                <a:spLocks noChangeArrowheads="1"/>
              </p:cNvSpPr>
              <p:nvPr/>
            </p:nvSpPr>
            <p:spPr bwMode="auto">
              <a:xfrm>
                <a:off x="3260" y="2512"/>
                <a:ext cx="76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3" name="Rectangle 223"/>
              <p:cNvSpPr>
                <a:spLocks noChangeArrowheads="1"/>
              </p:cNvSpPr>
              <p:nvPr/>
            </p:nvSpPr>
            <p:spPr bwMode="auto">
              <a:xfrm>
                <a:off x="3260" y="2481"/>
                <a:ext cx="196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4" name="Rectangle 224"/>
              <p:cNvSpPr>
                <a:spLocks noChangeArrowheads="1"/>
              </p:cNvSpPr>
              <p:nvPr/>
            </p:nvSpPr>
            <p:spPr bwMode="auto">
              <a:xfrm>
                <a:off x="3707" y="2512"/>
                <a:ext cx="304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5" name="Rectangle 225"/>
              <p:cNvSpPr>
                <a:spLocks noChangeArrowheads="1"/>
              </p:cNvSpPr>
              <p:nvPr/>
            </p:nvSpPr>
            <p:spPr bwMode="auto">
              <a:xfrm>
                <a:off x="3473" y="2481"/>
                <a:ext cx="538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6" name="Freeform 226"/>
              <p:cNvSpPr/>
              <p:nvPr/>
            </p:nvSpPr>
            <p:spPr bwMode="auto">
              <a:xfrm>
                <a:off x="3229" y="2408"/>
                <a:ext cx="817" cy="23"/>
              </a:xfrm>
              <a:custGeom>
                <a:avLst/>
                <a:gdLst>
                  <a:gd name="T0" fmla="*/ 345 w 345"/>
                  <a:gd name="T1" fmla="*/ 8 h 10"/>
                  <a:gd name="T2" fmla="*/ 338 w 345"/>
                  <a:gd name="T3" fmla="*/ 0 h 10"/>
                  <a:gd name="T4" fmla="*/ 6 w 345"/>
                  <a:gd name="T5" fmla="*/ 0 h 10"/>
                  <a:gd name="T6" fmla="*/ 0 w 345"/>
                  <a:gd name="T7" fmla="*/ 8 h 10"/>
                  <a:gd name="T8" fmla="*/ 0 w 345"/>
                  <a:gd name="T9" fmla="*/ 10 h 10"/>
                  <a:gd name="T10" fmla="*/ 344 w 345"/>
                  <a:gd name="T11" fmla="*/ 10 h 10"/>
                  <a:gd name="T12" fmla="*/ 345 w 345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10">
                    <a:moveTo>
                      <a:pt x="345" y="8"/>
                    </a:moveTo>
                    <a:cubicBezTo>
                      <a:pt x="345" y="4"/>
                      <a:pt x="342" y="0"/>
                      <a:pt x="3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344" y="10"/>
                      <a:pt x="344" y="10"/>
                      <a:pt x="344" y="10"/>
                    </a:cubicBezTo>
                    <a:cubicBezTo>
                      <a:pt x="344" y="9"/>
                      <a:pt x="345" y="9"/>
                      <a:pt x="345" y="8"/>
                    </a:cubicBezTo>
                    <a:close/>
                  </a:path>
                </a:pathLst>
              </a:custGeom>
              <a:solidFill>
                <a:srgbClr val="3E43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7" name="Freeform 227"/>
              <p:cNvSpPr/>
              <p:nvPr/>
            </p:nvSpPr>
            <p:spPr bwMode="auto">
              <a:xfrm>
                <a:off x="3227" y="2536"/>
                <a:ext cx="817" cy="23"/>
              </a:xfrm>
              <a:custGeom>
                <a:avLst/>
                <a:gdLst>
                  <a:gd name="T0" fmla="*/ 0 w 345"/>
                  <a:gd name="T1" fmla="*/ 3 h 10"/>
                  <a:gd name="T2" fmla="*/ 7 w 345"/>
                  <a:gd name="T3" fmla="*/ 10 h 10"/>
                  <a:gd name="T4" fmla="*/ 339 w 345"/>
                  <a:gd name="T5" fmla="*/ 10 h 10"/>
                  <a:gd name="T6" fmla="*/ 345 w 345"/>
                  <a:gd name="T7" fmla="*/ 3 h 10"/>
                  <a:gd name="T8" fmla="*/ 345 w 345"/>
                  <a:gd name="T9" fmla="*/ 0 h 10"/>
                  <a:gd name="T10" fmla="*/ 1 w 345"/>
                  <a:gd name="T11" fmla="*/ 0 h 10"/>
                  <a:gd name="T12" fmla="*/ 0 w 345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10">
                    <a:moveTo>
                      <a:pt x="0" y="3"/>
                    </a:moveTo>
                    <a:cubicBezTo>
                      <a:pt x="0" y="7"/>
                      <a:pt x="3" y="10"/>
                      <a:pt x="7" y="10"/>
                    </a:cubicBezTo>
                    <a:cubicBezTo>
                      <a:pt x="339" y="10"/>
                      <a:pt x="339" y="10"/>
                      <a:pt x="339" y="10"/>
                    </a:cubicBezTo>
                    <a:cubicBezTo>
                      <a:pt x="342" y="10"/>
                      <a:pt x="345" y="7"/>
                      <a:pt x="345" y="3"/>
                    </a:cubicBezTo>
                    <a:cubicBezTo>
                      <a:pt x="345" y="2"/>
                      <a:pt x="345" y="1"/>
                      <a:pt x="34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3E43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8" name="Rectangle 228"/>
              <p:cNvSpPr>
                <a:spLocks noChangeArrowheads="1"/>
              </p:cNvSpPr>
              <p:nvPr/>
            </p:nvSpPr>
            <p:spPr bwMode="auto">
              <a:xfrm>
                <a:off x="3170" y="2583"/>
                <a:ext cx="786" cy="10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09" name="Rectangle 229"/>
              <p:cNvSpPr>
                <a:spLocks noChangeArrowheads="1"/>
              </p:cNvSpPr>
              <p:nvPr/>
            </p:nvSpPr>
            <p:spPr bwMode="auto">
              <a:xfrm>
                <a:off x="3189" y="2600"/>
                <a:ext cx="400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0" name="Rectangle 230"/>
              <p:cNvSpPr>
                <a:spLocks noChangeArrowheads="1"/>
              </p:cNvSpPr>
              <p:nvPr/>
            </p:nvSpPr>
            <p:spPr bwMode="auto">
              <a:xfrm>
                <a:off x="3606" y="2600"/>
                <a:ext cx="334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1" name="Rectangle 231"/>
              <p:cNvSpPr>
                <a:spLocks noChangeArrowheads="1"/>
              </p:cNvSpPr>
              <p:nvPr/>
            </p:nvSpPr>
            <p:spPr bwMode="auto">
              <a:xfrm>
                <a:off x="3286" y="2664"/>
                <a:ext cx="332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2" name="Rectangle 232"/>
              <p:cNvSpPr>
                <a:spLocks noChangeArrowheads="1"/>
              </p:cNvSpPr>
              <p:nvPr/>
            </p:nvSpPr>
            <p:spPr bwMode="auto">
              <a:xfrm>
                <a:off x="3189" y="2664"/>
                <a:ext cx="73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3" name="Rectangle 233"/>
              <p:cNvSpPr>
                <a:spLocks noChangeArrowheads="1"/>
              </p:cNvSpPr>
              <p:nvPr/>
            </p:nvSpPr>
            <p:spPr bwMode="auto">
              <a:xfrm>
                <a:off x="3189" y="2630"/>
                <a:ext cx="194" cy="8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4" name="Rectangle 234"/>
              <p:cNvSpPr>
                <a:spLocks noChangeArrowheads="1"/>
              </p:cNvSpPr>
              <p:nvPr/>
            </p:nvSpPr>
            <p:spPr bwMode="auto">
              <a:xfrm>
                <a:off x="3636" y="2664"/>
                <a:ext cx="304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5" name="Rectangle 235"/>
              <p:cNvSpPr>
                <a:spLocks noChangeArrowheads="1"/>
              </p:cNvSpPr>
              <p:nvPr/>
            </p:nvSpPr>
            <p:spPr bwMode="auto">
              <a:xfrm>
                <a:off x="3400" y="2630"/>
                <a:ext cx="540" cy="8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6" name="Freeform 236"/>
              <p:cNvSpPr/>
              <p:nvPr/>
            </p:nvSpPr>
            <p:spPr bwMode="auto">
              <a:xfrm>
                <a:off x="3156" y="2559"/>
                <a:ext cx="817" cy="24"/>
              </a:xfrm>
              <a:custGeom>
                <a:avLst/>
                <a:gdLst>
                  <a:gd name="T0" fmla="*/ 345 w 345"/>
                  <a:gd name="T1" fmla="*/ 7 h 10"/>
                  <a:gd name="T2" fmla="*/ 338 w 345"/>
                  <a:gd name="T3" fmla="*/ 0 h 10"/>
                  <a:gd name="T4" fmla="*/ 6 w 345"/>
                  <a:gd name="T5" fmla="*/ 0 h 10"/>
                  <a:gd name="T6" fmla="*/ 0 w 345"/>
                  <a:gd name="T7" fmla="*/ 7 h 10"/>
                  <a:gd name="T8" fmla="*/ 0 w 345"/>
                  <a:gd name="T9" fmla="*/ 10 h 10"/>
                  <a:gd name="T10" fmla="*/ 344 w 345"/>
                  <a:gd name="T11" fmla="*/ 10 h 10"/>
                  <a:gd name="T12" fmla="*/ 345 w 345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10">
                    <a:moveTo>
                      <a:pt x="345" y="7"/>
                    </a:moveTo>
                    <a:cubicBezTo>
                      <a:pt x="345" y="3"/>
                      <a:pt x="342" y="0"/>
                      <a:pt x="3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"/>
                      <a:pt x="0" y="9"/>
                      <a:pt x="0" y="10"/>
                    </a:cubicBezTo>
                    <a:cubicBezTo>
                      <a:pt x="344" y="10"/>
                      <a:pt x="344" y="10"/>
                      <a:pt x="344" y="10"/>
                    </a:cubicBezTo>
                    <a:cubicBezTo>
                      <a:pt x="345" y="9"/>
                      <a:pt x="345" y="8"/>
                      <a:pt x="345" y="7"/>
                    </a:cubicBezTo>
                    <a:close/>
                  </a:path>
                </a:pathLst>
              </a:custGeom>
              <a:solidFill>
                <a:srgbClr val="5F6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7" name="Freeform 237"/>
              <p:cNvSpPr/>
              <p:nvPr/>
            </p:nvSpPr>
            <p:spPr bwMode="auto">
              <a:xfrm>
                <a:off x="3156" y="2687"/>
                <a:ext cx="814" cy="24"/>
              </a:xfrm>
              <a:custGeom>
                <a:avLst/>
                <a:gdLst>
                  <a:gd name="T0" fmla="*/ 0 w 344"/>
                  <a:gd name="T1" fmla="*/ 3 h 10"/>
                  <a:gd name="T2" fmla="*/ 6 w 344"/>
                  <a:gd name="T3" fmla="*/ 10 h 10"/>
                  <a:gd name="T4" fmla="*/ 338 w 344"/>
                  <a:gd name="T5" fmla="*/ 10 h 10"/>
                  <a:gd name="T6" fmla="*/ 344 w 344"/>
                  <a:gd name="T7" fmla="*/ 3 h 10"/>
                  <a:gd name="T8" fmla="*/ 344 w 344"/>
                  <a:gd name="T9" fmla="*/ 0 h 10"/>
                  <a:gd name="T10" fmla="*/ 0 w 344"/>
                  <a:gd name="T11" fmla="*/ 0 h 10"/>
                  <a:gd name="T12" fmla="*/ 0 w 344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10">
                    <a:moveTo>
                      <a:pt x="0" y="3"/>
                    </a:moveTo>
                    <a:cubicBezTo>
                      <a:pt x="0" y="7"/>
                      <a:pt x="3" y="10"/>
                      <a:pt x="6" y="10"/>
                    </a:cubicBezTo>
                    <a:cubicBezTo>
                      <a:pt x="338" y="10"/>
                      <a:pt x="338" y="10"/>
                      <a:pt x="338" y="10"/>
                    </a:cubicBezTo>
                    <a:cubicBezTo>
                      <a:pt x="342" y="10"/>
                      <a:pt x="344" y="7"/>
                      <a:pt x="344" y="3"/>
                    </a:cubicBezTo>
                    <a:cubicBezTo>
                      <a:pt x="344" y="2"/>
                      <a:pt x="344" y="1"/>
                      <a:pt x="3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5F6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8" name="Rectangle 238"/>
              <p:cNvSpPr>
                <a:spLocks noChangeArrowheads="1"/>
              </p:cNvSpPr>
              <p:nvPr/>
            </p:nvSpPr>
            <p:spPr bwMode="auto">
              <a:xfrm>
                <a:off x="3182" y="2280"/>
                <a:ext cx="786" cy="1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19" name="Rectangle 239"/>
              <p:cNvSpPr>
                <a:spLocks noChangeArrowheads="1"/>
              </p:cNvSpPr>
              <p:nvPr/>
            </p:nvSpPr>
            <p:spPr bwMode="auto">
              <a:xfrm>
                <a:off x="3201" y="2299"/>
                <a:ext cx="400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0" name="Rectangle 240"/>
              <p:cNvSpPr>
                <a:spLocks noChangeArrowheads="1"/>
              </p:cNvSpPr>
              <p:nvPr/>
            </p:nvSpPr>
            <p:spPr bwMode="auto">
              <a:xfrm>
                <a:off x="3618" y="2299"/>
                <a:ext cx="333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1" name="Rectangle 241"/>
              <p:cNvSpPr>
                <a:spLocks noChangeArrowheads="1"/>
              </p:cNvSpPr>
              <p:nvPr/>
            </p:nvSpPr>
            <p:spPr bwMode="auto">
              <a:xfrm>
                <a:off x="3298" y="2360"/>
                <a:ext cx="331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2" name="Rectangle 242"/>
              <p:cNvSpPr>
                <a:spLocks noChangeArrowheads="1"/>
              </p:cNvSpPr>
              <p:nvPr/>
            </p:nvSpPr>
            <p:spPr bwMode="auto">
              <a:xfrm>
                <a:off x="3198" y="2360"/>
                <a:ext cx="76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3" name="Rectangle 243"/>
              <p:cNvSpPr>
                <a:spLocks noChangeArrowheads="1"/>
              </p:cNvSpPr>
              <p:nvPr/>
            </p:nvSpPr>
            <p:spPr bwMode="auto">
              <a:xfrm>
                <a:off x="3198" y="2330"/>
                <a:ext cx="197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4" name="Rectangle 244"/>
              <p:cNvSpPr>
                <a:spLocks noChangeArrowheads="1"/>
              </p:cNvSpPr>
              <p:nvPr/>
            </p:nvSpPr>
            <p:spPr bwMode="auto">
              <a:xfrm>
                <a:off x="3646" y="2360"/>
                <a:ext cx="303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5" name="Rectangle 245"/>
              <p:cNvSpPr>
                <a:spLocks noChangeArrowheads="1"/>
              </p:cNvSpPr>
              <p:nvPr/>
            </p:nvSpPr>
            <p:spPr bwMode="auto">
              <a:xfrm>
                <a:off x="3412" y="2330"/>
                <a:ext cx="537" cy="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6" name="Freeform 246"/>
              <p:cNvSpPr/>
              <p:nvPr/>
            </p:nvSpPr>
            <p:spPr bwMode="auto">
              <a:xfrm>
                <a:off x="3168" y="2259"/>
                <a:ext cx="817" cy="21"/>
              </a:xfrm>
              <a:custGeom>
                <a:avLst/>
                <a:gdLst>
                  <a:gd name="T0" fmla="*/ 345 w 345"/>
                  <a:gd name="T1" fmla="*/ 7 h 9"/>
                  <a:gd name="T2" fmla="*/ 338 w 345"/>
                  <a:gd name="T3" fmla="*/ 0 h 9"/>
                  <a:gd name="T4" fmla="*/ 6 w 345"/>
                  <a:gd name="T5" fmla="*/ 0 h 9"/>
                  <a:gd name="T6" fmla="*/ 0 w 345"/>
                  <a:gd name="T7" fmla="*/ 7 h 9"/>
                  <a:gd name="T8" fmla="*/ 0 w 345"/>
                  <a:gd name="T9" fmla="*/ 9 h 9"/>
                  <a:gd name="T10" fmla="*/ 344 w 345"/>
                  <a:gd name="T11" fmla="*/ 9 h 9"/>
                  <a:gd name="T12" fmla="*/ 345 w 345"/>
                  <a:gd name="T1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5" h="9">
                    <a:moveTo>
                      <a:pt x="345" y="7"/>
                    </a:moveTo>
                    <a:cubicBezTo>
                      <a:pt x="345" y="3"/>
                      <a:pt x="342" y="0"/>
                      <a:pt x="3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344" y="9"/>
                      <a:pt x="344" y="9"/>
                      <a:pt x="344" y="9"/>
                    </a:cubicBezTo>
                    <a:cubicBezTo>
                      <a:pt x="344" y="9"/>
                      <a:pt x="345" y="8"/>
                      <a:pt x="345" y="7"/>
                    </a:cubicBezTo>
                    <a:close/>
                  </a:path>
                </a:pathLst>
              </a:custGeom>
              <a:solidFill>
                <a:srgbClr val="F9CA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7" name="Freeform 247"/>
              <p:cNvSpPr/>
              <p:nvPr/>
            </p:nvSpPr>
            <p:spPr bwMode="auto">
              <a:xfrm>
                <a:off x="3168" y="2386"/>
                <a:ext cx="814" cy="22"/>
              </a:xfrm>
              <a:custGeom>
                <a:avLst/>
                <a:gdLst>
                  <a:gd name="T0" fmla="*/ 0 w 344"/>
                  <a:gd name="T1" fmla="*/ 2 h 9"/>
                  <a:gd name="T2" fmla="*/ 6 w 344"/>
                  <a:gd name="T3" fmla="*/ 9 h 9"/>
                  <a:gd name="T4" fmla="*/ 338 w 344"/>
                  <a:gd name="T5" fmla="*/ 9 h 9"/>
                  <a:gd name="T6" fmla="*/ 344 w 344"/>
                  <a:gd name="T7" fmla="*/ 2 h 9"/>
                  <a:gd name="T8" fmla="*/ 344 w 344"/>
                  <a:gd name="T9" fmla="*/ 0 h 9"/>
                  <a:gd name="T10" fmla="*/ 0 w 344"/>
                  <a:gd name="T11" fmla="*/ 0 h 9"/>
                  <a:gd name="T12" fmla="*/ 0 w 344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4" h="9">
                    <a:moveTo>
                      <a:pt x="0" y="2"/>
                    </a:moveTo>
                    <a:cubicBezTo>
                      <a:pt x="0" y="6"/>
                      <a:pt x="2" y="9"/>
                      <a:pt x="6" y="9"/>
                    </a:cubicBezTo>
                    <a:cubicBezTo>
                      <a:pt x="338" y="9"/>
                      <a:pt x="338" y="9"/>
                      <a:pt x="338" y="9"/>
                    </a:cubicBezTo>
                    <a:cubicBezTo>
                      <a:pt x="341" y="9"/>
                      <a:pt x="344" y="6"/>
                      <a:pt x="344" y="2"/>
                    </a:cubicBezTo>
                    <a:cubicBezTo>
                      <a:pt x="344" y="1"/>
                      <a:pt x="344" y="0"/>
                      <a:pt x="3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9CA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8" name="Freeform 248"/>
              <p:cNvSpPr/>
              <p:nvPr/>
            </p:nvSpPr>
            <p:spPr bwMode="auto">
              <a:xfrm>
                <a:off x="2102" y="2199"/>
                <a:ext cx="109" cy="50"/>
              </a:xfrm>
              <a:custGeom>
                <a:avLst/>
                <a:gdLst>
                  <a:gd name="T0" fmla="*/ 23 w 46"/>
                  <a:gd name="T1" fmla="*/ 21 h 21"/>
                  <a:gd name="T2" fmla="*/ 46 w 46"/>
                  <a:gd name="T3" fmla="*/ 0 h 21"/>
                  <a:gd name="T4" fmla="*/ 1 w 46"/>
                  <a:gd name="T5" fmla="*/ 0 h 21"/>
                  <a:gd name="T6" fmla="*/ 23 w 46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1">
                    <a:moveTo>
                      <a:pt x="23" y="21"/>
                    </a:moveTo>
                    <a:cubicBezTo>
                      <a:pt x="23" y="21"/>
                      <a:pt x="46" y="18"/>
                      <a:pt x="4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21"/>
                      <a:pt x="23" y="21"/>
                    </a:cubicBezTo>
                    <a:close/>
                  </a:path>
                </a:pathLst>
              </a:custGeom>
              <a:solidFill>
                <a:srgbClr val="D9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29" name="Freeform 249"/>
              <p:cNvSpPr/>
              <p:nvPr/>
            </p:nvSpPr>
            <p:spPr bwMode="auto">
              <a:xfrm>
                <a:off x="2157" y="2199"/>
                <a:ext cx="655" cy="50"/>
              </a:xfrm>
              <a:custGeom>
                <a:avLst/>
                <a:gdLst>
                  <a:gd name="T0" fmla="*/ 0 w 277"/>
                  <a:gd name="T1" fmla="*/ 21 h 21"/>
                  <a:gd name="T2" fmla="*/ 251 w 277"/>
                  <a:gd name="T3" fmla="*/ 21 h 21"/>
                  <a:gd name="T4" fmla="*/ 276 w 277"/>
                  <a:gd name="T5" fmla="*/ 0 h 21"/>
                  <a:gd name="T6" fmla="*/ 23 w 277"/>
                  <a:gd name="T7" fmla="*/ 0 h 21"/>
                  <a:gd name="T8" fmla="*/ 0 w 277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1">
                    <a:moveTo>
                      <a:pt x="0" y="21"/>
                    </a:moveTo>
                    <a:cubicBezTo>
                      <a:pt x="0" y="21"/>
                      <a:pt x="225" y="21"/>
                      <a:pt x="251" y="21"/>
                    </a:cubicBezTo>
                    <a:cubicBezTo>
                      <a:pt x="277" y="21"/>
                      <a:pt x="276" y="0"/>
                      <a:pt x="27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8"/>
                      <a:pt x="0" y="21"/>
                      <a:pt x="0" y="21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0" name="Rectangle 250"/>
              <p:cNvSpPr>
                <a:spLocks noChangeArrowheads="1"/>
              </p:cNvSpPr>
              <p:nvPr/>
            </p:nvSpPr>
            <p:spPr bwMode="auto">
              <a:xfrm>
                <a:off x="2213" y="785"/>
                <a:ext cx="597" cy="1412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1" name="Rectangle 251"/>
              <p:cNvSpPr>
                <a:spLocks noChangeArrowheads="1"/>
              </p:cNvSpPr>
              <p:nvPr/>
            </p:nvSpPr>
            <p:spPr bwMode="auto">
              <a:xfrm>
                <a:off x="2213" y="785"/>
                <a:ext cx="597" cy="1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2" name="Freeform 252"/>
              <p:cNvSpPr/>
              <p:nvPr/>
            </p:nvSpPr>
            <p:spPr bwMode="auto">
              <a:xfrm>
                <a:off x="2810" y="735"/>
                <a:ext cx="109" cy="50"/>
              </a:xfrm>
              <a:custGeom>
                <a:avLst/>
                <a:gdLst>
                  <a:gd name="T0" fmla="*/ 23 w 46"/>
                  <a:gd name="T1" fmla="*/ 0 h 21"/>
                  <a:gd name="T2" fmla="*/ 0 w 46"/>
                  <a:gd name="T3" fmla="*/ 21 h 21"/>
                  <a:gd name="T4" fmla="*/ 45 w 46"/>
                  <a:gd name="T5" fmla="*/ 21 h 21"/>
                  <a:gd name="T6" fmla="*/ 23 w 46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1">
                    <a:moveTo>
                      <a:pt x="23" y="0"/>
                    </a:moveTo>
                    <a:cubicBezTo>
                      <a:pt x="23" y="0"/>
                      <a:pt x="0" y="2"/>
                      <a:pt x="0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6" y="0"/>
                      <a:pt x="23" y="0"/>
                    </a:cubicBezTo>
                    <a:close/>
                  </a:path>
                </a:pathLst>
              </a:custGeom>
              <a:solidFill>
                <a:srgbClr val="D9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3" name="Freeform 253"/>
              <p:cNvSpPr/>
              <p:nvPr/>
            </p:nvSpPr>
            <p:spPr bwMode="auto">
              <a:xfrm>
                <a:off x="2209" y="735"/>
                <a:ext cx="656" cy="50"/>
              </a:xfrm>
              <a:custGeom>
                <a:avLst/>
                <a:gdLst>
                  <a:gd name="T0" fmla="*/ 277 w 277"/>
                  <a:gd name="T1" fmla="*/ 0 h 21"/>
                  <a:gd name="T2" fmla="*/ 26 w 277"/>
                  <a:gd name="T3" fmla="*/ 0 h 21"/>
                  <a:gd name="T4" fmla="*/ 2 w 277"/>
                  <a:gd name="T5" fmla="*/ 21 h 21"/>
                  <a:gd name="T6" fmla="*/ 254 w 277"/>
                  <a:gd name="T7" fmla="*/ 21 h 21"/>
                  <a:gd name="T8" fmla="*/ 277 w 277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1">
                    <a:moveTo>
                      <a:pt x="277" y="0"/>
                    </a:moveTo>
                    <a:cubicBezTo>
                      <a:pt x="277" y="0"/>
                      <a:pt x="53" y="0"/>
                      <a:pt x="26" y="0"/>
                    </a:cubicBezTo>
                    <a:cubicBezTo>
                      <a:pt x="0" y="0"/>
                      <a:pt x="2" y="21"/>
                      <a:pt x="2" y="21"/>
                    </a:cubicBezTo>
                    <a:cubicBezTo>
                      <a:pt x="254" y="21"/>
                      <a:pt x="254" y="21"/>
                      <a:pt x="254" y="21"/>
                    </a:cubicBezTo>
                    <a:cubicBezTo>
                      <a:pt x="254" y="2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4" name="Rectangle 254"/>
              <p:cNvSpPr>
                <a:spLocks noChangeArrowheads="1"/>
              </p:cNvSpPr>
              <p:nvPr/>
            </p:nvSpPr>
            <p:spPr bwMode="auto">
              <a:xfrm>
                <a:off x="2810" y="785"/>
                <a:ext cx="107" cy="1301"/>
              </a:xfrm>
              <a:prstGeom prst="rect">
                <a:avLst/>
              </a:prstGeom>
              <a:solidFill>
                <a:srgbClr val="D9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5" name="Freeform 255"/>
              <p:cNvSpPr/>
              <p:nvPr/>
            </p:nvSpPr>
            <p:spPr bwMode="auto">
              <a:xfrm>
                <a:off x="2808" y="2086"/>
                <a:ext cx="109" cy="49"/>
              </a:xfrm>
              <a:custGeom>
                <a:avLst/>
                <a:gdLst>
                  <a:gd name="T0" fmla="*/ 23 w 46"/>
                  <a:gd name="T1" fmla="*/ 21 h 21"/>
                  <a:gd name="T2" fmla="*/ 46 w 46"/>
                  <a:gd name="T3" fmla="*/ 0 h 21"/>
                  <a:gd name="T4" fmla="*/ 1 w 46"/>
                  <a:gd name="T5" fmla="*/ 0 h 21"/>
                  <a:gd name="T6" fmla="*/ 23 w 46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1">
                    <a:moveTo>
                      <a:pt x="23" y="21"/>
                    </a:moveTo>
                    <a:cubicBezTo>
                      <a:pt x="23" y="21"/>
                      <a:pt x="46" y="18"/>
                      <a:pt x="4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21"/>
                      <a:pt x="23" y="21"/>
                    </a:cubicBezTo>
                    <a:close/>
                  </a:path>
                </a:pathLst>
              </a:custGeom>
              <a:solidFill>
                <a:srgbClr val="D9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6" name="Freeform 256"/>
              <p:cNvSpPr/>
              <p:nvPr/>
            </p:nvSpPr>
            <p:spPr bwMode="auto">
              <a:xfrm>
                <a:off x="2862" y="2086"/>
                <a:ext cx="656" cy="49"/>
              </a:xfrm>
              <a:custGeom>
                <a:avLst/>
                <a:gdLst>
                  <a:gd name="T0" fmla="*/ 0 w 277"/>
                  <a:gd name="T1" fmla="*/ 21 h 21"/>
                  <a:gd name="T2" fmla="*/ 251 w 277"/>
                  <a:gd name="T3" fmla="*/ 21 h 21"/>
                  <a:gd name="T4" fmla="*/ 275 w 277"/>
                  <a:gd name="T5" fmla="*/ 0 h 21"/>
                  <a:gd name="T6" fmla="*/ 23 w 277"/>
                  <a:gd name="T7" fmla="*/ 0 h 21"/>
                  <a:gd name="T8" fmla="*/ 0 w 277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1">
                    <a:moveTo>
                      <a:pt x="0" y="21"/>
                    </a:moveTo>
                    <a:cubicBezTo>
                      <a:pt x="0" y="21"/>
                      <a:pt x="224" y="21"/>
                      <a:pt x="251" y="21"/>
                    </a:cubicBezTo>
                    <a:cubicBezTo>
                      <a:pt x="277" y="21"/>
                      <a:pt x="275" y="0"/>
                      <a:pt x="27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8"/>
                      <a:pt x="0" y="21"/>
                      <a:pt x="0" y="21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7" name="Rectangle 257"/>
              <p:cNvSpPr>
                <a:spLocks noChangeArrowheads="1"/>
              </p:cNvSpPr>
              <p:nvPr/>
            </p:nvSpPr>
            <p:spPr bwMode="auto">
              <a:xfrm>
                <a:off x="2917" y="1325"/>
                <a:ext cx="596" cy="761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8" name="Freeform 258"/>
              <p:cNvSpPr/>
              <p:nvPr/>
            </p:nvSpPr>
            <p:spPr bwMode="auto">
              <a:xfrm>
                <a:off x="3513" y="1273"/>
                <a:ext cx="109" cy="52"/>
              </a:xfrm>
              <a:custGeom>
                <a:avLst/>
                <a:gdLst>
                  <a:gd name="T0" fmla="*/ 24 w 46"/>
                  <a:gd name="T1" fmla="*/ 0 h 22"/>
                  <a:gd name="T2" fmla="*/ 0 w 46"/>
                  <a:gd name="T3" fmla="*/ 22 h 22"/>
                  <a:gd name="T4" fmla="*/ 45 w 46"/>
                  <a:gd name="T5" fmla="*/ 22 h 22"/>
                  <a:gd name="T6" fmla="*/ 24 w 4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2">
                    <a:moveTo>
                      <a:pt x="24" y="0"/>
                    </a:moveTo>
                    <a:cubicBezTo>
                      <a:pt x="24" y="0"/>
                      <a:pt x="0" y="3"/>
                      <a:pt x="0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2"/>
                      <a:pt x="46" y="0"/>
                      <a:pt x="24" y="0"/>
                    </a:cubicBezTo>
                    <a:close/>
                  </a:path>
                </a:pathLst>
              </a:custGeom>
              <a:solidFill>
                <a:srgbClr val="D9D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39" name="Freeform 259"/>
              <p:cNvSpPr/>
              <p:nvPr/>
            </p:nvSpPr>
            <p:spPr bwMode="auto">
              <a:xfrm>
                <a:off x="2914" y="1273"/>
                <a:ext cx="656" cy="52"/>
              </a:xfrm>
              <a:custGeom>
                <a:avLst/>
                <a:gdLst>
                  <a:gd name="T0" fmla="*/ 277 w 277"/>
                  <a:gd name="T1" fmla="*/ 0 h 22"/>
                  <a:gd name="T2" fmla="*/ 26 w 277"/>
                  <a:gd name="T3" fmla="*/ 0 h 22"/>
                  <a:gd name="T4" fmla="*/ 1 w 277"/>
                  <a:gd name="T5" fmla="*/ 22 h 22"/>
                  <a:gd name="T6" fmla="*/ 253 w 277"/>
                  <a:gd name="T7" fmla="*/ 22 h 22"/>
                  <a:gd name="T8" fmla="*/ 277 w 27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7" h="22">
                    <a:moveTo>
                      <a:pt x="277" y="0"/>
                    </a:moveTo>
                    <a:cubicBezTo>
                      <a:pt x="277" y="0"/>
                      <a:pt x="52" y="0"/>
                      <a:pt x="26" y="0"/>
                    </a:cubicBezTo>
                    <a:cubicBezTo>
                      <a:pt x="0" y="0"/>
                      <a:pt x="1" y="22"/>
                      <a:pt x="1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3" y="3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0" name="Rectangle 260"/>
              <p:cNvSpPr>
                <a:spLocks noChangeArrowheads="1"/>
              </p:cNvSpPr>
              <p:nvPr/>
            </p:nvSpPr>
            <p:spPr bwMode="auto">
              <a:xfrm>
                <a:off x="2249" y="806"/>
                <a:ext cx="170" cy="24"/>
              </a:xfrm>
              <a:prstGeom prst="rect">
                <a:avLst/>
              </a:prstGeom>
              <a:solidFill>
                <a:srgbClr val="D6D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1" name="Rectangle 261"/>
              <p:cNvSpPr>
                <a:spLocks noChangeArrowheads="1"/>
              </p:cNvSpPr>
              <p:nvPr/>
            </p:nvSpPr>
            <p:spPr bwMode="auto">
              <a:xfrm>
                <a:off x="2249" y="842"/>
                <a:ext cx="137" cy="14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2" name="Rectangle 262"/>
              <p:cNvSpPr>
                <a:spLocks noChangeArrowheads="1"/>
              </p:cNvSpPr>
              <p:nvPr/>
            </p:nvSpPr>
            <p:spPr bwMode="auto">
              <a:xfrm>
                <a:off x="2249" y="868"/>
                <a:ext cx="201" cy="14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3" name="Rectangle 263"/>
              <p:cNvSpPr>
                <a:spLocks noChangeArrowheads="1"/>
              </p:cNvSpPr>
              <p:nvPr/>
            </p:nvSpPr>
            <p:spPr bwMode="auto">
              <a:xfrm>
                <a:off x="2384" y="920"/>
                <a:ext cx="282" cy="19"/>
              </a:xfrm>
              <a:prstGeom prst="rect">
                <a:avLst/>
              </a:prstGeom>
              <a:solidFill>
                <a:srgbClr val="D6D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4" name="Rectangle 264"/>
              <p:cNvSpPr>
                <a:spLocks noChangeArrowheads="1"/>
              </p:cNvSpPr>
              <p:nvPr/>
            </p:nvSpPr>
            <p:spPr bwMode="auto">
              <a:xfrm>
                <a:off x="2384" y="920"/>
                <a:ext cx="282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5" name="Rectangle 265"/>
              <p:cNvSpPr>
                <a:spLocks noChangeArrowheads="1"/>
              </p:cNvSpPr>
              <p:nvPr/>
            </p:nvSpPr>
            <p:spPr bwMode="auto">
              <a:xfrm>
                <a:off x="2384" y="951"/>
                <a:ext cx="104" cy="16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6" name="Rectangle 266"/>
              <p:cNvSpPr>
                <a:spLocks noChangeArrowheads="1"/>
              </p:cNvSpPr>
              <p:nvPr/>
            </p:nvSpPr>
            <p:spPr bwMode="auto">
              <a:xfrm>
                <a:off x="2509" y="951"/>
                <a:ext cx="157" cy="16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7" name="Rectangle 267"/>
              <p:cNvSpPr>
                <a:spLocks noChangeArrowheads="1"/>
              </p:cNvSpPr>
              <p:nvPr/>
            </p:nvSpPr>
            <p:spPr bwMode="auto">
              <a:xfrm>
                <a:off x="2370" y="1579"/>
                <a:ext cx="281" cy="19"/>
              </a:xfrm>
              <a:prstGeom prst="rect">
                <a:avLst/>
              </a:prstGeom>
              <a:solidFill>
                <a:srgbClr val="D6D8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8" name="Rectangle 268"/>
              <p:cNvSpPr>
                <a:spLocks noChangeArrowheads="1"/>
              </p:cNvSpPr>
              <p:nvPr/>
            </p:nvSpPr>
            <p:spPr bwMode="auto">
              <a:xfrm>
                <a:off x="2370" y="1579"/>
                <a:ext cx="281" cy="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49" name="Rectangle 269"/>
              <p:cNvSpPr>
                <a:spLocks noChangeArrowheads="1"/>
              </p:cNvSpPr>
              <p:nvPr/>
            </p:nvSpPr>
            <p:spPr bwMode="auto">
              <a:xfrm>
                <a:off x="2370" y="1609"/>
                <a:ext cx="104" cy="1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0" name="Rectangle 270"/>
              <p:cNvSpPr>
                <a:spLocks noChangeArrowheads="1"/>
              </p:cNvSpPr>
              <p:nvPr/>
            </p:nvSpPr>
            <p:spPr bwMode="auto">
              <a:xfrm>
                <a:off x="2495" y="1609"/>
                <a:ext cx="156" cy="1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1" name="Rectangle 271"/>
              <p:cNvSpPr>
                <a:spLocks noChangeArrowheads="1"/>
              </p:cNvSpPr>
              <p:nvPr/>
            </p:nvSpPr>
            <p:spPr bwMode="auto">
              <a:xfrm>
                <a:off x="2287" y="1015"/>
                <a:ext cx="488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2" name="Rectangle 272"/>
              <p:cNvSpPr>
                <a:spLocks noChangeArrowheads="1"/>
              </p:cNvSpPr>
              <p:nvPr/>
            </p:nvSpPr>
            <p:spPr bwMode="auto">
              <a:xfrm>
                <a:off x="2263" y="1067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3" name="Rectangle 273"/>
              <p:cNvSpPr>
                <a:spLocks noChangeArrowheads="1"/>
              </p:cNvSpPr>
              <p:nvPr/>
            </p:nvSpPr>
            <p:spPr bwMode="auto">
              <a:xfrm>
                <a:off x="2263" y="1121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4" name="Rectangle 274"/>
              <p:cNvSpPr>
                <a:spLocks noChangeArrowheads="1"/>
              </p:cNvSpPr>
              <p:nvPr/>
            </p:nvSpPr>
            <p:spPr bwMode="auto">
              <a:xfrm>
                <a:off x="2287" y="1811"/>
                <a:ext cx="488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5" name="Rectangle 275"/>
              <p:cNvSpPr>
                <a:spLocks noChangeArrowheads="1"/>
              </p:cNvSpPr>
              <p:nvPr/>
            </p:nvSpPr>
            <p:spPr bwMode="auto">
              <a:xfrm>
                <a:off x="2263" y="1865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6" name="Rectangle 276"/>
              <p:cNvSpPr>
                <a:spLocks noChangeArrowheads="1"/>
              </p:cNvSpPr>
              <p:nvPr/>
            </p:nvSpPr>
            <p:spPr bwMode="auto">
              <a:xfrm>
                <a:off x="2263" y="1920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7" name="Rectangle 277"/>
              <p:cNvSpPr>
                <a:spLocks noChangeArrowheads="1"/>
              </p:cNvSpPr>
              <p:nvPr/>
            </p:nvSpPr>
            <p:spPr bwMode="auto">
              <a:xfrm>
                <a:off x="2263" y="1297"/>
                <a:ext cx="512" cy="16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8" name="Rectangle 278"/>
              <p:cNvSpPr>
                <a:spLocks noChangeArrowheads="1"/>
              </p:cNvSpPr>
              <p:nvPr/>
            </p:nvSpPr>
            <p:spPr bwMode="auto">
              <a:xfrm>
                <a:off x="2263" y="1351"/>
                <a:ext cx="512" cy="1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59" name="Rectangle 279"/>
              <p:cNvSpPr>
                <a:spLocks noChangeArrowheads="1"/>
              </p:cNvSpPr>
              <p:nvPr/>
            </p:nvSpPr>
            <p:spPr bwMode="auto">
              <a:xfrm>
                <a:off x="2263" y="1410"/>
                <a:ext cx="512" cy="17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0" name="Rectangle 280"/>
              <p:cNvSpPr>
                <a:spLocks noChangeArrowheads="1"/>
              </p:cNvSpPr>
              <p:nvPr/>
            </p:nvSpPr>
            <p:spPr bwMode="auto">
              <a:xfrm>
                <a:off x="2263" y="1465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1" name="Rectangle 281"/>
              <p:cNvSpPr>
                <a:spLocks noChangeArrowheads="1"/>
              </p:cNvSpPr>
              <p:nvPr/>
            </p:nvSpPr>
            <p:spPr bwMode="auto">
              <a:xfrm>
                <a:off x="2263" y="1524"/>
                <a:ext cx="37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2" name="Rectangle 282"/>
              <p:cNvSpPr>
                <a:spLocks noChangeArrowheads="1"/>
              </p:cNvSpPr>
              <p:nvPr/>
            </p:nvSpPr>
            <p:spPr bwMode="auto">
              <a:xfrm>
                <a:off x="2263" y="1974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3" name="Rectangle 283"/>
              <p:cNvSpPr>
                <a:spLocks noChangeArrowheads="1"/>
              </p:cNvSpPr>
              <p:nvPr/>
            </p:nvSpPr>
            <p:spPr bwMode="auto">
              <a:xfrm>
                <a:off x="2263" y="2033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4" name="Rectangle 284"/>
              <p:cNvSpPr>
                <a:spLocks noChangeArrowheads="1"/>
              </p:cNvSpPr>
              <p:nvPr/>
            </p:nvSpPr>
            <p:spPr bwMode="auto">
              <a:xfrm>
                <a:off x="2263" y="2088"/>
                <a:ext cx="512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5" name="Rectangle 285"/>
              <p:cNvSpPr>
                <a:spLocks noChangeArrowheads="1"/>
              </p:cNvSpPr>
              <p:nvPr/>
            </p:nvSpPr>
            <p:spPr bwMode="auto">
              <a:xfrm>
                <a:off x="2263" y="2150"/>
                <a:ext cx="372" cy="16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6" name="Rectangle 286"/>
              <p:cNvSpPr>
                <a:spLocks noChangeArrowheads="1"/>
              </p:cNvSpPr>
              <p:nvPr/>
            </p:nvSpPr>
            <p:spPr bwMode="auto">
              <a:xfrm>
                <a:off x="2268" y="1164"/>
                <a:ext cx="507" cy="109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7" name="Rectangle 287"/>
              <p:cNvSpPr>
                <a:spLocks noChangeArrowheads="1"/>
              </p:cNvSpPr>
              <p:nvPr/>
            </p:nvSpPr>
            <p:spPr bwMode="auto">
              <a:xfrm>
                <a:off x="2265" y="1657"/>
                <a:ext cx="507" cy="109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8" name="Rectangle 288"/>
              <p:cNvSpPr>
                <a:spLocks noChangeArrowheads="1"/>
              </p:cNvSpPr>
              <p:nvPr/>
            </p:nvSpPr>
            <p:spPr bwMode="auto">
              <a:xfrm>
                <a:off x="2962" y="1534"/>
                <a:ext cx="480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69" name="Rectangle 289"/>
              <p:cNvSpPr>
                <a:spLocks noChangeArrowheads="1"/>
              </p:cNvSpPr>
              <p:nvPr/>
            </p:nvSpPr>
            <p:spPr bwMode="auto">
              <a:xfrm>
                <a:off x="2962" y="1586"/>
                <a:ext cx="504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70" name="Rectangle 290"/>
              <p:cNvSpPr>
                <a:spLocks noChangeArrowheads="1"/>
              </p:cNvSpPr>
              <p:nvPr/>
            </p:nvSpPr>
            <p:spPr bwMode="auto">
              <a:xfrm>
                <a:off x="2962" y="1643"/>
                <a:ext cx="504" cy="16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71" name="Rectangle 291"/>
              <p:cNvSpPr>
                <a:spLocks noChangeArrowheads="1"/>
              </p:cNvSpPr>
              <p:nvPr/>
            </p:nvSpPr>
            <p:spPr bwMode="auto">
              <a:xfrm>
                <a:off x="2962" y="1699"/>
                <a:ext cx="504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72" name="Rectangle 292"/>
              <p:cNvSpPr>
                <a:spLocks noChangeArrowheads="1"/>
              </p:cNvSpPr>
              <p:nvPr/>
            </p:nvSpPr>
            <p:spPr bwMode="auto">
              <a:xfrm>
                <a:off x="2962" y="1754"/>
                <a:ext cx="504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  <p:sp>
            <p:nvSpPr>
              <p:cNvPr id="373" name="Rectangle 293"/>
              <p:cNvSpPr>
                <a:spLocks noChangeArrowheads="1"/>
              </p:cNvSpPr>
              <p:nvPr/>
            </p:nvSpPr>
            <p:spPr bwMode="auto">
              <a:xfrm>
                <a:off x="2962" y="1813"/>
                <a:ext cx="504" cy="19"/>
              </a:xfrm>
              <a:prstGeom prst="rect">
                <a:avLst/>
              </a:prstGeom>
              <a:solidFill>
                <a:srgbClr val="E8E9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zh-CN" altLang="en-US" sz="1705"/>
              </a:p>
            </p:txBody>
          </p:sp>
        </p:grpSp>
        <p:sp>
          <p:nvSpPr>
            <p:cNvPr id="96" name="Rectangle 295"/>
            <p:cNvSpPr>
              <a:spLocks noChangeArrowheads="1"/>
            </p:cNvSpPr>
            <p:nvPr/>
          </p:nvSpPr>
          <p:spPr bwMode="auto">
            <a:xfrm>
              <a:off x="4702175" y="2968626"/>
              <a:ext cx="800100" cy="26988"/>
            </a:xfrm>
            <a:prstGeom prst="rect">
              <a:avLst/>
            </a:prstGeom>
            <a:solidFill>
              <a:srgbClr val="E8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97" name="Rectangle 296"/>
            <p:cNvSpPr>
              <a:spLocks noChangeArrowheads="1"/>
            </p:cNvSpPr>
            <p:nvPr/>
          </p:nvSpPr>
          <p:spPr bwMode="auto">
            <a:xfrm>
              <a:off x="4702175" y="3059113"/>
              <a:ext cx="800100" cy="30163"/>
            </a:xfrm>
            <a:prstGeom prst="rect">
              <a:avLst/>
            </a:prstGeom>
            <a:solidFill>
              <a:srgbClr val="E8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98" name="Rectangle 297"/>
            <p:cNvSpPr>
              <a:spLocks noChangeArrowheads="1"/>
            </p:cNvSpPr>
            <p:nvPr/>
          </p:nvSpPr>
          <p:spPr bwMode="auto">
            <a:xfrm>
              <a:off x="4702175" y="3149601"/>
              <a:ext cx="800100" cy="25400"/>
            </a:xfrm>
            <a:prstGeom prst="rect">
              <a:avLst/>
            </a:prstGeom>
            <a:solidFill>
              <a:srgbClr val="E8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99" name="Rectangle 298"/>
            <p:cNvSpPr>
              <a:spLocks noChangeArrowheads="1"/>
            </p:cNvSpPr>
            <p:nvPr/>
          </p:nvSpPr>
          <p:spPr bwMode="auto">
            <a:xfrm>
              <a:off x="4919663" y="3243263"/>
              <a:ext cx="582613" cy="30163"/>
            </a:xfrm>
            <a:prstGeom prst="rect">
              <a:avLst/>
            </a:prstGeom>
            <a:solidFill>
              <a:srgbClr val="E8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0" name="Rectangle 299"/>
            <p:cNvSpPr>
              <a:spLocks noChangeArrowheads="1"/>
            </p:cNvSpPr>
            <p:nvPr/>
          </p:nvSpPr>
          <p:spPr bwMode="auto">
            <a:xfrm>
              <a:off x="4702175" y="2144713"/>
              <a:ext cx="800100" cy="23336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1" name="Freeform 300"/>
            <p:cNvSpPr/>
            <p:nvPr/>
          </p:nvSpPr>
          <p:spPr bwMode="auto">
            <a:xfrm>
              <a:off x="4540250" y="1546226"/>
              <a:ext cx="1149350" cy="501650"/>
            </a:xfrm>
            <a:custGeom>
              <a:avLst/>
              <a:gdLst>
                <a:gd name="T0" fmla="*/ 360 w 724"/>
                <a:gd name="T1" fmla="*/ 0 h 316"/>
                <a:gd name="T2" fmla="*/ 0 w 724"/>
                <a:gd name="T3" fmla="*/ 159 h 316"/>
                <a:gd name="T4" fmla="*/ 360 w 724"/>
                <a:gd name="T5" fmla="*/ 316 h 316"/>
                <a:gd name="T6" fmla="*/ 724 w 724"/>
                <a:gd name="T7" fmla="*/ 159 h 316"/>
                <a:gd name="T8" fmla="*/ 360 w 724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316">
                  <a:moveTo>
                    <a:pt x="360" y="0"/>
                  </a:moveTo>
                  <a:lnTo>
                    <a:pt x="0" y="159"/>
                  </a:lnTo>
                  <a:lnTo>
                    <a:pt x="360" y="316"/>
                  </a:lnTo>
                  <a:lnTo>
                    <a:pt x="724" y="1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292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2" name="Freeform 301"/>
            <p:cNvSpPr/>
            <p:nvPr/>
          </p:nvSpPr>
          <p:spPr bwMode="auto">
            <a:xfrm>
              <a:off x="4697413" y="1866901"/>
              <a:ext cx="414338" cy="496888"/>
            </a:xfrm>
            <a:custGeom>
              <a:avLst/>
              <a:gdLst>
                <a:gd name="T0" fmla="*/ 0 w 261"/>
                <a:gd name="T1" fmla="*/ 0 h 313"/>
                <a:gd name="T2" fmla="*/ 0 w 261"/>
                <a:gd name="T3" fmla="*/ 161 h 313"/>
                <a:gd name="T4" fmla="*/ 261 w 261"/>
                <a:gd name="T5" fmla="*/ 313 h 313"/>
                <a:gd name="T6" fmla="*/ 261 w 261"/>
                <a:gd name="T7" fmla="*/ 313 h 313"/>
                <a:gd name="T8" fmla="*/ 261 w 261"/>
                <a:gd name="T9" fmla="*/ 114 h 313"/>
                <a:gd name="T10" fmla="*/ 0 w 261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313">
                  <a:moveTo>
                    <a:pt x="0" y="0"/>
                  </a:moveTo>
                  <a:lnTo>
                    <a:pt x="0" y="161"/>
                  </a:lnTo>
                  <a:lnTo>
                    <a:pt x="261" y="313"/>
                  </a:lnTo>
                  <a:lnTo>
                    <a:pt x="261" y="313"/>
                  </a:lnTo>
                  <a:lnTo>
                    <a:pt x="261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2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3" name="Freeform 302"/>
            <p:cNvSpPr/>
            <p:nvPr/>
          </p:nvSpPr>
          <p:spPr bwMode="auto">
            <a:xfrm>
              <a:off x="5111750" y="1870076"/>
              <a:ext cx="409575" cy="493713"/>
            </a:xfrm>
            <a:custGeom>
              <a:avLst/>
              <a:gdLst>
                <a:gd name="T0" fmla="*/ 0 w 258"/>
                <a:gd name="T1" fmla="*/ 112 h 311"/>
                <a:gd name="T2" fmla="*/ 0 w 258"/>
                <a:gd name="T3" fmla="*/ 311 h 311"/>
                <a:gd name="T4" fmla="*/ 258 w 258"/>
                <a:gd name="T5" fmla="*/ 154 h 311"/>
                <a:gd name="T6" fmla="*/ 258 w 258"/>
                <a:gd name="T7" fmla="*/ 0 h 311"/>
                <a:gd name="T8" fmla="*/ 0 w 258"/>
                <a:gd name="T9" fmla="*/ 112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311">
                  <a:moveTo>
                    <a:pt x="0" y="112"/>
                  </a:moveTo>
                  <a:lnTo>
                    <a:pt x="0" y="311"/>
                  </a:lnTo>
                  <a:lnTo>
                    <a:pt x="258" y="154"/>
                  </a:lnTo>
                  <a:lnTo>
                    <a:pt x="258" y="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C2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4" name="Freeform 303"/>
            <p:cNvSpPr/>
            <p:nvPr/>
          </p:nvSpPr>
          <p:spPr bwMode="auto">
            <a:xfrm>
              <a:off x="4540250" y="1546226"/>
              <a:ext cx="904875" cy="334963"/>
            </a:xfrm>
            <a:custGeom>
              <a:avLst/>
              <a:gdLst>
                <a:gd name="T0" fmla="*/ 241 w 241"/>
                <a:gd name="T1" fmla="*/ 38 h 89"/>
                <a:gd name="T2" fmla="*/ 152 w 241"/>
                <a:gd name="T3" fmla="*/ 0 h 89"/>
                <a:gd name="T4" fmla="*/ 0 w 241"/>
                <a:gd name="T5" fmla="*/ 67 h 89"/>
                <a:gd name="T6" fmla="*/ 52 w 241"/>
                <a:gd name="T7" fmla="*/ 89 h 89"/>
                <a:gd name="T8" fmla="*/ 241 w 241"/>
                <a:gd name="T9" fmla="*/ 3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89">
                  <a:moveTo>
                    <a:pt x="241" y="38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108" y="52"/>
                    <a:pt x="174" y="34"/>
                    <a:pt x="241" y="38"/>
                  </a:cubicBezTo>
                  <a:close/>
                </a:path>
              </a:pathLst>
            </a:custGeom>
            <a:solidFill>
              <a:srgbClr val="282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5" name="Freeform 304"/>
            <p:cNvSpPr/>
            <p:nvPr/>
          </p:nvSpPr>
          <p:spPr bwMode="auto">
            <a:xfrm>
              <a:off x="5111750" y="1757363"/>
              <a:ext cx="360363" cy="219075"/>
            </a:xfrm>
            <a:custGeom>
              <a:avLst/>
              <a:gdLst>
                <a:gd name="T0" fmla="*/ 93 w 96"/>
                <a:gd name="T1" fmla="*/ 58 h 58"/>
                <a:gd name="T2" fmla="*/ 91 w 96"/>
                <a:gd name="T3" fmla="*/ 56 h 58"/>
                <a:gd name="T4" fmla="*/ 91 w 96"/>
                <a:gd name="T5" fmla="*/ 33 h 58"/>
                <a:gd name="T6" fmla="*/ 2 w 96"/>
                <a:gd name="T7" fmla="*/ 5 h 58"/>
                <a:gd name="T8" fmla="*/ 0 w 96"/>
                <a:gd name="T9" fmla="*/ 2 h 58"/>
                <a:gd name="T10" fmla="*/ 3 w 96"/>
                <a:gd name="T11" fmla="*/ 0 h 58"/>
                <a:gd name="T12" fmla="*/ 94 w 96"/>
                <a:gd name="T13" fmla="*/ 29 h 58"/>
                <a:gd name="T14" fmla="*/ 96 w 96"/>
                <a:gd name="T15" fmla="*/ 31 h 58"/>
                <a:gd name="T16" fmla="*/ 96 w 96"/>
                <a:gd name="T17" fmla="*/ 56 h 58"/>
                <a:gd name="T18" fmla="*/ 93 w 96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58">
                  <a:moveTo>
                    <a:pt x="93" y="58"/>
                  </a:moveTo>
                  <a:cubicBezTo>
                    <a:pt x="92" y="58"/>
                    <a:pt x="91" y="57"/>
                    <a:pt x="91" y="5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5" y="29"/>
                    <a:pt x="96" y="30"/>
                    <a:pt x="96" y="31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6" y="57"/>
                    <a:pt x="94" y="58"/>
                    <a:pt x="93" y="58"/>
                  </a:cubicBezTo>
                  <a:close/>
                </a:path>
              </a:pathLst>
            </a:custGeom>
            <a:solidFill>
              <a:srgbClr val="F9C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6" name="Freeform 305"/>
            <p:cNvSpPr/>
            <p:nvPr/>
          </p:nvSpPr>
          <p:spPr bwMode="auto">
            <a:xfrm>
              <a:off x="5430838" y="1957388"/>
              <a:ext cx="60325" cy="127000"/>
            </a:xfrm>
            <a:custGeom>
              <a:avLst/>
              <a:gdLst>
                <a:gd name="T0" fmla="*/ 8 w 16"/>
                <a:gd name="T1" fmla="*/ 0 h 34"/>
                <a:gd name="T2" fmla="*/ 0 w 16"/>
                <a:gd name="T3" fmla="*/ 8 h 34"/>
                <a:gd name="T4" fmla="*/ 0 w 16"/>
                <a:gd name="T5" fmla="*/ 10 h 34"/>
                <a:gd name="T6" fmla="*/ 0 w 16"/>
                <a:gd name="T7" fmla="*/ 34 h 34"/>
                <a:gd name="T8" fmla="*/ 16 w 16"/>
                <a:gd name="T9" fmla="*/ 34 h 34"/>
                <a:gd name="T10" fmla="*/ 16 w 16"/>
                <a:gd name="T11" fmla="*/ 10 h 34"/>
                <a:gd name="T12" fmla="*/ 16 w 16"/>
                <a:gd name="T13" fmla="*/ 8 h 34"/>
                <a:gd name="T14" fmla="*/ 8 w 1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F9C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7" name="Freeform 306"/>
            <p:cNvSpPr/>
            <p:nvPr/>
          </p:nvSpPr>
          <p:spPr bwMode="auto">
            <a:xfrm>
              <a:off x="5438775" y="2089151"/>
              <a:ext cx="44450" cy="14288"/>
            </a:xfrm>
            <a:custGeom>
              <a:avLst/>
              <a:gdLst>
                <a:gd name="T0" fmla="*/ 0 w 12"/>
                <a:gd name="T1" fmla="*/ 2 h 4"/>
                <a:gd name="T2" fmla="*/ 0 w 12"/>
                <a:gd name="T3" fmla="*/ 4 h 4"/>
                <a:gd name="T4" fmla="*/ 12 w 12"/>
                <a:gd name="T5" fmla="*/ 4 h 4"/>
                <a:gd name="T6" fmla="*/ 12 w 12"/>
                <a:gd name="T7" fmla="*/ 2 h 4"/>
                <a:gd name="T8" fmla="*/ 12 w 12"/>
                <a:gd name="T9" fmla="*/ 0 h 4"/>
                <a:gd name="T10" fmla="*/ 0 w 12"/>
                <a:gd name="T11" fmla="*/ 0 h 4"/>
                <a:gd name="T12" fmla="*/ 0 w 1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9C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8" name="Freeform 307"/>
            <p:cNvSpPr/>
            <p:nvPr/>
          </p:nvSpPr>
          <p:spPr bwMode="auto">
            <a:xfrm>
              <a:off x="5438775" y="2084388"/>
              <a:ext cx="44450" cy="4763"/>
            </a:xfrm>
            <a:custGeom>
              <a:avLst/>
              <a:gdLst>
                <a:gd name="T0" fmla="*/ 2 w 28"/>
                <a:gd name="T1" fmla="*/ 0 h 3"/>
                <a:gd name="T2" fmla="*/ 0 w 28"/>
                <a:gd name="T3" fmla="*/ 3 h 3"/>
                <a:gd name="T4" fmla="*/ 28 w 28"/>
                <a:gd name="T5" fmla="*/ 3 h 3"/>
                <a:gd name="T6" fmla="*/ 26 w 28"/>
                <a:gd name="T7" fmla="*/ 0 h 3"/>
                <a:gd name="T8" fmla="*/ 2 w 2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">
                  <a:moveTo>
                    <a:pt x="2" y="0"/>
                  </a:moveTo>
                  <a:lnTo>
                    <a:pt x="0" y="3"/>
                  </a:lnTo>
                  <a:lnTo>
                    <a:pt x="28" y="3"/>
                  </a:lnTo>
                  <a:lnTo>
                    <a:pt x="26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9C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09" name="Freeform 308"/>
            <p:cNvSpPr/>
            <p:nvPr/>
          </p:nvSpPr>
          <p:spPr bwMode="auto">
            <a:xfrm>
              <a:off x="5065713" y="1735138"/>
              <a:ext cx="98425" cy="63500"/>
            </a:xfrm>
            <a:custGeom>
              <a:avLst/>
              <a:gdLst>
                <a:gd name="T0" fmla="*/ 26 w 26"/>
                <a:gd name="T1" fmla="*/ 13 h 17"/>
                <a:gd name="T2" fmla="*/ 13 w 26"/>
                <a:gd name="T3" fmla="*/ 0 h 17"/>
                <a:gd name="T4" fmla="*/ 0 w 26"/>
                <a:gd name="T5" fmla="*/ 13 h 17"/>
                <a:gd name="T6" fmla="*/ 0 w 26"/>
                <a:gd name="T7" fmla="*/ 17 h 17"/>
                <a:gd name="T8" fmla="*/ 26 w 26"/>
                <a:gd name="T9" fmla="*/ 17 h 17"/>
                <a:gd name="T10" fmla="*/ 26 w 26"/>
                <a:gd name="T1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">
                  <a:moveTo>
                    <a:pt x="26" y="13"/>
                  </a:moveTo>
                  <a:cubicBezTo>
                    <a:pt x="26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6" y="17"/>
                    <a:pt x="26" y="17"/>
                    <a:pt x="26" y="17"/>
                  </a:cubicBezTo>
                  <a:lnTo>
                    <a:pt x="26" y="13"/>
                  </a:lnTo>
                  <a:close/>
                </a:path>
              </a:pathLst>
            </a:custGeom>
            <a:solidFill>
              <a:srgbClr val="2C2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0" name="Oval 309"/>
            <p:cNvSpPr>
              <a:spLocks noChangeArrowheads="1"/>
            </p:cNvSpPr>
            <p:nvPr/>
          </p:nvSpPr>
          <p:spPr bwMode="auto">
            <a:xfrm>
              <a:off x="6276975" y="2965451"/>
              <a:ext cx="530225" cy="525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1" name="Freeform 310"/>
            <p:cNvSpPr/>
            <p:nvPr/>
          </p:nvSpPr>
          <p:spPr bwMode="auto">
            <a:xfrm>
              <a:off x="6513513" y="3413126"/>
              <a:ext cx="79375" cy="104775"/>
            </a:xfrm>
            <a:custGeom>
              <a:avLst/>
              <a:gdLst>
                <a:gd name="T0" fmla="*/ 21 w 21"/>
                <a:gd name="T1" fmla="*/ 21 h 28"/>
                <a:gd name="T2" fmla="*/ 15 w 21"/>
                <a:gd name="T3" fmla="*/ 28 h 28"/>
                <a:gd name="T4" fmla="*/ 7 w 21"/>
                <a:gd name="T5" fmla="*/ 28 h 28"/>
                <a:gd name="T6" fmla="*/ 0 w 21"/>
                <a:gd name="T7" fmla="*/ 21 h 28"/>
                <a:gd name="T8" fmla="*/ 0 w 21"/>
                <a:gd name="T9" fmla="*/ 7 h 28"/>
                <a:gd name="T10" fmla="*/ 7 w 21"/>
                <a:gd name="T11" fmla="*/ 0 h 28"/>
                <a:gd name="T12" fmla="*/ 15 w 21"/>
                <a:gd name="T13" fmla="*/ 0 h 28"/>
                <a:gd name="T14" fmla="*/ 21 w 21"/>
                <a:gd name="T15" fmla="*/ 7 h 28"/>
                <a:gd name="T16" fmla="*/ 21 w 21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">
                  <a:moveTo>
                    <a:pt x="21" y="21"/>
                  </a:moveTo>
                  <a:cubicBezTo>
                    <a:pt x="21" y="25"/>
                    <a:pt x="18" y="28"/>
                    <a:pt x="15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3" y="28"/>
                    <a:pt x="0" y="25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3"/>
                    <a:pt x="21" y="7"/>
                  </a:cubicBezTo>
                  <a:lnTo>
                    <a:pt x="21" y="21"/>
                  </a:lnTo>
                  <a:close/>
                </a:path>
              </a:pathLst>
            </a:cu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2" name="Freeform 311"/>
            <p:cNvSpPr/>
            <p:nvPr/>
          </p:nvSpPr>
          <p:spPr bwMode="auto">
            <a:xfrm>
              <a:off x="6423025" y="3078163"/>
              <a:ext cx="247650" cy="387350"/>
            </a:xfrm>
            <a:custGeom>
              <a:avLst/>
              <a:gdLst>
                <a:gd name="T0" fmla="*/ 0 w 66"/>
                <a:gd name="T1" fmla="*/ 80 h 103"/>
                <a:gd name="T2" fmla="*/ 23 w 66"/>
                <a:gd name="T3" fmla="*/ 103 h 103"/>
                <a:gd name="T4" fmla="*/ 43 w 66"/>
                <a:gd name="T5" fmla="*/ 103 h 103"/>
                <a:gd name="T6" fmla="*/ 66 w 66"/>
                <a:gd name="T7" fmla="*/ 80 h 103"/>
                <a:gd name="T8" fmla="*/ 66 w 66"/>
                <a:gd name="T9" fmla="*/ 23 h 103"/>
                <a:gd name="T10" fmla="*/ 43 w 66"/>
                <a:gd name="T11" fmla="*/ 0 h 103"/>
                <a:gd name="T12" fmla="*/ 23 w 66"/>
                <a:gd name="T13" fmla="*/ 0 h 103"/>
                <a:gd name="T14" fmla="*/ 0 w 66"/>
                <a:gd name="T15" fmla="*/ 23 h 103"/>
                <a:gd name="T16" fmla="*/ 0 w 66"/>
                <a:gd name="T17" fmla="*/ 8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03">
                  <a:moveTo>
                    <a:pt x="0" y="80"/>
                  </a:moveTo>
                  <a:cubicBezTo>
                    <a:pt x="0" y="93"/>
                    <a:pt x="11" y="103"/>
                    <a:pt x="23" y="10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56" y="103"/>
                    <a:pt x="66" y="93"/>
                    <a:pt x="66" y="80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10"/>
                    <a:pt x="56" y="0"/>
                    <a:pt x="4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3B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3" name="Freeform 312"/>
            <p:cNvSpPr/>
            <p:nvPr/>
          </p:nvSpPr>
          <p:spPr bwMode="auto">
            <a:xfrm>
              <a:off x="6423025" y="3103563"/>
              <a:ext cx="123825" cy="361950"/>
            </a:xfrm>
            <a:custGeom>
              <a:avLst/>
              <a:gdLst>
                <a:gd name="T0" fmla="*/ 7 w 33"/>
                <a:gd name="T1" fmla="*/ 72 h 96"/>
                <a:gd name="T2" fmla="*/ 7 w 33"/>
                <a:gd name="T3" fmla="*/ 0 h 96"/>
                <a:gd name="T4" fmla="*/ 0 w 33"/>
                <a:gd name="T5" fmla="*/ 16 h 96"/>
                <a:gd name="T6" fmla="*/ 0 w 33"/>
                <a:gd name="T7" fmla="*/ 73 h 96"/>
                <a:gd name="T8" fmla="*/ 23 w 33"/>
                <a:gd name="T9" fmla="*/ 96 h 96"/>
                <a:gd name="T10" fmla="*/ 33 w 33"/>
                <a:gd name="T11" fmla="*/ 96 h 96"/>
                <a:gd name="T12" fmla="*/ 7 w 33"/>
                <a:gd name="T13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6">
                  <a:moveTo>
                    <a:pt x="7" y="7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6"/>
                    <a:pt x="11" y="96"/>
                    <a:pt x="23" y="96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7" y="96"/>
                    <a:pt x="7" y="72"/>
                    <a:pt x="7" y="72"/>
                  </a:cubicBezTo>
                  <a:close/>
                </a:path>
              </a:pathLst>
            </a:cu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4" name="Freeform 313"/>
            <p:cNvSpPr/>
            <p:nvPr/>
          </p:nvSpPr>
          <p:spPr bwMode="auto">
            <a:xfrm>
              <a:off x="6491288" y="3201988"/>
              <a:ext cx="55563" cy="74613"/>
            </a:xfrm>
            <a:custGeom>
              <a:avLst/>
              <a:gdLst>
                <a:gd name="T0" fmla="*/ 15 w 15"/>
                <a:gd name="T1" fmla="*/ 14 h 20"/>
                <a:gd name="T2" fmla="*/ 9 w 15"/>
                <a:gd name="T3" fmla="*/ 20 h 20"/>
                <a:gd name="T4" fmla="*/ 6 w 15"/>
                <a:gd name="T5" fmla="*/ 20 h 20"/>
                <a:gd name="T6" fmla="*/ 0 w 15"/>
                <a:gd name="T7" fmla="*/ 14 h 20"/>
                <a:gd name="T8" fmla="*/ 0 w 15"/>
                <a:gd name="T9" fmla="*/ 6 h 20"/>
                <a:gd name="T10" fmla="*/ 6 w 15"/>
                <a:gd name="T11" fmla="*/ 0 h 20"/>
                <a:gd name="T12" fmla="*/ 9 w 15"/>
                <a:gd name="T13" fmla="*/ 0 h 20"/>
                <a:gd name="T14" fmla="*/ 15 w 15"/>
                <a:gd name="T15" fmla="*/ 6 h 20"/>
                <a:gd name="T16" fmla="*/ 15 w 15"/>
                <a:gd name="T17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0">
                  <a:moveTo>
                    <a:pt x="15" y="14"/>
                  </a:moveTo>
                  <a:cubicBezTo>
                    <a:pt x="15" y="18"/>
                    <a:pt x="13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8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5" y="2"/>
                    <a:pt x="15" y="6"/>
                  </a:cubicBez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5" name="Freeform 314"/>
            <p:cNvSpPr/>
            <p:nvPr/>
          </p:nvSpPr>
          <p:spPr bwMode="auto">
            <a:xfrm>
              <a:off x="6497638" y="3213101"/>
              <a:ext cx="41275" cy="57150"/>
            </a:xfrm>
            <a:custGeom>
              <a:avLst/>
              <a:gdLst>
                <a:gd name="T0" fmla="*/ 11 w 11"/>
                <a:gd name="T1" fmla="*/ 10 h 15"/>
                <a:gd name="T2" fmla="*/ 7 w 11"/>
                <a:gd name="T3" fmla="*/ 15 h 15"/>
                <a:gd name="T4" fmla="*/ 4 w 11"/>
                <a:gd name="T5" fmla="*/ 15 h 15"/>
                <a:gd name="T6" fmla="*/ 0 w 11"/>
                <a:gd name="T7" fmla="*/ 10 h 15"/>
                <a:gd name="T8" fmla="*/ 0 w 11"/>
                <a:gd name="T9" fmla="*/ 4 h 15"/>
                <a:gd name="T10" fmla="*/ 4 w 11"/>
                <a:gd name="T11" fmla="*/ 0 h 15"/>
                <a:gd name="T12" fmla="*/ 7 w 11"/>
                <a:gd name="T13" fmla="*/ 0 h 15"/>
                <a:gd name="T14" fmla="*/ 11 w 11"/>
                <a:gd name="T15" fmla="*/ 4 h 15"/>
                <a:gd name="T16" fmla="*/ 11 w 11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11" y="10"/>
                  </a:moveTo>
                  <a:cubicBezTo>
                    <a:pt x="11" y="13"/>
                    <a:pt x="9" y="15"/>
                    <a:pt x="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6E5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6" name="Oval 315"/>
            <p:cNvSpPr>
              <a:spLocks noChangeArrowheads="1"/>
            </p:cNvSpPr>
            <p:nvPr/>
          </p:nvSpPr>
          <p:spPr bwMode="auto">
            <a:xfrm>
              <a:off x="6521450" y="3254376"/>
              <a:ext cx="17463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7" name="Freeform 316"/>
            <p:cNvSpPr/>
            <p:nvPr/>
          </p:nvSpPr>
          <p:spPr bwMode="auto">
            <a:xfrm>
              <a:off x="6588125" y="3201988"/>
              <a:ext cx="57150" cy="74613"/>
            </a:xfrm>
            <a:custGeom>
              <a:avLst/>
              <a:gdLst>
                <a:gd name="T0" fmla="*/ 15 w 15"/>
                <a:gd name="T1" fmla="*/ 14 h 20"/>
                <a:gd name="T2" fmla="*/ 9 w 15"/>
                <a:gd name="T3" fmla="*/ 20 h 20"/>
                <a:gd name="T4" fmla="*/ 6 w 15"/>
                <a:gd name="T5" fmla="*/ 20 h 20"/>
                <a:gd name="T6" fmla="*/ 0 w 15"/>
                <a:gd name="T7" fmla="*/ 14 h 20"/>
                <a:gd name="T8" fmla="*/ 0 w 15"/>
                <a:gd name="T9" fmla="*/ 6 h 20"/>
                <a:gd name="T10" fmla="*/ 6 w 15"/>
                <a:gd name="T11" fmla="*/ 0 h 20"/>
                <a:gd name="T12" fmla="*/ 9 w 15"/>
                <a:gd name="T13" fmla="*/ 0 h 20"/>
                <a:gd name="T14" fmla="*/ 15 w 15"/>
                <a:gd name="T15" fmla="*/ 6 h 20"/>
                <a:gd name="T16" fmla="*/ 15 w 15"/>
                <a:gd name="T17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0">
                  <a:moveTo>
                    <a:pt x="15" y="14"/>
                  </a:moveTo>
                  <a:cubicBezTo>
                    <a:pt x="15" y="18"/>
                    <a:pt x="12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8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5" y="2"/>
                    <a:pt x="15" y="6"/>
                  </a:cubicBez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8" name="Freeform 317"/>
            <p:cNvSpPr/>
            <p:nvPr/>
          </p:nvSpPr>
          <p:spPr bwMode="auto">
            <a:xfrm>
              <a:off x="6596063" y="3213101"/>
              <a:ext cx="41275" cy="57150"/>
            </a:xfrm>
            <a:custGeom>
              <a:avLst/>
              <a:gdLst>
                <a:gd name="T0" fmla="*/ 11 w 11"/>
                <a:gd name="T1" fmla="*/ 10 h 15"/>
                <a:gd name="T2" fmla="*/ 7 w 11"/>
                <a:gd name="T3" fmla="*/ 15 h 15"/>
                <a:gd name="T4" fmla="*/ 4 w 11"/>
                <a:gd name="T5" fmla="*/ 15 h 15"/>
                <a:gd name="T6" fmla="*/ 0 w 11"/>
                <a:gd name="T7" fmla="*/ 10 h 15"/>
                <a:gd name="T8" fmla="*/ 0 w 11"/>
                <a:gd name="T9" fmla="*/ 4 h 15"/>
                <a:gd name="T10" fmla="*/ 4 w 11"/>
                <a:gd name="T11" fmla="*/ 0 h 15"/>
                <a:gd name="T12" fmla="*/ 7 w 11"/>
                <a:gd name="T13" fmla="*/ 0 h 15"/>
                <a:gd name="T14" fmla="*/ 11 w 11"/>
                <a:gd name="T15" fmla="*/ 4 h 15"/>
                <a:gd name="T16" fmla="*/ 11 w 11"/>
                <a:gd name="T1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11" y="10"/>
                  </a:moveTo>
                  <a:cubicBezTo>
                    <a:pt x="11" y="13"/>
                    <a:pt x="9" y="15"/>
                    <a:pt x="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3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4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6E5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19" name="Oval 318"/>
            <p:cNvSpPr>
              <a:spLocks noChangeArrowheads="1"/>
            </p:cNvSpPr>
            <p:nvPr/>
          </p:nvSpPr>
          <p:spPr bwMode="auto">
            <a:xfrm>
              <a:off x="6618288" y="3254376"/>
              <a:ext cx="19050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0" name="Freeform 319"/>
            <p:cNvSpPr/>
            <p:nvPr/>
          </p:nvSpPr>
          <p:spPr bwMode="auto">
            <a:xfrm>
              <a:off x="6483350" y="3182938"/>
              <a:ext cx="68263" cy="19050"/>
            </a:xfrm>
            <a:custGeom>
              <a:avLst/>
              <a:gdLst>
                <a:gd name="T0" fmla="*/ 18 w 18"/>
                <a:gd name="T1" fmla="*/ 3 h 5"/>
                <a:gd name="T2" fmla="*/ 16 w 18"/>
                <a:gd name="T3" fmla="*/ 5 h 5"/>
                <a:gd name="T4" fmla="*/ 2 w 18"/>
                <a:gd name="T5" fmla="*/ 5 h 5"/>
                <a:gd name="T6" fmla="*/ 0 w 18"/>
                <a:gd name="T7" fmla="*/ 3 h 5"/>
                <a:gd name="T8" fmla="*/ 2 w 18"/>
                <a:gd name="T9" fmla="*/ 0 h 5"/>
                <a:gd name="T10" fmla="*/ 16 w 18"/>
                <a:gd name="T11" fmla="*/ 0 h 5"/>
                <a:gd name="T12" fmla="*/ 18 w 18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8" y="3"/>
                  </a:moveTo>
                  <a:cubicBezTo>
                    <a:pt x="18" y="4"/>
                    <a:pt x="17" y="5"/>
                    <a:pt x="1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3"/>
                  </a:cubicBez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1" name="Freeform 320"/>
            <p:cNvSpPr/>
            <p:nvPr/>
          </p:nvSpPr>
          <p:spPr bwMode="auto">
            <a:xfrm>
              <a:off x="6577013" y="3182938"/>
              <a:ext cx="71438" cy="19050"/>
            </a:xfrm>
            <a:custGeom>
              <a:avLst/>
              <a:gdLst>
                <a:gd name="T0" fmla="*/ 19 w 19"/>
                <a:gd name="T1" fmla="*/ 3 h 5"/>
                <a:gd name="T2" fmla="*/ 16 w 19"/>
                <a:gd name="T3" fmla="*/ 5 h 5"/>
                <a:gd name="T4" fmla="*/ 3 w 19"/>
                <a:gd name="T5" fmla="*/ 5 h 5"/>
                <a:gd name="T6" fmla="*/ 0 w 19"/>
                <a:gd name="T7" fmla="*/ 3 h 5"/>
                <a:gd name="T8" fmla="*/ 3 w 19"/>
                <a:gd name="T9" fmla="*/ 0 h 5"/>
                <a:gd name="T10" fmla="*/ 16 w 19"/>
                <a:gd name="T11" fmla="*/ 0 h 5"/>
                <a:gd name="T12" fmla="*/ 19 w 19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">
                  <a:moveTo>
                    <a:pt x="19" y="3"/>
                  </a:moveTo>
                  <a:cubicBezTo>
                    <a:pt x="19" y="4"/>
                    <a:pt x="18" y="5"/>
                    <a:pt x="1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2" name="Freeform 321"/>
            <p:cNvSpPr/>
            <p:nvPr/>
          </p:nvSpPr>
          <p:spPr bwMode="auto">
            <a:xfrm>
              <a:off x="6538913" y="3389313"/>
              <a:ext cx="84138" cy="41275"/>
            </a:xfrm>
            <a:custGeom>
              <a:avLst/>
              <a:gdLst>
                <a:gd name="T0" fmla="*/ 0 w 22"/>
                <a:gd name="T1" fmla="*/ 0 h 11"/>
                <a:gd name="T2" fmla="*/ 22 w 22"/>
                <a:gd name="T3" fmla="*/ 0 h 11"/>
                <a:gd name="T4" fmla="*/ 11 w 22"/>
                <a:gd name="T5" fmla="*/ 11 h 11"/>
                <a:gd name="T6" fmla="*/ 0 w 22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1">
                  <a:moveTo>
                    <a:pt x="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11"/>
                    <a:pt x="11" y="11"/>
                  </a:cubicBezTo>
                  <a:cubicBezTo>
                    <a:pt x="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3" name="Freeform 322"/>
            <p:cNvSpPr/>
            <p:nvPr/>
          </p:nvSpPr>
          <p:spPr bwMode="auto">
            <a:xfrm>
              <a:off x="6565900" y="3281363"/>
              <a:ext cx="38100" cy="82550"/>
            </a:xfrm>
            <a:custGeom>
              <a:avLst/>
              <a:gdLst>
                <a:gd name="T0" fmla="*/ 10 w 10"/>
                <a:gd name="T1" fmla="*/ 18 h 22"/>
                <a:gd name="T2" fmla="*/ 5 w 10"/>
                <a:gd name="T3" fmla="*/ 22 h 22"/>
                <a:gd name="T4" fmla="*/ 0 w 10"/>
                <a:gd name="T5" fmla="*/ 18 h 22"/>
                <a:gd name="T6" fmla="*/ 0 w 10"/>
                <a:gd name="T7" fmla="*/ 5 h 22"/>
                <a:gd name="T8" fmla="*/ 5 w 10"/>
                <a:gd name="T9" fmla="*/ 0 h 22"/>
                <a:gd name="T10" fmla="*/ 10 w 10"/>
                <a:gd name="T11" fmla="*/ 5 h 22"/>
                <a:gd name="T12" fmla="*/ 10 w 10"/>
                <a:gd name="T13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10" y="18"/>
                  </a:moveTo>
                  <a:cubicBezTo>
                    <a:pt x="10" y="20"/>
                    <a:pt x="8" y="22"/>
                    <a:pt x="5" y="22"/>
                  </a:cubicBezTo>
                  <a:cubicBezTo>
                    <a:pt x="3" y="22"/>
                    <a:pt x="0" y="20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lnTo>
                    <a:pt x="10" y="18"/>
                  </a:lnTo>
                  <a:close/>
                </a:path>
              </a:pathLst>
            </a:cu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4" name="Freeform 323"/>
            <p:cNvSpPr/>
            <p:nvPr/>
          </p:nvSpPr>
          <p:spPr bwMode="auto">
            <a:xfrm>
              <a:off x="6403975" y="3036888"/>
              <a:ext cx="349250" cy="127000"/>
            </a:xfrm>
            <a:custGeom>
              <a:avLst/>
              <a:gdLst>
                <a:gd name="T0" fmla="*/ 0 w 93"/>
                <a:gd name="T1" fmla="*/ 17 h 34"/>
                <a:gd name="T2" fmla="*/ 42 w 93"/>
                <a:gd name="T3" fmla="*/ 34 h 34"/>
                <a:gd name="T4" fmla="*/ 84 w 93"/>
                <a:gd name="T5" fmla="*/ 17 h 34"/>
                <a:gd name="T6" fmla="*/ 42 w 93"/>
                <a:gd name="T7" fmla="*/ 0 h 34"/>
                <a:gd name="T8" fmla="*/ 0 w 93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34">
                  <a:moveTo>
                    <a:pt x="0" y="17"/>
                  </a:moveTo>
                  <a:cubicBezTo>
                    <a:pt x="0" y="26"/>
                    <a:pt x="19" y="34"/>
                    <a:pt x="42" y="34"/>
                  </a:cubicBezTo>
                  <a:cubicBezTo>
                    <a:pt x="66" y="34"/>
                    <a:pt x="93" y="20"/>
                    <a:pt x="84" y="17"/>
                  </a:cubicBezTo>
                  <a:cubicBezTo>
                    <a:pt x="74" y="12"/>
                    <a:pt x="66" y="0"/>
                    <a:pt x="42" y="0"/>
                  </a:cubicBezTo>
                  <a:cubicBezTo>
                    <a:pt x="19" y="0"/>
                    <a:pt x="0" y="7"/>
                    <a:pt x="0" y="17"/>
                  </a:cubicBez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5" name="Oval 324"/>
            <p:cNvSpPr>
              <a:spLocks noChangeArrowheads="1"/>
            </p:cNvSpPr>
            <p:nvPr/>
          </p:nvSpPr>
          <p:spPr bwMode="auto">
            <a:xfrm>
              <a:off x="6378575" y="3108326"/>
              <a:ext cx="85725" cy="187325"/>
            </a:xfrm>
            <a:prstGeom prst="ellipse">
              <a:avLst/>
            </a:pr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6" name="Freeform 325"/>
            <p:cNvSpPr/>
            <p:nvPr/>
          </p:nvSpPr>
          <p:spPr bwMode="auto">
            <a:xfrm>
              <a:off x="6378575" y="3036888"/>
              <a:ext cx="349250" cy="239713"/>
            </a:xfrm>
            <a:custGeom>
              <a:avLst/>
              <a:gdLst>
                <a:gd name="T0" fmla="*/ 9 w 93"/>
                <a:gd name="T1" fmla="*/ 21 h 64"/>
                <a:gd name="T2" fmla="*/ 10 w 93"/>
                <a:gd name="T3" fmla="*/ 25 h 64"/>
                <a:gd name="T4" fmla="*/ 2 w 93"/>
                <a:gd name="T5" fmla="*/ 49 h 64"/>
                <a:gd name="T6" fmla="*/ 4 w 93"/>
                <a:gd name="T7" fmla="*/ 64 h 64"/>
                <a:gd name="T8" fmla="*/ 0 w 93"/>
                <a:gd name="T9" fmla="*/ 44 h 64"/>
                <a:gd name="T10" fmla="*/ 8 w 93"/>
                <a:gd name="T11" fmla="*/ 20 h 64"/>
                <a:gd name="T12" fmla="*/ 7 w 93"/>
                <a:gd name="T13" fmla="*/ 17 h 64"/>
                <a:gd name="T14" fmla="*/ 49 w 93"/>
                <a:gd name="T15" fmla="*/ 0 h 64"/>
                <a:gd name="T16" fmla="*/ 91 w 93"/>
                <a:gd name="T17" fmla="*/ 17 h 64"/>
                <a:gd name="T18" fmla="*/ 92 w 93"/>
                <a:gd name="T19" fmla="*/ 20 h 64"/>
                <a:gd name="T20" fmla="*/ 51 w 93"/>
                <a:gd name="T21" fmla="*/ 4 h 64"/>
                <a:gd name="T22" fmla="*/ 9 w 93"/>
                <a:gd name="T23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64">
                  <a:moveTo>
                    <a:pt x="9" y="21"/>
                  </a:moveTo>
                  <a:cubicBezTo>
                    <a:pt x="9" y="22"/>
                    <a:pt x="10" y="23"/>
                    <a:pt x="10" y="25"/>
                  </a:cubicBezTo>
                  <a:cubicBezTo>
                    <a:pt x="5" y="27"/>
                    <a:pt x="2" y="37"/>
                    <a:pt x="2" y="49"/>
                  </a:cubicBezTo>
                  <a:cubicBezTo>
                    <a:pt x="2" y="54"/>
                    <a:pt x="3" y="60"/>
                    <a:pt x="4" y="64"/>
                  </a:cubicBezTo>
                  <a:cubicBezTo>
                    <a:pt x="1" y="59"/>
                    <a:pt x="0" y="52"/>
                    <a:pt x="0" y="44"/>
                  </a:cubicBezTo>
                  <a:cubicBezTo>
                    <a:pt x="0" y="33"/>
                    <a:pt x="3" y="23"/>
                    <a:pt x="8" y="20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7"/>
                    <a:pt x="26" y="0"/>
                    <a:pt x="49" y="0"/>
                  </a:cubicBezTo>
                  <a:cubicBezTo>
                    <a:pt x="73" y="0"/>
                    <a:pt x="81" y="12"/>
                    <a:pt x="91" y="17"/>
                  </a:cubicBezTo>
                  <a:cubicBezTo>
                    <a:pt x="93" y="18"/>
                    <a:pt x="93" y="19"/>
                    <a:pt x="92" y="20"/>
                  </a:cubicBezTo>
                  <a:cubicBezTo>
                    <a:pt x="82" y="16"/>
                    <a:pt x="74" y="4"/>
                    <a:pt x="51" y="4"/>
                  </a:cubicBezTo>
                  <a:cubicBezTo>
                    <a:pt x="28" y="4"/>
                    <a:pt x="9" y="12"/>
                    <a:pt x="9" y="21"/>
                  </a:cubicBezTo>
                  <a:close/>
                </a:path>
              </a:pathLst>
            </a:custGeom>
            <a:solidFill>
              <a:srgbClr val="8A6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7" name="Oval 326"/>
            <p:cNvSpPr>
              <a:spLocks noChangeArrowheads="1"/>
            </p:cNvSpPr>
            <p:nvPr/>
          </p:nvSpPr>
          <p:spPr bwMode="auto">
            <a:xfrm>
              <a:off x="6378575" y="3209926"/>
              <a:ext cx="93663" cy="93663"/>
            </a:xfrm>
            <a:prstGeom prst="ellipse">
              <a:avLst/>
            </a:pr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8" name="Oval 327"/>
            <p:cNvSpPr>
              <a:spLocks noChangeArrowheads="1"/>
            </p:cNvSpPr>
            <p:nvPr/>
          </p:nvSpPr>
          <p:spPr bwMode="auto">
            <a:xfrm>
              <a:off x="6400800" y="3232151"/>
              <a:ext cx="44450" cy="44450"/>
            </a:xfrm>
            <a:prstGeom prst="ellipse">
              <a:avLst/>
            </a:pr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29" name="Freeform 328"/>
            <p:cNvSpPr/>
            <p:nvPr/>
          </p:nvSpPr>
          <p:spPr bwMode="auto">
            <a:xfrm>
              <a:off x="6543675" y="3352801"/>
              <a:ext cx="79375" cy="22225"/>
            </a:xfrm>
            <a:custGeom>
              <a:avLst/>
              <a:gdLst>
                <a:gd name="T0" fmla="*/ 21 w 21"/>
                <a:gd name="T1" fmla="*/ 3 h 6"/>
                <a:gd name="T2" fmla="*/ 18 w 21"/>
                <a:gd name="T3" fmla="*/ 6 h 6"/>
                <a:gd name="T4" fmla="*/ 4 w 21"/>
                <a:gd name="T5" fmla="*/ 6 h 6"/>
                <a:gd name="T6" fmla="*/ 0 w 21"/>
                <a:gd name="T7" fmla="*/ 3 h 6"/>
                <a:gd name="T8" fmla="*/ 4 w 21"/>
                <a:gd name="T9" fmla="*/ 0 h 6"/>
                <a:gd name="T10" fmla="*/ 18 w 21"/>
                <a:gd name="T11" fmla="*/ 0 h 6"/>
                <a:gd name="T12" fmla="*/ 21 w 21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6">
                  <a:moveTo>
                    <a:pt x="21" y="3"/>
                  </a:moveTo>
                  <a:cubicBezTo>
                    <a:pt x="21" y="5"/>
                    <a:pt x="20" y="6"/>
                    <a:pt x="18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0" name="Freeform 329"/>
            <p:cNvSpPr/>
            <p:nvPr/>
          </p:nvSpPr>
          <p:spPr bwMode="auto">
            <a:xfrm>
              <a:off x="6543675" y="3363913"/>
              <a:ext cx="79375" cy="11113"/>
            </a:xfrm>
            <a:custGeom>
              <a:avLst/>
              <a:gdLst>
                <a:gd name="T0" fmla="*/ 18 w 21"/>
                <a:gd name="T1" fmla="*/ 2 h 3"/>
                <a:gd name="T2" fmla="*/ 4 w 21"/>
                <a:gd name="T3" fmla="*/ 2 h 3"/>
                <a:gd name="T4" fmla="*/ 1 w 21"/>
                <a:gd name="T5" fmla="*/ 0 h 3"/>
                <a:gd name="T6" fmla="*/ 0 w 21"/>
                <a:gd name="T7" fmla="*/ 0 h 3"/>
                <a:gd name="T8" fmla="*/ 4 w 21"/>
                <a:gd name="T9" fmla="*/ 3 h 3"/>
                <a:gd name="T10" fmla="*/ 18 w 21"/>
                <a:gd name="T11" fmla="*/ 3 h 3"/>
                <a:gd name="T12" fmla="*/ 21 w 21"/>
                <a:gd name="T13" fmla="*/ 0 h 3"/>
                <a:gd name="T14" fmla="*/ 21 w 21"/>
                <a:gd name="T15" fmla="*/ 0 h 3"/>
                <a:gd name="T16" fmla="*/ 18 w 21"/>
                <a:gd name="T1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">
                  <a:moveTo>
                    <a:pt x="18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4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3"/>
                    <a:pt x="21" y="2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"/>
                    <a:pt x="19" y="2"/>
                    <a:pt x="18" y="2"/>
                  </a:cubicBezTo>
                  <a:close/>
                </a:path>
              </a:pathLst>
            </a:custGeom>
            <a:solidFill>
              <a:srgbClr val="8A6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1" name="Oval 330"/>
            <p:cNvSpPr>
              <a:spLocks noChangeArrowheads="1"/>
            </p:cNvSpPr>
            <p:nvPr/>
          </p:nvSpPr>
          <p:spPr bwMode="auto">
            <a:xfrm>
              <a:off x="2336800" y="2822576"/>
              <a:ext cx="568325" cy="5667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2" name="Freeform 331"/>
            <p:cNvSpPr/>
            <p:nvPr/>
          </p:nvSpPr>
          <p:spPr bwMode="auto">
            <a:xfrm>
              <a:off x="2566988" y="3311526"/>
              <a:ext cx="85725" cy="112713"/>
            </a:xfrm>
            <a:custGeom>
              <a:avLst/>
              <a:gdLst>
                <a:gd name="T0" fmla="*/ 0 w 23"/>
                <a:gd name="T1" fmla="*/ 23 h 30"/>
                <a:gd name="T2" fmla="*/ 7 w 23"/>
                <a:gd name="T3" fmla="*/ 30 h 30"/>
                <a:gd name="T4" fmla="*/ 16 w 23"/>
                <a:gd name="T5" fmla="*/ 30 h 30"/>
                <a:gd name="T6" fmla="*/ 23 w 23"/>
                <a:gd name="T7" fmla="*/ 23 h 30"/>
                <a:gd name="T8" fmla="*/ 23 w 23"/>
                <a:gd name="T9" fmla="*/ 7 h 30"/>
                <a:gd name="T10" fmla="*/ 16 w 23"/>
                <a:gd name="T11" fmla="*/ 0 h 30"/>
                <a:gd name="T12" fmla="*/ 7 w 23"/>
                <a:gd name="T13" fmla="*/ 0 h 30"/>
                <a:gd name="T14" fmla="*/ 0 w 23"/>
                <a:gd name="T15" fmla="*/ 7 h 30"/>
                <a:gd name="T16" fmla="*/ 0 w 23"/>
                <a:gd name="T1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0" y="27"/>
                    <a:pt x="3" y="30"/>
                    <a:pt x="7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7"/>
                    <a:pt x="23" y="2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3"/>
                    <a:pt x="20" y="0"/>
                    <a:pt x="1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3" name="Freeform 332"/>
            <p:cNvSpPr/>
            <p:nvPr/>
          </p:nvSpPr>
          <p:spPr bwMode="auto">
            <a:xfrm>
              <a:off x="2484438" y="2952751"/>
              <a:ext cx="266700" cy="414338"/>
            </a:xfrm>
            <a:custGeom>
              <a:avLst/>
              <a:gdLst>
                <a:gd name="T0" fmla="*/ 71 w 71"/>
                <a:gd name="T1" fmla="*/ 85 h 110"/>
                <a:gd name="T2" fmla="*/ 46 w 71"/>
                <a:gd name="T3" fmla="*/ 110 h 110"/>
                <a:gd name="T4" fmla="*/ 24 w 71"/>
                <a:gd name="T5" fmla="*/ 110 h 110"/>
                <a:gd name="T6" fmla="*/ 0 w 71"/>
                <a:gd name="T7" fmla="*/ 85 h 110"/>
                <a:gd name="T8" fmla="*/ 0 w 71"/>
                <a:gd name="T9" fmla="*/ 24 h 110"/>
                <a:gd name="T10" fmla="*/ 24 w 71"/>
                <a:gd name="T11" fmla="*/ 0 h 110"/>
                <a:gd name="T12" fmla="*/ 46 w 71"/>
                <a:gd name="T13" fmla="*/ 0 h 110"/>
                <a:gd name="T14" fmla="*/ 71 w 71"/>
                <a:gd name="T15" fmla="*/ 24 h 110"/>
                <a:gd name="T16" fmla="*/ 71 w 71"/>
                <a:gd name="T17" fmla="*/ 8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10">
                  <a:moveTo>
                    <a:pt x="71" y="85"/>
                  </a:moveTo>
                  <a:cubicBezTo>
                    <a:pt x="71" y="99"/>
                    <a:pt x="60" y="110"/>
                    <a:pt x="46" y="110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11" y="110"/>
                    <a:pt x="0" y="99"/>
                    <a:pt x="0" y="8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0" y="0"/>
                    <a:pt x="71" y="11"/>
                    <a:pt x="71" y="24"/>
                  </a:cubicBezTo>
                  <a:lnTo>
                    <a:pt x="71" y="85"/>
                  </a:lnTo>
                  <a:close/>
                </a:path>
              </a:pathLst>
            </a:custGeom>
            <a:solidFill>
              <a:srgbClr val="F3B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4" name="Freeform 333"/>
            <p:cNvSpPr/>
            <p:nvPr/>
          </p:nvSpPr>
          <p:spPr bwMode="auto">
            <a:xfrm>
              <a:off x="2619375" y="2979738"/>
              <a:ext cx="131763" cy="387350"/>
            </a:xfrm>
            <a:custGeom>
              <a:avLst/>
              <a:gdLst>
                <a:gd name="T0" fmla="*/ 27 w 35"/>
                <a:gd name="T1" fmla="*/ 78 h 103"/>
                <a:gd name="T2" fmla="*/ 27 w 35"/>
                <a:gd name="T3" fmla="*/ 0 h 103"/>
                <a:gd name="T4" fmla="*/ 35 w 35"/>
                <a:gd name="T5" fmla="*/ 17 h 103"/>
                <a:gd name="T6" fmla="*/ 35 w 35"/>
                <a:gd name="T7" fmla="*/ 78 h 103"/>
                <a:gd name="T8" fmla="*/ 10 w 35"/>
                <a:gd name="T9" fmla="*/ 103 h 103"/>
                <a:gd name="T10" fmla="*/ 0 w 35"/>
                <a:gd name="T11" fmla="*/ 103 h 103"/>
                <a:gd name="T12" fmla="*/ 27 w 35"/>
                <a:gd name="T13" fmla="*/ 7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03">
                  <a:moveTo>
                    <a:pt x="27" y="78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32" y="5"/>
                    <a:pt x="35" y="11"/>
                    <a:pt x="35" y="17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92"/>
                    <a:pt x="24" y="103"/>
                    <a:pt x="1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27" y="103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5" name="Freeform 334"/>
            <p:cNvSpPr/>
            <p:nvPr/>
          </p:nvSpPr>
          <p:spPr bwMode="auto">
            <a:xfrm>
              <a:off x="2446338" y="2900363"/>
              <a:ext cx="341313" cy="128588"/>
            </a:xfrm>
            <a:custGeom>
              <a:avLst/>
              <a:gdLst>
                <a:gd name="T0" fmla="*/ 0 w 91"/>
                <a:gd name="T1" fmla="*/ 27 h 34"/>
                <a:gd name="T2" fmla="*/ 7 w 91"/>
                <a:gd name="T3" fmla="*/ 34 h 34"/>
                <a:gd name="T4" fmla="*/ 83 w 91"/>
                <a:gd name="T5" fmla="*/ 34 h 34"/>
                <a:gd name="T6" fmla="*/ 91 w 91"/>
                <a:gd name="T7" fmla="*/ 27 h 34"/>
                <a:gd name="T8" fmla="*/ 91 w 91"/>
                <a:gd name="T9" fmla="*/ 8 h 34"/>
                <a:gd name="T10" fmla="*/ 83 w 91"/>
                <a:gd name="T11" fmla="*/ 0 h 34"/>
                <a:gd name="T12" fmla="*/ 7 w 91"/>
                <a:gd name="T13" fmla="*/ 0 h 34"/>
                <a:gd name="T14" fmla="*/ 0 w 91"/>
                <a:gd name="T15" fmla="*/ 8 h 34"/>
                <a:gd name="T16" fmla="*/ 0 w 91"/>
                <a:gd name="T17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4">
                  <a:moveTo>
                    <a:pt x="0" y="27"/>
                  </a:moveTo>
                  <a:cubicBezTo>
                    <a:pt x="0" y="31"/>
                    <a:pt x="3" y="34"/>
                    <a:pt x="7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4"/>
                    <a:pt x="91" y="31"/>
                    <a:pt x="91" y="27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4"/>
                    <a:pt x="87" y="0"/>
                    <a:pt x="8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6" name="Freeform 335"/>
            <p:cNvSpPr/>
            <p:nvPr/>
          </p:nvSpPr>
          <p:spPr bwMode="auto">
            <a:xfrm>
              <a:off x="2705100" y="2965451"/>
              <a:ext cx="95250" cy="176213"/>
            </a:xfrm>
            <a:custGeom>
              <a:avLst/>
              <a:gdLst>
                <a:gd name="T0" fmla="*/ 6 w 25"/>
                <a:gd name="T1" fmla="*/ 0 h 47"/>
                <a:gd name="T2" fmla="*/ 0 w 25"/>
                <a:gd name="T3" fmla="*/ 4 h 47"/>
                <a:gd name="T4" fmla="*/ 0 w 25"/>
                <a:gd name="T5" fmla="*/ 44 h 47"/>
                <a:gd name="T6" fmla="*/ 6 w 25"/>
                <a:gd name="T7" fmla="*/ 47 h 47"/>
                <a:gd name="T8" fmla="*/ 20 w 25"/>
                <a:gd name="T9" fmla="*/ 47 h 47"/>
                <a:gd name="T10" fmla="*/ 25 w 25"/>
                <a:gd name="T11" fmla="*/ 44 h 47"/>
                <a:gd name="T12" fmla="*/ 25 w 25"/>
                <a:gd name="T13" fmla="*/ 4 h 47"/>
                <a:gd name="T14" fmla="*/ 20 w 25"/>
                <a:gd name="T15" fmla="*/ 0 h 47"/>
                <a:gd name="T16" fmla="*/ 6 w 25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7">
                  <a:moveTo>
                    <a:pt x="6" y="0"/>
                  </a:moveTo>
                  <a:cubicBezTo>
                    <a:pt x="3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3" y="47"/>
                    <a:pt x="6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2" y="47"/>
                    <a:pt x="25" y="46"/>
                    <a:pt x="25" y="4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2" y="0"/>
                    <a:pt x="2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7" name="Freeform 336"/>
            <p:cNvSpPr/>
            <p:nvPr/>
          </p:nvSpPr>
          <p:spPr bwMode="auto">
            <a:xfrm>
              <a:off x="2614613" y="3084513"/>
              <a:ext cx="65088" cy="84138"/>
            </a:xfrm>
            <a:custGeom>
              <a:avLst/>
              <a:gdLst>
                <a:gd name="T0" fmla="*/ 0 w 17"/>
                <a:gd name="T1" fmla="*/ 16 h 22"/>
                <a:gd name="T2" fmla="*/ 7 w 17"/>
                <a:gd name="T3" fmla="*/ 22 h 22"/>
                <a:gd name="T4" fmla="*/ 11 w 17"/>
                <a:gd name="T5" fmla="*/ 22 h 22"/>
                <a:gd name="T6" fmla="*/ 17 w 17"/>
                <a:gd name="T7" fmla="*/ 16 h 22"/>
                <a:gd name="T8" fmla="*/ 17 w 17"/>
                <a:gd name="T9" fmla="*/ 6 h 22"/>
                <a:gd name="T10" fmla="*/ 11 w 17"/>
                <a:gd name="T11" fmla="*/ 0 h 22"/>
                <a:gd name="T12" fmla="*/ 7 w 17"/>
                <a:gd name="T13" fmla="*/ 0 h 22"/>
                <a:gd name="T14" fmla="*/ 0 w 17"/>
                <a:gd name="T15" fmla="*/ 6 h 22"/>
                <a:gd name="T16" fmla="*/ 0 w 17"/>
                <a:gd name="T17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0" y="16"/>
                  </a:moveTo>
                  <a:cubicBezTo>
                    <a:pt x="0" y="19"/>
                    <a:pt x="3" y="22"/>
                    <a:pt x="7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4" y="22"/>
                    <a:pt x="17" y="19"/>
                    <a:pt x="17" y="1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3"/>
                    <a:pt x="14" y="0"/>
                    <a:pt x="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8" name="Freeform 337"/>
            <p:cNvSpPr/>
            <p:nvPr/>
          </p:nvSpPr>
          <p:spPr bwMode="auto">
            <a:xfrm>
              <a:off x="2622550" y="3097213"/>
              <a:ext cx="49213" cy="58738"/>
            </a:xfrm>
            <a:custGeom>
              <a:avLst/>
              <a:gdLst>
                <a:gd name="T0" fmla="*/ 0 w 13"/>
                <a:gd name="T1" fmla="*/ 11 h 16"/>
                <a:gd name="T2" fmla="*/ 5 w 13"/>
                <a:gd name="T3" fmla="*/ 16 h 16"/>
                <a:gd name="T4" fmla="*/ 8 w 13"/>
                <a:gd name="T5" fmla="*/ 16 h 16"/>
                <a:gd name="T6" fmla="*/ 13 w 13"/>
                <a:gd name="T7" fmla="*/ 11 h 16"/>
                <a:gd name="T8" fmla="*/ 13 w 13"/>
                <a:gd name="T9" fmla="*/ 4 h 16"/>
                <a:gd name="T10" fmla="*/ 8 w 13"/>
                <a:gd name="T11" fmla="*/ 0 h 16"/>
                <a:gd name="T12" fmla="*/ 5 w 13"/>
                <a:gd name="T13" fmla="*/ 0 h 16"/>
                <a:gd name="T14" fmla="*/ 0 w 13"/>
                <a:gd name="T15" fmla="*/ 4 h 16"/>
                <a:gd name="T16" fmla="*/ 0 w 13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11"/>
                  </a:moveTo>
                  <a:cubicBezTo>
                    <a:pt x="0" y="14"/>
                    <a:pt x="3" y="16"/>
                    <a:pt x="5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1" y="16"/>
                    <a:pt x="13" y="14"/>
                    <a:pt x="13" y="1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4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6E5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39" name="Oval 338"/>
            <p:cNvSpPr>
              <a:spLocks noChangeArrowheads="1"/>
            </p:cNvSpPr>
            <p:nvPr/>
          </p:nvSpPr>
          <p:spPr bwMode="auto">
            <a:xfrm>
              <a:off x="2622550" y="3141663"/>
              <a:ext cx="22225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0" name="Freeform 339"/>
            <p:cNvSpPr/>
            <p:nvPr/>
          </p:nvSpPr>
          <p:spPr bwMode="auto">
            <a:xfrm>
              <a:off x="2509838" y="3084513"/>
              <a:ext cx="63500" cy="84138"/>
            </a:xfrm>
            <a:custGeom>
              <a:avLst/>
              <a:gdLst>
                <a:gd name="T0" fmla="*/ 0 w 17"/>
                <a:gd name="T1" fmla="*/ 16 h 22"/>
                <a:gd name="T2" fmla="*/ 7 w 17"/>
                <a:gd name="T3" fmla="*/ 22 h 22"/>
                <a:gd name="T4" fmla="*/ 11 w 17"/>
                <a:gd name="T5" fmla="*/ 22 h 22"/>
                <a:gd name="T6" fmla="*/ 17 w 17"/>
                <a:gd name="T7" fmla="*/ 16 h 22"/>
                <a:gd name="T8" fmla="*/ 17 w 17"/>
                <a:gd name="T9" fmla="*/ 6 h 22"/>
                <a:gd name="T10" fmla="*/ 11 w 17"/>
                <a:gd name="T11" fmla="*/ 0 h 22"/>
                <a:gd name="T12" fmla="*/ 7 w 17"/>
                <a:gd name="T13" fmla="*/ 0 h 22"/>
                <a:gd name="T14" fmla="*/ 0 w 17"/>
                <a:gd name="T15" fmla="*/ 6 h 22"/>
                <a:gd name="T16" fmla="*/ 0 w 17"/>
                <a:gd name="T17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0" y="16"/>
                  </a:moveTo>
                  <a:cubicBezTo>
                    <a:pt x="0" y="19"/>
                    <a:pt x="3" y="22"/>
                    <a:pt x="7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4" y="22"/>
                    <a:pt x="17" y="19"/>
                    <a:pt x="17" y="1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3"/>
                    <a:pt x="14" y="0"/>
                    <a:pt x="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1" name="Freeform 340"/>
            <p:cNvSpPr/>
            <p:nvPr/>
          </p:nvSpPr>
          <p:spPr bwMode="auto">
            <a:xfrm>
              <a:off x="2520950" y="3097213"/>
              <a:ext cx="46038" cy="58738"/>
            </a:xfrm>
            <a:custGeom>
              <a:avLst/>
              <a:gdLst>
                <a:gd name="T0" fmla="*/ 0 w 12"/>
                <a:gd name="T1" fmla="*/ 11 h 16"/>
                <a:gd name="T2" fmla="*/ 4 w 12"/>
                <a:gd name="T3" fmla="*/ 16 h 16"/>
                <a:gd name="T4" fmla="*/ 7 w 12"/>
                <a:gd name="T5" fmla="*/ 16 h 16"/>
                <a:gd name="T6" fmla="*/ 12 w 12"/>
                <a:gd name="T7" fmla="*/ 11 h 16"/>
                <a:gd name="T8" fmla="*/ 12 w 12"/>
                <a:gd name="T9" fmla="*/ 4 h 16"/>
                <a:gd name="T10" fmla="*/ 7 w 12"/>
                <a:gd name="T11" fmla="*/ 0 h 16"/>
                <a:gd name="T12" fmla="*/ 4 w 12"/>
                <a:gd name="T13" fmla="*/ 0 h 16"/>
                <a:gd name="T14" fmla="*/ 0 w 12"/>
                <a:gd name="T15" fmla="*/ 4 h 16"/>
                <a:gd name="T16" fmla="*/ 0 w 12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0" y="11"/>
                  </a:moveTo>
                  <a:cubicBezTo>
                    <a:pt x="0" y="14"/>
                    <a:pt x="2" y="16"/>
                    <a:pt x="4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6"/>
                    <a:pt x="12" y="14"/>
                    <a:pt x="12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6E5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2" name="Oval 341"/>
            <p:cNvSpPr>
              <a:spLocks noChangeArrowheads="1"/>
            </p:cNvSpPr>
            <p:nvPr/>
          </p:nvSpPr>
          <p:spPr bwMode="auto">
            <a:xfrm>
              <a:off x="2520950" y="3141663"/>
              <a:ext cx="19050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3" name="Freeform 342"/>
            <p:cNvSpPr/>
            <p:nvPr/>
          </p:nvSpPr>
          <p:spPr bwMode="auto">
            <a:xfrm>
              <a:off x="2611438" y="3067051"/>
              <a:ext cx="74613" cy="17463"/>
            </a:xfrm>
            <a:custGeom>
              <a:avLst/>
              <a:gdLst>
                <a:gd name="T0" fmla="*/ 0 w 20"/>
                <a:gd name="T1" fmla="*/ 3 h 5"/>
                <a:gd name="T2" fmla="*/ 3 w 20"/>
                <a:gd name="T3" fmla="*/ 5 h 5"/>
                <a:gd name="T4" fmla="*/ 17 w 20"/>
                <a:gd name="T5" fmla="*/ 5 h 5"/>
                <a:gd name="T6" fmla="*/ 20 w 20"/>
                <a:gd name="T7" fmla="*/ 3 h 5"/>
                <a:gd name="T8" fmla="*/ 17 w 20"/>
                <a:gd name="T9" fmla="*/ 0 h 5"/>
                <a:gd name="T10" fmla="*/ 3 w 20"/>
                <a:gd name="T11" fmla="*/ 0 h 5"/>
                <a:gd name="T12" fmla="*/ 0 w 2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0" y="3"/>
                  </a:moveTo>
                  <a:cubicBezTo>
                    <a:pt x="0" y="4"/>
                    <a:pt x="1" y="5"/>
                    <a:pt x="3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20" y="4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414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4" name="Freeform 343"/>
            <p:cNvSpPr/>
            <p:nvPr/>
          </p:nvSpPr>
          <p:spPr bwMode="auto">
            <a:xfrm>
              <a:off x="2506663" y="3067051"/>
              <a:ext cx="74613" cy="17463"/>
            </a:xfrm>
            <a:custGeom>
              <a:avLst/>
              <a:gdLst>
                <a:gd name="T0" fmla="*/ 0 w 20"/>
                <a:gd name="T1" fmla="*/ 3 h 5"/>
                <a:gd name="T2" fmla="*/ 3 w 20"/>
                <a:gd name="T3" fmla="*/ 5 h 5"/>
                <a:gd name="T4" fmla="*/ 18 w 20"/>
                <a:gd name="T5" fmla="*/ 5 h 5"/>
                <a:gd name="T6" fmla="*/ 20 w 20"/>
                <a:gd name="T7" fmla="*/ 3 h 5"/>
                <a:gd name="T8" fmla="*/ 18 w 20"/>
                <a:gd name="T9" fmla="*/ 0 h 5"/>
                <a:gd name="T10" fmla="*/ 3 w 20"/>
                <a:gd name="T11" fmla="*/ 0 h 5"/>
                <a:gd name="T12" fmla="*/ 0 w 2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4"/>
                    <a:pt x="20" y="3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414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5" name="Freeform 344"/>
            <p:cNvSpPr/>
            <p:nvPr/>
          </p:nvSpPr>
          <p:spPr bwMode="auto">
            <a:xfrm>
              <a:off x="2446338" y="2900363"/>
              <a:ext cx="354013" cy="241300"/>
            </a:xfrm>
            <a:custGeom>
              <a:avLst/>
              <a:gdLst>
                <a:gd name="T0" fmla="*/ 7 w 94"/>
                <a:gd name="T1" fmla="*/ 0 h 64"/>
                <a:gd name="T2" fmla="*/ 83 w 94"/>
                <a:gd name="T3" fmla="*/ 0 h 64"/>
                <a:gd name="T4" fmla="*/ 91 w 94"/>
                <a:gd name="T5" fmla="*/ 8 h 64"/>
                <a:gd name="T6" fmla="*/ 91 w 94"/>
                <a:gd name="T7" fmla="*/ 17 h 64"/>
                <a:gd name="T8" fmla="*/ 94 w 94"/>
                <a:gd name="T9" fmla="*/ 21 h 64"/>
                <a:gd name="T10" fmla="*/ 94 w 94"/>
                <a:gd name="T11" fmla="*/ 61 h 64"/>
                <a:gd name="T12" fmla="*/ 89 w 94"/>
                <a:gd name="T13" fmla="*/ 64 h 64"/>
                <a:gd name="T14" fmla="*/ 87 w 94"/>
                <a:gd name="T15" fmla="*/ 64 h 64"/>
                <a:gd name="T16" fmla="*/ 87 w 94"/>
                <a:gd name="T17" fmla="*/ 33 h 64"/>
                <a:gd name="T18" fmla="*/ 87 w 94"/>
                <a:gd name="T19" fmla="*/ 21 h 64"/>
                <a:gd name="T20" fmla="*/ 84 w 94"/>
                <a:gd name="T21" fmla="*/ 18 h 64"/>
                <a:gd name="T22" fmla="*/ 84 w 94"/>
                <a:gd name="T23" fmla="*/ 17 h 64"/>
                <a:gd name="T24" fmla="*/ 84 w 94"/>
                <a:gd name="T25" fmla="*/ 6 h 64"/>
                <a:gd name="T26" fmla="*/ 0 w 94"/>
                <a:gd name="T27" fmla="*/ 6 h 64"/>
                <a:gd name="T28" fmla="*/ 7 w 9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64">
                  <a:moveTo>
                    <a:pt x="7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91" y="4"/>
                    <a:pt x="91" y="8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3" y="18"/>
                    <a:pt x="94" y="19"/>
                    <a:pt x="94" y="21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63"/>
                    <a:pt x="91" y="64"/>
                    <a:pt x="89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414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6" name="Oval 345"/>
            <p:cNvSpPr>
              <a:spLocks noChangeArrowheads="1"/>
            </p:cNvSpPr>
            <p:nvPr/>
          </p:nvSpPr>
          <p:spPr bwMode="auto">
            <a:xfrm>
              <a:off x="2698750" y="3097213"/>
              <a:ext cx="101600" cy="96838"/>
            </a:xfrm>
            <a:prstGeom prst="ellipse">
              <a:avLst/>
            </a:pr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7" name="Oval 346"/>
            <p:cNvSpPr>
              <a:spLocks noChangeArrowheads="1"/>
            </p:cNvSpPr>
            <p:nvPr/>
          </p:nvSpPr>
          <p:spPr bwMode="auto">
            <a:xfrm>
              <a:off x="2724150" y="3119438"/>
              <a:ext cx="49213" cy="49213"/>
            </a:xfrm>
            <a:prstGeom prst="ellipse">
              <a:avLst/>
            </a:pr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8" name="Freeform 347"/>
            <p:cNvSpPr/>
            <p:nvPr/>
          </p:nvSpPr>
          <p:spPr bwMode="auto">
            <a:xfrm>
              <a:off x="2536825" y="3287713"/>
              <a:ext cx="90488" cy="41275"/>
            </a:xfrm>
            <a:custGeom>
              <a:avLst/>
              <a:gdLst>
                <a:gd name="T0" fmla="*/ 24 w 24"/>
                <a:gd name="T1" fmla="*/ 0 h 11"/>
                <a:gd name="T2" fmla="*/ 0 w 24"/>
                <a:gd name="T3" fmla="*/ 0 h 11"/>
                <a:gd name="T4" fmla="*/ 12 w 24"/>
                <a:gd name="T5" fmla="*/ 11 h 11"/>
                <a:gd name="T6" fmla="*/ 24 w 2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1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1"/>
                    <a:pt x="12" y="11"/>
                  </a:cubicBezTo>
                  <a:cubicBezTo>
                    <a:pt x="23" y="11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49" name="Freeform 348"/>
            <p:cNvSpPr/>
            <p:nvPr/>
          </p:nvSpPr>
          <p:spPr bwMode="auto">
            <a:xfrm>
              <a:off x="2559050" y="3171826"/>
              <a:ext cx="38100" cy="85725"/>
            </a:xfrm>
            <a:custGeom>
              <a:avLst/>
              <a:gdLst>
                <a:gd name="T0" fmla="*/ 0 w 10"/>
                <a:gd name="T1" fmla="*/ 19 h 23"/>
                <a:gd name="T2" fmla="*/ 5 w 10"/>
                <a:gd name="T3" fmla="*/ 23 h 23"/>
                <a:gd name="T4" fmla="*/ 10 w 10"/>
                <a:gd name="T5" fmla="*/ 19 h 23"/>
                <a:gd name="T6" fmla="*/ 10 w 10"/>
                <a:gd name="T7" fmla="*/ 5 h 23"/>
                <a:gd name="T8" fmla="*/ 5 w 10"/>
                <a:gd name="T9" fmla="*/ 0 h 23"/>
                <a:gd name="T10" fmla="*/ 0 w 10"/>
                <a:gd name="T11" fmla="*/ 5 h 23"/>
                <a:gd name="T12" fmla="*/ 0 w 10"/>
                <a:gd name="T1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3">
                  <a:moveTo>
                    <a:pt x="0" y="19"/>
                  </a:moveTo>
                  <a:cubicBezTo>
                    <a:pt x="0" y="21"/>
                    <a:pt x="2" y="23"/>
                    <a:pt x="5" y="23"/>
                  </a:cubicBezTo>
                  <a:cubicBezTo>
                    <a:pt x="7" y="23"/>
                    <a:pt x="10" y="21"/>
                    <a:pt x="10" y="1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0" name="Oval 349"/>
            <p:cNvSpPr>
              <a:spLocks noChangeArrowheads="1"/>
            </p:cNvSpPr>
            <p:nvPr/>
          </p:nvSpPr>
          <p:spPr bwMode="auto">
            <a:xfrm>
              <a:off x="4837113" y="842963"/>
              <a:ext cx="560388" cy="557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1" name="Freeform 350"/>
            <p:cNvSpPr/>
            <p:nvPr/>
          </p:nvSpPr>
          <p:spPr bwMode="auto">
            <a:xfrm>
              <a:off x="5084763" y="1320801"/>
              <a:ext cx="74613" cy="95250"/>
            </a:xfrm>
            <a:custGeom>
              <a:avLst/>
              <a:gdLst>
                <a:gd name="T0" fmla="*/ 20 w 20"/>
                <a:gd name="T1" fmla="*/ 19 h 25"/>
                <a:gd name="T2" fmla="*/ 14 w 20"/>
                <a:gd name="T3" fmla="*/ 25 h 25"/>
                <a:gd name="T4" fmla="*/ 6 w 20"/>
                <a:gd name="T5" fmla="*/ 25 h 25"/>
                <a:gd name="T6" fmla="*/ 0 w 20"/>
                <a:gd name="T7" fmla="*/ 19 h 25"/>
                <a:gd name="T8" fmla="*/ 0 w 20"/>
                <a:gd name="T9" fmla="*/ 6 h 25"/>
                <a:gd name="T10" fmla="*/ 6 w 20"/>
                <a:gd name="T11" fmla="*/ 0 h 25"/>
                <a:gd name="T12" fmla="*/ 14 w 20"/>
                <a:gd name="T13" fmla="*/ 0 h 25"/>
                <a:gd name="T14" fmla="*/ 20 w 20"/>
                <a:gd name="T15" fmla="*/ 6 h 25"/>
                <a:gd name="T16" fmla="*/ 20 w 20"/>
                <a:gd name="T17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5">
                  <a:moveTo>
                    <a:pt x="20" y="19"/>
                  </a:moveTo>
                  <a:cubicBezTo>
                    <a:pt x="20" y="22"/>
                    <a:pt x="17" y="25"/>
                    <a:pt x="14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2"/>
                    <a:pt x="20" y="6"/>
                  </a:cubicBezTo>
                  <a:lnTo>
                    <a:pt x="20" y="19"/>
                  </a:lnTo>
                  <a:close/>
                </a:path>
              </a:pathLst>
            </a:cu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2" name="Freeform 351"/>
            <p:cNvSpPr/>
            <p:nvPr/>
          </p:nvSpPr>
          <p:spPr bwMode="auto">
            <a:xfrm>
              <a:off x="5005388" y="1016001"/>
              <a:ext cx="225425" cy="350838"/>
            </a:xfrm>
            <a:custGeom>
              <a:avLst/>
              <a:gdLst>
                <a:gd name="T0" fmla="*/ 0 w 60"/>
                <a:gd name="T1" fmla="*/ 72 h 93"/>
                <a:gd name="T2" fmla="*/ 21 w 60"/>
                <a:gd name="T3" fmla="*/ 93 h 93"/>
                <a:gd name="T4" fmla="*/ 39 w 60"/>
                <a:gd name="T5" fmla="*/ 93 h 93"/>
                <a:gd name="T6" fmla="*/ 60 w 60"/>
                <a:gd name="T7" fmla="*/ 72 h 93"/>
                <a:gd name="T8" fmla="*/ 60 w 60"/>
                <a:gd name="T9" fmla="*/ 20 h 93"/>
                <a:gd name="T10" fmla="*/ 39 w 60"/>
                <a:gd name="T11" fmla="*/ 0 h 93"/>
                <a:gd name="T12" fmla="*/ 21 w 60"/>
                <a:gd name="T13" fmla="*/ 0 h 93"/>
                <a:gd name="T14" fmla="*/ 0 w 60"/>
                <a:gd name="T15" fmla="*/ 20 h 93"/>
                <a:gd name="T16" fmla="*/ 0 w 60"/>
                <a:gd name="T17" fmla="*/ 7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93">
                  <a:moveTo>
                    <a:pt x="0" y="72"/>
                  </a:moveTo>
                  <a:cubicBezTo>
                    <a:pt x="0" y="84"/>
                    <a:pt x="9" y="93"/>
                    <a:pt x="21" y="93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51" y="93"/>
                    <a:pt x="60" y="84"/>
                    <a:pt x="60" y="72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9"/>
                    <a:pt x="51" y="0"/>
                    <a:pt x="3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F3BB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3" name="Freeform 352"/>
            <p:cNvSpPr/>
            <p:nvPr/>
          </p:nvSpPr>
          <p:spPr bwMode="auto">
            <a:xfrm>
              <a:off x="5005388" y="1039813"/>
              <a:ext cx="109538" cy="327025"/>
            </a:xfrm>
            <a:custGeom>
              <a:avLst/>
              <a:gdLst>
                <a:gd name="T0" fmla="*/ 6 w 29"/>
                <a:gd name="T1" fmla="*/ 66 h 87"/>
                <a:gd name="T2" fmla="*/ 6 w 29"/>
                <a:gd name="T3" fmla="*/ 0 h 87"/>
                <a:gd name="T4" fmla="*/ 0 w 29"/>
                <a:gd name="T5" fmla="*/ 14 h 87"/>
                <a:gd name="T6" fmla="*/ 0 w 29"/>
                <a:gd name="T7" fmla="*/ 66 h 87"/>
                <a:gd name="T8" fmla="*/ 21 w 29"/>
                <a:gd name="T9" fmla="*/ 87 h 87"/>
                <a:gd name="T10" fmla="*/ 29 w 29"/>
                <a:gd name="T11" fmla="*/ 87 h 87"/>
                <a:gd name="T12" fmla="*/ 6 w 29"/>
                <a:gd name="T13" fmla="*/ 6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87">
                  <a:moveTo>
                    <a:pt x="6" y="66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9"/>
                    <a:pt x="0" y="1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8"/>
                    <a:pt x="9" y="87"/>
                    <a:pt x="21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6" y="87"/>
                    <a:pt x="6" y="66"/>
                    <a:pt x="6" y="66"/>
                  </a:cubicBezTo>
                  <a:close/>
                </a:path>
              </a:pathLst>
            </a:cu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4" name="Freeform 353"/>
            <p:cNvSpPr/>
            <p:nvPr/>
          </p:nvSpPr>
          <p:spPr bwMode="auto">
            <a:xfrm>
              <a:off x="5070475" y="1125538"/>
              <a:ext cx="55563" cy="71438"/>
            </a:xfrm>
            <a:custGeom>
              <a:avLst/>
              <a:gdLst>
                <a:gd name="T0" fmla="*/ 15 w 15"/>
                <a:gd name="T1" fmla="*/ 14 h 19"/>
                <a:gd name="T2" fmla="*/ 9 w 15"/>
                <a:gd name="T3" fmla="*/ 19 h 19"/>
                <a:gd name="T4" fmla="*/ 6 w 15"/>
                <a:gd name="T5" fmla="*/ 19 h 19"/>
                <a:gd name="T6" fmla="*/ 0 w 15"/>
                <a:gd name="T7" fmla="*/ 14 h 19"/>
                <a:gd name="T8" fmla="*/ 0 w 15"/>
                <a:gd name="T9" fmla="*/ 6 h 19"/>
                <a:gd name="T10" fmla="*/ 6 w 15"/>
                <a:gd name="T11" fmla="*/ 0 h 19"/>
                <a:gd name="T12" fmla="*/ 9 w 15"/>
                <a:gd name="T13" fmla="*/ 0 h 19"/>
                <a:gd name="T14" fmla="*/ 15 w 15"/>
                <a:gd name="T15" fmla="*/ 6 h 19"/>
                <a:gd name="T16" fmla="*/ 15 w 15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9">
                  <a:moveTo>
                    <a:pt x="15" y="14"/>
                  </a:moveTo>
                  <a:cubicBezTo>
                    <a:pt x="15" y="17"/>
                    <a:pt x="12" y="19"/>
                    <a:pt x="9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3" y="19"/>
                    <a:pt x="0" y="17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5" y="3"/>
                    <a:pt x="15" y="6"/>
                  </a:cubicBezTo>
                  <a:lnTo>
                    <a:pt x="1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5" name="Freeform 354"/>
            <p:cNvSpPr/>
            <p:nvPr/>
          </p:nvSpPr>
          <p:spPr bwMode="auto">
            <a:xfrm>
              <a:off x="5076825" y="1136651"/>
              <a:ext cx="41275" cy="52388"/>
            </a:xfrm>
            <a:custGeom>
              <a:avLst/>
              <a:gdLst>
                <a:gd name="T0" fmla="*/ 11 w 11"/>
                <a:gd name="T1" fmla="*/ 10 h 14"/>
                <a:gd name="T2" fmla="*/ 7 w 11"/>
                <a:gd name="T3" fmla="*/ 14 h 14"/>
                <a:gd name="T4" fmla="*/ 4 w 11"/>
                <a:gd name="T5" fmla="*/ 14 h 14"/>
                <a:gd name="T6" fmla="*/ 0 w 11"/>
                <a:gd name="T7" fmla="*/ 10 h 14"/>
                <a:gd name="T8" fmla="*/ 0 w 11"/>
                <a:gd name="T9" fmla="*/ 4 h 14"/>
                <a:gd name="T10" fmla="*/ 4 w 11"/>
                <a:gd name="T11" fmla="*/ 0 h 14"/>
                <a:gd name="T12" fmla="*/ 7 w 11"/>
                <a:gd name="T13" fmla="*/ 0 h 14"/>
                <a:gd name="T14" fmla="*/ 11 w 11"/>
                <a:gd name="T15" fmla="*/ 4 h 14"/>
                <a:gd name="T16" fmla="*/ 11 w 11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11" y="10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2"/>
                    <a:pt x="11" y="4"/>
                  </a:cubicBezTo>
                  <a:lnTo>
                    <a:pt x="11" y="10"/>
                  </a:lnTo>
                  <a:close/>
                </a:path>
              </a:pathLst>
            </a:custGeom>
            <a:solidFill>
              <a:srgbClr val="6E5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6" name="Oval 355"/>
            <p:cNvSpPr>
              <a:spLocks noChangeArrowheads="1"/>
            </p:cNvSpPr>
            <p:nvPr/>
          </p:nvSpPr>
          <p:spPr bwMode="auto">
            <a:xfrm>
              <a:off x="5100638" y="1174751"/>
              <a:ext cx="17463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7" name="Freeform 356"/>
            <p:cNvSpPr/>
            <p:nvPr/>
          </p:nvSpPr>
          <p:spPr bwMode="auto">
            <a:xfrm>
              <a:off x="5159375" y="1125538"/>
              <a:ext cx="53975" cy="71438"/>
            </a:xfrm>
            <a:custGeom>
              <a:avLst/>
              <a:gdLst>
                <a:gd name="T0" fmla="*/ 14 w 14"/>
                <a:gd name="T1" fmla="*/ 14 h 19"/>
                <a:gd name="T2" fmla="*/ 9 w 14"/>
                <a:gd name="T3" fmla="*/ 19 h 19"/>
                <a:gd name="T4" fmla="*/ 6 w 14"/>
                <a:gd name="T5" fmla="*/ 19 h 19"/>
                <a:gd name="T6" fmla="*/ 0 w 14"/>
                <a:gd name="T7" fmla="*/ 14 h 19"/>
                <a:gd name="T8" fmla="*/ 0 w 14"/>
                <a:gd name="T9" fmla="*/ 6 h 19"/>
                <a:gd name="T10" fmla="*/ 6 w 14"/>
                <a:gd name="T11" fmla="*/ 0 h 19"/>
                <a:gd name="T12" fmla="*/ 9 w 14"/>
                <a:gd name="T13" fmla="*/ 0 h 19"/>
                <a:gd name="T14" fmla="*/ 14 w 14"/>
                <a:gd name="T15" fmla="*/ 6 h 19"/>
                <a:gd name="T16" fmla="*/ 14 w 14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4" y="14"/>
                  </a:moveTo>
                  <a:cubicBezTo>
                    <a:pt x="14" y="17"/>
                    <a:pt x="12" y="19"/>
                    <a:pt x="9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3" y="19"/>
                    <a:pt x="0" y="17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3"/>
                    <a:pt x="14" y="6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8" name="Freeform 357"/>
            <p:cNvSpPr/>
            <p:nvPr/>
          </p:nvSpPr>
          <p:spPr bwMode="auto">
            <a:xfrm>
              <a:off x="5167313" y="1136651"/>
              <a:ext cx="38100" cy="52388"/>
            </a:xfrm>
            <a:custGeom>
              <a:avLst/>
              <a:gdLst>
                <a:gd name="T0" fmla="*/ 10 w 10"/>
                <a:gd name="T1" fmla="*/ 10 h 14"/>
                <a:gd name="T2" fmla="*/ 6 w 10"/>
                <a:gd name="T3" fmla="*/ 14 h 14"/>
                <a:gd name="T4" fmla="*/ 4 w 10"/>
                <a:gd name="T5" fmla="*/ 14 h 14"/>
                <a:gd name="T6" fmla="*/ 0 w 10"/>
                <a:gd name="T7" fmla="*/ 10 h 14"/>
                <a:gd name="T8" fmla="*/ 0 w 10"/>
                <a:gd name="T9" fmla="*/ 4 h 14"/>
                <a:gd name="T10" fmla="*/ 4 w 10"/>
                <a:gd name="T11" fmla="*/ 0 h 14"/>
                <a:gd name="T12" fmla="*/ 6 w 10"/>
                <a:gd name="T13" fmla="*/ 0 h 14"/>
                <a:gd name="T14" fmla="*/ 10 w 10"/>
                <a:gd name="T15" fmla="*/ 4 h 14"/>
                <a:gd name="T16" fmla="*/ 10 w 10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4">
                  <a:moveTo>
                    <a:pt x="10" y="10"/>
                  </a:moveTo>
                  <a:cubicBezTo>
                    <a:pt x="10" y="12"/>
                    <a:pt x="9" y="14"/>
                    <a:pt x="6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0" y="2"/>
                    <a:pt x="10" y="4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6E5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59" name="Oval 358"/>
            <p:cNvSpPr>
              <a:spLocks noChangeArrowheads="1"/>
            </p:cNvSpPr>
            <p:nvPr/>
          </p:nvSpPr>
          <p:spPr bwMode="auto">
            <a:xfrm>
              <a:off x="5189538" y="1174751"/>
              <a:ext cx="15875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0" name="Freeform 359"/>
            <p:cNvSpPr/>
            <p:nvPr/>
          </p:nvSpPr>
          <p:spPr bwMode="auto">
            <a:xfrm>
              <a:off x="5065713" y="1111251"/>
              <a:ext cx="65088" cy="17463"/>
            </a:xfrm>
            <a:custGeom>
              <a:avLst/>
              <a:gdLst>
                <a:gd name="T0" fmla="*/ 17 w 17"/>
                <a:gd name="T1" fmla="*/ 2 h 5"/>
                <a:gd name="T2" fmla="*/ 14 w 17"/>
                <a:gd name="T3" fmla="*/ 5 h 5"/>
                <a:gd name="T4" fmla="*/ 2 w 17"/>
                <a:gd name="T5" fmla="*/ 5 h 5"/>
                <a:gd name="T6" fmla="*/ 0 w 17"/>
                <a:gd name="T7" fmla="*/ 2 h 5"/>
                <a:gd name="T8" fmla="*/ 2 w 17"/>
                <a:gd name="T9" fmla="*/ 0 h 5"/>
                <a:gd name="T10" fmla="*/ 14 w 17"/>
                <a:gd name="T11" fmla="*/ 0 h 5"/>
                <a:gd name="T12" fmla="*/ 17 w 1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">
                  <a:moveTo>
                    <a:pt x="17" y="2"/>
                  </a:moveTo>
                  <a:cubicBezTo>
                    <a:pt x="17" y="4"/>
                    <a:pt x="16" y="5"/>
                    <a:pt x="14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1" name="Freeform 360"/>
            <p:cNvSpPr/>
            <p:nvPr/>
          </p:nvSpPr>
          <p:spPr bwMode="auto">
            <a:xfrm>
              <a:off x="5153025" y="1111251"/>
              <a:ext cx="63500" cy="17463"/>
            </a:xfrm>
            <a:custGeom>
              <a:avLst/>
              <a:gdLst>
                <a:gd name="T0" fmla="*/ 17 w 17"/>
                <a:gd name="T1" fmla="*/ 2 h 5"/>
                <a:gd name="T2" fmla="*/ 15 w 17"/>
                <a:gd name="T3" fmla="*/ 5 h 5"/>
                <a:gd name="T4" fmla="*/ 2 w 17"/>
                <a:gd name="T5" fmla="*/ 5 h 5"/>
                <a:gd name="T6" fmla="*/ 0 w 17"/>
                <a:gd name="T7" fmla="*/ 2 h 5"/>
                <a:gd name="T8" fmla="*/ 2 w 17"/>
                <a:gd name="T9" fmla="*/ 0 h 5"/>
                <a:gd name="T10" fmla="*/ 15 w 17"/>
                <a:gd name="T11" fmla="*/ 0 h 5"/>
                <a:gd name="T12" fmla="*/ 17 w 17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">
                  <a:moveTo>
                    <a:pt x="17" y="2"/>
                  </a:moveTo>
                  <a:cubicBezTo>
                    <a:pt x="17" y="4"/>
                    <a:pt x="16" y="5"/>
                    <a:pt x="1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2" name="Freeform 361"/>
            <p:cNvSpPr/>
            <p:nvPr/>
          </p:nvSpPr>
          <p:spPr bwMode="auto">
            <a:xfrm>
              <a:off x="4957763" y="914401"/>
              <a:ext cx="292100" cy="166688"/>
            </a:xfrm>
            <a:custGeom>
              <a:avLst/>
              <a:gdLst>
                <a:gd name="T0" fmla="*/ 78 w 78"/>
                <a:gd name="T1" fmla="*/ 34 h 44"/>
                <a:gd name="T2" fmla="*/ 71 w 78"/>
                <a:gd name="T3" fmla="*/ 44 h 44"/>
                <a:gd name="T4" fmla="*/ 6 w 78"/>
                <a:gd name="T5" fmla="*/ 44 h 44"/>
                <a:gd name="T6" fmla="*/ 0 w 78"/>
                <a:gd name="T7" fmla="*/ 34 h 44"/>
                <a:gd name="T8" fmla="*/ 0 w 78"/>
                <a:gd name="T9" fmla="*/ 9 h 44"/>
                <a:gd name="T10" fmla="*/ 6 w 78"/>
                <a:gd name="T11" fmla="*/ 0 h 44"/>
                <a:gd name="T12" fmla="*/ 71 w 78"/>
                <a:gd name="T13" fmla="*/ 0 h 44"/>
                <a:gd name="T14" fmla="*/ 78 w 78"/>
                <a:gd name="T15" fmla="*/ 9 h 44"/>
                <a:gd name="T16" fmla="*/ 78 w 78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4">
                  <a:moveTo>
                    <a:pt x="78" y="34"/>
                  </a:moveTo>
                  <a:cubicBezTo>
                    <a:pt x="78" y="40"/>
                    <a:pt x="75" y="44"/>
                    <a:pt x="71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0" y="40"/>
                    <a:pt x="0" y="3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5" y="0"/>
                    <a:pt x="78" y="4"/>
                    <a:pt x="78" y="9"/>
                  </a:cubicBezTo>
                  <a:lnTo>
                    <a:pt x="78" y="34"/>
                  </a:ln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3" name="Freeform 362"/>
            <p:cNvSpPr/>
            <p:nvPr/>
          </p:nvSpPr>
          <p:spPr bwMode="auto">
            <a:xfrm>
              <a:off x="4946650" y="1023938"/>
              <a:ext cx="77788" cy="150813"/>
            </a:xfrm>
            <a:custGeom>
              <a:avLst/>
              <a:gdLst>
                <a:gd name="T0" fmla="*/ 17 w 21"/>
                <a:gd name="T1" fmla="*/ 0 h 40"/>
                <a:gd name="T2" fmla="*/ 21 w 21"/>
                <a:gd name="T3" fmla="*/ 3 h 40"/>
                <a:gd name="T4" fmla="*/ 21 w 21"/>
                <a:gd name="T5" fmla="*/ 37 h 40"/>
                <a:gd name="T6" fmla="*/ 17 w 21"/>
                <a:gd name="T7" fmla="*/ 40 h 40"/>
                <a:gd name="T8" fmla="*/ 5 w 21"/>
                <a:gd name="T9" fmla="*/ 40 h 40"/>
                <a:gd name="T10" fmla="*/ 0 w 21"/>
                <a:gd name="T11" fmla="*/ 37 h 40"/>
                <a:gd name="T12" fmla="*/ 0 w 21"/>
                <a:gd name="T13" fmla="*/ 3 h 40"/>
                <a:gd name="T14" fmla="*/ 5 w 21"/>
                <a:gd name="T15" fmla="*/ 0 h 40"/>
                <a:gd name="T16" fmla="*/ 17 w 21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0">
                  <a:moveTo>
                    <a:pt x="17" y="0"/>
                  </a:moveTo>
                  <a:cubicBezTo>
                    <a:pt x="19" y="0"/>
                    <a:pt x="21" y="1"/>
                    <a:pt x="21" y="3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9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4" name="Freeform 363"/>
            <p:cNvSpPr/>
            <p:nvPr/>
          </p:nvSpPr>
          <p:spPr bwMode="auto">
            <a:xfrm>
              <a:off x="4946650" y="914401"/>
              <a:ext cx="300038" cy="260350"/>
            </a:xfrm>
            <a:custGeom>
              <a:avLst/>
              <a:gdLst>
                <a:gd name="T0" fmla="*/ 74 w 80"/>
                <a:gd name="T1" fmla="*/ 0 h 69"/>
                <a:gd name="T2" fmla="*/ 9 w 80"/>
                <a:gd name="T3" fmla="*/ 0 h 69"/>
                <a:gd name="T4" fmla="*/ 3 w 80"/>
                <a:gd name="T5" fmla="*/ 7 h 69"/>
                <a:gd name="T6" fmla="*/ 3 w 80"/>
                <a:gd name="T7" fmla="*/ 18 h 69"/>
                <a:gd name="T8" fmla="*/ 0 w 80"/>
                <a:gd name="T9" fmla="*/ 22 h 69"/>
                <a:gd name="T10" fmla="*/ 0 w 80"/>
                <a:gd name="T11" fmla="*/ 65 h 69"/>
                <a:gd name="T12" fmla="*/ 5 w 80"/>
                <a:gd name="T13" fmla="*/ 69 h 69"/>
                <a:gd name="T14" fmla="*/ 6 w 80"/>
                <a:gd name="T15" fmla="*/ 69 h 69"/>
                <a:gd name="T16" fmla="*/ 6 w 80"/>
                <a:gd name="T17" fmla="*/ 34 h 69"/>
                <a:gd name="T18" fmla="*/ 6 w 80"/>
                <a:gd name="T19" fmla="*/ 22 h 69"/>
                <a:gd name="T20" fmla="*/ 9 w 80"/>
                <a:gd name="T21" fmla="*/ 18 h 69"/>
                <a:gd name="T22" fmla="*/ 9 w 80"/>
                <a:gd name="T23" fmla="*/ 18 h 69"/>
                <a:gd name="T24" fmla="*/ 9 w 80"/>
                <a:gd name="T25" fmla="*/ 5 h 69"/>
                <a:gd name="T26" fmla="*/ 80 w 80"/>
                <a:gd name="T27" fmla="*/ 5 h 69"/>
                <a:gd name="T28" fmla="*/ 74 w 80"/>
                <a:gd name="T2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69">
                  <a:moveTo>
                    <a:pt x="7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3"/>
                    <a:pt x="3" y="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9"/>
                    <a:pt x="0" y="20"/>
                    <a:pt x="0" y="2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5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2"/>
                    <a:pt x="77" y="0"/>
                    <a:pt x="74" y="0"/>
                  </a:cubicBezTo>
                  <a:close/>
                </a:path>
              </a:pathLst>
            </a:custGeom>
            <a:solidFill>
              <a:srgbClr val="8A65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5" name="Oval 364"/>
            <p:cNvSpPr>
              <a:spLocks noChangeArrowheads="1"/>
            </p:cNvSpPr>
            <p:nvPr/>
          </p:nvSpPr>
          <p:spPr bwMode="auto">
            <a:xfrm>
              <a:off x="4960938" y="1136651"/>
              <a:ext cx="85725" cy="82550"/>
            </a:xfrm>
            <a:prstGeom prst="ellipse">
              <a:avLst/>
            </a:prstGeom>
            <a:solidFill>
              <a:srgbClr val="F1B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6" name="Oval 365"/>
            <p:cNvSpPr>
              <a:spLocks noChangeArrowheads="1"/>
            </p:cNvSpPr>
            <p:nvPr/>
          </p:nvSpPr>
          <p:spPr bwMode="auto">
            <a:xfrm>
              <a:off x="4983163" y="1155701"/>
              <a:ext cx="41275" cy="41275"/>
            </a:xfrm>
            <a:prstGeom prst="ellipse">
              <a:avLst/>
            </a:pr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7" name="Freeform 366"/>
            <p:cNvSpPr/>
            <p:nvPr/>
          </p:nvSpPr>
          <p:spPr bwMode="auto">
            <a:xfrm>
              <a:off x="4983163" y="1204913"/>
              <a:ext cx="263525" cy="165100"/>
            </a:xfrm>
            <a:custGeom>
              <a:avLst/>
              <a:gdLst>
                <a:gd name="T0" fmla="*/ 63 w 70"/>
                <a:gd name="T1" fmla="*/ 1 h 44"/>
                <a:gd name="T2" fmla="*/ 57 w 70"/>
                <a:gd name="T3" fmla="*/ 9 h 44"/>
                <a:gd name="T4" fmla="*/ 57 w 70"/>
                <a:gd name="T5" fmla="*/ 19 h 44"/>
                <a:gd name="T6" fmla="*/ 53 w 70"/>
                <a:gd name="T7" fmla="*/ 18 h 44"/>
                <a:gd name="T8" fmla="*/ 25 w 70"/>
                <a:gd name="T9" fmla="*/ 18 h 44"/>
                <a:gd name="T10" fmla="*/ 18 w 70"/>
                <a:gd name="T11" fmla="*/ 21 h 44"/>
                <a:gd name="T12" fmla="*/ 18 w 70"/>
                <a:gd name="T13" fmla="*/ 10 h 44"/>
                <a:gd name="T14" fmla="*/ 9 w 70"/>
                <a:gd name="T15" fmla="*/ 0 h 44"/>
                <a:gd name="T16" fmla="*/ 0 w 70"/>
                <a:gd name="T17" fmla="*/ 10 h 44"/>
                <a:gd name="T18" fmla="*/ 0 w 70"/>
                <a:gd name="T19" fmla="*/ 34 h 44"/>
                <a:gd name="T20" fmla="*/ 0 w 70"/>
                <a:gd name="T21" fmla="*/ 35 h 44"/>
                <a:gd name="T22" fmla="*/ 0 w 70"/>
                <a:gd name="T23" fmla="*/ 36 h 44"/>
                <a:gd name="T24" fmla="*/ 8 w 70"/>
                <a:gd name="T25" fmla="*/ 44 h 44"/>
                <a:gd name="T26" fmla="*/ 9 w 70"/>
                <a:gd name="T27" fmla="*/ 44 h 44"/>
                <a:gd name="T28" fmla="*/ 9 w 70"/>
                <a:gd name="T29" fmla="*/ 44 h 44"/>
                <a:gd name="T30" fmla="*/ 9 w 70"/>
                <a:gd name="T31" fmla="*/ 44 h 44"/>
                <a:gd name="T32" fmla="*/ 33 w 70"/>
                <a:gd name="T33" fmla="*/ 44 h 44"/>
                <a:gd name="T34" fmla="*/ 37 w 70"/>
                <a:gd name="T35" fmla="*/ 44 h 44"/>
                <a:gd name="T36" fmla="*/ 62 w 70"/>
                <a:gd name="T37" fmla="*/ 44 h 44"/>
                <a:gd name="T38" fmla="*/ 63 w 70"/>
                <a:gd name="T39" fmla="*/ 44 h 44"/>
                <a:gd name="T40" fmla="*/ 63 w 70"/>
                <a:gd name="T41" fmla="*/ 44 h 44"/>
                <a:gd name="T42" fmla="*/ 70 w 70"/>
                <a:gd name="T43" fmla="*/ 36 h 44"/>
                <a:gd name="T44" fmla="*/ 70 w 70"/>
                <a:gd name="T45" fmla="*/ 9 h 44"/>
                <a:gd name="T46" fmla="*/ 63 w 70"/>
                <a:gd name="T47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44">
                  <a:moveTo>
                    <a:pt x="63" y="1"/>
                  </a:moveTo>
                  <a:cubicBezTo>
                    <a:pt x="60" y="1"/>
                    <a:pt x="57" y="4"/>
                    <a:pt x="57" y="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2" y="18"/>
                    <a:pt x="20" y="19"/>
                    <a:pt x="18" y="2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5"/>
                    <a:pt x="14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7" y="44"/>
                    <a:pt x="70" y="40"/>
                    <a:pt x="70" y="36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4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95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8" name="Freeform 367"/>
            <p:cNvSpPr/>
            <p:nvPr/>
          </p:nvSpPr>
          <p:spPr bwMode="auto">
            <a:xfrm>
              <a:off x="5106988" y="1298576"/>
              <a:ext cx="79375" cy="38100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0 h 10"/>
                <a:gd name="T4" fmla="*/ 11 w 21"/>
                <a:gd name="T5" fmla="*/ 10 h 10"/>
                <a:gd name="T6" fmla="*/ 0 w 2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10"/>
                    <a:pt x="11" y="10"/>
                  </a:cubicBezTo>
                  <a:cubicBezTo>
                    <a:pt x="1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69" name="Freeform 368"/>
            <p:cNvSpPr/>
            <p:nvPr/>
          </p:nvSpPr>
          <p:spPr bwMode="auto">
            <a:xfrm>
              <a:off x="5137150" y="1200151"/>
              <a:ext cx="30163" cy="76200"/>
            </a:xfrm>
            <a:custGeom>
              <a:avLst/>
              <a:gdLst>
                <a:gd name="T0" fmla="*/ 8 w 8"/>
                <a:gd name="T1" fmla="*/ 16 h 20"/>
                <a:gd name="T2" fmla="*/ 4 w 8"/>
                <a:gd name="T3" fmla="*/ 20 h 20"/>
                <a:gd name="T4" fmla="*/ 0 w 8"/>
                <a:gd name="T5" fmla="*/ 16 h 20"/>
                <a:gd name="T6" fmla="*/ 0 w 8"/>
                <a:gd name="T7" fmla="*/ 4 h 20"/>
                <a:gd name="T8" fmla="*/ 4 w 8"/>
                <a:gd name="T9" fmla="*/ 0 h 20"/>
                <a:gd name="T10" fmla="*/ 8 w 8"/>
                <a:gd name="T11" fmla="*/ 4 h 20"/>
                <a:gd name="T12" fmla="*/ 8 w 8"/>
                <a:gd name="T13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0">
                  <a:moveTo>
                    <a:pt x="8" y="16"/>
                  </a:moveTo>
                  <a:cubicBezTo>
                    <a:pt x="8" y="18"/>
                    <a:pt x="6" y="20"/>
                    <a:pt x="4" y="20"/>
                  </a:cubicBezTo>
                  <a:cubicBezTo>
                    <a:pt x="1" y="20"/>
                    <a:pt x="0" y="18"/>
                    <a:pt x="0" y="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8" y="16"/>
                  </a:lnTo>
                  <a:close/>
                </a:path>
              </a:pathLst>
            </a:custGeom>
            <a:solidFill>
              <a:srgbClr val="E99B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70" name="Freeform 369"/>
            <p:cNvSpPr/>
            <p:nvPr/>
          </p:nvSpPr>
          <p:spPr bwMode="auto">
            <a:xfrm>
              <a:off x="5126038" y="1128713"/>
              <a:ext cx="26988" cy="15875"/>
            </a:xfrm>
            <a:custGeom>
              <a:avLst/>
              <a:gdLst>
                <a:gd name="T0" fmla="*/ 5 w 7"/>
                <a:gd name="T1" fmla="*/ 4 h 4"/>
                <a:gd name="T2" fmla="*/ 2 w 7"/>
                <a:gd name="T3" fmla="*/ 4 h 4"/>
                <a:gd name="T4" fmla="*/ 1 w 7"/>
                <a:gd name="T5" fmla="*/ 2 h 4"/>
                <a:gd name="T6" fmla="*/ 0 w 7"/>
                <a:gd name="T7" fmla="*/ 0 h 4"/>
                <a:gd name="T8" fmla="*/ 7 w 7"/>
                <a:gd name="T9" fmla="*/ 0 h 4"/>
                <a:gd name="T10" fmla="*/ 6 w 7"/>
                <a:gd name="T11" fmla="*/ 2 h 4"/>
                <a:gd name="T12" fmla="*/ 5 w 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2"/>
                  </a:cubicBezTo>
                  <a:cubicBezTo>
                    <a:pt x="6" y="3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FFD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71" name="Freeform 370"/>
            <p:cNvSpPr>
              <a:spLocks noEditPoints="1"/>
            </p:cNvSpPr>
            <p:nvPr/>
          </p:nvSpPr>
          <p:spPr bwMode="auto">
            <a:xfrm>
              <a:off x="5141913" y="1117601"/>
              <a:ext cx="104775" cy="76200"/>
            </a:xfrm>
            <a:custGeom>
              <a:avLst/>
              <a:gdLst>
                <a:gd name="T0" fmla="*/ 21 w 28"/>
                <a:gd name="T1" fmla="*/ 20 h 20"/>
                <a:gd name="T2" fmla="*/ 7 w 28"/>
                <a:gd name="T3" fmla="*/ 20 h 20"/>
                <a:gd name="T4" fmla="*/ 0 w 28"/>
                <a:gd name="T5" fmla="*/ 11 h 20"/>
                <a:gd name="T6" fmla="*/ 0 w 28"/>
                <a:gd name="T7" fmla="*/ 8 h 20"/>
                <a:gd name="T8" fmla="*/ 7 w 28"/>
                <a:gd name="T9" fmla="*/ 0 h 20"/>
                <a:gd name="T10" fmla="*/ 21 w 28"/>
                <a:gd name="T11" fmla="*/ 0 h 20"/>
                <a:gd name="T12" fmla="*/ 28 w 28"/>
                <a:gd name="T13" fmla="*/ 8 h 20"/>
                <a:gd name="T14" fmla="*/ 28 w 28"/>
                <a:gd name="T15" fmla="*/ 11 h 20"/>
                <a:gd name="T16" fmla="*/ 21 w 28"/>
                <a:gd name="T17" fmla="*/ 20 h 20"/>
                <a:gd name="T18" fmla="*/ 7 w 28"/>
                <a:gd name="T19" fmla="*/ 2 h 20"/>
                <a:gd name="T20" fmla="*/ 1 w 28"/>
                <a:gd name="T21" fmla="*/ 8 h 20"/>
                <a:gd name="T22" fmla="*/ 1 w 28"/>
                <a:gd name="T23" fmla="*/ 11 h 20"/>
                <a:gd name="T24" fmla="*/ 7 w 28"/>
                <a:gd name="T25" fmla="*/ 18 h 20"/>
                <a:gd name="T26" fmla="*/ 21 w 28"/>
                <a:gd name="T27" fmla="*/ 18 h 20"/>
                <a:gd name="T28" fmla="*/ 27 w 28"/>
                <a:gd name="T29" fmla="*/ 11 h 20"/>
                <a:gd name="T30" fmla="*/ 27 w 28"/>
                <a:gd name="T31" fmla="*/ 8 h 20"/>
                <a:gd name="T32" fmla="*/ 21 w 28"/>
                <a:gd name="T33" fmla="*/ 2 h 20"/>
                <a:gd name="T34" fmla="*/ 7 w 28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0">
                  <a:moveTo>
                    <a:pt x="21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3" y="20"/>
                    <a:pt x="0" y="16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25" y="20"/>
                    <a:pt x="21" y="20"/>
                  </a:cubicBezTo>
                  <a:close/>
                  <a:moveTo>
                    <a:pt x="7" y="2"/>
                  </a:moveTo>
                  <a:cubicBezTo>
                    <a:pt x="4" y="2"/>
                    <a:pt x="1" y="5"/>
                    <a:pt x="1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5"/>
                    <a:pt x="4" y="18"/>
                    <a:pt x="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4" y="18"/>
                    <a:pt x="27" y="15"/>
                    <a:pt x="27" y="11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5"/>
                    <a:pt x="24" y="2"/>
                    <a:pt x="21" y="2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53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72" name="Freeform 371"/>
            <p:cNvSpPr>
              <a:spLocks noEditPoints="1"/>
            </p:cNvSpPr>
            <p:nvPr/>
          </p:nvSpPr>
          <p:spPr bwMode="auto">
            <a:xfrm>
              <a:off x="5032375" y="1117601"/>
              <a:ext cx="104775" cy="76200"/>
            </a:xfrm>
            <a:custGeom>
              <a:avLst/>
              <a:gdLst>
                <a:gd name="T0" fmla="*/ 21 w 28"/>
                <a:gd name="T1" fmla="*/ 20 h 20"/>
                <a:gd name="T2" fmla="*/ 7 w 28"/>
                <a:gd name="T3" fmla="*/ 20 h 20"/>
                <a:gd name="T4" fmla="*/ 0 w 28"/>
                <a:gd name="T5" fmla="*/ 11 h 20"/>
                <a:gd name="T6" fmla="*/ 0 w 28"/>
                <a:gd name="T7" fmla="*/ 8 h 20"/>
                <a:gd name="T8" fmla="*/ 7 w 28"/>
                <a:gd name="T9" fmla="*/ 0 h 20"/>
                <a:gd name="T10" fmla="*/ 21 w 28"/>
                <a:gd name="T11" fmla="*/ 0 h 20"/>
                <a:gd name="T12" fmla="*/ 28 w 28"/>
                <a:gd name="T13" fmla="*/ 8 h 20"/>
                <a:gd name="T14" fmla="*/ 28 w 28"/>
                <a:gd name="T15" fmla="*/ 11 h 20"/>
                <a:gd name="T16" fmla="*/ 21 w 28"/>
                <a:gd name="T17" fmla="*/ 20 h 20"/>
                <a:gd name="T18" fmla="*/ 7 w 28"/>
                <a:gd name="T19" fmla="*/ 2 h 20"/>
                <a:gd name="T20" fmla="*/ 1 w 28"/>
                <a:gd name="T21" fmla="*/ 8 h 20"/>
                <a:gd name="T22" fmla="*/ 1 w 28"/>
                <a:gd name="T23" fmla="*/ 11 h 20"/>
                <a:gd name="T24" fmla="*/ 7 w 28"/>
                <a:gd name="T25" fmla="*/ 18 h 20"/>
                <a:gd name="T26" fmla="*/ 21 w 28"/>
                <a:gd name="T27" fmla="*/ 18 h 20"/>
                <a:gd name="T28" fmla="*/ 27 w 28"/>
                <a:gd name="T29" fmla="*/ 11 h 20"/>
                <a:gd name="T30" fmla="*/ 27 w 28"/>
                <a:gd name="T31" fmla="*/ 8 h 20"/>
                <a:gd name="T32" fmla="*/ 21 w 28"/>
                <a:gd name="T33" fmla="*/ 2 h 20"/>
                <a:gd name="T34" fmla="*/ 7 w 28"/>
                <a:gd name="T3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0">
                  <a:moveTo>
                    <a:pt x="21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3" y="20"/>
                    <a:pt x="0" y="16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0"/>
                    <a:pt x="28" y="4"/>
                    <a:pt x="28" y="8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6"/>
                    <a:pt x="25" y="20"/>
                    <a:pt x="21" y="20"/>
                  </a:cubicBezTo>
                  <a:close/>
                  <a:moveTo>
                    <a:pt x="7" y="2"/>
                  </a:moveTo>
                  <a:cubicBezTo>
                    <a:pt x="4" y="2"/>
                    <a:pt x="1" y="5"/>
                    <a:pt x="1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5"/>
                    <a:pt x="4" y="18"/>
                    <a:pt x="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4" y="18"/>
                    <a:pt x="27" y="15"/>
                    <a:pt x="27" y="11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5"/>
                    <a:pt x="24" y="2"/>
                    <a:pt x="21" y="2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53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  <p:sp>
          <p:nvSpPr>
            <p:cNvPr id="173" name="Freeform 372"/>
            <p:cNvSpPr/>
            <p:nvPr/>
          </p:nvSpPr>
          <p:spPr bwMode="auto">
            <a:xfrm>
              <a:off x="4949825" y="1128713"/>
              <a:ext cx="85725" cy="49213"/>
            </a:xfrm>
            <a:custGeom>
              <a:avLst/>
              <a:gdLst>
                <a:gd name="T0" fmla="*/ 23 w 23"/>
                <a:gd name="T1" fmla="*/ 1 h 13"/>
                <a:gd name="T2" fmla="*/ 20 w 23"/>
                <a:gd name="T3" fmla="*/ 2 h 13"/>
                <a:gd name="T4" fmla="*/ 10 w 23"/>
                <a:gd name="T5" fmla="*/ 1 h 13"/>
                <a:gd name="T6" fmla="*/ 1 w 23"/>
                <a:gd name="T7" fmla="*/ 10 h 13"/>
                <a:gd name="T8" fmla="*/ 2 w 23"/>
                <a:gd name="T9" fmla="*/ 13 h 13"/>
                <a:gd name="T10" fmla="*/ 3 w 23"/>
                <a:gd name="T11" fmla="*/ 13 h 13"/>
                <a:gd name="T12" fmla="*/ 5 w 23"/>
                <a:gd name="T13" fmla="*/ 12 h 13"/>
                <a:gd name="T14" fmla="*/ 11 w 23"/>
                <a:gd name="T15" fmla="*/ 5 h 13"/>
                <a:gd name="T16" fmla="*/ 18 w 23"/>
                <a:gd name="T17" fmla="*/ 6 h 13"/>
                <a:gd name="T18" fmla="*/ 19 w 23"/>
                <a:gd name="T19" fmla="*/ 6 h 13"/>
                <a:gd name="T20" fmla="*/ 22 w 23"/>
                <a:gd name="T21" fmla="*/ 6 h 13"/>
                <a:gd name="T22" fmla="*/ 22 w 23"/>
                <a:gd name="T23" fmla="*/ 5 h 13"/>
                <a:gd name="T24" fmla="*/ 23 w 23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23" y="1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8" y="1"/>
                    <a:pt x="14" y="0"/>
                    <a:pt x="10" y="1"/>
                  </a:cubicBezTo>
                  <a:cubicBezTo>
                    <a:pt x="6" y="2"/>
                    <a:pt x="3" y="5"/>
                    <a:pt x="1" y="10"/>
                  </a:cubicBezTo>
                  <a:cubicBezTo>
                    <a:pt x="0" y="11"/>
                    <a:pt x="1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5" y="12"/>
                  </a:cubicBezTo>
                  <a:cubicBezTo>
                    <a:pt x="6" y="8"/>
                    <a:pt x="8" y="6"/>
                    <a:pt x="11" y="5"/>
                  </a:cubicBezTo>
                  <a:cubicBezTo>
                    <a:pt x="15" y="4"/>
                    <a:pt x="18" y="6"/>
                    <a:pt x="18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2"/>
                    <a:pt x="23" y="1"/>
                  </a:cubicBezTo>
                  <a:close/>
                </a:path>
              </a:pathLst>
            </a:custGeom>
            <a:solidFill>
              <a:srgbClr val="FFD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12" tIns="60956" rIns="121912" bIns="60956" numCol="1" anchor="t" anchorCtr="0" compatLnSpc="1"/>
            <a:lstStyle/>
            <a:p>
              <a:endParaRPr lang="zh-CN" altLang="en-US" sz="1705"/>
            </a:p>
          </p:txBody>
        </p:sp>
      </p:grpSp>
      <p:sp>
        <p:nvSpPr>
          <p:cNvPr id="375" name="矩形 259"/>
          <p:cNvSpPr>
            <a:spLocks noChangeArrowheads="1"/>
          </p:cNvSpPr>
          <p:nvPr/>
        </p:nvSpPr>
        <p:spPr bwMode="auto">
          <a:xfrm>
            <a:off x="6045689" y="3533550"/>
            <a:ext cx="5155483" cy="26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防钓鱼 </a:t>
            </a:r>
            <a:r>
              <a:rPr lang="en-US" altLang="zh-CN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防病毒 </a:t>
            </a:r>
            <a:r>
              <a:rPr lang="en-US" altLang="zh-CN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防诈骗 </a:t>
            </a:r>
            <a:r>
              <a:rPr lang="en-US" altLang="zh-CN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zh-CN" altLang="en-US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防隐私 </a:t>
            </a:r>
            <a:r>
              <a:rPr lang="en-US" altLang="zh-CN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7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防人心</a:t>
            </a:r>
          </a:p>
        </p:txBody>
      </p:sp>
      <p:sp>
        <p:nvSpPr>
          <p:cNvPr id="376" name="矩形 259"/>
          <p:cNvSpPr>
            <a:spLocks noChangeArrowheads="1"/>
          </p:cNvSpPr>
          <p:nvPr/>
        </p:nvSpPr>
        <p:spPr bwMode="auto">
          <a:xfrm>
            <a:off x="6045689" y="2478440"/>
            <a:ext cx="5380972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82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如何安全上网</a:t>
            </a:r>
          </a:p>
        </p:txBody>
      </p:sp>
      <p:sp>
        <p:nvSpPr>
          <p:cNvPr id="377" name="矩形 259"/>
          <p:cNvSpPr>
            <a:spLocks noChangeArrowheads="1"/>
          </p:cNvSpPr>
          <p:nvPr/>
        </p:nvSpPr>
        <p:spPr bwMode="auto">
          <a:xfrm>
            <a:off x="6045689" y="4427305"/>
            <a:ext cx="3775220" cy="20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325" dirty="0">
                <a:solidFill>
                  <a:schemeClr val="bg1"/>
                </a:solidFill>
                <a:cs typeface="Arial" panose="020B0604020202020204" pitchFamily="34" charset="0"/>
              </a:rPr>
              <a:t>汇报人：苏煜程 及其 </a:t>
            </a:r>
            <a:r>
              <a:rPr lang="en-US" altLang="zh-CN" sz="1325" dirty="0">
                <a:solidFill>
                  <a:schemeClr val="bg1"/>
                </a:solidFill>
                <a:cs typeface="Arial" panose="020B0604020202020204" pitchFamily="34" charset="0"/>
              </a:rPr>
              <a:t>404</a:t>
            </a:r>
            <a:r>
              <a:rPr lang="zh-CN" altLang="en-US" sz="1325" dirty="0">
                <a:solidFill>
                  <a:schemeClr val="bg1"/>
                </a:solidFill>
                <a:cs typeface="Arial" panose="020B0604020202020204" pitchFamily="34" charset="0"/>
              </a:rPr>
              <a:t>宿舍团队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75" grpId="0" bldLvl="0" animBg="1"/>
      <p:bldP spid="375" grpId="1" bldLvl="0" animBg="1"/>
      <p:bldP spid="376" grpId="0" bldLvl="0" animBg="1"/>
      <p:bldP spid="376" grpId="1" bldLvl="0" animBg="1"/>
      <p:bldP spid="377" grpId="0" bldLvl="0" animBg="1"/>
      <p:bldP spid="377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89384" y="1174537"/>
            <a:ext cx="96132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b="1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TWO</a:t>
            </a:r>
            <a:endParaRPr lang="zh-CN" altLang="en-US" sz="28700" b="1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17921" y="1919931"/>
            <a:ext cx="9063524" cy="1495360"/>
          </a:xfrm>
          <a:custGeom>
            <a:avLst/>
            <a:gdLst/>
            <a:ahLst/>
            <a:cxnLst/>
            <a:rect l="l" t="t" r="r" b="b"/>
            <a:pathLst>
              <a:path w="9063524" h="1495360">
                <a:moveTo>
                  <a:pt x="5595235" y="46313"/>
                </a:moveTo>
                <a:lnTo>
                  <a:pt x="6191966" y="46313"/>
                </a:lnTo>
                <a:lnTo>
                  <a:pt x="5805615" y="1495360"/>
                </a:lnTo>
                <a:lnTo>
                  <a:pt x="5285315" y="1495360"/>
                </a:lnTo>
                <a:close/>
                <a:moveTo>
                  <a:pt x="4008108" y="46313"/>
                </a:moveTo>
                <a:lnTo>
                  <a:pt x="4633340" y="46313"/>
                </a:lnTo>
                <a:lnTo>
                  <a:pt x="4992177" y="1495360"/>
                </a:lnTo>
                <a:lnTo>
                  <a:pt x="4460103" y="1495360"/>
                </a:lnTo>
                <a:lnTo>
                  <a:pt x="4332303" y="1006427"/>
                </a:lnTo>
                <a:cubicBezTo>
                  <a:pt x="4307365" y="909050"/>
                  <a:pt x="4292520" y="807516"/>
                  <a:pt x="4287771" y="701827"/>
                </a:cubicBezTo>
                <a:lnTo>
                  <a:pt x="4280645" y="701827"/>
                </a:lnTo>
                <a:cubicBezTo>
                  <a:pt x="4268770" y="825329"/>
                  <a:pt x="4252145" y="926863"/>
                  <a:pt x="4230769" y="1006427"/>
                </a:cubicBezTo>
                <a:lnTo>
                  <a:pt x="4100065" y="1495360"/>
                </a:lnTo>
                <a:lnTo>
                  <a:pt x="3608754" y="1495360"/>
                </a:lnTo>
                <a:close/>
                <a:moveTo>
                  <a:pt x="2335480" y="46313"/>
                </a:moveTo>
                <a:lnTo>
                  <a:pt x="2980307" y="46313"/>
                </a:lnTo>
                <a:lnTo>
                  <a:pt x="3297717" y="1495360"/>
                </a:lnTo>
                <a:lnTo>
                  <a:pt x="2721831" y="1495360"/>
                </a:lnTo>
                <a:close/>
                <a:moveTo>
                  <a:pt x="0" y="46313"/>
                </a:moveTo>
                <a:lnTo>
                  <a:pt x="2162481" y="46313"/>
                </a:lnTo>
                <a:lnTo>
                  <a:pt x="2162481" y="527261"/>
                </a:lnTo>
                <a:lnTo>
                  <a:pt x="1375153" y="527261"/>
                </a:lnTo>
                <a:lnTo>
                  <a:pt x="1375153" y="1495360"/>
                </a:lnTo>
                <a:lnTo>
                  <a:pt x="785547" y="1495360"/>
                </a:lnTo>
                <a:lnTo>
                  <a:pt x="785547" y="527261"/>
                </a:lnTo>
                <a:lnTo>
                  <a:pt x="0" y="527261"/>
                </a:lnTo>
                <a:close/>
                <a:moveTo>
                  <a:pt x="7750716" y="0"/>
                </a:moveTo>
                <a:cubicBezTo>
                  <a:pt x="8144975" y="0"/>
                  <a:pt x="8462340" y="131221"/>
                  <a:pt x="8702814" y="393664"/>
                </a:cubicBezTo>
                <a:cubicBezTo>
                  <a:pt x="8943287" y="656107"/>
                  <a:pt x="9063524" y="993364"/>
                  <a:pt x="9063524" y="1405435"/>
                </a:cubicBezTo>
                <a:lnTo>
                  <a:pt x="9060177" y="1495360"/>
                </a:lnTo>
                <a:lnTo>
                  <a:pt x="8443870" y="1495360"/>
                </a:lnTo>
                <a:lnTo>
                  <a:pt x="8447199" y="1441061"/>
                </a:lnTo>
                <a:cubicBezTo>
                  <a:pt x="8447199" y="1153680"/>
                  <a:pt x="8384854" y="926566"/>
                  <a:pt x="8260164" y="759719"/>
                </a:cubicBezTo>
                <a:cubicBezTo>
                  <a:pt x="8135474" y="592871"/>
                  <a:pt x="7959721" y="509448"/>
                  <a:pt x="7732903" y="509448"/>
                </a:cubicBezTo>
                <a:cubicBezTo>
                  <a:pt x="7502524" y="509448"/>
                  <a:pt x="7321129" y="594950"/>
                  <a:pt x="7188721" y="765953"/>
                </a:cubicBezTo>
                <a:cubicBezTo>
                  <a:pt x="7056311" y="936957"/>
                  <a:pt x="6990107" y="1158430"/>
                  <a:pt x="6990107" y="1430373"/>
                </a:cubicBezTo>
                <a:lnTo>
                  <a:pt x="6994212" y="1495360"/>
                </a:lnTo>
                <a:lnTo>
                  <a:pt x="6374609" y="1495360"/>
                </a:lnTo>
                <a:lnTo>
                  <a:pt x="6372001" y="1462436"/>
                </a:lnTo>
                <a:cubicBezTo>
                  <a:pt x="6372001" y="1030177"/>
                  <a:pt x="6498175" y="678373"/>
                  <a:pt x="6750524" y="407024"/>
                </a:cubicBezTo>
                <a:cubicBezTo>
                  <a:pt x="7002873" y="135674"/>
                  <a:pt x="7336271" y="0"/>
                  <a:pt x="7750716" y="0"/>
                </a:cubicBezTo>
                <a:close/>
              </a:path>
            </a:pathLst>
          </a:custGeom>
          <a:solidFill>
            <a:srgbClr val="FFBF0B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8700" b="1" dirty="0">
              <a:solidFill>
                <a:srgbClr val="FFBF0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286010" y="950786"/>
            <a:ext cx="1868149" cy="4002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侦察跟踪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86010" y="1808297"/>
            <a:ext cx="1868149" cy="4002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武器构建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286010" y="2656698"/>
            <a:ext cx="1868149" cy="40020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载荷投递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286010" y="3494070"/>
            <a:ext cx="1868149" cy="40020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漏洞利用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286010" y="4331441"/>
            <a:ext cx="1868149" cy="4002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安装植入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2974317" y="1555230"/>
            <a:ext cx="414991" cy="183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182736" y="1548082"/>
            <a:ext cx="5867840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182736" y="2426686"/>
            <a:ext cx="5867840" cy="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182736" y="3242794"/>
            <a:ext cx="5867840" cy="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182736" y="4080959"/>
            <a:ext cx="5867840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Placeholder 3"/>
          <p:cNvSpPr txBox="1">
            <a:spLocks/>
          </p:cNvSpPr>
          <p:nvPr/>
        </p:nvSpPr>
        <p:spPr>
          <a:xfrm>
            <a:off x="4577090" y="975576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攻击者搜寻目标的弱点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 Placeholder 3"/>
          <p:cNvSpPr txBox="1">
            <a:spLocks/>
          </p:cNvSpPr>
          <p:nvPr/>
        </p:nvSpPr>
        <p:spPr>
          <a:xfrm>
            <a:off x="4577090" y="1845187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使用漏洞和后门构建可发送的武器载体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Text Placeholder 3"/>
          <p:cNvSpPr txBox="1">
            <a:spLocks/>
          </p:cNvSpPr>
          <p:nvPr/>
        </p:nvSpPr>
        <p:spPr>
          <a:xfrm>
            <a:off x="4577090" y="2710046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将网络武器报向目标投递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Text Placeholder 3"/>
          <p:cNvSpPr txBox="1">
            <a:spLocks/>
          </p:cNvSpPr>
          <p:nvPr/>
        </p:nvSpPr>
        <p:spPr>
          <a:xfrm>
            <a:off x="4577090" y="3522947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在受害者的系统上运行利用代码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Text Placeholder 3"/>
          <p:cNvSpPr txBox="1">
            <a:spLocks/>
          </p:cNvSpPr>
          <p:nvPr/>
        </p:nvSpPr>
        <p:spPr>
          <a:xfrm>
            <a:off x="4577090" y="4364766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在目标位置安装恶意软件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" name="Text Placeholder 3"/>
          <p:cNvSpPr txBox="1">
            <a:spLocks/>
          </p:cNvSpPr>
          <p:nvPr/>
        </p:nvSpPr>
        <p:spPr>
          <a:xfrm>
            <a:off x="9221517" y="1123436"/>
            <a:ext cx="661864" cy="4989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6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55" dirty="0">
                <a:solidFill>
                  <a:srgbClr val="01C6D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en-US" sz="2655" dirty="0">
                <a:solidFill>
                  <a:srgbClr val="01C6D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0%</a:t>
            </a:r>
          </a:p>
        </p:txBody>
      </p:sp>
      <p:sp>
        <p:nvSpPr>
          <p:cNvPr id="123" name="Text Placeholder 3"/>
          <p:cNvSpPr txBox="1">
            <a:spLocks/>
          </p:cNvSpPr>
          <p:nvPr/>
        </p:nvSpPr>
        <p:spPr>
          <a:xfrm>
            <a:off x="9221517" y="1967116"/>
            <a:ext cx="661864" cy="4989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6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55" dirty="0">
                <a:solidFill>
                  <a:srgbClr val="FFD63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en-US" sz="2655" dirty="0">
                <a:solidFill>
                  <a:srgbClr val="FFD63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0%</a:t>
            </a:r>
          </a:p>
        </p:txBody>
      </p:sp>
      <p:sp>
        <p:nvSpPr>
          <p:cNvPr id="124" name="Text Placeholder 3"/>
          <p:cNvSpPr txBox="1">
            <a:spLocks/>
          </p:cNvSpPr>
          <p:nvPr/>
        </p:nvSpPr>
        <p:spPr>
          <a:xfrm>
            <a:off x="9221517" y="2810794"/>
            <a:ext cx="661864" cy="4989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6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55" dirty="0">
                <a:solidFill>
                  <a:srgbClr val="01C6D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en-US" sz="2655" dirty="0">
                <a:solidFill>
                  <a:srgbClr val="01C6D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0%</a:t>
            </a:r>
          </a:p>
        </p:txBody>
      </p:sp>
      <p:sp>
        <p:nvSpPr>
          <p:cNvPr id="125" name="Text Placeholder 3"/>
          <p:cNvSpPr txBox="1">
            <a:spLocks/>
          </p:cNvSpPr>
          <p:nvPr/>
        </p:nvSpPr>
        <p:spPr>
          <a:xfrm>
            <a:off x="9221517" y="3654475"/>
            <a:ext cx="661864" cy="4989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6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55" dirty="0">
                <a:solidFill>
                  <a:srgbClr val="FFD63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en-US" sz="2655" dirty="0">
                <a:solidFill>
                  <a:srgbClr val="FFD63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0%</a:t>
            </a:r>
          </a:p>
        </p:txBody>
      </p:sp>
      <p:sp>
        <p:nvSpPr>
          <p:cNvPr id="126" name="Text Placeholder 3"/>
          <p:cNvSpPr txBox="1">
            <a:spLocks/>
          </p:cNvSpPr>
          <p:nvPr/>
        </p:nvSpPr>
        <p:spPr>
          <a:xfrm>
            <a:off x="9121211" y="4498155"/>
            <a:ext cx="862478" cy="4989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675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55" b="1" dirty="0">
                <a:solidFill>
                  <a:srgbClr val="01C6D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en-US" sz="2655" b="1" dirty="0">
                <a:solidFill>
                  <a:srgbClr val="01C6D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0%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3182737" y="4926109"/>
            <a:ext cx="5867840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2974317" y="2411822"/>
            <a:ext cx="414991" cy="183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2974317" y="3254885"/>
            <a:ext cx="414991" cy="183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2974317" y="4094946"/>
            <a:ext cx="414991" cy="1839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2974317" y="4938215"/>
            <a:ext cx="414991" cy="1839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"/>
          <p:cNvSpPr txBox="1"/>
          <p:nvPr/>
        </p:nvSpPr>
        <p:spPr>
          <a:xfrm>
            <a:off x="812800" y="221639"/>
            <a:ext cx="3744384" cy="4669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网络攻击杀伤链</a:t>
            </a:r>
            <a:endParaRPr lang="zh-CN" altLang="en-US" sz="3792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8"/>
          <p:cNvSpPr txBox="1"/>
          <p:nvPr/>
        </p:nvSpPr>
        <p:spPr>
          <a:xfrm>
            <a:off x="812800" y="705187"/>
            <a:ext cx="2662135" cy="2042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27" dirty="0" err="1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yber</a:t>
            </a:r>
            <a:r>
              <a:rPr lang="en-US" altLang="zh-CN" sz="1327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-Kill-Chain</a:t>
            </a:r>
            <a:endParaRPr lang="zh-CN" altLang="en-US" sz="1707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Rounded Rectangle 88">
            <a:extLst>
              <a:ext uri="{FF2B5EF4-FFF2-40B4-BE49-F238E27FC236}">
                <a16:creationId xmlns:a16="http://schemas.microsoft.com/office/drawing/2014/main" id="{E81C4DD2-E2CA-430F-9E4C-16E7E2DEC985}"/>
              </a:ext>
            </a:extLst>
          </p:cNvPr>
          <p:cNvSpPr/>
          <p:nvPr/>
        </p:nvSpPr>
        <p:spPr>
          <a:xfrm>
            <a:off x="2207591" y="6001921"/>
            <a:ext cx="1868149" cy="4002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目标达成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9EFCDE3-BAAA-4D7F-8E64-62AAC1EB65FB}"/>
              </a:ext>
            </a:extLst>
          </p:cNvPr>
          <p:cNvSpPr txBox="1">
            <a:spLocks/>
          </p:cNvSpPr>
          <p:nvPr/>
        </p:nvSpPr>
        <p:spPr>
          <a:xfrm>
            <a:off x="4489793" y="6035245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攻击者远程完成其预期目标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88D3F7FC-3401-42ED-BCF5-F0A1E833A896}"/>
              </a:ext>
            </a:extLst>
          </p:cNvPr>
          <p:cNvSpPr txBox="1">
            <a:spLocks/>
          </p:cNvSpPr>
          <p:nvPr/>
        </p:nvSpPr>
        <p:spPr>
          <a:xfrm>
            <a:off x="9042792" y="6168635"/>
            <a:ext cx="862478" cy="4989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675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655" b="1" dirty="0">
                <a:solidFill>
                  <a:srgbClr val="01C6D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100%</a:t>
            </a:r>
          </a:p>
        </p:txBody>
      </p:sp>
      <p:cxnSp>
        <p:nvCxnSpPr>
          <p:cNvPr id="33" name="Straight Connector 127">
            <a:extLst>
              <a:ext uri="{FF2B5EF4-FFF2-40B4-BE49-F238E27FC236}">
                <a16:creationId xmlns:a16="http://schemas.microsoft.com/office/drawing/2014/main" id="{6098D906-9A92-4FCA-998C-D152688F5154}"/>
              </a:ext>
            </a:extLst>
          </p:cNvPr>
          <p:cNvCxnSpPr/>
          <p:nvPr/>
        </p:nvCxnSpPr>
        <p:spPr>
          <a:xfrm flipH="1">
            <a:off x="3104318" y="6596589"/>
            <a:ext cx="5867840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5">
            <a:extLst>
              <a:ext uri="{FF2B5EF4-FFF2-40B4-BE49-F238E27FC236}">
                <a16:creationId xmlns:a16="http://schemas.microsoft.com/office/drawing/2014/main" id="{6914B999-ADE5-4CBA-B7AE-CAE93E04ACAF}"/>
              </a:ext>
            </a:extLst>
          </p:cNvPr>
          <p:cNvCxnSpPr/>
          <p:nvPr/>
        </p:nvCxnSpPr>
        <p:spPr>
          <a:xfrm rot="5400000">
            <a:off x="2895898" y="6608695"/>
            <a:ext cx="414991" cy="1839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83">
            <a:extLst>
              <a:ext uri="{FF2B5EF4-FFF2-40B4-BE49-F238E27FC236}">
                <a16:creationId xmlns:a16="http://schemas.microsoft.com/office/drawing/2014/main" id="{55AF99F4-5BA4-44E9-8401-267EE9E0956E}"/>
              </a:ext>
            </a:extLst>
          </p:cNvPr>
          <p:cNvSpPr/>
          <p:nvPr/>
        </p:nvSpPr>
        <p:spPr>
          <a:xfrm>
            <a:off x="2243097" y="5164551"/>
            <a:ext cx="1868149" cy="40020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命令与控制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6" name="Straight Connector 107">
            <a:extLst>
              <a:ext uri="{FF2B5EF4-FFF2-40B4-BE49-F238E27FC236}">
                <a16:creationId xmlns:a16="http://schemas.microsoft.com/office/drawing/2014/main" id="{2F0C6D70-3A40-4C61-ABF9-E88B76E041D3}"/>
              </a:ext>
            </a:extLst>
          </p:cNvPr>
          <p:cNvCxnSpPr/>
          <p:nvPr/>
        </p:nvCxnSpPr>
        <p:spPr>
          <a:xfrm flipH="1">
            <a:off x="3130945" y="5760318"/>
            <a:ext cx="5867840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3AAE14A-867B-42BB-999F-35C181743B69}"/>
              </a:ext>
            </a:extLst>
          </p:cNvPr>
          <p:cNvSpPr txBox="1">
            <a:spLocks/>
          </p:cNvSpPr>
          <p:nvPr/>
        </p:nvSpPr>
        <p:spPr>
          <a:xfrm>
            <a:off x="4534177" y="5211184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为攻击者建立可远程控制目标系统的路径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7BCEFD3-EB75-45D4-996F-45A787CA11A0}"/>
              </a:ext>
            </a:extLst>
          </p:cNvPr>
          <p:cNvSpPr txBox="1">
            <a:spLocks/>
          </p:cNvSpPr>
          <p:nvPr/>
        </p:nvSpPr>
        <p:spPr>
          <a:xfrm>
            <a:off x="9178604" y="5324956"/>
            <a:ext cx="661864" cy="4989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0586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55" dirty="0">
                <a:solidFill>
                  <a:srgbClr val="FFD63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en-US" sz="2655" dirty="0">
                <a:solidFill>
                  <a:srgbClr val="FFD63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0%</a:t>
            </a:r>
          </a:p>
        </p:txBody>
      </p:sp>
      <p:cxnSp>
        <p:nvCxnSpPr>
          <p:cNvPr id="39" name="Straight Connector 134">
            <a:extLst>
              <a:ext uri="{FF2B5EF4-FFF2-40B4-BE49-F238E27FC236}">
                <a16:creationId xmlns:a16="http://schemas.microsoft.com/office/drawing/2014/main" id="{8C122725-631D-4128-AAC8-809FFFCA3E7E}"/>
              </a:ext>
            </a:extLst>
          </p:cNvPr>
          <p:cNvCxnSpPr/>
          <p:nvPr/>
        </p:nvCxnSpPr>
        <p:spPr>
          <a:xfrm rot="5400000">
            <a:off x="2931404" y="5765427"/>
            <a:ext cx="414991" cy="1839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 animBg="1"/>
      <p:bldP spid="81" grpId="0" animBg="1"/>
      <p:bldP spid="84" grpId="0" animBg="1"/>
      <p:bldP spid="89" grpId="0" animBg="1"/>
      <p:bldP spid="111" grpId="0"/>
      <p:bldP spid="114" grpId="0"/>
      <p:bldP spid="117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29" grpId="0" animBg="1"/>
      <p:bldP spid="31" grpId="0"/>
      <p:bldP spid="32" grpId="0"/>
      <p:bldP spid="35" grpId="0" animBg="1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286010" y="1900693"/>
            <a:ext cx="1868149" cy="4002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弱口令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86010" y="2758204"/>
            <a:ext cx="1868149" cy="4002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密钥重装攻击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286010" y="3606605"/>
            <a:ext cx="1868149" cy="40020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ARP</a:t>
            </a: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攻击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286010" y="4443977"/>
            <a:ext cx="1868149" cy="40020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896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智能路由器</a:t>
            </a:r>
            <a:endParaRPr lang="en-US" sz="1896" b="1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2974317" y="2505137"/>
            <a:ext cx="414991" cy="183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182736" y="2497989"/>
            <a:ext cx="5867840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182736" y="3376593"/>
            <a:ext cx="5867840" cy="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182736" y="4192701"/>
            <a:ext cx="5867840" cy="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182736" y="5030866"/>
            <a:ext cx="5867840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Placeholder 3"/>
          <p:cNvSpPr txBox="1">
            <a:spLocks/>
          </p:cNvSpPr>
          <p:nvPr/>
        </p:nvSpPr>
        <p:spPr>
          <a:xfrm>
            <a:off x="4580373" y="1934365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</a:t>
            </a:r>
            <a:r>
              <a:rPr lang="en-US" altLang="zh-CN" sz="1800" dirty="0" err="1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WiFi</a:t>
            </a: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密码更重要的是管理密码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Text Placeholder 3"/>
          <p:cNvSpPr txBox="1">
            <a:spLocks/>
          </p:cNvSpPr>
          <p:nvPr/>
        </p:nvSpPr>
        <p:spPr>
          <a:xfrm>
            <a:off x="4577090" y="2803972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WPA2</a:t>
            </a: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安全加密协议并不完全安全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7" name="Text Placeholder 3"/>
          <p:cNvSpPr txBox="1">
            <a:spLocks/>
          </p:cNvSpPr>
          <p:nvPr/>
        </p:nvSpPr>
        <p:spPr>
          <a:xfrm>
            <a:off x="4577090" y="3659966"/>
            <a:ext cx="4234464" cy="3038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综合的</a:t>
            </a:r>
            <a:r>
              <a:rPr lang="en-US" altLang="zh-CN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ARP</a:t>
            </a: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攻击</a:t>
            </a:r>
            <a:endParaRPr lang="en-US" altLang="zh-CN" sz="18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0" name="Text Placeholder 3"/>
          <p:cNvSpPr txBox="1">
            <a:spLocks/>
          </p:cNvSpPr>
          <p:nvPr/>
        </p:nvSpPr>
        <p:spPr>
          <a:xfrm>
            <a:off x="4577090" y="4339684"/>
            <a:ext cx="4234464" cy="6366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05867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800" dirty="0" err="1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OpenWRT</a:t>
            </a:r>
            <a:r>
              <a:rPr lang="zh-CN" altLang="en-US" sz="1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系统和较强的性能提供更多攻击可能</a:t>
            </a:r>
            <a:r>
              <a:rPr lang="en-US" altLang="zh-CN" sz="758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</p:txBody>
      </p:sp>
      <p:cxnSp>
        <p:nvCxnSpPr>
          <p:cNvPr id="133" name="Straight Connector 132"/>
          <p:cNvCxnSpPr/>
          <p:nvPr/>
        </p:nvCxnSpPr>
        <p:spPr>
          <a:xfrm rot="5400000">
            <a:off x="2974317" y="3361729"/>
            <a:ext cx="414991" cy="183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2974317" y="4204792"/>
            <a:ext cx="414991" cy="183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2974317" y="5044853"/>
            <a:ext cx="414991" cy="1839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"/>
          <p:cNvSpPr txBox="1"/>
          <p:nvPr/>
        </p:nvSpPr>
        <p:spPr>
          <a:xfrm>
            <a:off x="812800" y="163322"/>
            <a:ext cx="4877786" cy="5835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792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关注宿舍路由安全</a:t>
            </a:r>
          </a:p>
        </p:txBody>
      </p:sp>
      <p:sp>
        <p:nvSpPr>
          <p:cNvPr id="28" name="TextBox 8"/>
          <p:cNvSpPr txBox="1"/>
          <p:nvPr/>
        </p:nvSpPr>
        <p:spPr>
          <a:xfrm>
            <a:off x="795044" y="729216"/>
            <a:ext cx="2662135" cy="2627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7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233333</a:t>
            </a:r>
            <a:endParaRPr lang="zh-CN" altLang="en-US" sz="1707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 animBg="1"/>
      <p:bldP spid="81" grpId="0" animBg="1"/>
      <p:bldP spid="84" grpId="0" animBg="1"/>
      <p:bldP spid="111" grpId="0"/>
      <p:bldP spid="114" grpId="0"/>
      <p:bldP spid="117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2631464" y="2600266"/>
            <a:ext cx="1856156" cy="70737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介入到正规基站和你手机之间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2379000" y="4510016"/>
            <a:ext cx="1856156" cy="107670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监听、嗅探到所有正规基站发给你的短信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8522705" y="3814611"/>
            <a:ext cx="1861385" cy="144603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用你的手机号去尝试登陆各种网银账户、支付账户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91363" y="2226241"/>
            <a:ext cx="3549491" cy="3512439"/>
            <a:chOff x="9988635" y="4910465"/>
            <a:chExt cx="5069416" cy="5016501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0483935" y="4910465"/>
              <a:ext cx="3297767" cy="3388784"/>
            </a:xfrm>
            <a:custGeom>
              <a:avLst/>
              <a:gdLst>
                <a:gd name="T0" fmla="*/ 547 w 1071"/>
                <a:gd name="T1" fmla="*/ 0 h 1101"/>
                <a:gd name="T2" fmla="*/ 0 w 1071"/>
                <a:gd name="T3" fmla="*/ 547 h 1101"/>
                <a:gd name="T4" fmla="*/ 263 w 1071"/>
                <a:gd name="T5" fmla="*/ 1015 h 1101"/>
                <a:gd name="T6" fmla="*/ 213 w 1071"/>
                <a:gd name="T7" fmla="*/ 1101 h 1101"/>
                <a:gd name="T8" fmla="*/ 604 w 1071"/>
                <a:gd name="T9" fmla="*/ 1101 h 1101"/>
                <a:gd name="T10" fmla="*/ 409 w 1071"/>
                <a:gd name="T11" fmla="*/ 762 h 1101"/>
                <a:gd name="T12" fmla="*/ 359 w 1071"/>
                <a:gd name="T13" fmla="*/ 847 h 1101"/>
                <a:gd name="T14" fmla="*/ 193 w 1071"/>
                <a:gd name="T15" fmla="*/ 547 h 1101"/>
                <a:gd name="T16" fmla="*/ 547 w 1071"/>
                <a:gd name="T17" fmla="*/ 194 h 1101"/>
                <a:gd name="T18" fmla="*/ 859 w 1071"/>
                <a:gd name="T19" fmla="*/ 381 h 1101"/>
                <a:gd name="T20" fmla="*/ 938 w 1071"/>
                <a:gd name="T21" fmla="*/ 375 h 1101"/>
                <a:gd name="T22" fmla="*/ 1071 w 1071"/>
                <a:gd name="T23" fmla="*/ 390 h 1101"/>
                <a:gd name="T24" fmla="*/ 547 w 1071"/>
                <a:gd name="T25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1" h="1101">
                  <a:moveTo>
                    <a:pt x="547" y="0"/>
                  </a:moveTo>
                  <a:cubicBezTo>
                    <a:pt x="245" y="0"/>
                    <a:pt x="0" y="245"/>
                    <a:pt x="0" y="547"/>
                  </a:cubicBezTo>
                  <a:cubicBezTo>
                    <a:pt x="0" y="745"/>
                    <a:pt x="105" y="919"/>
                    <a:pt x="263" y="1015"/>
                  </a:cubicBezTo>
                  <a:cubicBezTo>
                    <a:pt x="213" y="1101"/>
                    <a:pt x="213" y="1101"/>
                    <a:pt x="213" y="1101"/>
                  </a:cubicBezTo>
                  <a:cubicBezTo>
                    <a:pt x="604" y="1101"/>
                    <a:pt x="604" y="1101"/>
                    <a:pt x="604" y="1101"/>
                  </a:cubicBezTo>
                  <a:cubicBezTo>
                    <a:pt x="409" y="762"/>
                    <a:pt x="409" y="762"/>
                    <a:pt x="409" y="762"/>
                  </a:cubicBezTo>
                  <a:cubicBezTo>
                    <a:pt x="359" y="847"/>
                    <a:pt x="359" y="847"/>
                    <a:pt x="359" y="847"/>
                  </a:cubicBezTo>
                  <a:cubicBezTo>
                    <a:pt x="260" y="785"/>
                    <a:pt x="193" y="674"/>
                    <a:pt x="193" y="547"/>
                  </a:cubicBezTo>
                  <a:cubicBezTo>
                    <a:pt x="193" y="352"/>
                    <a:pt x="352" y="194"/>
                    <a:pt x="547" y="194"/>
                  </a:cubicBezTo>
                  <a:cubicBezTo>
                    <a:pt x="682" y="194"/>
                    <a:pt x="799" y="269"/>
                    <a:pt x="859" y="381"/>
                  </a:cubicBezTo>
                  <a:cubicBezTo>
                    <a:pt x="885" y="377"/>
                    <a:pt x="911" y="375"/>
                    <a:pt x="938" y="375"/>
                  </a:cubicBezTo>
                  <a:cubicBezTo>
                    <a:pt x="984" y="375"/>
                    <a:pt x="1029" y="380"/>
                    <a:pt x="1071" y="390"/>
                  </a:cubicBezTo>
                  <a:cubicBezTo>
                    <a:pt x="1004" y="165"/>
                    <a:pt x="795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52932" tIns="26467" rIns="52932" bIns="26467" numCol="1" anchor="t" anchorCtr="0" compatLnSpc="1">
              <a:prstTxWarp prst="textNoShape">
                <a:avLst/>
              </a:prstTxWarp>
            </a:bodyPr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1777218" y="6144481"/>
              <a:ext cx="3280833" cy="3412067"/>
            </a:xfrm>
            <a:custGeom>
              <a:avLst/>
              <a:gdLst>
                <a:gd name="T0" fmla="*/ 518 w 1065"/>
                <a:gd name="T1" fmla="*/ 14 h 1108"/>
                <a:gd name="T2" fmla="*/ 245 w 1065"/>
                <a:gd name="T3" fmla="*/ 87 h 1108"/>
                <a:gd name="T4" fmla="*/ 195 w 1065"/>
                <a:gd name="T5" fmla="*/ 0 h 1108"/>
                <a:gd name="T6" fmla="*/ 0 w 1065"/>
                <a:gd name="T7" fmla="*/ 339 h 1108"/>
                <a:gd name="T8" fmla="*/ 391 w 1065"/>
                <a:gd name="T9" fmla="*/ 339 h 1108"/>
                <a:gd name="T10" fmla="*/ 342 w 1065"/>
                <a:gd name="T11" fmla="*/ 254 h 1108"/>
                <a:gd name="T12" fmla="*/ 518 w 1065"/>
                <a:gd name="T13" fmla="*/ 208 h 1108"/>
                <a:gd name="T14" fmla="*/ 872 w 1065"/>
                <a:gd name="T15" fmla="*/ 561 h 1108"/>
                <a:gd name="T16" fmla="*/ 518 w 1065"/>
                <a:gd name="T17" fmla="*/ 915 h 1108"/>
                <a:gd name="T18" fmla="*/ 505 w 1065"/>
                <a:gd name="T19" fmla="*/ 915 h 1108"/>
                <a:gd name="T20" fmla="*/ 385 w 1065"/>
                <a:gd name="T21" fmla="*/ 1092 h 1108"/>
                <a:gd name="T22" fmla="*/ 518 w 1065"/>
                <a:gd name="T23" fmla="*/ 1108 h 1108"/>
                <a:gd name="T24" fmla="*/ 1065 w 1065"/>
                <a:gd name="T25" fmla="*/ 561 h 1108"/>
                <a:gd name="T26" fmla="*/ 518 w 1065"/>
                <a:gd name="T27" fmla="*/ 14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5" h="1108">
                  <a:moveTo>
                    <a:pt x="518" y="14"/>
                  </a:moveTo>
                  <a:cubicBezTo>
                    <a:pt x="419" y="14"/>
                    <a:pt x="326" y="41"/>
                    <a:pt x="245" y="87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391" y="339"/>
                    <a:pt x="391" y="339"/>
                    <a:pt x="391" y="339"/>
                  </a:cubicBezTo>
                  <a:cubicBezTo>
                    <a:pt x="342" y="254"/>
                    <a:pt x="342" y="254"/>
                    <a:pt x="342" y="254"/>
                  </a:cubicBezTo>
                  <a:cubicBezTo>
                    <a:pt x="394" y="225"/>
                    <a:pt x="454" y="208"/>
                    <a:pt x="518" y="208"/>
                  </a:cubicBezTo>
                  <a:cubicBezTo>
                    <a:pt x="713" y="208"/>
                    <a:pt x="872" y="366"/>
                    <a:pt x="872" y="561"/>
                  </a:cubicBezTo>
                  <a:cubicBezTo>
                    <a:pt x="872" y="757"/>
                    <a:pt x="713" y="915"/>
                    <a:pt x="518" y="915"/>
                  </a:cubicBezTo>
                  <a:cubicBezTo>
                    <a:pt x="514" y="915"/>
                    <a:pt x="509" y="915"/>
                    <a:pt x="505" y="915"/>
                  </a:cubicBezTo>
                  <a:cubicBezTo>
                    <a:pt x="476" y="981"/>
                    <a:pt x="435" y="1041"/>
                    <a:pt x="385" y="1092"/>
                  </a:cubicBezTo>
                  <a:cubicBezTo>
                    <a:pt x="428" y="1103"/>
                    <a:pt x="472" y="1108"/>
                    <a:pt x="518" y="1108"/>
                  </a:cubicBezTo>
                  <a:cubicBezTo>
                    <a:pt x="820" y="1108"/>
                    <a:pt x="1065" y="863"/>
                    <a:pt x="1065" y="561"/>
                  </a:cubicBezTo>
                  <a:cubicBezTo>
                    <a:pt x="1065" y="259"/>
                    <a:pt x="820" y="14"/>
                    <a:pt x="518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52932" tIns="26467" rIns="52932" bIns="26467" numCol="1" anchor="t" anchorCtr="0" compatLnSpc="1">
              <a:prstTxWarp prst="textNoShape">
                <a:avLst/>
              </a:prstTxWarp>
            </a:bodyPr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988635" y="7101215"/>
              <a:ext cx="3644900" cy="2825751"/>
            </a:xfrm>
            <a:custGeom>
              <a:avLst/>
              <a:gdLst>
                <a:gd name="T0" fmla="*/ 1184 w 1184"/>
                <a:gd name="T1" fmla="*/ 388 h 917"/>
                <a:gd name="T2" fmla="*/ 988 w 1184"/>
                <a:gd name="T3" fmla="*/ 49 h 917"/>
                <a:gd name="T4" fmla="*/ 793 w 1184"/>
                <a:gd name="T5" fmla="*/ 388 h 917"/>
                <a:gd name="T6" fmla="*/ 900 w 1184"/>
                <a:gd name="T7" fmla="*/ 388 h 917"/>
                <a:gd name="T8" fmla="*/ 547 w 1184"/>
                <a:gd name="T9" fmla="*/ 724 h 917"/>
                <a:gd name="T10" fmla="*/ 193 w 1184"/>
                <a:gd name="T11" fmla="*/ 370 h 917"/>
                <a:gd name="T12" fmla="*/ 242 w 1184"/>
                <a:gd name="T13" fmla="*/ 192 h 917"/>
                <a:gd name="T14" fmla="*/ 145 w 1184"/>
                <a:gd name="T15" fmla="*/ 0 h 917"/>
                <a:gd name="T16" fmla="*/ 0 w 1184"/>
                <a:gd name="T17" fmla="*/ 370 h 917"/>
                <a:gd name="T18" fmla="*/ 547 w 1184"/>
                <a:gd name="T19" fmla="*/ 917 h 917"/>
                <a:gd name="T20" fmla="*/ 1094 w 1184"/>
                <a:gd name="T21" fmla="*/ 388 h 917"/>
                <a:gd name="T22" fmla="*/ 1184 w 1184"/>
                <a:gd name="T23" fmla="*/ 388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4" h="917">
                  <a:moveTo>
                    <a:pt x="1184" y="388"/>
                  </a:moveTo>
                  <a:cubicBezTo>
                    <a:pt x="988" y="49"/>
                    <a:pt x="988" y="49"/>
                    <a:pt x="988" y="49"/>
                  </a:cubicBezTo>
                  <a:cubicBezTo>
                    <a:pt x="793" y="388"/>
                    <a:pt x="793" y="388"/>
                    <a:pt x="793" y="388"/>
                  </a:cubicBezTo>
                  <a:cubicBezTo>
                    <a:pt x="900" y="388"/>
                    <a:pt x="900" y="388"/>
                    <a:pt x="900" y="388"/>
                  </a:cubicBezTo>
                  <a:cubicBezTo>
                    <a:pt x="891" y="575"/>
                    <a:pt x="737" y="724"/>
                    <a:pt x="547" y="724"/>
                  </a:cubicBezTo>
                  <a:cubicBezTo>
                    <a:pt x="352" y="724"/>
                    <a:pt x="193" y="566"/>
                    <a:pt x="193" y="370"/>
                  </a:cubicBezTo>
                  <a:cubicBezTo>
                    <a:pt x="193" y="305"/>
                    <a:pt x="211" y="244"/>
                    <a:pt x="242" y="192"/>
                  </a:cubicBezTo>
                  <a:cubicBezTo>
                    <a:pt x="198" y="134"/>
                    <a:pt x="165" y="69"/>
                    <a:pt x="145" y="0"/>
                  </a:cubicBezTo>
                  <a:cubicBezTo>
                    <a:pt x="55" y="97"/>
                    <a:pt x="0" y="227"/>
                    <a:pt x="0" y="370"/>
                  </a:cubicBezTo>
                  <a:cubicBezTo>
                    <a:pt x="0" y="672"/>
                    <a:pt x="245" y="917"/>
                    <a:pt x="547" y="917"/>
                  </a:cubicBezTo>
                  <a:cubicBezTo>
                    <a:pt x="843" y="917"/>
                    <a:pt x="1085" y="682"/>
                    <a:pt x="1094" y="388"/>
                  </a:cubicBezTo>
                  <a:lnTo>
                    <a:pt x="1184" y="3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52932" tIns="26467" rIns="52932" bIns="26467" numCol="1" anchor="t" anchorCtr="0" compatLnSpc="1">
              <a:prstTxWarp prst="textNoShape">
                <a:avLst/>
              </a:prstTxWarp>
            </a:bodyPr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8978467">
              <a:off x="10746309" y="5519640"/>
              <a:ext cx="1366259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32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伪基站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861134" y="9105070"/>
              <a:ext cx="1645320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32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短信嗅探设备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44843">
              <a:off x="13516862" y="8044825"/>
              <a:ext cx="1748521" cy="508848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327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撞库</a:t>
              </a:r>
            </a:p>
          </p:txBody>
        </p:sp>
      </p:grpSp>
      <p:sp>
        <p:nvSpPr>
          <p:cNvPr id="12" name="TextBox 8"/>
          <p:cNvSpPr txBox="1"/>
          <p:nvPr/>
        </p:nvSpPr>
        <p:spPr>
          <a:xfrm>
            <a:off x="812799" y="221639"/>
            <a:ext cx="5541483" cy="4669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伪基站</a:t>
            </a:r>
            <a:r>
              <a:rPr lang="en-US" altLang="zh-CN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GSM</a:t>
            </a:r>
            <a:r>
              <a:rPr lang="zh-CN" altLang="en-US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劫持</a:t>
            </a:r>
            <a:r>
              <a:rPr lang="en-US" altLang="zh-CN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短信嗅探技术</a:t>
            </a:r>
            <a:endParaRPr lang="zh-CN" altLang="en-US" sz="3792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812800" y="675948"/>
            <a:ext cx="2662135" cy="2627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07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攻击原理</a:t>
            </a:r>
          </a:p>
        </p:txBody>
      </p:sp>
    </p:spTree>
    <p:extLst>
      <p:ext uri="{BB962C8B-B14F-4D97-AF65-F5344CB8AC3E}">
        <p14:creationId xmlns:p14="http://schemas.microsoft.com/office/powerpoint/2010/main" val="25651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/>
          </p:nvPr>
        </p:nvGraphicFramePr>
        <p:xfrm>
          <a:off x="1731103" y="2109898"/>
          <a:ext cx="2263804" cy="226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4518" name="AutoShape 6"/>
          <p:cNvSpPr>
            <a:spLocks/>
          </p:cNvSpPr>
          <p:nvPr/>
        </p:nvSpPr>
        <p:spPr bwMode="auto">
          <a:xfrm>
            <a:off x="2120195" y="2535068"/>
            <a:ext cx="1448127" cy="1448127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3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522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19" name="AutoShape 7"/>
          <p:cNvSpPr>
            <a:spLocks/>
          </p:cNvSpPr>
          <p:nvPr/>
        </p:nvSpPr>
        <p:spPr bwMode="auto">
          <a:xfrm>
            <a:off x="1951116" y="4353334"/>
            <a:ext cx="1992150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866943" eaLnBrk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手机层面的加固</a:t>
            </a:r>
            <a:endParaRPr lang="es-ES" altLang="zh-CN" sz="20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0" name="AutoShape 8"/>
          <p:cNvSpPr>
            <a:spLocks/>
          </p:cNvSpPr>
          <p:nvPr/>
        </p:nvSpPr>
        <p:spPr bwMode="auto">
          <a:xfrm>
            <a:off x="1836865" y="4701951"/>
            <a:ext cx="1943336" cy="5266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614084" eaLnBrk="1" fontAlgn="base">
              <a:lnSpc>
                <a:spcPct val="120000"/>
              </a:lnSpc>
              <a:spcBef>
                <a:spcPts val="758"/>
              </a:spcBef>
              <a:spcAft>
                <a:spcPct val="0"/>
              </a:spcAft>
            </a:pP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开启</a:t>
            </a:r>
            <a:r>
              <a:rPr lang="en-US" altLang="zh-CN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VoLTE</a:t>
            </a: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</a:t>
            </a:r>
            <a:endParaRPr lang="en-US" altLang="zh-CN" sz="12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14084" eaLnBrk="1" fontAlgn="base">
              <a:lnSpc>
                <a:spcPct val="120000"/>
              </a:lnSpc>
              <a:spcBef>
                <a:spcPts val="758"/>
              </a:spcBef>
              <a:spcAft>
                <a:spcPct val="0"/>
              </a:spcAft>
            </a:pP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语音</a:t>
            </a:r>
            <a:r>
              <a:rPr lang="en-US" altLang="zh-CN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短信全走</a:t>
            </a:r>
            <a:r>
              <a:rPr lang="en-US" altLang="zh-CN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4G</a:t>
            </a: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</a:t>
            </a:r>
            <a:endParaRPr lang="es-ES" altLang="zh-CN" sz="12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>
            <p:extLst/>
          </p:nvPr>
        </p:nvGraphicFramePr>
        <p:xfrm>
          <a:off x="3943266" y="2139610"/>
          <a:ext cx="2234092" cy="2234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522" name="AutoShape 10"/>
          <p:cNvSpPr>
            <a:spLocks/>
          </p:cNvSpPr>
          <p:nvPr/>
        </p:nvSpPr>
        <p:spPr bwMode="auto">
          <a:xfrm>
            <a:off x="4336600" y="2541435"/>
            <a:ext cx="1447420" cy="1448127"/>
          </a:xfrm>
          <a:custGeom>
            <a:avLst/>
            <a:gdLst>
              <a:gd name="T0" fmla="*/ 1623930 w 19679"/>
              <a:gd name="T1" fmla="*/ 1783414 h 19679"/>
              <a:gd name="T2" fmla="*/ 1623930 w 19679"/>
              <a:gd name="T3" fmla="*/ 1783414 h 19679"/>
              <a:gd name="T4" fmla="*/ 1623930 w 19679"/>
              <a:gd name="T5" fmla="*/ 1783414 h 19679"/>
              <a:gd name="T6" fmla="*/ 1623930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522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3" name="AutoShape 11"/>
          <p:cNvSpPr>
            <a:spLocks/>
          </p:cNvSpPr>
          <p:nvPr/>
        </p:nvSpPr>
        <p:spPr bwMode="auto">
          <a:xfrm>
            <a:off x="4253653" y="4350274"/>
            <a:ext cx="1687949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866943" eaLnBrk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开启高级验证</a:t>
            </a:r>
            <a:endParaRPr lang="es-ES" altLang="zh-CN" sz="20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4" name="AutoShape 12"/>
          <p:cNvSpPr>
            <a:spLocks/>
          </p:cNvSpPr>
          <p:nvPr/>
        </p:nvSpPr>
        <p:spPr bwMode="auto">
          <a:xfrm>
            <a:off x="4216336" y="4701952"/>
            <a:ext cx="1687949" cy="5266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614084" eaLnBrk="1" fontAlgn="base">
              <a:lnSpc>
                <a:spcPct val="120000"/>
              </a:lnSpc>
              <a:spcBef>
                <a:spcPts val="758"/>
              </a:spcBef>
              <a:spcAft>
                <a:spcPct val="0"/>
              </a:spcAft>
            </a:pP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支付宝开启暗号功能</a:t>
            </a:r>
            <a:endParaRPr lang="en-US" altLang="zh-CN" sz="12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14084" eaLnBrk="1" fontAlgn="base">
              <a:lnSpc>
                <a:spcPct val="120000"/>
              </a:lnSpc>
              <a:spcBef>
                <a:spcPts val="758"/>
              </a:spcBef>
              <a:spcAft>
                <a:spcPct val="0"/>
              </a:spcAft>
            </a:pP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其他可开启设备锁功能</a:t>
            </a:r>
            <a:endParaRPr lang="es-ES" altLang="zh-CN" sz="12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/>
          </p:nvPr>
        </p:nvGraphicFramePr>
        <p:xfrm>
          <a:off x="6090341" y="2138193"/>
          <a:ext cx="2236922" cy="2236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4526" name="AutoShape 14"/>
          <p:cNvSpPr>
            <a:spLocks/>
          </p:cNvSpPr>
          <p:nvPr/>
        </p:nvSpPr>
        <p:spPr bwMode="auto">
          <a:xfrm>
            <a:off x="6484385" y="2541435"/>
            <a:ext cx="1448127" cy="1448127"/>
          </a:xfrm>
          <a:custGeom>
            <a:avLst/>
            <a:gdLst>
              <a:gd name="T0" fmla="*/ 1624723 w 19679"/>
              <a:gd name="T1" fmla="*/ 1783414 h 19679"/>
              <a:gd name="T2" fmla="*/ 1624723 w 19679"/>
              <a:gd name="T3" fmla="*/ 1783414 h 19679"/>
              <a:gd name="T4" fmla="*/ 1624723 w 19679"/>
              <a:gd name="T5" fmla="*/ 1783414 h 19679"/>
              <a:gd name="T6" fmla="*/ 1624723 w 19679"/>
              <a:gd name="T7" fmla="*/ 1783414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522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27" name="AutoShape 15"/>
          <p:cNvSpPr>
            <a:spLocks/>
          </p:cNvSpPr>
          <p:nvPr/>
        </p:nvSpPr>
        <p:spPr bwMode="auto">
          <a:xfrm>
            <a:off x="6044188" y="4344456"/>
            <a:ext cx="2373636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866943" eaLnBrk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对你的资金账户投保</a:t>
            </a:r>
            <a:endParaRPr lang="es-ES" altLang="zh-CN" sz="20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/>
          </p:nvPr>
        </p:nvGraphicFramePr>
        <p:xfrm>
          <a:off x="8197094" y="2107067"/>
          <a:ext cx="2299177" cy="2299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530" name="AutoShape 18"/>
          <p:cNvSpPr>
            <a:spLocks/>
          </p:cNvSpPr>
          <p:nvPr/>
        </p:nvSpPr>
        <p:spPr bwMode="auto">
          <a:xfrm>
            <a:off x="8622972" y="2525164"/>
            <a:ext cx="1448127" cy="1448127"/>
          </a:xfrm>
          <a:custGeom>
            <a:avLst/>
            <a:gdLst>
              <a:gd name="T0" fmla="*/ 1624724 w 19679"/>
              <a:gd name="T1" fmla="*/ 1783415 h 19679"/>
              <a:gd name="T2" fmla="*/ 1624724 w 19679"/>
              <a:gd name="T3" fmla="*/ 1783415 h 19679"/>
              <a:gd name="T4" fmla="*/ 1624724 w 19679"/>
              <a:gd name="T5" fmla="*/ 1783415 h 19679"/>
              <a:gd name="T6" fmla="*/ 1624724 w 19679"/>
              <a:gd name="T7" fmla="*/ 1783415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1F2F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522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1" name="AutoShape 19"/>
          <p:cNvSpPr>
            <a:spLocks/>
          </p:cNvSpPr>
          <p:nvPr/>
        </p:nvSpPr>
        <p:spPr bwMode="auto">
          <a:xfrm>
            <a:off x="8502707" y="4340048"/>
            <a:ext cx="1687949" cy="3077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866943" eaLnBrk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关闭手机信号</a:t>
            </a:r>
            <a:endParaRPr lang="es-ES" altLang="zh-CN" sz="20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532" name="AutoShape 20"/>
          <p:cNvSpPr>
            <a:spLocks/>
          </p:cNvSpPr>
          <p:nvPr/>
        </p:nvSpPr>
        <p:spPr bwMode="auto">
          <a:xfrm>
            <a:off x="8502707" y="4701952"/>
            <a:ext cx="1687949" cy="52668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defTabSz="614084" eaLnBrk="1" fontAlgn="base">
              <a:lnSpc>
                <a:spcPct val="120000"/>
              </a:lnSpc>
              <a:spcBef>
                <a:spcPts val="758"/>
              </a:spcBef>
              <a:spcAft>
                <a:spcPct val="0"/>
              </a:spcAft>
            </a:pP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睡觉时手机开飞行模式</a:t>
            </a:r>
            <a:endParaRPr lang="en-US" altLang="zh-CN" sz="12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614084" eaLnBrk="1" fontAlgn="base">
              <a:lnSpc>
                <a:spcPct val="120000"/>
              </a:lnSpc>
              <a:spcBef>
                <a:spcPts val="758"/>
              </a:spcBef>
              <a:spcAft>
                <a:spcPct val="0"/>
              </a:spcAft>
            </a:pPr>
            <a:r>
              <a:rPr lang="zh-CN" altLang="en-US" sz="1200" b="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但打开</a:t>
            </a:r>
            <a:r>
              <a:rPr lang="en-US" altLang="zh-CN" sz="1200" b="0" dirty="0" err="1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wifi</a:t>
            </a:r>
            <a:endParaRPr lang="es-ES" altLang="zh-CN" sz="1200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2610450" y="3031689"/>
            <a:ext cx="6972517" cy="435782"/>
            <a:chOff x="0" y="-1"/>
            <a:chExt cx="15646569" cy="977781"/>
          </a:xfrm>
        </p:grpSpPr>
        <p:sp>
          <p:nvSpPr>
            <p:cNvPr id="64534" name="AutoShape 22"/>
            <p:cNvSpPr>
              <a:spLocks/>
            </p:cNvSpPr>
            <p:nvPr/>
          </p:nvSpPr>
          <p:spPr bwMode="auto">
            <a:xfrm>
              <a:off x="5087992" y="63491"/>
              <a:ext cx="889010" cy="888892"/>
            </a:xfrm>
            <a:custGeom>
              <a:avLst/>
              <a:gdLst>
                <a:gd name="T0" fmla="*/ 444505 w 21376"/>
                <a:gd name="T1" fmla="*/ 444446 h 21600"/>
                <a:gd name="T2" fmla="*/ 444505 w 21376"/>
                <a:gd name="T3" fmla="*/ 444446 h 21600"/>
                <a:gd name="T4" fmla="*/ 444505 w 21376"/>
                <a:gd name="T5" fmla="*/ 444446 h 21600"/>
                <a:gd name="T6" fmla="*/ 444505 w 21376"/>
                <a:gd name="T7" fmla="*/ 444446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5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6978" tIns="16978" rIns="16978" bIns="16978" anchor="ctr"/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22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5" name="AutoShape 23"/>
            <p:cNvSpPr>
              <a:spLocks/>
            </p:cNvSpPr>
            <p:nvPr/>
          </p:nvSpPr>
          <p:spPr bwMode="auto">
            <a:xfrm>
              <a:off x="9966433" y="-1"/>
              <a:ext cx="889010" cy="888892"/>
            </a:xfrm>
            <a:custGeom>
              <a:avLst/>
              <a:gdLst>
                <a:gd name="T0" fmla="*/ 444505 w 21600"/>
                <a:gd name="T1" fmla="*/ 444425 h 21579"/>
                <a:gd name="T2" fmla="*/ 444505 w 21600"/>
                <a:gd name="T3" fmla="*/ 444425 h 21579"/>
                <a:gd name="T4" fmla="*/ 444505 w 21600"/>
                <a:gd name="T5" fmla="*/ 444425 h 21579"/>
                <a:gd name="T6" fmla="*/ 444505 w 21600"/>
                <a:gd name="T7" fmla="*/ 444425 h 215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79">
                  <a:moveTo>
                    <a:pt x="21600" y="9391"/>
                  </a:moveTo>
                  <a:cubicBezTo>
                    <a:pt x="21600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7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600" y="8895"/>
                    <a:pt x="21600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8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6978" tIns="16978" rIns="16978" bIns="16978" anchor="ctr"/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22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6" name="AutoShape 24"/>
            <p:cNvSpPr>
              <a:spLocks/>
            </p:cNvSpPr>
            <p:nvPr/>
          </p:nvSpPr>
          <p:spPr bwMode="auto">
            <a:xfrm>
              <a:off x="14757559" y="41269"/>
              <a:ext cx="889010" cy="777780"/>
            </a:xfrm>
            <a:custGeom>
              <a:avLst/>
              <a:gdLst>
                <a:gd name="T0" fmla="*/ 444505 w 21600"/>
                <a:gd name="T1" fmla="*/ 388890 h 21600"/>
                <a:gd name="T2" fmla="*/ 444505 w 21600"/>
                <a:gd name="T3" fmla="*/ 388890 h 21600"/>
                <a:gd name="T4" fmla="*/ 444505 w 21600"/>
                <a:gd name="T5" fmla="*/ 388890 h 21600"/>
                <a:gd name="T6" fmla="*/ 444505 w 21600"/>
                <a:gd name="T7" fmla="*/ 38889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600" y="1177"/>
                    <a:pt x="21600" y="1618"/>
                  </a:cubicBezTo>
                  <a:lnTo>
                    <a:pt x="21600" y="19981"/>
                  </a:lnTo>
                  <a:cubicBezTo>
                    <a:pt x="21600" y="20422"/>
                    <a:pt x="21470" y="20801"/>
                    <a:pt x="21208" y="21121"/>
                  </a:cubicBezTo>
                  <a:cubicBezTo>
                    <a:pt x="20946" y="21441"/>
                    <a:pt x="20630" y="21600"/>
                    <a:pt x="20263" y="21600"/>
                  </a:cubicBezTo>
                  <a:lnTo>
                    <a:pt x="1346" y="21600"/>
                  </a:lnTo>
                  <a:cubicBezTo>
                    <a:pt x="979" y="21600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6978" tIns="16978" rIns="16978" bIns="16978" anchor="ctr"/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22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537" name="AutoShape 25"/>
            <p:cNvSpPr>
              <a:spLocks/>
            </p:cNvSpPr>
            <p:nvPr/>
          </p:nvSpPr>
          <p:spPr bwMode="auto">
            <a:xfrm>
              <a:off x="0" y="88888"/>
              <a:ext cx="889010" cy="888892"/>
            </a:xfrm>
            <a:custGeom>
              <a:avLst/>
              <a:gdLst>
                <a:gd name="T0" fmla="*/ 444505 w 21600"/>
                <a:gd name="T1" fmla="*/ 444446 h 21588"/>
                <a:gd name="T2" fmla="*/ 444505 w 21600"/>
                <a:gd name="T3" fmla="*/ 444446 h 21588"/>
                <a:gd name="T4" fmla="*/ 444505 w 21600"/>
                <a:gd name="T5" fmla="*/ 444446 h 21588"/>
                <a:gd name="T6" fmla="*/ 444505 w 21600"/>
                <a:gd name="T7" fmla="*/ 444446 h 215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88">
                  <a:moveTo>
                    <a:pt x="17530" y="7696"/>
                  </a:moveTo>
                  <a:cubicBezTo>
                    <a:pt x="17530" y="8751"/>
                    <a:pt x="17302" y="9747"/>
                    <a:pt x="16843" y="10684"/>
                  </a:cubicBezTo>
                  <a:cubicBezTo>
                    <a:pt x="16386" y="11620"/>
                    <a:pt x="15760" y="12436"/>
                    <a:pt x="14969" y="13127"/>
                  </a:cubicBezTo>
                  <a:cubicBezTo>
                    <a:pt x="14176" y="13821"/>
                    <a:pt x="13249" y="14371"/>
                    <a:pt x="12185" y="14775"/>
                  </a:cubicBezTo>
                  <a:cubicBezTo>
                    <a:pt x="11121" y="15181"/>
                    <a:pt x="9982" y="15384"/>
                    <a:pt x="8765" y="15384"/>
                  </a:cubicBezTo>
                  <a:cubicBezTo>
                    <a:pt x="8487" y="15384"/>
                    <a:pt x="8212" y="15370"/>
                    <a:pt x="7936" y="15342"/>
                  </a:cubicBezTo>
                  <a:cubicBezTo>
                    <a:pt x="7663" y="15316"/>
                    <a:pt x="7395" y="15283"/>
                    <a:pt x="7131" y="15249"/>
                  </a:cubicBezTo>
                  <a:cubicBezTo>
                    <a:pt x="6027" y="16264"/>
                    <a:pt x="4766" y="16967"/>
                    <a:pt x="3346" y="17339"/>
                  </a:cubicBezTo>
                  <a:cubicBezTo>
                    <a:pt x="3196" y="17379"/>
                    <a:pt x="3043" y="17413"/>
                    <a:pt x="2890" y="17444"/>
                  </a:cubicBezTo>
                  <a:cubicBezTo>
                    <a:pt x="2735" y="17475"/>
                    <a:pt x="2572" y="17509"/>
                    <a:pt x="2398" y="17545"/>
                  </a:cubicBezTo>
                  <a:cubicBezTo>
                    <a:pt x="2308" y="17562"/>
                    <a:pt x="2228" y="17534"/>
                    <a:pt x="2155" y="17455"/>
                  </a:cubicBezTo>
                  <a:cubicBezTo>
                    <a:pt x="2085" y="17379"/>
                    <a:pt x="2033" y="17297"/>
                    <a:pt x="2005" y="17207"/>
                  </a:cubicBezTo>
                  <a:lnTo>
                    <a:pt x="2005" y="17181"/>
                  </a:lnTo>
                  <a:cubicBezTo>
                    <a:pt x="1974" y="17071"/>
                    <a:pt x="1986" y="16984"/>
                    <a:pt x="2038" y="16916"/>
                  </a:cubicBezTo>
                  <a:cubicBezTo>
                    <a:pt x="2090" y="16851"/>
                    <a:pt x="2158" y="16769"/>
                    <a:pt x="2240" y="16679"/>
                  </a:cubicBezTo>
                  <a:cubicBezTo>
                    <a:pt x="2377" y="16518"/>
                    <a:pt x="2506" y="16355"/>
                    <a:pt x="2629" y="16188"/>
                  </a:cubicBezTo>
                  <a:cubicBezTo>
                    <a:pt x="2753" y="16022"/>
                    <a:pt x="2864" y="15830"/>
                    <a:pt x="2963" y="15621"/>
                  </a:cubicBezTo>
                  <a:cubicBezTo>
                    <a:pt x="3059" y="15410"/>
                    <a:pt x="3151" y="15159"/>
                    <a:pt x="3238" y="14871"/>
                  </a:cubicBezTo>
                  <a:cubicBezTo>
                    <a:pt x="3325" y="14580"/>
                    <a:pt x="3398" y="14225"/>
                    <a:pt x="3457" y="13801"/>
                  </a:cubicBezTo>
                  <a:cubicBezTo>
                    <a:pt x="2398" y="13102"/>
                    <a:pt x="1558" y="12222"/>
                    <a:pt x="934" y="11164"/>
                  </a:cubicBezTo>
                  <a:cubicBezTo>
                    <a:pt x="310" y="10106"/>
                    <a:pt x="0" y="8952"/>
                    <a:pt x="0" y="7696"/>
                  </a:cubicBezTo>
                  <a:cubicBezTo>
                    <a:pt x="0" y="6627"/>
                    <a:pt x="230" y="5625"/>
                    <a:pt x="691" y="4694"/>
                  </a:cubicBezTo>
                  <a:cubicBezTo>
                    <a:pt x="1153" y="3763"/>
                    <a:pt x="1781" y="2948"/>
                    <a:pt x="2574" y="2257"/>
                  </a:cubicBezTo>
                  <a:cubicBezTo>
                    <a:pt x="3365" y="1565"/>
                    <a:pt x="4290" y="1012"/>
                    <a:pt x="5352" y="609"/>
                  </a:cubicBezTo>
                  <a:cubicBezTo>
                    <a:pt x="6409" y="203"/>
                    <a:pt x="7548" y="0"/>
                    <a:pt x="8765" y="0"/>
                  </a:cubicBezTo>
                  <a:cubicBezTo>
                    <a:pt x="9982" y="0"/>
                    <a:pt x="11121" y="203"/>
                    <a:pt x="12185" y="609"/>
                  </a:cubicBezTo>
                  <a:cubicBezTo>
                    <a:pt x="13249" y="1012"/>
                    <a:pt x="14176" y="1565"/>
                    <a:pt x="14969" y="2257"/>
                  </a:cubicBezTo>
                  <a:cubicBezTo>
                    <a:pt x="15760" y="2948"/>
                    <a:pt x="16386" y="3763"/>
                    <a:pt x="16843" y="4694"/>
                  </a:cubicBezTo>
                  <a:cubicBezTo>
                    <a:pt x="17302" y="5625"/>
                    <a:pt x="17530" y="6627"/>
                    <a:pt x="17530" y="7696"/>
                  </a:cubicBezTo>
                  <a:moveTo>
                    <a:pt x="21600" y="11736"/>
                  </a:moveTo>
                  <a:cubicBezTo>
                    <a:pt x="21600" y="12986"/>
                    <a:pt x="21286" y="14146"/>
                    <a:pt x="20665" y="15204"/>
                  </a:cubicBezTo>
                  <a:cubicBezTo>
                    <a:pt x="20039" y="16261"/>
                    <a:pt x="19199" y="17139"/>
                    <a:pt x="18140" y="17841"/>
                  </a:cubicBezTo>
                  <a:cubicBezTo>
                    <a:pt x="18201" y="18265"/>
                    <a:pt x="18271" y="18620"/>
                    <a:pt x="18354" y="18908"/>
                  </a:cubicBezTo>
                  <a:cubicBezTo>
                    <a:pt x="18436" y="19199"/>
                    <a:pt x="18533" y="19444"/>
                    <a:pt x="18641" y="19661"/>
                  </a:cubicBezTo>
                  <a:cubicBezTo>
                    <a:pt x="18752" y="19870"/>
                    <a:pt x="18862" y="20059"/>
                    <a:pt x="18980" y="20226"/>
                  </a:cubicBezTo>
                  <a:cubicBezTo>
                    <a:pt x="19095" y="20392"/>
                    <a:pt x="19222" y="20556"/>
                    <a:pt x="19356" y="20719"/>
                  </a:cubicBezTo>
                  <a:cubicBezTo>
                    <a:pt x="19432" y="20809"/>
                    <a:pt x="19498" y="20891"/>
                    <a:pt x="19554" y="20968"/>
                  </a:cubicBezTo>
                  <a:cubicBezTo>
                    <a:pt x="19611" y="21047"/>
                    <a:pt x="19622" y="21128"/>
                    <a:pt x="19592" y="21219"/>
                  </a:cubicBezTo>
                  <a:lnTo>
                    <a:pt x="19592" y="21247"/>
                  </a:lnTo>
                  <a:cubicBezTo>
                    <a:pt x="19578" y="21351"/>
                    <a:pt x="19533" y="21439"/>
                    <a:pt x="19453" y="21509"/>
                  </a:cubicBezTo>
                  <a:cubicBezTo>
                    <a:pt x="19373" y="21577"/>
                    <a:pt x="19291" y="21600"/>
                    <a:pt x="19199" y="21583"/>
                  </a:cubicBezTo>
                  <a:cubicBezTo>
                    <a:pt x="19027" y="21549"/>
                    <a:pt x="18862" y="21512"/>
                    <a:pt x="18709" y="21481"/>
                  </a:cubicBezTo>
                  <a:cubicBezTo>
                    <a:pt x="18556" y="21450"/>
                    <a:pt x="18403" y="21419"/>
                    <a:pt x="18253" y="21379"/>
                  </a:cubicBezTo>
                  <a:cubicBezTo>
                    <a:pt x="17530" y="21199"/>
                    <a:pt x="16854" y="20931"/>
                    <a:pt x="16224" y="20570"/>
                  </a:cubicBezTo>
                  <a:cubicBezTo>
                    <a:pt x="15593" y="20211"/>
                    <a:pt x="15007" y="19783"/>
                    <a:pt x="14468" y="19286"/>
                  </a:cubicBezTo>
                  <a:cubicBezTo>
                    <a:pt x="14204" y="19323"/>
                    <a:pt x="13936" y="19354"/>
                    <a:pt x="13660" y="19382"/>
                  </a:cubicBezTo>
                  <a:cubicBezTo>
                    <a:pt x="13387" y="19407"/>
                    <a:pt x="13112" y="19424"/>
                    <a:pt x="12832" y="19424"/>
                  </a:cubicBezTo>
                  <a:cubicBezTo>
                    <a:pt x="11773" y="19424"/>
                    <a:pt x="10777" y="19263"/>
                    <a:pt x="9847" y="18950"/>
                  </a:cubicBezTo>
                  <a:cubicBezTo>
                    <a:pt x="8915" y="18634"/>
                    <a:pt x="8070" y="18211"/>
                    <a:pt x="7312" y="17678"/>
                  </a:cubicBezTo>
                  <a:cubicBezTo>
                    <a:pt x="7357" y="17644"/>
                    <a:pt x="7407" y="17607"/>
                    <a:pt x="7463" y="17571"/>
                  </a:cubicBezTo>
                  <a:cubicBezTo>
                    <a:pt x="7520" y="17537"/>
                    <a:pt x="7571" y="17500"/>
                    <a:pt x="7616" y="17463"/>
                  </a:cubicBezTo>
                  <a:cubicBezTo>
                    <a:pt x="8000" y="17517"/>
                    <a:pt x="8381" y="17545"/>
                    <a:pt x="8765" y="17545"/>
                  </a:cubicBezTo>
                  <a:cubicBezTo>
                    <a:pt x="10245" y="17545"/>
                    <a:pt x="11632" y="17291"/>
                    <a:pt x="12921" y="16781"/>
                  </a:cubicBezTo>
                  <a:cubicBezTo>
                    <a:pt x="14214" y="16270"/>
                    <a:pt x="15334" y="15576"/>
                    <a:pt x="16280" y="14690"/>
                  </a:cubicBezTo>
                  <a:cubicBezTo>
                    <a:pt x="17229" y="13801"/>
                    <a:pt x="17972" y="12757"/>
                    <a:pt x="18516" y="11558"/>
                  </a:cubicBezTo>
                  <a:cubicBezTo>
                    <a:pt x="19062" y="10365"/>
                    <a:pt x="19335" y="9075"/>
                    <a:pt x="19335" y="7696"/>
                  </a:cubicBezTo>
                  <a:cubicBezTo>
                    <a:pt x="19335" y="7326"/>
                    <a:pt x="19312" y="6954"/>
                    <a:pt x="19267" y="6564"/>
                  </a:cubicBezTo>
                  <a:cubicBezTo>
                    <a:pt x="19987" y="7267"/>
                    <a:pt x="20557" y="8054"/>
                    <a:pt x="20973" y="8926"/>
                  </a:cubicBezTo>
                  <a:cubicBezTo>
                    <a:pt x="21392" y="9801"/>
                    <a:pt x="21600" y="10737"/>
                    <a:pt x="21600" y="117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16978" tIns="16978" rIns="16978" bIns="16978" anchor="ctr"/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522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8"/>
          <p:cNvSpPr txBox="1"/>
          <p:nvPr/>
        </p:nvSpPr>
        <p:spPr>
          <a:xfrm>
            <a:off x="812800" y="221639"/>
            <a:ext cx="5481468" cy="46692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伪基站</a:t>
            </a:r>
            <a:r>
              <a:rPr lang="en-US" altLang="zh-CN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GSM</a:t>
            </a:r>
            <a:r>
              <a:rPr lang="zh-CN" altLang="en-US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劫持</a:t>
            </a:r>
            <a:r>
              <a:rPr lang="en-US" altLang="zh-CN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3034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短信嗅探技术</a:t>
            </a:r>
          </a:p>
        </p:txBody>
      </p:sp>
      <p:sp>
        <p:nvSpPr>
          <p:cNvPr id="24" name="TextBox 8"/>
          <p:cNvSpPr txBox="1"/>
          <p:nvPr/>
        </p:nvSpPr>
        <p:spPr>
          <a:xfrm>
            <a:off x="812800" y="675948"/>
            <a:ext cx="2662135" cy="2627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07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如何防御</a:t>
            </a:r>
          </a:p>
        </p:txBody>
      </p:sp>
    </p:spTree>
    <p:extLst>
      <p:ext uri="{BB962C8B-B14F-4D97-AF65-F5344CB8AC3E}">
        <p14:creationId xmlns:p14="http://schemas.microsoft.com/office/powerpoint/2010/main" val="280821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ferris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64519" grpId="0" autoUpdateAnimBg="0"/>
      <p:bldP spid="64520" grpId="0" autoUpdateAnimBg="0"/>
      <p:bldGraphic spid="3" grpId="0">
        <p:bldAsOne/>
      </p:bldGraphic>
      <p:bldP spid="64523" grpId="0" autoUpdateAnimBg="0"/>
      <p:bldP spid="64524" grpId="0" autoUpdateAnimBg="0"/>
      <p:bldGraphic spid="4" grpId="0">
        <p:bldAsOne/>
      </p:bldGraphic>
      <p:bldP spid="64527" grpId="0" autoUpdateAnimBg="0"/>
      <p:bldGraphic spid="5" grpId="0">
        <p:bldAsOne/>
      </p:bldGraphic>
      <p:bldP spid="64531" grpId="0" autoUpdateAnimBg="0"/>
      <p:bldP spid="645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60752" y="2814730"/>
            <a:ext cx="3870497" cy="1228540"/>
          </a:xfrm>
          <a:prstGeom prst="rect">
            <a:avLst/>
          </a:prstGeom>
          <a:solidFill>
            <a:srgbClr val="FFBF0B"/>
          </a:solidFill>
          <a:ln w="76200">
            <a:solidFill>
              <a:srgbClr val="FFD966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zh-CN" altLang="en-US" sz="6000" b="1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9941" y="89281"/>
            <a:ext cx="5750272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335" dirty="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一些数据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9941" y="595848"/>
            <a:ext cx="5737045" cy="41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085" dirty="0">
                <a:solidFill>
                  <a:srgbClr val="B2B2B2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人数</a:t>
            </a:r>
            <a:r>
              <a:rPr lang="en-US" sz="208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85" cap="small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| </a:t>
            </a:r>
            <a:r>
              <a:rPr lang="en-US" sz="208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85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金额</a:t>
            </a:r>
            <a:r>
              <a:rPr lang="en-US" sz="208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2085" cap="small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</a:rPr>
              <a:t>| </a:t>
            </a:r>
            <a:r>
              <a:rPr lang="zh-CN" altLang="en-US" sz="2085" cap="small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邮件</a:t>
            </a:r>
          </a:p>
        </p:txBody>
      </p:sp>
      <p:sp>
        <p:nvSpPr>
          <p:cNvPr id="3" name="Oval 2"/>
          <p:cNvSpPr/>
          <p:nvPr/>
        </p:nvSpPr>
        <p:spPr>
          <a:xfrm>
            <a:off x="1549351" y="1226770"/>
            <a:ext cx="1993913" cy="1993911"/>
          </a:xfrm>
          <a:prstGeom prst="ellipse">
            <a:avLst/>
          </a:prstGeom>
          <a:solidFill>
            <a:srgbClr val="00B0F0"/>
          </a:solidFill>
          <a:ln w="7620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02" y="1650021"/>
            <a:ext cx="777065" cy="120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55754" y="3812573"/>
            <a:ext cx="3703452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6.68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亿网民因垃圾短信、诈骗信息、个人信息泄漏等造成经济损失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313714" y="3812573"/>
            <a:ext cx="370345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总金额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915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亿元，人均为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133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元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871673" y="3812573"/>
            <a:ext cx="3703452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平均每周收到垃圾邮件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18.9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封，垃圾短信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20.6</a:t>
            </a:r>
          </a:p>
        </p:txBody>
      </p:sp>
      <p:sp>
        <p:nvSpPr>
          <p:cNvPr id="77" name="Oval 76"/>
          <p:cNvSpPr/>
          <p:nvPr/>
        </p:nvSpPr>
        <p:spPr>
          <a:xfrm>
            <a:off x="5127150" y="1187090"/>
            <a:ext cx="1997219" cy="1993911"/>
          </a:xfrm>
          <a:prstGeom prst="ellipse">
            <a:avLst/>
          </a:prstGeom>
          <a:solidFill>
            <a:srgbClr val="00B0F0"/>
          </a:solidFill>
          <a:ln w="7620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pic>
        <p:nvPicPr>
          <p:cNvPr id="23562" name="Picture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16" y="1726073"/>
            <a:ext cx="1038289" cy="9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Oval 78"/>
          <p:cNvSpPr/>
          <p:nvPr/>
        </p:nvSpPr>
        <p:spPr>
          <a:xfrm>
            <a:off x="8652043" y="1246610"/>
            <a:ext cx="1997219" cy="1993911"/>
          </a:xfrm>
          <a:prstGeom prst="ellipse">
            <a:avLst/>
          </a:prstGeom>
          <a:solidFill>
            <a:srgbClr val="00B0F0"/>
          </a:solidFill>
          <a:ln w="76200">
            <a:solidFill>
              <a:srgbClr val="6DC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pic>
        <p:nvPicPr>
          <p:cNvPr id="23564" name="Pictur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22" y="1706233"/>
            <a:ext cx="1163942" cy="114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5" name="Group 4"/>
          <p:cNvGrpSpPr/>
          <p:nvPr/>
        </p:nvGrpSpPr>
        <p:grpSpPr bwMode="auto">
          <a:xfrm>
            <a:off x="7937806" y="3415774"/>
            <a:ext cx="3399240" cy="393491"/>
            <a:chOff x="3810000" y="1639888"/>
            <a:chExt cx="1631950" cy="188912"/>
          </a:xfrm>
        </p:grpSpPr>
        <p:sp>
          <p:nvSpPr>
            <p:cNvPr id="74" name="Rectangle 73"/>
            <p:cNvSpPr/>
            <p:nvPr/>
          </p:nvSpPr>
          <p:spPr>
            <a:xfrm>
              <a:off x="3822700" y="1670050"/>
              <a:ext cx="1619250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24614" name="TextBox 75"/>
            <p:cNvSpPr txBox="1">
              <a:spLocks noChangeArrowheads="1"/>
            </p:cNvSpPr>
            <p:nvPr/>
          </p:nvSpPr>
          <p:spPr bwMode="auto">
            <a:xfrm>
              <a:off x="3892550" y="1639888"/>
              <a:ext cx="977900" cy="182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sz="1875" b="1">
                  <a:solidFill>
                    <a:schemeClr val="bg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rPr>
                <a:t>AVG 18.9+20.6</a:t>
              </a:r>
              <a:endParaRPr lang="en-US" altLang="zh-CN" sz="1875" b="1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10000" y="1670050"/>
              <a:ext cx="95250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23566" name="Group 3"/>
          <p:cNvGrpSpPr/>
          <p:nvPr/>
        </p:nvGrpSpPr>
        <p:grpSpPr bwMode="auto">
          <a:xfrm>
            <a:off x="4393073" y="3415774"/>
            <a:ext cx="3386014" cy="393491"/>
            <a:chOff x="2108200" y="1639888"/>
            <a:chExt cx="1625600" cy="188912"/>
          </a:xfrm>
        </p:grpSpPr>
        <p:sp>
          <p:nvSpPr>
            <p:cNvPr id="71" name="Rectangle 70"/>
            <p:cNvSpPr/>
            <p:nvPr/>
          </p:nvSpPr>
          <p:spPr>
            <a:xfrm>
              <a:off x="2114550" y="1670050"/>
              <a:ext cx="1619250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24611" name="TextBox 72"/>
            <p:cNvSpPr txBox="1">
              <a:spLocks noChangeArrowheads="1"/>
            </p:cNvSpPr>
            <p:nvPr/>
          </p:nvSpPr>
          <p:spPr bwMode="auto">
            <a:xfrm>
              <a:off x="2190750" y="1639888"/>
              <a:ext cx="1098550" cy="182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sz="1875" b="1">
                  <a:solidFill>
                    <a:schemeClr val="bg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rPr>
                <a:t>9.15*10^8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08200" y="1670050"/>
              <a:ext cx="101600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23567" name="Group 1"/>
          <p:cNvGrpSpPr/>
          <p:nvPr/>
        </p:nvGrpSpPr>
        <p:grpSpPr bwMode="auto">
          <a:xfrm>
            <a:off x="835114" y="3415774"/>
            <a:ext cx="3386014" cy="393491"/>
            <a:chOff x="400050" y="1639888"/>
            <a:chExt cx="1625600" cy="188912"/>
          </a:xfrm>
        </p:grpSpPr>
        <p:sp>
          <p:nvSpPr>
            <p:cNvPr id="65" name="Rectangle 64"/>
            <p:cNvSpPr/>
            <p:nvPr/>
          </p:nvSpPr>
          <p:spPr>
            <a:xfrm>
              <a:off x="406400" y="1670050"/>
              <a:ext cx="1619250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24608" name="TextBox 66"/>
            <p:cNvSpPr txBox="1">
              <a:spLocks noChangeArrowheads="1"/>
            </p:cNvSpPr>
            <p:nvPr/>
          </p:nvSpPr>
          <p:spPr bwMode="auto">
            <a:xfrm>
              <a:off x="476250" y="1639888"/>
              <a:ext cx="1016000" cy="182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52197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sz="1875">
                  <a:solidFill>
                    <a:schemeClr val="bg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rPr>
                <a:t>6.68*10^8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0050" y="1670050"/>
              <a:ext cx="101600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848340" y="5951977"/>
            <a:ext cx="1048209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154"/>
          <p:cNvGrpSpPr/>
          <p:nvPr/>
        </p:nvGrpSpPr>
        <p:grpSpPr bwMode="auto">
          <a:xfrm>
            <a:off x="10444250" y="6114004"/>
            <a:ext cx="400106" cy="396798"/>
            <a:chOff x="5013993" y="2986227"/>
            <a:chExt cx="192079" cy="191109"/>
          </a:xfrm>
        </p:grpSpPr>
        <p:sp>
          <p:nvSpPr>
            <p:cNvPr id="51" name="Rectangle 50"/>
            <p:cNvSpPr/>
            <p:nvPr/>
          </p:nvSpPr>
          <p:spPr>
            <a:xfrm>
              <a:off x="5013993" y="2986227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54" name="Isosceles Triangle 53">
              <a:hlinkClick r:id="" action="ppaction://hlinkshowjump?jump=previousslide"/>
            </p:cNvPr>
            <p:cNvSpPr/>
            <p:nvPr/>
          </p:nvSpPr>
          <p:spPr>
            <a:xfrm rot="16200000">
              <a:off x="5040778" y="3029402"/>
              <a:ext cx="124221" cy="10794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57" name="Group 157"/>
          <p:cNvGrpSpPr/>
          <p:nvPr/>
        </p:nvGrpSpPr>
        <p:grpSpPr bwMode="auto">
          <a:xfrm>
            <a:off x="10950169" y="6114004"/>
            <a:ext cx="400104" cy="396798"/>
            <a:chOff x="5256675" y="2991830"/>
            <a:chExt cx="192079" cy="191109"/>
          </a:xfrm>
        </p:grpSpPr>
        <p:sp>
          <p:nvSpPr>
            <p:cNvPr id="58" name="Rectangle 57"/>
            <p:cNvSpPr/>
            <p:nvPr/>
          </p:nvSpPr>
          <p:spPr>
            <a:xfrm>
              <a:off x="5256675" y="2991830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69" name="Isosceles Triangle 68">
              <a:hlinkClick r:id="" action="ppaction://hlinkshowjump?jump=nextslide"/>
            </p:cNvPr>
            <p:cNvSpPr/>
            <p:nvPr/>
          </p:nvSpPr>
          <p:spPr>
            <a:xfrm rot="5400000" flipH="1">
              <a:off x="5296160" y="3028635"/>
              <a:ext cx="124221" cy="10794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" grpId="0" bldLvl="0" animBg="1"/>
      <p:bldP spid="66" grpId="0"/>
      <p:bldP spid="72" grpId="0"/>
      <p:bldP spid="75" grpId="0"/>
      <p:bldP spid="77" grpId="0" bldLvl="0" animBg="1"/>
      <p:bldP spid="7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2286010" y="1029829"/>
            <a:ext cx="1868149" cy="4002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95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姓名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286010" y="1887340"/>
            <a:ext cx="1868149" cy="40020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95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身份证号码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2286010" y="2735741"/>
            <a:ext cx="1868149" cy="40020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95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联系方式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2286010" y="3573113"/>
            <a:ext cx="1868149" cy="40020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95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住址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286010" y="4410483"/>
            <a:ext cx="1868149" cy="4002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95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账号密码</a:t>
            </a:r>
          </a:p>
        </p:txBody>
      </p:sp>
      <p:cxnSp>
        <p:nvCxnSpPr>
          <p:cNvPr id="92" name="Straight Connector 91"/>
          <p:cNvCxnSpPr/>
          <p:nvPr/>
        </p:nvCxnSpPr>
        <p:spPr>
          <a:xfrm rot="5400000">
            <a:off x="2974317" y="1634272"/>
            <a:ext cx="414991" cy="183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182736" y="1635380"/>
            <a:ext cx="5867840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182736" y="2505729"/>
            <a:ext cx="5867840" cy="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182736" y="3321837"/>
            <a:ext cx="5867840" cy="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182736" y="4160002"/>
            <a:ext cx="5867840" cy="0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Placeholder 3"/>
          <p:cNvSpPr txBox="1"/>
          <p:nvPr/>
        </p:nvSpPr>
        <p:spPr>
          <a:xfrm>
            <a:off x="4483745" y="1028023"/>
            <a:ext cx="4234464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 Light" panose="020B0502040204020203" charset="-122"/>
                <a:sym typeface="Arial" panose="020B0604020202020204" pitchFamily="34" charset="0"/>
              </a:rPr>
              <a:t>需要实名认证的软件</a:t>
            </a:r>
          </a:p>
        </p:txBody>
      </p:sp>
      <p:sp>
        <p:nvSpPr>
          <p:cNvPr id="114" name="Text Placeholder 3"/>
          <p:cNvSpPr txBox="1"/>
          <p:nvPr/>
        </p:nvSpPr>
        <p:spPr>
          <a:xfrm>
            <a:off x="4510415" y="1879912"/>
            <a:ext cx="4234464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需要实名认证的软件</a:t>
            </a:r>
            <a:r>
              <a:rPr lang="en-US" altLang="zh-CN" sz="76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117" name="Text Placeholder 3"/>
          <p:cNvSpPr txBox="1"/>
          <p:nvPr/>
        </p:nvSpPr>
        <p:spPr>
          <a:xfrm>
            <a:off x="4497080" y="2713764"/>
            <a:ext cx="4234464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外卖、购物类软件</a:t>
            </a:r>
          </a:p>
        </p:txBody>
      </p:sp>
      <p:sp>
        <p:nvSpPr>
          <p:cNvPr id="120" name="Text Placeholder 3"/>
          <p:cNvSpPr txBox="1"/>
          <p:nvPr/>
        </p:nvSpPr>
        <p:spPr>
          <a:xfrm>
            <a:off x="4497080" y="3575500"/>
            <a:ext cx="4234464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外卖、购物类软件</a:t>
            </a:r>
          </a:p>
        </p:txBody>
      </p:sp>
      <p:sp>
        <p:nvSpPr>
          <p:cNvPr id="121" name="Text Placeholder 3"/>
          <p:cNvSpPr txBox="1"/>
          <p:nvPr/>
        </p:nvSpPr>
        <p:spPr>
          <a:xfrm>
            <a:off x="4497080" y="4399490"/>
            <a:ext cx="4234464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金融类软件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3182737" y="5005152"/>
            <a:ext cx="5867840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2974317" y="2490864"/>
            <a:ext cx="414991" cy="183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2974317" y="3333927"/>
            <a:ext cx="414991" cy="183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5400000">
            <a:off x="2974317" y="4173989"/>
            <a:ext cx="414991" cy="1839"/>
          </a:xfrm>
          <a:prstGeom prst="line">
            <a:avLst/>
          </a:prstGeom>
          <a:ln w="19050" cap="rnd">
            <a:solidFill>
              <a:schemeClr val="accent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5400000">
            <a:off x="2974317" y="5017257"/>
            <a:ext cx="414991" cy="1839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"/>
          <p:cNvSpPr txBox="1"/>
          <p:nvPr/>
        </p:nvSpPr>
        <p:spPr>
          <a:xfrm>
            <a:off x="172720" y="162878"/>
            <a:ext cx="4857750" cy="5842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7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你的个人信息包括什么</a:t>
            </a:r>
          </a:p>
        </p:txBody>
      </p:sp>
      <p:sp>
        <p:nvSpPr>
          <p:cNvPr id="2" name="Rounded Rectangle 88"/>
          <p:cNvSpPr/>
          <p:nvPr/>
        </p:nvSpPr>
        <p:spPr>
          <a:xfrm>
            <a:off x="2266325" y="5270908"/>
            <a:ext cx="1868149" cy="4002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95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财产状况</a:t>
            </a:r>
          </a:p>
        </p:txBody>
      </p:sp>
      <p:sp>
        <p:nvSpPr>
          <p:cNvPr id="3" name="Text Placeholder 3"/>
          <p:cNvSpPr txBox="1"/>
          <p:nvPr/>
        </p:nvSpPr>
        <p:spPr>
          <a:xfrm>
            <a:off x="4504065" y="5259915"/>
            <a:ext cx="4234464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金融类软件</a:t>
            </a:r>
          </a:p>
        </p:txBody>
      </p:sp>
      <p:cxnSp>
        <p:nvCxnSpPr>
          <p:cNvPr id="4" name="Straight Connector 127"/>
          <p:cNvCxnSpPr/>
          <p:nvPr/>
        </p:nvCxnSpPr>
        <p:spPr>
          <a:xfrm flipH="1">
            <a:off x="3163052" y="5865577"/>
            <a:ext cx="5867840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35"/>
          <p:cNvCxnSpPr/>
          <p:nvPr/>
        </p:nvCxnSpPr>
        <p:spPr>
          <a:xfrm rot="5400000">
            <a:off x="2954632" y="5877682"/>
            <a:ext cx="414991" cy="1839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88"/>
          <p:cNvSpPr/>
          <p:nvPr/>
        </p:nvSpPr>
        <p:spPr>
          <a:xfrm>
            <a:off x="2239655" y="6124348"/>
            <a:ext cx="1868149" cy="40020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895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行踪轨迹</a:t>
            </a:r>
          </a:p>
        </p:txBody>
      </p:sp>
      <p:sp>
        <p:nvSpPr>
          <p:cNvPr id="7" name="Text Placeholder 3"/>
          <p:cNvSpPr txBox="1"/>
          <p:nvPr/>
        </p:nvSpPr>
        <p:spPr>
          <a:xfrm>
            <a:off x="4490730" y="6126690"/>
            <a:ext cx="4234464" cy="36893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11633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打车、地图类软件</a:t>
            </a:r>
          </a:p>
        </p:txBody>
      </p:sp>
      <p:cxnSp>
        <p:nvCxnSpPr>
          <p:cNvPr id="8" name="Straight Connector 127"/>
          <p:cNvCxnSpPr/>
          <p:nvPr/>
        </p:nvCxnSpPr>
        <p:spPr>
          <a:xfrm flipH="1">
            <a:off x="3136382" y="6719017"/>
            <a:ext cx="5867840" cy="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5"/>
          <p:cNvCxnSpPr/>
          <p:nvPr/>
        </p:nvCxnSpPr>
        <p:spPr>
          <a:xfrm flipH="1">
            <a:off x="3128010" y="6524625"/>
            <a:ext cx="8255" cy="278130"/>
          </a:xfrm>
          <a:prstGeom prst="line">
            <a:avLst/>
          </a:prstGeom>
          <a:ln w="19050" cap="rnd">
            <a:solidFill>
              <a:schemeClr val="accent5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>
        <p14:prism isContent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ldLvl="0" animBg="1"/>
      <p:bldP spid="78" grpId="0" bldLvl="0" animBg="1"/>
      <p:bldP spid="81" grpId="0" bldLvl="0" animBg="1"/>
      <p:bldP spid="84" grpId="0" bldLvl="0" animBg="1"/>
      <p:bldP spid="89" grpId="0" bldLvl="0" animBg="1"/>
      <p:bldP spid="111" grpId="0"/>
      <p:bldP spid="114" grpId="0"/>
      <p:bldP spid="117" grpId="0"/>
      <p:bldP spid="120" grpId="0"/>
      <p:bldP spid="121" grpId="0"/>
      <p:bldP spid="2" grpId="0" bldLvl="0" animBg="1"/>
      <p:bldP spid="3" grpId="0"/>
      <p:bldP spid="6" grpId="0" bldLvl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rot="19903805">
            <a:off x="1070812" y="1335508"/>
            <a:ext cx="96132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700" b="1" dirty="0">
                <a:solidFill>
                  <a:schemeClr val="bg1"/>
                </a:solidFill>
                <a:effectLst>
                  <a:outerShdw dist="38100" dir="2700000" algn="tl" rotWithShape="0">
                    <a:prstClr val="black">
                      <a:alpha val="15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ONE</a:t>
            </a:r>
            <a:endParaRPr lang="zh-CN" altLang="en-US" sz="28700" b="1" dirty="0">
              <a:solidFill>
                <a:schemeClr val="bg1"/>
              </a:solidFill>
              <a:effectLst>
                <a:outerShdw dist="38100" dir="2700000" algn="tl" rotWithShape="0">
                  <a:prstClr val="black">
                    <a:alpha val="15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9" name="任意多边形 178"/>
          <p:cNvSpPr/>
          <p:nvPr/>
        </p:nvSpPr>
        <p:spPr>
          <a:xfrm>
            <a:off x="169588" y="168166"/>
            <a:ext cx="348316" cy="371122"/>
          </a:xfrm>
          <a:custGeom>
            <a:avLst/>
            <a:gdLst>
              <a:gd name="connsiteX0" fmla="*/ 2007341 w 3608372"/>
              <a:gd name="connsiteY0" fmla="*/ 543 h 3844630"/>
              <a:gd name="connsiteX1" fmla="*/ 3251160 w 3608372"/>
              <a:gd name="connsiteY1" fmla="*/ 839187 h 3844630"/>
              <a:gd name="connsiteX2" fmla="*/ 3243295 w 3608372"/>
              <a:gd name="connsiteY2" fmla="*/ 853671 h 3844630"/>
              <a:gd name="connsiteX3" fmla="*/ 3217977 w 3608372"/>
              <a:gd name="connsiteY3" fmla="*/ 856233 h 3844630"/>
              <a:gd name="connsiteX4" fmla="*/ 3239889 w 3608372"/>
              <a:gd name="connsiteY4" fmla="*/ 859942 h 3844630"/>
              <a:gd name="connsiteX5" fmla="*/ 3243295 w 3608372"/>
              <a:gd name="connsiteY5" fmla="*/ 853671 h 3844630"/>
              <a:gd name="connsiteX6" fmla="*/ 3319097 w 3608372"/>
              <a:gd name="connsiteY6" fmla="*/ 846001 h 3844630"/>
              <a:gd name="connsiteX7" fmla="*/ 3413786 w 3608372"/>
              <a:gd name="connsiteY7" fmla="*/ 2320062 h 3844630"/>
              <a:gd name="connsiteX8" fmla="*/ 3283247 w 3608372"/>
              <a:gd name="connsiteY8" fmla="*/ 2695822 h 3844630"/>
              <a:gd name="connsiteX9" fmla="*/ 3221846 w 3608372"/>
              <a:gd name="connsiteY9" fmla="*/ 2572870 h 3844630"/>
              <a:gd name="connsiteX10" fmla="*/ 3177720 w 3608372"/>
              <a:gd name="connsiteY10" fmla="*/ 2484509 h 3844630"/>
              <a:gd name="connsiteX11" fmla="*/ 3177618 w 3608372"/>
              <a:gd name="connsiteY11" fmla="*/ 2486731 h 3844630"/>
              <a:gd name="connsiteX12" fmla="*/ 1814678 w 3608372"/>
              <a:gd name="connsiteY12" fmla="*/ 3844630 h 3844630"/>
              <a:gd name="connsiteX13" fmla="*/ 472499 w 3608372"/>
              <a:gd name="connsiteY13" fmla="*/ 2636913 h 3844630"/>
              <a:gd name="connsiteX14" fmla="*/ 459463 w 3608372"/>
              <a:gd name="connsiteY14" fmla="*/ 2542614 h 3844630"/>
              <a:gd name="connsiteX15" fmla="*/ 398327 w 3608372"/>
              <a:gd name="connsiteY15" fmla="*/ 2646810 h 3844630"/>
              <a:gd name="connsiteX16" fmla="*/ 336321 w 3608372"/>
              <a:gd name="connsiteY16" fmla="*/ 2712159 h 3844630"/>
              <a:gd name="connsiteX17" fmla="*/ 42607 w 3608372"/>
              <a:gd name="connsiteY17" fmla="*/ 1927965 h 3844630"/>
              <a:gd name="connsiteX18" fmla="*/ 1772254 w 3608372"/>
              <a:gd name="connsiteY18" fmla="*/ 19759 h 3844630"/>
              <a:gd name="connsiteX19" fmla="*/ 2007341 w 3608372"/>
              <a:gd name="connsiteY19" fmla="*/ 543 h 3844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8372" h="3844630">
                <a:moveTo>
                  <a:pt x="2007341" y="543"/>
                </a:moveTo>
                <a:cubicBezTo>
                  <a:pt x="2974194" y="-22614"/>
                  <a:pt x="3275604" y="701510"/>
                  <a:pt x="3251160" y="839187"/>
                </a:cubicBezTo>
                <a:lnTo>
                  <a:pt x="3243295" y="853671"/>
                </a:lnTo>
                <a:lnTo>
                  <a:pt x="3217977" y="856233"/>
                </a:lnTo>
                <a:cubicBezTo>
                  <a:pt x="3226952" y="861951"/>
                  <a:pt x="3234307" y="862985"/>
                  <a:pt x="3239889" y="859942"/>
                </a:cubicBezTo>
                <a:lnTo>
                  <a:pt x="3243295" y="853671"/>
                </a:lnTo>
                <a:lnTo>
                  <a:pt x="3319097" y="846001"/>
                </a:lnTo>
                <a:cubicBezTo>
                  <a:pt x="3780546" y="855250"/>
                  <a:pt x="3594298" y="1744170"/>
                  <a:pt x="3413786" y="2320062"/>
                </a:cubicBezTo>
                <a:cubicBezTo>
                  <a:pt x="3283247" y="2695822"/>
                  <a:pt x="3283247" y="2695822"/>
                  <a:pt x="3283247" y="2695822"/>
                </a:cubicBezTo>
                <a:cubicBezTo>
                  <a:pt x="3259994" y="2649260"/>
                  <a:pt x="3239649" y="2608519"/>
                  <a:pt x="3221846" y="2572870"/>
                </a:cubicBezTo>
                <a:lnTo>
                  <a:pt x="3177720" y="2484509"/>
                </a:lnTo>
                <a:lnTo>
                  <a:pt x="3177618" y="2486731"/>
                </a:lnTo>
                <a:cubicBezTo>
                  <a:pt x="3107460" y="3249443"/>
                  <a:pt x="2524025" y="3844630"/>
                  <a:pt x="1814678" y="3844630"/>
                </a:cubicBezTo>
                <a:cubicBezTo>
                  <a:pt x="1152621" y="3844630"/>
                  <a:pt x="600248" y="3326156"/>
                  <a:pt x="472499" y="2636913"/>
                </a:cubicBezTo>
                <a:lnTo>
                  <a:pt x="459463" y="2542614"/>
                </a:lnTo>
                <a:lnTo>
                  <a:pt x="398327" y="2646810"/>
                </a:lnTo>
                <a:lnTo>
                  <a:pt x="336321" y="2712159"/>
                </a:lnTo>
                <a:cubicBezTo>
                  <a:pt x="336321" y="2712159"/>
                  <a:pt x="257997" y="2868998"/>
                  <a:pt x="42607" y="1927965"/>
                </a:cubicBezTo>
                <a:cubicBezTo>
                  <a:pt x="-176046" y="990200"/>
                  <a:pt x="453806" y="81841"/>
                  <a:pt x="1772254" y="19759"/>
                </a:cubicBezTo>
                <a:cubicBezTo>
                  <a:pt x="1854657" y="8527"/>
                  <a:pt x="1932968" y="2324"/>
                  <a:pt x="2007341" y="543"/>
                </a:cubicBezTo>
                <a:close/>
              </a:path>
            </a:pathLst>
          </a:custGeom>
          <a:noFill/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508947" y="154457"/>
            <a:ext cx="1461992" cy="398540"/>
            <a:chOff x="4329481" y="3552756"/>
            <a:chExt cx="1461992" cy="398540"/>
          </a:xfrm>
        </p:grpSpPr>
        <p:sp>
          <p:nvSpPr>
            <p:cNvPr id="181" name="文本框 180"/>
            <p:cNvSpPr txBox="1"/>
            <p:nvPr/>
          </p:nvSpPr>
          <p:spPr>
            <a:xfrm>
              <a:off x="4329481" y="3552756"/>
              <a:ext cx="1461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2">
                      <a:lumMod val="25000"/>
                    </a:schemeClr>
                  </a:solidFill>
                  <a:latin typeface="Showcard Gothic" panose="04020904020102020604" pitchFamily="82" charset="0"/>
                </a:rPr>
                <a:t>DAMEN </a:t>
              </a:r>
              <a:r>
                <a:rPr lang="en-US" altLang="zh-CN" sz="1400" dirty="0" err="1">
                  <a:solidFill>
                    <a:schemeClr val="bg2">
                      <a:lumMod val="25000"/>
                    </a:schemeClr>
                  </a:solidFill>
                  <a:latin typeface="Showcard Gothic" panose="04020904020102020604" pitchFamily="82" charset="0"/>
                </a:rPr>
                <a:t>POWEr</a:t>
              </a:r>
              <a:endParaRPr lang="zh-CN" altLang="en-US" sz="1400" dirty="0">
                <a:solidFill>
                  <a:schemeClr val="bg2">
                    <a:lumMod val="25000"/>
                  </a:schemeClr>
                </a:solidFill>
                <a:latin typeface="Showcard Gothic" panose="04020904020102020604" pitchFamily="82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4353392" y="3758936"/>
              <a:ext cx="1414170" cy="192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50" dirty="0" err="1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oeveroyouthfuloeveroweeping</a:t>
              </a:r>
              <a:endParaRPr lang="zh-CN" altLang="en-US" sz="65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225251" y="-2299907"/>
            <a:ext cx="14765792" cy="12711262"/>
          </a:xfrm>
          <a:custGeom>
            <a:avLst/>
            <a:gdLst>
              <a:gd name="connsiteX0" fmla="*/ 13417251 w 14765792"/>
              <a:gd name="connsiteY0" fmla="*/ 2299907 h 12711262"/>
              <a:gd name="connsiteX1" fmla="*/ 1225251 w 14765792"/>
              <a:gd name="connsiteY1" fmla="*/ 9157907 h 12711262"/>
              <a:gd name="connsiteX2" fmla="*/ 13417251 w 14765792"/>
              <a:gd name="connsiteY2" fmla="*/ 9157907 h 12711262"/>
              <a:gd name="connsiteX3" fmla="*/ 0 w 14765792"/>
              <a:gd name="connsiteY3" fmla="*/ 0 h 12711262"/>
              <a:gd name="connsiteX4" fmla="*/ 14765792 w 14765792"/>
              <a:gd name="connsiteY4" fmla="*/ 0 h 12711262"/>
              <a:gd name="connsiteX5" fmla="*/ 14765792 w 14765792"/>
              <a:gd name="connsiteY5" fmla="*/ 12711262 h 12711262"/>
              <a:gd name="connsiteX6" fmla="*/ 0 w 14765792"/>
              <a:gd name="connsiteY6" fmla="*/ 12711262 h 1271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5792" h="12711262">
                <a:moveTo>
                  <a:pt x="13417251" y="2299907"/>
                </a:moveTo>
                <a:lnTo>
                  <a:pt x="1225251" y="9157907"/>
                </a:lnTo>
                <a:lnTo>
                  <a:pt x="13417251" y="9157907"/>
                </a:lnTo>
                <a:close/>
                <a:moveTo>
                  <a:pt x="0" y="0"/>
                </a:moveTo>
                <a:lnTo>
                  <a:pt x="14765792" y="0"/>
                </a:lnTo>
                <a:lnTo>
                  <a:pt x="14765792" y="12711262"/>
                </a:lnTo>
                <a:lnTo>
                  <a:pt x="0" y="12711262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455" y="2959735"/>
            <a:ext cx="509651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750" dirty="0">
                <a:solidFill>
                  <a:srgbClr val="FF660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The Only Person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512407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You Are </a:t>
            </a:r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4810145" y="3422496"/>
            <a:ext cx="381587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500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You Can Trust</a:t>
            </a: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9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2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8" grpId="0"/>
      <p:bldP spid="11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26"/>
          <p:cNvSpPr txBox="1">
            <a:spLocks noChangeArrowheads="1"/>
          </p:cNvSpPr>
          <p:nvPr/>
        </p:nvSpPr>
        <p:spPr bwMode="auto">
          <a:xfrm>
            <a:off x="4783258" y="2959456"/>
            <a:ext cx="4318490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750" dirty="0">
                <a:solidFill>
                  <a:srgbClr val="00B0F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THE</a:t>
            </a:r>
            <a:r>
              <a:rPr lang="en-US" sz="3750" dirty="0">
                <a:solidFill>
                  <a:srgbClr val="FFC00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 MOST</a:t>
            </a:r>
            <a:endParaRPr lang="en-US" sz="3750" dirty="0">
              <a:solidFill>
                <a:srgbClr val="00B0F0"/>
              </a:solidFill>
              <a:latin typeface="Nexa Bold" panose="02000000000000000000" pitchFamily="5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70032" y="2708151"/>
            <a:ext cx="0" cy="1101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31"/>
          <p:cNvSpPr txBox="1">
            <a:spLocks noChangeArrowheads="1"/>
          </p:cNvSpPr>
          <p:nvPr/>
        </p:nvSpPr>
        <p:spPr bwMode="auto">
          <a:xfrm>
            <a:off x="4783258" y="2592417"/>
            <a:ext cx="3815878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33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FREE </a:t>
            </a:r>
            <a:r>
              <a:rPr lang="en-US" sz="3335" dirty="0">
                <a:solidFill>
                  <a:schemeClr val="accent2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IS</a:t>
            </a:r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4756805" y="3409161"/>
            <a:ext cx="3815878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500" dirty="0">
                <a:solidFill>
                  <a:schemeClr val="bg1"/>
                </a:solidFill>
                <a:latin typeface="Nexa Light" panose="02000000000000000000" pitchFamily="50" charset="0"/>
                <a:cs typeface="Arial" panose="020B0604020202020204" pitchFamily="34" charset="0"/>
              </a:rPr>
              <a:t>EXPENSIVE</a:t>
            </a:r>
          </a:p>
        </p:txBody>
      </p:sp>
      <p:grpSp>
        <p:nvGrpSpPr>
          <p:cNvPr id="15367" name="Group 2"/>
          <p:cNvGrpSpPr/>
          <p:nvPr/>
        </p:nvGrpSpPr>
        <p:grpSpPr bwMode="auto">
          <a:xfrm>
            <a:off x="3473824" y="2714764"/>
            <a:ext cx="1259836" cy="1081275"/>
            <a:chOff x="1787525" y="1303338"/>
            <a:chExt cx="604840" cy="519112"/>
          </a:xfrm>
        </p:grpSpPr>
        <p:sp>
          <p:nvSpPr>
            <p:cNvPr id="26" name="Rectangle 25"/>
            <p:cNvSpPr/>
            <p:nvPr/>
          </p:nvSpPr>
          <p:spPr>
            <a:xfrm>
              <a:off x="1787525" y="1303338"/>
              <a:ext cx="523877" cy="51911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9" name="Isosceles Triangle 8"/>
            <p:cNvSpPr/>
            <p:nvPr/>
          </p:nvSpPr>
          <p:spPr>
            <a:xfrm rot="5400000" flipH="1">
              <a:off x="2184403" y="1465262"/>
              <a:ext cx="222250" cy="19367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3566410" y="2810656"/>
            <a:ext cx="892797" cy="886183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2" name="Oval 11"/>
          <p:cNvSpPr/>
          <p:nvPr/>
        </p:nvSpPr>
        <p:spPr bwMode="auto">
          <a:xfrm>
            <a:off x="3708597" y="2949535"/>
            <a:ext cx="608424" cy="60842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3" grpId="0"/>
      <p:bldP spid="8" grpId="0"/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Administrator\Pictures\0b7b02087bf40ad1ad3da099542c11dfa8ecceeb.jpg0b7b02087bf40ad1ad3da099542c11dfa8ecceeb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437" y="1158783"/>
            <a:ext cx="3565525" cy="213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 descr="C:\Users\Administrator\Pictures\timg.jpgtim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7422" y="3571186"/>
            <a:ext cx="3297555" cy="213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680970" y="1765862"/>
            <a:ext cx="6881146" cy="121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146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2010年9月27日，360发布了其新开发的“隐私保护器”，专门搜集QQ软件是否侵犯用户隐私。随后，QQ立即指出360浏览器涉嫌借黄色网站推广。2010年11月3日，腾讯宣布在装有360软件的电脑上停止运行QQ软件，用户必须卸载360软件才可登录QQ，强迫用户“二选一”。双方为了各自的利益，从2010年到2014年，两家公司上演了一系列互联网之战，并走上了诉讼之路。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04441" y="4186332"/>
            <a:ext cx="6881148" cy="143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sz="146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一款名叫火绒的安全软件，对腾讯旗下的软件产品包括腾讯QQ浏览器、腾讯腾讯安全管家等进行了报毒并拦截。</a:t>
            </a:r>
          </a:p>
          <a:p>
            <a:pPr>
              <a:defRPr/>
            </a:pPr>
            <a:r>
              <a:rPr lang="en-US" sz="146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马化腾随后在朋友圈亲自回复，并罕见致歉：“自查了，确实是我们团队违规出问题了，已严格要求整改和道歉。”随后，火绒和腾讯分别发表了申明对事情经过进行了解释。</a:t>
            </a:r>
            <a:endParaRPr lang="en-US" sz="1460" dirty="0">
              <a:solidFill>
                <a:schemeClr val="bg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defRPr/>
            </a:pPr>
            <a:endParaRPr lang="en-US" sz="1460" dirty="0">
              <a:solidFill>
                <a:schemeClr val="bg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3800" name="Group 1"/>
          <p:cNvGrpSpPr/>
          <p:nvPr/>
        </p:nvGrpSpPr>
        <p:grpSpPr bwMode="auto">
          <a:xfrm>
            <a:off x="4826246" y="1163942"/>
            <a:ext cx="6537254" cy="581971"/>
            <a:chOff x="2316163" y="558800"/>
            <a:chExt cx="3138487" cy="279400"/>
          </a:xfrm>
        </p:grpSpPr>
        <p:sp>
          <p:nvSpPr>
            <p:cNvPr id="57" name="Rectangle 56"/>
            <p:cNvSpPr/>
            <p:nvPr/>
          </p:nvSpPr>
          <p:spPr>
            <a:xfrm>
              <a:off x="2317750" y="558800"/>
              <a:ext cx="3136900" cy="2762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16163" y="558800"/>
              <a:ext cx="168275" cy="27940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33801" name="Group 2"/>
          <p:cNvGrpSpPr/>
          <p:nvPr/>
        </p:nvGrpSpPr>
        <p:grpSpPr bwMode="auto">
          <a:xfrm>
            <a:off x="4826246" y="3584413"/>
            <a:ext cx="6533948" cy="581971"/>
            <a:chOff x="2316163" y="1720850"/>
            <a:chExt cx="3136900" cy="279400"/>
          </a:xfrm>
        </p:grpSpPr>
        <p:sp>
          <p:nvSpPr>
            <p:cNvPr id="61" name="Rectangle 60"/>
            <p:cNvSpPr/>
            <p:nvPr/>
          </p:nvSpPr>
          <p:spPr>
            <a:xfrm>
              <a:off x="2316163" y="1722438"/>
              <a:ext cx="3136900" cy="2746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16163" y="1720850"/>
              <a:ext cx="168275" cy="27940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33802" name="TextBox 57"/>
          <p:cNvSpPr txBox="1">
            <a:spLocks noChangeArrowheads="1"/>
          </p:cNvSpPr>
          <p:nvPr/>
        </p:nvSpPr>
        <p:spPr bwMode="auto">
          <a:xfrm>
            <a:off x="5107636" y="1154348"/>
            <a:ext cx="5651072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665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3Q</a:t>
            </a:r>
            <a:r>
              <a:rPr lang="zh-CN" altLang="en-US" sz="1665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大战</a:t>
            </a:r>
          </a:p>
        </p:txBody>
      </p:sp>
      <p:sp>
        <p:nvSpPr>
          <p:cNvPr id="33803" name="TextBox 59"/>
          <p:cNvSpPr txBox="1">
            <a:spLocks noChangeArrowheads="1"/>
          </p:cNvSpPr>
          <p:nvPr/>
        </p:nvSpPr>
        <p:spPr bwMode="auto">
          <a:xfrm>
            <a:off x="5120971" y="1418556"/>
            <a:ext cx="5651072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Year : 2010</a:t>
            </a:r>
          </a:p>
        </p:txBody>
      </p:sp>
      <p:sp>
        <p:nvSpPr>
          <p:cNvPr id="33804" name="TextBox 61"/>
          <p:cNvSpPr txBox="1">
            <a:spLocks noChangeArrowheads="1"/>
          </p:cNvSpPr>
          <p:nvPr/>
        </p:nvSpPr>
        <p:spPr bwMode="auto">
          <a:xfrm>
            <a:off x="5117557" y="3561484"/>
            <a:ext cx="5651070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665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腾讯全家桶被</a:t>
            </a:r>
            <a:r>
              <a:rPr lang="en-US" altLang="zh-CN" sz="1665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“</a:t>
            </a:r>
            <a:r>
              <a:rPr lang="zh-CN" altLang="en-US" sz="1665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火绒</a:t>
            </a:r>
            <a:r>
              <a:rPr lang="en-US" altLang="zh-CN" sz="1665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”</a:t>
            </a:r>
            <a:r>
              <a:rPr lang="zh-CN" altLang="en-US" sz="1665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报毒查杀</a:t>
            </a:r>
          </a:p>
        </p:txBody>
      </p:sp>
      <p:sp>
        <p:nvSpPr>
          <p:cNvPr id="33805" name="TextBox 63"/>
          <p:cNvSpPr txBox="1">
            <a:spLocks noChangeArrowheads="1"/>
          </p:cNvSpPr>
          <p:nvPr/>
        </p:nvSpPr>
        <p:spPr bwMode="auto">
          <a:xfrm>
            <a:off x="5117557" y="3839026"/>
            <a:ext cx="5651070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Year : 2017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48340" y="5951977"/>
            <a:ext cx="1048209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54"/>
          <p:cNvGrpSpPr/>
          <p:nvPr/>
        </p:nvGrpSpPr>
        <p:grpSpPr bwMode="auto">
          <a:xfrm>
            <a:off x="10444250" y="6114004"/>
            <a:ext cx="400106" cy="396798"/>
            <a:chOff x="5013993" y="2986227"/>
            <a:chExt cx="192079" cy="191109"/>
          </a:xfrm>
        </p:grpSpPr>
        <p:sp>
          <p:nvSpPr>
            <p:cNvPr id="47" name="Rectangle 46"/>
            <p:cNvSpPr/>
            <p:nvPr/>
          </p:nvSpPr>
          <p:spPr>
            <a:xfrm>
              <a:off x="5013993" y="2986227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48" name="Isosceles Triangle 47">
              <a:hlinkClick r:id="" action="ppaction://hlinkshowjump?jump=previousslide"/>
            </p:cNvPr>
            <p:cNvSpPr/>
            <p:nvPr/>
          </p:nvSpPr>
          <p:spPr>
            <a:xfrm rot="16200000">
              <a:off x="5040778" y="3029402"/>
              <a:ext cx="124221" cy="10794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49" name="Group 157"/>
          <p:cNvGrpSpPr/>
          <p:nvPr/>
        </p:nvGrpSpPr>
        <p:grpSpPr bwMode="auto">
          <a:xfrm>
            <a:off x="10950169" y="6114004"/>
            <a:ext cx="400104" cy="396798"/>
            <a:chOff x="5256675" y="2991830"/>
            <a:chExt cx="192079" cy="191109"/>
          </a:xfrm>
        </p:grpSpPr>
        <p:sp>
          <p:nvSpPr>
            <p:cNvPr id="50" name="Rectangle 49"/>
            <p:cNvSpPr/>
            <p:nvPr/>
          </p:nvSpPr>
          <p:spPr>
            <a:xfrm>
              <a:off x="5256675" y="2991830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66" name="Isosceles Triangle 65">
              <a:hlinkClick r:id="" action="ppaction://hlinkshowjump?jump=nextslide"/>
            </p:cNvPr>
            <p:cNvSpPr/>
            <p:nvPr/>
          </p:nvSpPr>
          <p:spPr>
            <a:xfrm rot="5400000" flipH="1">
              <a:off x="5296160" y="3028635"/>
              <a:ext cx="124221" cy="10794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3" grpId="0"/>
      <p:bldP spid="33802" grpId="0"/>
      <p:bldP spid="33803" grpId="0"/>
      <p:bldP spid="33804" grpId="0"/>
      <p:bldP spid="338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9941" y="89281"/>
            <a:ext cx="5750272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335" dirty="0">
                <a:solidFill>
                  <a:srgbClr val="00B0F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The Best Virus Protection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9941" y="515838"/>
            <a:ext cx="5737045" cy="41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08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Winodws10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608871" y="6031337"/>
            <a:ext cx="4768195" cy="41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85" dirty="0">
                <a:solidFill>
                  <a:srgbClr val="00B0F0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AV TEST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622097" y="6305790"/>
            <a:ext cx="4741742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665" dirty="0">
                <a:solidFill>
                  <a:schemeClr val="bg1">
                    <a:lumMod val="7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https://www.av-test.org/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675004" y="6054484"/>
            <a:ext cx="0" cy="6514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48340" y="5951977"/>
            <a:ext cx="1048209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6" name="Group 8"/>
          <p:cNvGrpSpPr/>
          <p:nvPr/>
        </p:nvGrpSpPr>
        <p:grpSpPr bwMode="auto">
          <a:xfrm>
            <a:off x="854954" y="6054484"/>
            <a:ext cx="757225" cy="651410"/>
            <a:chOff x="409575" y="2906713"/>
            <a:chExt cx="364331" cy="312737"/>
          </a:xfrm>
        </p:grpSpPr>
        <p:sp>
          <p:nvSpPr>
            <p:cNvPr id="22" name="Rectangle 21"/>
            <p:cNvSpPr/>
            <p:nvPr/>
          </p:nvSpPr>
          <p:spPr>
            <a:xfrm>
              <a:off x="409575" y="2906713"/>
              <a:ext cx="315011" cy="31273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38" name="Isosceles Triangle 37"/>
            <p:cNvSpPr/>
            <p:nvPr/>
          </p:nvSpPr>
          <p:spPr>
            <a:xfrm rot="5400000" flipH="1">
              <a:off x="653133" y="3008189"/>
              <a:ext cx="128588" cy="112959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17417" name="Group 154"/>
          <p:cNvGrpSpPr/>
          <p:nvPr/>
        </p:nvGrpSpPr>
        <p:grpSpPr bwMode="auto">
          <a:xfrm>
            <a:off x="10444250" y="6114004"/>
            <a:ext cx="400106" cy="396798"/>
            <a:chOff x="5013993" y="2986227"/>
            <a:chExt cx="192079" cy="191109"/>
          </a:xfrm>
        </p:grpSpPr>
        <p:sp>
          <p:nvSpPr>
            <p:cNvPr id="43" name="Rectangle 42"/>
            <p:cNvSpPr/>
            <p:nvPr/>
          </p:nvSpPr>
          <p:spPr>
            <a:xfrm>
              <a:off x="5013993" y="2986227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46" name="Isosceles Triangle 45">
              <a:hlinkClick r:id="" action="ppaction://hlinkshowjump?jump=previousslide"/>
            </p:cNvPr>
            <p:cNvSpPr/>
            <p:nvPr/>
          </p:nvSpPr>
          <p:spPr>
            <a:xfrm rot="16200000">
              <a:off x="5040778" y="3029402"/>
              <a:ext cx="124221" cy="10794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17418" name="Group 157"/>
          <p:cNvGrpSpPr/>
          <p:nvPr/>
        </p:nvGrpSpPr>
        <p:grpSpPr bwMode="auto">
          <a:xfrm>
            <a:off x="10950169" y="6114004"/>
            <a:ext cx="400104" cy="396798"/>
            <a:chOff x="5256675" y="2991830"/>
            <a:chExt cx="192079" cy="191109"/>
          </a:xfrm>
        </p:grpSpPr>
        <p:sp>
          <p:nvSpPr>
            <p:cNvPr id="51" name="Rectangle 50"/>
            <p:cNvSpPr/>
            <p:nvPr/>
          </p:nvSpPr>
          <p:spPr>
            <a:xfrm>
              <a:off x="5256675" y="2991830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52" name="Isosceles Triangle 51">
              <a:hlinkClick r:id="" action="ppaction://hlinkshowjump?jump=nextslide"/>
            </p:cNvPr>
            <p:cNvSpPr/>
            <p:nvPr/>
          </p:nvSpPr>
          <p:spPr>
            <a:xfrm rot="5400000" flipH="1">
              <a:off x="5296160" y="3028635"/>
              <a:ext cx="124221" cy="10794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17419" name="Group 1"/>
          <p:cNvGrpSpPr/>
          <p:nvPr/>
        </p:nvGrpSpPr>
        <p:grpSpPr bwMode="auto">
          <a:xfrm>
            <a:off x="848340" y="1190395"/>
            <a:ext cx="10541612" cy="330665"/>
            <a:chOff x="406400" y="571500"/>
            <a:chExt cx="2489200" cy="158750"/>
          </a:xfrm>
        </p:grpSpPr>
        <p:sp>
          <p:nvSpPr>
            <p:cNvPr id="23" name="Rectangle 22"/>
            <p:cNvSpPr/>
            <p:nvPr/>
          </p:nvSpPr>
          <p:spPr>
            <a:xfrm>
              <a:off x="412646" y="571500"/>
              <a:ext cx="2482954" cy="1587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6400" y="571500"/>
              <a:ext cx="62464" cy="158750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48340" y="1716154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21" name="TextBox 66"/>
          <p:cNvSpPr txBox="1">
            <a:spLocks noChangeArrowheads="1"/>
          </p:cNvSpPr>
          <p:nvPr/>
        </p:nvSpPr>
        <p:spPr bwMode="auto">
          <a:xfrm>
            <a:off x="1457307" y="1693007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Ahnlab V3</a:t>
            </a:r>
          </a:p>
        </p:txBody>
      </p:sp>
      <p:sp>
        <p:nvSpPr>
          <p:cNvPr id="17422" name="TextBox 66"/>
          <p:cNvSpPr txBox="1">
            <a:spLocks noChangeArrowheads="1"/>
          </p:cNvSpPr>
          <p:nvPr/>
        </p:nvSpPr>
        <p:spPr bwMode="auto">
          <a:xfrm>
            <a:off x="1443972" y="1964152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18.0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8340" y="1716154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24" name="TextBox 66"/>
          <p:cNvSpPr txBox="1">
            <a:spLocks noChangeArrowheads="1"/>
          </p:cNvSpPr>
          <p:nvPr/>
        </p:nvSpPr>
        <p:spPr bwMode="auto">
          <a:xfrm>
            <a:off x="788821" y="1775674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8340" y="2506444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26" name="TextBox 66"/>
          <p:cNvSpPr txBox="1">
            <a:spLocks noChangeArrowheads="1"/>
          </p:cNvSpPr>
          <p:nvPr/>
        </p:nvSpPr>
        <p:spPr bwMode="auto">
          <a:xfrm>
            <a:off x="1443972" y="2483298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Avira Antivirus Pro 15.0</a:t>
            </a:r>
          </a:p>
        </p:txBody>
      </p:sp>
      <p:sp>
        <p:nvSpPr>
          <p:cNvPr id="17427" name="TextBox 66"/>
          <p:cNvSpPr txBox="1">
            <a:spLocks noChangeArrowheads="1"/>
          </p:cNvSpPr>
          <p:nvPr/>
        </p:nvSpPr>
        <p:spPr bwMode="auto">
          <a:xfrm>
            <a:off x="1462387" y="2754444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18.0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8340" y="2506444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29" name="TextBox 66"/>
          <p:cNvSpPr txBox="1">
            <a:spLocks noChangeArrowheads="1"/>
          </p:cNvSpPr>
          <p:nvPr/>
        </p:nvSpPr>
        <p:spPr bwMode="auto">
          <a:xfrm>
            <a:off x="788821" y="2565963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8340" y="3300041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31" name="TextBox 66"/>
          <p:cNvSpPr txBox="1">
            <a:spLocks noChangeArrowheads="1"/>
          </p:cNvSpPr>
          <p:nvPr/>
        </p:nvSpPr>
        <p:spPr bwMode="auto">
          <a:xfrm>
            <a:off x="1442702" y="3273720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Kapersky Lab</a:t>
            </a:r>
          </a:p>
        </p:txBody>
      </p:sp>
      <p:sp>
        <p:nvSpPr>
          <p:cNvPr id="17432" name="TextBox 66"/>
          <p:cNvSpPr txBox="1">
            <a:spLocks noChangeArrowheads="1"/>
          </p:cNvSpPr>
          <p:nvPr/>
        </p:nvSpPr>
        <p:spPr bwMode="auto">
          <a:xfrm>
            <a:off x="1462387" y="3548041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17.5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48340" y="3300041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34" name="TextBox 66"/>
          <p:cNvSpPr txBox="1">
            <a:spLocks noChangeArrowheads="1"/>
          </p:cNvSpPr>
          <p:nvPr/>
        </p:nvSpPr>
        <p:spPr bwMode="auto">
          <a:xfrm>
            <a:off x="788821" y="3356255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48340" y="4090332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36" name="TextBox 66"/>
          <p:cNvSpPr txBox="1">
            <a:spLocks noChangeArrowheads="1"/>
          </p:cNvSpPr>
          <p:nvPr/>
        </p:nvSpPr>
        <p:spPr bwMode="auto">
          <a:xfrm>
            <a:off x="1443972" y="4067184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McAfee</a:t>
            </a:r>
          </a:p>
        </p:txBody>
      </p:sp>
      <p:sp>
        <p:nvSpPr>
          <p:cNvPr id="17437" name="TextBox 66"/>
          <p:cNvSpPr txBox="1">
            <a:spLocks noChangeArrowheads="1"/>
          </p:cNvSpPr>
          <p:nvPr/>
        </p:nvSpPr>
        <p:spPr bwMode="auto">
          <a:xfrm>
            <a:off x="1463657" y="4338330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17.5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48340" y="4090332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39" name="TextBox 66"/>
          <p:cNvSpPr txBox="1">
            <a:spLocks noChangeArrowheads="1"/>
          </p:cNvSpPr>
          <p:nvPr/>
        </p:nvSpPr>
        <p:spPr bwMode="auto">
          <a:xfrm>
            <a:off x="788821" y="4149852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8340" y="4874008"/>
            <a:ext cx="5184833" cy="6381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41" name="TextBox 66"/>
          <p:cNvSpPr txBox="1">
            <a:spLocks noChangeArrowheads="1"/>
          </p:cNvSpPr>
          <p:nvPr/>
        </p:nvSpPr>
        <p:spPr bwMode="auto">
          <a:xfrm>
            <a:off x="1443972" y="4850862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TrendMicro</a:t>
            </a:r>
          </a:p>
        </p:txBody>
      </p:sp>
      <p:sp>
        <p:nvSpPr>
          <p:cNvPr id="17442" name="TextBox 66"/>
          <p:cNvSpPr txBox="1">
            <a:spLocks noChangeArrowheads="1"/>
          </p:cNvSpPr>
          <p:nvPr/>
        </p:nvSpPr>
        <p:spPr bwMode="auto">
          <a:xfrm>
            <a:off x="1470642" y="5125313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17.5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48340" y="4874008"/>
            <a:ext cx="661331" cy="63818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44" name="TextBox 66"/>
          <p:cNvSpPr txBox="1">
            <a:spLocks noChangeArrowheads="1"/>
          </p:cNvSpPr>
          <p:nvPr/>
        </p:nvSpPr>
        <p:spPr bwMode="auto">
          <a:xfrm>
            <a:off x="788821" y="4933527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5120" y="1716154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46" name="TextBox 66"/>
          <p:cNvSpPr txBox="1">
            <a:spLocks noChangeArrowheads="1"/>
          </p:cNvSpPr>
          <p:nvPr/>
        </p:nvSpPr>
        <p:spPr bwMode="auto">
          <a:xfrm>
            <a:off x="6800751" y="1693007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AVAST</a:t>
            </a:r>
          </a:p>
        </p:txBody>
      </p:sp>
      <p:sp>
        <p:nvSpPr>
          <p:cNvPr id="17447" name="TextBox 66"/>
          <p:cNvSpPr txBox="1">
            <a:spLocks noChangeArrowheads="1"/>
          </p:cNvSpPr>
          <p:nvPr/>
        </p:nvSpPr>
        <p:spPr bwMode="auto">
          <a:xfrm>
            <a:off x="6800751" y="1964152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17.0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05120" y="1716154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49" name="TextBox 66"/>
          <p:cNvSpPr txBox="1">
            <a:spLocks noChangeArrowheads="1"/>
          </p:cNvSpPr>
          <p:nvPr/>
        </p:nvSpPr>
        <p:spPr bwMode="auto">
          <a:xfrm>
            <a:off x="6145600" y="1775674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205120" y="2506444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51" name="TextBox 66"/>
          <p:cNvSpPr txBox="1">
            <a:spLocks noChangeArrowheads="1"/>
          </p:cNvSpPr>
          <p:nvPr/>
        </p:nvSpPr>
        <p:spPr bwMode="auto">
          <a:xfrm>
            <a:off x="6800751" y="2483298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AVG</a:t>
            </a:r>
          </a:p>
        </p:txBody>
      </p:sp>
      <p:sp>
        <p:nvSpPr>
          <p:cNvPr id="17452" name="TextBox 66"/>
          <p:cNvSpPr txBox="1">
            <a:spLocks noChangeArrowheads="1"/>
          </p:cNvSpPr>
          <p:nvPr/>
        </p:nvSpPr>
        <p:spPr bwMode="auto">
          <a:xfrm>
            <a:off x="6800751" y="2754444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17.0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05120" y="2506444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54" name="TextBox 66"/>
          <p:cNvSpPr txBox="1">
            <a:spLocks noChangeArrowheads="1"/>
          </p:cNvSpPr>
          <p:nvPr/>
        </p:nvSpPr>
        <p:spPr bwMode="auto">
          <a:xfrm>
            <a:off x="6145600" y="2565963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205120" y="3300041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56" name="TextBox 66"/>
          <p:cNvSpPr txBox="1">
            <a:spLocks noChangeArrowheads="1"/>
          </p:cNvSpPr>
          <p:nvPr/>
        </p:nvSpPr>
        <p:spPr bwMode="auto">
          <a:xfrm>
            <a:off x="6774081" y="3276895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BitDefender</a:t>
            </a:r>
          </a:p>
        </p:txBody>
      </p:sp>
      <p:sp>
        <p:nvSpPr>
          <p:cNvPr id="17457" name="TextBox 66"/>
          <p:cNvSpPr txBox="1">
            <a:spLocks noChangeArrowheads="1"/>
          </p:cNvSpPr>
          <p:nvPr/>
        </p:nvSpPr>
        <p:spPr bwMode="auto">
          <a:xfrm>
            <a:off x="6787416" y="3548041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17.0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05120" y="3300041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59" name="TextBox 66"/>
          <p:cNvSpPr txBox="1">
            <a:spLocks noChangeArrowheads="1"/>
          </p:cNvSpPr>
          <p:nvPr/>
        </p:nvSpPr>
        <p:spPr bwMode="auto">
          <a:xfrm>
            <a:off x="6145600" y="3356255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05120" y="4090332"/>
            <a:ext cx="5184833" cy="6348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61" name="TextBox 66"/>
          <p:cNvSpPr txBox="1">
            <a:spLocks noChangeArrowheads="1"/>
          </p:cNvSpPr>
          <p:nvPr/>
        </p:nvSpPr>
        <p:spPr bwMode="auto">
          <a:xfrm>
            <a:off x="6787416" y="4067184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Comode</a:t>
            </a:r>
          </a:p>
        </p:txBody>
      </p:sp>
      <p:sp>
        <p:nvSpPr>
          <p:cNvPr id="17462" name="TextBox 66"/>
          <p:cNvSpPr txBox="1">
            <a:spLocks noChangeArrowheads="1"/>
          </p:cNvSpPr>
          <p:nvPr/>
        </p:nvSpPr>
        <p:spPr bwMode="auto">
          <a:xfrm>
            <a:off x="6787416" y="4338330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17.0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205120" y="4090332"/>
            <a:ext cx="661331" cy="634878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64" name="TextBox 66"/>
          <p:cNvSpPr txBox="1">
            <a:spLocks noChangeArrowheads="1"/>
          </p:cNvSpPr>
          <p:nvPr/>
        </p:nvSpPr>
        <p:spPr bwMode="auto">
          <a:xfrm>
            <a:off x="6145600" y="4149852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09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205120" y="4874008"/>
            <a:ext cx="5184833" cy="6381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66" name="TextBox 66"/>
          <p:cNvSpPr txBox="1">
            <a:spLocks noChangeArrowheads="1"/>
          </p:cNvSpPr>
          <p:nvPr/>
        </p:nvSpPr>
        <p:spPr bwMode="auto">
          <a:xfrm>
            <a:off x="6814086" y="4850862"/>
            <a:ext cx="3690226" cy="38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87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Windows Defender</a:t>
            </a:r>
          </a:p>
        </p:txBody>
      </p:sp>
      <p:sp>
        <p:nvSpPr>
          <p:cNvPr id="17467" name="TextBox 66"/>
          <p:cNvSpPr txBox="1">
            <a:spLocks noChangeArrowheads="1"/>
          </p:cNvSpPr>
          <p:nvPr/>
        </p:nvSpPr>
        <p:spPr bwMode="auto">
          <a:xfrm>
            <a:off x="6800751" y="5125313"/>
            <a:ext cx="3690226" cy="31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46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16.5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205120" y="4874008"/>
            <a:ext cx="661331" cy="638185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17469" name="TextBox 66"/>
          <p:cNvSpPr txBox="1">
            <a:spLocks noChangeArrowheads="1"/>
          </p:cNvSpPr>
          <p:nvPr/>
        </p:nvSpPr>
        <p:spPr bwMode="auto">
          <a:xfrm>
            <a:off x="6145600" y="4933527"/>
            <a:ext cx="78037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25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</a:p>
        </p:txBody>
      </p:sp>
      <p:sp>
        <p:nvSpPr>
          <p:cNvPr id="17470" name="TextBox 66"/>
          <p:cNvSpPr txBox="1">
            <a:spLocks noChangeArrowheads="1"/>
          </p:cNvSpPr>
          <p:nvPr/>
        </p:nvSpPr>
        <p:spPr bwMode="auto">
          <a:xfrm>
            <a:off x="1047065" y="1154240"/>
            <a:ext cx="4840941" cy="34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1665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Date | 1 April 2018 |</a:t>
            </a:r>
            <a:r>
              <a:rPr lang="en-US" sz="1665">
                <a:latin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1665">
                <a:solidFill>
                  <a:srgbClr val="ACECA6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CompanyName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924394" y="6140457"/>
            <a:ext cx="509225" cy="502611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sp>
        <p:nvSpPr>
          <p:cNvPr id="77" name="Oval 76"/>
          <p:cNvSpPr/>
          <p:nvPr/>
        </p:nvSpPr>
        <p:spPr bwMode="auto">
          <a:xfrm>
            <a:off x="997141" y="6196669"/>
            <a:ext cx="363732" cy="36373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>
              <a:solidFill>
                <a:srgbClr val="F2EC84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000"/>
                            </p:stCondLst>
                            <p:childTnLst>
                              <p:par>
                                <p:cTn id="2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7500"/>
                            </p:stCondLst>
                            <p:childTnLst>
                              <p:par>
                                <p:cTn id="2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19" grpId="0"/>
      <p:bldP spid="20" grpId="0"/>
      <p:bldP spid="27" grpId="0" bldLvl="0" animBg="1"/>
      <p:bldP spid="17421" grpId="0"/>
      <p:bldP spid="17422" grpId="0"/>
      <p:bldP spid="30" grpId="0" bldLvl="0" animBg="1"/>
      <p:bldP spid="17424" grpId="0"/>
      <p:bldP spid="32" grpId="0" bldLvl="0" animBg="1"/>
      <p:bldP spid="17426" grpId="0"/>
      <p:bldP spid="17427" grpId="0"/>
      <p:bldP spid="35" grpId="0" bldLvl="0" animBg="1"/>
      <p:bldP spid="17429" grpId="0"/>
      <p:bldP spid="41" grpId="0" bldLvl="0" animBg="1"/>
      <p:bldP spid="17431" grpId="0"/>
      <p:bldP spid="17432" grpId="0"/>
      <p:bldP spid="47" grpId="0" bldLvl="0" animBg="1"/>
      <p:bldP spid="17434" grpId="0"/>
      <p:bldP spid="49" grpId="0" bldLvl="0" animBg="1"/>
      <p:bldP spid="17436" grpId="0"/>
      <p:bldP spid="17437" grpId="0"/>
      <p:bldP spid="54" grpId="0" bldLvl="0" animBg="1"/>
      <p:bldP spid="17439" grpId="0"/>
      <p:bldP spid="56" grpId="0" bldLvl="0" animBg="1"/>
      <p:bldP spid="17441" grpId="0"/>
      <p:bldP spid="17442" grpId="0"/>
      <p:bldP spid="59" grpId="0" bldLvl="0" animBg="1"/>
      <p:bldP spid="17444" grpId="0"/>
      <p:bldP spid="61" grpId="0" bldLvl="0" animBg="1"/>
      <p:bldP spid="17446" grpId="0"/>
      <p:bldP spid="17447" grpId="0"/>
      <p:bldP spid="64" grpId="0" bldLvl="0" animBg="1"/>
      <p:bldP spid="17449" grpId="0"/>
      <p:bldP spid="66" grpId="0" bldLvl="0" animBg="1"/>
      <p:bldP spid="17451" grpId="0"/>
      <p:bldP spid="17452" grpId="0"/>
      <p:bldP spid="69" grpId="0" bldLvl="0" animBg="1"/>
      <p:bldP spid="17454" grpId="0"/>
      <p:bldP spid="71" grpId="0" bldLvl="0" animBg="1"/>
      <p:bldP spid="17456" grpId="0"/>
      <p:bldP spid="17457" grpId="0"/>
      <p:bldP spid="74" grpId="0" bldLvl="0" animBg="1"/>
      <p:bldP spid="17459" grpId="0"/>
      <p:bldP spid="76" grpId="0" bldLvl="0" animBg="1"/>
      <p:bldP spid="17461" grpId="0"/>
      <p:bldP spid="17462" grpId="0"/>
      <p:bldP spid="79" grpId="0" bldLvl="0" animBg="1"/>
      <p:bldP spid="17464" grpId="0"/>
      <p:bldP spid="81" grpId="0" bldLvl="0" animBg="1"/>
      <p:bldP spid="17466" grpId="0"/>
      <p:bldP spid="17467" grpId="0"/>
      <p:bldP spid="84" grpId="0" bldLvl="0" animBg="1"/>
      <p:bldP spid="17469" grpId="0"/>
      <p:bldP spid="17470" grpId="0"/>
      <p:bldP spid="75" grpId="0" bldLvl="0" animBg="1"/>
      <p:bldP spid="7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23" y="239023"/>
            <a:ext cx="6745574" cy="638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206510" y="4196145"/>
            <a:ext cx="6752187" cy="2433697"/>
          </a:xfrm>
          <a:prstGeom prst="rect">
            <a:avLst/>
          </a:prstGeom>
          <a:solidFill>
            <a:srgbClr val="46464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85"/>
          </a:p>
        </p:txBody>
      </p:sp>
      <p:grpSp>
        <p:nvGrpSpPr>
          <p:cNvPr id="31749" name="Group 154"/>
          <p:cNvGrpSpPr/>
          <p:nvPr/>
        </p:nvGrpSpPr>
        <p:grpSpPr bwMode="auto">
          <a:xfrm>
            <a:off x="10444250" y="6114004"/>
            <a:ext cx="400106" cy="396798"/>
            <a:chOff x="5013993" y="2986227"/>
            <a:chExt cx="192079" cy="191109"/>
          </a:xfrm>
        </p:grpSpPr>
        <p:sp>
          <p:nvSpPr>
            <p:cNvPr id="31" name="Rectangle 30"/>
            <p:cNvSpPr/>
            <p:nvPr/>
          </p:nvSpPr>
          <p:spPr>
            <a:xfrm>
              <a:off x="5013993" y="2986227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32" name="Isosceles Triangle 31">
              <a:hlinkClick r:id="" action="ppaction://hlinkshowjump?jump=previousslide"/>
            </p:cNvPr>
            <p:cNvSpPr/>
            <p:nvPr/>
          </p:nvSpPr>
          <p:spPr>
            <a:xfrm rot="16200000">
              <a:off x="5040778" y="3029402"/>
              <a:ext cx="124221" cy="10794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grpSp>
        <p:nvGrpSpPr>
          <p:cNvPr id="31750" name="Group 157"/>
          <p:cNvGrpSpPr/>
          <p:nvPr/>
        </p:nvGrpSpPr>
        <p:grpSpPr bwMode="auto">
          <a:xfrm>
            <a:off x="10950169" y="6114004"/>
            <a:ext cx="400104" cy="396798"/>
            <a:chOff x="5256675" y="2991830"/>
            <a:chExt cx="192079" cy="191109"/>
          </a:xfrm>
        </p:grpSpPr>
        <p:sp>
          <p:nvSpPr>
            <p:cNvPr id="34" name="Rectangle 33"/>
            <p:cNvSpPr/>
            <p:nvPr/>
          </p:nvSpPr>
          <p:spPr>
            <a:xfrm>
              <a:off x="5256675" y="2991830"/>
              <a:ext cx="192079" cy="191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  <p:sp>
          <p:nvSpPr>
            <p:cNvPr id="35" name="Isosceles Triangle 34">
              <a:hlinkClick r:id="" action="ppaction://hlinkshowjump?jump=nextslide"/>
            </p:cNvPr>
            <p:cNvSpPr/>
            <p:nvPr/>
          </p:nvSpPr>
          <p:spPr>
            <a:xfrm rot="5400000" flipH="1">
              <a:off x="5296160" y="3028635"/>
              <a:ext cx="124221" cy="10794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5365230" y="4440837"/>
            <a:ext cx="6824933" cy="114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29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一种被广泛使用的密码散列函数，可以产生出一个128位（16字节）的散列值（hash value），用于</a:t>
            </a:r>
          </a:p>
          <a:p>
            <a:pPr eaLnBrk="1" hangingPunct="1"/>
            <a:r>
              <a:rPr lang="en-US" sz="229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确保信息传输完整一致。</a:t>
            </a:r>
          </a:p>
        </p:txBody>
      </p:sp>
      <p:grpSp>
        <p:nvGrpSpPr>
          <p:cNvPr id="2" name="Group 1"/>
          <p:cNvGrpSpPr/>
          <p:nvPr/>
        </p:nvGrpSpPr>
        <p:grpSpPr bwMode="auto">
          <a:xfrm>
            <a:off x="266369" y="238079"/>
            <a:ext cx="5545259" cy="6391763"/>
            <a:chOff x="127000" y="114300"/>
            <a:chExt cx="2662238" cy="3068638"/>
          </a:xfrm>
        </p:grpSpPr>
        <p:grpSp>
          <p:nvGrpSpPr>
            <p:cNvPr id="32779" name="Group 3"/>
            <p:cNvGrpSpPr/>
            <p:nvPr/>
          </p:nvGrpSpPr>
          <p:grpSpPr bwMode="auto">
            <a:xfrm>
              <a:off x="127000" y="114300"/>
              <a:ext cx="2662238" cy="3068638"/>
              <a:chOff x="127036" y="114301"/>
              <a:chExt cx="2662995" cy="306863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7036" y="114301"/>
                <a:ext cx="2375575" cy="306863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85"/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 flipH="1">
                <a:off x="2081912" y="1409607"/>
                <a:ext cx="757237" cy="659000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85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27000" y="114300"/>
              <a:ext cx="50800" cy="3068638"/>
            </a:xfrm>
            <a:prstGeom prst="rect">
              <a:avLst/>
            </a:prstGeom>
            <a:solidFill>
              <a:srgbClr val="6DC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85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60556" y="3237215"/>
            <a:ext cx="4893848" cy="66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750" dirty="0">
                <a:solidFill>
                  <a:schemeClr val="bg1"/>
                </a:solidFill>
                <a:latin typeface="Nexa Bold" panose="02000000000000000000" pitchFamily="50" charset="0"/>
                <a:cs typeface="Arial" panose="020B0604020202020204" pitchFamily="34" charset="0"/>
              </a:rPr>
              <a:t>MD5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73783" y="3716679"/>
            <a:ext cx="4880621" cy="44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197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2290" dirty="0">
                <a:solidFill>
                  <a:schemeClr val="bg1">
                    <a:lumMod val="95000"/>
                  </a:schemeClr>
                </a:solidFill>
                <a:latin typeface="Nexa Light" panose="02000000000000000000" pitchFamily="50" charset="0"/>
                <a:ea typeface="Open Sans" panose="020B0606030504020204" pitchFamily="34" charset="0"/>
                <a:cs typeface="Arial" panose="020B0604020202020204" pitchFamily="34" charset="0"/>
              </a:rPr>
              <a:t>Message-Digest Algorithm</a:t>
            </a:r>
          </a:p>
        </p:txBody>
      </p:sp>
      <p:pic>
        <p:nvPicPr>
          <p:cNvPr id="21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43" y="2374177"/>
            <a:ext cx="1130876" cy="86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00e93901213fb80ee289b6db35d12f2eb938946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520" y="238125"/>
            <a:ext cx="5843905" cy="39198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31751" grpId="0"/>
      <p:bldP spid="19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C6D9"/>
      </a:accent1>
      <a:accent2>
        <a:srgbClr val="FFD633"/>
      </a:accent2>
      <a:accent3>
        <a:srgbClr val="01C6D9"/>
      </a:accent3>
      <a:accent4>
        <a:srgbClr val="FFD633"/>
      </a:accent4>
      <a:accent5>
        <a:srgbClr val="01C6D9"/>
      </a:accent5>
      <a:accent6>
        <a:srgbClr val="FFD633"/>
      </a:accent6>
      <a:hlink>
        <a:srgbClr val="01C6D9"/>
      </a:hlink>
      <a:folHlink>
        <a:srgbClr val="FFD63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C6D9"/>
      </a:accent1>
      <a:accent2>
        <a:srgbClr val="FFD633"/>
      </a:accent2>
      <a:accent3>
        <a:srgbClr val="01C6D9"/>
      </a:accent3>
      <a:accent4>
        <a:srgbClr val="FFD633"/>
      </a:accent4>
      <a:accent5>
        <a:srgbClr val="01C6D9"/>
      </a:accent5>
      <a:accent6>
        <a:srgbClr val="FFD633"/>
      </a:accent6>
      <a:hlink>
        <a:srgbClr val="01C6D9"/>
      </a:hlink>
      <a:folHlink>
        <a:srgbClr val="FFD63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605</Words>
  <Application>Microsoft Office PowerPoint</Application>
  <PresentationFormat>宽屏</PresentationFormat>
  <Paragraphs>150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Gill Sans</vt:lpstr>
      <vt:lpstr>Nexa Bold</vt:lpstr>
      <vt:lpstr>Nexa Light</vt:lpstr>
      <vt:lpstr>Open Sans</vt:lpstr>
      <vt:lpstr>Open Sans Light</vt:lpstr>
      <vt:lpstr>Open Sans Semibold</vt:lpstr>
      <vt:lpstr>新細明體</vt:lpstr>
      <vt:lpstr>Showcard Gothic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Office 主题​​</vt:lpstr>
      <vt:lpstr>自定义设计方案</vt:lpstr>
      <vt:lpstr>Office Theme</vt:lpstr>
      <vt:lpstr>1_Office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tang xiao</cp:lastModifiedBy>
  <cp:revision>427</cp:revision>
  <dcterms:created xsi:type="dcterms:W3CDTF">2017-08-03T09:01:00Z</dcterms:created>
  <dcterms:modified xsi:type="dcterms:W3CDTF">2018-09-20T08:33:36Z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