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0D7470-0806-4195-8352-5983837CD6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98C3411-5969-4DA4-AE50-28E14B21E3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E92BA2-2717-4BCF-AE89-593EBFD75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154E2-DA6E-485A-B5DE-24DDD6AECB79}" type="datetimeFigureOut">
              <a:rPr lang="ko-KR" altLang="en-US" smtClean="0"/>
              <a:t>2024-07-11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6BC5EF-86A4-4748-8FEE-5DAAB2EA8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3A5ABB-2A74-48DF-A5CC-271808747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7F154-2F04-438B-877A-72A2C46BCD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4003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00EB60-48F0-4A9E-B31B-19C7F86AD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5E9742C-C62D-405A-8794-DD0C735ACA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65774E-AC42-4A75-A40C-167F1CAC5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154E2-DA6E-485A-B5DE-24DDD6AECB79}" type="datetimeFigureOut">
              <a:rPr lang="ko-KR" altLang="en-US" smtClean="0"/>
              <a:t>2024-07-11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A84948-A805-4799-AD9C-53203CB3E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04BF49-A736-4F20-8CCE-D93098B7A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7F154-2F04-438B-877A-72A2C46BCD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1764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C2E9320-3936-434B-AC5C-DB33798FEC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39E19FB-7126-499C-94BC-74551F5D46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4B432C-80BC-4BCE-A709-3A78270C0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154E2-DA6E-485A-B5DE-24DDD6AECB79}" type="datetimeFigureOut">
              <a:rPr lang="ko-KR" altLang="en-US" smtClean="0"/>
              <a:t>2024-07-11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3E76E8-0CCC-42AE-BDE0-B2437E0B2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350D6A-8B4D-4E81-9987-D05749769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7F154-2F04-438B-877A-72A2C46BCD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810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C7FD4D-9179-4D18-901E-94E2DB617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C26714-39BB-4352-8DFE-6603EB838D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16C20F-0EC9-415E-8C75-9A57E1D67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154E2-DA6E-485A-B5DE-24DDD6AECB79}" type="datetimeFigureOut">
              <a:rPr lang="ko-KR" altLang="en-US" smtClean="0"/>
              <a:t>2024-07-11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37BA8C-FC0B-417C-9DBB-C72C12272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63AB34-EA42-4AE2-9849-51E970718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7F154-2F04-438B-877A-72A2C46BCD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5150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A338E5-AAD8-410C-BD81-3A5A9CB7E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A21CCD-A39E-4B20-BA62-A505F9C67F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F6E04A-1C0A-4371-A2DD-4B225426C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154E2-DA6E-485A-B5DE-24DDD6AECB79}" type="datetimeFigureOut">
              <a:rPr lang="ko-KR" altLang="en-US" smtClean="0"/>
              <a:t>2024-07-11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DAA66E-C06C-4CF5-A368-2617326F6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B38BFE-71DE-4F82-80D8-185BE2765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7F154-2F04-438B-877A-72A2C46BCD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452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E4278C-9D24-4F62-94B3-755ECFA1F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91EEE5-DB99-4940-B7BD-24F89DB65F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081CE7A-2991-4E04-9F57-36B594D866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EDBE7C3-BAF2-4612-A86A-3435B8FB0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154E2-DA6E-485A-B5DE-24DDD6AECB79}" type="datetimeFigureOut">
              <a:rPr lang="ko-KR" altLang="en-US" smtClean="0"/>
              <a:t>2024-07-11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1791BA4-D2D4-4FBE-BEA7-7916A9C83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703C660-5CB7-4CDD-BA86-2897552AF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7F154-2F04-438B-877A-72A2C46BCD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9230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D5905E-9A43-4B13-B454-10404793E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05D8649-90A1-445B-8154-5C2C44FC8F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07894B2-B8D1-4F17-89E9-7BC3E46DEC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65A3495-2EE6-4D9E-BB27-EB96B5B5B4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B625FA4-7F06-4294-8CAB-0FA4B4AB08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3B04CE4-0AF8-4C50-AAA1-04267B7AC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154E2-DA6E-485A-B5DE-24DDD6AECB79}" type="datetimeFigureOut">
              <a:rPr lang="ko-KR" altLang="en-US" smtClean="0"/>
              <a:t>2024-07-11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8B169E5-9FFC-4F39-9CB1-6993A235F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409765F-B308-43AC-8C5D-3C307644F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7F154-2F04-438B-877A-72A2C46BCD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6567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EB8D96-AC42-4E79-BB1D-9034AF633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DE08B42-9680-4BD0-8275-C34AE8B92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154E2-DA6E-485A-B5DE-24DDD6AECB79}" type="datetimeFigureOut">
              <a:rPr lang="ko-KR" altLang="en-US" smtClean="0"/>
              <a:t>2024-07-11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9EF0108-C4D1-4ABE-84F9-34D37757F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EFD5546-2632-4D19-BBCA-F14F75EAB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7F154-2F04-438B-877A-72A2C46BCD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9580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6AD094D-870D-4FF0-8C7C-E263AD42F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154E2-DA6E-485A-B5DE-24DDD6AECB79}" type="datetimeFigureOut">
              <a:rPr lang="ko-KR" altLang="en-US" smtClean="0"/>
              <a:t>2024-07-11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D907863-516C-431C-A653-0632C4D73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10949F1-335C-4E84-9D3B-C112CFEBA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7F154-2F04-438B-877A-72A2C46BCD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2183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FBDF0A-4A95-4389-8067-457C41062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996D4B-BFA2-4F8F-B775-B55D6E3B1B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9D69AE0-EF84-433E-BEF3-CF4564167A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6FB30C2-7C41-40F3-800D-BED0A483E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154E2-DA6E-485A-B5DE-24DDD6AECB79}" type="datetimeFigureOut">
              <a:rPr lang="ko-KR" altLang="en-US" smtClean="0"/>
              <a:t>2024-07-11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23A6DBF-FD4F-49E8-8E68-57AEEABF4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BACA1B5-E38F-4DB4-99EB-F23938B5A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7F154-2F04-438B-877A-72A2C46BCD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4242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EC6D09-812A-478E-841F-BCA6C431A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3FF1E30-4461-4633-9AD8-2DB8BE5422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17DE39A-C36B-4EAD-8096-AB2875B892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6C50EEC-D0BE-4040-B99D-E1CFFB615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154E2-DA6E-485A-B5DE-24DDD6AECB79}" type="datetimeFigureOut">
              <a:rPr lang="ko-KR" altLang="en-US" smtClean="0"/>
              <a:t>2024-07-11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0A379AA-2143-4DA8-9B70-56753B45A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EEB7230-F82E-44A4-986D-A25F7BE5F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7F154-2F04-438B-877A-72A2C46BCD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8693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0643E1E-A13A-47CA-9D98-9597B6103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D58921F-4B15-4393-9F73-9BB8D8490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5348C1-C3F3-442B-A2E6-DD7A66D179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4154E2-DA6E-485A-B5DE-24DDD6AECB79}" type="datetimeFigureOut">
              <a:rPr lang="ko-KR" altLang="en-US" smtClean="0"/>
              <a:t>2024-07-11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1C64A9-E927-4754-A642-E2EB5352EB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535784-13AD-4B44-AF26-0E97522024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D7F154-2F04-438B-877A-72A2C46BCD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6363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657C87-581B-4D56-B20F-403D4C7A08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9B1228F-EB8A-4457-9EB2-763A149B4C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77424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김수빈</dc:creator>
  <cp:lastModifiedBy>김수빈</cp:lastModifiedBy>
  <cp:revision>1</cp:revision>
  <dcterms:created xsi:type="dcterms:W3CDTF">2024-07-11T08:01:45Z</dcterms:created>
  <dcterms:modified xsi:type="dcterms:W3CDTF">2024-07-11T08:01:54Z</dcterms:modified>
</cp:coreProperties>
</file>