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63" r:id="rId6"/>
    <p:sldId id="268" r:id="rId7"/>
    <p:sldId id="260" r:id="rId8"/>
    <p:sldId id="265" r:id="rId9"/>
    <p:sldId id="264" r:id="rId10"/>
    <p:sldId id="262" r:id="rId11"/>
    <p:sldId id="258" r:id="rId12"/>
    <p:sldId id="259" r:id="rId13"/>
    <p:sldId id="261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1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8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9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3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5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FD1E-B57A-49F8-8AD4-AE7C97B79B9C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FD1E-B57A-49F8-8AD4-AE7C97B79B9C}" type="datetimeFigureOut">
              <a:rPr lang="en-US" smtClean="0"/>
              <a:t>02/12/18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5656-6022-475C-BBEA-DEFEAEFC7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HỌC TRỰC TUYẾN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3362325" cy="456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513351"/>
            <a:ext cx="3152775" cy="41624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530452"/>
            <a:ext cx="3390900" cy="441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7345" y="3537466"/>
            <a:ext cx="79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VIDEO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175260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TEXT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2523183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FILE / IMAGE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http://localhost:8000/admin/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08094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6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6012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916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4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types users</a:t>
            </a:r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endParaRPr lang="en-US" dirty="0" smtClean="0"/>
          </a:p>
          <a:p>
            <a:r>
              <a:rPr lang="en-US" smtClean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6580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790575"/>
            <a:ext cx="76771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0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742768"/>
            <a:ext cx="53625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1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8102" y="3244334"/>
            <a:ext cx="388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http://localhost:8000/student/register/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36" y="1524000"/>
            <a:ext cx="4530839" cy="53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60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42481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0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610600" cy="46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5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68245"/>
            <a:ext cx="37528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44767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828800" y="18288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66389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224463"/>
            <a:ext cx="3667125" cy="79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50</Words>
  <Application>Microsoft Office PowerPoint</Application>
  <PresentationFormat>On-screen Show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WEB HỌC TRỰC TUYẾN</vt:lpstr>
      <vt:lpstr>Trang chu</vt:lpstr>
      <vt:lpstr>Trang chủ</vt:lpstr>
      <vt:lpstr>Người học đăng ký</vt:lpstr>
      <vt:lpstr>Người học</vt:lpstr>
      <vt:lpstr>Người học</vt:lpstr>
      <vt:lpstr>TEACHER</vt:lpstr>
      <vt:lpstr>PowerPoint Presentation</vt:lpstr>
      <vt:lpstr>PowerPoint Presentation</vt:lpstr>
      <vt:lpstr>PowerPoint Presentation</vt:lpstr>
      <vt:lpstr>ADMIN</vt:lpstr>
      <vt:lpstr>ADMIN</vt:lpstr>
      <vt:lpstr>PowerPoint Presentation</vt:lpstr>
      <vt:lpstr>Cần giải quyết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HỌC TRỰC TUYẾN</dc:title>
  <dc:creator>buithanh</dc:creator>
  <cp:lastModifiedBy>buithanh</cp:lastModifiedBy>
  <cp:revision>13</cp:revision>
  <dcterms:created xsi:type="dcterms:W3CDTF">2018-11-25T10:03:34Z</dcterms:created>
  <dcterms:modified xsi:type="dcterms:W3CDTF">2018-12-02T09:21:52Z</dcterms:modified>
</cp:coreProperties>
</file>