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3" r:id="rId9"/>
    <p:sldId id="262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FD1E-B57A-49F8-8AD4-AE7C97B79B9C}" type="datetimeFigureOut">
              <a:rPr lang="en-US" smtClean="0"/>
              <a:t>25/11/18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5656-6022-475C-BBEA-DEFEAEFC7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13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FD1E-B57A-49F8-8AD4-AE7C97B79B9C}" type="datetimeFigureOut">
              <a:rPr lang="en-US" smtClean="0"/>
              <a:t>25/11/18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5656-6022-475C-BBEA-DEFEAEFC7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8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FD1E-B57A-49F8-8AD4-AE7C97B79B9C}" type="datetimeFigureOut">
              <a:rPr lang="en-US" smtClean="0"/>
              <a:t>25/11/18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5656-6022-475C-BBEA-DEFEAEFC7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9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FD1E-B57A-49F8-8AD4-AE7C97B79B9C}" type="datetimeFigureOut">
              <a:rPr lang="en-US" smtClean="0"/>
              <a:t>25/11/18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5656-6022-475C-BBEA-DEFEAEFC7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3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FD1E-B57A-49F8-8AD4-AE7C97B79B9C}" type="datetimeFigureOut">
              <a:rPr lang="en-US" smtClean="0"/>
              <a:t>25/11/18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5656-6022-475C-BBEA-DEFEAEFC7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62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FD1E-B57A-49F8-8AD4-AE7C97B79B9C}" type="datetimeFigureOut">
              <a:rPr lang="en-US" smtClean="0"/>
              <a:t>25/11/18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5656-6022-475C-BBEA-DEFEAEFC7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5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FD1E-B57A-49F8-8AD4-AE7C97B79B9C}" type="datetimeFigureOut">
              <a:rPr lang="en-US" smtClean="0"/>
              <a:t>25/11/18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5656-6022-475C-BBEA-DEFEAEFC7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FD1E-B57A-49F8-8AD4-AE7C97B79B9C}" type="datetimeFigureOut">
              <a:rPr lang="en-US" smtClean="0"/>
              <a:t>25/11/18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5656-6022-475C-BBEA-DEFEAEFC7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4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FD1E-B57A-49F8-8AD4-AE7C97B79B9C}" type="datetimeFigureOut">
              <a:rPr lang="en-US" smtClean="0"/>
              <a:t>25/11/18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5656-6022-475C-BBEA-DEFEAEFC7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9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FD1E-B57A-49F8-8AD4-AE7C97B79B9C}" type="datetimeFigureOut">
              <a:rPr lang="en-US" smtClean="0"/>
              <a:t>25/11/18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5656-6022-475C-BBEA-DEFEAEFC7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7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FD1E-B57A-49F8-8AD4-AE7C97B79B9C}" type="datetimeFigureOut">
              <a:rPr lang="en-US" smtClean="0"/>
              <a:t>25/11/18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5656-6022-475C-BBEA-DEFEAEFC7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8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EFD1E-B57A-49F8-8AD4-AE7C97B79B9C}" type="datetimeFigureOut">
              <a:rPr lang="en-US" smtClean="0"/>
              <a:t>25/11/18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05656-6022-475C-BBEA-DEFEAEFC7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57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HỌC TRỰC TUYẾN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0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9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urls.py (setting)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41" y="2219324"/>
            <a:ext cx="8851275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657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http://localhost:8000/admin/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2200"/>
            <a:ext cx="7080941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763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601200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90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0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7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9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8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</Words>
  <Application>Microsoft Office PowerPoint</Application>
  <PresentationFormat>On-screen Show (4:3)</PresentationFormat>
  <Paragraphs>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WEB HỌC TRỰC TUYẾN</vt:lpstr>
      <vt:lpstr>urls.py (setting)</vt:lpstr>
      <vt:lpstr>ADMIN</vt:lpstr>
      <vt:lpstr>ADMIN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HỌC TRỰC TUYẾN</dc:title>
  <dc:creator>buithanh</dc:creator>
  <cp:lastModifiedBy>buithanh</cp:lastModifiedBy>
  <cp:revision>2</cp:revision>
  <dcterms:created xsi:type="dcterms:W3CDTF">2018-11-25T10:03:34Z</dcterms:created>
  <dcterms:modified xsi:type="dcterms:W3CDTF">2018-11-25T10:24:27Z</dcterms:modified>
</cp:coreProperties>
</file>