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80" r:id="rId3"/>
    <p:sldId id="292" r:id="rId4"/>
    <p:sldId id="297" r:id="rId5"/>
    <p:sldId id="298" r:id="rId6"/>
    <p:sldId id="299" r:id="rId7"/>
    <p:sldId id="296" r:id="rId8"/>
    <p:sldId id="282" r:id="rId9"/>
    <p:sldId id="283" r:id="rId10"/>
    <p:sldId id="284" r:id="rId11"/>
    <p:sldId id="286" r:id="rId12"/>
    <p:sldId id="287" r:id="rId13"/>
    <p:sldId id="288" r:id="rId14"/>
    <p:sldId id="289" r:id="rId15"/>
    <p:sldId id="290" r:id="rId16"/>
    <p:sldId id="281" r:id="rId17"/>
    <p:sldId id="294" r:id="rId18"/>
    <p:sldId id="295" r:id="rId19"/>
    <p:sldId id="293" r:id="rId20"/>
    <p:sldId id="2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t Van" initials="DV" lastIdx="3" clrIdx="0">
    <p:extLst>
      <p:ext uri="{19B8F6BF-5375-455C-9EA6-DF929625EA0E}">
        <p15:presenceInfo xmlns:p15="http://schemas.microsoft.com/office/powerpoint/2012/main" userId="598a03b2ed0f3b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79A7"/>
    <a:srgbClr val="9BD3E5"/>
    <a:srgbClr val="44546A"/>
    <a:srgbClr val="0070C0"/>
    <a:srgbClr val="7878E5"/>
    <a:srgbClr val="3E8EB2"/>
    <a:srgbClr val="FFFFFF"/>
    <a:srgbClr val="75A6C5"/>
    <a:srgbClr val="73A5C4"/>
    <a:srgbClr val="EEF0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5058263-0231-1B07-323F-EB339FFB11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C5BBFD0-A8BF-FF2E-0DCC-2F2269F6E0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7AA943-7B81-49BE-ADD0-43B09C29CD09}" type="datetimeFigureOut">
              <a:rPr lang="en-US" smtClean="0"/>
              <a:t>12/29/2024</a:t>
            </a:fld>
            <a:endParaRPr lang="en-US"/>
          </a:p>
        </p:txBody>
      </p:sp>
      <p:sp>
        <p:nvSpPr>
          <p:cNvPr id="4" name="Footer Placeholder 3">
            <a:extLst>
              <a:ext uri="{FF2B5EF4-FFF2-40B4-BE49-F238E27FC236}">
                <a16:creationId xmlns:a16="http://schemas.microsoft.com/office/drawing/2014/main" id="{9294D823-F876-BD8C-AEA5-CB5C3DF232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9A3A24-45B6-F18B-1CB9-99C333ABC9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E48CA1-050E-46C1-A145-AC34A2367CFF}" type="slidenum">
              <a:rPr lang="en-US" smtClean="0"/>
              <a:t>‹#›</a:t>
            </a:fld>
            <a:endParaRPr lang="en-US"/>
          </a:p>
        </p:txBody>
      </p:sp>
    </p:spTree>
    <p:extLst>
      <p:ext uri="{BB962C8B-B14F-4D97-AF65-F5344CB8AC3E}">
        <p14:creationId xmlns:p14="http://schemas.microsoft.com/office/powerpoint/2010/main" val="32555554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F6EFC-1027-4A1B-AC32-B4DF0C6255E4}" type="datetimeFigureOut">
              <a:rPr lang="en-US" smtClean="0"/>
              <a:t>12/29/2024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4202CC-2BED-4409-991C-D57FDD5E55B9}" type="slidenum">
              <a:rPr lang="en-US" smtClean="0"/>
              <a:t>‹#›</a:t>
            </a:fld>
            <a:endParaRPr lang="en-US"/>
          </a:p>
        </p:txBody>
      </p:sp>
    </p:spTree>
    <p:extLst>
      <p:ext uri="{BB962C8B-B14F-4D97-AF65-F5344CB8AC3E}">
        <p14:creationId xmlns:p14="http://schemas.microsoft.com/office/powerpoint/2010/main" val="29528228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4202CC-2BED-4409-991C-D57FDD5E55B9}" type="slidenum">
              <a:rPr lang="en-US" smtClean="0"/>
              <a:t>2</a:t>
            </a:fld>
            <a:endParaRPr lang="en-US"/>
          </a:p>
        </p:txBody>
      </p:sp>
    </p:spTree>
    <p:extLst>
      <p:ext uri="{BB962C8B-B14F-4D97-AF65-F5344CB8AC3E}">
        <p14:creationId xmlns:p14="http://schemas.microsoft.com/office/powerpoint/2010/main" val="2366359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4202CC-2BED-4409-991C-D57FDD5E55B9}" type="slidenum">
              <a:rPr lang="en-US" smtClean="0"/>
              <a:t>20</a:t>
            </a:fld>
            <a:endParaRPr lang="en-US"/>
          </a:p>
        </p:txBody>
      </p:sp>
    </p:spTree>
    <p:extLst>
      <p:ext uri="{BB962C8B-B14F-4D97-AF65-F5344CB8AC3E}">
        <p14:creationId xmlns:p14="http://schemas.microsoft.com/office/powerpoint/2010/main" val="2240729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0C40E-98E8-F29C-AA9A-0AA4AB2A217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B82EA1-E4DD-A21A-031A-F073556431D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EE8F4D-B9D9-1087-A3D1-82703D822505}"/>
              </a:ext>
            </a:extLst>
          </p:cNvPr>
          <p:cNvSpPr>
            <a:spLocks noGrp="1"/>
          </p:cNvSpPr>
          <p:nvPr>
            <p:ph type="dt" sz="half" idx="10"/>
          </p:nvPr>
        </p:nvSpPr>
        <p:spPr>
          <a:xfrm>
            <a:off x="838200" y="6356350"/>
            <a:ext cx="2743200" cy="365125"/>
          </a:xfrm>
          <a:prstGeom prst="rect">
            <a:avLst/>
          </a:prstGeom>
        </p:spPr>
        <p:txBody>
          <a:bodyPr/>
          <a:lstStyle/>
          <a:p>
            <a:fld id="{03C9B7A2-02CB-41DF-B96F-743136D23AEB}" type="datetime1">
              <a:rPr lang="en-US" smtClean="0"/>
              <a:t>12/29/2024</a:t>
            </a:fld>
            <a:endParaRPr lang="en-US"/>
          </a:p>
        </p:txBody>
      </p:sp>
      <p:sp>
        <p:nvSpPr>
          <p:cNvPr id="5" name="Footer Placeholder 4">
            <a:extLst>
              <a:ext uri="{FF2B5EF4-FFF2-40B4-BE49-F238E27FC236}">
                <a16:creationId xmlns:a16="http://schemas.microsoft.com/office/drawing/2014/main" id="{441B1204-5D27-9394-4716-FE49370AEA3C}"/>
              </a:ext>
            </a:extLst>
          </p:cNvPr>
          <p:cNvSpPr>
            <a:spLocks noGrp="1"/>
          </p:cNvSpPr>
          <p:nvPr>
            <p:ph type="ftr" sz="quarter" idx="11"/>
          </p:nvPr>
        </p:nvSpPr>
        <p:spPr>
          <a:xfrm>
            <a:off x="3643313" y="6480408"/>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B3CC3C4-E3F2-35F6-73D1-67C6B809ADA5}"/>
              </a:ext>
            </a:extLst>
          </p:cNvPr>
          <p:cNvSpPr>
            <a:spLocks noGrp="1"/>
          </p:cNvSpPr>
          <p:nvPr>
            <p:ph type="sldNum" sz="quarter" idx="12"/>
          </p:nvPr>
        </p:nvSpPr>
        <p:spPr/>
        <p:txBody>
          <a:bodyPr/>
          <a:lstStyle/>
          <a:p>
            <a:fld id="{E52E8D38-D2CF-46A3-ACCC-B8402A0F5B8A}" type="slidenum">
              <a:rPr lang="en-US" smtClean="0"/>
              <a:t>‹#›</a:t>
            </a:fld>
            <a:endParaRPr lang="en-US"/>
          </a:p>
        </p:txBody>
      </p:sp>
    </p:spTree>
    <p:extLst>
      <p:ext uri="{BB962C8B-B14F-4D97-AF65-F5344CB8AC3E}">
        <p14:creationId xmlns:p14="http://schemas.microsoft.com/office/powerpoint/2010/main" val="690808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7F51-6D2F-ED80-11AE-C2A53CE1EC47}"/>
              </a:ext>
            </a:extLst>
          </p:cNvPr>
          <p:cNvSpPr>
            <a:spLocks noGrp="1"/>
          </p:cNvSpPr>
          <p:nvPr>
            <p:ph type="title"/>
          </p:nvPr>
        </p:nvSpPr>
        <p:spPr>
          <a:xfrm>
            <a:off x="838200" y="365125"/>
            <a:ext cx="3121241" cy="389477"/>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70AD81-8B59-CCDF-C52C-45285FE175B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C4761-53AE-E8B2-F3B0-80EA3C5A83AC}"/>
              </a:ext>
            </a:extLst>
          </p:cNvPr>
          <p:cNvSpPr>
            <a:spLocks noGrp="1"/>
          </p:cNvSpPr>
          <p:nvPr>
            <p:ph type="dt" sz="half" idx="10"/>
          </p:nvPr>
        </p:nvSpPr>
        <p:spPr>
          <a:xfrm>
            <a:off x="838200" y="6356350"/>
            <a:ext cx="2743200" cy="365125"/>
          </a:xfrm>
          <a:prstGeom prst="rect">
            <a:avLst/>
          </a:prstGeom>
        </p:spPr>
        <p:txBody>
          <a:bodyPr/>
          <a:lstStyle/>
          <a:p>
            <a:fld id="{C4230AD1-98EC-4153-8300-810CB760F5B5}" type="datetime1">
              <a:rPr lang="en-US" smtClean="0"/>
              <a:t>12/29/2024</a:t>
            </a:fld>
            <a:endParaRPr lang="en-US"/>
          </a:p>
        </p:txBody>
      </p:sp>
      <p:sp>
        <p:nvSpPr>
          <p:cNvPr id="5" name="Footer Placeholder 4">
            <a:extLst>
              <a:ext uri="{FF2B5EF4-FFF2-40B4-BE49-F238E27FC236}">
                <a16:creationId xmlns:a16="http://schemas.microsoft.com/office/drawing/2014/main" id="{90D4E685-8CD2-5DCB-E142-82AAD4D01EE6}"/>
              </a:ext>
            </a:extLst>
          </p:cNvPr>
          <p:cNvSpPr>
            <a:spLocks noGrp="1"/>
          </p:cNvSpPr>
          <p:nvPr>
            <p:ph type="ftr" sz="quarter" idx="11"/>
          </p:nvPr>
        </p:nvSpPr>
        <p:spPr>
          <a:xfrm>
            <a:off x="3643313" y="6480408"/>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C80340E-2507-5CC0-3335-B8A3E6DA4360}"/>
              </a:ext>
            </a:extLst>
          </p:cNvPr>
          <p:cNvSpPr>
            <a:spLocks noGrp="1"/>
          </p:cNvSpPr>
          <p:nvPr>
            <p:ph type="sldNum" sz="quarter" idx="12"/>
          </p:nvPr>
        </p:nvSpPr>
        <p:spPr/>
        <p:txBody>
          <a:bodyPr/>
          <a:lstStyle/>
          <a:p>
            <a:fld id="{E52E8D38-D2CF-46A3-ACCC-B8402A0F5B8A}" type="slidenum">
              <a:rPr lang="en-US" smtClean="0"/>
              <a:t>‹#›</a:t>
            </a:fld>
            <a:endParaRPr lang="en-US"/>
          </a:p>
        </p:txBody>
      </p:sp>
    </p:spTree>
    <p:extLst>
      <p:ext uri="{BB962C8B-B14F-4D97-AF65-F5344CB8AC3E}">
        <p14:creationId xmlns:p14="http://schemas.microsoft.com/office/powerpoint/2010/main" val="325613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5E148A-4A54-C261-CA10-C873F7EE51CB}"/>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C7460B-DA93-A0E6-294F-6E2AAA621F0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1EC434-4A9D-2ACF-2044-536AF78AA486}"/>
              </a:ext>
            </a:extLst>
          </p:cNvPr>
          <p:cNvSpPr>
            <a:spLocks noGrp="1"/>
          </p:cNvSpPr>
          <p:nvPr>
            <p:ph type="dt" sz="half" idx="10"/>
          </p:nvPr>
        </p:nvSpPr>
        <p:spPr>
          <a:xfrm>
            <a:off x="838200" y="6356350"/>
            <a:ext cx="2743200" cy="365125"/>
          </a:xfrm>
          <a:prstGeom prst="rect">
            <a:avLst/>
          </a:prstGeom>
        </p:spPr>
        <p:txBody>
          <a:bodyPr/>
          <a:lstStyle/>
          <a:p>
            <a:fld id="{0C1D86CF-A5A7-43EC-8F07-E6F716F76783}" type="datetime1">
              <a:rPr lang="en-US" smtClean="0"/>
              <a:t>12/29/2024</a:t>
            </a:fld>
            <a:endParaRPr lang="en-US"/>
          </a:p>
        </p:txBody>
      </p:sp>
      <p:sp>
        <p:nvSpPr>
          <p:cNvPr id="5" name="Footer Placeholder 4">
            <a:extLst>
              <a:ext uri="{FF2B5EF4-FFF2-40B4-BE49-F238E27FC236}">
                <a16:creationId xmlns:a16="http://schemas.microsoft.com/office/drawing/2014/main" id="{8A5210C4-C443-243B-1D86-94DAB02F2ABD}"/>
              </a:ext>
            </a:extLst>
          </p:cNvPr>
          <p:cNvSpPr>
            <a:spLocks noGrp="1"/>
          </p:cNvSpPr>
          <p:nvPr>
            <p:ph type="ftr" sz="quarter" idx="11"/>
          </p:nvPr>
        </p:nvSpPr>
        <p:spPr>
          <a:xfrm>
            <a:off x="3643313" y="6480408"/>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D9FE880-E452-F2B1-CC80-81194E25A2F5}"/>
              </a:ext>
            </a:extLst>
          </p:cNvPr>
          <p:cNvSpPr>
            <a:spLocks noGrp="1"/>
          </p:cNvSpPr>
          <p:nvPr>
            <p:ph type="sldNum" sz="quarter" idx="12"/>
          </p:nvPr>
        </p:nvSpPr>
        <p:spPr/>
        <p:txBody>
          <a:bodyPr/>
          <a:lstStyle/>
          <a:p>
            <a:fld id="{E52E8D38-D2CF-46A3-ACCC-B8402A0F5B8A}" type="slidenum">
              <a:rPr lang="en-US" smtClean="0"/>
              <a:t>‹#›</a:t>
            </a:fld>
            <a:endParaRPr lang="en-US"/>
          </a:p>
        </p:txBody>
      </p:sp>
    </p:spTree>
    <p:extLst>
      <p:ext uri="{BB962C8B-B14F-4D97-AF65-F5344CB8AC3E}">
        <p14:creationId xmlns:p14="http://schemas.microsoft.com/office/powerpoint/2010/main" val="266364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26F50-BE95-14D1-3F4D-D330A38A36C9}"/>
              </a:ext>
            </a:extLst>
          </p:cNvPr>
          <p:cNvSpPr>
            <a:spLocks noGrp="1"/>
          </p:cNvSpPr>
          <p:nvPr>
            <p:ph type="title"/>
          </p:nvPr>
        </p:nvSpPr>
        <p:spPr>
          <a:xfrm>
            <a:off x="838200" y="365125"/>
            <a:ext cx="3121241" cy="389477"/>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BE7225-35A0-0374-FB59-9D0A6798F951}"/>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14078-F0B9-5B1B-BC2A-28B0AB858765}"/>
              </a:ext>
            </a:extLst>
          </p:cNvPr>
          <p:cNvSpPr>
            <a:spLocks noGrp="1"/>
          </p:cNvSpPr>
          <p:nvPr>
            <p:ph type="dt" sz="half" idx="10"/>
          </p:nvPr>
        </p:nvSpPr>
        <p:spPr>
          <a:xfrm>
            <a:off x="838200" y="6356350"/>
            <a:ext cx="2743200" cy="365125"/>
          </a:xfrm>
          <a:prstGeom prst="rect">
            <a:avLst/>
          </a:prstGeom>
        </p:spPr>
        <p:txBody>
          <a:bodyPr/>
          <a:lstStyle/>
          <a:p>
            <a:fld id="{2AE37062-9E9D-44D7-9E64-2E1A3A9059E6}" type="datetime1">
              <a:rPr lang="en-US" smtClean="0"/>
              <a:t>12/29/2024</a:t>
            </a:fld>
            <a:endParaRPr lang="en-US"/>
          </a:p>
        </p:txBody>
      </p:sp>
      <p:sp>
        <p:nvSpPr>
          <p:cNvPr id="5" name="Footer Placeholder 4">
            <a:extLst>
              <a:ext uri="{FF2B5EF4-FFF2-40B4-BE49-F238E27FC236}">
                <a16:creationId xmlns:a16="http://schemas.microsoft.com/office/drawing/2014/main" id="{1622690A-1196-2E55-DE55-43DD81AB54CD}"/>
              </a:ext>
            </a:extLst>
          </p:cNvPr>
          <p:cNvSpPr>
            <a:spLocks noGrp="1"/>
          </p:cNvSpPr>
          <p:nvPr>
            <p:ph type="ftr" sz="quarter" idx="11"/>
          </p:nvPr>
        </p:nvSpPr>
        <p:spPr>
          <a:xfrm>
            <a:off x="3643313" y="6480408"/>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DF8C046-77FF-138A-35DD-25CA8DC5DF17}"/>
              </a:ext>
            </a:extLst>
          </p:cNvPr>
          <p:cNvSpPr>
            <a:spLocks noGrp="1"/>
          </p:cNvSpPr>
          <p:nvPr>
            <p:ph type="sldNum" sz="quarter" idx="12"/>
          </p:nvPr>
        </p:nvSpPr>
        <p:spPr/>
        <p:txBody>
          <a:bodyPr/>
          <a:lstStyle/>
          <a:p>
            <a:fld id="{E52E8D38-D2CF-46A3-ACCC-B8402A0F5B8A}" type="slidenum">
              <a:rPr lang="en-US" smtClean="0"/>
              <a:t>‹#›</a:t>
            </a:fld>
            <a:endParaRPr lang="en-US"/>
          </a:p>
        </p:txBody>
      </p:sp>
    </p:spTree>
    <p:extLst>
      <p:ext uri="{BB962C8B-B14F-4D97-AF65-F5344CB8AC3E}">
        <p14:creationId xmlns:p14="http://schemas.microsoft.com/office/powerpoint/2010/main" val="87650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3328D-FDC6-7F61-6AFB-15BC92D9EC1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6CF7F3-D0E8-01D9-90A8-833A293D128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5EDB96-0AAD-99D6-3493-7D30EF94DB16}"/>
              </a:ext>
            </a:extLst>
          </p:cNvPr>
          <p:cNvSpPr>
            <a:spLocks noGrp="1"/>
          </p:cNvSpPr>
          <p:nvPr>
            <p:ph type="dt" sz="half" idx="10"/>
          </p:nvPr>
        </p:nvSpPr>
        <p:spPr>
          <a:xfrm>
            <a:off x="838200" y="6356350"/>
            <a:ext cx="2743200" cy="365125"/>
          </a:xfrm>
          <a:prstGeom prst="rect">
            <a:avLst/>
          </a:prstGeom>
        </p:spPr>
        <p:txBody>
          <a:bodyPr/>
          <a:lstStyle/>
          <a:p>
            <a:fld id="{A4715E85-BFD5-459C-B504-FC92BCADC65D}" type="datetime1">
              <a:rPr lang="en-US" smtClean="0"/>
              <a:t>12/29/2024</a:t>
            </a:fld>
            <a:endParaRPr lang="en-US"/>
          </a:p>
        </p:txBody>
      </p:sp>
      <p:sp>
        <p:nvSpPr>
          <p:cNvPr id="5" name="Footer Placeholder 4">
            <a:extLst>
              <a:ext uri="{FF2B5EF4-FFF2-40B4-BE49-F238E27FC236}">
                <a16:creationId xmlns:a16="http://schemas.microsoft.com/office/drawing/2014/main" id="{318B2B63-6423-3219-B937-5E5B870D7BC6}"/>
              </a:ext>
            </a:extLst>
          </p:cNvPr>
          <p:cNvSpPr>
            <a:spLocks noGrp="1"/>
          </p:cNvSpPr>
          <p:nvPr>
            <p:ph type="ftr" sz="quarter" idx="11"/>
          </p:nvPr>
        </p:nvSpPr>
        <p:spPr>
          <a:xfrm>
            <a:off x="3643313" y="6480408"/>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3C64B8-86BB-FC15-CC82-50276E2F6BFD}"/>
              </a:ext>
            </a:extLst>
          </p:cNvPr>
          <p:cNvSpPr>
            <a:spLocks noGrp="1"/>
          </p:cNvSpPr>
          <p:nvPr>
            <p:ph type="sldNum" sz="quarter" idx="12"/>
          </p:nvPr>
        </p:nvSpPr>
        <p:spPr/>
        <p:txBody>
          <a:bodyPr/>
          <a:lstStyle/>
          <a:p>
            <a:fld id="{E52E8D38-D2CF-46A3-ACCC-B8402A0F5B8A}" type="slidenum">
              <a:rPr lang="en-US" smtClean="0"/>
              <a:t>‹#›</a:t>
            </a:fld>
            <a:endParaRPr lang="en-US"/>
          </a:p>
        </p:txBody>
      </p:sp>
    </p:spTree>
    <p:extLst>
      <p:ext uri="{BB962C8B-B14F-4D97-AF65-F5344CB8AC3E}">
        <p14:creationId xmlns:p14="http://schemas.microsoft.com/office/powerpoint/2010/main" val="1206339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A136-C86B-07F7-41E3-D5D36A83EF5E}"/>
              </a:ext>
            </a:extLst>
          </p:cNvPr>
          <p:cNvSpPr>
            <a:spLocks noGrp="1"/>
          </p:cNvSpPr>
          <p:nvPr>
            <p:ph type="title"/>
          </p:nvPr>
        </p:nvSpPr>
        <p:spPr>
          <a:xfrm>
            <a:off x="838200" y="365125"/>
            <a:ext cx="3121241" cy="389477"/>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18D8333-6A3D-B0F6-9412-4A21F1830BEE}"/>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77295E-DB43-076D-30C2-DE58F714FFA7}"/>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5797F8-944F-8A9F-7EC8-1F68DFC93A61}"/>
              </a:ext>
            </a:extLst>
          </p:cNvPr>
          <p:cNvSpPr>
            <a:spLocks noGrp="1"/>
          </p:cNvSpPr>
          <p:nvPr>
            <p:ph type="dt" sz="half" idx="10"/>
          </p:nvPr>
        </p:nvSpPr>
        <p:spPr>
          <a:xfrm>
            <a:off x="838200" y="6356350"/>
            <a:ext cx="2743200" cy="365125"/>
          </a:xfrm>
          <a:prstGeom prst="rect">
            <a:avLst/>
          </a:prstGeom>
        </p:spPr>
        <p:txBody>
          <a:bodyPr/>
          <a:lstStyle/>
          <a:p>
            <a:fld id="{B5BBE3FC-7DB7-4CAB-992C-EB8D3A8DB859}" type="datetime1">
              <a:rPr lang="en-US" smtClean="0"/>
              <a:t>12/29/2024</a:t>
            </a:fld>
            <a:endParaRPr lang="en-US"/>
          </a:p>
        </p:txBody>
      </p:sp>
      <p:sp>
        <p:nvSpPr>
          <p:cNvPr id="6" name="Footer Placeholder 5">
            <a:extLst>
              <a:ext uri="{FF2B5EF4-FFF2-40B4-BE49-F238E27FC236}">
                <a16:creationId xmlns:a16="http://schemas.microsoft.com/office/drawing/2014/main" id="{27F1795D-564C-B1FC-6776-626EA286C53F}"/>
              </a:ext>
            </a:extLst>
          </p:cNvPr>
          <p:cNvSpPr>
            <a:spLocks noGrp="1"/>
          </p:cNvSpPr>
          <p:nvPr>
            <p:ph type="ftr" sz="quarter" idx="11"/>
          </p:nvPr>
        </p:nvSpPr>
        <p:spPr>
          <a:xfrm>
            <a:off x="3643313" y="6480408"/>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82D6BDE-5D71-FA88-EA82-5ED4D77EA518}"/>
              </a:ext>
            </a:extLst>
          </p:cNvPr>
          <p:cNvSpPr>
            <a:spLocks noGrp="1"/>
          </p:cNvSpPr>
          <p:nvPr>
            <p:ph type="sldNum" sz="quarter" idx="12"/>
          </p:nvPr>
        </p:nvSpPr>
        <p:spPr/>
        <p:txBody>
          <a:bodyPr/>
          <a:lstStyle/>
          <a:p>
            <a:fld id="{E52E8D38-D2CF-46A3-ACCC-B8402A0F5B8A}" type="slidenum">
              <a:rPr lang="en-US" smtClean="0"/>
              <a:t>‹#›</a:t>
            </a:fld>
            <a:endParaRPr lang="en-US"/>
          </a:p>
        </p:txBody>
      </p:sp>
    </p:spTree>
    <p:extLst>
      <p:ext uri="{BB962C8B-B14F-4D97-AF65-F5344CB8AC3E}">
        <p14:creationId xmlns:p14="http://schemas.microsoft.com/office/powerpoint/2010/main" val="414649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8A322-FB25-484C-69BE-02BD467CACD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74E84FF-004E-7281-B7FE-043F8BC65FE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02ECC9-723C-36CC-C343-49F48614C0DB}"/>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D327B1-4B67-D839-A903-2D3AFA4B261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FEFBF1-9443-663D-45E6-8D6495D5095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1A9961-8F3B-4291-828D-EEEC38DCBECF}"/>
              </a:ext>
            </a:extLst>
          </p:cNvPr>
          <p:cNvSpPr>
            <a:spLocks noGrp="1"/>
          </p:cNvSpPr>
          <p:nvPr>
            <p:ph type="dt" sz="half" idx="10"/>
          </p:nvPr>
        </p:nvSpPr>
        <p:spPr>
          <a:xfrm>
            <a:off x="838200" y="6356350"/>
            <a:ext cx="2743200" cy="365125"/>
          </a:xfrm>
          <a:prstGeom prst="rect">
            <a:avLst/>
          </a:prstGeom>
        </p:spPr>
        <p:txBody>
          <a:bodyPr/>
          <a:lstStyle/>
          <a:p>
            <a:fld id="{BB5F95E2-C368-484A-BE7F-521A4F274F34}" type="datetime1">
              <a:rPr lang="en-US" smtClean="0"/>
              <a:t>12/29/2024</a:t>
            </a:fld>
            <a:endParaRPr lang="en-US"/>
          </a:p>
        </p:txBody>
      </p:sp>
      <p:sp>
        <p:nvSpPr>
          <p:cNvPr id="8" name="Footer Placeholder 7">
            <a:extLst>
              <a:ext uri="{FF2B5EF4-FFF2-40B4-BE49-F238E27FC236}">
                <a16:creationId xmlns:a16="http://schemas.microsoft.com/office/drawing/2014/main" id="{AD08771F-F6BD-62B7-56F3-FB6ACD7C707E}"/>
              </a:ext>
            </a:extLst>
          </p:cNvPr>
          <p:cNvSpPr>
            <a:spLocks noGrp="1"/>
          </p:cNvSpPr>
          <p:nvPr>
            <p:ph type="ftr" sz="quarter" idx="11"/>
          </p:nvPr>
        </p:nvSpPr>
        <p:spPr>
          <a:xfrm>
            <a:off x="3643313" y="6480408"/>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CB3D5E24-AE72-CFFB-9A29-579D40CC21E0}"/>
              </a:ext>
            </a:extLst>
          </p:cNvPr>
          <p:cNvSpPr>
            <a:spLocks noGrp="1"/>
          </p:cNvSpPr>
          <p:nvPr>
            <p:ph type="sldNum" sz="quarter" idx="12"/>
          </p:nvPr>
        </p:nvSpPr>
        <p:spPr/>
        <p:txBody>
          <a:bodyPr/>
          <a:lstStyle/>
          <a:p>
            <a:fld id="{E52E8D38-D2CF-46A3-ACCC-B8402A0F5B8A}" type="slidenum">
              <a:rPr lang="en-US" smtClean="0"/>
              <a:t>‹#›</a:t>
            </a:fld>
            <a:endParaRPr lang="en-US"/>
          </a:p>
        </p:txBody>
      </p:sp>
    </p:spTree>
    <p:extLst>
      <p:ext uri="{BB962C8B-B14F-4D97-AF65-F5344CB8AC3E}">
        <p14:creationId xmlns:p14="http://schemas.microsoft.com/office/powerpoint/2010/main" val="2850395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20FB-F8DA-F2CC-AE3A-E38C035CC154}"/>
              </a:ext>
            </a:extLst>
          </p:cNvPr>
          <p:cNvSpPr>
            <a:spLocks noGrp="1"/>
          </p:cNvSpPr>
          <p:nvPr>
            <p:ph type="title"/>
          </p:nvPr>
        </p:nvSpPr>
        <p:spPr>
          <a:xfrm>
            <a:off x="838200" y="365125"/>
            <a:ext cx="3121241" cy="389477"/>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9A0E69C6-F1E5-97DF-3099-33520C8B8B7C}"/>
              </a:ext>
            </a:extLst>
          </p:cNvPr>
          <p:cNvSpPr>
            <a:spLocks noGrp="1"/>
          </p:cNvSpPr>
          <p:nvPr>
            <p:ph type="dt" sz="half" idx="10"/>
          </p:nvPr>
        </p:nvSpPr>
        <p:spPr>
          <a:xfrm>
            <a:off x="838200" y="6356350"/>
            <a:ext cx="2743200" cy="365125"/>
          </a:xfrm>
          <a:prstGeom prst="rect">
            <a:avLst/>
          </a:prstGeom>
        </p:spPr>
        <p:txBody>
          <a:bodyPr/>
          <a:lstStyle/>
          <a:p>
            <a:fld id="{3B432EA8-C8E7-441B-94BB-599317084A7B}" type="datetime1">
              <a:rPr lang="en-US" smtClean="0"/>
              <a:t>12/29/2024</a:t>
            </a:fld>
            <a:endParaRPr lang="en-US"/>
          </a:p>
        </p:txBody>
      </p:sp>
      <p:sp>
        <p:nvSpPr>
          <p:cNvPr id="4" name="Footer Placeholder 3">
            <a:extLst>
              <a:ext uri="{FF2B5EF4-FFF2-40B4-BE49-F238E27FC236}">
                <a16:creationId xmlns:a16="http://schemas.microsoft.com/office/drawing/2014/main" id="{C9C6A7AF-31C7-895E-0B5D-2C6B81DE7B69}"/>
              </a:ext>
            </a:extLst>
          </p:cNvPr>
          <p:cNvSpPr>
            <a:spLocks noGrp="1"/>
          </p:cNvSpPr>
          <p:nvPr>
            <p:ph type="ftr" sz="quarter" idx="11"/>
          </p:nvPr>
        </p:nvSpPr>
        <p:spPr>
          <a:xfrm>
            <a:off x="3643313" y="6480408"/>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208E466-0035-2589-8EE5-913E3CA0F390}"/>
              </a:ext>
            </a:extLst>
          </p:cNvPr>
          <p:cNvSpPr>
            <a:spLocks noGrp="1"/>
          </p:cNvSpPr>
          <p:nvPr>
            <p:ph type="sldNum" sz="quarter" idx="12"/>
          </p:nvPr>
        </p:nvSpPr>
        <p:spPr/>
        <p:txBody>
          <a:bodyPr/>
          <a:lstStyle/>
          <a:p>
            <a:fld id="{E52E8D38-D2CF-46A3-ACCC-B8402A0F5B8A}" type="slidenum">
              <a:rPr lang="en-US" smtClean="0"/>
              <a:t>‹#›</a:t>
            </a:fld>
            <a:endParaRPr lang="en-US"/>
          </a:p>
        </p:txBody>
      </p:sp>
    </p:spTree>
    <p:extLst>
      <p:ext uri="{BB962C8B-B14F-4D97-AF65-F5344CB8AC3E}">
        <p14:creationId xmlns:p14="http://schemas.microsoft.com/office/powerpoint/2010/main" val="2063921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1E52BC-6CC3-FEE3-1877-9D8E393F498C}"/>
              </a:ext>
            </a:extLst>
          </p:cNvPr>
          <p:cNvSpPr>
            <a:spLocks noGrp="1"/>
          </p:cNvSpPr>
          <p:nvPr>
            <p:ph type="dt" sz="half" idx="10"/>
          </p:nvPr>
        </p:nvSpPr>
        <p:spPr>
          <a:xfrm>
            <a:off x="838200" y="6356350"/>
            <a:ext cx="2743200" cy="365125"/>
          </a:xfrm>
          <a:prstGeom prst="rect">
            <a:avLst/>
          </a:prstGeom>
        </p:spPr>
        <p:txBody>
          <a:bodyPr/>
          <a:lstStyle/>
          <a:p>
            <a:fld id="{7A3F241C-D294-469F-A684-15C4043A21B9}" type="datetime1">
              <a:rPr lang="en-US" smtClean="0"/>
              <a:t>12/29/2024</a:t>
            </a:fld>
            <a:endParaRPr lang="en-US"/>
          </a:p>
        </p:txBody>
      </p:sp>
      <p:sp>
        <p:nvSpPr>
          <p:cNvPr id="3" name="Footer Placeholder 2">
            <a:extLst>
              <a:ext uri="{FF2B5EF4-FFF2-40B4-BE49-F238E27FC236}">
                <a16:creationId xmlns:a16="http://schemas.microsoft.com/office/drawing/2014/main" id="{277B3DA8-84CC-94D6-FE9D-66944E6EA360}"/>
              </a:ext>
            </a:extLst>
          </p:cNvPr>
          <p:cNvSpPr>
            <a:spLocks noGrp="1"/>
          </p:cNvSpPr>
          <p:nvPr>
            <p:ph type="ftr" sz="quarter" idx="11"/>
          </p:nvPr>
        </p:nvSpPr>
        <p:spPr>
          <a:xfrm>
            <a:off x="3643313" y="6480408"/>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CB6834A-F4FE-6A52-F6E3-E4927FDB4BC2}"/>
              </a:ext>
            </a:extLst>
          </p:cNvPr>
          <p:cNvSpPr>
            <a:spLocks noGrp="1"/>
          </p:cNvSpPr>
          <p:nvPr>
            <p:ph type="sldNum" sz="quarter" idx="12"/>
          </p:nvPr>
        </p:nvSpPr>
        <p:spPr/>
        <p:txBody>
          <a:bodyPr/>
          <a:lstStyle/>
          <a:p>
            <a:fld id="{E52E8D38-D2CF-46A3-ACCC-B8402A0F5B8A}" type="slidenum">
              <a:rPr lang="en-US" smtClean="0"/>
              <a:t>‹#›</a:t>
            </a:fld>
            <a:endParaRPr lang="en-US"/>
          </a:p>
        </p:txBody>
      </p:sp>
    </p:spTree>
    <p:extLst>
      <p:ext uri="{BB962C8B-B14F-4D97-AF65-F5344CB8AC3E}">
        <p14:creationId xmlns:p14="http://schemas.microsoft.com/office/powerpoint/2010/main" val="3564287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84EA-AA8E-A0D9-EF05-0F8FB8EE156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EC4A9F-BAC6-45C9-D02A-30DA1A3E240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B5F4C2-E0BC-7B1E-323F-07851C65B3B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6F2901-4D54-8434-4FC7-48948828F068}"/>
              </a:ext>
            </a:extLst>
          </p:cNvPr>
          <p:cNvSpPr>
            <a:spLocks noGrp="1"/>
          </p:cNvSpPr>
          <p:nvPr>
            <p:ph type="dt" sz="half" idx="10"/>
          </p:nvPr>
        </p:nvSpPr>
        <p:spPr>
          <a:xfrm>
            <a:off x="838200" y="6356350"/>
            <a:ext cx="2743200" cy="365125"/>
          </a:xfrm>
          <a:prstGeom prst="rect">
            <a:avLst/>
          </a:prstGeom>
        </p:spPr>
        <p:txBody>
          <a:bodyPr/>
          <a:lstStyle/>
          <a:p>
            <a:fld id="{B5866CF4-4CAB-451E-9473-F40F5F6F61D8}" type="datetime1">
              <a:rPr lang="en-US" smtClean="0"/>
              <a:t>12/29/2024</a:t>
            </a:fld>
            <a:endParaRPr lang="en-US"/>
          </a:p>
        </p:txBody>
      </p:sp>
      <p:sp>
        <p:nvSpPr>
          <p:cNvPr id="6" name="Footer Placeholder 5">
            <a:extLst>
              <a:ext uri="{FF2B5EF4-FFF2-40B4-BE49-F238E27FC236}">
                <a16:creationId xmlns:a16="http://schemas.microsoft.com/office/drawing/2014/main" id="{C4DF8CD0-E198-7D09-E586-7D318EC08858}"/>
              </a:ext>
            </a:extLst>
          </p:cNvPr>
          <p:cNvSpPr>
            <a:spLocks noGrp="1"/>
          </p:cNvSpPr>
          <p:nvPr>
            <p:ph type="ftr" sz="quarter" idx="11"/>
          </p:nvPr>
        </p:nvSpPr>
        <p:spPr>
          <a:xfrm>
            <a:off x="3643313" y="6480408"/>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7992641-1D90-8AEC-B0AE-97375A5A6D59}"/>
              </a:ext>
            </a:extLst>
          </p:cNvPr>
          <p:cNvSpPr>
            <a:spLocks noGrp="1"/>
          </p:cNvSpPr>
          <p:nvPr>
            <p:ph type="sldNum" sz="quarter" idx="12"/>
          </p:nvPr>
        </p:nvSpPr>
        <p:spPr/>
        <p:txBody>
          <a:bodyPr/>
          <a:lstStyle/>
          <a:p>
            <a:fld id="{E52E8D38-D2CF-46A3-ACCC-B8402A0F5B8A}" type="slidenum">
              <a:rPr lang="en-US" smtClean="0"/>
              <a:t>‹#›</a:t>
            </a:fld>
            <a:endParaRPr lang="en-US"/>
          </a:p>
        </p:txBody>
      </p:sp>
    </p:spTree>
    <p:extLst>
      <p:ext uri="{BB962C8B-B14F-4D97-AF65-F5344CB8AC3E}">
        <p14:creationId xmlns:p14="http://schemas.microsoft.com/office/powerpoint/2010/main" val="599877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43C3F-6E19-F5D6-BA62-098644F5AB0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842198-9A95-E13A-EA2A-B6911F7A2F0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A5B164-98CC-CB17-71C9-0C27BE2A595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D5928B-EAF0-DD5A-4B00-546C96BE4B45}"/>
              </a:ext>
            </a:extLst>
          </p:cNvPr>
          <p:cNvSpPr>
            <a:spLocks noGrp="1"/>
          </p:cNvSpPr>
          <p:nvPr>
            <p:ph type="dt" sz="half" idx="10"/>
          </p:nvPr>
        </p:nvSpPr>
        <p:spPr>
          <a:xfrm>
            <a:off x="838200" y="6356350"/>
            <a:ext cx="2743200" cy="365125"/>
          </a:xfrm>
          <a:prstGeom prst="rect">
            <a:avLst/>
          </a:prstGeom>
        </p:spPr>
        <p:txBody>
          <a:bodyPr/>
          <a:lstStyle/>
          <a:p>
            <a:fld id="{238F929E-4370-4979-8153-98254F2E9D39}" type="datetime1">
              <a:rPr lang="en-US" smtClean="0"/>
              <a:t>12/29/2024</a:t>
            </a:fld>
            <a:endParaRPr lang="en-US"/>
          </a:p>
        </p:txBody>
      </p:sp>
      <p:sp>
        <p:nvSpPr>
          <p:cNvPr id="6" name="Footer Placeholder 5">
            <a:extLst>
              <a:ext uri="{FF2B5EF4-FFF2-40B4-BE49-F238E27FC236}">
                <a16:creationId xmlns:a16="http://schemas.microsoft.com/office/drawing/2014/main" id="{514B5270-21B7-6E10-AD6E-9D90CF356487}"/>
              </a:ext>
            </a:extLst>
          </p:cNvPr>
          <p:cNvSpPr>
            <a:spLocks noGrp="1"/>
          </p:cNvSpPr>
          <p:nvPr>
            <p:ph type="ftr" sz="quarter" idx="11"/>
          </p:nvPr>
        </p:nvSpPr>
        <p:spPr>
          <a:xfrm>
            <a:off x="3643313" y="6480408"/>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8277D93-5BB9-DE85-171D-0B4A5BDBE483}"/>
              </a:ext>
            </a:extLst>
          </p:cNvPr>
          <p:cNvSpPr>
            <a:spLocks noGrp="1"/>
          </p:cNvSpPr>
          <p:nvPr>
            <p:ph type="sldNum" sz="quarter" idx="12"/>
          </p:nvPr>
        </p:nvSpPr>
        <p:spPr/>
        <p:txBody>
          <a:bodyPr/>
          <a:lstStyle/>
          <a:p>
            <a:fld id="{E52E8D38-D2CF-46A3-ACCC-B8402A0F5B8A}" type="slidenum">
              <a:rPr lang="en-US" smtClean="0"/>
              <a:t>‹#›</a:t>
            </a:fld>
            <a:endParaRPr lang="en-US"/>
          </a:p>
        </p:txBody>
      </p:sp>
    </p:spTree>
    <p:extLst>
      <p:ext uri="{BB962C8B-B14F-4D97-AF65-F5344CB8AC3E}">
        <p14:creationId xmlns:p14="http://schemas.microsoft.com/office/powerpoint/2010/main" val="218855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Diagonal Corners Snipped 26">
            <a:extLst>
              <a:ext uri="{FF2B5EF4-FFF2-40B4-BE49-F238E27FC236}">
                <a16:creationId xmlns:a16="http://schemas.microsoft.com/office/drawing/2014/main" id="{2CBB54BA-B499-28D4-7073-A663A65C8A6A}"/>
              </a:ext>
            </a:extLst>
          </p:cNvPr>
          <p:cNvSpPr/>
          <p:nvPr userDrawn="1"/>
        </p:nvSpPr>
        <p:spPr>
          <a:xfrm>
            <a:off x="5138736" y="6490212"/>
            <a:ext cx="7053264" cy="344100"/>
          </a:xfrm>
          <a:prstGeom prst="snip2DiagRect">
            <a:avLst/>
          </a:prstGeom>
          <a:solidFill>
            <a:srgbClr val="9BD3E5"/>
          </a:solidFill>
          <a:ln>
            <a:solidFill>
              <a:srgbClr val="9BD3E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Diagonal Corners Snipped 25">
            <a:extLst>
              <a:ext uri="{FF2B5EF4-FFF2-40B4-BE49-F238E27FC236}">
                <a16:creationId xmlns:a16="http://schemas.microsoft.com/office/drawing/2014/main" id="{72AEBBF0-DEA9-CFB8-E862-2AD71A6355DF}"/>
              </a:ext>
            </a:extLst>
          </p:cNvPr>
          <p:cNvSpPr/>
          <p:nvPr userDrawn="1"/>
        </p:nvSpPr>
        <p:spPr>
          <a:xfrm>
            <a:off x="0" y="6422617"/>
            <a:ext cx="6848475" cy="344100"/>
          </a:xfrm>
          <a:prstGeom prst="snip2DiagRect">
            <a:avLst/>
          </a:prstGeom>
          <a:solidFill>
            <a:srgbClr val="9BD3E5"/>
          </a:solidFill>
          <a:ln>
            <a:solidFill>
              <a:srgbClr val="9BD3E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Diagonal Corners Snipped 24">
            <a:extLst>
              <a:ext uri="{FF2B5EF4-FFF2-40B4-BE49-F238E27FC236}">
                <a16:creationId xmlns:a16="http://schemas.microsoft.com/office/drawing/2014/main" id="{76F95E57-6247-A271-E863-101947703E60}"/>
              </a:ext>
            </a:extLst>
          </p:cNvPr>
          <p:cNvSpPr/>
          <p:nvPr userDrawn="1"/>
        </p:nvSpPr>
        <p:spPr>
          <a:xfrm>
            <a:off x="5700713" y="6557029"/>
            <a:ext cx="6491288" cy="300971"/>
          </a:xfrm>
          <a:prstGeom prst="snip2DiagRect">
            <a:avLst/>
          </a:prstGeom>
          <a:solidFill>
            <a:srgbClr val="75A6C5"/>
          </a:solidFill>
          <a:ln>
            <a:solidFill>
              <a:srgbClr val="75A6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Diagonal Corners Snipped 23">
            <a:extLst>
              <a:ext uri="{FF2B5EF4-FFF2-40B4-BE49-F238E27FC236}">
                <a16:creationId xmlns:a16="http://schemas.microsoft.com/office/drawing/2014/main" id="{2091D708-DA14-67A5-88CC-D5B9BD5E4AD7}"/>
              </a:ext>
            </a:extLst>
          </p:cNvPr>
          <p:cNvSpPr/>
          <p:nvPr userDrawn="1"/>
        </p:nvSpPr>
        <p:spPr>
          <a:xfrm>
            <a:off x="0" y="6495770"/>
            <a:ext cx="6724650" cy="362230"/>
          </a:xfrm>
          <a:prstGeom prst="snip2DiagRect">
            <a:avLst/>
          </a:prstGeom>
          <a:solidFill>
            <a:srgbClr val="75A6C5"/>
          </a:solidFill>
          <a:ln>
            <a:solidFill>
              <a:srgbClr val="75A6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Diagonal Corners Snipped 20">
            <a:extLst>
              <a:ext uri="{FF2B5EF4-FFF2-40B4-BE49-F238E27FC236}">
                <a16:creationId xmlns:a16="http://schemas.microsoft.com/office/drawing/2014/main" id="{62ED51AB-1779-750E-AE26-74C515EB9345}"/>
              </a:ext>
            </a:extLst>
          </p:cNvPr>
          <p:cNvSpPr/>
          <p:nvPr userDrawn="1"/>
        </p:nvSpPr>
        <p:spPr>
          <a:xfrm>
            <a:off x="8524875" y="533400"/>
            <a:ext cx="3667125" cy="710546"/>
          </a:xfrm>
          <a:prstGeom prst="snip2DiagRect">
            <a:avLst/>
          </a:prstGeom>
          <a:solidFill>
            <a:srgbClr val="9BD3E5"/>
          </a:solidFill>
          <a:ln>
            <a:solidFill>
              <a:srgbClr val="9BD3E5"/>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2191AB35-2224-8D7B-0B70-3A069FB7AA72}"/>
              </a:ext>
            </a:extLst>
          </p:cNvPr>
          <p:cNvSpPr>
            <a:spLocks noGrp="1"/>
          </p:cNvSpPr>
          <p:nvPr>
            <p:ph type="sldNum" sz="quarter" idx="4"/>
          </p:nvPr>
        </p:nvSpPr>
        <p:spPr>
          <a:xfrm>
            <a:off x="9253536" y="6530446"/>
            <a:ext cx="2743200" cy="365125"/>
          </a:xfrm>
          <a:prstGeom prst="rect">
            <a:avLst/>
          </a:prstGeom>
        </p:spPr>
        <p:txBody>
          <a:bodyPr vert="horz" lIns="91440" tIns="45720" rIns="91440" bIns="45720" rtlCol="0" anchor="ctr"/>
          <a:lstStyle>
            <a:lvl1pPr algn="r">
              <a:defRPr sz="1400" b="1">
                <a:solidFill>
                  <a:schemeClr val="tx1"/>
                </a:solidFill>
                <a:latin typeface="+mj-lt"/>
              </a:defRPr>
            </a:lvl1pPr>
          </a:lstStyle>
          <a:p>
            <a:r>
              <a:rPr lang="vi-VN"/>
              <a:t>1</a:t>
            </a:r>
            <a:endParaRPr lang="en-US"/>
          </a:p>
        </p:txBody>
      </p:sp>
      <p:sp>
        <p:nvSpPr>
          <p:cNvPr id="7" name="Freeform 6">
            <a:extLst>
              <a:ext uri="{FF2B5EF4-FFF2-40B4-BE49-F238E27FC236}">
                <a16:creationId xmlns:a16="http://schemas.microsoft.com/office/drawing/2014/main" id="{DCE911D1-81BB-7FD2-6690-1607B802AF8F}"/>
              </a:ext>
            </a:extLst>
          </p:cNvPr>
          <p:cNvSpPr/>
          <p:nvPr userDrawn="1"/>
        </p:nvSpPr>
        <p:spPr>
          <a:xfrm>
            <a:off x="187812" y="6397160"/>
            <a:ext cx="1587704" cy="503174"/>
          </a:xfrm>
          <a:custGeom>
            <a:avLst/>
            <a:gdLst/>
            <a:ahLst/>
            <a:cxnLst/>
            <a:rect l="l" t="t" r="r" b="b"/>
            <a:pathLst>
              <a:path w="3556017" h="1139407">
                <a:moveTo>
                  <a:pt x="0" y="0"/>
                </a:moveTo>
                <a:lnTo>
                  <a:pt x="3556017" y="0"/>
                </a:lnTo>
                <a:lnTo>
                  <a:pt x="3556017" y="1139407"/>
                </a:lnTo>
                <a:lnTo>
                  <a:pt x="0" y="1139407"/>
                </a:lnTo>
                <a:lnTo>
                  <a:pt x="0" y="0"/>
                </a:lnTo>
                <a:close/>
              </a:path>
            </a:pathLst>
          </a:custGeom>
          <a:blipFill>
            <a:blip r:embed="rId13"/>
            <a:stretch>
              <a:fillRect/>
            </a:stretch>
          </a:blipFill>
        </p:spPr>
        <p:txBody>
          <a:bodyPr/>
          <a:lstStyle/>
          <a:p>
            <a:endParaRPr lang="en-US"/>
          </a:p>
        </p:txBody>
      </p:sp>
      <p:sp>
        <p:nvSpPr>
          <p:cNvPr id="16" name="Rectangle: Diagonal Corners Snipped 15">
            <a:extLst>
              <a:ext uri="{FF2B5EF4-FFF2-40B4-BE49-F238E27FC236}">
                <a16:creationId xmlns:a16="http://schemas.microsoft.com/office/drawing/2014/main" id="{DF87A4AB-A33D-F465-EDC7-73BAB3070449}"/>
              </a:ext>
            </a:extLst>
          </p:cNvPr>
          <p:cNvSpPr/>
          <p:nvPr userDrawn="1"/>
        </p:nvSpPr>
        <p:spPr>
          <a:xfrm>
            <a:off x="0" y="567671"/>
            <a:ext cx="12192000" cy="600075"/>
          </a:xfrm>
          <a:prstGeom prst="snip2DiagRect">
            <a:avLst/>
          </a:prstGeom>
          <a:solidFill>
            <a:srgbClr val="9BD3E5"/>
          </a:solidFill>
          <a:ln>
            <a:solidFill>
              <a:srgbClr val="9BD3E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Diagonal Corners Snipped 17">
            <a:extLst>
              <a:ext uri="{FF2B5EF4-FFF2-40B4-BE49-F238E27FC236}">
                <a16:creationId xmlns:a16="http://schemas.microsoft.com/office/drawing/2014/main" id="{8EFBF1DE-7E91-12EB-2E9B-FF833FCE5C3A}"/>
              </a:ext>
            </a:extLst>
          </p:cNvPr>
          <p:cNvSpPr/>
          <p:nvPr userDrawn="1"/>
        </p:nvSpPr>
        <p:spPr>
          <a:xfrm>
            <a:off x="0" y="320021"/>
            <a:ext cx="12192000" cy="727729"/>
          </a:xfrm>
          <a:prstGeom prst="snip2DiagRect">
            <a:avLst/>
          </a:prstGeom>
          <a:solidFill>
            <a:srgbClr val="75A6C5"/>
          </a:solidFill>
          <a:ln>
            <a:solidFill>
              <a:srgbClr val="75A6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9880C0B-7715-8E71-B688-864AFBBBBBC5}"/>
              </a:ext>
            </a:extLst>
          </p:cNvPr>
          <p:cNvSpPr/>
          <p:nvPr userDrawn="1"/>
        </p:nvSpPr>
        <p:spPr>
          <a:xfrm>
            <a:off x="0" y="0"/>
            <a:ext cx="12192000" cy="228600"/>
          </a:xfrm>
          <a:prstGeom prst="rect">
            <a:avLst/>
          </a:prstGeom>
          <a:pattFill prst="wdUpDiag">
            <a:fgClr>
              <a:srgbClr val="3379A7"/>
            </a:fgClr>
            <a:bgClr>
              <a:srgbClr val="9BD3E5"/>
            </a:bgClr>
          </a:pattFill>
          <a:ln>
            <a:solidFill>
              <a:srgbClr val="9BD3E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Diagonal Corners Snipped 19">
            <a:extLst>
              <a:ext uri="{FF2B5EF4-FFF2-40B4-BE49-F238E27FC236}">
                <a16:creationId xmlns:a16="http://schemas.microsoft.com/office/drawing/2014/main" id="{3FCDE49E-EC3F-4CCF-7D9D-505609D3CBF7}"/>
              </a:ext>
            </a:extLst>
          </p:cNvPr>
          <p:cNvSpPr/>
          <p:nvPr userDrawn="1"/>
        </p:nvSpPr>
        <p:spPr>
          <a:xfrm>
            <a:off x="8524875" y="400050"/>
            <a:ext cx="3667125" cy="710546"/>
          </a:xfrm>
          <a:prstGeom prst="snip2DiagRect">
            <a:avLst/>
          </a:prstGeom>
          <a:solidFill>
            <a:srgbClr val="75A6C5"/>
          </a:solidFill>
          <a:ln>
            <a:solidFill>
              <a:srgbClr val="75A6C5"/>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37259460-93E7-A2DC-014A-863C6C40478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895532" y="361950"/>
            <a:ext cx="1229793" cy="710547"/>
          </a:xfrm>
          <a:prstGeom prst="rect">
            <a:avLst/>
          </a:prstGeom>
        </p:spPr>
      </p:pic>
      <p:sp>
        <p:nvSpPr>
          <p:cNvPr id="2" name="TextBox 1">
            <a:extLst>
              <a:ext uri="{FF2B5EF4-FFF2-40B4-BE49-F238E27FC236}">
                <a16:creationId xmlns:a16="http://schemas.microsoft.com/office/drawing/2014/main" id="{E147F30C-4AAC-5510-634C-FEB96F57F734}"/>
              </a:ext>
            </a:extLst>
          </p:cNvPr>
          <p:cNvSpPr txBox="1"/>
          <p:nvPr userDrawn="1"/>
        </p:nvSpPr>
        <p:spPr>
          <a:xfrm>
            <a:off x="4502458" y="6520223"/>
            <a:ext cx="3187083" cy="369332"/>
          </a:xfrm>
          <a:prstGeom prst="rect">
            <a:avLst/>
          </a:prstGeom>
          <a:noFill/>
        </p:spPr>
        <p:txBody>
          <a:bodyPr wrap="square" rtlCol="0" anchor="ctr">
            <a:spAutoFit/>
          </a:bodyPr>
          <a:lstStyle/>
          <a:p>
            <a:pPr algn="ctr"/>
            <a:r>
              <a:rPr lang="vi-VN" b="1">
                <a:solidFill>
                  <a:schemeClr val="accent1">
                    <a:lumMod val="50000"/>
                  </a:schemeClr>
                </a:solidFill>
              </a:rPr>
              <a:t>XỬ LÍ ẢNH SỐ</a:t>
            </a:r>
            <a:endParaRPr lang="en-US" b="1"/>
          </a:p>
        </p:txBody>
      </p:sp>
    </p:spTree>
    <p:extLst>
      <p:ext uri="{BB962C8B-B14F-4D97-AF65-F5344CB8AC3E}">
        <p14:creationId xmlns:p14="http://schemas.microsoft.com/office/powerpoint/2010/main" val="410514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1C56E7-B28F-1EB0-C543-ADABB86D5436}"/>
              </a:ext>
            </a:extLst>
          </p:cNvPr>
          <p:cNvSpPr>
            <a:spLocks noGrp="1"/>
          </p:cNvSpPr>
          <p:nvPr>
            <p:ph type="sldNum" sz="quarter" idx="12"/>
          </p:nvPr>
        </p:nvSpPr>
        <p:spPr/>
        <p:txBody>
          <a:bodyPr/>
          <a:lstStyle/>
          <a:p>
            <a:fld id="{E52E8D38-D2CF-46A3-ACCC-B8402A0F5B8A}" type="slidenum">
              <a:rPr lang="en-US" smtClean="0"/>
              <a:t>1</a:t>
            </a:fld>
            <a:endParaRPr lang="en-US"/>
          </a:p>
        </p:txBody>
      </p:sp>
      <p:sp>
        <p:nvSpPr>
          <p:cNvPr id="3" name="TextBox 2">
            <a:extLst>
              <a:ext uri="{FF2B5EF4-FFF2-40B4-BE49-F238E27FC236}">
                <a16:creationId xmlns:a16="http://schemas.microsoft.com/office/drawing/2014/main" id="{6C187167-CC1E-D95A-161F-782CD4360510}"/>
              </a:ext>
            </a:extLst>
          </p:cNvPr>
          <p:cNvSpPr txBox="1"/>
          <p:nvPr/>
        </p:nvSpPr>
        <p:spPr>
          <a:xfrm>
            <a:off x="1363740" y="1758882"/>
            <a:ext cx="9464511" cy="1200329"/>
          </a:xfrm>
          <a:prstGeom prst="rect">
            <a:avLst/>
          </a:prstGeom>
          <a:noFill/>
        </p:spPr>
        <p:txBody>
          <a:bodyPr wrap="square" rtlCol="0" anchor="ctr">
            <a:spAutoFit/>
          </a:bodyPr>
          <a:lstStyle/>
          <a:p>
            <a:pPr algn="ctr"/>
            <a:r>
              <a:rPr lang="vi-VN" sz="3600" b="1">
                <a:solidFill>
                  <a:srgbClr val="0070C0"/>
                </a:solidFill>
              </a:rPr>
              <a:t>BÁO CÁO MÔN HỌC</a:t>
            </a:r>
          </a:p>
          <a:p>
            <a:pPr algn="ctr"/>
            <a:r>
              <a:rPr lang="vi-VN" sz="3600" b="1">
                <a:solidFill>
                  <a:srgbClr val="0070C0"/>
                </a:solidFill>
              </a:rPr>
              <a:t>XỬ LÍ ẢNH SỐ</a:t>
            </a:r>
            <a:endParaRPr lang="en-US" sz="3600" b="1">
              <a:solidFill>
                <a:srgbClr val="0070C0"/>
              </a:solidFill>
            </a:endParaRPr>
          </a:p>
        </p:txBody>
      </p:sp>
      <p:sp>
        <p:nvSpPr>
          <p:cNvPr id="7" name="Google Shape;88;p13">
            <a:extLst>
              <a:ext uri="{FF2B5EF4-FFF2-40B4-BE49-F238E27FC236}">
                <a16:creationId xmlns:a16="http://schemas.microsoft.com/office/drawing/2014/main" id="{47AEC5FE-B336-7087-912D-2B1BB657939C}"/>
              </a:ext>
            </a:extLst>
          </p:cNvPr>
          <p:cNvSpPr txBox="1"/>
          <p:nvPr/>
        </p:nvSpPr>
        <p:spPr>
          <a:xfrm>
            <a:off x="2808571" y="3141883"/>
            <a:ext cx="6574848" cy="730800"/>
          </a:xfrm>
          <a:prstGeom prst="rect">
            <a:avLst/>
          </a:prstGeom>
          <a:noFill/>
          <a:ln>
            <a:noFill/>
          </a:ln>
        </p:spPr>
        <p:txBody>
          <a:bodyPr spcFirstLastPara="1" wrap="square" lIns="91425" tIns="91425" rIns="91425" bIns="91425" anchor="t" anchorCtr="0">
            <a:noAutofit/>
          </a:bodyPr>
          <a:lstStyle/>
          <a:p>
            <a:pPr algn="ctr"/>
            <a:r>
              <a:rPr lang="vi-VN" sz="2000" b="1">
                <a:solidFill>
                  <a:srgbClr val="44546A"/>
                </a:solidFill>
                <a:effectLst/>
                <a:latin typeface="+mj-lt"/>
                <a:ea typeface="Calibri" panose="020F0502020204030204" pitchFamily="34" charset="0"/>
                <a:cs typeface="Times New Roman" panose="02020603050405020304" pitchFamily="18" charset="0"/>
              </a:rPr>
              <a:t>SO SÁNH CÁC THUẬT TOÁN </a:t>
            </a:r>
            <a:endParaRPr lang="en-US" sz="2000">
              <a:solidFill>
                <a:srgbClr val="44546A"/>
              </a:solidFill>
              <a:effectLst/>
              <a:latin typeface="+mj-lt"/>
              <a:ea typeface="Calibri" panose="020F0502020204030204" pitchFamily="34" charset="0"/>
              <a:cs typeface="Times New Roman" panose="02020603050405020304" pitchFamily="18" charset="0"/>
            </a:endParaRPr>
          </a:p>
          <a:p>
            <a:pPr algn="ctr"/>
            <a:r>
              <a:rPr lang="vi-VN" sz="2000" b="1">
                <a:solidFill>
                  <a:srgbClr val="44546A"/>
                </a:solidFill>
                <a:effectLst/>
                <a:latin typeface="+mj-lt"/>
                <a:ea typeface="Calibri" panose="020F0502020204030204" pitchFamily="34" charset="0"/>
                <a:cs typeface="Times New Roman" panose="02020603050405020304" pitchFamily="18" charset="0"/>
              </a:rPr>
              <a:t>PHÁT HIỆN CẠNH ( EDGE DETECTION )</a:t>
            </a:r>
            <a:endParaRPr lang="en-US" sz="2000">
              <a:solidFill>
                <a:srgbClr val="44546A"/>
              </a:solidFill>
              <a:effectLst/>
              <a:latin typeface="+mj-lt"/>
              <a:ea typeface="Calibri" panose="020F0502020204030204" pitchFamily="34" charset="0"/>
              <a:cs typeface="Times New Roman" panose="02020603050405020304" pitchFamily="18" charset="0"/>
            </a:endParaRPr>
          </a:p>
        </p:txBody>
      </p:sp>
      <p:sp>
        <p:nvSpPr>
          <p:cNvPr id="8" name="Google Shape;89;p13">
            <a:extLst>
              <a:ext uri="{FF2B5EF4-FFF2-40B4-BE49-F238E27FC236}">
                <a16:creationId xmlns:a16="http://schemas.microsoft.com/office/drawing/2014/main" id="{31969E33-5FF7-D986-6BCC-903287DCA6A7}"/>
              </a:ext>
            </a:extLst>
          </p:cNvPr>
          <p:cNvSpPr txBox="1"/>
          <p:nvPr/>
        </p:nvSpPr>
        <p:spPr>
          <a:xfrm>
            <a:off x="4058406" y="4022953"/>
            <a:ext cx="4075180" cy="31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b="1">
                <a:solidFill>
                  <a:schemeClr val="dk2"/>
                </a:solidFill>
                <a:latin typeface="Times New Roman"/>
                <a:ea typeface="Times New Roman"/>
                <a:cs typeface="Times New Roman"/>
                <a:sym typeface="Times New Roman"/>
              </a:rPr>
              <a:t>Ngành:</a:t>
            </a:r>
            <a:r>
              <a:rPr lang="vi" b="1">
                <a:solidFill>
                  <a:schemeClr val="dk2"/>
                </a:solidFill>
                <a:latin typeface="Times New Roman"/>
                <a:ea typeface="Times New Roman"/>
                <a:cs typeface="Times New Roman"/>
                <a:sym typeface="Times New Roman"/>
              </a:rPr>
              <a:t> Robot &amp; Trí tuệ nhân tạo</a:t>
            </a:r>
            <a:endParaRPr b="1">
              <a:solidFill>
                <a:schemeClr val="dk2"/>
              </a:solidFill>
              <a:latin typeface="Times New Roman"/>
              <a:ea typeface="Times New Roman"/>
              <a:cs typeface="Times New Roman"/>
              <a:sym typeface="Times New Roman"/>
            </a:endParaRPr>
          </a:p>
        </p:txBody>
      </p:sp>
      <p:sp>
        <p:nvSpPr>
          <p:cNvPr id="9" name="Google Shape;87;p13">
            <a:extLst>
              <a:ext uri="{FF2B5EF4-FFF2-40B4-BE49-F238E27FC236}">
                <a16:creationId xmlns:a16="http://schemas.microsoft.com/office/drawing/2014/main" id="{90CC1F2C-1BAE-EF2F-696B-6BC1BCEC3B63}"/>
              </a:ext>
            </a:extLst>
          </p:cNvPr>
          <p:cNvSpPr txBox="1">
            <a:spLocks/>
          </p:cNvSpPr>
          <p:nvPr/>
        </p:nvSpPr>
        <p:spPr>
          <a:xfrm>
            <a:off x="1911743" y="4426574"/>
            <a:ext cx="8368506" cy="1921200"/>
          </a:xfrm>
          <a:prstGeom prst="rect">
            <a:avLst/>
          </a:prstGeom>
        </p:spPr>
        <p:txBody>
          <a:bodyPr spcFirstLastPara="1" wrap="square" lIns="91425" tIns="91425" rIns="91425" bIns="91425"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vi-VN" sz="1600" b="1">
                <a:solidFill>
                  <a:schemeClr val="dk2"/>
                </a:solidFill>
                <a:latin typeface="Times New Roman"/>
                <a:ea typeface="Times New Roman"/>
                <a:cs typeface="Times New Roman"/>
                <a:sym typeface="Times New Roman"/>
              </a:rPr>
              <a:t>Lớp: 22DRTA1                                                   </a:t>
            </a:r>
          </a:p>
          <a:p>
            <a:pPr marL="0" indent="0">
              <a:lnSpc>
                <a:spcPct val="150000"/>
              </a:lnSpc>
              <a:spcBef>
                <a:spcPts val="0"/>
              </a:spcBef>
              <a:buFont typeface="Arial" panose="020B0604020202020204" pitchFamily="34" charset="0"/>
              <a:buNone/>
            </a:pPr>
            <a:r>
              <a:rPr lang="vi-VN" sz="1600" b="1">
                <a:solidFill>
                  <a:schemeClr val="dk2"/>
                </a:solidFill>
                <a:latin typeface="Times New Roman"/>
                <a:ea typeface="Times New Roman"/>
                <a:cs typeface="Times New Roman"/>
                <a:sym typeface="Times New Roman"/>
              </a:rPr>
              <a:t>Tên thành viên: Nguyễn Chấn Huy                                    Tên giảng viên: TS.Phạm Quốc Thiện</a:t>
            </a:r>
          </a:p>
          <a:p>
            <a:pPr marL="0" indent="0">
              <a:lnSpc>
                <a:spcPct val="150000"/>
              </a:lnSpc>
              <a:spcBef>
                <a:spcPts val="0"/>
              </a:spcBef>
              <a:buFont typeface="Arial" panose="020B0604020202020204" pitchFamily="34" charset="0"/>
              <a:buNone/>
            </a:pPr>
            <a:r>
              <a:rPr lang="vi-VN" sz="1600" b="1">
                <a:solidFill>
                  <a:schemeClr val="dk2"/>
                </a:solidFill>
                <a:latin typeface="Times New Roman"/>
                <a:ea typeface="Times New Roman"/>
                <a:cs typeface="Times New Roman"/>
                <a:sym typeface="Times New Roman"/>
              </a:rPr>
              <a:t>                            Nguyễn Văn Đạt</a:t>
            </a:r>
          </a:p>
          <a:p>
            <a:pPr marL="0" indent="0">
              <a:lnSpc>
                <a:spcPct val="150000"/>
              </a:lnSpc>
              <a:spcBef>
                <a:spcPts val="0"/>
              </a:spcBef>
              <a:buFont typeface="Arial" panose="020B0604020202020204" pitchFamily="34" charset="0"/>
              <a:buNone/>
            </a:pPr>
            <a:r>
              <a:rPr lang="vi-VN" sz="1600" b="1">
                <a:solidFill>
                  <a:schemeClr val="dk2"/>
                </a:solidFill>
                <a:latin typeface="Times New Roman"/>
                <a:ea typeface="Times New Roman"/>
                <a:cs typeface="Times New Roman"/>
                <a:sym typeface="Times New Roman"/>
              </a:rPr>
              <a:t>                            Huỳnh Long</a:t>
            </a:r>
          </a:p>
          <a:p>
            <a:pPr marL="0" indent="0">
              <a:spcBef>
                <a:spcPts val="0"/>
              </a:spcBef>
              <a:buFont typeface="Arial" panose="020B0604020202020204" pitchFamily="34" charset="0"/>
              <a:buNone/>
            </a:pPr>
            <a:endParaRPr lang="vi-VN" sz="1600" b="1">
              <a:solidFill>
                <a:schemeClr val="dk2"/>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78218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72C7C-8AE9-4BD1-8A74-55A7324FBCD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ADE891-0365-1396-C158-F4520C800A14}"/>
              </a:ext>
            </a:extLst>
          </p:cNvPr>
          <p:cNvSpPr>
            <a:spLocks noGrp="1"/>
          </p:cNvSpPr>
          <p:nvPr>
            <p:ph type="sldNum" sz="quarter" idx="12"/>
          </p:nvPr>
        </p:nvSpPr>
        <p:spPr/>
        <p:txBody>
          <a:bodyPr/>
          <a:lstStyle/>
          <a:p>
            <a:fld id="{E52E8D38-D2CF-46A3-ACCC-B8402A0F5B8A}" type="slidenum">
              <a:rPr lang="en-US" smtClean="0"/>
              <a:t>10</a:t>
            </a:fld>
            <a:endParaRPr lang="en-US"/>
          </a:p>
        </p:txBody>
      </p:sp>
      <p:sp>
        <p:nvSpPr>
          <p:cNvPr id="3" name="Google Shape;2785;p65">
            <a:extLst>
              <a:ext uri="{FF2B5EF4-FFF2-40B4-BE49-F238E27FC236}">
                <a16:creationId xmlns:a16="http://schemas.microsoft.com/office/drawing/2014/main" id="{1BC4952D-37DA-D0CE-8C37-60CB2701763A}"/>
              </a:ext>
            </a:extLst>
          </p:cNvPr>
          <p:cNvSpPr txBox="1">
            <a:spLocks/>
          </p:cNvSpPr>
          <p:nvPr/>
        </p:nvSpPr>
        <p:spPr>
          <a:xfrm>
            <a:off x="887256" y="261667"/>
            <a:ext cx="5890616" cy="71248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sz="3200" b="1">
                <a:solidFill>
                  <a:schemeClr val="bg1"/>
                </a:solidFill>
                <a:cs typeface="Arial" panose="020B0604020202020204" pitchFamily="34" charset="0"/>
              </a:rPr>
              <a:t>Đánh giá các thuật toán</a:t>
            </a:r>
            <a:endParaRPr lang="en-US" sz="3200" b="1">
              <a:solidFill>
                <a:schemeClr val="bg1"/>
              </a:solidFill>
              <a:cs typeface="Arial" panose="020B0604020202020204" pitchFamily="34" charset="0"/>
            </a:endParaRPr>
          </a:p>
        </p:txBody>
      </p:sp>
      <p:sp>
        <p:nvSpPr>
          <p:cNvPr id="4" name="Google Shape;2847;p65">
            <a:extLst>
              <a:ext uri="{FF2B5EF4-FFF2-40B4-BE49-F238E27FC236}">
                <a16:creationId xmlns:a16="http://schemas.microsoft.com/office/drawing/2014/main" id="{BFA77CA2-D9C9-EB1A-5976-7BA7A86C6248}"/>
              </a:ext>
            </a:extLst>
          </p:cNvPr>
          <p:cNvSpPr/>
          <p:nvPr/>
        </p:nvSpPr>
        <p:spPr>
          <a:xfrm>
            <a:off x="173202" y="323699"/>
            <a:ext cx="714054" cy="712482"/>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04</a:t>
            </a:r>
            <a:endParaRPr sz="2400" b="1">
              <a:solidFill>
                <a:schemeClr val="bg1"/>
              </a:solidFill>
            </a:endParaRPr>
          </a:p>
        </p:txBody>
      </p:sp>
    </p:spTree>
    <p:extLst>
      <p:ext uri="{BB962C8B-B14F-4D97-AF65-F5344CB8AC3E}">
        <p14:creationId xmlns:p14="http://schemas.microsoft.com/office/powerpoint/2010/main" val="1502650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98AEF-4A25-FB7B-760E-B95A14F6D39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28AE7D-BCBD-F4EF-9241-E44C623508EE}"/>
              </a:ext>
            </a:extLst>
          </p:cNvPr>
          <p:cNvSpPr>
            <a:spLocks noGrp="1"/>
          </p:cNvSpPr>
          <p:nvPr>
            <p:ph type="sldNum" sz="quarter" idx="12"/>
          </p:nvPr>
        </p:nvSpPr>
        <p:spPr/>
        <p:txBody>
          <a:bodyPr/>
          <a:lstStyle/>
          <a:p>
            <a:fld id="{E52E8D38-D2CF-46A3-ACCC-B8402A0F5B8A}" type="slidenum">
              <a:rPr lang="en-US" smtClean="0"/>
              <a:t>11</a:t>
            </a:fld>
            <a:endParaRPr lang="en-US"/>
          </a:p>
        </p:txBody>
      </p:sp>
      <p:sp>
        <p:nvSpPr>
          <p:cNvPr id="3" name="Google Shape;2785;p65">
            <a:extLst>
              <a:ext uri="{FF2B5EF4-FFF2-40B4-BE49-F238E27FC236}">
                <a16:creationId xmlns:a16="http://schemas.microsoft.com/office/drawing/2014/main" id="{81688ADB-FC31-3D8C-0FEA-84488A3ABD62}"/>
              </a:ext>
            </a:extLst>
          </p:cNvPr>
          <p:cNvSpPr txBox="1">
            <a:spLocks/>
          </p:cNvSpPr>
          <p:nvPr/>
        </p:nvSpPr>
        <p:spPr>
          <a:xfrm>
            <a:off x="887256" y="261667"/>
            <a:ext cx="6522212" cy="71248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sz="3200" b="1">
                <a:solidFill>
                  <a:schemeClr val="bg1"/>
                </a:solidFill>
                <a:cs typeface="Arial" panose="020B0604020202020204" pitchFamily="34" charset="0"/>
              </a:rPr>
              <a:t>Kết quả và giao diện GUI</a:t>
            </a:r>
            <a:endParaRPr lang="en-US" sz="3200" b="1">
              <a:solidFill>
                <a:schemeClr val="bg1"/>
              </a:solidFill>
              <a:cs typeface="Arial" panose="020B0604020202020204" pitchFamily="34" charset="0"/>
            </a:endParaRPr>
          </a:p>
        </p:txBody>
      </p:sp>
      <p:sp>
        <p:nvSpPr>
          <p:cNvPr id="4" name="Google Shape;2847;p65">
            <a:extLst>
              <a:ext uri="{FF2B5EF4-FFF2-40B4-BE49-F238E27FC236}">
                <a16:creationId xmlns:a16="http://schemas.microsoft.com/office/drawing/2014/main" id="{505B7466-33A7-822A-7622-668D8432D345}"/>
              </a:ext>
            </a:extLst>
          </p:cNvPr>
          <p:cNvSpPr/>
          <p:nvPr/>
        </p:nvSpPr>
        <p:spPr>
          <a:xfrm>
            <a:off x="173202" y="323699"/>
            <a:ext cx="714054" cy="712482"/>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05</a:t>
            </a:r>
            <a:endParaRPr sz="2400" b="1">
              <a:solidFill>
                <a:schemeClr val="bg1"/>
              </a:solidFill>
            </a:endParaRPr>
          </a:p>
        </p:txBody>
      </p:sp>
    </p:spTree>
    <p:extLst>
      <p:ext uri="{BB962C8B-B14F-4D97-AF65-F5344CB8AC3E}">
        <p14:creationId xmlns:p14="http://schemas.microsoft.com/office/powerpoint/2010/main" val="2814436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FAC8E-EB45-E2F2-B23C-D4AD1560704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3911DA-758D-61CF-9500-7C24E316903A}"/>
              </a:ext>
            </a:extLst>
          </p:cNvPr>
          <p:cNvSpPr>
            <a:spLocks noGrp="1"/>
          </p:cNvSpPr>
          <p:nvPr>
            <p:ph type="sldNum" sz="quarter" idx="12"/>
          </p:nvPr>
        </p:nvSpPr>
        <p:spPr/>
        <p:txBody>
          <a:bodyPr/>
          <a:lstStyle/>
          <a:p>
            <a:fld id="{E52E8D38-D2CF-46A3-ACCC-B8402A0F5B8A}" type="slidenum">
              <a:rPr lang="en-US" smtClean="0"/>
              <a:t>12</a:t>
            </a:fld>
            <a:endParaRPr lang="en-US"/>
          </a:p>
        </p:txBody>
      </p:sp>
      <p:sp>
        <p:nvSpPr>
          <p:cNvPr id="3" name="Google Shape;2785;p65">
            <a:extLst>
              <a:ext uri="{FF2B5EF4-FFF2-40B4-BE49-F238E27FC236}">
                <a16:creationId xmlns:a16="http://schemas.microsoft.com/office/drawing/2014/main" id="{0E4C40CD-7D99-88D0-4B55-73C587809C80}"/>
              </a:ext>
            </a:extLst>
          </p:cNvPr>
          <p:cNvSpPr txBox="1">
            <a:spLocks/>
          </p:cNvSpPr>
          <p:nvPr/>
        </p:nvSpPr>
        <p:spPr>
          <a:xfrm>
            <a:off x="887256" y="261667"/>
            <a:ext cx="5890616" cy="71248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sz="3200" b="1">
                <a:solidFill>
                  <a:schemeClr val="bg1"/>
                </a:solidFill>
                <a:cs typeface="Arial" panose="020B0604020202020204" pitchFamily="34" charset="0"/>
              </a:rPr>
              <a:t>Kết luận</a:t>
            </a:r>
            <a:endParaRPr lang="en-US" sz="3200" b="1">
              <a:solidFill>
                <a:schemeClr val="bg1"/>
              </a:solidFill>
              <a:cs typeface="Arial" panose="020B0604020202020204" pitchFamily="34" charset="0"/>
            </a:endParaRPr>
          </a:p>
        </p:txBody>
      </p:sp>
      <p:sp>
        <p:nvSpPr>
          <p:cNvPr id="4" name="Google Shape;2847;p65">
            <a:extLst>
              <a:ext uri="{FF2B5EF4-FFF2-40B4-BE49-F238E27FC236}">
                <a16:creationId xmlns:a16="http://schemas.microsoft.com/office/drawing/2014/main" id="{593779D8-74D3-6DD9-9659-DCDA4D099D51}"/>
              </a:ext>
            </a:extLst>
          </p:cNvPr>
          <p:cNvSpPr/>
          <p:nvPr/>
        </p:nvSpPr>
        <p:spPr>
          <a:xfrm>
            <a:off x="173202" y="323699"/>
            <a:ext cx="714054" cy="712482"/>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06</a:t>
            </a:r>
            <a:endParaRPr sz="2400" b="1">
              <a:solidFill>
                <a:schemeClr val="bg1"/>
              </a:solidFill>
            </a:endParaRPr>
          </a:p>
        </p:txBody>
      </p:sp>
    </p:spTree>
    <p:extLst>
      <p:ext uri="{BB962C8B-B14F-4D97-AF65-F5344CB8AC3E}">
        <p14:creationId xmlns:p14="http://schemas.microsoft.com/office/powerpoint/2010/main" val="538169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396FF9-E639-A928-E237-941EAE3064C7}"/>
              </a:ext>
            </a:extLst>
          </p:cNvPr>
          <p:cNvSpPr>
            <a:spLocks noGrp="1"/>
          </p:cNvSpPr>
          <p:nvPr>
            <p:ph type="sldNum" sz="quarter" idx="12"/>
          </p:nvPr>
        </p:nvSpPr>
        <p:spPr/>
        <p:txBody>
          <a:bodyPr/>
          <a:lstStyle/>
          <a:p>
            <a:fld id="{E52E8D38-D2CF-46A3-ACCC-B8402A0F5B8A}" type="slidenum">
              <a:rPr lang="en-US" smtClean="0"/>
              <a:t>13</a:t>
            </a:fld>
            <a:endParaRPr lang="en-US"/>
          </a:p>
        </p:txBody>
      </p:sp>
      <p:grpSp>
        <p:nvGrpSpPr>
          <p:cNvPr id="5" name="Google Shape;509;p28">
            <a:extLst>
              <a:ext uri="{FF2B5EF4-FFF2-40B4-BE49-F238E27FC236}">
                <a16:creationId xmlns:a16="http://schemas.microsoft.com/office/drawing/2014/main" id="{9D5F0A75-C9B5-01E6-33D2-7A77DF2E42FB}"/>
              </a:ext>
            </a:extLst>
          </p:cNvPr>
          <p:cNvGrpSpPr/>
          <p:nvPr/>
        </p:nvGrpSpPr>
        <p:grpSpPr>
          <a:xfrm>
            <a:off x="377705" y="1787468"/>
            <a:ext cx="3529840" cy="3978641"/>
            <a:chOff x="2501950" y="1507050"/>
            <a:chExt cx="2392350" cy="2696525"/>
          </a:xfrm>
          <a:solidFill>
            <a:srgbClr val="3E8EB2"/>
          </a:solidFill>
        </p:grpSpPr>
        <p:sp>
          <p:nvSpPr>
            <p:cNvPr id="6" name="Google Shape;510;p28">
              <a:extLst>
                <a:ext uri="{FF2B5EF4-FFF2-40B4-BE49-F238E27FC236}">
                  <a16:creationId xmlns:a16="http://schemas.microsoft.com/office/drawing/2014/main" id="{FE8988FC-55BF-79A3-C552-43D322860D58}"/>
                </a:ext>
              </a:extLst>
            </p:cNvPr>
            <p:cNvSpPr/>
            <p:nvPr/>
          </p:nvSpPr>
          <p:spPr>
            <a:xfrm>
              <a:off x="4032450" y="3778325"/>
              <a:ext cx="0" cy="25"/>
            </a:xfrm>
            <a:custGeom>
              <a:avLst/>
              <a:gdLst/>
              <a:ahLst/>
              <a:cxnLst/>
              <a:rect l="l" t="t" r="r" b="b"/>
              <a:pathLst>
                <a:path h="1" extrusionOk="0">
                  <a:moveTo>
                    <a:pt x="0" y="0"/>
                  </a:move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11;p28">
              <a:extLst>
                <a:ext uri="{FF2B5EF4-FFF2-40B4-BE49-F238E27FC236}">
                  <a16:creationId xmlns:a16="http://schemas.microsoft.com/office/drawing/2014/main" id="{251DDB72-1450-9966-A226-831D178C967B}"/>
                </a:ext>
              </a:extLst>
            </p:cNvPr>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12;p28">
              <a:extLst>
                <a:ext uri="{FF2B5EF4-FFF2-40B4-BE49-F238E27FC236}">
                  <a16:creationId xmlns:a16="http://schemas.microsoft.com/office/drawing/2014/main" id="{14FBE5C6-F369-CD14-B01C-4AFB5686B110}"/>
                </a:ext>
              </a:extLst>
            </p:cNvPr>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13;p28">
              <a:extLst>
                <a:ext uri="{FF2B5EF4-FFF2-40B4-BE49-F238E27FC236}">
                  <a16:creationId xmlns:a16="http://schemas.microsoft.com/office/drawing/2014/main" id="{F7A15C19-7310-CEC9-346E-7AB21FDDCABD}"/>
                </a:ext>
              </a:extLst>
            </p:cNvPr>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14;p28">
              <a:extLst>
                <a:ext uri="{FF2B5EF4-FFF2-40B4-BE49-F238E27FC236}">
                  <a16:creationId xmlns:a16="http://schemas.microsoft.com/office/drawing/2014/main" id="{65B11924-D942-323D-048A-6D430BE5C4F0}"/>
                </a:ext>
              </a:extLst>
            </p:cNvPr>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5;p28">
              <a:extLst>
                <a:ext uri="{FF2B5EF4-FFF2-40B4-BE49-F238E27FC236}">
                  <a16:creationId xmlns:a16="http://schemas.microsoft.com/office/drawing/2014/main" id="{7F5F604D-E251-6A1A-AF66-F44673CF46FE}"/>
                </a:ext>
              </a:extLst>
            </p:cNvPr>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6;p28">
              <a:extLst>
                <a:ext uri="{FF2B5EF4-FFF2-40B4-BE49-F238E27FC236}">
                  <a16:creationId xmlns:a16="http://schemas.microsoft.com/office/drawing/2014/main" id="{3CFC25F8-F16E-55BC-B615-0D20356AC08D}"/>
                </a:ext>
              </a:extLst>
            </p:cNvPr>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7;p28">
              <a:extLst>
                <a:ext uri="{FF2B5EF4-FFF2-40B4-BE49-F238E27FC236}">
                  <a16:creationId xmlns:a16="http://schemas.microsoft.com/office/drawing/2014/main" id="{BF63340B-8E6C-E708-705B-AC139FC92FEB}"/>
                </a:ext>
              </a:extLst>
            </p:cNvPr>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8;p28">
              <a:extLst>
                <a:ext uri="{FF2B5EF4-FFF2-40B4-BE49-F238E27FC236}">
                  <a16:creationId xmlns:a16="http://schemas.microsoft.com/office/drawing/2014/main" id="{CB6C721F-C17B-E56F-50A2-F88B0BEA42EB}"/>
                </a:ext>
              </a:extLst>
            </p:cNvPr>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9;p28">
              <a:extLst>
                <a:ext uri="{FF2B5EF4-FFF2-40B4-BE49-F238E27FC236}">
                  <a16:creationId xmlns:a16="http://schemas.microsoft.com/office/drawing/2014/main" id="{FA042231-A1F2-D73D-2B8D-7268F78DD121}"/>
                </a:ext>
              </a:extLst>
            </p:cNvPr>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0;p28">
              <a:extLst>
                <a:ext uri="{FF2B5EF4-FFF2-40B4-BE49-F238E27FC236}">
                  <a16:creationId xmlns:a16="http://schemas.microsoft.com/office/drawing/2014/main" id="{B9236868-D896-17F4-44F9-7F988F0D9EB7}"/>
                </a:ext>
              </a:extLst>
            </p:cNvPr>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1;p28">
              <a:extLst>
                <a:ext uri="{FF2B5EF4-FFF2-40B4-BE49-F238E27FC236}">
                  <a16:creationId xmlns:a16="http://schemas.microsoft.com/office/drawing/2014/main" id="{5EE8713E-45DC-7A6A-9AFB-E5255BFA969E}"/>
                </a:ext>
              </a:extLst>
            </p:cNvPr>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2;p28">
              <a:extLst>
                <a:ext uri="{FF2B5EF4-FFF2-40B4-BE49-F238E27FC236}">
                  <a16:creationId xmlns:a16="http://schemas.microsoft.com/office/drawing/2014/main" id="{772992CD-9A4D-4607-D4FA-25B17B1ED580}"/>
                </a:ext>
              </a:extLst>
            </p:cNvPr>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3;p28">
              <a:extLst>
                <a:ext uri="{FF2B5EF4-FFF2-40B4-BE49-F238E27FC236}">
                  <a16:creationId xmlns:a16="http://schemas.microsoft.com/office/drawing/2014/main" id="{87792B1C-91C0-90C5-BC2A-79D1D367123A}"/>
                </a:ext>
              </a:extLst>
            </p:cNvPr>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4;p28">
              <a:extLst>
                <a:ext uri="{FF2B5EF4-FFF2-40B4-BE49-F238E27FC236}">
                  <a16:creationId xmlns:a16="http://schemas.microsoft.com/office/drawing/2014/main" id="{EC479BD8-C085-B766-79BD-6EC8A6F2920B}"/>
                </a:ext>
              </a:extLst>
            </p:cNvPr>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5;p28">
              <a:extLst>
                <a:ext uri="{FF2B5EF4-FFF2-40B4-BE49-F238E27FC236}">
                  <a16:creationId xmlns:a16="http://schemas.microsoft.com/office/drawing/2014/main" id="{75F4DFEB-CA6B-226F-2590-1A5FCD34C11F}"/>
                </a:ext>
              </a:extLst>
            </p:cNvPr>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6;p28">
              <a:extLst>
                <a:ext uri="{FF2B5EF4-FFF2-40B4-BE49-F238E27FC236}">
                  <a16:creationId xmlns:a16="http://schemas.microsoft.com/office/drawing/2014/main" id="{9B9708DD-EAE2-AD62-FDAC-F861D792CFCA}"/>
                </a:ext>
              </a:extLst>
            </p:cNvPr>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7;p28">
              <a:extLst>
                <a:ext uri="{FF2B5EF4-FFF2-40B4-BE49-F238E27FC236}">
                  <a16:creationId xmlns:a16="http://schemas.microsoft.com/office/drawing/2014/main" id="{E194183D-44AE-D3F0-142B-B869D0AC306F}"/>
                </a:ext>
              </a:extLst>
            </p:cNvPr>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8;p28">
              <a:extLst>
                <a:ext uri="{FF2B5EF4-FFF2-40B4-BE49-F238E27FC236}">
                  <a16:creationId xmlns:a16="http://schemas.microsoft.com/office/drawing/2014/main" id="{11D837B0-5B80-BF7F-4213-5E8AA87DB4F6}"/>
                </a:ext>
              </a:extLst>
            </p:cNvPr>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59897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F4B042-223A-11F3-CA0B-AB4A6A5E9BA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4B206B-5F28-DCDC-4159-39176D7AA17C}"/>
              </a:ext>
            </a:extLst>
          </p:cNvPr>
          <p:cNvSpPr>
            <a:spLocks noGrp="1"/>
          </p:cNvSpPr>
          <p:nvPr>
            <p:ph type="sldNum" sz="quarter" idx="12"/>
          </p:nvPr>
        </p:nvSpPr>
        <p:spPr/>
        <p:txBody>
          <a:bodyPr/>
          <a:lstStyle/>
          <a:p>
            <a:fld id="{E52E8D38-D2CF-46A3-ACCC-B8402A0F5B8A}" type="slidenum">
              <a:rPr lang="en-US" smtClean="0"/>
              <a:t>14</a:t>
            </a:fld>
            <a:endParaRPr lang="en-US"/>
          </a:p>
        </p:txBody>
      </p:sp>
      <p:graphicFrame>
        <p:nvGraphicFramePr>
          <p:cNvPr id="5" name="Table 4">
            <a:extLst>
              <a:ext uri="{FF2B5EF4-FFF2-40B4-BE49-F238E27FC236}">
                <a16:creationId xmlns:a16="http://schemas.microsoft.com/office/drawing/2014/main" id="{08FDB6B4-E497-436A-D85B-89891D9A0769}"/>
              </a:ext>
            </a:extLst>
          </p:cNvPr>
          <p:cNvGraphicFramePr>
            <a:graphicFrameLocks noGrp="1"/>
          </p:cNvGraphicFramePr>
          <p:nvPr/>
        </p:nvGraphicFramePr>
        <p:xfrm>
          <a:off x="474670" y="1248422"/>
          <a:ext cx="11242660" cy="4960752"/>
        </p:xfrm>
        <a:graphic>
          <a:graphicData uri="http://schemas.openxmlformats.org/drawingml/2006/table">
            <a:tbl>
              <a:tblPr firstRow="1" bandRow="1">
                <a:tableStyleId>{5C22544A-7EE6-4342-B048-85BDC9FD1C3A}</a:tableStyleId>
              </a:tblPr>
              <a:tblGrid>
                <a:gridCol w="2810665">
                  <a:extLst>
                    <a:ext uri="{9D8B030D-6E8A-4147-A177-3AD203B41FA5}">
                      <a16:colId xmlns:a16="http://schemas.microsoft.com/office/drawing/2014/main" val="880329504"/>
                    </a:ext>
                  </a:extLst>
                </a:gridCol>
                <a:gridCol w="2810665">
                  <a:extLst>
                    <a:ext uri="{9D8B030D-6E8A-4147-A177-3AD203B41FA5}">
                      <a16:colId xmlns:a16="http://schemas.microsoft.com/office/drawing/2014/main" val="1238773550"/>
                    </a:ext>
                  </a:extLst>
                </a:gridCol>
                <a:gridCol w="2810665">
                  <a:extLst>
                    <a:ext uri="{9D8B030D-6E8A-4147-A177-3AD203B41FA5}">
                      <a16:colId xmlns:a16="http://schemas.microsoft.com/office/drawing/2014/main" val="1065479542"/>
                    </a:ext>
                  </a:extLst>
                </a:gridCol>
                <a:gridCol w="2810665">
                  <a:extLst>
                    <a:ext uri="{9D8B030D-6E8A-4147-A177-3AD203B41FA5}">
                      <a16:colId xmlns:a16="http://schemas.microsoft.com/office/drawing/2014/main" val="3359921259"/>
                    </a:ext>
                  </a:extLst>
                </a:gridCol>
              </a:tblGrid>
              <a:tr h="454016">
                <a:tc>
                  <a:txBody>
                    <a:bodyPr/>
                    <a:lstStyle/>
                    <a:p>
                      <a:pPr algn="ctr"/>
                      <a:endParaRPr lang="en-US">
                        <a:solidFill>
                          <a:schemeClr val="bg1"/>
                        </a:solidFill>
                      </a:endParaRPr>
                    </a:p>
                  </a:txBody>
                  <a:tcPr anchor="ctr"/>
                </a:tc>
                <a:tc>
                  <a:txBody>
                    <a:bodyPr/>
                    <a:lstStyle/>
                    <a:p>
                      <a:pPr algn="ctr"/>
                      <a:endParaRPr lang="en-US">
                        <a:solidFill>
                          <a:schemeClr val="bg1"/>
                        </a:solidFill>
                      </a:endParaRPr>
                    </a:p>
                  </a:txBody>
                  <a:tcPr anchor="ctr"/>
                </a:tc>
                <a:tc>
                  <a:txBody>
                    <a:bodyPr/>
                    <a:lstStyle/>
                    <a:p>
                      <a:pPr algn="ctr"/>
                      <a:endParaRPr lang="en-US">
                        <a:solidFill>
                          <a:schemeClr val="bg1"/>
                        </a:solidFill>
                      </a:endParaRPr>
                    </a:p>
                  </a:txBody>
                  <a:tcPr anchor="ctr"/>
                </a:tc>
                <a:tc>
                  <a:txBody>
                    <a:bodyPr/>
                    <a:lstStyle/>
                    <a:p>
                      <a:pPr algn="ctr"/>
                      <a:endParaRPr lang="en-US">
                        <a:solidFill>
                          <a:schemeClr val="bg1"/>
                        </a:solidFill>
                      </a:endParaRPr>
                    </a:p>
                  </a:txBody>
                  <a:tcPr anchor="ctr"/>
                </a:tc>
                <a:extLst>
                  <a:ext uri="{0D108BD9-81ED-4DB2-BD59-A6C34878D82A}">
                    <a16:rowId xmlns:a16="http://schemas.microsoft.com/office/drawing/2014/main" val="1468318778"/>
                  </a:ext>
                </a:extLst>
              </a:tr>
              <a:tr h="563342">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extLst>
                  <a:ext uri="{0D108BD9-81ED-4DB2-BD59-A6C34878D82A}">
                    <a16:rowId xmlns:a16="http://schemas.microsoft.com/office/drawing/2014/main" val="3872784810"/>
                  </a:ext>
                </a:extLst>
              </a:tr>
              <a:tr h="563342">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extLst>
                  <a:ext uri="{0D108BD9-81ED-4DB2-BD59-A6C34878D82A}">
                    <a16:rowId xmlns:a16="http://schemas.microsoft.com/office/drawing/2014/main" val="2164202029"/>
                  </a:ext>
                </a:extLst>
              </a:tr>
              <a:tr h="563342">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extLst>
                  <a:ext uri="{0D108BD9-81ED-4DB2-BD59-A6C34878D82A}">
                    <a16:rowId xmlns:a16="http://schemas.microsoft.com/office/drawing/2014/main" val="2225015054"/>
                  </a:ext>
                </a:extLst>
              </a:tr>
              <a:tr h="5633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extLst>
                  <a:ext uri="{0D108BD9-81ED-4DB2-BD59-A6C34878D82A}">
                    <a16:rowId xmlns:a16="http://schemas.microsoft.com/office/drawing/2014/main" val="4158916232"/>
                  </a:ext>
                </a:extLst>
              </a:tr>
              <a:tr h="5633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extLst>
                  <a:ext uri="{0D108BD9-81ED-4DB2-BD59-A6C34878D82A}">
                    <a16:rowId xmlns:a16="http://schemas.microsoft.com/office/drawing/2014/main" val="4148959462"/>
                  </a:ext>
                </a:extLst>
              </a:tr>
              <a:tr h="563342">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extLst>
                  <a:ext uri="{0D108BD9-81ED-4DB2-BD59-A6C34878D82A}">
                    <a16:rowId xmlns:a16="http://schemas.microsoft.com/office/drawing/2014/main" val="2438759604"/>
                  </a:ext>
                </a:extLst>
              </a:tr>
              <a:tr h="563342">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extLst>
                  <a:ext uri="{0D108BD9-81ED-4DB2-BD59-A6C34878D82A}">
                    <a16:rowId xmlns:a16="http://schemas.microsoft.com/office/drawing/2014/main" val="2127346151"/>
                  </a:ext>
                </a:extLst>
              </a:tr>
              <a:tr h="563342">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extLst>
                  <a:ext uri="{0D108BD9-81ED-4DB2-BD59-A6C34878D82A}">
                    <a16:rowId xmlns:a16="http://schemas.microsoft.com/office/drawing/2014/main" val="662149636"/>
                  </a:ext>
                </a:extLst>
              </a:tr>
            </a:tbl>
          </a:graphicData>
        </a:graphic>
      </p:graphicFrame>
    </p:spTree>
    <p:extLst>
      <p:ext uri="{BB962C8B-B14F-4D97-AF65-F5344CB8AC3E}">
        <p14:creationId xmlns:p14="http://schemas.microsoft.com/office/powerpoint/2010/main" val="879881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8C22E0-037A-96BA-6604-387CDB8D43EE}"/>
              </a:ext>
            </a:extLst>
          </p:cNvPr>
          <p:cNvSpPr>
            <a:spLocks noGrp="1"/>
          </p:cNvSpPr>
          <p:nvPr>
            <p:ph type="sldNum" sz="quarter" idx="12"/>
          </p:nvPr>
        </p:nvSpPr>
        <p:spPr/>
        <p:txBody>
          <a:bodyPr/>
          <a:lstStyle/>
          <a:p>
            <a:fld id="{E52E8D38-D2CF-46A3-ACCC-B8402A0F5B8A}" type="slidenum">
              <a:rPr lang="en-US" smtClean="0"/>
              <a:t>15</a:t>
            </a:fld>
            <a:endParaRPr lang="en-US"/>
          </a:p>
        </p:txBody>
      </p:sp>
      <p:sp>
        <p:nvSpPr>
          <p:cNvPr id="29" name="Rectangle: Rounded Corners 28">
            <a:extLst>
              <a:ext uri="{FF2B5EF4-FFF2-40B4-BE49-F238E27FC236}">
                <a16:creationId xmlns:a16="http://schemas.microsoft.com/office/drawing/2014/main" id="{88FF32E2-5A50-D774-B38A-3DC6A791A67C}"/>
              </a:ext>
            </a:extLst>
          </p:cNvPr>
          <p:cNvSpPr/>
          <p:nvPr/>
        </p:nvSpPr>
        <p:spPr>
          <a:xfrm>
            <a:off x="485181" y="2795401"/>
            <a:ext cx="5316717" cy="425420"/>
          </a:xfrm>
          <a:prstGeom prst="roundRect">
            <a:avLst/>
          </a:prstGeom>
          <a:solidFill>
            <a:srgbClr val="9BD3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a:solidFill>
                <a:schemeClr val="tx1"/>
              </a:solidFill>
              <a:latin typeface="+mj-lt"/>
            </a:endParaRPr>
          </a:p>
        </p:txBody>
      </p:sp>
      <p:cxnSp>
        <p:nvCxnSpPr>
          <p:cNvPr id="39" name="Straight Connector 38">
            <a:extLst>
              <a:ext uri="{FF2B5EF4-FFF2-40B4-BE49-F238E27FC236}">
                <a16:creationId xmlns:a16="http://schemas.microsoft.com/office/drawing/2014/main" id="{ADD34BAA-6D46-34A7-E80A-E9CCBA3197E2}"/>
              </a:ext>
            </a:extLst>
          </p:cNvPr>
          <p:cNvCxnSpPr/>
          <p:nvPr/>
        </p:nvCxnSpPr>
        <p:spPr>
          <a:xfrm>
            <a:off x="6061434" y="1894788"/>
            <a:ext cx="0" cy="4062952"/>
          </a:xfrm>
          <a:prstGeom prst="line">
            <a:avLst/>
          </a:prstGeom>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D3B2B529-44D3-AA0F-60F0-D84FE8BD8E1C}"/>
              </a:ext>
            </a:extLst>
          </p:cNvPr>
          <p:cNvSpPr/>
          <p:nvPr/>
        </p:nvSpPr>
        <p:spPr>
          <a:xfrm>
            <a:off x="6213233" y="3769777"/>
            <a:ext cx="5895496" cy="18674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E48F4958-B53B-8248-DAA0-79AA55BF5E82}"/>
              </a:ext>
            </a:extLst>
          </p:cNvPr>
          <p:cNvSpPr/>
          <p:nvPr/>
        </p:nvSpPr>
        <p:spPr>
          <a:xfrm>
            <a:off x="450613" y="3943618"/>
            <a:ext cx="5316717" cy="425420"/>
          </a:xfrm>
          <a:prstGeom prst="roundRect">
            <a:avLst/>
          </a:prstGeom>
          <a:solidFill>
            <a:srgbClr val="9BD3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a:solidFill>
                <a:schemeClr val="tx1"/>
              </a:solidFill>
              <a:latin typeface="Times New Roman" panose="02020603050405020304" pitchFamily="18" charset="0"/>
              <a:cs typeface="Times New Roman" panose="02020603050405020304" pitchFamily="18" charset="0"/>
            </a:endParaRPr>
          </a:p>
        </p:txBody>
      </p:sp>
      <p:sp>
        <p:nvSpPr>
          <p:cNvPr id="57" name="Rectangle: Rounded Corners 56">
            <a:extLst>
              <a:ext uri="{FF2B5EF4-FFF2-40B4-BE49-F238E27FC236}">
                <a16:creationId xmlns:a16="http://schemas.microsoft.com/office/drawing/2014/main" id="{C6BA1A02-DEC5-9FC6-AB45-DC8CF991F937}"/>
              </a:ext>
            </a:extLst>
          </p:cNvPr>
          <p:cNvSpPr/>
          <p:nvPr/>
        </p:nvSpPr>
        <p:spPr>
          <a:xfrm>
            <a:off x="489894" y="5065852"/>
            <a:ext cx="5316717" cy="425420"/>
          </a:xfrm>
          <a:prstGeom prst="roundRect">
            <a:avLst/>
          </a:prstGeom>
          <a:solidFill>
            <a:srgbClr val="9BD3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159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30713-E350-ADAD-EA82-14869E2DD83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EEF81E-8F8B-C2C2-A5C4-D28923DFB186}"/>
              </a:ext>
            </a:extLst>
          </p:cNvPr>
          <p:cNvSpPr>
            <a:spLocks noGrp="1"/>
          </p:cNvSpPr>
          <p:nvPr>
            <p:ph type="sldNum" sz="quarter" idx="12"/>
          </p:nvPr>
        </p:nvSpPr>
        <p:spPr/>
        <p:txBody>
          <a:bodyPr/>
          <a:lstStyle/>
          <a:p>
            <a:fld id="{E52E8D38-D2CF-46A3-ACCC-B8402A0F5B8A}" type="slidenum">
              <a:rPr lang="en-US" smtClean="0"/>
              <a:t>16</a:t>
            </a:fld>
            <a:endParaRPr lang="en-US"/>
          </a:p>
        </p:txBody>
      </p:sp>
      <p:sp>
        <p:nvSpPr>
          <p:cNvPr id="3" name="Google Shape;2785;p65">
            <a:extLst>
              <a:ext uri="{FF2B5EF4-FFF2-40B4-BE49-F238E27FC236}">
                <a16:creationId xmlns:a16="http://schemas.microsoft.com/office/drawing/2014/main" id="{51C2DCAD-CE09-7188-BD6F-FEE03B69F6EF}"/>
              </a:ext>
            </a:extLst>
          </p:cNvPr>
          <p:cNvSpPr txBox="1">
            <a:spLocks/>
          </p:cNvSpPr>
          <p:nvPr/>
        </p:nvSpPr>
        <p:spPr>
          <a:xfrm>
            <a:off x="887256" y="223959"/>
            <a:ext cx="5608679" cy="71248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sz="3200" b="1">
                <a:solidFill>
                  <a:schemeClr val="bg1"/>
                </a:solidFill>
                <a:cs typeface="Arial" panose="020B0604020202020204" pitchFamily="34" charset="0"/>
              </a:rPr>
              <a:t>Giới thiệu đề tài</a:t>
            </a:r>
            <a:endParaRPr lang="en-US" sz="3200" b="1">
              <a:solidFill>
                <a:schemeClr val="bg1"/>
              </a:solidFill>
              <a:cs typeface="Arial" panose="020B0604020202020204" pitchFamily="34" charset="0"/>
            </a:endParaRPr>
          </a:p>
        </p:txBody>
      </p:sp>
      <p:sp>
        <p:nvSpPr>
          <p:cNvPr id="4" name="Google Shape;2847;p65">
            <a:extLst>
              <a:ext uri="{FF2B5EF4-FFF2-40B4-BE49-F238E27FC236}">
                <a16:creationId xmlns:a16="http://schemas.microsoft.com/office/drawing/2014/main" id="{6C15040E-9563-605A-1650-701B42F09F8F}"/>
              </a:ext>
            </a:extLst>
          </p:cNvPr>
          <p:cNvSpPr/>
          <p:nvPr/>
        </p:nvSpPr>
        <p:spPr>
          <a:xfrm>
            <a:off x="173202" y="323699"/>
            <a:ext cx="714054" cy="712482"/>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01</a:t>
            </a:r>
            <a:endParaRPr sz="2400" b="1">
              <a:solidFill>
                <a:schemeClr val="bg1"/>
              </a:solidFill>
            </a:endParaRPr>
          </a:p>
        </p:txBody>
      </p:sp>
      <p:grpSp>
        <p:nvGrpSpPr>
          <p:cNvPr id="1800" name="Group 1799">
            <a:extLst>
              <a:ext uri="{FF2B5EF4-FFF2-40B4-BE49-F238E27FC236}">
                <a16:creationId xmlns:a16="http://schemas.microsoft.com/office/drawing/2014/main" id="{34BE6220-E17D-C85D-0B1F-A763C2E7CD91}"/>
              </a:ext>
            </a:extLst>
          </p:cNvPr>
          <p:cNvGrpSpPr/>
          <p:nvPr/>
        </p:nvGrpSpPr>
        <p:grpSpPr>
          <a:xfrm>
            <a:off x="13287" y="1334088"/>
            <a:ext cx="12176388" cy="4999164"/>
            <a:chOff x="13287" y="1334088"/>
            <a:chExt cx="12176388" cy="4999164"/>
          </a:xfrm>
        </p:grpSpPr>
        <p:grpSp>
          <p:nvGrpSpPr>
            <p:cNvPr id="1652" name="Group 1651">
              <a:extLst>
                <a:ext uri="{FF2B5EF4-FFF2-40B4-BE49-F238E27FC236}">
                  <a16:creationId xmlns:a16="http://schemas.microsoft.com/office/drawing/2014/main" id="{058D25D4-0CED-7A35-ACD4-67F2204C7BC5}"/>
                </a:ext>
              </a:extLst>
            </p:cNvPr>
            <p:cNvGrpSpPr/>
            <p:nvPr/>
          </p:nvGrpSpPr>
          <p:grpSpPr>
            <a:xfrm>
              <a:off x="13287" y="1334088"/>
              <a:ext cx="12176388" cy="623553"/>
              <a:chOff x="7806" y="3191171"/>
              <a:chExt cx="12176388" cy="623553"/>
            </a:xfrm>
          </p:grpSpPr>
          <p:pic>
            <p:nvPicPr>
              <p:cNvPr id="1632" name="Graphic 1631" descr="Puzzle pieces">
                <a:extLst>
                  <a:ext uri="{FF2B5EF4-FFF2-40B4-BE49-F238E27FC236}">
                    <a16:creationId xmlns:a16="http://schemas.microsoft.com/office/drawing/2014/main" id="{E9B8DD74-75CE-A6AE-259A-4D1C6DA0E5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6" y="3191171"/>
                <a:ext cx="630000" cy="623553"/>
              </a:xfrm>
              <a:prstGeom prst="rect">
                <a:avLst/>
              </a:prstGeom>
            </p:spPr>
          </p:pic>
          <p:pic>
            <p:nvPicPr>
              <p:cNvPr id="1633" name="Graphic 1632" descr="Puzzle pieces">
                <a:extLst>
                  <a:ext uri="{FF2B5EF4-FFF2-40B4-BE49-F238E27FC236}">
                    <a16:creationId xmlns:a16="http://schemas.microsoft.com/office/drawing/2014/main" id="{814405C7-42E0-DFED-D49D-C20A53AABC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5511" y="3191171"/>
                <a:ext cx="630000" cy="623553"/>
              </a:xfrm>
              <a:prstGeom prst="rect">
                <a:avLst/>
              </a:prstGeom>
            </p:spPr>
          </p:pic>
          <p:pic>
            <p:nvPicPr>
              <p:cNvPr id="1634" name="Graphic 1633" descr="Puzzle pieces">
                <a:extLst>
                  <a:ext uri="{FF2B5EF4-FFF2-40B4-BE49-F238E27FC236}">
                    <a16:creationId xmlns:a16="http://schemas.microsoft.com/office/drawing/2014/main" id="{1364677C-08C7-B811-360C-E24BCCF521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3216" y="3191171"/>
                <a:ext cx="630000" cy="623553"/>
              </a:xfrm>
              <a:prstGeom prst="rect">
                <a:avLst/>
              </a:prstGeom>
            </p:spPr>
          </p:pic>
          <p:pic>
            <p:nvPicPr>
              <p:cNvPr id="1635" name="Graphic 1634" descr="Puzzle pieces">
                <a:extLst>
                  <a:ext uri="{FF2B5EF4-FFF2-40B4-BE49-F238E27FC236}">
                    <a16:creationId xmlns:a16="http://schemas.microsoft.com/office/drawing/2014/main" id="{A22394D4-6F23-5995-25F0-56F7CE2E5C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0921" y="3191171"/>
                <a:ext cx="630000" cy="623553"/>
              </a:xfrm>
              <a:prstGeom prst="rect">
                <a:avLst/>
              </a:prstGeom>
            </p:spPr>
          </p:pic>
          <p:pic>
            <p:nvPicPr>
              <p:cNvPr id="1636" name="Graphic 1635" descr="Puzzle pieces">
                <a:extLst>
                  <a:ext uri="{FF2B5EF4-FFF2-40B4-BE49-F238E27FC236}">
                    <a16:creationId xmlns:a16="http://schemas.microsoft.com/office/drawing/2014/main" id="{9B0D5D23-8257-C44A-8C0F-5A3D8918F2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8626" y="3191171"/>
                <a:ext cx="630000" cy="623553"/>
              </a:xfrm>
              <a:prstGeom prst="rect">
                <a:avLst/>
              </a:prstGeom>
            </p:spPr>
          </p:pic>
          <p:pic>
            <p:nvPicPr>
              <p:cNvPr id="1637" name="Graphic 1636" descr="Puzzle pieces">
                <a:extLst>
                  <a:ext uri="{FF2B5EF4-FFF2-40B4-BE49-F238E27FC236}">
                    <a16:creationId xmlns:a16="http://schemas.microsoft.com/office/drawing/2014/main" id="{50737FDF-D1C6-F96C-3B50-781F5E82FA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6331" y="3191171"/>
                <a:ext cx="630000" cy="623553"/>
              </a:xfrm>
              <a:prstGeom prst="rect">
                <a:avLst/>
              </a:prstGeom>
            </p:spPr>
          </p:pic>
          <p:pic>
            <p:nvPicPr>
              <p:cNvPr id="1638" name="Graphic 1637" descr="Puzzle pieces">
                <a:extLst>
                  <a:ext uri="{FF2B5EF4-FFF2-40B4-BE49-F238E27FC236}">
                    <a16:creationId xmlns:a16="http://schemas.microsoft.com/office/drawing/2014/main" id="{3B7C669F-A916-88F2-D115-24B96FF709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4036" y="3191171"/>
                <a:ext cx="630000" cy="623553"/>
              </a:xfrm>
              <a:prstGeom prst="rect">
                <a:avLst/>
              </a:prstGeom>
            </p:spPr>
          </p:pic>
          <p:pic>
            <p:nvPicPr>
              <p:cNvPr id="1639" name="Graphic 1638" descr="Puzzle pieces">
                <a:extLst>
                  <a:ext uri="{FF2B5EF4-FFF2-40B4-BE49-F238E27FC236}">
                    <a16:creationId xmlns:a16="http://schemas.microsoft.com/office/drawing/2014/main" id="{52C142D7-7F62-9CD8-0C94-2B16AD2979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1741" y="3191171"/>
                <a:ext cx="630000" cy="623553"/>
              </a:xfrm>
              <a:prstGeom prst="rect">
                <a:avLst/>
              </a:prstGeom>
            </p:spPr>
          </p:pic>
          <p:pic>
            <p:nvPicPr>
              <p:cNvPr id="1640" name="Graphic 1639" descr="Puzzle pieces">
                <a:extLst>
                  <a:ext uri="{FF2B5EF4-FFF2-40B4-BE49-F238E27FC236}">
                    <a16:creationId xmlns:a16="http://schemas.microsoft.com/office/drawing/2014/main" id="{422256B6-7FBE-02FE-C657-398763E3A0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9446" y="3191171"/>
                <a:ext cx="630000" cy="623553"/>
              </a:xfrm>
              <a:prstGeom prst="rect">
                <a:avLst/>
              </a:prstGeom>
            </p:spPr>
          </p:pic>
          <p:pic>
            <p:nvPicPr>
              <p:cNvPr id="1641" name="Graphic 1640" descr="Puzzle pieces">
                <a:extLst>
                  <a:ext uri="{FF2B5EF4-FFF2-40B4-BE49-F238E27FC236}">
                    <a16:creationId xmlns:a16="http://schemas.microsoft.com/office/drawing/2014/main" id="{9C723C9E-89C2-5BDE-B239-107F81A30F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7151" y="3191171"/>
                <a:ext cx="630000" cy="623553"/>
              </a:xfrm>
              <a:prstGeom prst="rect">
                <a:avLst/>
              </a:prstGeom>
            </p:spPr>
          </p:pic>
          <p:pic>
            <p:nvPicPr>
              <p:cNvPr id="1642" name="Graphic 1641" descr="Puzzle pieces">
                <a:extLst>
                  <a:ext uri="{FF2B5EF4-FFF2-40B4-BE49-F238E27FC236}">
                    <a16:creationId xmlns:a16="http://schemas.microsoft.com/office/drawing/2014/main" id="{D5C9EF5D-B34E-CD0C-5960-17B98D8C51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4856" y="3191171"/>
                <a:ext cx="630000" cy="623553"/>
              </a:xfrm>
              <a:prstGeom prst="rect">
                <a:avLst/>
              </a:prstGeom>
            </p:spPr>
          </p:pic>
          <p:pic>
            <p:nvPicPr>
              <p:cNvPr id="1643" name="Graphic 1642" descr="Puzzle pieces">
                <a:extLst>
                  <a:ext uri="{FF2B5EF4-FFF2-40B4-BE49-F238E27FC236}">
                    <a16:creationId xmlns:a16="http://schemas.microsoft.com/office/drawing/2014/main" id="{917DFA9D-9F96-AEDB-D311-B90A8B3D4A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2561" y="3191171"/>
                <a:ext cx="630000" cy="623553"/>
              </a:xfrm>
              <a:prstGeom prst="rect">
                <a:avLst/>
              </a:prstGeom>
            </p:spPr>
          </p:pic>
          <p:pic>
            <p:nvPicPr>
              <p:cNvPr id="1644" name="Graphic 1643" descr="Puzzle pieces">
                <a:extLst>
                  <a:ext uri="{FF2B5EF4-FFF2-40B4-BE49-F238E27FC236}">
                    <a16:creationId xmlns:a16="http://schemas.microsoft.com/office/drawing/2014/main" id="{A5EE5732-B52F-DF3C-C541-32E529494E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0266" y="3191171"/>
                <a:ext cx="630000" cy="623553"/>
              </a:xfrm>
              <a:prstGeom prst="rect">
                <a:avLst/>
              </a:prstGeom>
            </p:spPr>
          </p:pic>
          <p:pic>
            <p:nvPicPr>
              <p:cNvPr id="1645" name="Graphic 1644" descr="Puzzle pieces">
                <a:extLst>
                  <a:ext uri="{FF2B5EF4-FFF2-40B4-BE49-F238E27FC236}">
                    <a16:creationId xmlns:a16="http://schemas.microsoft.com/office/drawing/2014/main" id="{58CAF132-3EB3-6C5C-08A6-FEE494D7C7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07971" y="3191171"/>
                <a:ext cx="630000" cy="623553"/>
              </a:xfrm>
              <a:prstGeom prst="rect">
                <a:avLst/>
              </a:prstGeom>
            </p:spPr>
          </p:pic>
          <p:pic>
            <p:nvPicPr>
              <p:cNvPr id="1646" name="Graphic 1645" descr="Puzzle pieces">
                <a:extLst>
                  <a:ext uri="{FF2B5EF4-FFF2-40B4-BE49-F238E27FC236}">
                    <a16:creationId xmlns:a16="http://schemas.microsoft.com/office/drawing/2014/main" id="{8DB79622-3B53-0B6E-5943-C2E9B3C41A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5676" y="3191171"/>
                <a:ext cx="630000" cy="623553"/>
              </a:xfrm>
              <a:prstGeom prst="rect">
                <a:avLst/>
              </a:prstGeom>
            </p:spPr>
          </p:pic>
          <p:pic>
            <p:nvPicPr>
              <p:cNvPr id="1647" name="Graphic 1646" descr="Puzzle pieces">
                <a:extLst>
                  <a:ext uri="{FF2B5EF4-FFF2-40B4-BE49-F238E27FC236}">
                    <a16:creationId xmlns:a16="http://schemas.microsoft.com/office/drawing/2014/main" id="{CD1B70BC-F128-EC1C-2640-CE4609D594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3381" y="3191171"/>
                <a:ext cx="630000" cy="623553"/>
              </a:xfrm>
              <a:prstGeom prst="rect">
                <a:avLst/>
              </a:prstGeom>
            </p:spPr>
          </p:pic>
          <p:pic>
            <p:nvPicPr>
              <p:cNvPr id="1648" name="Graphic 1647" descr="Puzzle pieces">
                <a:extLst>
                  <a:ext uri="{FF2B5EF4-FFF2-40B4-BE49-F238E27FC236}">
                    <a16:creationId xmlns:a16="http://schemas.microsoft.com/office/drawing/2014/main" id="{4157C106-AC34-F151-9E58-00986C5F18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1086" y="3191171"/>
                <a:ext cx="630000" cy="623553"/>
              </a:xfrm>
              <a:prstGeom prst="rect">
                <a:avLst/>
              </a:prstGeom>
            </p:spPr>
          </p:pic>
          <p:pic>
            <p:nvPicPr>
              <p:cNvPr id="1649" name="Graphic 1648" descr="Puzzle pieces">
                <a:extLst>
                  <a:ext uri="{FF2B5EF4-FFF2-40B4-BE49-F238E27FC236}">
                    <a16:creationId xmlns:a16="http://schemas.microsoft.com/office/drawing/2014/main" id="{2C32F814-965B-E892-6747-90E6462A2E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38791" y="3191171"/>
                <a:ext cx="630000" cy="623553"/>
              </a:xfrm>
              <a:prstGeom prst="rect">
                <a:avLst/>
              </a:prstGeom>
            </p:spPr>
          </p:pic>
          <p:pic>
            <p:nvPicPr>
              <p:cNvPr id="1650" name="Graphic 1649" descr="Puzzle pieces">
                <a:extLst>
                  <a:ext uri="{FF2B5EF4-FFF2-40B4-BE49-F238E27FC236}">
                    <a16:creationId xmlns:a16="http://schemas.microsoft.com/office/drawing/2014/main" id="{1F824A67-04FC-C0BC-131F-CCBF8DE19C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46496" y="3191171"/>
                <a:ext cx="630000" cy="623553"/>
              </a:xfrm>
              <a:prstGeom prst="rect">
                <a:avLst/>
              </a:prstGeom>
            </p:spPr>
          </p:pic>
          <p:pic>
            <p:nvPicPr>
              <p:cNvPr id="1651" name="Graphic 1650" descr="Puzzle pieces">
                <a:extLst>
                  <a:ext uri="{FF2B5EF4-FFF2-40B4-BE49-F238E27FC236}">
                    <a16:creationId xmlns:a16="http://schemas.microsoft.com/office/drawing/2014/main" id="{DEB5588A-9D2D-0654-130C-E9AB1CD478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54194" y="3191171"/>
                <a:ext cx="630000" cy="623553"/>
              </a:xfrm>
              <a:prstGeom prst="rect">
                <a:avLst/>
              </a:prstGeom>
            </p:spPr>
          </p:pic>
        </p:grpSp>
        <p:grpSp>
          <p:nvGrpSpPr>
            <p:cNvPr id="1653" name="Group 1652">
              <a:extLst>
                <a:ext uri="{FF2B5EF4-FFF2-40B4-BE49-F238E27FC236}">
                  <a16:creationId xmlns:a16="http://schemas.microsoft.com/office/drawing/2014/main" id="{D5ECFE53-AE06-1ECD-A39F-54FDB96290BC}"/>
                </a:ext>
              </a:extLst>
            </p:cNvPr>
            <p:cNvGrpSpPr/>
            <p:nvPr/>
          </p:nvGrpSpPr>
          <p:grpSpPr>
            <a:xfrm>
              <a:off x="13287" y="1959175"/>
              <a:ext cx="12176388" cy="623553"/>
              <a:chOff x="7806" y="3191171"/>
              <a:chExt cx="12176388" cy="623553"/>
            </a:xfrm>
          </p:grpSpPr>
          <p:pic>
            <p:nvPicPr>
              <p:cNvPr id="1654" name="Graphic 1653" descr="Puzzle pieces">
                <a:extLst>
                  <a:ext uri="{FF2B5EF4-FFF2-40B4-BE49-F238E27FC236}">
                    <a16:creationId xmlns:a16="http://schemas.microsoft.com/office/drawing/2014/main" id="{8CC4B1D4-128A-B468-A70C-78B8EFF1A0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6" y="3191171"/>
                <a:ext cx="630000" cy="623553"/>
              </a:xfrm>
              <a:prstGeom prst="rect">
                <a:avLst/>
              </a:prstGeom>
            </p:spPr>
          </p:pic>
          <p:pic>
            <p:nvPicPr>
              <p:cNvPr id="1655" name="Graphic 1654" descr="Puzzle pieces">
                <a:extLst>
                  <a:ext uri="{FF2B5EF4-FFF2-40B4-BE49-F238E27FC236}">
                    <a16:creationId xmlns:a16="http://schemas.microsoft.com/office/drawing/2014/main" id="{FA4F0999-FBDA-7C37-D860-8E3D2E5D74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5511" y="3191171"/>
                <a:ext cx="630000" cy="623553"/>
              </a:xfrm>
              <a:prstGeom prst="rect">
                <a:avLst/>
              </a:prstGeom>
            </p:spPr>
          </p:pic>
          <p:pic>
            <p:nvPicPr>
              <p:cNvPr id="1656" name="Graphic 1655" descr="Puzzle pieces">
                <a:extLst>
                  <a:ext uri="{FF2B5EF4-FFF2-40B4-BE49-F238E27FC236}">
                    <a16:creationId xmlns:a16="http://schemas.microsoft.com/office/drawing/2014/main" id="{71A71B80-03BA-096D-4848-1A70E7C9AE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3216" y="3191171"/>
                <a:ext cx="630000" cy="623553"/>
              </a:xfrm>
              <a:prstGeom prst="rect">
                <a:avLst/>
              </a:prstGeom>
            </p:spPr>
          </p:pic>
          <p:pic>
            <p:nvPicPr>
              <p:cNvPr id="1657" name="Graphic 1656" descr="Puzzle pieces">
                <a:extLst>
                  <a:ext uri="{FF2B5EF4-FFF2-40B4-BE49-F238E27FC236}">
                    <a16:creationId xmlns:a16="http://schemas.microsoft.com/office/drawing/2014/main" id="{B5846764-05C7-A972-3095-644A751CE3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0921" y="3191171"/>
                <a:ext cx="630000" cy="623553"/>
              </a:xfrm>
              <a:prstGeom prst="rect">
                <a:avLst/>
              </a:prstGeom>
            </p:spPr>
          </p:pic>
          <p:pic>
            <p:nvPicPr>
              <p:cNvPr id="1658" name="Graphic 1657" descr="Puzzle pieces">
                <a:extLst>
                  <a:ext uri="{FF2B5EF4-FFF2-40B4-BE49-F238E27FC236}">
                    <a16:creationId xmlns:a16="http://schemas.microsoft.com/office/drawing/2014/main" id="{1E3158C8-4460-FE69-6043-F9B2DF40D1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8626" y="3191171"/>
                <a:ext cx="630000" cy="623553"/>
              </a:xfrm>
              <a:prstGeom prst="rect">
                <a:avLst/>
              </a:prstGeom>
            </p:spPr>
          </p:pic>
          <p:pic>
            <p:nvPicPr>
              <p:cNvPr id="1659" name="Graphic 1658" descr="Puzzle pieces">
                <a:extLst>
                  <a:ext uri="{FF2B5EF4-FFF2-40B4-BE49-F238E27FC236}">
                    <a16:creationId xmlns:a16="http://schemas.microsoft.com/office/drawing/2014/main" id="{8354FFF6-7FED-BEB0-D285-3F2C59B625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6331" y="3191171"/>
                <a:ext cx="630000" cy="623553"/>
              </a:xfrm>
              <a:prstGeom prst="rect">
                <a:avLst/>
              </a:prstGeom>
            </p:spPr>
          </p:pic>
          <p:pic>
            <p:nvPicPr>
              <p:cNvPr id="1660" name="Graphic 1659" descr="Puzzle pieces">
                <a:extLst>
                  <a:ext uri="{FF2B5EF4-FFF2-40B4-BE49-F238E27FC236}">
                    <a16:creationId xmlns:a16="http://schemas.microsoft.com/office/drawing/2014/main" id="{CA5ED895-F5E7-5322-1D50-367BC9CE15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4036" y="3191171"/>
                <a:ext cx="630000" cy="623553"/>
              </a:xfrm>
              <a:prstGeom prst="rect">
                <a:avLst/>
              </a:prstGeom>
            </p:spPr>
          </p:pic>
          <p:pic>
            <p:nvPicPr>
              <p:cNvPr id="1661" name="Graphic 1660" descr="Puzzle pieces">
                <a:extLst>
                  <a:ext uri="{FF2B5EF4-FFF2-40B4-BE49-F238E27FC236}">
                    <a16:creationId xmlns:a16="http://schemas.microsoft.com/office/drawing/2014/main" id="{D6D93EB0-DCEE-D0D8-04C3-EB17ECC71E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1741" y="3191171"/>
                <a:ext cx="630000" cy="623553"/>
              </a:xfrm>
              <a:prstGeom prst="rect">
                <a:avLst/>
              </a:prstGeom>
            </p:spPr>
          </p:pic>
          <p:pic>
            <p:nvPicPr>
              <p:cNvPr id="1662" name="Graphic 1661" descr="Puzzle pieces">
                <a:extLst>
                  <a:ext uri="{FF2B5EF4-FFF2-40B4-BE49-F238E27FC236}">
                    <a16:creationId xmlns:a16="http://schemas.microsoft.com/office/drawing/2014/main" id="{75BE90D3-B5FD-27CE-CEDD-ACEE85B9B2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9446" y="3191171"/>
                <a:ext cx="630000" cy="623553"/>
              </a:xfrm>
              <a:prstGeom prst="rect">
                <a:avLst/>
              </a:prstGeom>
            </p:spPr>
          </p:pic>
          <p:pic>
            <p:nvPicPr>
              <p:cNvPr id="1663" name="Graphic 1662" descr="Puzzle pieces">
                <a:extLst>
                  <a:ext uri="{FF2B5EF4-FFF2-40B4-BE49-F238E27FC236}">
                    <a16:creationId xmlns:a16="http://schemas.microsoft.com/office/drawing/2014/main" id="{0B868284-4172-34F5-A7FE-5F5D4FAC5D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7151" y="3191171"/>
                <a:ext cx="630000" cy="623553"/>
              </a:xfrm>
              <a:prstGeom prst="rect">
                <a:avLst/>
              </a:prstGeom>
            </p:spPr>
          </p:pic>
          <p:pic>
            <p:nvPicPr>
              <p:cNvPr id="1664" name="Graphic 1663" descr="Puzzle pieces">
                <a:extLst>
                  <a:ext uri="{FF2B5EF4-FFF2-40B4-BE49-F238E27FC236}">
                    <a16:creationId xmlns:a16="http://schemas.microsoft.com/office/drawing/2014/main" id="{D33C6B52-F4C8-D817-6563-358B99F8D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4856" y="3191171"/>
                <a:ext cx="630000" cy="623553"/>
              </a:xfrm>
              <a:prstGeom prst="rect">
                <a:avLst/>
              </a:prstGeom>
            </p:spPr>
          </p:pic>
          <p:pic>
            <p:nvPicPr>
              <p:cNvPr id="1665" name="Graphic 1664" descr="Puzzle pieces">
                <a:extLst>
                  <a:ext uri="{FF2B5EF4-FFF2-40B4-BE49-F238E27FC236}">
                    <a16:creationId xmlns:a16="http://schemas.microsoft.com/office/drawing/2014/main" id="{6F725F17-245D-5231-20BA-824C4EF408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2561" y="3191171"/>
                <a:ext cx="630000" cy="623553"/>
              </a:xfrm>
              <a:prstGeom prst="rect">
                <a:avLst/>
              </a:prstGeom>
            </p:spPr>
          </p:pic>
          <p:pic>
            <p:nvPicPr>
              <p:cNvPr id="1666" name="Graphic 1665" descr="Puzzle pieces">
                <a:extLst>
                  <a:ext uri="{FF2B5EF4-FFF2-40B4-BE49-F238E27FC236}">
                    <a16:creationId xmlns:a16="http://schemas.microsoft.com/office/drawing/2014/main" id="{92F1F879-5693-FA29-1A0B-A7CB667AAE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0266" y="3191171"/>
                <a:ext cx="630000" cy="623553"/>
              </a:xfrm>
              <a:prstGeom prst="rect">
                <a:avLst/>
              </a:prstGeom>
            </p:spPr>
          </p:pic>
          <p:pic>
            <p:nvPicPr>
              <p:cNvPr id="1667" name="Graphic 1666" descr="Puzzle pieces">
                <a:extLst>
                  <a:ext uri="{FF2B5EF4-FFF2-40B4-BE49-F238E27FC236}">
                    <a16:creationId xmlns:a16="http://schemas.microsoft.com/office/drawing/2014/main" id="{FBC67502-F330-7ACA-99C3-CB68859094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07971" y="3191171"/>
                <a:ext cx="630000" cy="623553"/>
              </a:xfrm>
              <a:prstGeom prst="rect">
                <a:avLst/>
              </a:prstGeom>
            </p:spPr>
          </p:pic>
          <p:pic>
            <p:nvPicPr>
              <p:cNvPr id="1668" name="Graphic 1667" descr="Puzzle pieces">
                <a:extLst>
                  <a:ext uri="{FF2B5EF4-FFF2-40B4-BE49-F238E27FC236}">
                    <a16:creationId xmlns:a16="http://schemas.microsoft.com/office/drawing/2014/main" id="{5AEC20FD-E14C-14DE-C39C-24C5E8E0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5676" y="3191171"/>
                <a:ext cx="630000" cy="623553"/>
              </a:xfrm>
              <a:prstGeom prst="rect">
                <a:avLst/>
              </a:prstGeom>
            </p:spPr>
          </p:pic>
          <p:pic>
            <p:nvPicPr>
              <p:cNvPr id="1669" name="Graphic 1668" descr="Puzzle pieces">
                <a:extLst>
                  <a:ext uri="{FF2B5EF4-FFF2-40B4-BE49-F238E27FC236}">
                    <a16:creationId xmlns:a16="http://schemas.microsoft.com/office/drawing/2014/main" id="{E9CF02B9-1A40-B7D4-AE7B-5A65CF108A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3381" y="3191171"/>
                <a:ext cx="630000" cy="623553"/>
              </a:xfrm>
              <a:prstGeom prst="rect">
                <a:avLst/>
              </a:prstGeom>
            </p:spPr>
          </p:pic>
          <p:pic>
            <p:nvPicPr>
              <p:cNvPr id="1670" name="Graphic 1669" descr="Puzzle pieces">
                <a:extLst>
                  <a:ext uri="{FF2B5EF4-FFF2-40B4-BE49-F238E27FC236}">
                    <a16:creationId xmlns:a16="http://schemas.microsoft.com/office/drawing/2014/main" id="{16F52377-C963-1888-05FC-16B0997148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1086" y="3191171"/>
                <a:ext cx="630000" cy="623553"/>
              </a:xfrm>
              <a:prstGeom prst="rect">
                <a:avLst/>
              </a:prstGeom>
            </p:spPr>
          </p:pic>
          <p:pic>
            <p:nvPicPr>
              <p:cNvPr id="1671" name="Graphic 1670" descr="Puzzle pieces">
                <a:extLst>
                  <a:ext uri="{FF2B5EF4-FFF2-40B4-BE49-F238E27FC236}">
                    <a16:creationId xmlns:a16="http://schemas.microsoft.com/office/drawing/2014/main" id="{2DE6F21D-C5DF-BB4B-036D-0AD953BC2E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38791" y="3191171"/>
                <a:ext cx="630000" cy="623553"/>
              </a:xfrm>
              <a:prstGeom prst="rect">
                <a:avLst/>
              </a:prstGeom>
            </p:spPr>
          </p:pic>
          <p:pic>
            <p:nvPicPr>
              <p:cNvPr id="1672" name="Graphic 1671" descr="Puzzle pieces">
                <a:extLst>
                  <a:ext uri="{FF2B5EF4-FFF2-40B4-BE49-F238E27FC236}">
                    <a16:creationId xmlns:a16="http://schemas.microsoft.com/office/drawing/2014/main" id="{4DC5A481-0291-22D5-5CE2-0259702DD2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46496" y="3191171"/>
                <a:ext cx="630000" cy="623553"/>
              </a:xfrm>
              <a:prstGeom prst="rect">
                <a:avLst/>
              </a:prstGeom>
            </p:spPr>
          </p:pic>
          <p:pic>
            <p:nvPicPr>
              <p:cNvPr id="1673" name="Graphic 1672" descr="Puzzle pieces">
                <a:extLst>
                  <a:ext uri="{FF2B5EF4-FFF2-40B4-BE49-F238E27FC236}">
                    <a16:creationId xmlns:a16="http://schemas.microsoft.com/office/drawing/2014/main" id="{E067FD44-7E7A-CF2E-D41A-11CDFE618F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54194" y="3191171"/>
                <a:ext cx="630000" cy="623553"/>
              </a:xfrm>
              <a:prstGeom prst="rect">
                <a:avLst/>
              </a:prstGeom>
            </p:spPr>
          </p:pic>
        </p:grpSp>
        <p:grpSp>
          <p:nvGrpSpPr>
            <p:cNvPr id="1674" name="Group 1673">
              <a:extLst>
                <a:ext uri="{FF2B5EF4-FFF2-40B4-BE49-F238E27FC236}">
                  <a16:creationId xmlns:a16="http://schemas.microsoft.com/office/drawing/2014/main" id="{4BBF3F82-0F54-DD13-D73D-9FA79D625D7A}"/>
                </a:ext>
              </a:extLst>
            </p:cNvPr>
            <p:cNvGrpSpPr/>
            <p:nvPr/>
          </p:nvGrpSpPr>
          <p:grpSpPr>
            <a:xfrm>
              <a:off x="13287" y="2584262"/>
              <a:ext cx="12176388" cy="623553"/>
              <a:chOff x="7806" y="3191171"/>
              <a:chExt cx="12176388" cy="623553"/>
            </a:xfrm>
          </p:grpSpPr>
          <p:pic>
            <p:nvPicPr>
              <p:cNvPr id="1675" name="Graphic 1674" descr="Puzzle pieces">
                <a:extLst>
                  <a:ext uri="{FF2B5EF4-FFF2-40B4-BE49-F238E27FC236}">
                    <a16:creationId xmlns:a16="http://schemas.microsoft.com/office/drawing/2014/main" id="{A5173917-CD0D-AF75-8EF0-1BF6843794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6" y="3191171"/>
                <a:ext cx="630000" cy="623553"/>
              </a:xfrm>
              <a:prstGeom prst="rect">
                <a:avLst/>
              </a:prstGeom>
            </p:spPr>
          </p:pic>
          <p:pic>
            <p:nvPicPr>
              <p:cNvPr id="1676" name="Graphic 1675" descr="Puzzle pieces">
                <a:extLst>
                  <a:ext uri="{FF2B5EF4-FFF2-40B4-BE49-F238E27FC236}">
                    <a16:creationId xmlns:a16="http://schemas.microsoft.com/office/drawing/2014/main" id="{91B059F5-2F39-12F2-2922-387523D1E2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5511" y="3191171"/>
                <a:ext cx="630000" cy="623553"/>
              </a:xfrm>
              <a:prstGeom prst="rect">
                <a:avLst/>
              </a:prstGeom>
            </p:spPr>
          </p:pic>
          <p:pic>
            <p:nvPicPr>
              <p:cNvPr id="1677" name="Graphic 1676" descr="Puzzle pieces">
                <a:extLst>
                  <a:ext uri="{FF2B5EF4-FFF2-40B4-BE49-F238E27FC236}">
                    <a16:creationId xmlns:a16="http://schemas.microsoft.com/office/drawing/2014/main" id="{B409C203-28B2-8E71-8549-EFA3BA9980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3216" y="3191171"/>
                <a:ext cx="630000" cy="623553"/>
              </a:xfrm>
              <a:prstGeom prst="rect">
                <a:avLst/>
              </a:prstGeom>
            </p:spPr>
          </p:pic>
          <p:pic>
            <p:nvPicPr>
              <p:cNvPr id="1678" name="Graphic 1677" descr="Puzzle pieces">
                <a:extLst>
                  <a:ext uri="{FF2B5EF4-FFF2-40B4-BE49-F238E27FC236}">
                    <a16:creationId xmlns:a16="http://schemas.microsoft.com/office/drawing/2014/main" id="{53BCF002-9FAC-3089-A3C5-D01871A4AB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0921" y="3191171"/>
                <a:ext cx="630000" cy="623553"/>
              </a:xfrm>
              <a:prstGeom prst="rect">
                <a:avLst/>
              </a:prstGeom>
            </p:spPr>
          </p:pic>
          <p:pic>
            <p:nvPicPr>
              <p:cNvPr id="1679" name="Graphic 1678" descr="Puzzle pieces">
                <a:extLst>
                  <a:ext uri="{FF2B5EF4-FFF2-40B4-BE49-F238E27FC236}">
                    <a16:creationId xmlns:a16="http://schemas.microsoft.com/office/drawing/2014/main" id="{9CBB998C-82D8-7B64-3723-8140D7C2BC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8626" y="3191171"/>
                <a:ext cx="630000" cy="623553"/>
              </a:xfrm>
              <a:prstGeom prst="rect">
                <a:avLst/>
              </a:prstGeom>
            </p:spPr>
          </p:pic>
          <p:pic>
            <p:nvPicPr>
              <p:cNvPr id="1680" name="Graphic 1679" descr="Puzzle pieces">
                <a:extLst>
                  <a:ext uri="{FF2B5EF4-FFF2-40B4-BE49-F238E27FC236}">
                    <a16:creationId xmlns:a16="http://schemas.microsoft.com/office/drawing/2014/main" id="{FC5229E4-783A-1DF9-26BD-B50DCBC56A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6331" y="3191171"/>
                <a:ext cx="630000" cy="623553"/>
              </a:xfrm>
              <a:prstGeom prst="rect">
                <a:avLst/>
              </a:prstGeom>
            </p:spPr>
          </p:pic>
          <p:pic>
            <p:nvPicPr>
              <p:cNvPr id="1681" name="Graphic 1680" descr="Puzzle pieces">
                <a:extLst>
                  <a:ext uri="{FF2B5EF4-FFF2-40B4-BE49-F238E27FC236}">
                    <a16:creationId xmlns:a16="http://schemas.microsoft.com/office/drawing/2014/main" id="{B222CEB7-FECF-482C-CA62-939ED396D6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4036" y="3191171"/>
                <a:ext cx="630000" cy="623553"/>
              </a:xfrm>
              <a:prstGeom prst="rect">
                <a:avLst/>
              </a:prstGeom>
            </p:spPr>
          </p:pic>
          <p:pic>
            <p:nvPicPr>
              <p:cNvPr id="1682" name="Graphic 1681" descr="Puzzle pieces">
                <a:extLst>
                  <a:ext uri="{FF2B5EF4-FFF2-40B4-BE49-F238E27FC236}">
                    <a16:creationId xmlns:a16="http://schemas.microsoft.com/office/drawing/2014/main" id="{A606F3ED-B284-E6E7-CEC8-046779E080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1741" y="3191171"/>
                <a:ext cx="630000" cy="623553"/>
              </a:xfrm>
              <a:prstGeom prst="rect">
                <a:avLst/>
              </a:prstGeom>
            </p:spPr>
          </p:pic>
          <p:pic>
            <p:nvPicPr>
              <p:cNvPr id="1683" name="Graphic 1682" descr="Puzzle pieces">
                <a:extLst>
                  <a:ext uri="{FF2B5EF4-FFF2-40B4-BE49-F238E27FC236}">
                    <a16:creationId xmlns:a16="http://schemas.microsoft.com/office/drawing/2014/main" id="{6F8D2258-3FEC-8F88-9402-89D5ED35BF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9446" y="3191171"/>
                <a:ext cx="630000" cy="623553"/>
              </a:xfrm>
              <a:prstGeom prst="rect">
                <a:avLst/>
              </a:prstGeom>
            </p:spPr>
          </p:pic>
          <p:pic>
            <p:nvPicPr>
              <p:cNvPr id="1684" name="Graphic 1683" descr="Puzzle pieces">
                <a:extLst>
                  <a:ext uri="{FF2B5EF4-FFF2-40B4-BE49-F238E27FC236}">
                    <a16:creationId xmlns:a16="http://schemas.microsoft.com/office/drawing/2014/main" id="{8BCE4C67-EF80-1048-046D-DEB972EC3C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7151" y="3191171"/>
                <a:ext cx="630000" cy="623553"/>
              </a:xfrm>
              <a:prstGeom prst="rect">
                <a:avLst/>
              </a:prstGeom>
            </p:spPr>
          </p:pic>
          <p:pic>
            <p:nvPicPr>
              <p:cNvPr id="1685" name="Graphic 1684" descr="Puzzle pieces">
                <a:extLst>
                  <a:ext uri="{FF2B5EF4-FFF2-40B4-BE49-F238E27FC236}">
                    <a16:creationId xmlns:a16="http://schemas.microsoft.com/office/drawing/2014/main" id="{0555F3B7-730A-4CC3-1B33-A0264CD846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4856" y="3191171"/>
                <a:ext cx="630000" cy="623553"/>
              </a:xfrm>
              <a:prstGeom prst="rect">
                <a:avLst/>
              </a:prstGeom>
            </p:spPr>
          </p:pic>
          <p:pic>
            <p:nvPicPr>
              <p:cNvPr id="1686" name="Graphic 1685" descr="Puzzle pieces">
                <a:extLst>
                  <a:ext uri="{FF2B5EF4-FFF2-40B4-BE49-F238E27FC236}">
                    <a16:creationId xmlns:a16="http://schemas.microsoft.com/office/drawing/2014/main" id="{20C71517-2C9D-8454-D871-5962DCBCE9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2561" y="3191171"/>
                <a:ext cx="630000" cy="623553"/>
              </a:xfrm>
              <a:prstGeom prst="rect">
                <a:avLst/>
              </a:prstGeom>
            </p:spPr>
          </p:pic>
          <p:pic>
            <p:nvPicPr>
              <p:cNvPr id="1687" name="Graphic 1686" descr="Puzzle pieces">
                <a:extLst>
                  <a:ext uri="{FF2B5EF4-FFF2-40B4-BE49-F238E27FC236}">
                    <a16:creationId xmlns:a16="http://schemas.microsoft.com/office/drawing/2014/main" id="{A7E1AF16-5773-9D8B-74CF-F2337D4807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0266" y="3191171"/>
                <a:ext cx="630000" cy="623553"/>
              </a:xfrm>
              <a:prstGeom prst="rect">
                <a:avLst/>
              </a:prstGeom>
            </p:spPr>
          </p:pic>
          <p:pic>
            <p:nvPicPr>
              <p:cNvPr id="1688" name="Graphic 1687" descr="Puzzle pieces">
                <a:extLst>
                  <a:ext uri="{FF2B5EF4-FFF2-40B4-BE49-F238E27FC236}">
                    <a16:creationId xmlns:a16="http://schemas.microsoft.com/office/drawing/2014/main" id="{DF66B406-0184-158A-C7B8-A60F8D381E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07971" y="3191171"/>
                <a:ext cx="630000" cy="623553"/>
              </a:xfrm>
              <a:prstGeom prst="rect">
                <a:avLst/>
              </a:prstGeom>
            </p:spPr>
          </p:pic>
          <p:pic>
            <p:nvPicPr>
              <p:cNvPr id="1689" name="Graphic 1688" descr="Puzzle pieces">
                <a:extLst>
                  <a:ext uri="{FF2B5EF4-FFF2-40B4-BE49-F238E27FC236}">
                    <a16:creationId xmlns:a16="http://schemas.microsoft.com/office/drawing/2014/main" id="{6620C6E9-5925-1C41-30E5-3ABD2544DC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5676" y="3191171"/>
                <a:ext cx="630000" cy="623553"/>
              </a:xfrm>
              <a:prstGeom prst="rect">
                <a:avLst/>
              </a:prstGeom>
            </p:spPr>
          </p:pic>
          <p:pic>
            <p:nvPicPr>
              <p:cNvPr id="1690" name="Graphic 1689" descr="Puzzle pieces">
                <a:extLst>
                  <a:ext uri="{FF2B5EF4-FFF2-40B4-BE49-F238E27FC236}">
                    <a16:creationId xmlns:a16="http://schemas.microsoft.com/office/drawing/2014/main" id="{D3249B26-DB84-4C52-DFCF-B736BEA8A2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3381" y="3191171"/>
                <a:ext cx="630000" cy="623553"/>
              </a:xfrm>
              <a:prstGeom prst="rect">
                <a:avLst/>
              </a:prstGeom>
            </p:spPr>
          </p:pic>
          <p:pic>
            <p:nvPicPr>
              <p:cNvPr id="1691" name="Graphic 1690" descr="Puzzle pieces">
                <a:extLst>
                  <a:ext uri="{FF2B5EF4-FFF2-40B4-BE49-F238E27FC236}">
                    <a16:creationId xmlns:a16="http://schemas.microsoft.com/office/drawing/2014/main" id="{613DEFBC-B44D-06DE-CE8D-A8BEB7D29E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1086" y="3191171"/>
                <a:ext cx="630000" cy="623553"/>
              </a:xfrm>
              <a:prstGeom prst="rect">
                <a:avLst/>
              </a:prstGeom>
            </p:spPr>
          </p:pic>
          <p:pic>
            <p:nvPicPr>
              <p:cNvPr id="1692" name="Graphic 1691" descr="Puzzle pieces">
                <a:extLst>
                  <a:ext uri="{FF2B5EF4-FFF2-40B4-BE49-F238E27FC236}">
                    <a16:creationId xmlns:a16="http://schemas.microsoft.com/office/drawing/2014/main" id="{092039A6-FAC4-5C47-13B4-8424EE6B22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38791" y="3191171"/>
                <a:ext cx="630000" cy="623553"/>
              </a:xfrm>
              <a:prstGeom prst="rect">
                <a:avLst/>
              </a:prstGeom>
            </p:spPr>
          </p:pic>
          <p:pic>
            <p:nvPicPr>
              <p:cNvPr id="1693" name="Graphic 1692" descr="Puzzle pieces">
                <a:extLst>
                  <a:ext uri="{FF2B5EF4-FFF2-40B4-BE49-F238E27FC236}">
                    <a16:creationId xmlns:a16="http://schemas.microsoft.com/office/drawing/2014/main" id="{24AFF79C-5EF4-EC20-C29D-E57064AB97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46496" y="3191171"/>
                <a:ext cx="630000" cy="623553"/>
              </a:xfrm>
              <a:prstGeom prst="rect">
                <a:avLst/>
              </a:prstGeom>
            </p:spPr>
          </p:pic>
          <p:pic>
            <p:nvPicPr>
              <p:cNvPr id="1694" name="Graphic 1693" descr="Puzzle pieces">
                <a:extLst>
                  <a:ext uri="{FF2B5EF4-FFF2-40B4-BE49-F238E27FC236}">
                    <a16:creationId xmlns:a16="http://schemas.microsoft.com/office/drawing/2014/main" id="{7E0FEEC3-A9D5-44CF-1116-4FFD35D862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54194" y="3191171"/>
                <a:ext cx="630000" cy="623553"/>
              </a:xfrm>
              <a:prstGeom prst="rect">
                <a:avLst/>
              </a:prstGeom>
            </p:spPr>
          </p:pic>
        </p:grpSp>
        <p:grpSp>
          <p:nvGrpSpPr>
            <p:cNvPr id="1695" name="Group 1694">
              <a:extLst>
                <a:ext uri="{FF2B5EF4-FFF2-40B4-BE49-F238E27FC236}">
                  <a16:creationId xmlns:a16="http://schemas.microsoft.com/office/drawing/2014/main" id="{3BD1A2A5-C393-0DC2-8809-7535CB3A589C}"/>
                </a:ext>
              </a:extLst>
            </p:cNvPr>
            <p:cNvGrpSpPr/>
            <p:nvPr/>
          </p:nvGrpSpPr>
          <p:grpSpPr>
            <a:xfrm>
              <a:off x="13287" y="3209349"/>
              <a:ext cx="12176388" cy="623553"/>
              <a:chOff x="7806" y="3191171"/>
              <a:chExt cx="12176388" cy="623553"/>
            </a:xfrm>
          </p:grpSpPr>
          <p:pic>
            <p:nvPicPr>
              <p:cNvPr id="1696" name="Graphic 1695" descr="Puzzle pieces">
                <a:extLst>
                  <a:ext uri="{FF2B5EF4-FFF2-40B4-BE49-F238E27FC236}">
                    <a16:creationId xmlns:a16="http://schemas.microsoft.com/office/drawing/2014/main" id="{0C54DC70-90F6-9282-B0C0-D5E09C0B2E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6" y="3191171"/>
                <a:ext cx="630000" cy="623553"/>
              </a:xfrm>
              <a:prstGeom prst="rect">
                <a:avLst/>
              </a:prstGeom>
            </p:spPr>
          </p:pic>
          <p:pic>
            <p:nvPicPr>
              <p:cNvPr id="1697" name="Graphic 1696" descr="Puzzle pieces">
                <a:extLst>
                  <a:ext uri="{FF2B5EF4-FFF2-40B4-BE49-F238E27FC236}">
                    <a16:creationId xmlns:a16="http://schemas.microsoft.com/office/drawing/2014/main" id="{03E13557-60AF-095C-1A14-65CE551433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5511" y="3191171"/>
                <a:ext cx="630000" cy="623553"/>
              </a:xfrm>
              <a:prstGeom prst="rect">
                <a:avLst/>
              </a:prstGeom>
            </p:spPr>
          </p:pic>
          <p:pic>
            <p:nvPicPr>
              <p:cNvPr id="1698" name="Graphic 1697" descr="Puzzle pieces">
                <a:extLst>
                  <a:ext uri="{FF2B5EF4-FFF2-40B4-BE49-F238E27FC236}">
                    <a16:creationId xmlns:a16="http://schemas.microsoft.com/office/drawing/2014/main" id="{4C4AC189-87A5-6163-BB83-A8A637440A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3216" y="3191171"/>
                <a:ext cx="630000" cy="623553"/>
              </a:xfrm>
              <a:prstGeom prst="rect">
                <a:avLst/>
              </a:prstGeom>
            </p:spPr>
          </p:pic>
          <p:pic>
            <p:nvPicPr>
              <p:cNvPr id="1699" name="Graphic 1698" descr="Puzzle pieces">
                <a:extLst>
                  <a:ext uri="{FF2B5EF4-FFF2-40B4-BE49-F238E27FC236}">
                    <a16:creationId xmlns:a16="http://schemas.microsoft.com/office/drawing/2014/main" id="{0078554F-3C44-AB5C-43B8-8DDAE39310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0921" y="3191171"/>
                <a:ext cx="630000" cy="623553"/>
              </a:xfrm>
              <a:prstGeom prst="rect">
                <a:avLst/>
              </a:prstGeom>
            </p:spPr>
          </p:pic>
          <p:pic>
            <p:nvPicPr>
              <p:cNvPr id="1700" name="Graphic 1699" descr="Puzzle pieces">
                <a:extLst>
                  <a:ext uri="{FF2B5EF4-FFF2-40B4-BE49-F238E27FC236}">
                    <a16:creationId xmlns:a16="http://schemas.microsoft.com/office/drawing/2014/main" id="{19A2BADD-71F1-2909-3954-1D6812E164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8626" y="3191171"/>
                <a:ext cx="630000" cy="623553"/>
              </a:xfrm>
              <a:prstGeom prst="rect">
                <a:avLst/>
              </a:prstGeom>
            </p:spPr>
          </p:pic>
          <p:pic>
            <p:nvPicPr>
              <p:cNvPr id="1701" name="Graphic 1700" descr="Puzzle pieces">
                <a:extLst>
                  <a:ext uri="{FF2B5EF4-FFF2-40B4-BE49-F238E27FC236}">
                    <a16:creationId xmlns:a16="http://schemas.microsoft.com/office/drawing/2014/main" id="{C6EF1553-4889-7842-95D3-3AC1791C80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6331" y="3191171"/>
                <a:ext cx="630000" cy="623553"/>
              </a:xfrm>
              <a:prstGeom prst="rect">
                <a:avLst/>
              </a:prstGeom>
            </p:spPr>
          </p:pic>
          <p:pic>
            <p:nvPicPr>
              <p:cNvPr id="1702" name="Graphic 1701" descr="Puzzle pieces">
                <a:extLst>
                  <a:ext uri="{FF2B5EF4-FFF2-40B4-BE49-F238E27FC236}">
                    <a16:creationId xmlns:a16="http://schemas.microsoft.com/office/drawing/2014/main" id="{4851BA94-5C36-00A1-DCCC-08F18D87C5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4036" y="3191171"/>
                <a:ext cx="630000" cy="623553"/>
              </a:xfrm>
              <a:prstGeom prst="rect">
                <a:avLst/>
              </a:prstGeom>
            </p:spPr>
          </p:pic>
          <p:pic>
            <p:nvPicPr>
              <p:cNvPr id="1703" name="Graphic 1702" descr="Puzzle pieces">
                <a:extLst>
                  <a:ext uri="{FF2B5EF4-FFF2-40B4-BE49-F238E27FC236}">
                    <a16:creationId xmlns:a16="http://schemas.microsoft.com/office/drawing/2014/main" id="{2EE87E28-89E5-0B0F-B8A7-EDB1ED0812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1741" y="3191171"/>
                <a:ext cx="630000" cy="623553"/>
              </a:xfrm>
              <a:prstGeom prst="rect">
                <a:avLst/>
              </a:prstGeom>
            </p:spPr>
          </p:pic>
          <p:pic>
            <p:nvPicPr>
              <p:cNvPr id="1704" name="Graphic 1703" descr="Puzzle pieces">
                <a:extLst>
                  <a:ext uri="{FF2B5EF4-FFF2-40B4-BE49-F238E27FC236}">
                    <a16:creationId xmlns:a16="http://schemas.microsoft.com/office/drawing/2014/main" id="{9325A463-C0C7-A090-39D2-694535A985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9446" y="3191171"/>
                <a:ext cx="630000" cy="623553"/>
              </a:xfrm>
              <a:prstGeom prst="rect">
                <a:avLst/>
              </a:prstGeom>
            </p:spPr>
          </p:pic>
          <p:pic>
            <p:nvPicPr>
              <p:cNvPr id="1705" name="Graphic 1704" descr="Puzzle pieces">
                <a:extLst>
                  <a:ext uri="{FF2B5EF4-FFF2-40B4-BE49-F238E27FC236}">
                    <a16:creationId xmlns:a16="http://schemas.microsoft.com/office/drawing/2014/main" id="{877F4DB3-BEF2-C975-E8BA-0AAB3949E1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7151" y="3191171"/>
                <a:ext cx="630000" cy="623553"/>
              </a:xfrm>
              <a:prstGeom prst="rect">
                <a:avLst/>
              </a:prstGeom>
            </p:spPr>
          </p:pic>
          <p:pic>
            <p:nvPicPr>
              <p:cNvPr id="1706" name="Graphic 1705" descr="Puzzle pieces">
                <a:extLst>
                  <a:ext uri="{FF2B5EF4-FFF2-40B4-BE49-F238E27FC236}">
                    <a16:creationId xmlns:a16="http://schemas.microsoft.com/office/drawing/2014/main" id="{F0BF6B46-F4F8-923E-3576-336E692701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4856" y="3191171"/>
                <a:ext cx="630000" cy="623553"/>
              </a:xfrm>
              <a:prstGeom prst="rect">
                <a:avLst/>
              </a:prstGeom>
            </p:spPr>
          </p:pic>
          <p:pic>
            <p:nvPicPr>
              <p:cNvPr id="1707" name="Graphic 1706" descr="Puzzle pieces">
                <a:extLst>
                  <a:ext uri="{FF2B5EF4-FFF2-40B4-BE49-F238E27FC236}">
                    <a16:creationId xmlns:a16="http://schemas.microsoft.com/office/drawing/2014/main" id="{AB682242-3477-1696-92E7-131472AC3E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2561" y="3191171"/>
                <a:ext cx="630000" cy="623553"/>
              </a:xfrm>
              <a:prstGeom prst="rect">
                <a:avLst/>
              </a:prstGeom>
            </p:spPr>
          </p:pic>
          <p:pic>
            <p:nvPicPr>
              <p:cNvPr id="1708" name="Graphic 1707" descr="Puzzle pieces">
                <a:extLst>
                  <a:ext uri="{FF2B5EF4-FFF2-40B4-BE49-F238E27FC236}">
                    <a16:creationId xmlns:a16="http://schemas.microsoft.com/office/drawing/2014/main" id="{81795E57-4462-3451-4780-0D40696C95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0266" y="3191171"/>
                <a:ext cx="630000" cy="623553"/>
              </a:xfrm>
              <a:prstGeom prst="rect">
                <a:avLst/>
              </a:prstGeom>
            </p:spPr>
          </p:pic>
          <p:pic>
            <p:nvPicPr>
              <p:cNvPr id="1709" name="Graphic 1708" descr="Puzzle pieces">
                <a:extLst>
                  <a:ext uri="{FF2B5EF4-FFF2-40B4-BE49-F238E27FC236}">
                    <a16:creationId xmlns:a16="http://schemas.microsoft.com/office/drawing/2014/main" id="{607B314E-EA38-C08D-4F0B-EF45F87A8B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07971" y="3191171"/>
                <a:ext cx="630000" cy="623553"/>
              </a:xfrm>
              <a:prstGeom prst="rect">
                <a:avLst/>
              </a:prstGeom>
            </p:spPr>
          </p:pic>
          <p:pic>
            <p:nvPicPr>
              <p:cNvPr id="1710" name="Graphic 1709" descr="Puzzle pieces">
                <a:extLst>
                  <a:ext uri="{FF2B5EF4-FFF2-40B4-BE49-F238E27FC236}">
                    <a16:creationId xmlns:a16="http://schemas.microsoft.com/office/drawing/2014/main" id="{2934965E-1763-809B-DA72-7019C3BC21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5676" y="3191171"/>
                <a:ext cx="630000" cy="623553"/>
              </a:xfrm>
              <a:prstGeom prst="rect">
                <a:avLst/>
              </a:prstGeom>
            </p:spPr>
          </p:pic>
          <p:pic>
            <p:nvPicPr>
              <p:cNvPr id="1711" name="Graphic 1710" descr="Puzzle pieces">
                <a:extLst>
                  <a:ext uri="{FF2B5EF4-FFF2-40B4-BE49-F238E27FC236}">
                    <a16:creationId xmlns:a16="http://schemas.microsoft.com/office/drawing/2014/main" id="{F6369AFD-66C0-259F-EFDB-DC0FD075BF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3381" y="3191171"/>
                <a:ext cx="630000" cy="623553"/>
              </a:xfrm>
              <a:prstGeom prst="rect">
                <a:avLst/>
              </a:prstGeom>
            </p:spPr>
          </p:pic>
          <p:pic>
            <p:nvPicPr>
              <p:cNvPr id="1712" name="Graphic 1711" descr="Puzzle pieces">
                <a:extLst>
                  <a:ext uri="{FF2B5EF4-FFF2-40B4-BE49-F238E27FC236}">
                    <a16:creationId xmlns:a16="http://schemas.microsoft.com/office/drawing/2014/main" id="{4409F03B-4069-B393-2C41-4A054B90F3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1086" y="3191171"/>
                <a:ext cx="630000" cy="623553"/>
              </a:xfrm>
              <a:prstGeom prst="rect">
                <a:avLst/>
              </a:prstGeom>
            </p:spPr>
          </p:pic>
          <p:pic>
            <p:nvPicPr>
              <p:cNvPr id="1713" name="Graphic 1712" descr="Puzzle pieces">
                <a:extLst>
                  <a:ext uri="{FF2B5EF4-FFF2-40B4-BE49-F238E27FC236}">
                    <a16:creationId xmlns:a16="http://schemas.microsoft.com/office/drawing/2014/main" id="{7A8D4B91-22A2-45A3-8ECB-A69B5F0639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38791" y="3191171"/>
                <a:ext cx="630000" cy="623553"/>
              </a:xfrm>
              <a:prstGeom prst="rect">
                <a:avLst/>
              </a:prstGeom>
            </p:spPr>
          </p:pic>
          <p:pic>
            <p:nvPicPr>
              <p:cNvPr id="1714" name="Graphic 1713" descr="Puzzle pieces">
                <a:extLst>
                  <a:ext uri="{FF2B5EF4-FFF2-40B4-BE49-F238E27FC236}">
                    <a16:creationId xmlns:a16="http://schemas.microsoft.com/office/drawing/2014/main" id="{8E5E5E53-1312-33E6-9438-ABD39AB8A9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46496" y="3191171"/>
                <a:ext cx="630000" cy="623553"/>
              </a:xfrm>
              <a:prstGeom prst="rect">
                <a:avLst/>
              </a:prstGeom>
            </p:spPr>
          </p:pic>
          <p:pic>
            <p:nvPicPr>
              <p:cNvPr id="1715" name="Graphic 1714" descr="Puzzle pieces">
                <a:extLst>
                  <a:ext uri="{FF2B5EF4-FFF2-40B4-BE49-F238E27FC236}">
                    <a16:creationId xmlns:a16="http://schemas.microsoft.com/office/drawing/2014/main" id="{8B7543DF-092C-9009-6F4B-1B8B8E6D80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54194" y="3191171"/>
                <a:ext cx="630000" cy="623553"/>
              </a:xfrm>
              <a:prstGeom prst="rect">
                <a:avLst/>
              </a:prstGeom>
            </p:spPr>
          </p:pic>
        </p:grpSp>
        <p:grpSp>
          <p:nvGrpSpPr>
            <p:cNvPr id="1716" name="Group 1715">
              <a:extLst>
                <a:ext uri="{FF2B5EF4-FFF2-40B4-BE49-F238E27FC236}">
                  <a16:creationId xmlns:a16="http://schemas.microsoft.com/office/drawing/2014/main" id="{F6B3406D-50A6-9254-B738-B751FE9B930F}"/>
                </a:ext>
              </a:extLst>
            </p:cNvPr>
            <p:cNvGrpSpPr/>
            <p:nvPr/>
          </p:nvGrpSpPr>
          <p:grpSpPr>
            <a:xfrm>
              <a:off x="13287" y="3834436"/>
              <a:ext cx="12176388" cy="623553"/>
              <a:chOff x="7806" y="3191171"/>
              <a:chExt cx="12176388" cy="623553"/>
            </a:xfrm>
          </p:grpSpPr>
          <p:pic>
            <p:nvPicPr>
              <p:cNvPr id="1717" name="Graphic 1716" descr="Puzzle pieces">
                <a:extLst>
                  <a:ext uri="{FF2B5EF4-FFF2-40B4-BE49-F238E27FC236}">
                    <a16:creationId xmlns:a16="http://schemas.microsoft.com/office/drawing/2014/main" id="{07CF0105-BD72-F8E7-149C-3FF4C84C92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6" y="3191171"/>
                <a:ext cx="630000" cy="623553"/>
              </a:xfrm>
              <a:prstGeom prst="rect">
                <a:avLst/>
              </a:prstGeom>
            </p:spPr>
          </p:pic>
          <p:pic>
            <p:nvPicPr>
              <p:cNvPr id="1718" name="Graphic 1717" descr="Puzzle pieces">
                <a:extLst>
                  <a:ext uri="{FF2B5EF4-FFF2-40B4-BE49-F238E27FC236}">
                    <a16:creationId xmlns:a16="http://schemas.microsoft.com/office/drawing/2014/main" id="{40CD15B3-E08E-3D31-C20D-27639D1F55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5511" y="3191171"/>
                <a:ext cx="630000" cy="623553"/>
              </a:xfrm>
              <a:prstGeom prst="rect">
                <a:avLst/>
              </a:prstGeom>
            </p:spPr>
          </p:pic>
          <p:pic>
            <p:nvPicPr>
              <p:cNvPr id="1719" name="Graphic 1718" descr="Puzzle pieces">
                <a:extLst>
                  <a:ext uri="{FF2B5EF4-FFF2-40B4-BE49-F238E27FC236}">
                    <a16:creationId xmlns:a16="http://schemas.microsoft.com/office/drawing/2014/main" id="{35ED16F4-6C7E-B6F8-DE2E-8F2279438A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3216" y="3191171"/>
                <a:ext cx="630000" cy="623553"/>
              </a:xfrm>
              <a:prstGeom prst="rect">
                <a:avLst/>
              </a:prstGeom>
            </p:spPr>
          </p:pic>
          <p:pic>
            <p:nvPicPr>
              <p:cNvPr id="1720" name="Graphic 1719" descr="Puzzle pieces">
                <a:extLst>
                  <a:ext uri="{FF2B5EF4-FFF2-40B4-BE49-F238E27FC236}">
                    <a16:creationId xmlns:a16="http://schemas.microsoft.com/office/drawing/2014/main" id="{D8B1306F-0325-CBF8-1817-C3A283A93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0921" y="3191171"/>
                <a:ext cx="630000" cy="623553"/>
              </a:xfrm>
              <a:prstGeom prst="rect">
                <a:avLst/>
              </a:prstGeom>
            </p:spPr>
          </p:pic>
          <p:pic>
            <p:nvPicPr>
              <p:cNvPr id="1721" name="Graphic 1720" descr="Puzzle pieces">
                <a:extLst>
                  <a:ext uri="{FF2B5EF4-FFF2-40B4-BE49-F238E27FC236}">
                    <a16:creationId xmlns:a16="http://schemas.microsoft.com/office/drawing/2014/main" id="{720D9723-7C90-F87F-E85C-E8808F7E41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8626" y="3191171"/>
                <a:ext cx="630000" cy="623553"/>
              </a:xfrm>
              <a:prstGeom prst="rect">
                <a:avLst/>
              </a:prstGeom>
            </p:spPr>
          </p:pic>
          <p:pic>
            <p:nvPicPr>
              <p:cNvPr id="1722" name="Graphic 1721" descr="Puzzle pieces">
                <a:extLst>
                  <a:ext uri="{FF2B5EF4-FFF2-40B4-BE49-F238E27FC236}">
                    <a16:creationId xmlns:a16="http://schemas.microsoft.com/office/drawing/2014/main" id="{16DAE5D9-C684-6630-526B-4B5B884A26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6331" y="3191171"/>
                <a:ext cx="630000" cy="623553"/>
              </a:xfrm>
              <a:prstGeom prst="rect">
                <a:avLst/>
              </a:prstGeom>
            </p:spPr>
          </p:pic>
          <p:pic>
            <p:nvPicPr>
              <p:cNvPr id="1723" name="Graphic 1722" descr="Puzzle pieces">
                <a:extLst>
                  <a:ext uri="{FF2B5EF4-FFF2-40B4-BE49-F238E27FC236}">
                    <a16:creationId xmlns:a16="http://schemas.microsoft.com/office/drawing/2014/main" id="{56077077-939D-D3A9-6877-01C0552694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4036" y="3191171"/>
                <a:ext cx="630000" cy="623553"/>
              </a:xfrm>
              <a:prstGeom prst="rect">
                <a:avLst/>
              </a:prstGeom>
            </p:spPr>
          </p:pic>
          <p:pic>
            <p:nvPicPr>
              <p:cNvPr id="1724" name="Graphic 1723" descr="Puzzle pieces">
                <a:extLst>
                  <a:ext uri="{FF2B5EF4-FFF2-40B4-BE49-F238E27FC236}">
                    <a16:creationId xmlns:a16="http://schemas.microsoft.com/office/drawing/2014/main" id="{862D15CC-9D88-C6C8-4F70-F28224B7B3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1741" y="3191171"/>
                <a:ext cx="630000" cy="623553"/>
              </a:xfrm>
              <a:prstGeom prst="rect">
                <a:avLst/>
              </a:prstGeom>
            </p:spPr>
          </p:pic>
          <p:pic>
            <p:nvPicPr>
              <p:cNvPr id="1725" name="Graphic 1724" descr="Puzzle pieces">
                <a:extLst>
                  <a:ext uri="{FF2B5EF4-FFF2-40B4-BE49-F238E27FC236}">
                    <a16:creationId xmlns:a16="http://schemas.microsoft.com/office/drawing/2014/main" id="{4C94C4BA-9FA6-5998-424B-589466B492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9446" y="3191171"/>
                <a:ext cx="630000" cy="623553"/>
              </a:xfrm>
              <a:prstGeom prst="rect">
                <a:avLst/>
              </a:prstGeom>
            </p:spPr>
          </p:pic>
          <p:pic>
            <p:nvPicPr>
              <p:cNvPr id="1726" name="Graphic 1725" descr="Puzzle pieces">
                <a:extLst>
                  <a:ext uri="{FF2B5EF4-FFF2-40B4-BE49-F238E27FC236}">
                    <a16:creationId xmlns:a16="http://schemas.microsoft.com/office/drawing/2014/main" id="{75B819E5-F880-381D-2090-16EAE63C21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7151" y="3191171"/>
                <a:ext cx="630000" cy="623553"/>
              </a:xfrm>
              <a:prstGeom prst="rect">
                <a:avLst/>
              </a:prstGeom>
            </p:spPr>
          </p:pic>
          <p:pic>
            <p:nvPicPr>
              <p:cNvPr id="1727" name="Graphic 1726" descr="Puzzle pieces">
                <a:extLst>
                  <a:ext uri="{FF2B5EF4-FFF2-40B4-BE49-F238E27FC236}">
                    <a16:creationId xmlns:a16="http://schemas.microsoft.com/office/drawing/2014/main" id="{C445139F-63FE-33D6-6515-70CEE36DF6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4856" y="3191171"/>
                <a:ext cx="630000" cy="623553"/>
              </a:xfrm>
              <a:prstGeom prst="rect">
                <a:avLst/>
              </a:prstGeom>
            </p:spPr>
          </p:pic>
          <p:pic>
            <p:nvPicPr>
              <p:cNvPr id="1728" name="Graphic 1727" descr="Puzzle pieces">
                <a:extLst>
                  <a:ext uri="{FF2B5EF4-FFF2-40B4-BE49-F238E27FC236}">
                    <a16:creationId xmlns:a16="http://schemas.microsoft.com/office/drawing/2014/main" id="{DA64A60D-F679-C8EF-88A2-E131DC17D9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2561" y="3191171"/>
                <a:ext cx="630000" cy="623553"/>
              </a:xfrm>
              <a:prstGeom prst="rect">
                <a:avLst/>
              </a:prstGeom>
            </p:spPr>
          </p:pic>
          <p:pic>
            <p:nvPicPr>
              <p:cNvPr id="1729" name="Graphic 1728" descr="Puzzle pieces">
                <a:extLst>
                  <a:ext uri="{FF2B5EF4-FFF2-40B4-BE49-F238E27FC236}">
                    <a16:creationId xmlns:a16="http://schemas.microsoft.com/office/drawing/2014/main" id="{62F64337-B933-80C8-CD0D-F1D546113C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0266" y="3191171"/>
                <a:ext cx="630000" cy="623553"/>
              </a:xfrm>
              <a:prstGeom prst="rect">
                <a:avLst/>
              </a:prstGeom>
            </p:spPr>
          </p:pic>
          <p:pic>
            <p:nvPicPr>
              <p:cNvPr id="1730" name="Graphic 1729" descr="Puzzle pieces">
                <a:extLst>
                  <a:ext uri="{FF2B5EF4-FFF2-40B4-BE49-F238E27FC236}">
                    <a16:creationId xmlns:a16="http://schemas.microsoft.com/office/drawing/2014/main" id="{177F9383-CB57-795C-F2A9-DBD2632EDA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07971" y="3191171"/>
                <a:ext cx="630000" cy="623553"/>
              </a:xfrm>
              <a:prstGeom prst="rect">
                <a:avLst/>
              </a:prstGeom>
            </p:spPr>
          </p:pic>
          <p:pic>
            <p:nvPicPr>
              <p:cNvPr id="1731" name="Graphic 1730" descr="Puzzle pieces">
                <a:extLst>
                  <a:ext uri="{FF2B5EF4-FFF2-40B4-BE49-F238E27FC236}">
                    <a16:creationId xmlns:a16="http://schemas.microsoft.com/office/drawing/2014/main" id="{D63D2664-C36F-A176-22AD-67D6579CA5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5676" y="3191171"/>
                <a:ext cx="630000" cy="623553"/>
              </a:xfrm>
              <a:prstGeom prst="rect">
                <a:avLst/>
              </a:prstGeom>
            </p:spPr>
          </p:pic>
          <p:pic>
            <p:nvPicPr>
              <p:cNvPr id="1732" name="Graphic 1731" descr="Puzzle pieces">
                <a:extLst>
                  <a:ext uri="{FF2B5EF4-FFF2-40B4-BE49-F238E27FC236}">
                    <a16:creationId xmlns:a16="http://schemas.microsoft.com/office/drawing/2014/main" id="{2D9020D2-70E0-CE40-E091-F9D1454EC6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3381" y="3191171"/>
                <a:ext cx="630000" cy="623553"/>
              </a:xfrm>
              <a:prstGeom prst="rect">
                <a:avLst/>
              </a:prstGeom>
            </p:spPr>
          </p:pic>
          <p:pic>
            <p:nvPicPr>
              <p:cNvPr id="1733" name="Graphic 1732" descr="Puzzle pieces">
                <a:extLst>
                  <a:ext uri="{FF2B5EF4-FFF2-40B4-BE49-F238E27FC236}">
                    <a16:creationId xmlns:a16="http://schemas.microsoft.com/office/drawing/2014/main" id="{A27198B0-BC63-5037-C10E-4E0957FBD3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1086" y="3191171"/>
                <a:ext cx="630000" cy="623553"/>
              </a:xfrm>
              <a:prstGeom prst="rect">
                <a:avLst/>
              </a:prstGeom>
            </p:spPr>
          </p:pic>
          <p:pic>
            <p:nvPicPr>
              <p:cNvPr id="1734" name="Graphic 1733" descr="Puzzle pieces">
                <a:extLst>
                  <a:ext uri="{FF2B5EF4-FFF2-40B4-BE49-F238E27FC236}">
                    <a16:creationId xmlns:a16="http://schemas.microsoft.com/office/drawing/2014/main" id="{7FE719DC-CDD1-8143-4DAE-260D1B1825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38791" y="3191171"/>
                <a:ext cx="630000" cy="623553"/>
              </a:xfrm>
              <a:prstGeom prst="rect">
                <a:avLst/>
              </a:prstGeom>
            </p:spPr>
          </p:pic>
          <p:pic>
            <p:nvPicPr>
              <p:cNvPr id="1735" name="Graphic 1734" descr="Puzzle pieces">
                <a:extLst>
                  <a:ext uri="{FF2B5EF4-FFF2-40B4-BE49-F238E27FC236}">
                    <a16:creationId xmlns:a16="http://schemas.microsoft.com/office/drawing/2014/main" id="{CE73D59F-9E07-1D93-FFF6-80F179C7809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46496" y="3191171"/>
                <a:ext cx="630000" cy="623553"/>
              </a:xfrm>
              <a:prstGeom prst="rect">
                <a:avLst/>
              </a:prstGeom>
            </p:spPr>
          </p:pic>
          <p:pic>
            <p:nvPicPr>
              <p:cNvPr id="1736" name="Graphic 1735" descr="Puzzle pieces">
                <a:extLst>
                  <a:ext uri="{FF2B5EF4-FFF2-40B4-BE49-F238E27FC236}">
                    <a16:creationId xmlns:a16="http://schemas.microsoft.com/office/drawing/2014/main" id="{1EDACD75-F3C2-878F-C880-A655C2CED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54194" y="3191171"/>
                <a:ext cx="630000" cy="623553"/>
              </a:xfrm>
              <a:prstGeom prst="rect">
                <a:avLst/>
              </a:prstGeom>
            </p:spPr>
          </p:pic>
        </p:grpSp>
        <p:grpSp>
          <p:nvGrpSpPr>
            <p:cNvPr id="1737" name="Group 1736">
              <a:extLst>
                <a:ext uri="{FF2B5EF4-FFF2-40B4-BE49-F238E27FC236}">
                  <a16:creationId xmlns:a16="http://schemas.microsoft.com/office/drawing/2014/main" id="{CA799FD9-D231-D470-E870-B55DD6812017}"/>
                </a:ext>
              </a:extLst>
            </p:cNvPr>
            <p:cNvGrpSpPr/>
            <p:nvPr/>
          </p:nvGrpSpPr>
          <p:grpSpPr>
            <a:xfrm>
              <a:off x="13287" y="4459523"/>
              <a:ext cx="12176388" cy="623553"/>
              <a:chOff x="7806" y="3191171"/>
              <a:chExt cx="12176388" cy="623553"/>
            </a:xfrm>
          </p:grpSpPr>
          <p:pic>
            <p:nvPicPr>
              <p:cNvPr id="1738" name="Graphic 1737" descr="Puzzle pieces">
                <a:extLst>
                  <a:ext uri="{FF2B5EF4-FFF2-40B4-BE49-F238E27FC236}">
                    <a16:creationId xmlns:a16="http://schemas.microsoft.com/office/drawing/2014/main" id="{CDD7B443-6157-04A4-D272-FF24F5CFCC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6" y="3191171"/>
                <a:ext cx="630000" cy="623553"/>
              </a:xfrm>
              <a:prstGeom prst="rect">
                <a:avLst/>
              </a:prstGeom>
            </p:spPr>
          </p:pic>
          <p:pic>
            <p:nvPicPr>
              <p:cNvPr id="1739" name="Graphic 1738" descr="Puzzle pieces">
                <a:extLst>
                  <a:ext uri="{FF2B5EF4-FFF2-40B4-BE49-F238E27FC236}">
                    <a16:creationId xmlns:a16="http://schemas.microsoft.com/office/drawing/2014/main" id="{D1E40D80-5C5E-98A6-B6C6-14EDB939A89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5511" y="3191171"/>
                <a:ext cx="630000" cy="623553"/>
              </a:xfrm>
              <a:prstGeom prst="rect">
                <a:avLst/>
              </a:prstGeom>
            </p:spPr>
          </p:pic>
          <p:pic>
            <p:nvPicPr>
              <p:cNvPr id="1740" name="Graphic 1739" descr="Puzzle pieces">
                <a:extLst>
                  <a:ext uri="{FF2B5EF4-FFF2-40B4-BE49-F238E27FC236}">
                    <a16:creationId xmlns:a16="http://schemas.microsoft.com/office/drawing/2014/main" id="{9A171D60-20A6-DC27-C8F0-7EDDC243EF9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3216" y="3191171"/>
                <a:ext cx="630000" cy="623553"/>
              </a:xfrm>
              <a:prstGeom prst="rect">
                <a:avLst/>
              </a:prstGeom>
            </p:spPr>
          </p:pic>
          <p:pic>
            <p:nvPicPr>
              <p:cNvPr id="1741" name="Graphic 1740" descr="Puzzle pieces">
                <a:extLst>
                  <a:ext uri="{FF2B5EF4-FFF2-40B4-BE49-F238E27FC236}">
                    <a16:creationId xmlns:a16="http://schemas.microsoft.com/office/drawing/2014/main" id="{7FECC276-5EF6-A43D-CD8A-C2ECFFD6DF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0921" y="3191171"/>
                <a:ext cx="630000" cy="623553"/>
              </a:xfrm>
              <a:prstGeom prst="rect">
                <a:avLst/>
              </a:prstGeom>
            </p:spPr>
          </p:pic>
          <p:pic>
            <p:nvPicPr>
              <p:cNvPr id="1742" name="Graphic 1741" descr="Puzzle pieces">
                <a:extLst>
                  <a:ext uri="{FF2B5EF4-FFF2-40B4-BE49-F238E27FC236}">
                    <a16:creationId xmlns:a16="http://schemas.microsoft.com/office/drawing/2014/main" id="{C3ABB20C-863B-6F5B-155C-441B4F7562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8626" y="3191171"/>
                <a:ext cx="630000" cy="623553"/>
              </a:xfrm>
              <a:prstGeom prst="rect">
                <a:avLst/>
              </a:prstGeom>
            </p:spPr>
          </p:pic>
          <p:pic>
            <p:nvPicPr>
              <p:cNvPr id="1743" name="Graphic 1742" descr="Puzzle pieces">
                <a:extLst>
                  <a:ext uri="{FF2B5EF4-FFF2-40B4-BE49-F238E27FC236}">
                    <a16:creationId xmlns:a16="http://schemas.microsoft.com/office/drawing/2014/main" id="{335C0DF6-1C8D-9AC6-3DBC-E6728FABEE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6331" y="3191171"/>
                <a:ext cx="630000" cy="623553"/>
              </a:xfrm>
              <a:prstGeom prst="rect">
                <a:avLst/>
              </a:prstGeom>
            </p:spPr>
          </p:pic>
          <p:pic>
            <p:nvPicPr>
              <p:cNvPr id="1744" name="Graphic 1743" descr="Puzzle pieces">
                <a:extLst>
                  <a:ext uri="{FF2B5EF4-FFF2-40B4-BE49-F238E27FC236}">
                    <a16:creationId xmlns:a16="http://schemas.microsoft.com/office/drawing/2014/main" id="{9B684988-D393-B8D7-6567-0231766F09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4036" y="3191171"/>
                <a:ext cx="630000" cy="623553"/>
              </a:xfrm>
              <a:prstGeom prst="rect">
                <a:avLst/>
              </a:prstGeom>
            </p:spPr>
          </p:pic>
          <p:pic>
            <p:nvPicPr>
              <p:cNvPr id="1745" name="Graphic 1744" descr="Puzzle pieces">
                <a:extLst>
                  <a:ext uri="{FF2B5EF4-FFF2-40B4-BE49-F238E27FC236}">
                    <a16:creationId xmlns:a16="http://schemas.microsoft.com/office/drawing/2014/main" id="{3C94CF40-3BF9-EAE0-E6E3-019D84DB7F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1741" y="3191171"/>
                <a:ext cx="630000" cy="623553"/>
              </a:xfrm>
              <a:prstGeom prst="rect">
                <a:avLst/>
              </a:prstGeom>
            </p:spPr>
          </p:pic>
          <p:pic>
            <p:nvPicPr>
              <p:cNvPr id="1746" name="Graphic 1745" descr="Puzzle pieces">
                <a:extLst>
                  <a:ext uri="{FF2B5EF4-FFF2-40B4-BE49-F238E27FC236}">
                    <a16:creationId xmlns:a16="http://schemas.microsoft.com/office/drawing/2014/main" id="{8F76AFB4-4145-9047-7353-D910C2CB9E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9446" y="3191171"/>
                <a:ext cx="630000" cy="623553"/>
              </a:xfrm>
              <a:prstGeom prst="rect">
                <a:avLst/>
              </a:prstGeom>
            </p:spPr>
          </p:pic>
          <p:pic>
            <p:nvPicPr>
              <p:cNvPr id="1747" name="Graphic 1746" descr="Puzzle pieces">
                <a:extLst>
                  <a:ext uri="{FF2B5EF4-FFF2-40B4-BE49-F238E27FC236}">
                    <a16:creationId xmlns:a16="http://schemas.microsoft.com/office/drawing/2014/main" id="{7F42CAD5-F10E-DB44-390B-3FAE9749C3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7151" y="3191171"/>
                <a:ext cx="630000" cy="623553"/>
              </a:xfrm>
              <a:prstGeom prst="rect">
                <a:avLst/>
              </a:prstGeom>
            </p:spPr>
          </p:pic>
          <p:pic>
            <p:nvPicPr>
              <p:cNvPr id="1748" name="Graphic 1747" descr="Puzzle pieces">
                <a:extLst>
                  <a:ext uri="{FF2B5EF4-FFF2-40B4-BE49-F238E27FC236}">
                    <a16:creationId xmlns:a16="http://schemas.microsoft.com/office/drawing/2014/main" id="{B8A365E2-AF3A-2629-1A87-A9A5285F44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4856" y="3191171"/>
                <a:ext cx="630000" cy="623553"/>
              </a:xfrm>
              <a:prstGeom prst="rect">
                <a:avLst/>
              </a:prstGeom>
            </p:spPr>
          </p:pic>
          <p:pic>
            <p:nvPicPr>
              <p:cNvPr id="1749" name="Graphic 1748" descr="Puzzle pieces">
                <a:extLst>
                  <a:ext uri="{FF2B5EF4-FFF2-40B4-BE49-F238E27FC236}">
                    <a16:creationId xmlns:a16="http://schemas.microsoft.com/office/drawing/2014/main" id="{05A5BAE6-D2F2-6E45-BF4C-7F0AAD1720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2561" y="3191171"/>
                <a:ext cx="630000" cy="623553"/>
              </a:xfrm>
              <a:prstGeom prst="rect">
                <a:avLst/>
              </a:prstGeom>
            </p:spPr>
          </p:pic>
          <p:pic>
            <p:nvPicPr>
              <p:cNvPr id="1750" name="Graphic 1749" descr="Puzzle pieces">
                <a:extLst>
                  <a:ext uri="{FF2B5EF4-FFF2-40B4-BE49-F238E27FC236}">
                    <a16:creationId xmlns:a16="http://schemas.microsoft.com/office/drawing/2014/main" id="{9F476B68-5E90-9B60-9A8C-DF7F4FB581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0266" y="3191171"/>
                <a:ext cx="630000" cy="623553"/>
              </a:xfrm>
              <a:prstGeom prst="rect">
                <a:avLst/>
              </a:prstGeom>
            </p:spPr>
          </p:pic>
          <p:pic>
            <p:nvPicPr>
              <p:cNvPr id="1751" name="Graphic 1750" descr="Puzzle pieces">
                <a:extLst>
                  <a:ext uri="{FF2B5EF4-FFF2-40B4-BE49-F238E27FC236}">
                    <a16:creationId xmlns:a16="http://schemas.microsoft.com/office/drawing/2014/main" id="{00BB4A2A-EB1C-BB59-ECD7-BDA60C30FD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07971" y="3191171"/>
                <a:ext cx="630000" cy="623553"/>
              </a:xfrm>
              <a:prstGeom prst="rect">
                <a:avLst/>
              </a:prstGeom>
            </p:spPr>
          </p:pic>
          <p:pic>
            <p:nvPicPr>
              <p:cNvPr id="1752" name="Graphic 1751" descr="Puzzle pieces">
                <a:extLst>
                  <a:ext uri="{FF2B5EF4-FFF2-40B4-BE49-F238E27FC236}">
                    <a16:creationId xmlns:a16="http://schemas.microsoft.com/office/drawing/2014/main" id="{3CF47C2D-B211-E3E4-A470-9A814689CD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5676" y="3191171"/>
                <a:ext cx="630000" cy="623553"/>
              </a:xfrm>
              <a:prstGeom prst="rect">
                <a:avLst/>
              </a:prstGeom>
            </p:spPr>
          </p:pic>
          <p:pic>
            <p:nvPicPr>
              <p:cNvPr id="1753" name="Graphic 1752" descr="Puzzle pieces">
                <a:extLst>
                  <a:ext uri="{FF2B5EF4-FFF2-40B4-BE49-F238E27FC236}">
                    <a16:creationId xmlns:a16="http://schemas.microsoft.com/office/drawing/2014/main" id="{410E9BEB-DAA0-8CF2-673B-61D4788530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3381" y="3191171"/>
                <a:ext cx="630000" cy="623553"/>
              </a:xfrm>
              <a:prstGeom prst="rect">
                <a:avLst/>
              </a:prstGeom>
            </p:spPr>
          </p:pic>
          <p:pic>
            <p:nvPicPr>
              <p:cNvPr id="1754" name="Graphic 1753" descr="Puzzle pieces">
                <a:extLst>
                  <a:ext uri="{FF2B5EF4-FFF2-40B4-BE49-F238E27FC236}">
                    <a16:creationId xmlns:a16="http://schemas.microsoft.com/office/drawing/2014/main" id="{FC335F24-0A7F-4A6B-F7C2-41FF6FD833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1086" y="3191171"/>
                <a:ext cx="630000" cy="623553"/>
              </a:xfrm>
              <a:prstGeom prst="rect">
                <a:avLst/>
              </a:prstGeom>
            </p:spPr>
          </p:pic>
          <p:pic>
            <p:nvPicPr>
              <p:cNvPr id="1755" name="Graphic 1754" descr="Puzzle pieces">
                <a:extLst>
                  <a:ext uri="{FF2B5EF4-FFF2-40B4-BE49-F238E27FC236}">
                    <a16:creationId xmlns:a16="http://schemas.microsoft.com/office/drawing/2014/main" id="{96AEB4AB-CAEC-050C-09E8-7C93E71F10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38791" y="3191171"/>
                <a:ext cx="630000" cy="623553"/>
              </a:xfrm>
              <a:prstGeom prst="rect">
                <a:avLst/>
              </a:prstGeom>
            </p:spPr>
          </p:pic>
          <p:pic>
            <p:nvPicPr>
              <p:cNvPr id="1756" name="Graphic 1755" descr="Puzzle pieces">
                <a:extLst>
                  <a:ext uri="{FF2B5EF4-FFF2-40B4-BE49-F238E27FC236}">
                    <a16:creationId xmlns:a16="http://schemas.microsoft.com/office/drawing/2014/main" id="{7304F86B-BC12-4CC7-E452-391D31BEFD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46496" y="3191171"/>
                <a:ext cx="630000" cy="623553"/>
              </a:xfrm>
              <a:prstGeom prst="rect">
                <a:avLst/>
              </a:prstGeom>
            </p:spPr>
          </p:pic>
          <p:pic>
            <p:nvPicPr>
              <p:cNvPr id="1757" name="Graphic 1756" descr="Puzzle pieces">
                <a:extLst>
                  <a:ext uri="{FF2B5EF4-FFF2-40B4-BE49-F238E27FC236}">
                    <a16:creationId xmlns:a16="http://schemas.microsoft.com/office/drawing/2014/main" id="{7766EF30-4662-AF3E-732C-A8E28895A8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54194" y="3191171"/>
                <a:ext cx="630000" cy="623553"/>
              </a:xfrm>
              <a:prstGeom prst="rect">
                <a:avLst/>
              </a:prstGeom>
            </p:spPr>
          </p:pic>
        </p:grpSp>
        <p:grpSp>
          <p:nvGrpSpPr>
            <p:cNvPr id="1758" name="Group 1757">
              <a:extLst>
                <a:ext uri="{FF2B5EF4-FFF2-40B4-BE49-F238E27FC236}">
                  <a16:creationId xmlns:a16="http://schemas.microsoft.com/office/drawing/2014/main" id="{3F063DA6-9511-EC1D-EB7C-1BCDC2EDF93D}"/>
                </a:ext>
              </a:extLst>
            </p:cNvPr>
            <p:cNvGrpSpPr/>
            <p:nvPr/>
          </p:nvGrpSpPr>
          <p:grpSpPr>
            <a:xfrm>
              <a:off x="13287" y="5084610"/>
              <a:ext cx="12176388" cy="623553"/>
              <a:chOff x="7806" y="3191171"/>
              <a:chExt cx="12176388" cy="623553"/>
            </a:xfrm>
          </p:grpSpPr>
          <p:pic>
            <p:nvPicPr>
              <p:cNvPr id="1759" name="Graphic 1758" descr="Puzzle pieces">
                <a:extLst>
                  <a:ext uri="{FF2B5EF4-FFF2-40B4-BE49-F238E27FC236}">
                    <a16:creationId xmlns:a16="http://schemas.microsoft.com/office/drawing/2014/main" id="{46EFB4AA-917F-B033-392E-EDCC4F91B4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6" y="3191171"/>
                <a:ext cx="630000" cy="623553"/>
              </a:xfrm>
              <a:prstGeom prst="rect">
                <a:avLst/>
              </a:prstGeom>
            </p:spPr>
          </p:pic>
          <p:pic>
            <p:nvPicPr>
              <p:cNvPr id="1760" name="Graphic 1759" descr="Puzzle pieces">
                <a:extLst>
                  <a:ext uri="{FF2B5EF4-FFF2-40B4-BE49-F238E27FC236}">
                    <a16:creationId xmlns:a16="http://schemas.microsoft.com/office/drawing/2014/main" id="{CC2EDFA7-27FB-2875-1977-A1E8589743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5511" y="3191171"/>
                <a:ext cx="630000" cy="623553"/>
              </a:xfrm>
              <a:prstGeom prst="rect">
                <a:avLst/>
              </a:prstGeom>
            </p:spPr>
          </p:pic>
          <p:pic>
            <p:nvPicPr>
              <p:cNvPr id="1761" name="Graphic 1760" descr="Puzzle pieces">
                <a:extLst>
                  <a:ext uri="{FF2B5EF4-FFF2-40B4-BE49-F238E27FC236}">
                    <a16:creationId xmlns:a16="http://schemas.microsoft.com/office/drawing/2014/main" id="{C70B519E-DB73-8C9D-81CE-C0D7F1B2ED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3216" y="3191171"/>
                <a:ext cx="630000" cy="623553"/>
              </a:xfrm>
              <a:prstGeom prst="rect">
                <a:avLst/>
              </a:prstGeom>
            </p:spPr>
          </p:pic>
          <p:pic>
            <p:nvPicPr>
              <p:cNvPr id="1762" name="Graphic 1761" descr="Puzzle pieces">
                <a:extLst>
                  <a:ext uri="{FF2B5EF4-FFF2-40B4-BE49-F238E27FC236}">
                    <a16:creationId xmlns:a16="http://schemas.microsoft.com/office/drawing/2014/main" id="{CEE6268D-5C1E-F8DD-4DCB-FDF9D2BB4B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0921" y="3191171"/>
                <a:ext cx="630000" cy="623553"/>
              </a:xfrm>
              <a:prstGeom prst="rect">
                <a:avLst/>
              </a:prstGeom>
            </p:spPr>
          </p:pic>
          <p:pic>
            <p:nvPicPr>
              <p:cNvPr id="1763" name="Graphic 1762" descr="Puzzle pieces">
                <a:extLst>
                  <a:ext uri="{FF2B5EF4-FFF2-40B4-BE49-F238E27FC236}">
                    <a16:creationId xmlns:a16="http://schemas.microsoft.com/office/drawing/2014/main" id="{871C8497-84D4-5803-3180-21B734A618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8626" y="3191171"/>
                <a:ext cx="630000" cy="623553"/>
              </a:xfrm>
              <a:prstGeom prst="rect">
                <a:avLst/>
              </a:prstGeom>
            </p:spPr>
          </p:pic>
          <p:pic>
            <p:nvPicPr>
              <p:cNvPr id="1764" name="Graphic 1763" descr="Puzzle pieces">
                <a:extLst>
                  <a:ext uri="{FF2B5EF4-FFF2-40B4-BE49-F238E27FC236}">
                    <a16:creationId xmlns:a16="http://schemas.microsoft.com/office/drawing/2014/main" id="{00F5390E-336D-AB8C-AA76-8EF1011D1A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6331" y="3191171"/>
                <a:ext cx="630000" cy="623553"/>
              </a:xfrm>
              <a:prstGeom prst="rect">
                <a:avLst/>
              </a:prstGeom>
            </p:spPr>
          </p:pic>
          <p:pic>
            <p:nvPicPr>
              <p:cNvPr id="1765" name="Graphic 1764" descr="Puzzle pieces">
                <a:extLst>
                  <a:ext uri="{FF2B5EF4-FFF2-40B4-BE49-F238E27FC236}">
                    <a16:creationId xmlns:a16="http://schemas.microsoft.com/office/drawing/2014/main" id="{77838FD3-7158-78DD-76C6-AE92ADAA76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4036" y="3191171"/>
                <a:ext cx="630000" cy="623553"/>
              </a:xfrm>
              <a:prstGeom prst="rect">
                <a:avLst/>
              </a:prstGeom>
            </p:spPr>
          </p:pic>
          <p:pic>
            <p:nvPicPr>
              <p:cNvPr id="1766" name="Graphic 1765" descr="Puzzle pieces">
                <a:extLst>
                  <a:ext uri="{FF2B5EF4-FFF2-40B4-BE49-F238E27FC236}">
                    <a16:creationId xmlns:a16="http://schemas.microsoft.com/office/drawing/2014/main" id="{EF47D125-CB2C-95B2-E9B3-70E9D5AF5A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1741" y="3191171"/>
                <a:ext cx="630000" cy="623553"/>
              </a:xfrm>
              <a:prstGeom prst="rect">
                <a:avLst/>
              </a:prstGeom>
            </p:spPr>
          </p:pic>
          <p:pic>
            <p:nvPicPr>
              <p:cNvPr id="1767" name="Graphic 1766" descr="Puzzle pieces">
                <a:extLst>
                  <a:ext uri="{FF2B5EF4-FFF2-40B4-BE49-F238E27FC236}">
                    <a16:creationId xmlns:a16="http://schemas.microsoft.com/office/drawing/2014/main" id="{4B6AC39B-7BA3-93B4-11EC-D714AA11F3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9446" y="3191171"/>
                <a:ext cx="630000" cy="623553"/>
              </a:xfrm>
              <a:prstGeom prst="rect">
                <a:avLst/>
              </a:prstGeom>
            </p:spPr>
          </p:pic>
          <p:pic>
            <p:nvPicPr>
              <p:cNvPr id="1768" name="Graphic 1767" descr="Puzzle pieces">
                <a:extLst>
                  <a:ext uri="{FF2B5EF4-FFF2-40B4-BE49-F238E27FC236}">
                    <a16:creationId xmlns:a16="http://schemas.microsoft.com/office/drawing/2014/main" id="{6DAD9684-BD5D-77BC-6C86-E16A4ACDE2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7151" y="3191171"/>
                <a:ext cx="630000" cy="623553"/>
              </a:xfrm>
              <a:prstGeom prst="rect">
                <a:avLst/>
              </a:prstGeom>
            </p:spPr>
          </p:pic>
          <p:pic>
            <p:nvPicPr>
              <p:cNvPr id="1769" name="Graphic 1768" descr="Puzzle pieces">
                <a:extLst>
                  <a:ext uri="{FF2B5EF4-FFF2-40B4-BE49-F238E27FC236}">
                    <a16:creationId xmlns:a16="http://schemas.microsoft.com/office/drawing/2014/main" id="{5FEE8E66-3B95-F10D-78C0-5A821EEF69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4856" y="3191171"/>
                <a:ext cx="630000" cy="623553"/>
              </a:xfrm>
              <a:prstGeom prst="rect">
                <a:avLst/>
              </a:prstGeom>
            </p:spPr>
          </p:pic>
          <p:pic>
            <p:nvPicPr>
              <p:cNvPr id="1770" name="Graphic 1769" descr="Puzzle pieces">
                <a:extLst>
                  <a:ext uri="{FF2B5EF4-FFF2-40B4-BE49-F238E27FC236}">
                    <a16:creationId xmlns:a16="http://schemas.microsoft.com/office/drawing/2014/main" id="{D768B706-E6F3-9571-219A-AF821368F8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2561" y="3191171"/>
                <a:ext cx="630000" cy="623553"/>
              </a:xfrm>
              <a:prstGeom prst="rect">
                <a:avLst/>
              </a:prstGeom>
            </p:spPr>
          </p:pic>
          <p:pic>
            <p:nvPicPr>
              <p:cNvPr id="1771" name="Graphic 1770" descr="Puzzle pieces">
                <a:extLst>
                  <a:ext uri="{FF2B5EF4-FFF2-40B4-BE49-F238E27FC236}">
                    <a16:creationId xmlns:a16="http://schemas.microsoft.com/office/drawing/2014/main" id="{EA180F0F-08BE-9DEE-6768-39507611C47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0266" y="3191171"/>
                <a:ext cx="630000" cy="623553"/>
              </a:xfrm>
              <a:prstGeom prst="rect">
                <a:avLst/>
              </a:prstGeom>
            </p:spPr>
          </p:pic>
          <p:pic>
            <p:nvPicPr>
              <p:cNvPr id="1772" name="Graphic 1771" descr="Puzzle pieces">
                <a:extLst>
                  <a:ext uri="{FF2B5EF4-FFF2-40B4-BE49-F238E27FC236}">
                    <a16:creationId xmlns:a16="http://schemas.microsoft.com/office/drawing/2014/main" id="{9990FA4A-489F-8C00-92F6-B49F98529A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07971" y="3191171"/>
                <a:ext cx="630000" cy="623553"/>
              </a:xfrm>
              <a:prstGeom prst="rect">
                <a:avLst/>
              </a:prstGeom>
            </p:spPr>
          </p:pic>
          <p:pic>
            <p:nvPicPr>
              <p:cNvPr id="1773" name="Graphic 1772" descr="Puzzle pieces">
                <a:extLst>
                  <a:ext uri="{FF2B5EF4-FFF2-40B4-BE49-F238E27FC236}">
                    <a16:creationId xmlns:a16="http://schemas.microsoft.com/office/drawing/2014/main" id="{61E27DFE-E436-FB31-EEFE-9A8B2010CF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5676" y="3191171"/>
                <a:ext cx="630000" cy="623553"/>
              </a:xfrm>
              <a:prstGeom prst="rect">
                <a:avLst/>
              </a:prstGeom>
            </p:spPr>
          </p:pic>
          <p:pic>
            <p:nvPicPr>
              <p:cNvPr id="1774" name="Graphic 1773" descr="Puzzle pieces">
                <a:extLst>
                  <a:ext uri="{FF2B5EF4-FFF2-40B4-BE49-F238E27FC236}">
                    <a16:creationId xmlns:a16="http://schemas.microsoft.com/office/drawing/2014/main" id="{8F69EA6A-03F0-ED8A-3BBD-603C2C5F08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3381" y="3191171"/>
                <a:ext cx="630000" cy="623553"/>
              </a:xfrm>
              <a:prstGeom prst="rect">
                <a:avLst/>
              </a:prstGeom>
            </p:spPr>
          </p:pic>
          <p:pic>
            <p:nvPicPr>
              <p:cNvPr id="1775" name="Graphic 1774" descr="Puzzle pieces">
                <a:extLst>
                  <a:ext uri="{FF2B5EF4-FFF2-40B4-BE49-F238E27FC236}">
                    <a16:creationId xmlns:a16="http://schemas.microsoft.com/office/drawing/2014/main" id="{FA5A1F38-791F-7713-2632-C6691F9DCE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1086" y="3191171"/>
                <a:ext cx="630000" cy="623553"/>
              </a:xfrm>
              <a:prstGeom prst="rect">
                <a:avLst/>
              </a:prstGeom>
            </p:spPr>
          </p:pic>
          <p:pic>
            <p:nvPicPr>
              <p:cNvPr id="1776" name="Graphic 1775" descr="Puzzle pieces">
                <a:extLst>
                  <a:ext uri="{FF2B5EF4-FFF2-40B4-BE49-F238E27FC236}">
                    <a16:creationId xmlns:a16="http://schemas.microsoft.com/office/drawing/2014/main" id="{A5FA7D43-A936-A4DC-E898-2F957D97E3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38791" y="3191171"/>
                <a:ext cx="630000" cy="623553"/>
              </a:xfrm>
              <a:prstGeom prst="rect">
                <a:avLst/>
              </a:prstGeom>
            </p:spPr>
          </p:pic>
          <p:pic>
            <p:nvPicPr>
              <p:cNvPr id="1777" name="Graphic 1776" descr="Puzzle pieces">
                <a:extLst>
                  <a:ext uri="{FF2B5EF4-FFF2-40B4-BE49-F238E27FC236}">
                    <a16:creationId xmlns:a16="http://schemas.microsoft.com/office/drawing/2014/main" id="{C4725AF0-D6E5-0CA0-B52B-9D8AB9594B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46496" y="3191171"/>
                <a:ext cx="630000" cy="623553"/>
              </a:xfrm>
              <a:prstGeom prst="rect">
                <a:avLst/>
              </a:prstGeom>
            </p:spPr>
          </p:pic>
          <p:pic>
            <p:nvPicPr>
              <p:cNvPr id="1778" name="Graphic 1777" descr="Puzzle pieces">
                <a:extLst>
                  <a:ext uri="{FF2B5EF4-FFF2-40B4-BE49-F238E27FC236}">
                    <a16:creationId xmlns:a16="http://schemas.microsoft.com/office/drawing/2014/main" id="{0B5DE2BB-ADED-4BE7-557D-22DDBC1330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54194" y="3191171"/>
                <a:ext cx="630000" cy="623553"/>
              </a:xfrm>
              <a:prstGeom prst="rect">
                <a:avLst/>
              </a:prstGeom>
            </p:spPr>
          </p:pic>
        </p:grpSp>
        <p:grpSp>
          <p:nvGrpSpPr>
            <p:cNvPr id="1779" name="Group 1778">
              <a:extLst>
                <a:ext uri="{FF2B5EF4-FFF2-40B4-BE49-F238E27FC236}">
                  <a16:creationId xmlns:a16="http://schemas.microsoft.com/office/drawing/2014/main" id="{C6F2A882-ED06-98E9-3487-47591AE5A7C6}"/>
                </a:ext>
              </a:extLst>
            </p:cNvPr>
            <p:cNvGrpSpPr/>
            <p:nvPr/>
          </p:nvGrpSpPr>
          <p:grpSpPr>
            <a:xfrm>
              <a:off x="13287" y="5709699"/>
              <a:ext cx="12176388" cy="623553"/>
              <a:chOff x="7806" y="3191171"/>
              <a:chExt cx="12176388" cy="623553"/>
            </a:xfrm>
          </p:grpSpPr>
          <p:pic>
            <p:nvPicPr>
              <p:cNvPr id="1780" name="Graphic 1779" descr="Puzzle pieces">
                <a:extLst>
                  <a:ext uri="{FF2B5EF4-FFF2-40B4-BE49-F238E27FC236}">
                    <a16:creationId xmlns:a16="http://schemas.microsoft.com/office/drawing/2014/main" id="{98C12587-7DAA-C1A1-DA77-21FB0F6E7D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6" y="3191171"/>
                <a:ext cx="630000" cy="623553"/>
              </a:xfrm>
              <a:prstGeom prst="rect">
                <a:avLst/>
              </a:prstGeom>
            </p:spPr>
          </p:pic>
          <p:pic>
            <p:nvPicPr>
              <p:cNvPr id="1781" name="Graphic 1780" descr="Puzzle pieces">
                <a:extLst>
                  <a:ext uri="{FF2B5EF4-FFF2-40B4-BE49-F238E27FC236}">
                    <a16:creationId xmlns:a16="http://schemas.microsoft.com/office/drawing/2014/main" id="{D6722985-622D-DBB5-0E80-72F8AA3DCD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5511" y="3191171"/>
                <a:ext cx="630000" cy="623553"/>
              </a:xfrm>
              <a:prstGeom prst="rect">
                <a:avLst/>
              </a:prstGeom>
            </p:spPr>
          </p:pic>
          <p:pic>
            <p:nvPicPr>
              <p:cNvPr id="1782" name="Graphic 1781" descr="Puzzle pieces">
                <a:extLst>
                  <a:ext uri="{FF2B5EF4-FFF2-40B4-BE49-F238E27FC236}">
                    <a16:creationId xmlns:a16="http://schemas.microsoft.com/office/drawing/2014/main" id="{C28C7632-93F2-7C65-A7CD-223EFCD035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3216" y="3191171"/>
                <a:ext cx="630000" cy="623553"/>
              </a:xfrm>
              <a:prstGeom prst="rect">
                <a:avLst/>
              </a:prstGeom>
            </p:spPr>
          </p:pic>
          <p:pic>
            <p:nvPicPr>
              <p:cNvPr id="1783" name="Graphic 1782" descr="Puzzle pieces">
                <a:extLst>
                  <a:ext uri="{FF2B5EF4-FFF2-40B4-BE49-F238E27FC236}">
                    <a16:creationId xmlns:a16="http://schemas.microsoft.com/office/drawing/2014/main" id="{D9D7EE23-1D09-559C-05B3-99B717574C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0921" y="3191171"/>
                <a:ext cx="630000" cy="623553"/>
              </a:xfrm>
              <a:prstGeom prst="rect">
                <a:avLst/>
              </a:prstGeom>
            </p:spPr>
          </p:pic>
          <p:pic>
            <p:nvPicPr>
              <p:cNvPr id="1784" name="Graphic 1783" descr="Puzzle pieces">
                <a:extLst>
                  <a:ext uri="{FF2B5EF4-FFF2-40B4-BE49-F238E27FC236}">
                    <a16:creationId xmlns:a16="http://schemas.microsoft.com/office/drawing/2014/main" id="{A58517A7-C311-DC76-CECF-F8399E25EF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8626" y="3191171"/>
                <a:ext cx="630000" cy="623553"/>
              </a:xfrm>
              <a:prstGeom prst="rect">
                <a:avLst/>
              </a:prstGeom>
            </p:spPr>
          </p:pic>
          <p:pic>
            <p:nvPicPr>
              <p:cNvPr id="1785" name="Graphic 1784" descr="Puzzle pieces">
                <a:extLst>
                  <a:ext uri="{FF2B5EF4-FFF2-40B4-BE49-F238E27FC236}">
                    <a16:creationId xmlns:a16="http://schemas.microsoft.com/office/drawing/2014/main" id="{952B1F0B-3D31-51C7-D196-3F2934D63E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6331" y="3191171"/>
                <a:ext cx="630000" cy="623553"/>
              </a:xfrm>
              <a:prstGeom prst="rect">
                <a:avLst/>
              </a:prstGeom>
            </p:spPr>
          </p:pic>
          <p:pic>
            <p:nvPicPr>
              <p:cNvPr id="1786" name="Graphic 1785" descr="Puzzle pieces">
                <a:extLst>
                  <a:ext uri="{FF2B5EF4-FFF2-40B4-BE49-F238E27FC236}">
                    <a16:creationId xmlns:a16="http://schemas.microsoft.com/office/drawing/2014/main" id="{57E5ABAB-C93E-F354-A519-01C2850B51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4036" y="3191171"/>
                <a:ext cx="630000" cy="623553"/>
              </a:xfrm>
              <a:prstGeom prst="rect">
                <a:avLst/>
              </a:prstGeom>
            </p:spPr>
          </p:pic>
          <p:pic>
            <p:nvPicPr>
              <p:cNvPr id="1787" name="Graphic 1786" descr="Puzzle pieces">
                <a:extLst>
                  <a:ext uri="{FF2B5EF4-FFF2-40B4-BE49-F238E27FC236}">
                    <a16:creationId xmlns:a16="http://schemas.microsoft.com/office/drawing/2014/main" id="{B24AC9B8-1B2E-5AB3-061C-882272664C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1741" y="3191171"/>
                <a:ext cx="630000" cy="623553"/>
              </a:xfrm>
              <a:prstGeom prst="rect">
                <a:avLst/>
              </a:prstGeom>
            </p:spPr>
          </p:pic>
          <p:pic>
            <p:nvPicPr>
              <p:cNvPr id="1788" name="Graphic 1787" descr="Puzzle pieces">
                <a:extLst>
                  <a:ext uri="{FF2B5EF4-FFF2-40B4-BE49-F238E27FC236}">
                    <a16:creationId xmlns:a16="http://schemas.microsoft.com/office/drawing/2014/main" id="{396633A7-49F6-3023-8C05-DE8B8E57C1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9446" y="3191171"/>
                <a:ext cx="630000" cy="623553"/>
              </a:xfrm>
              <a:prstGeom prst="rect">
                <a:avLst/>
              </a:prstGeom>
            </p:spPr>
          </p:pic>
          <p:pic>
            <p:nvPicPr>
              <p:cNvPr id="1789" name="Graphic 1788" descr="Puzzle pieces">
                <a:extLst>
                  <a:ext uri="{FF2B5EF4-FFF2-40B4-BE49-F238E27FC236}">
                    <a16:creationId xmlns:a16="http://schemas.microsoft.com/office/drawing/2014/main" id="{3D36F810-0C7A-A263-AB58-A976ED71DD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7151" y="3191171"/>
                <a:ext cx="630000" cy="623553"/>
              </a:xfrm>
              <a:prstGeom prst="rect">
                <a:avLst/>
              </a:prstGeom>
            </p:spPr>
          </p:pic>
          <p:pic>
            <p:nvPicPr>
              <p:cNvPr id="1790" name="Graphic 1789" descr="Puzzle pieces">
                <a:extLst>
                  <a:ext uri="{FF2B5EF4-FFF2-40B4-BE49-F238E27FC236}">
                    <a16:creationId xmlns:a16="http://schemas.microsoft.com/office/drawing/2014/main" id="{FE171B01-7F24-00C0-1493-B88BC354B3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4856" y="3191171"/>
                <a:ext cx="630000" cy="623553"/>
              </a:xfrm>
              <a:prstGeom prst="rect">
                <a:avLst/>
              </a:prstGeom>
            </p:spPr>
          </p:pic>
          <p:pic>
            <p:nvPicPr>
              <p:cNvPr id="1791" name="Graphic 1790" descr="Puzzle pieces">
                <a:extLst>
                  <a:ext uri="{FF2B5EF4-FFF2-40B4-BE49-F238E27FC236}">
                    <a16:creationId xmlns:a16="http://schemas.microsoft.com/office/drawing/2014/main" id="{DBD2A416-4F57-D686-D629-3F568F2931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2561" y="3191171"/>
                <a:ext cx="630000" cy="623553"/>
              </a:xfrm>
              <a:prstGeom prst="rect">
                <a:avLst/>
              </a:prstGeom>
            </p:spPr>
          </p:pic>
          <p:pic>
            <p:nvPicPr>
              <p:cNvPr id="1792" name="Graphic 1791" descr="Puzzle pieces">
                <a:extLst>
                  <a:ext uri="{FF2B5EF4-FFF2-40B4-BE49-F238E27FC236}">
                    <a16:creationId xmlns:a16="http://schemas.microsoft.com/office/drawing/2014/main" id="{EC279B53-E567-F5AB-FDB1-5E9C4129D6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0266" y="3191171"/>
                <a:ext cx="630000" cy="623553"/>
              </a:xfrm>
              <a:prstGeom prst="rect">
                <a:avLst/>
              </a:prstGeom>
            </p:spPr>
          </p:pic>
          <p:pic>
            <p:nvPicPr>
              <p:cNvPr id="1793" name="Graphic 1792" descr="Puzzle pieces">
                <a:extLst>
                  <a:ext uri="{FF2B5EF4-FFF2-40B4-BE49-F238E27FC236}">
                    <a16:creationId xmlns:a16="http://schemas.microsoft.com/office/drawing/2014/main" id="{70EC7E1B-6E57-FC2E-2E27-7ED044B62F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07971" y="3191171"/>
                <a:ext cx="630000" cy="623553"/>
              </a:xfrm>
              <a:prstGeom prst="rect">
                <a:avLst/>
              </a:prstGeom>
            </p:spPr>
          </p:pic>
          <p:pic>
            <p:nvPicPr>
              <p:cNvPr id="1794" name="Graphic 1793" descr="Puzzle pieces">
                <a:extLst>
                  <a:ext uri="{FF2B5EF4-FFF2-40B4-BE49-F238E27FC236}">
                    <a16:creationId xmlns:a16="http://schemas.microsoft.com/office/drawing/2014/main" id="{291FB9B0-2E9B-92D2-2436-9E37F62ACC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5676" y="3191171"/>
                <a:ext cx="630000" cy="623553"/>
              </a:xfrm>
              <a:prstGeom prst="rect">
                <a:avLst/>
              </a:prstGeom>
            </p:spPr>
          </p:pic>
          <p:pic>
            <p:nvPicPr>
              <p:cNvPr id="1795" name="Graphic 1794" descr="Puzzle pieces">
                <a:extLst>
                  <a:ext uri="{FF2B5EF4-FFF2-40B4-BE49-F238E27FC236}">
                    <a16:creationId xmlns:a16="http://schemas.microsoft.com/office/drawing/2014/main" id="{7F284E65-A402-7583-B6D5-ACF06E4524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3381" y="3191171"/>
                <a:ext cx="630000" cy="623553"/>
              </a:xfrm>
              <a:prstGeom prst="rect">
                <a:avLst/>
              </a:prstGeom>
            </p:spPr>
          </p:pic>
          <p:pic>
            <p:nvPicPr>
              <p:cNvPr id="1796" name="Graphic 1795" descr="Puzzle pieces">
                <a:extLst>
                  <a:ext uri="{FF2B5EF4-FFF2-40B4-BE49-F238E27FC236}">
                    <a16:creationId xmlns:a16="http://schemas.microsoft.com/office/drawing/2014/main" id="{9959E1EB-01F6-F91B-8485-843A123B9F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1086" y="3191171"/>
                <a:ext cx="630000" cy="623553"/>
              </a:xfrm>
              <a:prstGeom prst="rect">
                <a:avLst/>
              </a:prstGeom>
            </p:spPr>
          </p:pic>
          <p:pic>
            <p:nvPicPr>
              <p:cNvPr id="1797" name="Graphic 1796" descr="Puzzle pieces">
                <a:extLst>
                  <a:ext uri="{FF2B5EF4-FFF2-40B4-BE49-F238E27FC236}">
                    <a16:creationId xmlns:a16="http://schemas.microsoft.com/office/drawing/2014/main" id="{871C7083-A36D-E404-F67D-A4F009832C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38791" y="3191171"/>
                <a:ext cx="630000" cy="623553"/>
              </a:xfrm>
              <a:prstGeom prst="rect">
                <a:avLst/>
              </a:prstGeom>
            </p:spPr>
          </p:pic>
          <p:pic>
            <p:nvPicPr>
              <p:cNvPr id="1798" name="Graphic 1797" descr="Puzzle pieces">
                <a:extLst>
                  <a:ext uri="{FF2B5EF4-FFF2-40B4-BE49-F238E27FC236}">
                    <a16:creationId xmlns:a16="http://schemas.microsoft.com/office/drawing/2014/main" id="{DB37A37A-2BCA-C993-B00E-8FED2C3637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46496" y="3191171"/>
                <a:ext cx="630000" cy="623553"/>
              </a:xfrm>
              <a:prstGeom prst="rect">
                <a:avLst/>
              </a:prstGeom>
            </p:spPr>
          </p:pic>
          <p:pic>
            <p:nvPicPr>
              <p:cNvPr id="1799" name="Graphic 1798" descr="Puzzle pieces">
                <a:extLst>
                  <a:ext uri="{FF2B5EF4-FFF2-40B4-BE49-F238E27FC236}">
                    <a16:creationId xmlns:a16="http://schemas.microsoft.com/office/drawing/2014/main" id="{3B698A55-052B-A289-D51D-8C336D2603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54194" y="3191171"/>
                <a:ext cx="630000" cy="623553"/>
              </a:xfrm>
              <a:prstGeom prst="rect">
                <a:avLst/>
              </a:prstGeom>
            </p:spPr>
          </p:pic>
        </p:grpSp>
      </p:grpSp>
    </p:spTree>
    <p:extLst>
      <p:ext uri="{BB962C8B-B14F-4D97-AF65-F5344CB8AC3E}">
        <p14:creationId xmlns:p14="http://schemas.microsoft.com/office/powerpoint/2010/main" val="2422563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2E282-68CF-F414-FA49-F1AFCDA41C3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8AE5C6-8D38-2F2F-8D95-D042937321BB}"/>
              </a:ext>
            </a:extLst>
          </p:cNvPr>
          <p:cNvSpPr>
            <a:spLocks noGrp="1"/>
          </p:cNvSpPr>
          <p:nvPr>
            <p:ph type="sldNum" sz="quarter" idx="12"/>
          </p:nvPr>
        </p:nvSpPr>
        <p:spPr/>
        <p:txBody>
          <a:bodyPr/>
          <a:lstStyle/>
          <a:p>
            <a:fld id="{E52E8D38-D2CF-46A3-ACCC-B8402A0F5B8A}" type="slidenum">
              <a:rPr lang="en-US" smtClean="0"/>
              <a:t>17</a:t>
            </a:fld>
            <a:endParaRPr lang="en-US"/>
          </a:p>
        </p:txBody>
      </p:sp>
      <p:sp>
        <p:nvSpPr>
          <p:cNvPr id="3" name="Google Shape;2785;p65">
            <a:extLst>
              <a:ext uri="{FF2B5EF4-FFF2-40B4-BE49-F238E27FC236}">
                <a16:creationId xmlns:a16="http://schemas.microsoft.com/office/drawing/2014/main" id="{05A97DA8-F115-2036-4EAD-B87FD4E16369}"/>
              </a:ext>
            </a:extLst>
          </p:cNvPr>
          <p:cNvSpPr txBox="1">
            <a:spLocks/>
          </p:cNvSpPr>
          <p:nvPr/>
        </p:nvSpPr>
        <p:spPr>
          <a:xfrm>
            <a:off x="887256" y="223959"/>
            <a:ext cx="5608679" cy="71248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sz="3200" b="1">
                <a:solidFill>
                  <a:schemeClr val="bg1"/>
                </a:solidFill>
                <a:cs typeface="Arial" panose="020B0604020202020204" pitchFamily="34" charset="0"/>
              </a:rPr>
              <a:t>Giới thiệu đề tài</a:t>
            </a:r>
            <a:endParaRPr lang="en-US" sz="3200" b="1">
              <a:solidFill>
                <a:schemeClr val="bg1"/>
              </a:solidFill>
              <a:cs typeface="Arial" panose="020B0604020202020204" pitchFamily="34" charset="0"/>
            </a:endParaRPr>
          </a:p>
        </p:txBody>
      </p:sp>
      <p:sp>
        <p:nvSpPr>
          <p:cNvPr id="4" name="Google Shape;2847;p65">
            <a:extLst>
              <a:ext uri="{FF2B5EF4-FFF2-40B4-BE49-F238E27FC236}">
                <a16:creationId xmlns:a16="http://schemas.microsoft.com/office/drawing/2014/main" id="{82E2D457-B7EF-DE1F-80E2-589ED9BE88F5}"/>
              </a:ext>
            </a:extLst>
          </p:cNvPr>
          <p:cNvSpPr/>
          <p:nvPr/>
        </p:nvSpPr>
        <p:spPr>
          <a:xfrm>
            <a:off x="173202" y="323699"/>
            <a:ext cx="714054" cy="712482"/>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01</a:t>
            </a:r>
            <a:endParaRPr sz="2400" b="1">
              <a:solidFill>
                <a:schemeClr val="bg1"/>
              </a:solidFill>
            </a:endParaRPr>
          </a:p>
        </p:txBody>
      </p:sp>
      <p:grpSp>
        <p:nvGrpSpPr>
          <p:cNvPr id="1731" name="Group 1730">
            <a:extLst>
              <a:ext uri="{FF2B5EF4-FFF2-40B4-BE49-F238E27FC236}">
                <a16:creationId xmlns:a16="http://schemas.microsoft.com/office/drawing/2014/main" id="{36FA3F52-45B3-52CF-C855-355D4DEE9968}"/>
              </a:ext>
            </a:extLst>
          </p:cNvPr>
          <p:cNvGrpSpPr/>
          <p:nvPr/>
        </p:nvGrpSpPr>
        <p:grpSpPr>
          <a:xfrm>
            <a:off x="-32349" y="1343293"/>
            <a:ext cx="12166966" cy="4939621"/>
            <a:chOff x="-32349" y="1343293"/>
            <a:chExt cx="12166966" cy="4939621"/>
          </a:xfrm>
        </p:grpSpPr>
        <p:grpSp>
          <p:nvGrpSpPr>
            <p:cNvPr id="25" name="Group 24">
              <a:extLst>
                <a:ext uri="{FF2B5EF4-FFF2-40B4-BE49-F238E27FC236}">
                  <a16:creationId xmlns:a16="http://schemas.microsoft.com/office/drawing/2014/main" id="{4B7D8983-BB38-343C-9CFA-9A4D754CEFA1}"/>
                </a:ext>
              </a:extLst>
            </p:cNvPr>
            <p:cNvGrpSpPr/>
            <p:nvPr/>
          </p:nvGrpSpPr>
          <p:grpSpPr>
            <a:xfrm>
              <a:off x="-32349" y="1343293"/>
              <a:ext cx="12166966" cy="630000"/>
              <a:chOff x="13229" y="2191706"/>
              <a:chExt cx="12166966" cy="630000"/>
            </a:xfrm>
          </p:grpSpPr>
          <p:pic>
            <p:nvPicPr>
              <p:cNvPr id="5" name="Graphic 4" descr="Bubbles">
                <a:extLst>
                  <a:ext uri="{FF2B5EF4-FFF2-40B4-BE49-F238E27FC236}">
                    <a16:creationId xmlns:a16="http://schemas.microsoft.com/office/drawing/2014/main" id="{6C32FB59-C49D-18F1-3A81-8AE8DD849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4856" y="2191706"/>
                <a:ext cx="630000" cy="630000"/>
              </a:xfrm>
              <a:prstGeom prst="rect">
                <a:avLst/>
              </a:prstGeom>
            </p:spPr>
          </p:pic>
          <p:pic>
            <p:nvPicPr>
              <p:cNvPr id="6" name="Graphic 5" descr="Bubbles">
                <a:extLst>
                  <a:ext uri="{FF2B5EF4-FFF2-40B4-BE49-F238E27FC236}">
                    <a16:creationId xmlns:a16="http://schemas.microsoft.com/office/drawing/2014/main" id="{DD7DF24A-E74B-ABCC-6142-40FE7005A5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229" y="2191706"/>
                <a:ext cx="630000" cy="630000"/>
              </a:xfrm>
              <a:prstGeom prst="rect">
                <a:avLst/>
              </a:prstGeom>
            </p:spPr>
          </p:pic>
          <p:pic>
            <p:nvPicPr>
              <p:cNvPr id="7" name="Graphic 6" descr="Bubbles">
                <a:extLst>
                  <a:ext uri="{FF2B5EF4-FFF2-40B4-BE49-F238E27FC236}">
                    <a16:creationId xmlns:a16="http://schemas.microsoft.com/office/drawing/2014/main" id="{EF34EFAD-C45A-B7B6-C700-DD8C51AE73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70901" y="2191706"/>
                <a:ext cx="630000" cy="630000"/>
              </a:xfrm>
              <a:prstGeom prst="rect">
                <a:avLst/>
              </a:prstGeom>
            </p:spPr>
          </p:pic>
          <p:pic>
            <p:nvPicPr>
              <p:cNvPr id="8" name="Graphic 7" descr="Bubbles">
                <a:extLst>
                  <a:ext uri="{FF2B5EF4-FFF2-40B4-BE49-F238E27FC236}">
                    <a16:creationId xmlns:a16="http://schemas.microsoft.com/office/drawing/2014/main" id="{87DF9FCB-B2C8-D579-C790-B6C22C7404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2528" y="2191706"/>
                <a:ext cx="630000" cy="630000"/>
              </a:xfrm>
              <a:prstGeom prst="rect">
                <a:avLst/>
              </a:prstGeom>
            </p:spPr>
          </p:pic>
          <p:pic>
            <p:nvPicPr>
              <p:cNvPr id="9" name="Graphic 8" descr="Bubbles">
                <a:extLst>
                  <a:ext uri="{FF2B5EF4-FFF2-40B4-BE49-F238E27FC236}">
                    <a16:creationId xmlns:a16="http://schemas.microsoft.com/office/drawing/2014/main" id="{17BAC6B7-6926-BBBE-2A71-C4FEE90A18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0438" y="2191706"/>
                <a:ext cx="630000" cy="630000"/>
              </a:xfrm>
              <a:prstGeom prst="rect">
                <a:avLst/>
              </a:prstGeom>
            </p:spPr>
          </p:pic>
          <p:pic>
            <p:nvPicPr>
              <p:cNvPr id="10" name="Graphic 9" descr="Bubbles">
                <a:extLst>
                  <a:ext uri="{FF2B5EF4-FFF2-40B4-BE49-F238E27FC236}">
                    <a16:creationId xmlns:a16="http://schemas.microsoft.com/office/drawing/2014/main" id="{46E1F6A4-0AA4-5DE3-F862-735BA7DA3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42991" y="2191706"/>
                <a:ext cx="630000" cy="630000"/>
              </a:xfrm>
              <a:prstGeom prst="rect">
                <a:avLst/>
              </a:prstGeom>
            </p:spPr>
          </p:pic>
          <p:pic>
            <p:nvPicPr>
              <p:cNvPr id="11" name="Graphic 10" descr="Bubbles">
                <a:extLst>
                  <a:ext uri="{FF2B5EF4-FFF2-40B4-BE49-F238E27FC236}">
                    <a16:creationId xmlns:a16="http://schemas.microsoft.com/office/drawing/2014/main" id="{55A6530F-B6E7-48CC-7AEF-3D9D0951D3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06946" y="2191706"/>
                <a:ext cx="630000" cy="630000"/>
              </a:xfrm>
              <a:prstGeom prst="rect">
                <a:avLst/>
              </a:prstGeom>
            </p:spPr>
          </p:pic>
          <p:pic>
            <p:nvPicPr>
              <p:cNvPr id="12" name="Graphic 11" descr="Bubbles">
                <a:extLst>
                  <a:ext uri="{FF2B5EF4-FFF2-40B4-BE49-F238E27FC236}">
                    <a16:creationId xmlns:a16="http://schemas.microsoft.com/office/drawing/2014/main" id="{E7030101-EAD1-8533-4B70-BF83F051CD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7647" y="2191706"/>
                <a:ext cx="630000" cy="630000"/>
              </a:xfrm>
              <a:prstGeom prst="rect">
                <a:avLst/>
              </a:prstGeom>
            </p:spPr>
          </p:pic>
          <p:pic>
            <p:nvPicPr>
              <p:cNvPr id="13" name="Graphic 12" descr="Bubbles">
                <a:extLst>
                  <a:ext uri="{FF2B5EF4-FFF2-40B4-BE49-F238E27FC236}">
                    <a16:creationId xmlns:a16="http://schemas.microsoft.com/office/drawing/2014/main" id="{9BE4BC27-E14A-EC67-7DA5-E240E88565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9274" y="2191706"/>
                <a:ext cx="630000" cy="630000"/>
              </a:xfrm>
              <a:prstGeom prst="rect">
                <a:avLst/>
              </a:prstGeom>
            </p:spPr>
          </p:pic>
          <p:pic>
            <p:nvPicPr>
              <p:cNvPr id="14" name="Graphic 13" descr="Bubbles">
                <a:extLst>
                  <a:ext uri="{FF2B5EF4-FFF2-40B4-BE49-F238E27FC236}">
                    <a16:creationId xmlns:a16="http://schemas.microsoft.com/office/drawing/2014/main" id="{E64BC5F8-0CDC-C980-AE17-7AE4C32EB9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1364" y="2191706"/>
                <a:ext cx="630000" cy="630000"/>
              </a:xfrm>
              <a:prstGeom prst="rect">
                <a:avLst/>
              </a:prstGeom>
            </p:spPr>
          </p:pic>
          <p:pic>
            <p:nvPicPr>
              <p:cNvPr id="15" name="Graphic 14" descr="Bubbles">
                <a:extLst>
                  <a:ext uri="{FF2B5EF4-FFF2-40B4-BE49-F238E27FC236}">
                    <a16:creationId xmlns:a16="http://schemas.microsoft.com/office/drawing/2014/main" id="{BD291EEC-6B49-34A0-3FD9-8F54C4431C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50195" y="2191706"/>
                <a:ext cx="630000" cy="630000"/>
              </a:xfrm>
              <a:prstGeom prst="rect">
                <a:avLst/>
              </a:prstGeom>
            </p:spPr>
          </p:pic>
          <p:pic>
            <p:nvPicPr>
              <p:cNvPr id="16" name="Graphic 15" descr="Bubbles">
                <a:extLst>
                  <a:ext uri="{FF2B5EF4-FFF2-40B4-BE49-F238E27FC236}">
                    <a16:creationId xmlns:a16="http://schemas.microsoft.com/office/drawing/2014/main" id="{CA93D01D-D11E-12D2-BE56-E1EF52ADCC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319" y="2191706"/>
                <a:ext cx="630000" cy="630000"/>
              </a:xfrm>
              <a:prstGeom prst="rect">
                <a:avLst/>
              </a:prstGeom>
            </p:spPr>
          </p:pic>
          <p:pic>
            <p:nvPicPr>
              <p:cNvPr id="17" name="Graphic 16" descr="Bubbles">
                <a:extLst>
                  <a:ext uri="{FF2B5EF4-FFF2-40B4-BE49-F238E27FC236}">
                    <a16:creationId xmlns:a16="http://schemas.microsoft.com/office/drawing/2014/main" id="{DB2FBB97-210B-B6E7-0CE1-63E84A8064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4155" y="2191706"/>
                <a:ext cx="630000" cy="630000"/>
              </a:xfrm>
              <a:prstGeom prst="rect">
                <a:avLst/>
              </a:prstGeom>
            </p:spPr>
          </p:pic>
          <p:pic>
            <p:nvPicPr>
              <p:cNvPr id="18" name="Graphic 17" descr="Bubbles">
                <a:extLst>
                  <a:ext uri="{FF2B5EF4-FFF2-40B4-BE49-F238E27FC236}">
                    <a16:creationId xmlns:a16="http://schemas.microsoft.com/office/drawing/2014/main" id="{E74C3641-8115-E0C6-8CDF-AC786B672C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99737" y="2191706"/>
                <a:ext cx="630000" cy="630000"/>
              </a:xfrm>
              <a:prstGeom prst="rect">
                <a:avLst/>
              </a:prstGeom>
            </p:spPr>
          </p:pic>
          <p:pic>
            <p:nvPicPr>
              <p:cNvPr id="19" name="Graphic 18" descr="Bubbles">
                <a:extLst>
                  <a:ext uri="{FF2B5EF4-FFF2-40B4-BE49-F238E27FC236}">
                    <a16:creationId xmlns:a16="http://schemas.microsoft.com/office/drawing/2014/main" id="{9793B0DE-92B1-5311-AB98-AE231E5C56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42065" y="2191706"/>
                <a:ext cx="630000" cy="630000"/>
              </a:xfrm>
              <a:prstGeom prst="rect">
                <a:avLst/>
              </a:prstGeom>
            </p:spPr>
          </p:pic>
          <p:pic>
            <p:nvPicPr>
              <p:cNvPr id="20" name="Graphic 19" descr="Bubbles">
                <a:extLst>
                  <a:ext uri="{FF2B5EF4-FFF2-40B4-BE49-F238E27FC236}">
                    <a16:creationId xmlns:a16="http://schemas.microsoft.com/office/drawing/2014/main" id="{76B65A3D-F453-9618-6E3B-66A6BF64E3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28573" y="2191706"/>
                <a:ext cx="630000" cy="630000"/>
              </a:xfrm>
              <a:prstGeom prst="rect">
                <a:avLst/>
              </a:prstGeom>
            </p:spPr>
          </p:pic>
          <p:pic>
            <p:nvPicPr>
              <p:cNvPr id="21" name="Graphic 20" descr="Bubbles">
                <a:extLst>
                  <a:ext uri="{FF2B5EF4-FFF2-40B4-BE49-F238E27FC236}">
                    <a16:creationId xmlns:a16="http://schemas.microsoft.com/office/drawing/2014/main" id="{7E34C2B2-F108-9CC7-73D9-DAC08A7C93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35782" y="2191706"/>
                <a:ext cx="630000" cy="630000"/>
              </a:xfrm>
              <a:prstGeom prst="rect">
                <a:avLst/>
              </a:prstGeom>
            </p:spPr>
          </p:pic>
          <p:pic>
            <p:nvPicPr>
              <p:cNvPr id="22" name="Graphic 21" descr="Bubbles">
                <a:extLst>
                  <a:ext uri="{FF2B5EF4-FFF2-40B4-BE49-F238E27FC236}">
                    <a16:creationId xmlns:a16="http://schemas.microsoft.com/office/drawing/2014/main" id="{564E3F4E-D22F-7071-A74C-38693B100A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8110" y="2191706"/>
                <a:ext cx="630000" cy="630000"/>
              </a:xfrm>
              <a:prstGeom prst="rect">
                <a:avLst/>
              </a:prstGeom>
            </p:spPr>
          </p:pic>
          <p:pic>
            <p:nvPicPr>
              <p:cNvPr id="23" name="Graphic 22" descr="Bubbles">
                <a:extLst>
                  <a:ext uri="{FF2B5EF4-FFF2-40B4-BE49-F238E27FC236}">
                    <a16:creationId xmlns:a16="http://schemas.microsoft.com/office/drawing/2014/main" id="{1BE445F1-7D2E-D012-1BE2-603F90B9DF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3692" y="2191706"/>
                <a:ext cx="630000" cy="630000"/>
              </a:xfrm>
              <a:prstGeom prst="rect">
                <a:avLst/>
              </a:prstGeom>
            </p:spPr>
          </p:pic>
          <p:pic>
            <p:nvPicPr>
              <p:cNvPr id="24" name="Graphic 23" descr="Bubbles">
                <a:extLst>
                  <a:ext uri="{FF2B5EF4-FFF2-40B4-BE49-F238E27FC236}">
                    <a16:creationId xmlns:a16="http://schemas.microsoft.com/office/drawing/2014/main" id="{EDD10218-C786-BD33-2F31-717B0C12B6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483" y="2191706"/>
                <a:ext cx="630000" cy="630000"/>
              </a:xfrm>
              <a:prstGeom prst="rect">
                <a:avLst/>
              </a:prstGeom>
            </p:spPr>
          </p:pic>
        </p:grpSp>
        <p:grpSp>
          <p:nvGrpSpPr>
            <p:cNvPr id="26" name="Group 25">
              <a:extLst>
                <a:ext uri="{FF2B5EF4-FFF2-40B4-BE49-F238E27FC236}">
                  <a16:creationId xmlns:a16="http://schemas.microsoft.com/office/drawing/2014/main" id="{9386FD34-5BB2-D207-03D6-8394841638BB}"/>
                </a:ext>
              </a:extLst>
            </p:cNvPr>
            <p:cNvGrpSpPr/>
            <p:nvPr/>
          </p:nvGrpSpPr>
          <p:grpSpPr>
            <a:xfrm>
              <a:off x="-32349" y="1958953"/>
              <a:ext cx="12166966" cy="630000"/>
              <a:chOff x="13229" y="2191706"/>
              <a:chExt cx="12166966" cy="630000"/>
            </a:xfrm>
          </p:grpSpPr>
          <p:pic>
            <p:nvPicPr>
              <p:cNvPr id="27" name="Graphic 26" descr="Bubbles">
                <a:extLst>
                  <a:ext uri="{FF2B5EF4-FFF2-40B4-BE49-F238E27FC236}">
                    <a16:creationId xmlns:a16="http://schemas.microsoft.com/office/drawing/2014/main" id="{190CE9E3-F910-CEA0-E127-7D38C579E1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4856" y="2191706"/>
                <a:ext cx="630000" cy="630000"/>
              </a:xfrm>
              <a:prstGeom prst="rect">
                <a:avLst/>
              </a:prstGeom>
            </p:spPr>
          </p:pic>
          <p:pic>
            <p:nvPicPr>
              <p:cNvPr id="28" name="Graphic 27" descr="Bubbles">
                <a:extLst>
                  <a:ext uri="{FF2B5EF4-FFF2-40B4-BE49-F238E27FC236}">
                    <a16:creationId xmlns:a16="http://schemas.microsoft.com/office/drawing/2014/main" id="{72BD0B4D-6DBC-0580-D9A4-4E7449665A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229" y="2191706"/>
                <a:ext cx="630000" cy="630000"/>
              </a:xfrm>
              <a:prstGeom prst="rect">
                <a:avLst/>
              </a:prstGeom>
            </p:spPr>
          </p:pic>
          <p:pic>
            <p:nvPicPr>
              <p:cNvPr id="29" name="Graphic 28" descr="Bubbles">
                <a:extLst>
                  <a:ext uri="{FF2B5EF4-FFF2-40B4-BE49-F238E27FC236}">
                    <a16:creationId xmlns:a16="http://schemas.microsoft.com/office/drawing/2014/main" id="{5546A67E-291B-E0BB-3FD0-8CB5A7054E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70901" y="2191706"/>
                <a:ext cx="630000" cy="630000"/>
              </a:xfrm>
              <a:prstGeom prst="rect">
                <a:avLst/>
              </a:prstGeom>
            </p:spPr>
          </p:pic>
          <p:pic>
            <p:nvPicPr>
              <p:cNvPr id="30" name="Graphic 29" descr="Bubbles">
                <a:extLst>
                  <a:ext uri="{FF2B5EF4-FFF2-40B4-BE49-F238E27FC236}">
                    <a16:creationId xmlns:a16="http://schemas.microsoft.com/office/drawing/2014/main" id="{0DBBC759-0607-9A80-3E93-B379632873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2528" y="2191706"/>
                <a:ext cx="630000" cy="630000"/>
              </a:xfrm>
              <a:prstGeom prst="rect">
                <a:avLst/>
              </a:prstGeom>
            </p:spPr>
          </p:pic>
          <p:pic>
            <p:nvPicPr>
              <p:cNvPr id="31" name="Graphic 30" descr="Bubbles">
                <a:extLst>
                  <a:ext uri="{FF2B5EF4-FFF2-40B4-BE49-F238E27FC236}">
                    <a16:creationId xmlns:a16="http://schemas.microsoft.com/office/drawing/2014/main" id="{05BEE8D1-4110-7D83-06E2-D752F78D56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0438" y="2191706"/>
                <a:ext cx="630000" cy="630000"/>
              </a:xfrm>
              <a:prstGeom prst="rect">
                <a:avLst/>
              </a:prstGeom>
            </p:spPr>
          </p:pic>
          <p:pic>
            <p:nvPicPr>
              <p:cNvPr id="1612" name="Graphic 1611" descr="Bubbles">
                <a:extLst>
                  <a:ext uri="{FF2B5EF4-FFF2-40B4-BE49-F238E27FC236}">
                    <a16:creationId xmlns:a16="http://schemas.microsoft.com/office/drawing/2014/main" id="{ECC9ABF1-4A6A-00DB-FC54-C5999D25B8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42991" y="2191706"/>
                <a:ext cx="630000" cy="630000"/>
              </a:xfrm>
              <a:prstGeom prst="rect">
                <a:avLst/>
              </a:prstGeom>
            </p:spPr>
          </p:pic>
          <p:pic>
            <p:nvPicPr>
              <p:cNvPr id="1613" name="Graphic 1612" descr="Bubbles">
                <a:extLst>
                  <a:ext uri="{FF2B5EF4-FFF2-40B4-BE49-F238E27FC236}">
                    <a16:creationId xmlns:a16="http://schemas.microsoft.com/office/drawing/2014/main" id="{4324B350-3063-5DF8-FDAC-961BE52679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06946" y="2191706"/>
                <a:ext cx="630000" cy="630000"/>
              </a:xfrm>
              <a:prstGeom prst="rect">
                <a:avLst/>
              </a:prstGeom>
            </p:spPr>
          </p:pic>
          <p:pic>
            <p:nvPicPr>
              <p:cNvPr id="1614" name="Graphic 1613" descr="Bubbles">
                <a:extLst>
                  <a:ext uri="{FF2B5EF4-FFF2-40B4-BE49-F238E27FC236}">
                    <a16:creationId xmlns:a16="http://schemas.microsoft.com/office/drawing/2014/main" id="{7CA7074F-802B-3AAD-E386-592AB4B16F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7647" y="2191706"/>
                <a:ext cx="630000" cy="630000"/>
              </a:xfrm>
              <a:prstGeom prst="rect">
                <a:avLst/>
              </a:prstGeom>
            </p:spPr>
          </p:pic>
          <p:pic>
            <p:nvPicPr>
              <p:cNvPr id="1615" name="Graphic 1614" descr="Bubbles">
                <a:extLst>
                  <a:ext uri="{FF2B5EF4-FFF2-40B4-BE49-F238E27FC236}">
                    <a16:creationId xmlns:a16="http://schemas.microsoft.com/office/drawing/2014/main" id="{CA896AEF-A2A8-65D9-DE51-BB7FE5D3AD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9274" y="2191706"/>
                <a:ext cx="630000" cy="630000"/>
              </a:xfrm>
              <a:prstGeom prst="rect">
                <a:avLst/>
              </a:prstGeom>
            </p:spPr>
          </p:pic>
          <p:pic>
            <p:nvPicPr>
              <p:cNvPr id="1616" name="Graphic 1615" descr="Bubbles">
                <a:extLst>
                  <a:ext uri="{FF2B5EF4-FFF2-40B4-BE49-F238E27FC236}">
                    <a16:creationId xmlns:a16="http://schemas.microsoft.com/office/drawing/2014/main" id="{1FEA88DF-DDB0-14A9-D246-F0439ABA9F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1364" y="2191706"/>
                <a:ext cx="630000" cy="630000"/>
              </a:xfrm>
              <a:prstGeom prst="rect">
                <a:avLst/>
              </a:prstGeom>
            </p:spPr>
          </p:pic>
          <p:pic>
            <p:nvPicPr>
              <p:cNvPr id="1617" name="Graphic 1616" descr="Bubbles">
                <a:extLst>
                  <a:ext uri="{FF2B5EF4-FFF2-40B4-BE49-F238E27FC236}">
                    <a16:creationId xmlns:a16="http://schemas.microsoft.com/office/drawing/2014/main" id="{B35E0E7A-8ABC-B1DC-38B5-01A9B41F62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50195" y="2191706"/>
                <a:ext cx="630000" cy="630000"/>
              </a:xfrm>
              <a:prstGeom prst="rect">
                <a:avLst/>
              </a:prstGeom>
            </p:spPr>
          </p:pic>
          <p:pic>
            <p:nvPicPr>
              <p:cNvPr id="1618" name="Graphic 1617" descr="Bubbles">
                <a:extLst>
                  <a:ext uri="{FF2B5EF4-FFF2-40B4-BE49-F238E27FC236}">
                    <a16:creationId xmlns:a16="http://schemas.microsoft.com/office/drawing/2014/main" id="{9744788E-54BE-98F3-166B-750011E02A9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319" y="2191706"/>
                <a:ext cx="630000" cy="630000"/>
              </a:xfrm>
              <a:prstGeom prst="rect">
                <a:avLst/>
              </a:prstGeom>
            </p:spPr>
          </p:pic>
          <p:pic>
            <p:nvPicPr>
              <p:cNvPr id="1619" name="Graphic 1618" descr="Bubbles">
                <a:extLst>
                  <a:ext uri="{FF2B5EF4-FFF2-40B4-BE49-F238E27FC236}">
                    <a16:creationId xmlns:a16="http://schemas.microsoft.com/office/drawing/2014/main" id="{FD2F4597-36BE-0987-E432-202D2179CC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4155" y="2191706"/>
                <a:ext cx="630000" cy="630000"/>
              </a:xfrm>
              <a:prstGeom prst="rect">
                <a:avLst/>
              </a:prstGeom>
            </p:spPr>
          </p:pic>
          <p:pic>
            <p:nvPicPr>
              <p:cNvPr id="1620" name="Graphic 1619" descr="Bubbles">
                <a:extLst>
                  <a:ext uri="{FF2B5EF4-FFF2-40B4-BE49-F238E27FC236}">
                    <a16:creationId xmlns:a16="http://schemas.microsoft.com/office/drawing/2014/main" id="{A4CA1007-E0DC-7F3E-8825-DE5AEFD791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99737" y="2191706"/>
                <a:ext cx="630000" cy="630000"/>
              </a:xfrm>
              <a:prstGeom prst="rect">
                <a:avLst/>
              </a:prstGeom>
            </p:spPr>
          </p:pic>
          <p:pic>
            <p:nvPicPr>
              <p:cNvPr id="1621" name="Graphic 1620" descr="Bubbles">
                <a:extLst>
                  <a:ext uri="{FF2B5EF4-FFF2-40B4-BE49-F238E27FC236}">
                    <a16:creationId xmlns:a16="http://schemas.microsoft.com/office/drawing/2014/main" id="{F49BCCFE-5137-007E-4B70-8BA3F8A9BB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42065" y="2191706"/>
                <a:ext cx="630000" cy="630000"/>
              </a:xfrm>
              <a:prstGeom prst="rect">
                <a:avLst/>
              </a:prstGeom>
            </p:spPr>
          </p:pic>
          <p:pic>
            <p:nvPicPr>
              <p:cNvPr id="1622" name="Graphic 1621" descr="Bubbles">
                <a:extLst>
                  <a:ext uri="{FF2B5EF4-FFF2-40B4-BE49-F238E27FC236}">
                    <a16:creationId xmlns:a16="http://schemas.microsoft.com/office/drawing/2014/main" id="{5D14C55D-85D3-A8CA-9A31-E4385E93B0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28573" y="2191706"/>
                <a:ext cx="630000" cy="630000"/>
              </a:xfrm>
              <a:prstGeom prst="rect">
                <a:avLst/>
              </a:prstGeom>
            </p:spPr>
          </p:pic>
          <p:pic>
            <p:nvPicPr>
              <p:cNvPr id="1623" name="Graphic 1622" descr="Bubbles">
                <a:extLst>
                  <a:ext uri="{FF2B5EF4-FFF2-40B4-BE49-F238E27FC236}">
                    <a16:creationId xmlns:a16="http://schemas.microsoft.com/office/drawing/2014/main" id="{C7C4DB86-FFF8-A49B-6F0E-4FDD6D9B97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35782" y="2191706"/>
                <a:ext cx="630000" cy="630000"/>
              </a:xfrm>
              <a:prstGeom prst="rect">
                <a:avLst/>
              </a:prstGeom>
            </p:spPr>
          </p:pic>
          <p:pic>
            <p:nvPicPr>
              <p:cNvPr id="1624" name="Graphic 1623" descr="Bubbles">
                <a:extLst>
                  <a:ext uri="{FF2B5EF4-FFF2-40B4-BE49-F238E27FC236}">
                    <a16:creationId xmlns:a16="http://schemas.microsoft.com/office/drawing/2014/main" id="{F231D93D-BF5E-4901-4444-BD6097F3DD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8110" y="2191706"/>
                <a:ext cx="630000" cy="630000"/>
              </a:xfrm>
              <a:prstGeom prst="rect">
                <a:avLst/>
              </a:prstGeom>
            </p:spPr>
          </p:pic>
          <p:pic>
            <p:nvPicPr>
              <p:cNvPr id="1625" name="Graphic 1624" descr="Bubbles">
                <a:extLst>
                  <a:ext uri="{FF2B5EF4-FFF2-40B4-BE49-F238E27FC236}">
                    <a16:creationId xmlns:a16="http://schemas.microsoft.com/office/drawing/2014/main" id="{43A5C95D-A0B2-EB3B-7FD4-3835067E46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3692" y="2191706"/>
                <a:ext cx="630000" cy="630000"/>
              </a:xfrm>
              <a:prstGeom prst="rect">
                <a:avLst/>
              </a:prstGeom>
            </p:spPr>
          </p:pic>
          <p:pic>
            <p:nvPicPr>
              <p:cNvPr id="1626" name="Graphic 1625" descr="Bubbles">
                <a:extLst>
                  <a:ext uri="{FF2B5EF4-FFF2-40B4-BE49-F238E27FC236}">
                    <a16:creationId xmlns:a16="http://schemas.microsoft.com/office/drawing/2014/main" id="{1D91EB75-5D84-1449-81C4-468BCFE68C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483" y="2191706"/>
                <a:ext cx="630000" cy="630000"/>
              </a:xfrm>
              <a:prstGeom prst="rect">
                <a:avLst/>
              </a:prstGeom>
            </p:spPr>
          </p:pic>
        </p:grpSp>
        <p:grpSp>
          <p:nvGrpSpPr>
            <p:cNvPr id="1627" name="Group 1626">
              <a:extLst>
                <a:ext uri="{FF2B5EF4-FFF2-40B4-BE49-F238E27FC236}">
                  <a16:creationId xmlns:a16="http://schemas.microsoft.com/office/drawing/2014/main" id="{60707C94-403D-9F42-8FBC-2C01B743F9A6}"/>
                </a:ext>
              </a:extLst>
            </p:cNvPr>
            <p:cNvGrpSpPr/>
            <p:nvPr/>
          </p:nvGrpSpPr>
          <p:grpSpPr>
            <a:xfrm>
              <a:off x="-32349" y="3190273"/>
              <a:ext cx="12166966" cy="630000"/>
              <a:chOff x="13229" y="2191706"/>
              <a:chExt cx="12166966" cy="630000"/>
            </a:xfrm>
          </p:grpSpPr>
          <p:pic>
            <p:nvPicPr>
              <p:cNvPr id="1628" name="Graphic 1627" descr="Bubbles">
                <a:extLst>
                  <a:ext uri="{FF2B5EF4-FFF2-40B4-BE49-F238E27FC236}">
                    <a16:creationId xmlns:a16="http://schemas.microsoft.com/office/drawing/2014/main" id="{94B996C5-925F-A72E-8A6C-F2470C6D5D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4856" y="2191706"/>
                <a:ext cx="630000" cy="630000"/>
              </a:xfrm>
              <a:prstGeom prst="rect">
                <a:avLst/>
              </a:prstGeom>
            </p:spPr>
          </p:pic>
          <p:pic>
            <p:nvPicPr>
              <p:cNvPr id="1629" name="Graphic 1628" descr="Bubbles">
                <a:extLst>
                  <a:ext uri="{FF2B5EF4-FFF2-40B4-BE49-F238E27FC236}">
                    <a16:creationId xmlns:a16="http://schemas.microsoft.com/office/drawing/2014/main" id="{D914AE2E-CC1B-81E7-CCCA-31C88C502C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229" y="2191706"/>
                <a:ext cx="630000" cy="630000"/>
              </a:xfrm>
              <a:prstGeom prst="rect">
                <a:avLst/>
              </a:prstGeom>
            </p:spPr>
          </p:pic>
          <p:pic>
            <p:nvPicPr>
              <p:cNvPr id="1630" name="Graphic 1629" descr="Bubbles">
                <a:extLst>
                  <a:ext uri="{FF2B5EF4-FFF2-40B4-BE49-F238E27FC236}">
                    <a16:creationId xmlns:a16="http://schemas.microsoft.com/office/drawing/2014/main" id="{DA886BE7-0FFA-21BB-40AD-5D6F4855D6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70901" y="2191706"/>
                <a:ext cx="630000" cy="630000"/>
              </a:xfrm>
              <a:prstGeom prst="rect">
                <a:avLst/>
              </a:prstGeom>
            </p:spPr>
          </p:pic>
          <p:pic>
            <p:nvPicPr>
              <p:cNvPr id="1631" name="Graphic 1630" descr="Bubbles">
                <a:extLst>
                  <a:ext uri="{FF2B5EF4-FFF2-40B4-BE49-F238E27FC236}">
                    <a16:creationId xmlns:a16="http://schemas.microsoft.com/office/drawing/2014/main" id="{5D183ED6-2129-40BA-AEC5-90942EF214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2528" y="2191706"/>
                <a:ext cx="630000" cy="630000"/>
              </a:xfrm>
              <a:prstGeom prst="rect">
                <a:avLst/>
              </a:prstGeom>
            </p:spPr>
          </p:pic>
          <p:pic>
            <p:nvPicPr>
              <p:cNvPr id="1312" name="Graphic 1311" descr="Bubbles">
                <a:extLst>
                  <a:ext uri="{FF2B5EF4-FFF2-40B4-BE49-F238E27FC236}">
                    <a16:creationId xmlns:a16="http://schemas.microsoft.com/office/drawing/2014/main" id="{CF93E2DB-F5D7-1E18-E41D-F8B8371A5F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0438" y="2191706"/>
                <a:ext cx="630000" cy="630000"/>
              </a:xfrm>
              <a:prstGeom prst="rect">
                <a:avLst/>
              </a:prstGeom>
            </p:spPr>
          </p:pic>
          <p:pic>
            <p:nvPicPr>
              <p:cNvPr id="1313" name="Graphic 1312" descr="Bubbles">
                <a:extLst>
                  <a:ext uri="{FF2B5EF4-FFF2-40B4-BE49-F238E27FC236}">
                    <a16:creationId xmlns:a16="http://schemas.microsoft.com/office/drawing/2014/main" id="{2288345F-CD03-01AD-AC45-5E4A3FF18D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42991" y="2191706"/>
                <a:ext cx="630000" cy="630000"/>
              </a:xfrm>
              <a:prstGeom prst="rect">
                <a:avLst/>
              </a:prstGeom>
            </p:spPr>
          </p:pic>
          <p:pic>
            <p:nvPicPr>
              <p:cNvPr id="1314" name="Graphic 1313" descr="Bubbles">
                <a:extLst>
                  <a:ext uri="{FF2B5EF4-FFF2-40B4-BE49-F238E27FC236}">
                    <a16:creationId xmlns:a16="http://schemas.microsoft.com/office/drawing/2014/main" id="{34AE58F5-20C0-F16A-77C2-A961339E73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06946" y="2191706"/>
                <a:ext cx="630000" cy="630000"/>
              </a:xfrm>
              <a:prstGeom prst="rect">
                <a:avLst/>
              </a:prstGeom>
            </p:spPr>
          </p:pic>
          <p:pic>
            <p:nvPicPr>
              <p:cNvPr id="1315" name="Graphic 1314" descr="Bubbles">
                <a:extLst>
                  <a:ext uri="{FF2B5EF4-FFF2-40B4-BE49-F238E27FC236}">
                    <a16:creationId xmlns:a16="http://schemas.microsoft.com/office/drawing/2014/main" id="{A954A08A-244E-64EE-278B-E7D39BAC71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7647" y="2191706"/>
                <a:ext cx="630000" cy="630000"/>
              </a:xfrm>
              <a:prstGeom prst="rect">
                <a:avLst/>
              </a:prstGeom>
            </p:spPr>
          </p:pic>
          <p:pic>
            <p:nvPicPr>
              <p:cNvPr id="1316" name="Graphic 1315" descr="Bubbles">
                <a:extLst>
                  <a:ext uri="{FF2B5EF4-FFF2-40B4-BE49-F238E27FC236}">
                    <a16:creationId xmlns:a16="http://schemas.microsoft.com/office/drawing/2014/main" id="{59FECBE9-54B0-0AC9-7A74-0B026F9C1E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9274" y="2191706"/>
                <a:ext cx="630000" cy="630000"/>
              </a:xfrm>
              <a:prstGeom prst="rect">
                <a:avLst/>
              </a:prstGeom>
            </p:spPr>
          </p:pic>
          <p:pic>
            <p:nvPicPr>
              <p:cNvPr id="1317" name="Graphic 1316" descr="Bubbles">
                <a:extLst>
                  <a:ext uri="{FF2B5EF4-FFF2-40B4-BE49-F238E27FC236}">
                    <a16:creationId xmlns:a16="http://schemas.microsoft.com/office/drawing/2014/main" id="{16241D08-F712-56CF-F281-0BF7ACFF53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1364" y="2191706"/>
                <a:ext cx="630000" cy="630000"/>
              </a:xfrm>
              <a:prstGeom prst="rect">
                <a:avLst/>
              </a:prstGeom>
            </p:spPr>
          </p:pic>
          <p:pic>
            <p:nvPicPr>
              <p:cNvPr id="1318" name="Graphic 1317" descr="Bubbles">
                <a:extLst>
                  <a:ext uri="{FF2B5EF4-FFF2-40B4-BE49-F238E27FC236}">
                    <a16:creationId xmlns:a16="http://schemas.microsoft.com/office/drawing/2014/main" id="{E63E71E1-06D7-069B-5AE5-6462EE6E00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50195" y="2191706"/>
                <a:ext cx="630000" cy="630000"/>
              </a:xfrm>
              <a:prstGeom prst="rect">
                <a:avLst/>
              </a:prstGeom>
            </p:spPr>
          </p:pic>
          <p:pic>
            <p:nvPicPr>
              <p:cNvPr id="1319" name="Graphic 1318" descr="Bubbles">
                <a:extLst>
                  <a:ext uri="{FF2B5EF4-FFF2-40B4-BE49-F238E27FC236}">
                    <a16:creationId xmlns:a16="http://schemas.microsoft.com/office/drawing/2014/main" id="{3517CDDC-ED2E-EF35-F725-958817ED63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319" y="2191706"/>
                <a:ext cx="630000" cy="630000"/>
              </a:xfrm>
              <a:prstGeom prst="rect">
                <a:avLst/>
              </a:prstGeom>
            </p:spPr>
          </p:pic>
          <p:pic>
            <p:nvPicPr>
              <p:cNvPr id="1320" name="Graphic 1319" descr="Bubbles">
                <a:extLst>
                  <a:ext uri="{FF2B5EF4-FFF2-40B4-BE49-F238E27FC236}">
                    <a16:creationId xmlns:a16="http://schemas.microsoft.com/office/drawing/2014/main" id="{C4997C77-3CBB-90BA-59BE-73C1678724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4155" y="2191706"/>
                <a:ext cx="630000" cy="630000"/>
              </a:xfrm>
              <a:prstGeom prst="rect">
                <a:avLst/>
              </a:prstGeom>
            </p:spPr>
          </p:pic>
          <p:pic>
            <p:nvPicPr>
              <p:cNvPr id="1321" name="Graphic 1320" descr="Bubbles">
                <a:extLst>
                  <a:ext uri="{FF2B5EF4-FFF2-40B4-BE49-F238E27FC236}">
                    <a16:creationId xmlns:a16="http://schemas.microsoft.com/office/drawing/2014/main" id="{FF2FA556-9345-4FCE-AB24-8355383E08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99737" y="2191706"/>
                <a:ext cx="630000" cy="630000"/>
              </a:xfrm>
              <a:prstGeom prst="rect">
                <a:avLst/>
              </a:prstGeom>
            </p:spPr>
          </p:pic>
          <p:pic>
            <p:nvPicPr>
              <p:cNvPr id="1322" name="Graphic 1321" descr="Bubbles">
                <a:extLst>
                  <a:ext uri="{FF2B5EF4-FFF2-40B4-BE49-F238E27FC236}">
                    <a16:creationId xmlns:a16="http://schemas.microsoft.com/office/drawing/2014/main" id="{1CA9FFE2-CD68-9BEC-36F1-F62595A671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42065" y="2191706"/>
                <a:ext cx="630000" cy="630000"/>
              </a:xfrm>
              <a:prstGeom prst="rect">
                <a:avLst/>
              </a:prstGeom>
            </p:spPr>
          </p:pic>
          <p:pic>
            <p:nvPicPr>
              <p:cNvPr id="1323" name="Graphic 1322" descr="Bubbles">
                <a:extLst>
                  <a:ext uri="{FF2B5EF4-FFF2-40B4-BE49-F238E27FC236}">
                    <a16:creationId xmlns:a16="http://schemas.microsoft.com/office/drawing/2014/main" id="{ED80BD56-7EA0-E86A-61E7-6D535A9F18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28573" y="2191706"/>
                <a:ext cx="630000" cy="630000"/>
              </a:xfrm>
              <a:prstGeom prst="rect">
                <a:avLst/>
              </a:prstGeom>
            </p:spPr>
          </p:pic>
          <p:pic>
            <p:nvPicPr>
              <p:cNvPr id="1324" name="Graphic 1323" descr="Bubbles">
                <a:extLst>
                  <a:ext uri="{FF2B5EF4-FFF2-40B4-BE49-F238E27FC236}">
                    <a16:creationId xmlns:a16="http://schemas.microsoft.com/office/drawing/2014/main" id="{408BFFC3-C8D5-2E6E-F894-5405535228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35782" y="2191706"/>
                <a:ext cx="630000" cy="630000"/>
              </a:xfrm>
              <a:prstGeom prst="rect">
                <a:avLst/>
              </a:prstGeom>
            </p:spPr>
          </p:pic>
          <p:pic>
            <p:nvPicPr>
              <p:cNvPr id="1325" name="Graphic 1324" descr="Bubbles">
                <a:extLst>
                  <a:ext uri="{FF2B5EF4-FFF2-40B4-BE49-F238E27FC236}">
                    <a16:creationId xmlns:a16="http://schemas.microsoft.com/office/drawing/2014/main" id="{2B27D05F-FD4F-4B0D-B51B-CC1F7A1EA6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8110" y="2191706"/>
                <a:ext cx="630000" cy="630000"/>
              </a:xfrm>
              <a:prstGeom prst="rect">
                <a:avLst/>
              </a:prstGeom>
            </p:spPr>
          </p:pic>
          <p:pic>
            <p:nvPicPr>
              <p:cNvPr id="1326" name="Graphic 1325" descr="Bubbles">
                <a:extLst>
                  <a:ext uri="{FF2B5EF4-FFF2-40B4-BE49-F238E27FC236}">
                    <a16:creationId xmlns:a16="http://schemas.microsoft.com/office/drawing/2014/main" id="{7ACB60C2-E724-7ADE-68B2-B20DAEA12B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3692" y="2191706"/>
                <a:ext cx="630000" cy="630000"/>
              </a:xfrm>
              <a:prstGeom prst="rect">
                <a:avLst/>
              </a:prstGeom>
            </p:spPr>
          </p:pic>
          <p:pic>
            <p:nvPicPr>
              <p:cNvPr id="1327" name="Graphic 1326" descr="Bubbles">
                <a:extLst>
                  <a:ext uri="{FF2B5EF4-FFF2-40B4-BE49-F238E27FC236}">
                    <a16:creationId xmlns:a16="http://schemas.microsoft.com/office/drawing/2014/main" id="{D976CFA4-0DC2-4192-B539-C87EC7AEC2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483" y="2191706"/>
                <a:ext cx="630000" cy="630000"/>
              </a:xfrm>
              <a:prstGeom prst="rect">
                <a:avLst/>
              </a:prstGeom>
            </p:spPr>
          </p:pic>
        </p:grpSp>
        <p:grpSp>
          <p:nvGrpSpPr>
            <p:cNvPr id="1328" name="Group 1327">
              <a:extLst>
                <a:ext uri="{FF2B5EF4-FFF2-40B4-BE49-F238E27FC236}">
                  <a16:creationId xmlns:a16="http://schemas.microsoft.com/office/drawing/2014/main" id="{EF018688-4B51-7317-2630-D7F91F03AEB5}"/>
                </a:ext>
              </a:extLst>
            </p:cNvPr>
            <p:cNvGrpSpPr/>
            <p:nvPr/>
          </p:nvGrpSpPr>
          <p:grpSpPr>
            <a:xfrm>
              <a:off x="-32349" y="2574613"/>
              <a:ext cx="12166966" cy="630000"/>
              <a:chOff x="13229" y="2191706"/>
              <a:chExt cx="12166966" cy="630000"/>
            </a:xfrm>
          </p:grpSpPr>
          <p:pic>
            <p:nvPicPr>
              <p:cNvPr id="1329" name="Graphic 1328" descr="Bubbles">
                <a:extLst>
                  <a:ext uri="{FF2B5EF4-FFF2-40B4-BE49-F238E27FC236}">
                    <a16:creationId xmlns:a16="http://schemas.microsoft.com/office/drawing/2014/main" id="{562430DC-2A56-8961-739E-76C1178FB5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4856" y="2191706"/>
                <a:ext cx="630000" cy="630000"/>
              </a:xfrm>
              <a:prstGeom prst="rect">
                <a:avLst/>
              </a:prstGeom>
            </p:spPr>
          </p:pic>
          <p:pic>
            <p:nvPicPr>
              <p:cNvPr id="1330" name="Graphic 1329" descr="Bubbles">
                <a:extLst>
                  <a:ext uri="{FF2B5EF4-FFF2-40B4-BE49-F238E27FC236}">
                    <a16:creationId xmlns:a16="http://schemas.microsoft.com/office/drawing/2014/main" id="{0095E480-7532-7741-E6FE-63E90EB751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229" y="2191706"/>
                <a:ext cx="630000" cy="630000"/>
              </a:xfrm>
              <a:prstGeom prst="rect">
                <a:avLst/>
              </a:prstGeom>
            </p:spPr>
          </p:pic>
          <p:pic>
            <p:nvPicPr>
              <p:cNvPr id="1331" name="Graphic 1330" descr="Bubbles">
                <a:extLst>
                  <a:ext uri="{FF2B5EF4-FFF2-40B4-BE49-F238E27FC236}">
                    <a16:creationId xmlns:a16="http://schemas.microsoft.com/office/drawing/2014/main" id="{93BD8636-58B6-0561-C7AF-B61A6FB70C9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70901" y="2191706"/>
                <a:ext cx="630000" cy="630000"/>
              </a:xfrm>
              <a:prstGeom prst="rect">
                <a:avLst/>
              </a:prstGeom>
            </p:spPr>
          </p:pic>
          <p:pic>
            <p:nvPicPr>
              <p:cNvPr id="1332" name="Graphic 1331" descr="Bubbles">
                <a:extLst>
                  <a:ext uri="{FF2B5EF4-FFF2-40B4-BE49-F238E27FC236}">
                    <a16:creationId xmlns:a16="http://schemas.microsoft.com/office/drawing/2014/main" id="{E7173EBC-3491-D5BB-6654-7899B24BD3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2528" y="2191706"/>
                <a:ext cx="630000" cy="630000"/>
              </a:xfrm>
              <a:prstGeom prst="rect">
                <a:avLst/>
              </a:prstGeom>
            </p:spPr>
          </p:pic>
          <p:pic>
            <p:nvPicPr>
              <p:cNvPr id="1333" name="Graphic 1332" descr="Bubbles">
                <a:extLst>
                  <a:ext uri="{FF2B5EF4-FFF2-40B4-BE49-F238E27FC236}">
                    <a16:creationId xmlns:a16="http://schemas.microsoft.com/office/drawing/2014/main" id="{FF860DA5-853C-FD40-3C6A-5650A57213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0438" y="2191706"/>
                <a:ext cx="630000" cy="630000"/>
              </a:xfrm>
              <a:prstGeom prst="rect">
                <a:avLst/>
              </a:prstGeom>
            </p:spPr>
          </p:pic>
          <p:pic>
            <p:nvPicPr>
              <p:cNvPr id="1632" name="Graphic 1631" descr="Bubbles">
                <a:extLst>
                  <a:ext uri="{FF2B5EF4-FFF2-40B4-BE49-F238E27FC236}">
                    <a16:creationId xmlns:a16="http://schemas.microsoft.com/office/drawing/2014/main" id="{86476213-55E1-F551-FA57-7A61F622EF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42991" y="2191706"/>
                <a:ext cx="630000" cy="630000"/>
              </a:xfrm>
              <a:prstGeom prst="rect">
                <a:avLst/>
              </a:prstGeom>
            </p:spPr>
          </p:pic>
          <p:pic>
            <p:nvPicPr>
              <p:cNvPr id="1633" name="Graphic 1632" descr="Bubbles">
                <a:extLst>
                  <a:ext uri="{FF2B5EF4-FFF2-40B4-BE49-F238E27FC236}">
                    <a16:creationId xmlns:a16="http://schemas.microsoft.com/office/drawing/2014/main" id="{CAD6B420-2915-D5ED-25D0-B14F543940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06946" y="2191706"/>
                <a:ext cx="630000" cy="630000"/>
              </a:xfrm>
              <a:prstGeom prst="rect">
                <a:avLst/>
              </a:prstGeom>
            </p:spPr>
          </p:pic>
          <p:pic>
            <p:nvPicPr>
              <p:cNvPr id="1634" name="Graphic 1633" descr="Bubbles">
                <a:extLst>
                  <a:ext uri="{FF2B5EF4-FFF2-40B4-BE49-F238E27FC236}">
                    <a16:creationId xmlns:a16="http://schemas.microsoft.com/office/drawing/2014/main" id="{717EBF00-E577-375B-F46D-65D6ED8A1D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7647" y="2191706"/>
                <a:ext cx="630000" cy="630000"/>
              </a:xfrm>
              <a:prstGeom prst="rect">
                <a:avLst/>
              </a:prstGeom>
            </p:spPr>
          </p:pic>
          <p:pic>
            <p:nvPicPr>
              <p:cNvPr id="1635" name="Graphic 1634" descr="Bubbles">
                <a:extLst>
                  <a:ext uri="{FF2B5EF4-FFF2-40B4-BE49-F238E27FC236}">
                    <a16:creationId xmlns:a16="http://schemas.microsoft.com/office/drawing/2014/main" id="{E64EAAEB-D61B-4132-D13E-9F679EC353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9274" y="2191706"/>
                <a:ext cx="630000" cy="630000"/>
              </a:xfrm>
              <a:prstGeom prst="rect">
                <a:avLst/>
              </a:prstGeom>
            </p:spPr>
          </p:pic>
          <p:pic>
            <p:nvPicPr>
              <p:cNvPr id="1636" name="Graphic 1635" descr="Bubbles">
                <a:extLst>
                  <a:ext uri="{FF2B5EF4-FFF2-40B4-BE49-F238E27FC236}">
                    <a16:creationId xmlns:a16="http://schemas.microsoft.com/office/drawing/2014/main" id="{CCEBC197-3BCA-6462-46D7-D4AF9FF87E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1364" y="2191706"/>
                <a:ext cx="630000" cy="630000"/>
              </a:xfrm>
              <a:prstGeom prst="rect">
                <a:avLst/>
              </a:prstGeom>
            </p:spPr>
          </p:pic>
          <p:pic>
            <p:nvPicPr>
              <p:cNvPr id="1637" name="Graphic 1636" descr="Bubbles">
                <a:extLst>
                  <a:ext uri="{FF2B5EF4-FFF2-40B4-BE49-F238E27FC236}">
                    <a16:creationId xmlns:a16="http://schemas.microsoft.com/office/drawing/2014/main" id="{A33FDFD8-7DF5-A65F-0C53-DB2B2C916F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50195" y="2191706"/>
                <a:ext cx="630000" cy="630000"/>
              </a:xfrm>
              <a:prstGeom prst="rect">
                <a:avLst/>
              </a:prstGeom>
            </p:spPr>
          </p:pic>
          <p:pic>
            <p:nvPicPr>
              <p:cNvPr id="1638" name="Graphic 1637" descr="Bubbles">
                <a:extLst>
                  <a:ext uri="{FF2B5EF4-FFF2-40B4-BE49-F238E27FC236}">
                    <a16:creationId xmlns:a16="http://schemas.microsoft.com/office/drawing/2014/main" id="{D34E52FB-30C7-B856-AF61-BCD8A67CBF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319" y="2191706"/>
                <a:ext cx="630000" cy="630000"/>
              </a:xfrm>
              <a:prstGeom prst="rect">
                <a:avLst/>
              </a:prstGeom>
            </p:spPr>
          </p:pic>
          <p:pic>
            <p:nvPicPr>
              <p:cNvPr id="1639" name="Graphic 1638" descr="Bubbles">
                <a:extLst>
                  <a:ext uri="{FF2B5EF4-FFF2-40B4-BE49-F238E27FC236}">
                    <a16:creationId xmlns:a16="http://schemas.microsoft.com/office/drawing/2014/main" id="{3DE9A86E-5E03-A186-2148-9CD9D0C27D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4155" y="2191706"/>
                <a:ext cx="630000" cy="630000"/>
              </a:xfrm>
              <a:prstGeom prst="rect">
                <a:avLst/>
              </a:prstGeom>
            </p:spPr>
          </p:pic>
          <p:pic>
            <p:nvPicPr>
              <p:cNvPr id="1640" name="Graphic 1639" descr="Bubbles">
                <a:extLst>
                  <a:ext uri="{FF2B5EF4-FFF2-40B4-BE49-F238E27FC236}">
                    <a16:creationId xmlns:a16="http://schemas.microsoft.com/office/drawing/2014/main" id="{A37E0438-A1E9-A983-1F3F-4E09AF9211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99737" y="2191706"/>
                <a:ext cx="630000" cy="630000"/>
              </a:xfrm>
              <a:prstGeom prst="rect">
                <a:avLst/>
              </a:prstGeom>
            </p:spPr>
          </p:pic>
          <p:pic>
            <p:nvPicPr>
              <p:cNvPr id="1641" name="Graphic 1640" descr="Bubbles">
                <a:extLst>
                  <a:ext uri="{FF2B5EF4-FFF2-40B4-BE49-F238E27FC236}">
                    <a16:creationId xmlns:a16="http://schemas.microsoft.com/office/drawing/2014/main" id="{6FCE14D8-68D5-F10C-6C57-A402974CF9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42065" y="2191706"/>
                <a:ext cx="630000" cy="630000"/>
              </a:xfrm>
              <a:prstGeom prst="rect">
                <a:avLst/>
              </a:prstGeom>
            </p:spPr>
          </p:pic>
          <p:pic>
            <p:nvPicPr>
              <p:cNvPr id="1642" name="Graphic 1641" descr="Bubbles">
                <a:extLst>
                  <a:ext uri="{FF2B5EF4-FFF2-40B4-BE49-F238E27FC236}">
                    <a16:creationId xmlns:a16="http://schemas.microsoft.com/office/drawing/2014/main" id="{37D9FF4D-BFAA-9D35-71A5-DA8538109D4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28573" y="2191706"/>
                <a:ext cx="630000" cy="630000"/>
              </a:xfrm>
              <a:prstGeom prst="rect">
                <a:avLst/>
              </a:prstGeom>
            </p:spPr>
          </p:pic>
          <p:pic>
            <p:nvPicPr>
              <p:cNvPr id="1643" name="Graphic 1642" descr="Bubbles">
                <a:extLst>
                  <a:ext uri="{FF2B5EF4-FFF2-40B4-BE49-F238E27FC236}">
                    <a16:creationId xmlns:a16="http://schemas.microsoft.com/office/drawing/2014/main" id="{F5DA0858-20B6-8A3C-88AA-C364484617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35782" y="2191706"/>
                <a:ext cx="630000" cy="630000"/>
              </a:xfrm>
              <a:prstGeom prst="rect">
                <a:avLst/>
              </a:prstGeom>
            </p:spPr>
          </p:pic>
          <p:pic>
            <p:nvPicPr>
              <p:cNvPr id="1644" name="Graphic 1643" descr="Bubbles">
                <a:extLst>
                  <a:ext uri="{FF2B5EF4-FFF2-40B4-BE49-F238E27FC236}">
                    <a16:creationId xmlns:a16="http://schemas.microsoft.com/office/drawing/2014/main" id="{E6265C5B-6D11-9984-0AC8-53476BF72A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8110" y="2191706"/>
                <a:ext cx="630000" cy="630000"/>
              </a:xfrm>
              <a:prstGeom prst="rect">
                <a:avLst/>
              </a:prstGeom>
            </p:spPr>
          </p:pic>
          <p:pic>
            <p:nvPicPr>
              <p:cNvPr id="1645" name="Graphic 1644" descr="Bubbles">
                <a:extLst>
                  <a:ext uri="{FF2B5EF4-FFF2-40B4-BE49-F238E27FC236}">
                    <a16:creationId xmlns:a16="http://schemas.microsoft.com/office/drawing/2014/main" id="{9E52AC29-419D-077C-EE4B-5885AA41EC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3692" y="2191706"/>
                <a:ext cx="630000" cy="630000"/>
              </a:xfrm>
              <a:prstGeom prst="rect">
                <a:avLst/>
              </a:prstGeom>
            </p:spPr>
          </p:pic>
          <p:pic>
            <p:nvPicPr>
              <p:cNvPr id="1646" name="Graphic 1645" descr="Bubbles">
                <a:extLst>
                  <a:ext uri="{FF2B5EF4-FFF2-40B4-BE49-F238E27FC236}">
                    <a16:creationId xmlns:a16="http://schemas.microsoft.com/office/drawing/2014/main" id="{195E2AC8-0F25-F5BD-AC4F-459CA232BE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483" y="2191706"/>
                <a:ext cx="630000" cy="630000"/>
              </a:xfrm>
              <a:prstGeom prst="rect">
                <a:avLst/>
              </a:prstGeom>
            </p:spPr>
          </p:pic>
        </p:grpSp>
        <p:grpSp>
          <p:nvGrpSpPr>
            <p:cNvPr id="1647" name="Group 1646">
              <a:extLst>
                <a:ext uri="{FF2B5EF4-FFF2-40B4-BE49-F238E27FC236}">
                  <a16:creationId xmlns:a16="http://schemas.microsoft.com/office/drawing/2014/main" id="{778B39B4-3CA6-A322-9E83-C1E7351C53C6}"/>
                </a:ext>
              </a:extLst>
            </p:cNvPr>
            <p:cNvGrpSpPr/>
            <p:nvPr/>
          </p:nvGrpSpPr>
          <p:grpSpPr>
            <a:xfrm>
              <a:off x="-32349" y="3805933"/>
              <a:ext cx="12166966" cy="630000"/>
              <a:chOff x="13229" y="2191706"/>
              <a:chExt cx="12166966" cy="630000"/>
            </a:xfrm>
          </p:grpSpPr>
          <p:pic>
            <p:nvPicPr>
              <p:cNvPr id="1648" name="Graphic 1647" descr="Bubbles">
                <a:extLst>
                  <a:ext uri="{FF2B5EF4-FFF2-40B4-BE49-F238E27FC236}">
                    <a16:creationId xmlns:a16="http://schemas.microsoft.com/office/drawing/2014/main" id="{58DE5523-33FC-C792-A082-435B2B9E88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4856" y="2191706"/>
                <a:ext cx="630000" cy="630000"/>
              </a:xfrm>
              <a:prstGeom prst="rect">
                <a:avLst/>
              </a:prstGeom>
            </p:spPr>
          </p:pic>
          <p:pic>
            <p:nvPicPr>
              <p:cNvPr id="1649" name="Graphic 1648" descr="Bubbles">
                <a:extLst>
                  <a:ext uri="{FF2B5EF4-FFF2-40B4-BE49-F238E27FC236}">
                    <a16:creationId xmlns:a16="http://schemas.microsoft.com/office/drawing/2014/main" id="{A7E172AB-B591-C10C-AE55-7C0515DE7E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229" y="2191706"/>
                <a:ext cx="630000" cy="630000"/>
              </a:xfrm>
              <a:prstGeom prst="rect">
                <a:avLst/>
              </a:prstGeom>
            </p:spPr>
          </p:pic>
          <p:pic>
            <p:nvPicPr>
              <p:cNvPr id="1650" name="Graphic 1649" descr="Bubbles">
                <a:extLst>
                  <a:ext uri="{FF2B5EF4-FFF2-40B4-BE49-F238E27FC236}">
                    <a16:creationId xmlns:a16="http://schemas.microsoft.com/office/drawing/2014/main" id="{59F723B7-CEB6-E5A7-3CBB-DFBEF13793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70901" y="2191706"/>
                <a:ext cx="630000" cy="630000"/>
              </a:xfrm>
              <a:prstGeom prst="rect">
                <a:avLst/>
              </a:prstGeom>
            </p:spPr>
          </p:pic>
          <p:pic>
            <p:nvPicPr>
              <p:cNvPr id="1651" name="Graphic 1650" descr="Bubbles">
                <a:extLst>
                  <a:ext uri="{FF2B5EF4-FFF2-40B4-BE49-F238E27FC236}">
                    <a16:creationId xmlns:a16="http://schemas.microsoft.com/office/drawing/2014/main" id="{B2407C68-6A81-802E-A9F7-C9B34C26BF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2528" y="2191706"/>
                <a:ext cx="630000" cy="630000"/>
              </a:xfrm>
              <a:prstGeom prst="rect">
                <a:avLst/>
              </a:prstGeom>
            </p:spPr>
          </p:pic>
          <p:pic>
            <p:nvPicPr>
              <p:cNvPr id="1652" name="Graphic 1651" descr="Bubbles">
                <a:extLst>
                  <a:ext uri="{FF2B5EF4-FFF2-40B4-BE49-F238E27FC236}">
                    <a16:creationId xmlns:a16="http://schemas.microsoft.com/office/drawing/2014/main" id="{BEFDAE33-ADC3-2D83-A337-B553C37961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0438" y="2191706"/>
                <a:ext cx="630000" cy="630000"/>
              </a:xfrm>
              <a:prstGeom prst="rect">
                <a:avLst/>
              </a:prstGeom>
            </p:spPr>
          </p:pic>
          <p:pic>
            <p:nvPicPr>
              <p:cNvPr id="1653" name="Graphic 1652" descr="Bubbles">
                <a:extLst>
                  <a:ext uri="{FF2B5EF4-FFF2-40B4-BE49-F238E27FC236}">
                    <a16:creationId xmlns:a16="http://schemas.microsoft.com/office/drawing/2014/main" id="{B481EFF5-42C5-E554-6DC8-BEFDACE187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42991" y="2191706"/>
                <a:ext cx="630000" cy="630000"/>
              </a:xfrm>
              <a:prstGeom prst="rect">
                <a:avLst/>
              </a:prstGeom>
            </p:spPr>
          </p:pic>
          <p:pic>
            <p:nvPicPr>
              <p:cNvPr id="1654" name="Graphic 1653" descr="Bubbles">
                <a:extLst>
                  <a:ext uri="{FF2B5EF4-FFF2-40B4-BE49-F238E27FC236}">
                    <a16:creationId xmlns:a16="http://schemas.microsoft.com/office/drawing/2014/main" id="{6773D4ED-3821-DFAD-F21F-ECCFE88B2E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06946" y="2191706"/>
                <a:ext cx="630000" cy="630000"/>
              </a:xfrm>
              <a:prstGeom prst="rect">
                <a:avLst/>
              </a:prstGeom>
            </p:spPr>
          </p:pic>
          <p:pic>
            <p:nvPicPr>
              <p:cNvPr id="1655" name="Graphic 1654" descr="Bubbles">
                <a:extLst>
                  <a:ext uri="{FF2B5EF4-FFF2-40B4-BE49-F238E27FC236}">
                    <a16:creationId xmlns:a16="http://schemas.microsoft.com/office/drawing/2014/main" id="{1D35B6B1-66D5-3222-279E-5849A4E3F0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7647" y="2191706"/>
                <a:ext cx="630000" cy="630000"/>
              </a:xfrm>
              <a:prstGeom prst="rect">
                <a:avLst/>
              </a:prstGeom>
            </p:spPr>
          </p:pic>
          <p:pic>
            <p:nvPicPr>
              <p:cNvPr id="1656" name="Graphic 1655" descr="Bubbles">
                <a:extLst>
                  <a:ext uri="{FF2B5EF4-FFF2-40B4-BE49-F238E27FC236}">
                    <a16:creationId xmlns:a16="http://schemas.microsoft.com/office/drawing/2014/main" id="{65109414-677B-9CF6-B4F5-F1A2356324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9274" y="2191706"/>
                <a:ext cx="630000" cy="630000"/>
              </a:xfrm>
              <a:prstGeom prst="rect">
                <a:avLst/>
              </a:prstGeom>
            </p:spPr>
          </p:pic>
          <p:pic>
            <p:nvPicPr>
              <p:cNvPr id="1657" name="Graphic 1656" descr="Bubbles">
                <a:extLst>
                  <a:ext uri="{FF2B5EF4-FFF2-40B4-BE49-F238E27FC236}">
                    <a16:creationId xmlns:a16="http://schemas.microsoft.com/office/drawing/2014/main" id="{015C82D3-8A3A-6A7B-A53F-F0AE40E6D0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1364" y="2191706"/>
                <a:ext cx="630000" cy="630000"/>
              </a:xfrm>
              <a:prstGeom prst="rect">
                <a:avLst/>
              </a:prstGeom>
            </p:spPr>
          </p:pic>
          <p:pic>
            <p:nvPicPr>
              <p:cNvPr id="1658" name="Graphic 1657" descr="Bubbles">
                <a:extLst>
                  <a:ext uri="{FF2B5EF4-FFF2-40B4-BE49-F238E27FC236}">
                    <a16:creationId xmlns:a16="http://schemas.microsoft.com/office/drawing/2014/main" id="{E4DFC45C-F80C-8E3E-025D-D00A504290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50195" y="2191706"/>
                <a:ext cx="630000" cy="630000"/>
              </a:xfrm>
              <a:prstGeom prst="rect">
                <a:avLst/>
              </a:prstGeom>
            </p:spPr>
          </p:pic>
          <p:pic>
            <p:nvPicPr>
              <p:cNvPr id="1659" name="Graphic 1658" descr="Bubbles">
                <a:extLst>
                  <a:ext uri="{FF2B5EF4-FFF2-40B4-BE49-F238E27FC236}">
                    <a16:creationId xmlns:a16="http://schemas.microsoft.com/office/drawing/2014/main" id="{4848CD33-81D6-1059-A9A2-9CD4F6EFD9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319" y="2191706"/>
                <a:ext cx="630000" cy="630000"/>
              </a:xfrm>
              <a:prstGeom prst="rect">
                <a:avLst/>
              </a:prstGeom>
            </p:spPr>
          </p:pic>
          <p:pic>
            <p:nvPicPr>
              <p:cNvPr id="1660" name="Graphic 1659" descr="Bubbles">
                <a:extLst>
                  <a:ext uri="{FF2B5EF4-FFF2-40B4-BE49-F238E27FC236}">
                    <a16:creationId xmlns:a16="http://schemas.microsoft.com/office/drawing/2014/main" id="{4757135C-15EF-728A-8B01-59542A4A07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4155" y="2191706"/>
                <a:ext cx="630000" cy="630000"/>
              </a:xfrm>
              <a:prstGeom prst="rect">
                <a:avLst/>
              </a:prstGeom>
            </p:spPr>
          </p:pic>
          <p:pic>
            <p:nvPicPr>
              <p:cNvPr id="1661" name="Graphic 1660" descr="Bubbles">
                <a:extLst>
                  <a:ext uri="{FF2B5EF4-FFF2-40B4-BE49-F238E27FC236}">
                    <a16:creationId xmlns:a16="http://schemas.microsoft.com/office/drawing/2014/main" id="{2695F44D-DEB0-F0AD-7046-6A70473F3A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99737" y="2191706"/>
                <a:ext cx="630000" cy="630000"/>
              </a:xfrm>
              <a:prstGeom prst="rect">
                <a:avLst/>
              </a:prstGeom>
            </p:spPr>
          </p:pic>
          <p:pic>
            <p:nvPicPr>
              <p:cNvPr id="1662" name="Graphic 1661" descr="Bubbles">
                <a:extLst>
                  <a:ext uri="{FF2B5EF4-FFF2-40B4-BE49-F238E27FC236}">
                    <a16:creationId xmlns:a16="http://schemas.microsoft.com/office/drawing/2014/main" id="{87FB1095-3497-A797-6EB4-4B335290AF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42065" y="2191706"/>
                <a:ext cx="630000" cy="630000"/>
              </a:xfrm>
              <a:prstGeom prst="rect">
                <a:avLst/>
              </a:prstGeom>
            </p:spPr>
          </p:pic>
          <p:pic>
            <p:nvPicPr>
              <p:cNvPr id="1663" name="Graphic 1662" descr="Bubbles">
                <a:extLst>
                  <a:ext uri="{FF2B5EF4-FFF2-40B4-BE49-F238E27FC236}">
                    <a16:creationId xmlns:a16="http://schemas.microsoft.com/office/drawing/2014/main" id="{9EA6FC21-1D96-4467-00CC-7A35DC3380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28573" y="2191706"/>
                <a:ext cx="630000" cy="630000"/>
              </a:xfrm>
              <a:prstGeom prst="rect">
                <a:avLst/>
              </a:prstGeom>
            </p:spPr>
          </p:pic>
          <p:pic>
            <p:nvPicPr>
              <p:cNvPr id="1664" name="Graphic 1663" descr="Bubbles">
                <a:extLst>
                  <a:ext uri="{FF2B5EF4-FFF2-40B4-BE49-F238E27FC236}">
                    <a16:creationId xmlns:a16="http://schemas.microsoft.com/office/drawing/2014/main" id="{DDE9CB04-0172-DEA4-0C47-559E5DB19A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35782" y="2191706"/>
                <a:ext cx="630000" cy="630000"/>
              </a:xfrm>
              <a:prstGeom prst="rect">
                <a:avLst/>
              </a:prstGeom>
            </p:spPr>
          </p:pic>
          <p:pic>
            <p:nvPicPr>
              <p:cNvPr id="1665" name="Graphic 1664" descr="Bubbles">
                <a:extLst>
                  <a:ext uri="{FF2B5EF4-FFF2-40B4-BE49-F238E27FC236}">
                    <a16:creationId xmlns:a16="http://schemas.microsoft.com/office/drawing/2014/main" id="{0E2C89D7-729E-84E2-79B4-F109916034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8110" y="2191706"/>
                <a:ext cx="630000" cy="630000"/>
              </a:xfrm>
              <a:prstGeom prst="rect">
                <a:avLst/>
              </a:prstGeom>
            </p:spPr>
          </p:pic>
          <p:pic>
            <p:nvPicPr>
              <p:cNvPr id="1666" name="Graphic 1665" descr="Bubbles">
                <a:extLst>
                  <a:ext uri="{FF2B5EF4-FFF2-40B4-BE49-F238E27FC236}">
                    <a16:creationId xmlns:a16="http://schemas.microsoft.com/office/drawing/2014/main" id="{48CE7002-E8E4-B953-F59D-3CAAE8B6BE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3692" y="2191706"/>
                <a:ext cx="630000" cy="630000"/>
              </a:xfrm>
              <a:prstGeom prst="rect">
                <a:avLst/>
              </a:prstGeom>
            </p:spPr>
          </p:pic>
          <p:pic>
            <p:nvPicPr>
              <p:cNvPr id="1667" name="Graphic 1666" descr="Bubbles">
                <a:extLst>
                  <a:ext uri="{FF2B5EF4-FFF2-40B4-BE49-F238E27FC236}">
                    <a16:creationId xmlns:a16="http://schemas.microsoft.com/office/drawing/2014/main" id="{6B1DDC95-1F33-14B7-EF51-6DF1599C7A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483" y="2191706"/>
                <a:ext cx="630000" cy="630000"/>
              </a:xfrm>
              <a:prstGeom prst="rect">
                <a:avLst/>
              </a:prstGeom>
            </p:spPr>
          </p:pic>
        </p:grpSp>
        <p:grpSp>
          <p:nvGrpSpPr>
            <p:cNvPr id="1668" name="Group 1667">
              <a:extLst>
                <a:ext uri="{FF2B5EF4-FFF2-40B4-BE49-F238E27FC236}">
                  <a16:creationId xmlns:a16="http://schemas.microsoft.com/office/drawing/2014/main" id="{58CBB34C-AA3B-48B6-38CC-F4B762B885F0}"/>
                </a:ext>
              </a:extLst>
            </p:cNvPr>
            <p:cNvGrpSpPr/>
            <p:nvPr/>
          </p:nvGrpSpPr>
          <p:grpSpPr>
            <a:xfrm>
              <a:off x="-32349" y="4421593"/>
              <a:ext cx="12166966" cy="630000"/>
              <a:chOff x="13229" y="2191706"/>
              <a:chExt cx="12166966" cy="630000"/>
            </a:xfrm>
          </p:grpSpPr>
          <p:pic>
            <p:nvPicPr>
              <p:cNvPr id="1669" name="Graphic 1668" descr="Bubbles">
                <a:extLst>
                  <a:ext uri="{FF2B5EF4-FFF2-40B4-BE49-F238E27FC236}">
                    <a16:creationId xmlns:a16="http://schemas.microsoft.com/office/drawing/2014/main" id="{1A08A86C-9AF8-5530-768A-063C523190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4856" y="2191706"/>
                <a:ext cx="630000" cy="630000"/>
              </a:xfrm>
              <a:prstGeom prst="rect">
                <a:avLst/>
              </a:prstGeom>
            </p:spPr>
          </p:pic>
          <p:pic>
            <p:nvPicPr>
              <p:cNvPr id="1670" name="Graphic 1669" descr="Bubbles">
                <a:extLst>
                  <a:ext uri="{FF2B5EF4-FFF2-40B4-BE49-F238E27FC236}">
                    <a16:creationId xmlns:a16="http://schemas.microsoft.com/office/drawing/2014/main" id="{5CDC0FEA-C67C-836E-E250-B108EA2215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229" y="2191706"/>
                <a:ext cx="630000" cy="630000"/>
              </a:xfrm>
              <a:prstGeom prst="rect">
                <a:avLst/>
              </a:prstGeom>
            </p:spPr>
          </p:pic>
          <p:pic>
            <p:nvPicPr>
              <p:cNvPr id="1671" name="Graphic 1670" descr="Bubbles">
                <a:extLst>
                  <a:ext uri="{FF2B5EF4-FFF2-40B4-BE49-F238E27FC236}">
                    <a16:creationId xmlns:a16="http://schemas.microsoft.com/office/drawing/2014/main" id="{4132C745-0A47-1A43-3442-D011C76106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70901" y="2191706"/>
                <a:ext cx="630000" cy="630000"/>
              </a:xfrm>
              <a:prstGeom prst="rect">
                <a:avLst/>
              </a:prstGeom>
            </p:spPr>
          </p:pic>
          <p:pic>
            <p:nvPicPr>
              <p:cNvPr id="1672" name="Graphic 1671" descr="Bubbles">
                <a:extLst>
                  <a:ext uri="{FF2B5EF4-FFF2-40B4-BE49-F238E27FC236}">
                    <a16:creationId xmlns:a16="http://schemas.microsoft.com/office/drawing/2014/main" id="{9C3B674D-ACB7-C805-7BAD-D49345F73B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2528" y="2191706"/>
                <a:ext cx="630000" cy="630000"/>
              </a:xfrm>
              <a:prstGeom prst="rect">
                <a:avLst/>
              </a:prstGeom>
            </p:spPr>
          </p:pic>
          <p:pic>
            <p:nvPicPr>
              <p:cNvPr id="1673" name="Graphic 1672" descr="Bubbles">
                <a:extLst>
                  <a:ext uri="{FF2B5EF4-FFF2-40B4-BE49-F238E27FC236}">
                    <a16:creationId xmlns:a16="http://schemas.microsoft.com/office/drawing/2014/main" id="{07EF25C5-677E-77DB-8FA5-043A5A7331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0438" y="2191706"/>
                <a:ext cx="630000" cy="630000"/>
              </a:xfrm>
              <a:prstGeom prst="rect">
                <a:avLst/>
              </a:prstGeom>
            </p:spPr>
          </p:pic>
          <p:pic>
            <p:nvPicPr>
              <p:cNvPr id="1674" name="Graphic 1673" descr="Bubbles">
                <a:extLst>
                  <a:ext uri="{FF2B5EF4-FFF2-40B4-BE49-F238E27FC236}">
                    <a16:creationId xmlns:a16="http://schemas.microsoft.com/office/drawing/2014/main" id="{857F3202-D53E-F3A1-C799-0FD464EFA3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42991" y="2191706"/>
                <a:ext cx="630000" cy="630000"/>
              </a:xfrm>
              <a:prstGeom prst="rect">
                <a:avLst/>
              </a:prstGeom>
            </p:spPr>
          </p:pic>
          <p:pic>
            <p:nvPicPr>
              <p:cNvPr id="1675" name="Graphic 1674" descr="Bubbles">
                <a:extLst>
                  <a:ext uri="{FF2B5EF4-FFF2-40B4-BE49-F238E27FC236}">
                    <a16:creationId xmlns:a16="http://schemas.microsoft.com/office/drawing/2014/main" id="{2D00399E-61FE-9708-2FCF-FF84F5770B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06946" y="2191706"/>
                <a:ext cx="630000" cy="630000"/>
              </a:xfrm>
              <a:prstGeom prst="rect">
                <a:avLst/>
              </a:prstGeom>
            </p:spPr>
          </p:pic>
          <p:pic>
            <p:nvPicPr>
              <p:cNvPr id="1676" name="Graphic 1675" descr="Bubbles">
                <a:extLst>
                  <a:ext uri="{FF2B5EF4-FFF2-40B4-BE49-F238E27FC236}">
                    <a16:creationId xmlns:a16="http://schemas.microsoft.com/office/drawing/2014/main" id="{A6C17D47-E3BC-D475-1FEA-9587EB8D74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7647" y="2191706"/>
                <a:ext cx="630000" cy="630000"/>
              </a:xfrm>
              <a:prstGeom prst="rect">
                <a:avLst/>
              </a:prstGeom>
            </p:spPr>
          </p:pic>
          <p:pic>
            <p:nvPicPr>
              <p:cNvPr id="1677" name="Graphic 1676" descr="Bubbles">
                <a:extLst>
                  <a:ext uri="{FF2B5EF4-FFF2-40B4-BE49-F238E27FC236}">
                    <a16:creationId xmlns:a16="http://schemas.microsoft.com/office/drawing/2014/main" id="{A0E0E002-7248-7C65-E0F4-2477601362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9274" y="2191706"/>
                <a:ext cx="630000" cy="630000"/>
              </a:xfrm>
              <a:prstGeom prst="rect">
                <a:avLst/>
              </a:prstGeom>
            </p:spPr>
          </p:pic>
          <p:pic>
            <p:nvPicPr>
              <p:cNvPr id="1678" name="Graphic 1677" descr="Bubbles">
                <a:extLst>
                  <a:ext uri="{FF2B5EF4-FFF2-40B4-BE49-F238E27FC236}">
                    <a16:creationId xmlns:a16="http://schemas.microsoft.com/office/drawing/2014/main" id="{0761494E-EE9C-2230-54D6-49F0DE9D23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1364" y="2191706"/>
                <a:ext cx="630000" cy="630000"/>
              </a:xfrm>
              <a:prstGeom prst="rect">
                <a:avLst/>
              </a:prstGeom>
            </p:spPr>
          </p:pic>
          <p:pic>
            <p:nvPicPr>
              <p:cNvPr id="1679" name="Graphic 1678" descr="Bubbles">
                <a:extLst>
                  <a:ext uri="{FF2B5EF4-FFF2-40B4-BE49-F238E27FC236}">
                    <a16:creationId xmlns:a16="http://schemas.microsoft.com/office/drawing/2014/main" id="{D2B9E979-B552-1CC5-B593-4F620AE344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50195" y="2191706"/>
                <a:ext cx="630000" cy="630000"/>
              </a:xfrm>
              <a:prstGeom prst="rect">
                <a:avLst/>
              </a:prstGeom>
            </p:spPr>
          </p:pic>
          <p:pic>
            <p:nvPicPr>
              <p:cNvPr id="1680" name="Graphic 1679" descr="Bubbles">
                <a:extLst>
                  <a:ext uri="{FF2B5EF4-FFF2-40B4-BE49-F238E27FC236}">
                    <a16:creationId xmlns:a16="http://schemas.microsoft.com/office/drawing/2014/main" id="{34820BCE-1F5B-B401-3E5B-571BB01CB7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319" y="2191706"/>
                <a:ext cx="630000" cy="630000"/>
              </a:xfrm>
              <a:prstGeom prst="rect">
                <a:avLst/>
              </a:prstGeom>
            </p:spPr>
          </p:pic>
          <p:pic>
            <p:nvPicPr>
              <p:cNvPr id="1681" name="Graphic 1680" descr="Bubbles">
                <a:extLst>
                  <a:ext uri="{FF2B5EF4-FFF2-40B4-BE49-F238E27FC236}">
                    <a16:creationId xmlns:a16="http://schemas.microsoft.com/office/drawing/2014/main" id="{52B10252-C469-3A99-348F-E4AA0FEC23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4155" y="2191706"/>
                <a:ext cx="630000" cy="630000"/>
              </a:xfrm>
              <a:prstGeom prst="rect">
                <a:avLst/>
              </a:prstGeom>
            </p:spPr>
          </p:pic>
          <p:pic>
            <p:nvPicPr>
              <p:cNvPr id="1682" name="Graphic 1681" descr="Bubbles">
                <a:extLst>
                  <a:ext uri="{FF2B5EF4-FFF2-40B4-BE49-F238E27FC236}">
                    <a16:creationId xmlns:a16="http://schemas.microsoft.com/office/drawing/2014/main" id="{815C523E-4521-E15A-DC69-9492554AD6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99737" y="2191706"/>
                <a:ext cx="630000" cy="630000"/>
              </a:xfrm>
              <a:prstGeom prst="rect">
                <a:avLst/>
              </a:prstGeom>
            </p:spPr>
          </p:pic>
          <p:pic>
            <p:nvPicPr>
              <p:cNvPr id="1683" name="Graphic 1682" descr="Bubbles">
                <a:extLst>
                  <a:ext uri="{FF2B5EF4-FFF2-40B4-BE49-F238E27FC236}">
                    <a16:creationId xmlns:a16="http://schemas.microsoft.com/office/drawing/2014/main" id="{7BC370DA-B4D8-CF55-7313-FFEF95EF83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42065" y="2191706"/>
                <a:ext cx="630000" cy="630000"/>
              </a:xfrm>
              <a:prstGeom prst="rect">
                <a:avLst/>
              </a:prstGeom>
            </p:spPr>
          </p:pic>
          <p:pic>
            <p:nvPicPr>
              <p:cNvPr id="1684" name="Graphic 1683" descr="Bubbles">
                <a:extLst>
                  <a:ext uri="{FF2B5EF4-FFF2-40B4-BE49-F238E27FC236}">
                    <a16:creationId xmlns:a16="http://schemas.microsoft.com/office/drawing/2014/main" id="{DF163291-7827-472A-4E8D-7F7FE1A671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28573" y="2191706"/>
                <a:ext cx="630000" cy="630000"/>
              </a:xfrm>
              <a:prstGeom prst="rect">
                <a:avLst/>
              </a:prstGeom>
            </p:spPr>
          </p:pic>
          <p:pic>
            <p:nvPicPr>
              <p:cNvPr id="1685" name="Graphic 1684" descr="Bubbles">
                <a:extLst>
                  <a:ext uri="{FF2B5EF4-FFF2-40B4-BE49-F238E27FC236}">
                    <a16:creationId xmlns:a16="http://schemas.microsoft.com/office/drawing/2014/main" id="{4A9A76D9-5DD7-F7B8-E8C4-6A8B5A6E36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35782" y="2191706"/>
                <a:ext cx="630000" cy="630000"/>
              </a:xfrm>
              <a:prstGeom prst="rect">
                <a:avLst/>
              </a:prstGeom>
            </p:spPr>
          </p:pic>
          <p:pic>
            <p:nvPicPr>
              <p:cNvPr id="1686" name="Graphic 1685" descr="Bubbles">
                <a:extLst>
                  <a:ext uri="{FF2B5EF4-FFF2-40B4-BE49-F238E27FC236}">
                    <a16:creationId xmlns:a16="http://schemas.microsoft.com/office/drawing/2014/main" id="{75979ACD-B1C9-3207-68A3-542D555299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8110" y="2191706"/>
                <a:ext cx="630000" cy="630000"/>
              </a:xfrm>
              <a:prstGeom prst="rect">
                <a:avLst/>
              </a:prstGeom>
            </p:spPr>
          </p:pic>
          <p:pic>
            <p:nvPicPr>
              <p:cNvPr id="1687" name="Graphic 1686" descr="Bubbles">
                <a:extLst>
                  <a:ext uri="{FF2B5EF4-FFF2-40B4-BE49-F238E27FC236}">
                    <a16:creationId xmlns:a16="http://schemas.microsoft.com/office/drawing/2014/main" id="{35D108FA-653D-55F1-6851-31D30DA7A3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3692" y="2191706"/>
                <a:ext cx="630000" cy="630000"/>
              </a:xfrm>
              <a:prstGeom prst="rect">
                <a:avLst/>
              </a:prstGeom>
            </p:spPr>
          </p:pic>
          <p:pic>
            <p:nvPicPr>
              <p:cNvPr id="1688" name="Graphic 1687" descr="Bubbles">
                <a:extLst>
                  <a:ext uri="{FF2B5EF4-FFF2-40B4-BE49-F238E27FC236}">
                    <a16:creationId xmlns:a16="http://schemas.microsoft.com/office/drawing/2014/main" id="{F0074730-23A5-D4BC-684D-5ED97D4E2A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483" y="2191706"/>
                <a:ext cx="630000" cy="630000"/>
              </a:xfrm>
              <a:prstGeom prst="rect">
                <a:avLst/>
              </a:prstGeom>
            </p:spPr>
          </p:pic>
        </p:grpSp>
        <p:grpSp>
          <p:nvGrpSpPr>
            <p:cNvPr id="1689" name="Group 1688">
              <a:extLst>
                <a:ext uri="{FF2B5EF4-FFF2-40B4-BE49-F238E27FC236}">
                  <a16:creationId xmlns:a16="http://schemas.microsoft.com/office/drawing/2014/main" id="{21927C56-DDC9-AD62-2660-EBA09E6154D5}"/>
                </a:ext>
              </a:extLst>
            </p:cNvPr>
            <p:cNvGrpSpPr/>
            <p:nvPr/>
          </p:nvGrpSpPr>
          <p:grpSpPr>
            <a:xfrm>
              <a:off x="-32349" y="5037253"/>
              <a:ext cx="12166966" cy="630000"/>
              <a:chOff x="13229" y="2191706"/>
              <a:chExt cx="12166966" cy="630000"/>
            </a:xfrm>
          </p:grpSpPr>
          <p:pic>
            <p:nvPicPr>
              <p:cNvPr id="1690" name="Graphic 1689" descr="Bubbles">
                <a:extLst>
                  <a:ext uri="{FF2B5EF4-FFF2-40B4-BE49-F238E27FC236}">
                    <a16:creationId xmlns:a16="http://schemas.microsoft.com/office/drawing/2014/main" id="{F67B3E7C-22A1-810C-187C-0DBE6B78BE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4856" y="2191706"/>
                <a:ext cx="630000" cy="630000"/>
              </a:xfrm>
              <a:prstGeom prst="rect">
                <a:avLst/>
              </a:prstGeom>
            </p:spPr>
          </p:pic>
          <p:pic>
            <p:nvPicPr>
              <p:cNvPr id="1691" name="Graphic 1690" descr="Bubbles">
                <a:extLst>
                  <a:ext uri="{FF2B5EF4-FFF2-40B4-BE49-F238E27FC236}">
                    <a16:creationId xmlns:a16="http://schemas.microsoft.com/office/drawing/2014/main" id="{BA2076F0-CFBD-CF31-C2A2-0D630E4856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229" y="2191706"/>
                <a:ext cx="630000" cy="630000"/>
              </a:xfrm>
              <a:prstGeom prst="rect">
                <a:avLst/>
              </a:prstGeom>
            </p:spPr>
          </p:pic>
          <p:pic>
            <p:nvPicPr>
              <p:cNvPr id="1692" name="Graphic 1691" descr="Bubbles">
                <a:extLst>
                  <a:ext uri="{FF2B5EF4-FFF2-40B4-BE49-F238E27FC236}">
                    <a16:creationId xmlns:a16="http://schemas.microsoft.com/office/drawing/2014/main" id="{33EA7E39-E1C0-161A-4D74-78A76A7C4D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70901" y="2191706"/>
                <a:ext cx="630000" cy="630000"/>
              </a:xfrm>
              <a:prstGeom prst="rect">
                <a:avLst/>
              </a:prstGeom>
            </p:spPr>
          </p:pic>
          <p:pic>
            <p:nvPicPr>
              <p:cNvPr id="1693" name="Graphic 1692" descr="Bubbles">
                <a:extLst>
                  <a:ext uri="{FF2B5EF4-FFF2-40B4-BE49-F238E27FC236}">
                    <a16:creationId xmlns:a16="http://schemas.microsoft.com/office/drawing/2014/main" id="{F4521A05-4413-0226-68F8-2B3B1E5358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2528" y="2191706"/>
                <a:ext cx="630000" cy="630000"/>
              </a:xfrm>
              <a:prstGeom prst="rect">
                <a:avLst/>
              </a:prstGeom>
            </p:spPr>
          </p:pic>
          <p:pic>
            <p:nvPicPr>
              <p:cNvPr id="1694" name="Graphic 1693" descr="Bubbles">
                <a:extLst>
                  <a:ext uri="{FF2B5EF4-FFF2-40B4-BE49-F238E27FC236}">
                    <a16:creationId xmlns:a16="http://schemas.microsoft.com/office/drawing/2014/main" id="{A06E415A-34A1-CA60-7DC2-D4724F6C59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0438" y="2191706"/>
                <a:ext cx="630000" cy="630000"/>
              </a:xfrm>
              <a:prstGeom prst="rect">
                <a:avLst/>
              </a:prstGeom>
            </p:spPr>
          </p:pic>
          <p:pic>
            <p:nvPicPr>
              <p:cNvPr id="1695" name="Graphic 1694" descr="Bubbles">
                <a:extLst>
                  <a:ext uri="{FF2B5EF4-FFF2-40B4-BE49-F238E27FC236}">
                    <a16:creationId xmlns:a16="http://schemas.microsoft.com/office/drawing/2014/main" id="{2975A752-77F1-2ADD-580E-DB92409F53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42991" y="2191706"/>
                <a:ext cx="630000" cy="630000"/>
              </a:xfrm>
              <a:prstGeom prst="rect">
                <a:avLst/>
              </a:prstGeom>
            </p:spPr>
          </p:pic>
          <p:pic>
            <p:nvPicPr>
              <p:cNvPr id="1696" name="Graphic 1695" descr="Bubbles">
                <a:extLst>
                  <a:ext uri="{FF2B5EF4-FFF2-40B4-BE49-F238E27FC236}">
                    <a16:creationId xmlns:a16="http://schemas.microsoft.com/office/drawing/2014/main" id="{F5CE8135-AF2A-0708-F5AF-7B541D255B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06946" y="2191706"/>
                <a:ext cx="630000" cy="630000"/>
              </a:xfrm>
              <a:prstGeom prst="rect">
                <a:avLst/>
              </a:prstGeom>
            </p:spPr>
          </p:pic>
          <p:pic>
            <p:nvPicPr>
              <p:cNvPr id="1697" name="Graphic 1696" descr="Bubbles">
                <a:extLst>
                  <a:ext uri="{FF2B5EF4-FFF2-40B4-BE49-F238E27FC236}">
                    <a16:creationId xmlns:a16="http://schemas.microsoft.com/office/drawing/2014/main" id="{E68ED49E-5EFF-72D7-EC2F-97F3F1B6F2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7647" y="2191706"/>
                <a:ext cx="630000" cy="630000"/>
              </a:xfrm>
              <a:prstGeom prst="rect">
                <a:avLst/>
              </a:prstGeom>
            </p:spPr>
          </p:pic>
          <p:pic>
            <p:nvPicPr>
              <p:cNvPr id="1698" name="Graphic 1697" descr="Bubbles">
                <a:extLst>
                  <a:ext uri="{FF2B5EF4-FFF2-40B4-BE49-F238E27FC236}">
                    <a16:creationId xmlns:a16="http://schemas.microsoft.com/office/drawing/2014/main" id="{7832A4D8-4E92-8EA8-77E4-C1FD26D853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9274" y="2191706"/>
                <a:ext cx="630000" cy="630000"/>
              </a:xfrm>
              <a:prstGeom prst="rect">
                <a:avLst/>
              </a:prstGeom>
            </p:spPr>
          </p:pic>
          <p:pic>
            <p:nvPicPr>
              <p:cNvPr id="1699" name="Graphic 1698" descr="Bubbles">
                <a:extLst>
                  <a:ext uri="{FF2B5EF4-FFF2-40B4-BE49-F238E27FC236}">
                    <a16:creationId xmlns:a16="http://schemas.microsoft.com/office/drawing/2014/main" id="{1C13AAB6-557D-E237-8739-6097A5FAFA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1364" y="2191706"/>
                <a:ext cx="630000" cy="630000"/>
              </a:xfrm>
              <a:prstGeom prst="rect">
                <a:avLst/>
              </a:prstGeom>
            </p:spPr>
          </p:pic>
          <p:pic>
            <p:nvPicPr>
              <p:cNvPr id="1700" name="Graphic 1699" descr="Bubbles">
                <a:extLst>
                  <a:ext uri="{FF2B5EF4-FFF2-40B4-BE49-F238E27FC236}">
                    <a16:creationId xmlns:a16="http://schemas.microsoft.com/office/drawing/2014/main" id="{C316E3AC-D142-924F-2FEA-A0910BE18A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50195" y="2191706"/>
                <a:ext cx="630000" cy="630000"/>
              </a:xfrm>
              <a:prstGeom prst="rect">
                <a:avLst/>
              </a:prstGeom>
            </p:spPr>
          </p:pic>
          <p:pic>
            <p:nvPicPr>
              <p:cNvPr id="1701" name="Graphic 1700" descr="Bubbles">
                <a:extLst>
                  <a:ext uri="{FF2B5EF4-FFF2-40B4-BE49-F238E27FC236}">
                    <a16:creationId xmlns:a16="http://schemas.microsoft.com/office/drawing/2014/main" id="{D6E398C5-3160-19C8-214E-6FF4594432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319" y="2191706"/>
                <a:ext cx="630000" cy="630000"/>
              </a:xfrm>
              <a:prstGeom prst="rect">
                <a:avLst/>
              </a:prstGeom>
            </p:spPr>
          </p:pic>
          <p:pic>
            <p:nvPicPr>
              <p:cNvPr id="1702" name="Graphic 1701" descr="Bubbles">
                <a:extLst>
                  <a:ext uri="{FF2B5EF4-FFF2-40B4-BE49-F238E27FC236}">
                    <a16:creationId xmlns:a16="http://schemas.microsoft.com/office/drawing/2014/main" id="{0AF5D79C-AAF9-C9FC-AFDD-7FF03F1589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4155" y="2191706"/>
                <a:ext cx="630000" cy="630000"/>
              </a:xfrm>
              <a:prstGeom prst="rect">
                <a:avLst/>
              </a:prstGeom>
            </p:spPr>
          </p:pic>
          <p:pic>
            <p:nvPicPr>
              <p:cNvPr id="1703" name="Graphic 1702" descr="Bubbles">
                <a:extLst>
                  <a:ext uri="{FF2B5EF4-FFF2-40B4-BE49-F238E27FC236}">
                    <a16:creationId xmlns:a16="http://schemas.microsoft.com/office/drawing/2014/main" id="{758A6E70-37C5-E0B5-731C-19ED66AD31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99737" y="2191706"/>
                <a:ext cx="630000" cy="630000"/>
              </a:xfrm>
              <a:prstGeom prst="rect">
                <a:avLst/>
              </a:prstGeom>
            </p:spPr>
          </p:pic>
          <p:pic>
            <p:nvPicPr>
              <p:cNvPr id="1704" name="Graphic 1703" descr="Bubbles">
                <a:extLst>
                  <a:ext uri="{FF2B5EF4-FFF2-40B4-BE49-F238E27FC236}">
                    <a16:creationId xmlns:a16="http://schemas.microsoft.com/office/drawing/2014/main" id="{E76FBE30-D6CD-1512-F431-BC7401770F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42065" y="2191706"/>
                <a:ext cx="630000" cy="630000"/>
              </a:xfrm>
              <a:prstGeom prst="rect">
                <a:avLst/>
              </a:prstGeom>
            </p:spPr>
          </p:pic>
          <p:pic>
            <p:nvPicPr>
              <p:cNvPr id="1705" name="Graphic 1704" descr="Bubbles">
                <a:extLst>
                  <a:ext uri="{FF2B5EF4-FFF2-40B4-BE49-F238E27FC236}">
                    <a16:creationId xmlns:a16="http://schemas.microsoft.com/office/drawing/2014/main" id="{AD463A8F-FDD2-2CF3-BA85-FBC16C5F0C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28573" y="2191706"/>
                <a:ext cx="630000" cy="630000"/>
              </a:xfrm>
              <a:prstGeom prst="rect">
                <a:avLst/>
              </a:prstGeom>
            </p:spPr>
          </p:pic>
          <p:pic>
            <p:nvPicPr>
              <p:cNvPr id="1706" name="Graphic 1705" descr="Bubbles">
                <a:extLst>
                  <a:ext uri="{FF2B5EF4-FFF2-40B4-BE49-F238E27FC236}">
                    <a16:creationId xmlns:a16="http://schemas.microsoft.com/office/drawing/2014/main" id="{154A76B4-55CA-DB69-0F41-CA4FDFD085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35782" y="2191706"/>
                <a:ext cx="630000" cy="630000"/>
              </a:xfrm>
              <a:prstGeom prst="rect">
                <a:avLst/>
              </a:prstGeom>
            </p:spPr>
          </p:pic>
          <p:pic>
            <p:nvPicPr>
              <p:cNvPr id="1707" name="Graphic 1706" descr="Bubbles">
                <a:extLst>
                  <a:ext uri="{FF2B5EF4-FFF2-40B4-BE49-F238E27FC236}">
                    <a16:creationId xmlns:a16="http://schemas.microsoft.com/office/drawing/2014/main" id="{4C58F751-EF1D-B4D3-28D1-BC70990EFD9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8110" y="2191706"/>
                <a:ext cx="630000" cy="630000"/>
              </a:xfrm>
              <a:prstGeom prst="rect">
                <a:avLst/>
              </a:prstGeom>
            </p:spPr>
          </p:pic>
          <p:pic>
            <p:nvPicPr>
              <p:cNvPr id="1708" name="Graphic 1707" descr="Bubbles">
                <a:extLst>
                  <a:ext uri="{FF2B5EF4-FFF2-40B4-BE49-F238E27FC236}">
                    <a16:creationId xmlns:a16="http://schemas.microsoft.com/office/drawing/2014/main" id="{F0EFEB9A-3F23-F450-C584-05FAC10AE3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3692" y="2191706"/>
                <a:ext cx="630000" cy="630000"/>
              </a:xfrm>
              <a:prstGeom prst="rect">
                <a:avLst/>
              </a:prstGeom>
            </p:spPr>
          </p:pic>
          <p:pic>
            <p:nvPicPr>
              <p:cNvPr id="1709" name="Graphic 1708" descr="Bubbles">
                <a:extLst>
                  <a:ext uri="{FF2B5EF4-FFF2-40B4-BE49-F238E27FC236}">
                    <a16:creationId xmlns:a16="http://schemas.microsoft.com/office/drawing/2014/main" id="{48C96287-7CAC-54AB-68C0-86D5EFD31B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483" y="2191706"/>
                <a:ext cx="630000" cy="630000"/>
              </a:xfrm>
              <a:prstGeom prst="rect">
                <a:avLst/>
              </a:prstGeom>
            </p:spPr>
          </p:pic>
        </p:grpSp>
        <p:grpSp>
          <p:nvGrpSpPr>
            <p:cNvPr id="1710" name="Group 1709">
              <a:extLst>
                <a:ext uri="{FF2B5EF4-FFF2-40B4-BE49-F238E27FC236}">
                  <a16:creationId xmlns:a16="http://schemas.microsoft.com/office/drawing/2014/main" id="{3841BF83-3EA9-F86B-747E-AC2086BABCC0}"/>
                </a:ext>
              </a:extLst>
            </p:cNvPr>
            <p:cNvGrpSpPr/>
            <p:nvPr/>
          </p:nvGrpSpPr>
          <p:grpSpPr>
            <a:xfrm>
              <a:off x="-32349" y="5652914"/>
              <a:ext cx="12166966" cy="630000"/>
              <a:chOff x="13229" y="2191706"/>
              <a:chExt cx="12166966" cy="630000"/>
            </a:xfrm>
          </p:grpSpPr>
          <p:pic>
            <p:nvPicPr>
              <p:cNvPr id="1711" name="Graphic 1710" descr="Bubbles">
                <a:extLst>
                  <a:ext uri="{FF2B5EF4-FFF2-40B4-BE49-F238E27FC236}">
                    <a16:creationId xmlns:a16="http://schemas.microsoft.com/office/drawing/2014/main" id="{3ACA9149-4710-2228-23C9-B606D753B4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4856" y="2191706"/>
                <a:ext cx="630000" cy="630000"/>
              </a:xfrm>
              <a:prstGeom prst="rect">
                <a:avLst/>
              </a:prstGeom>
            </p:spPr>
          </p:pic>
          <p:pic>
            <p:nvPicPr>
              <p:cNvPr id="1712" name="Graphic 1711" descr="Bubbles">
                <a:extLst>
                  <a:ext uri="{FF2B5EF4-FFF2-40B4-BE49-F238E27FC236}">
                    <a16:creationId xmlns:a16="http://schemas.microsoft.com/office/drawing/2014/main" id="{6A8748BF-DA05-76EC-51E0-630F5917EE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229" y="2191706"/>
                <a:ext cx="630000" cy="630000"/>
              </a:xfrm>
              <a:prstGeom prst="rect">
                <a:avLst/>
              </a:prstGeom>
            </p:spPr>
          </p:pic>
          <p:pic>
            <p:nvPicPr>
              <p:cNvPr id="1713" name="Graphic 1712" descr="Bubbles">
                <a:extLst>
                  <a:ext uri="{FF2B5EF4-FFF2-40B4-BE49-F238E27FC236}">
                    <a16:creationId xmlns:a16="http://schemas.microsoft.com/office/drawing/2014/main" id="{9BDB1DBB-E9CD-7E0C-3AC8-2B020026A8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70901" y="2191706"/>
                <a:ext cx="630000" cy="630000"/>
              </a:xfrm>
              <a:prstGeom prst="rect">
                <a:avLst/>
              </a:prstGeom>
            </p:spPr>
          </p:pic>
          <p:pic>
            <p:nvPicPr>
              <p:cNvPr id="1714" name="Graphic 1713" descr="Bubbles">
                <a:extLst>
                  <a:ext uri="{FF2B5EF4-FFF2-40B4-BE49-F238E27FC236}">
                    <a16:creationId xmlns:a16="http://schemas.microsoft.com/office/drawing/2014/main" id="{994B3078-6509-60EE-8C4C-33E8D6062E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2528" y="2191706"/>
                <a:ext cx="630000" cy="630000"/>
              </a:xfrm>
              <a:prstGeom prst="rect">
                <a:avLst/>
              </a:prstGeom>
            </p:spPr>
          </p:pic>
          <p:pic>
            <p:nvPicPr>
              <p:cNvPr id="1715" name="Graphic 1714" descr="Bubbles">
                <a:extLst>
                  <a:ext uri="{FF2B5EF4-FFF2-40B4-BE49-F238E27FC236}">
                    <a16:creationId xmlns:a16="http://schemas.microsoft.com/office/drawing/2014/main" id="{234D2900-E3AB-239C-A2E2-69601CD6A3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0438" y="2191706"/>
                <a:ext cx="630000" cy="630000"/>
              </a:xfrm>
              <a:prstGeom prst="rect">
                <a:avLst/>
              </a:prstGeom>
            </p:spPr>
          </p:pic>
          <p:pic>
            <p:nvPicPr>
              <p:cNvPr id="1716" name="Graphic 1715" descr="Bubbles">
                <a:extLst>
                  <a:ext uri="{FF2B5EF4-FFF2-40B4-BE49-F238E27FC236}">
                    <a16:creationId xmlns:a16="http://schemas.microsoft.com/office/drawing/2014/main" id="{E75FC896-CC1B-E7C6-101B-477FF2B7F2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42991" y="2191706"/>
                <a:ext cx="630000" cy="630000"/>
              </a:xfrm>
              <a:prstGeom prst="rect">
                <a:avLst/>
              </a:prstGeom>
            </p:spPr>
          </p:pic>
          <p:pic>
            <p:nvPicPr>
              <p:cNvPr id="1717" name="Graphic 1716" descr="Bubbles">
                <a:extLst>
                  <a:ext uri="{FF2B5EF4-FFF2-40B4-BE49-F238E27FC236}">
                    <a16:creationId xmlns:a16="http://schemas.microsoft.com/office/drawing/2014/main" id="{71A36779-0B54-8A67-2438-48B7618AD0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06946" y="2191706"/>
                <a:ext cx="630000" cy="630000"/>
              </a:xfrm>
              <a:prstGeom prst="rect">
                <a:avLst/>
              </a:prstGeom>
            </p:spPr>
          </p:pic>
          <p:pic>
            <p:nvPicPr>
              <p:cNvPr id="1718" name="Graphic 1717" descr="Bubbles">
                <a:extLst>
                  <a:ext uri="{FF2B5EF4-FFF2-40B4-BE49-F238E27FC236}">
                    <a16:creationId xmlns:a16="http://schemas.microsoft.com/office/drawing/2014/main" id="{E1D27F66-F388-5522-5E2B-854D234DCE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7647" y="2191706"/>
                <a:ext cx="630000" cy="630000"/>
              </a:xfrm>
              <a:prstGeom prst="rect">
                <a:avLst/>
              </a:prstGeom>
            </p:spPr>
          </p:pic>
          <p:pic>
            <p:nvPicPr>
              <p:cNvPr id="1719" name="Graphic 1718" descr="Bubbles">
                <a:extLst>
                  <a:ext uri="{FF2B5EF4-FFF2-40B4-BE49-F238E27FC236}">
                    <a16:creationId xmlns:a16="http://schemas.microsoft.com/office/drawing/2014/main" id="{048A9C90-FE6F-D571-D3E5-4D222AD57F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9274" y="2191706"/>
                <a:ext cx="630000" cy="630000"/>
              </a:xfrm>
              <a:prstGeom prst="rect">
                <a:avLst/>
              </a:prstGeom>
            </p:spPr>
          </p:pic>
          <p:pic>
            <p:nvPicPr>
              <p:cNvPr id="1720" name="Graphic 1719" descr="Bubbles">
                <a:extLst>
                  <a:ext uri="{FF2B5EF4-FFF2-40B4-BE49-F238E27FC236}">
                    <a16:creationId xmlns:a16="http://schemas.microsoft.com/office/drawing/2014/main" id="{54CF2D29-23F6-069C-2080-37866CB78E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1364" y="2191706"/>
                <a:ext cx="630000" cy="630000"/>
              </a:xfrm>
              <a:prstGeom prst="rect">
                <a:avLst/>
              </a:prstGeom>
            </p:spPr>
          </p:pic>
          <p:pic>
            <p:nvPicPr>
              <p:cNvPr id="1721" name="Graphic 1720" descr="Bubbles">
                <a:extLst>
                  <a:ext uri="{FF2B5EF4-FFF2-40B4-BE49-F238E27FC236}">
                    <a16:creationId xmlns:a16="http://schemas.microsoft.com/office/drawing/2014/main" id="{D22F9502-0026-36C5-289C-F63DCFCBBE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50195" y="2191706"/>
                <a:ext cx="630000" cy="630000"/>
              </a:xfrm>
              <a:prstGeom prst="rect">
                <a:avLst/>
              </a:prstGeom>
            </p:spPr>
          </p:pic>
          <p:pic>
            <p:nvPicPr>
              <p:cNvPr id="1722" name="Graphic 1721" descr="Bubbles">
                <a:extLst>
                  <a:ext uri="{FF2B5EF4-FFF2-40B4-BE49-F238E27FC236}">
                    <a16:creationId xmlns:a16="http://schemas.microsoft.com/office/drawing/2014/main" id="{D187EF9B-0F61-E5CF-00BF-1432FC8CA2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319" y="2191706"/>
                <a:ext cx="630000" cy="630000"/>
              </a:xfrm>
              <a:prstGeom prst="rect">
                <a:avLst/>
              </a:prstGeom>
            </p:spPr>
          </p:pic>
          <p:pic>
            <p:nvPicPr>
              <p:cNvPr id="1723" name="Graphic 1722" descr="Bubbles">
                <a:extLst>
                  <a:ext uri="{FF2B5EF4-FFF2-40B4-BE49-F238E27FC236}">
                    <a16:creationId xmlns:a16="http://schemas.microsoft.com/office/drawing/2014/main" id="{4EA40181-0455-B3FD-34D7-9EA658C22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4155" y="2191706"/>
                <a:ext cx="630000" cy="630000"/>
              </a:xfrm>
              <a:prstGeom prst="rect">
                <a:avLst/>
              </a:prstGeom>
            </p:spPr>
          </p:pic>
          <p:pic>
            <p:nvPicPr>
              <p:cNvPr id="1724" name="Graphic 1723" descr="Bubbles">
                <a:extLst>
                  <a:ext uri="{FF2B5EF4-FFF2-40B4-BE49-F238E27FC236}">
                    <a16:creationId xmlns:a16="http://schemas.microsoft.com/office/drawing/2014/main" id="{6F2AA72E-A5BD-115F-345B-883B80234D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99737" y="2191706"/>
                <a:ext cx="630000" cy="630000"/>
              </a:xfrm>
              <a:prstGeom prst="rect">
                <a:avLst/>
              </a:prstGeom>
            </p:spPr>
          </p:pic>
          <p:pic>
            <p:nvPicPr>
              <p:cNvPr id="1725" name="Graphic 1724" descr="Bubbles">
                <a:extLst>
                  <a:ext uri="{FF2B5EF4-FFF2-40B4-BE49-F238E27FC236}">
                    <a16:creationId xmlns:a16="http://schemas.microsoft.com/office/drawing/2014/main" id="{E2FE9279-6ADA-FE0C-58F0-BBABBB9488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42065" y="2191706"/>
                <a:ext cx="630000" cy="630000"/>
              </a:xfrm>
              <a:prstGeom prst="rect">
                <a:avLst/>
              </a:prstGeom>
            </p:spPr>
          </p:pic>
          <p:pic>
            <p:nvPicPr>
              <p:cNvPr id="1726" name="Graphic 1725" descr="Bubbles">
                <a:extLst>
                  <a:ext uri="{FF2B5EF4-FFF2-40B4-BE49-F238E27FC236}">
                    <a16:creationId xmlns:a16="http://schemas.microsoft.com/office/drawing/2014/main" id="{3FB2C0C0-1BDD-C5AB-2E9A-0A237844FA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28573" y="2191706"/>
                <a:ext cx="630000" cy="630000"/>
              </a:xfrm>
              <a:prstGeom prst="rect">
                <a:avLst/>
              </a:prstGeom>
            </p:spPr>
          </p:pic>
          <p:pic>
            <p:nvPicPr>
              <p:cNvPr id="1727" name="Graphic 1726" descr="Bubbles">
                <a:extLst>
                  <a:ext uri="{FF2B5EF4-FFF2-40B4-BE49-F238E27FC236}">
                    <a16:creationId xmlns:a16="http://schemas.microsoft.com/office/drawing/2014/main" id="{2BC6B1C6-1170-0004-08AF-6EABB60D99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35782" y="2191706"/>
                <a:ext cx="630000" cy="630000"/>
              </a:xfrm>
              <a:prstGeom prst="rect">
                <a:avLst/>
              </a:prstGeom>
            </p:spPr>
          </p:pic>
          <p:pic>
            <p:nvPicPr>
              <p:cNvPr id="1728" name="Graphic 1727" descr="Bubbles">
                <a:extLst>
                  <a:ext uri="{FF2B5EF4-FFF2-40B4-BE49-F238E27FC236}">
                    <a16:creationId xmlns:a16="http://schemas.microsoft.com/office/drawing/2014/main" id="{2525DDCA-B527-2001-FF3C-68D4C4BCA5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8110" y="2191706"/>
                <a:ext cx="630000" cy="630000"/>
              </a:xfrm>
              <a:prstGeom prst="rect">
                <a:avLst/>
              </a:prstGeom>
            </p:spPr>
          </p:pic>
          <p:pic>
            <p:nvPicPr>
              <p:cNvPr id="1729" name="Graphic 1728" descr="Bubbles">
                <a:extLst>
                  <a:ext uri="{FF2B5EF4-FFF2-40B4-BE49-F238E27FC236}">
                    <a16:creationId xmlns:a16="http://schemas.microsoft.com/office/drawing/2014/main" id="{14CDFFC8-7275-5AB1-3633-63A4F1EE5C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3692" y="2191706"/>
                <a:ext cx="630000" cy="630000"/>
              </a:xfrm>
              <a:prstGeom prst="rect">
                <a:avLst/>
              </a:prstGeom>
            </p:spPr>
          </p:pic>
          <p:pic>
            <p:nvPicPr>
              <p:cNvPr id="1730" name="Graphic 1729" descr="Bubbles">
                <a:extLst>
                  <a:ext uri="{FF2B5EF4-FFF2-40B4-BE49-F238E27FC236}">
                    <a16:creationId xmlns:a16="http://schemas.microsoft.com/office/drawing/2014/main" id="{81FF492F-3C7F-AAEC-2670-31E5EAD627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483" y="2191706"/>
                <a:ext cx="630000" cy="630000"/>
              </a:xfrm>
              <a:prstGeom prst="rect">
                <a:avLst/>
              </a:prstGeom>
            </p:spPr>
          </p:pic>
        </p:grpSp>
      </p:grpSp>
    </p:spTree>
    <p:extLst>
      <p:ext uri="{BB962C8B-B14F-4D97-AF65-F5344CB8AC3E}">
        <p14:creationId xmlns:p14="http://schemas.microsoft.com/office/powerpoint/2010/main" val="3637370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CC223-EF8A-BFC2-BE72-D3FCFB03908E}"/>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73F21C-42C5-5404-F64C-9B3DC45CD0D5}"/>
              </a:ext>
            </a:extLst>
          </p:cNvPr>
          <p:cNvSpPr>
            <a:spLocks noGrp="1"/>
          </p:cNvSpPr>
          <p:nvPr>
            <p:ph type="sldNum" sz="quarter" idx="12"/>
          </p:nvPr>
        </p:nvSpPr>
        <p:spPr/>
        <p:txBody>
          <a:bodyPr/>
          <a:lstStyle/>
          <a:p>
            <a:fld id="{E52E8D38-D2CF-46A3-ACCC-B8402A0F5B8A}" type="slidenum">
              <a:rPr lang="en-US" smtClean="0"/>
              <a:t>18</a:t>
            </a:fld>
            <a:endParaRPr lang="en-US"/>
          </a:p>
        </p:txBody>
      </p:sp>
      <p:sp>
        <p:nvSpPr>
          <p:cNvPr id="3" name="Google Shape;2785;p65">
            <a:extLst>
              <a:ext uri="{FF2B5EF4-FFF2-40B4-BE49-F238E27FC236}">
                <a16:creationId xmlns:a16="http://schemas.microsoft.com/office/drawing/2014/main" id="{098C83C4-66BD-6BB9-6FB6-43BEAF47D6D9}"/>
              </a:ext>
            </a:extLst>
          </p:cNvPr>
          <p:cNvSpPr txBox="1">
            <a:spLocks/>
          </p:cNvSpPr>
          <p:nvPr/>
        </p:nvSpPr>
        <p:spPr>
          <a:xfrm>
            <a:off x="887256" y="223959"/>
            <a:ext cx="5608679" cy="71248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sz="3200" b="1">
                <a:solidFill>
                  <a:schemeClr val="bg1"/>
                </a:solidFill>
                <a:cs typeface="Arial" panose="020B0604020202020204" pitchFamily="34" charset="0"/>
              </a:rPr>
              <a:t>Giới thiệu đề tài</a:t>
            </a:r>
            <a:endParaRPr lang="en-US" sz="3200" b="1">
              <a:solidFill>
                <a:schemeClr val="bg1"/>
              </a:solidFill>
              <a:cs typeface="Arial" panose="020B0604020202020204" pitchFamily="34" charset="0"/>
            </a:endParaRPr>
          </a:p>
        </p:txBody>
      </p:sp>
      <p:sp>
        <p:nvSpPr>
          <p:cNvPr id="4" name="Google Shape;2847;p65">
            <a:extLst>
              <a:ext uri="{FF2B5EF4-FFF2-40B4-BE49-F238E27FC236}">
                <a16:creationId xmlns:a16="http://schemas.microsoft.com/office/drawing/2014/main" id="{7C3F05F5-9910-9EFD-F811-3B9FFE740692}"/>
              </a:ext>
            </a:extLst>
          </p:cNvPr>
          <p:cNvSpPr/>
          <p:nvPr/>
        </p:nvSpPr>
        <p:spPr>
          <a:xfrm>
            <a:off x="173202" y="323699"/>
            <a:ext cx="714054" cy="712482"/>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01</a:t>
            </a:r>
            <a:endParaRPr sz="2400" b="1">
              <a:solidFill>
                <a:schemeClr val="bg1"/>
              </a:solidFill>
            </a:endParaRPr>
          </a:p>
        </p:txBody>
      </p:sp>
      <p:grpSp>
        <p:nvGrpSpPr>
          <p:cNvPr id="1740" name="Group 1739">
            <a:extLst>
              <a:ext uri="{FF2B5EF4-FFF2-40B4-BE49-F238E27FC236}">
                <a16:creationId xmlns:a16="http://schemas.microsoft.com/office/drawing/2014/main" id="{EBAE619A-28C9-B06F-7F45-F44253D84429}"/>
              </a:ext>
            </a:extLst>
          </p:cNvPr>
          <p:cNvGrpSpPr/>
          <p:nvPr/>
        </p:nvGrpSpPr>
        <p:grpSpPr>
          <a:xfrm>
            <a:off x="-6679" y="1334590"/>
            <a:ext cx="12192000" cy="630000"/>
            <a:chOff x="0" y="2880586"/>
            <a:chExt cx="12192000" cy="630000"/>
          </a:xfrm>
        </p:grpSpPr>
        <p:pic>
          <p:nvPicPr>
            <p:cNvPr id="1600" name="Graphic 1599" descr="Paw prints">
              <a:extLst>
                <a:ext uri="{FF2B5EF4-FFF2-40B4-BE49-F238E27FC236}">
                  <a16:creationId xmlns:a16="http://schemas.microsoft.com/office/drawing/2014/main" id="{B212CC14-D2ED-0830-0E6B-E0080009E7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880586"/>
              <a:ext cx="630000" cy="630000"/>
            </a:xfrm>
            <a:prstGeom prst="rect">
              <a:avLst/>
            </a:prstGeom>
          </p:spPr>
        </p:pic>
        <p:pic>
          <p:nvPicPr>
            <p:cNvPr id="1601" name="Graphic 1600" descr="Paw prints">
              <a:extLst>
                <a:ext uri="{FF2B5EF4-FFF2-40B4-BE49-F238E27FC236}">
                  <a16:creationId xmlns:a16="http://schemas.microsoft.com/office/drawing/2014/main" id="{07D714C3-4711-B709-8A67-56B370D1C2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 y="2880586"/>
              <a:ext cx="630000" cy="630000"/>
            </a:xfrm>
            <a:prstGeom prst="rect">
              <a:avLst/>
            </a:prstGeom>
          </p:spPr>
        </p:pic>
        <p:pic>
          <p:nvPicPr>
            <p:cNvPr id="1602" name="Graphic 1601" descr="Paw prints">
              <a:extLst>
                <a:ext uri="{FF2B5EF4-FFF2-40B4-BE49-F238E27FC236}">
                  <a16:creationId xmlns:a16="http://schemas.microsoft.com/office/drawing/2014/main" id="{A5B01178-963D-2B30-3E71-B4D0DA12E6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7052" y="2880586"/>
              <a:ext cx="630000" cy="630000"/>
            </a:xfrm>
            <a:prstGeom prst="rect">
              <a:avLst/>
            </a:prstGeom>
          </p:spPr>
        </p:pic>
        <p:pic>
          <p:nvPicPr>
            <p:cNvPr id="1603" name="Graphic 1602" descr="Paw prints">
              <a:extLst>
                <a:ext uri="{FF2B5EF4-FFF2-40B4-BE49-F238E27FC236}">
                  <a16:creationId xmlns:a16="http://schemas.microsoft.com/office/drawing/2014/main" id="{8E05CA41-F6AF-BBEB-F901-7960CCBA67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5578" y="2880586"/>
              <a:ext cx="630000" cy="630000"/>
            </a:xfrm>
            <a:prstGeom prst="rect">
              <a:avLst/>
            </a:prstGeom>
          </p:spPr>
        </p:pic>
        <p:pic>
          <p:nvPicPr>
            <p:cNvPr id="1604" name="Graphic 1603" descr="Paw prints">
              <a:extLst>
                <a:ext uri="{FF2B5EF4-FFF2-40B4-BE49-F238E27FC236}">
                  <a16:creationId xmlns:a16="http://schemas.microsoft.com/office/drawing/2014/main" id="{19ADA6FB-3F27-C1A3-17F1-1D8FBAAAC7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4104" y="2880586"/>
              <a:ext cx="630000" cy="630000"/>
            </a:xfrm>
            <a:prstGeom prst="rect">
              <a:avLst/>
            </a:prstGeom>
          </p:spPr>
        </p:pic>
        <p:pic>
          <p:nvPicPr>
            <p:cNvPr id="1605" name="Graphic 1604" descr="Paw prints">
              <a:extLst>
                <a:ext uri="{FF2B5EF4-FFF2-40B4-BE49-F238E27FC236}">
                  <a16:creationId xmlns:a16="http://schemas.microsoft.com/office/drawing/2014/main" id="{4D0A40C6-02F6-8044-349A-10F4013E19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2630" y="2880586"/>
              <a:ext cx="630000" cy="630000"/>
            </a:xfrm>
            <a:prstGeom prst="rect">
              <a:avLst/>
            </a:prstGeom>
          </p:spPr>
        </p:pic>
        <p:pic>
          <p:nvPicPr>
            <p:cNvPr id="1606" name="Graphic 1605" descr="Paw prints">
              <a:extLst>
                <a:ext uri="{FF2B5EF4-FFF2-40B4-BE49-F238E27FC236}">
                  <a16:creationId xmlns:a16="http://schemas.microsoft.com/office/drawing/2014/main" id="{8F74598F-2F63-511C-F3D9-EBEC480736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1156" y="2880586"/>
              <a:ext cx="630000" cy="630000"/>
            </a:xfrm>
            <a:prstGeom prst="rect">
              <a:avLst/>
            </a:prstGeom>
          </p:spPr>
        </p:pic>
        <p:pic>
          <p:nvPicPr>
            <p:cNvPr id="1607" name="Graphic 1606" descr="Paw prints">
              <a:extLst>
                <a:ext uri="{FF2B5EF4-FFF2-40B4-BE49-F238E27FC236}">
                  <a16:creationId xmlns:a16="http://schemas.microsoft.com/office/drawing/2014/main" id="{EBB318D5-4C4F-ADE7-D817-EE99F5483C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9682" y="2880586"/>
              <a:ext cx="630000" cy="630000"/>
            </a:xfrm>
            <a:prstGeom prst="rect">
              <a:avLst/>
            </a:prstGeom>
          </p:spPr>
        </p:pic>
        <p:pic>
          <p:nvPicPr>
            <p:cNvPr id="1608" name="Graphic 1607" descr="Paw prints">
              <a:extLst>
                <a:ext uri="{FF2B5EF4-FFF2-40B4-BE49-F238E27FC236}">
                  <a16:creationId xmlns:a16="http://schemas.microsoft.com/office/drawing/2014/main" id="{D294CFB8-9944-35C3-C4CF-14219CCB3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8208" y="2880586"/>
              <a:ext cx="630000" cy="630000"/>
            </a:xfrm>
            <a:prstGeom prst="rect">
              <a:avLst/>
            </a:prstGeom>
          </p:spPr>
        </p:pic>
        <p:pic>
          <p:nvPicPr>
            <p:cNvPr id="1609" name="Graphic 1608" descr="Paw prints">
              <a:extLst>
                <a:ext uri="{FF2B5EF4-FFF2-40B4-BE49-F238E27FC236}">
                  <a16:creationId xmlns:a16="http://schemas.microsoft.com/office/drawing/2014/main" id="{8ADF9F3D-E6B0-6093-8BF8-05718D9607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6734" y="2880586"/>
              <a:ext cx="630000" cy="630000"/>
            </a:xfrm>
            <a:prstGeom prst="rect">
              <a:avLst/>
            </a:prstGeom>
          </p:spPr>
        </p:pic>
        <p:pic>
          <p:nvPicPr>
            <p:cNvPr id="1610" name="Graphic 1609" descr="Paw prints">
              <a:extLst>
                <a:ext uri="{FF2B5EF4-FFF2-40B4-BE49-F238E27FC236}">
                  <a16:creationId xmlns:a16="http://schemas.microsoft.com/office/drawing/2014/main" id="{3F5E6C90-2D88-2C37-BB3C-67F6D55B56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0" y="2880586"/>
              <a:ext cx="630000" cy="630000"/>
            </a:xfrm>
            <a:prstGeom prst="rect">
              <a:avLst/>
            </a:prstGeom>
          </p:spPr>
        </p:pic>
        <p:pic>
          <p:nvPicPr>
            <p:cNvPr id="1611" name="Graphic 1610" descr="Paw prints">
              <a:extLst>
                <a:ext uri="{FF2B5EF4-FFF2-40B4-BE49-F238E27FC236}">
                  <a16:creationId xmlns:a16="http://schemas.microsoft.com/office/drawing/2014/main" id="{42386F0B-7F5A-70C3-A917-29D1F7D6C7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3786" y="2880586"/>
              <a:ext cx="630000" cy="630000"/>
            </a:xfrm>
            <a:prstGeom prst="rect">
              <a:avLst/>
            </a:prstGeom>
          </p:spPr>
        </p:pic>
        <p:pic>
          <p:nvPicPr>
            <p:cNvPr id="1732" name="Graphic 1731" descr="Paw prints">
              <a:extLst>
                <a:ext uri="{FF2B5EF4-FFF2-40B4-BE49-F238E27FC236}">
                  <a16:creationId xmlns:a16="http://schemas.microsoft.com/office/drawing/2014/main" id="{209B4811-4465-26AD-119E-AA6BB7DEBB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2312" y="2880586"/>
              <a:ext cx="630000" cy="630000"/>
            </a:xfrm>
            <a:prstGeom prst="rect">
              <a:avLst/>
            </a:prstGeom>
          </p:spPr>
        </p:pic>
        <p:pic>
          <p:nvPicPr>
            <p:cNvPr id="1733" name="Graphic 1732" descr="Paw prints">
              <a:extLst>
                <a:ext uri="{FF2B5EF4-FFF2-40B4-BE49-F238E27FC236}">
                  <a16:creationId xmlns:a16="http://schemas.microsoft.com/office/drawing/2014/main" id="{A6B93587-0914-07B9-8FBA-36FE2CA0D9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0838" y="2880586"/>
              <a:ext cx="630000" cy="630000"/>
            </a:xfrm>
            <a:prstGeom prst="rect">
              <a:avLst/>
            </a:prstGeom>
          </p:spPr>
        </p:pic>
        <p:pic>
          <p:nvPicPr>
            <p:cNvPr id="1734" name="Graphic 1733" descr="Paw prints">
              <a:extLst>
                <a:ext uri="{FF2B5EF4-FFF2-40B4-BE49-F238E27FC236}">
                  <a16:creationId xmlns:a16="http://schemas.microsoft.com/office/drawing/2014/main" id="{E99FA3EA-12E9-71F2-9044-85853923FC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9364" y="2880586"/>
              <a:ext cx="630000" cy="630000"/>
            </a:xfrm>
            <a:prstGeom prst="rect">
              <a:avLst/>
            </a:prstGeom>
          </p:spPr>
        </p:pic>
        <p:pic>
          <p:nvPicPr>
            <p:cNvPr id="1735" name="Graphic 1734" descr="Paw prints">
              <a:extLst>
                <a:ext uri="{FF2B5EF4-FFF2-40B4-BE49-F238E27FC236}">
                  <a16:creationId xmlns:a16="http://schemas.microsoft.com/office/drawing/2014/main" id="{8E0CA383-9F63-F0E2-1FA5-D7A94B7660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7890" y="2880586"/>
              <a:ext cx="630000" cy="630000"/>
            </a:xfrm>
            <a:prstGeom prst="rect">
              <a:avLst/>
            </a:prstGeom>
          </p:spPr>
        </p:pic>
        <p:pic>
          <p:nvPicPr>
            <p:cNvPr id="1736" name="Graphic 1735" descr="Paw prints">
              <a:extLst>
                <a:ext uri="{FF2B5EF4-FFF2-40B4-BE49-F238E27FC236}">
                  <a16:creationId xmlns:a16="http://schemas.microsoft.com/office/drawing/2014/main" id="{98BD5E56-615F-DC40-6FB9-282CBD67D8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6416" y="2880586"/>
              <a:ext cx="630000" cy="630000"/>
            </a:xfrm>
            <a:prstGeom prst="rect">
              <a:avLst/>
            </a:prstGeom>
          </p:spPr>
        </p:pic>
        <p:pic>
          <p:nvPicPr>
            <p:cNvPr id="1737" name="Graphic 1736" descr="Paw prints">
              <a:extLst>
                <a:ext uri="{FF2B5EF4-FFF2-40B4-BE49-F238E27FC236}">
                  <a16:creationId xmlns:a16="http://schemas.microsoft.com/office/drawing/2014/main" id="{AAC0DDE5-2ED3-67FF-47D7-A4AA4230A9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44942" y="2880586"/>
              <a:ext cx="630000" cy="630000"/>
            </a:xfrm>
            <a:prstGeom prst="rect">
              <a:avLst/>
            </a:prstGeom>
          </p:spPr>
        </p:pic>
        <p:pic>
          <p:nvPicPr>
            <p:cNvPr id="1738" name="Graphic 1737" descr="Paw prints">
              <a:extLst>
                <a:ext uri="{FF2B5EF4-FFF2-40B4-BE49-F238E27FC236}">
                  <a16:creationId xmlns:a16="http://schemas.microsoft.com/office/drawing/2014/main" id="{8AD725D1-B02A-2393-1C1A-366929D058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53468" y="2880586"/>
              <a:ext cx="630000" cy="630000"/>
            </a:xfrm>
            <a:prstGeom prst="rect">
              <a:avLst/>
            </a:prstGeom>
          </p:spPr>
        </p:pic>
        <p:pic>
          <p:nvPicPr>
            <p:cNvPr id="1739" name="Graphic 1738" descr="Paw prints">
              <a:extLst>
                <a:ext uri="{FF2B5EF4-FFF2-40B4-BE49-F238E27FC236}">
                  <a16:creationId xmlns:a16="http://schemas.microsoft.com/office/drawing/2014/main" id="{40959910-D29C-5877-C928-27AFE1E350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62000" y="2880586"/>
              <a:ext cx="630000" cy="630000"/>
            </a:xfrm>
            <a:prstGeom prst="rect">
              <a:avLst/>
            </a:prstGeom>
          </p:spPr>
        </p:pic>
      </p:grpSp>
      <p:grpSp>
        <p:nvGrpSpPr>
          <p:cNvPr id="1741" name="Group 1740">
            <a:extLst>
              <a:ext uri="{FF2B5EF4-FFF2-40B4-BE49-F238E27FC236}">
                <a16:creationId xmlns:a16="http://schemas.microsoft.com/office/drawing/2014/main" id="{B4E9DAAB-17BE-0359-C373-18D7AF0714CB}"/>
              </a:ext>
            </a:extLst>
          </p:cNvPr>
          <p:cNvGrpSpPr/>
          <p:nvPr/>
        </p:nvGrpSpPr>
        <p:grpSpPr>
          <a:xfrm>
            <a:off x="-6679" y="1961921"/>
            <a:ext cx="12192000" cy="630000"/>
            <a:chOff x="0" y="2880586"/>
            <a:chExt cx="12192000" cy="630000"/>
          </a:xfrm>
        </p:grpSpPr>
        <p:pic>
          <p:nvPicPr>
            <p:cNvPr id="1742" name="Graphic 1741" descr="Paw prints">
              <a:extLst>
                <a:ext uri="{FF2B5EF4-FFF2-40B4-BE49-F238E27FC236}">
                  <a16:creationId xmlns:a16="http://schemas.microsoft.com/office/drawing/2014/main" id="{C5677819-E209-6529-5F7E-47C511E5F3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880586"/>
              <a:ext cx="630000" cy="630000"/>
            </a:xfrm>
            <a:prstGeom prst="rect">
              <a:avLst/>
            </a:prstGeom>
          </p:spPr>
        </p:pic>
        <p:pic>
          <p:nvPicPr>
            <p:cNvPr id="1743" name="Graphic 1742" descr="Paw prints">
              <a:extLst>
                <a:ext uri="{FF2B5EF4-FFF2-40B4-BE49-F238E27FC236}">
                  <a16:creationId xmlns:a16="http://schemas.microsoft.com/office/drawing/2014/main" id="{D8B2D5E9-2878-9429-EFD5-DC61F80BFF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 y="2880586"/>
              <a:ext cx="630000" cy="630000"/>
            </a:xfrm>
            <a:prstGeom prst="rect">
              <a:avLst/>
            </a:prstGeom>
          </p:spPr>
        </p:pic>
        <p:pic>
          <p:nvPicPr>
            <p:cNvPr id="1744" name="Graphic 1743" descr="Paw prints">
              <a:extLst>
                <a:ext uri="{FF2B5EF4-FFF2-40B4-BE49-F238E27FC236}">
                  <a16:creationId xmlns:a16="http://schemas.microsoft.com/office/drawing/2014/main" id="{B7F4D44D-532E-D388-F471-3383C1793D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7052" y="2880586"/>
              <a:ext cx="630000" cy="630000"/>
            </a:xfrm>
            <a:prstGeom prst="rect">
              <a:avLst/>
            </a:prstGeom>
          </p:spPr>
        </p:pic>
        <p:pic>
          <p:nvPicPr>
            <p:cNvPr id="1745" name="Graphic 1744" descr="Paw prints">
              <a:extLst>
                <a:ext uri="{FF2B5EF4-FFF2-40B4-BE49-F238E27FC236}">
                  <a16:creationId xmlns:a16="http://schemas.microsoft.com/office/drawing/2014/main" id="{74814EF6-3479-5E58-851B-6CCB6AD28A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5578" y="2880586"/>
              <a:ext cx="630000" cy="630000"/>
            </a:xfrm>
            <a:prstGeom prst="rect">
              <a:avLst/>
            </a:prstGeom>
          </p:spPr>
        </p:pic>
        <p:pic>
          <p:nvPicPr>
            <p:cNvPr id="1746" name="Graphic 1745" descr="Paw prints">
              <a:extLst>
                <a:ext uri="{FF2B5EF4-FFF2-40B4-BE49-F238E27FC236}">
                  <a16:creationId xmlns:a16="http://schemas.microsoft.com/office/drawing/2014/main" id="{CAAF8189-DE2D-8535-CA93-9D449D09A7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4104" y="2880586"/>
              <a:ext cx="630000" cy="630000"/>
            </a:xfrm>
            <a:prstGeom prst="rect">
              <a:avLst/>
            </a:prstGeom>
          </p:spPr>
        </p:pic>
        <p:pic>
          <p:nvPicPr>
            <p:cNvPr id="1747" name="Graphic 1746" descr="Paw prints">
              <a:extLst>
                <a:ext uri="{FF2B5EF4-FFF2-40B4-BE49-F238E27FC236}">
                  <a16:creationId xmlns:a16="http://schemas.microsoft.com/office/drawing/2014/main" id="{F95A1B8C-8008-2DBB-52EB-9E261C7D7F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2630" y="2880586"/>
              <a:ext cx="630000" cy="630000"/>
            </a:xfrm>
            <a:prstGeom prst="rect">
              <a:avLst/>
            </a:prstGeom>
          </p:spPr>
        </p:pic>
        <p:pic>
          <p:nvPicPr>
            <p:cNvPr id="1748" name="Graphic 1747" descr="Paw prints">
              <a:extLst>
                <a:ext uri="{FF2B5EF4-FFF2-40B4-BE49-F238E27FC236}">
                  <a16:creationId xmlns:a16="http://schemas.microsoft.com/office/drawing/2014/main" id="{A0429FCD-6E31-F2BB-C485-7B23A7194D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1156" y="2880586"/>
              <a:ext cx="630000" cy="630000"/>
            </a:xfrm>
            <a:prstGeom prst="rect">
              <a:avLst/>
            </a:prstGeom>
          </p:spPr>
        </p:pic>
        <p:pic>
          <p:nvPicPr>
            <p:cNvPr id="1749" name="Graphic 1748" descr="Paw prints">
              <a:extLst>
                <a:ext uri="{FF2B5EF4-FFF2-40B4-BE49-F238E27FC236}">
                  <a16:creationId xmlns:a16="http://schemas.microsoft.com/office/drawing/2014/main" id="{46A9BCE5-D339-59B1-B749-A636689698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9682" y="2880586"/>
              <a:ext cx="630000" cy="630000"/>
            </a:xfrm>
            <a:prstGeom prst="rect">
              <a:avLst/>
            </a:prstGeom>
          </p:spPr>
        </p:pic>
        <p:pic>
          <p:nvPicPr>
            <p:cNvPr id="1750" name="Graphic 1749" descr="Paw prints">
              <a:extLst>
                <a:ext uri="{FF2B5EF4-FFF2-40B4-BE49-F238E27FC236}">
                  <a16:creationId xmlns:a16="http://schemas.microsoft.com/office/drawing/2014/main" id="{B04923C7-1225-9274-8D0F-CBD9E79B8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8208" y="2880586"/>
              <a:ext cx="630000" cy="630000"/>
            </a:xfrm>
            <a:prstGeom prst="rect">
              <a:avLst/>
            </a:prstGeom>
          </p:spPr>
        </p:pic>
        <p:pic>
          <p:nvPicPr>
            <p:cNvPr id="1751" name="Graphic 1750" descr="Paw prints">
              <a:extLst>
                <a:ext uri="{FF2B5EF4-FFF2-40B4-BE49-F238E27FC236}">
                  <a16:creationId xmlns:a16="http://schemas.microsoft.com/office/drawing/2014/main" id="{83AE61BA-6A31-E9A5-471C-69AE491ACC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6734" y="2880586"/>
              <a:ext cx="630000" cy="630000"/>
            </a:xfrm>
            <a:prstGeom prst="rect">
              <a:avLst/>
            </a:prstGeom>
          </p:spPr>
        </p:pic>
        <p:pic>
          <p:nvPicPr>
            <p:cNvPr id="1752" name="Graphic 1751" descr="Paw prints">
              <a:extLst>
                <a:ext uri="{FF2B5EF4-FFF2-40B4-BE49-F238E27FC236}">
                  <a16:creationId xmlns:a16="http://schemas.microsoft.com/office/drawing/2014/main" id="{B6F84429-0B51-0040-9071-BBE4EB9B4E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0" y="2880586"/>
              <a:ext cx="630000" cy="630000"/>
            </a:xfrm>
            <a:prstGeom prst="rect">
              <a:avLst/>
            </a:prstGeom>
          </p:spPr>
        </p:pic>
        <p:pic>
          <p:nvPicPr>
            <p:cNvPr id="1753" name="Graphic 1752" descr="Paw prints">
              <a:extLst>
                <a:ext uri="{FF2B5EF4-FFF2-40B4-BE49-F238E27FC236}">
                  <a16:creationId xmlns:a16="http://schemas.microsoft.com/office/drawing/2014/main" id="{0F7CE510-AC60-DC65-C743-C4B0D000B2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3786" y="2880586"/>
              <a:ext cx="630000" cy="630000"/>
            </a:xfrm>
            <a:prstGeom prst="rect">
              <a:avLst/>
            </a:prstGeom>
          </p:spPr>
        </p:pic>
        <p:pic>
          <p:nvPicPr>
            <p:cNvPr id="1754" name="Graphic 1753" descr="Paw prints">
              <a:extLst>
                <a:ext uri="{FF2B5EF4-FFF2-40B4-BE49-F238E27FC236}">
                  <a16:creationId xmlns:a16="http://schemas.microsoft.com/office/drawing/2014/main" id="{E7BCD8F0-DE11-C8CC-BAAF-50BDA3445B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2312" y="2880586"/>
              <a:ext cx="630000" cy="630000"/>
            </a:xfrm>
            <a:prstGeom prst="rect">
              <a:avLst/>
            </a:prstGeom>
          </p:spPr>
        </p:pic>
        <p:pic>
          <p:nvPicPr>
            <p:cNvPr id="1755" name="Graphic 1754" descr="Paw prints">
              <a:extLst>
                <a:ext uri="{FF2B5EF4-FFF2-40B4-BE49-F238E27FC236}">
                  <a16:creationId xmlns:a16="http://schemas.microsoft.com/office/drawing/2014/main" id="{D595F932-B226-A190-92C0-5C0C36B265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0838" y="2880586"/>
              <a:ext cx="630000" cy="630000"/>
            </a:xfrm>
            <a:prstGeom prst="rect">
              <a:avLst/>
            </a:prstGeom>
          </p:spPr>
        </p:pic>
        <p:pic>
          <p:nvPicPr>
            <p:cNvPr id="1756" name="Graphic 1755" descr="Paw prints">
              <a:extLst>
                <a:ext uri="{FF2B5EF4-FFF2-40B4-BE49-F238E27FC236}">
                  <a16:creationId xmlns:a16="http://schemas.microsoft.com/office/drawing/2014/main" id="{5C622B12-CFC6-2DB6-B6B5-3958F698EA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9364" y="2880586"/>
              <a:ext cx="630000" cy="630000"/>
            </a:xfrm>
            <a:prstGeom prst="rect">
              <a:avLst/>
            </a:prstGeom>
          </p:spPr>
        </p:pic>
        <p:pic>
          <p:nvPicPr>
            <p:cNvPr id="1757" name="Graphic 1756" descr="Paw prints">
              <a:extLst>
                <a:ext uri="{FF2B5EF4-FFF2-40B4-BE49-F238E27FC236}">
                  <a16:creationId xmlns:a16="http://schemas.microsoft.com/office/drawing/2014/main" id="{73416B48-471C-8175-88B9-40C79256C0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7890" y="2880586"/>
              <a:ext cx="630000" cy="630000"/>
            </a:xfrm>
            <a:prstGeom prst="rect">
              <a:avLst/>
            </a:prstGeom>
          </p:spPr>
        </p:pic>
        <p:pic>
          <p:nvPicPr>
            <p:cNvPr id="1758" name="Graphic 1757" descr="Paw prints">
              <a:extLst>
                <a:ext uri="{FF2B5EF4-FFF2-40B4-BE49-F238E27FC236}">
                  <a16:creationId xmlns:a16="http://schemas.microsoft.com/office/drawing/2014/main" id="{96712FCA-678E-5615-38CA-0AD2F67361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6416" y="2880586"/>
              <a:ext cx="630000" cy="630000"/>
            </a:xfrm>
            <a:prstGeom prst="rect">
              <a:avLst/>
            </a:prstGeom>
          </p:spPr>
        </p:pic>
        <p:pic>
          <p:nvPicPr>
            <p:cNvPr id="1759" name="Graphic 1758" descr="Paw prints">
              <a:extLst>
                <a:ext uri="{FF2B5EF4-FFF2-40B4-BE49-F238E27FC236}">
                  <a16:creationId xmlns:a16="http://schemas.microsoft.com/office/drawing/2014/main" id="{53DC0605-F490-11CB-B944-2E06ED81BA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44942" y="2880586"/>
              <a:ext cx="630000" cy="630000"/>
            </a:xfrm>
            <a:prstGeom prst="rect">
              <a:avLst/>
            </a:prstGeom>
          </p:spPr>
        </p:pic>
        <p:pic>
          <p:nvPicPr>
            <p:cNvPr id="1334" name="Graphic 1333" descr="Paw prints">
              <a:extLst>
                <a:ext uri="{FF2B5EF4-FFF2-40B4-BE49-F238E27FC236}">
                  <a16:creationId xmlns:a16="http://schemas.microsoft.com/office/drawing/2014/main" id="{7CCB63EC-81A6-46F0-4595-DA70622525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53468" y="2880586"/>
              <a:ext cx="630000" cy="630000"/>
            </a:xfrm>
            <a:prstGeom prst="rect">
              <a:avLst/>
            </a:prstGeom>
          </p:spPr>
        </p:pic>
        <p:pic>
          <p:nvPicPr>
            <p:cNvPr id="1335" name="Graphic 1334" descr="Paw prints">
              <a:extLst>
                <a:ext uri="{FF2B5EF4-FFF2-40B4-BE49-F238E27FC236}">
                  <a16:creationId xmlns:a16="http://schemas.microsoft.com/office/drawing/2014/main" id="{DED144DB-28C2-4287-79F9-34C6A10494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62000" y="2880586"/>
              <a:ext cx="630000" cy="630000"/>
            </a:xfrm>
            <a:prstGeom prst="rect">
              <a:avLst/>
            </a:prstGeom>
          </p:spPr>
        </p:pic>
      </p:grpSp>
      <p:grpSp>
        <p:nvGrpSpPr>
          <p:cNvPr id="1336" name="Group 1335">
            <a:extLst>
              <a:ext uri="{FF2B5EF4-FFF2-40B4-BE49-F238E27FC236}">
                <a16:creationId xmlns:a16="http://schemas.microsoft.com/office/drawing/2014/main" id="{1BF9F177-AA54-30E8-017D-1F3642560836}"/>
              </a:ext>
            </a:extLst>
          </p:cNvPr>
          <p:cNvGrpSpPr/>
          <p:nvPr/>
        </p:nvGrpSpPr>
        <p:grpSpPr>
          <a:xfrm>
            <a:off x="-6679" y="2589252"/>
            <a:ext cx="12192000" cy="630000"/>
            <a:chOff x="0" y="2880586"/>
            <a:chExt cx="12192000" cy="630000"/>
          </a:xfrm>
        </p:grpSpPr>
        <p:pic>
          <p:nvPicPr>
            <p:cNvPr id="1337" name="Graphic 1336" descr="Paw prints">
              <a:extLst>
                <a:ext uri="{FF2B5EF4-FFF2-40B4-BE49-F238E27FC236}">
                  <a16:creationId xmlns:a16="http://schemas.microsoft.com/office/drawing/2014/main" id="{B2B3F81B-4700-9FB2-10FA-BB694FE4AB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880586"/>
              <a:ext cx="630000" cy="630000"/>
            </a:xfrm>
            <a:prstGeom prst="rect">
              <a:avLst/>
            </a:prstGeom>
          </p:spPr>
        </p:pic>
        <p:pic>
          <p:nvPicPr>
            <p:cNvPr id="1338" name="Graphic 1337" descr="Paw prints">
              <a:extLst>
                <a:ext uri="{FF2B5EF4-FFF2-40B4-BE49-F238E27FC236}">
                  <a16:creationId xmlns:a16="http://schemas.microsoft.com/office/drawing/2014/main" id="{372AABB5-DF53-A42B-8A64-2FA6ECD5BB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 y="2880586"/>
              <a:ext cx="630000" cy="630000"/>
            </a:xfrm>
            <a:prstGeom prst="rect">
              <a:avLst/>
            </a:prstGeom>
          </p:spPr>
        </p:pic>
        <p:pic>
          <p:nvPicPr>
            <p:cNvPr id="1339" name="Graphic 1338" descr="Paw prints">
              <a:extLst>
                <a:ext uri="{FF2B5EF4-FFF2-40B4-BE49-F238E27FC236}">
                  <a16:creationId xmlns:a16="http://schemas.microsoft.com/office/drawing/2014/main" id="{7DB0D479-F7B6-2E1D-02F0-9D27E59E60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7052" y="2880586"/>
              <a:ext cx="630000" cy="630000"/>
            </a:xfrm>
            <a:prstGeom prst="rect">
              <a:avLst/>
            </a:prstGeom>
          </p:spPr>
        </p:pic>
        <p:pic>
          <p:nvPicPr>
            <p:cNvPr id="1340" name="Graphic 1339" descr="Paw prints">
              <a:extLst>
                <a:ext uri="{FF2B5EF4-FFF2-40B4-BE49-F238E27FC236}">
                  <a16:creationId xmlns:a16="http://schemas.microsoft.com/office/drawing/2014/main" id="{DED0D985-3E8A-05AA-79CD-2CC925FECB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5578" y="2880586"/>
              <a:ext cx="630000" cy="630000"/>
            </a:xfrm>
            <a:prstGeom prst="rect">
              <a:avLst/>
            </a:prstGeom>
          </p:spPr>
        </p:pic>
        <p:pic>
          <p:nvPicPr>
            <p:cNvPr id="1341" name="Graphic 1340" descr="Paw prints">
              <a:extLst>
                <a:ext uri="{FF2B5EF4-FFF2-40B4-BE49-F238E27FC236}">
                  <a16:creationId xmlns:a16="http://schemas.microsoft.com/office/drawing/2014/main" id="{DCA1A1EF-2798-C572-8494-12580086F9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4104" y="2880586"/>
              <a:ext cx="630000" cy="630000"/>
            </a:xfrm>
            <a:prstGeom prst="rect">
              <a:avLst/>
            </a:prstGeom>
          </p:spPr>
        </p:pic>
        <p:pic>
          <p:nvPicPr>
            <p:cNvPr id="1342" name="Graphic 1341" descr="Paw prints">
              <a:extLst>
                <a:ext uri="{FF2B5EF4-FFF2-40B4-BE49-F238E27FC236}">
                  <a16:creationId xmlns:a16="http://schemas.microsoft.com/office/drawing/2014/main" id="{7C9AB897-DA48-C42E-E915-B733C30323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2630" y="2880586"/>
              <a:ext cx="630000" cy="630000"/>
            </a:xfrm>
            <a:prstGeom prst="rect">
              <a:avLst/>
            </a:prstGeom>
          </p:spPr>
        </p:pic>
        <p:pic>
          <p:nvPicPr>
            <p:cNvPr id="1343" name="Graphic 1342" descr="Paw prints">
              <a:extLst>
                <a:ext uri="{FF2B5EF4-FFF2-40B4-BE49-F238E27FC236}">
                  <a16:creationId xmlns:a16="http://schemas.microsoft.com/office/drawing/2014/main" id="{E6127565-0390-C249-35FB-D95A6BB5BF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1156" y="2880586"/>
              <a:ext cx="630000" cy="630000"/>
            </a:xfrm>
            <a:prstGeom prst="rect">
              <a:avLst/>
            </a:prstGeom>
          </p:spPr>
        </p:pic>
        <p:pic>
          <p:nvPicPr>
            <p:cNvPr id="1760" name="Graphic 1759" descr="Paw prints">
              <a:extLst>
                <a:ext uri="{FF2B5EF4-FFF2-40B4-BE49-F238E27FC236}">
                  <a16:creationId xmlns:a16="http://schemas.microsoft.com/office/drawing/2014/main" id="{FADC4E0B-9633-E5A5-EE14-41125911CD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9682" y="2880586"/>
              <a:ext cx="630000" cy="630000"/>
            </a:xfrm>
            <a:prstGeom prst="rect">
              <a:avLst/>
            </a:prstGeom>
          </p:spPr>
        </p:pic>
        <p:pic>
          <p:nvPicPr>
            <p:cNvPr id="1761" name="Graphic 1760" descr="Paw prints">
              <a:extLst>
                <a:ext uri="{FF2B5EF4-FFF2-40B4-BE49-F238E27FC236}">
                  <a16:creationId xmlns:a16="http://schemas.microsoft.com/office/drawing/2014/main" id="{45283E27-EE1F-540A-0EA4-FA8F64A781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8208" y="2880586"/>
              <a:ext cx="630000" cy="630000"/>
            </a:xfrm>
            <a:prstGeom prst="rect">
              <a:avLst/>
            </a:prstGeom>
          </p:spPr>
        </p:pic>
        <p:pic>
          <p:nvPicPr>
            <p:cNvPr id="1762" name="Graphic 1761" descr="Paw prints">
              <a:extLst>
                <a:ext uri="{FF2B5EF4-FFF2-40B4-BE49-F238E27FC236}">
                  <a16:creationId xmlns:a16="http://schemas.microsoft.com/office/drawing/2014/main" id="{0A8158F8-897B-D9E8-747A-DE2D9F8306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6734" y="2880586"/>
              <a:ext cx="630000" cy="630000"/>
            </a:xfrm>
            <a:prstGeom prst="rect">
              <a:avLst/>
            </a:prstGeom>
          </p:spPr>
        </p:pic>
        <p:pic>
          <p:nvPicPr>
            <p:cNvPr id="1763" name="Graphic 1762" descr="Paw prints">
              <a:extLst>
                <a:ext uri="{FF2B5EF4-FFF2-40B4-BE49-F238E27FC236}">
                  <a16:creationId xmlns:a16="http://schemas.microsoft.com/office/drawing/2014/main" id="{54E6F43F-0B60-0308-C1E4-EE3EA2BAA4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0" y="2880586"/>
              <a:ext cx="630000" cy="630000"/>
            </a:xfrm>
            <a:prstGeom prst="rect">
              <a:avLst/>
            </a:prstGeom>
          </p:spPr>
        </p:pic>
        <p:pic>
          <p:nvPicPr>
            <p:cNvPr id="1764" name="Graphic 1763" descr="Paw prints">
              <a:extLst>
                <a:ext uri="{FF2B5EF4-FFF2-40B4-BE49-F238E27FC236}">
                  <a16:creationId xmlns:a16="http://schemas.microsoft.com/office/drawing/2014/main" id="{907054E9-001D-2A46-D4BC-113B7CD0AF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3786" y="2880586"/>
              <a:ext cx="630000" cy="630000"/>
            </a:xfrm>
            <a:prstGeom prst="rect">
              <a:avLst/>
            </a:prstGeom>
          </p:spPr>
        </p:pic>
        <p:pic>
          <p:nvPicPr>
            <p:cNvPr id="1765" name="Graphic 1764" descr="Paw prints">
              <a:extLst>
                <a:ext uri="{FF2B5EF4-FFF2-40B4-BE49-F238E27FC236}">
                  <a16:creationId xmlns:a16="http://schemas.microsoft.com/office/drawing/2014/main" id="{9E28C72A-1FE1-CC09-19E8-C8B163BAA7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2312" y="2880586"/>
              <a:ext cx="630000" cy="630000"/>
            </a:xfrm>
            <a:prstGeom prst="rect">
              <a:avLst/>
            </a:prstGeom>
          </p:spPr>
        </p:pic>
        <p:pic>
          <p:nvPicPr>
            <p:cNvPr id="1766" name="Graphic 1765" descr="Paw prints">
              <a:extLst>
                <a:ext uri="{FF2B5EF4-FFF2-40B4-BE49-F238E27FC236}">
                  <a16:creationId xmlns:a16="http://schemas.microsoft.com/office/drawing/2014/main" id="{D1FB5EC0-A682-764A-EE2B-8ADB08A519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0838" y="2880586"/>
              <a:ext cx="630000" cy="630000"/>
            </a:xfrm>
            <a:prstGeom prst="rect">
              <a:avLst/>
            </a:prstGeom>
          </p:spPr>
        </p:pic>
        <p:pic>
          <p:nvPicPr>
            <p:cNvPr id="1767" name="Graphic 1766" descr="Paw prints">
              <a:extLst>
                <a:ext uri="{FF2B5EF4-FFF2-40B4-BE49-F238E27FC236}">
                  <a16:creationId xmlns:a16="http://schemas.microsoft.com/office/drawing/2014/main" id="{7AE45A55-C088-6C46-51EA-F7F82D0054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9364" y="2880586"/>
              <a:ext cx="630000" cy="630000"/>
            </a:xfrm>
            <a:prstGeom prst="rect">
              <a:avLst/>
            </a:prstGeom>
          </p:spPr>
        </p:pic>
        <p:pic>
          <p:nvPicPr>
            <p:cNvPr id="1768" name="Graphic 1767" descr="Paw prints">
              <a:extLst>
                <a:ext uri="{FF2B5EF4-FFF2-40B4-BE49-F238E27FC236}">
                  <a16:creationId xmlns:a16="http://schemas.microsoft.com/office/drawing/2014/main" id="{63B82273-5FDC-A9E3-546C-D32D33132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7890" y="2880586"/>
              <a:ext cx="630000" cy="630000"/>
            </a:xfrm>
            <a:prstGeom prst="rect">
              <a:avLst/>
            </a:prstGeom>
          </p:spPr>
        </p:pic>
        <p:pic>
          <p:nvPicPr>
            <p:cNvPr id="1769" name="Graphic 1768" descr="Paw prints">
              <a:extLst>
                <a:ext uri="{FF2B5EF4-FFF2-40B4-BE49-F238E27FC236}">
                  <a16:creationId xmlns:a16="http://schemas.microsoft.com/office/drawing/2014/main" id="{12D613ED-0625-D134-0AB0-F8E04823F4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6416" y="2880586"/>
              <a:ext cx="630000" cy="630000"/>
            </a:xfrm>
            <a:prstGeom prst="rect">
              <a:avLst/>
            </a:prstGeom>
          </p:spPr>
        </p:pic>
        <p:pic>
          <p:nvPicPr>
            <p:cNvPr id="1770" name="Graphic 1769" descr="Paw prints">
              <a:extLst>
                <a:ext uri="{FF2B5EF4-FFF2-40B4-BE49-F238E27FC236}">
                  <a16:creationId xmlns:a16="http://schemas.microsoft.com/office/drawing/2014/main" id="{E991FD55-C7AF-2DC5-291E-0FFA48471B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44942" y="2880586"/>
              <a:ext cx="630000" cy="630000"/>
            </a:xfrm>
            <a:prstGeom prst="rect">
              <a:avLst/>
            </a:prstGeom>
          </p:spPr>
        </p:pic>
        <p:pic>
          <p:nvPicPr>
            <p:cNvPr id="1771" name="Graphic 1770" descr="Paw prints">
              <a:extLst>
                <a:ext uri="{FF2B5EF4-FFF2-40B4-BE49-F238E27FC236}">
                  <a16:creationId xmlns:a16="http://schemas.microsoft.com/office/drawing/2014/main" id="{AB97DFBB-9D39-CCCA-6081-026828C773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53468" y="2880586"/>
              <a:ext cx="630000" cy="630000"/>
            </a:xfrm>
            <a:prstGeom prst="rect">
              <a:avLst/>
            </a:prstGeom>
          </p:spPr>
        </p:pic>
        <p:pic>
          <p:nvPicPr>
            <p:cNvPr id="1772" name="Graphic 1771" descr="Paw prints">
              <a:extLst>
                <a:ext uri="{FF2B5EF4-FFF2-40B4-BE49-F238E27FC236}">
                  <a16:creationId xmlns:a16="http://schemas.microsoft.com/office/drawing/2014/main" id="{A82B0F4A-A4E6-1FCA-6B8C-609A4AA0C6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62000" y="2880586"/>
              <a:ext cx="630000" cy="630000"/>
            </a:xfrm>
            <a:prstGeom prst="rect">
              <a:avLst/>
            </a:prstGeom>
          </p:spPr>
        </p:pic>
      </p:grpSp>
      <p:grpSp>
        <p:nvGrpSpPr>
          <p:cNvPr id="1773" name="Group 1772">
            <a:extLst>
              <a:ext uri="{FF2B5EF4-FFF2-40B4-BE49-F238E27FC236}">
                <a16:creationId xmlns:a16="http://schemas.microsoft.com/office/drawing/2014/main" id="{B2731C0D-EA24-3E94-D4F7-4C16EC31F188}"/>
              </a:ext>
            </a:extLst>
          </p:cNvPr>
          <p:cNvGrpSpPr/>
          <p:nvPr/>
        </p:nvGrpSpPr>
        <p:grpSpPr>
          <a:xfrm>
            <a:off x="-6679" y="3216583"/>
            <a:ext cx="12192000" cy="630000"/>
            <a:chOff x="0" y="2880586"/>
            <a:chExt cx="12192000" cy="630000"/>
          </a:xfrm>
        </p:grpSpPr>
        <p:pic>
          <p:nvPicPr>
            <p:cNvPr id="1774" name="Graphic 1773" descr="Paw prints">
              <a:extLst>
                <a:ext uri="{FF2B5EF4-FFF2-40B4-BE49-F238E27FC236}">
                  <a16:creationId xmlns:a16="http://schemas.microsoft.com/office/drawing/2014/main" id="{53FAB15E-7D80-0ADA-E43E-DAD0A5A46B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880586"/>
              <a:ext cx="630000" cy="630000"/>
            </a:xfrm>
            <a:prstGeom prst="rect">
              <a:avLst/>
            </a:prstGeom>
          </p:spPr>
        </p:pic>
        <p:pic>
          <p:nvPicPr>
            <p:cNvPr id="1775" name="Graphic 1774" descr="Paw prints">
              <a:extLst>
                <a:ext uri="{FF2B5EF4-FFF2-40B4-BE49-F238E27FC236}">
                  <a16:creationId xmlns:a16="http://schemas.microsoft.com/office/drawing/2014/main" id="{C8265CB8-A168-225F-7B60-E9AE9438E5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 y="2880586"/>
              <a:ext cx="630000" cy="630000"/>
            </a:xfrm>
            <a:prstGeom prst="rect">
              <a:avLst/>
            </a:prstGeom>
          </p:spPr>
        </p:pic>
        <p:pic>
          <p:nvPicPr>
            <p:cNvPr id="1776" name="Graphic 1775" descr="Paw prints">
              <a:extLst>
                <a:ext uri="{FF2B5EF4-FFF2-40B4-BE49-F238E27FC236}">
                  <a16:creationId xmlns:a16="http://schemas.microsoft.com/office/drawing/2014/main" id="{E29E384D-14A1-ACDC-34B7-E82E41360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7052" y="2880586"/>
              <a:ext cx="630000" cy="630000"/>
            </a:xfrm>
            <a:prstGeom prst="rect">
              <a:avLst/>
            </a:prstGeom>
          </p:spPr>
        </p:pic>
        <p:pic>
          <p:nvPicPr>
            <p:cNvPr id="1777" name="Graphic 1776" descr="Paw prints">
              <a:extLst>
                <a:ext uri="{FF2B5EF4-FFF2-40B4-BE49-F238E27FC236}">
                  <a16:creationId xmlns:a16="http://schemas.microsoft.com/office/drawing/2014/main" id="{6E519E05-3842-1093-95CA-63AE4EFBB0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5578" y="2880586"/>
              <a:ext cx="630000" cy="630000"/>
            </a:xfrm>
            <a:prstGeom prst="rect">
              <a:avLst/>
            </a:prstGeom>
          </p:spPr>
        </p:pic>
        <p:pic>
          <p:nvPicPr>
            <p:cNvPr id="1778" name="Graphic 1777" descr="Paw prints">
              <a:extLst>
                <a:ext uri="{FF2B5EF4-FFF2-40B4-BE49-F238E27FC236}">
                  <a16:creationId xmlns:a16="http://schemas.microsoft.com/office/drawing/2014/main" id="{4122D544-4451-D05F-1DD9-D4F63FEA90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4104" y="2880586"/>
              <a:ext cx="630000" cy="630000"/>
            </a:xfrm>
            <a:prstGeom prst="rect">
              <a:avLst/>
            </a:prstGeom>
          </p:spPr>
        </p:pic>
        <p:pic>
          <p:nvPicPr>
            <p:cNvPr id="1779" name="Graphic 1778" descr="Paw prints">
              <a:extLst>
                <a:ext uri="{FF2B5EF4-FFF2-40B4-BE49-F238E27FC236}">
                  <a16:creationId xmlns:a16="http://schemas.microsoft.com/office/drawing/2014/main" id="{147161C8-28A0-DB32-8758-41E58FC73C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2630" y="2880586"/>
              <a:ext cx="630000" cy="630000"/>
            </a:xfrm>
            <a:prstGeom prst="rect">
              <a:avLst/>
            </a:prstGeom>
          </p:spPr>
        </p:pic>
        <p:pic>
          <p:nvPicPr>
            <p:cNvPr id="1780" name="Graphic 1779" descr="Paw prints">
              <a:extLst>
                <a:ext uri="{FF2B5EF4-FFF2-40B4-BE49-F238E27FC236}">
                  <a16:creationId xmlns:a16="http://schemas.microsoft.com/office/drawing/2014/main" id="{B9E99A18-C365-F1D2-50FE-10B520739D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1156" y="2880586"/>
              <a:ext cx="630000" cy="630000"/>
            </a:xfrm>
            <a:prstGeom prst="rect">
              <a:avLst/>
            </a:prstGeom>
          </p:spPr>
        </p:pic>
        <p:pic>
          <p:nvPicPr>
            <p:cNvPr id="1781" name="Graphic 1780" descr="Paw prints">
              <a:extLst>
                <a:ext uri="{FF2B5EF4-FFF2-40B4-BE49-F238E27FC236}">
                  <a16:creationId xmlns:a16="http://schemas.microsoft.com/office/drawing/2014/main" id="{07B8416C-9F5C-FC99-A2AC-AA74C9EBCC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9682" y="2880586"/>
              <a:ext cx="630000" cy="630000"/>
            </a:xfrm>
            <a:prstGeom prst="rect">
              <a:avLst/>
            </a:prstGeom>
          </p:spPr>
        </p:pic>
        <p:pic>
          <p:nvPicPr>
            <p:cNvPr id="1782" name="Graphic 1781" descr="Paw prints">
              <a:extLst>
                <a:ext uri="{FF2B5EF4-FFF2-40B4-BE49-F238E27FC236}">
                  <a16:creationId xmlns:a16="http://schemas.microsoft.com/office/drawing/2014/main" id="{CE6D8BEE-C545-8A07-639D-4DA4235729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8208" y="2880586"/>
              <a:ext cx="630000" cy="630000"/>
            </a:xfrm>
            <a:prstGeom prst="rect">
              <a:avLst/>
            </a:prstGeom>
          </p:spPr>
        </p:pic>
        <p:pic>
          <p:nvPicPr>
            <p:cNvPr id="1783" name="Graphic 1782" descr="Paw prints">
              <a:extLst>
                <a:ext uri="{FF2B5EF4-FFF2-40B4-BE49-F238E27FC236}">
                  <a16:creationId xmlns:a16="http://schemas.microsoft.com/office/drawing/2014/main" id="{A6D1074B-FB3B-CDEB-AACB-FC25051930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6734" y="2880586"/>
              <a:ext cx="630000" cy="630000"/>
            </a:xfrm>
            <a:prstGeom prst="rect">
              <a:avLst/>
            </a:prstGeom>
          </p:spPr>
        </p:pic>
        <p:pic>
          <p:nvPicPr>
            <p:cNvPr id="1784" name="Graphic 1783" descr="Paw prints">
              <a:extLst>
                <a:ext uri="{FF2B5EF4-FFF2-40B4-BE49-F238E27FC236}">
                  <a16:creationId xmlns:a16="http://schemas.microsoft.com/office/drawing/2014/main" id="{CAA8A73D-C88F-9314-F26E-7339ABE127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0" y="2880586"/>
              <a:ext cx="630000" cy="630000"/>
            </a:xfrm>
            <a:prstGeom prst="rect">
              <a:avLst/>
            </a:prstGeom>
          </p:spPr>
        </p:pic>
        <p:pic>
          <p:nvPicPr>
            <p:cNvPr id="1785" name="Graphic 1784" descr="Paw prints">
              <a:extLst>
                <a:ext uri="{FF2B5EF4-FFF2-40B4-BE49-F238E27FC236}">
                  <a16:creationId xmlns:a16="http://schemas.microsoft.com/office/drawing/2014/main" id="{3C8D2B28-9353-5B4B-DB3D-734CDBDC19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3786" y="2880586"/>
              <a:ext cx="630000" cy="630000"/>
            </a:xfrm>
            <a:prstGeom prst="rect">
              <a:avLst/>
            </a:prstGeom>
          </p:spPr>
        </p:pic>
        <p:pic>
          <p:nvPicPr>
            <p:cNvPr id="1786" name="Graphic 1785" descr="Paw prints">
              <a:extLst>
                <a:ext uri="{FF2B5EF4-FFF2-40B4-BE49-F238E27FC236}">
                  <a16:creationId xmlns:a16="http://schemas.microsoft.com/office/drawing/2014/main" id="{FD3DB068-FFC6-ADF2-3136-F2CA1676B7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2312" y="2880586"/>
              <a:ext cx="630000" cy="630000"/>
            </a:xfrm>
            <a:prstGeom prst="rect">
              <a:avLst/>
            </a:prstGeom>
          </p:spPr>
        </p:pic>
        <p:pic>
          <p:nvPicPr>
            <p:cNvPr id="1787" name="Graphic 1786" descr="Paw prints">
              <a:extLst>
                <a:ext uri="{FF2B5EF4-FFF2-40B4-BE49-F238E27FC236}">
                  <a16:creationId xmlns:a16="http://schemas.microsoft.com/office/drawing/2014/main" id="{33C09E3A-5F9C-FC36-EC1A-F4BC032920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0838" y="2880586"/>
              <a:ext cx="630000" cy="630000"/>
            </a:xfrm>
            <a:prstGeom prst="rect">
              <a:avLst/>
            </a:prstGeom>
          </p:spPr>
        </p:pic>
        <p:pic>
          <p:nvPicPr>
            <p:cNvPr id="1788" name="Graphic 1787" descr="Paw prints">
              <a:extLst>
                <a:ext uri="{FF2B5EF4-FFF2-40B4-BE49-F238E27FC236}">
                  <a16:creationId xmlns:a16="http://schemas.microsoft.com/office/drawing/2014/main" id="{C9C5BADD-34FF-9D37-9F49-19AC22A9FA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9364" y="2880586"/>
              <a:ext cx="630000" cy="630000"/>
            </a:xfrm>
            <a:prstGeom prst="rect">
              <a:avLst/>
            </a:prstGeom>
          </p:spPr>
        </p:pic>
        <p:pic>
          <p:nvPicPr>
            <p:cNvPr id="1789" name="Graphic 1788" descr="Paw prints">
              <a:extLst>
                <a:ext uri="{FF2B5EF4-FFF2-40B4-BE49-F238E27FC236}">
                  <a16:creationId xmlns:a16="http://schemas.microsoft.com/office/drawing/2014/main" id="{636CB390-D20E-1C12-8A46-505F530DF8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7890" y="2880586"/>
              <a:ext cx="630000" cy="630000"/>
            </a:xfrm>
            <a:prstGeom prst="rect">
              <a:avLst/>
            </a:prstGeom>
          </p:spPr>
        </p:pic>
        <p:pic>
          <p:nvPicPr>
            <p:cNvPr id="1790" name="Graphic 1789" descr="Paw prints">
              <a:extLst>
                <a:ext uri="{FF2B5EF4-FFF2-40B4-BE49-F238E27FC236}">
                  <a16:creationId xmlns:a16="http://schemas.microsoft.com/office/drawing/2014/main" id="{CC1EF7E2-957B-9070-5A3A-A4E974419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6416" y="2880586"/>
              <a:ext cx="630000" cy="630000"/>
            </a:xfrm>
            <a:prstGeom prst="rect">
              <a:avLst/>
            </a:prstGeom>
          </p:spPr>
        </p:pic>
        <p:pic>
          <p:nvPicPr>
            <p:cNvPr id="1791" name="Graphic 1790" descr="Paw prints">
              <a:extLst>
                <a:ext uri="{FF2B5EF4-FFF2-40B4-BE49-F238E27FC236}">
                  <a16:creationId xmlns:a16="http://schemas.microsoft.com/office/drawing/2014/main" id="{5DF3BCF6-4892-B099-EBD1-B4F78F7797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44942" y="2880586"/>
              <a:ext cx="630000" cy="630000"/>
            </a:xfrm>
            <a:prstGeom prst="rect">
              <a:avLst/>
            </a:prstGeom>
          </p:spPr>
        </p:pic>
        <p:pic>
          <p:nvPicPr>
            <p:cNvPr id="1792" name="Graphic 1791" descr="Paw prints">
              <a:extLst>
                <a:ext uri="{FF2B5EF4-FFF2-40B4-BE49-F238E27FC236}">
                  <a16:creationId xmlns:a16="http://schemas.microsoft.com/office/drawing/2014/main" id="{36664A6B-99B3-F9CE-2992-C0A1A4FA97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53468" y="2880586"/>
              <a:ext cx="630000" cy="630000"/>
            </a:xfrm>
            <a:prstGeom prst="rect">
              <a:avLst/>
            </a:prstGeom>
          </p:spPr>
        </p:pic>
        <p:pic>
          <p:nvPicPr>
            <p:cNvPr id="1793" name="Graphic 1792" descr="Paw prints">
              <a:extLst>
                <a:ext uri="{FF2B5EF4-FFF2-40B4-BE49-F238E27FC236}">
                  <a16:creationId xmlns:a16="http://schemas.microsoft.com/office/drawing/2014/main" id="{66CF1235-5BE1-A6B2-9B86-006381D554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62000" y="2880586"/>
              <a:ext cx="630000" cy="630000"/>
            </a:xfrm>
            <a:prstGeom prst="rect">
              <a:avLst/>
            </a:prstGeom>
          </p:spPr>
        </p:pic>
      </p:grpSp>
      <p:grpSp>
        <p:nvGrpSpPr>
          <p:cNvPr id="1794" name="Group 1793">
            <a:extLst>
              <a:ext uri="{FF2B5EF4-FFF2-40B4-BE49-F238E27FC236}">
                <a16:creationId xmlns:a16="http://schemas.microsoft.com/office/drawing/2014/main" id="{92135A77-1BD4-9644-6225-BD80AF169BA9}"/>
              </a:ext>
            </a:extLst>
          </p:cNvPr>
          <p:cNvGrpSpPr/>
          <p:nvPr/>
        </p:nvGrpSpPr>
        <p:grpSpPr>
          <a:xfrm>
            <a:off x="-6679" y="3843914"/>
            <a:ext cx="12192000" cy="630000"/>
            <a:chOff x="0" y="2880586"/>
            <a:chExt cx="12192000" cy="630000"/>
          </a:xfrm>
        </p:grpSpPr>
        <p:pic>
          <p:nvPicPr>
            <p:cNvPr id="1795" name="Graphic 1794" descr="Paw prints">
              <a:extLst>
                <a:ext uri="{FF2B5EF4-FFF2-40B4-BE49-F238E27FC236}">
                  <a16:creationId xmlns:a16="http://schemas.microsoft.com/office/drawing/2014/main" id="{EC5AAA9B-409C-0F56-6127-DF9C6D0108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880586"/>
              <a:ext cx="630000" cy="630000"/>
            </a:xfrm>
            <a:prstGeom prst="rect">
              <a:avLst/>
            </a:prstGeom>
          </p:spPr>
        </p:pic>
        <p:pic>
          <p:nvPicPr>
            <p:cNvPr id="1796" name="Graphic 1795" descr="Paw prints">
              <a:extLst>
                <a:ext uri="{FF2B5EF4-FFF2-40B4-BE49-F238E27FC236}">
                  <a16:creationId xmlns:a16="http://schemas.microsoft.com/office/drawing/2014/main" id="{0807F7D7-871E-7A7B-6915-2C71DAB00D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 y="2880586"/>
              <a:ext cx="630000" cy="630000"/>
            </a:xfrm>
            <a:prstGeom prst="rect">
              <a:avLst/>
            </a:prstGeom>
          </p:spPr>
        </p:pic>
        <p:pic>
          <p:nvPicPr>
            <p:cNvPr id="1797" name="Graphic 1796" descr="Paw prints">
              <a:extLst>
                <a:ext uri="{FF2B5EF4-FFF2-40B4-BE49-F238E27FC236}">
                  <a16:creationId xmlns:a16="http://schemas.microsoft.com/office/drawing/2014/main" id="{E8DBF544-618B-5ED1-5367-11916E098A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7052" y="2880586"/>
              <a:ext cx="630000" cy="630000"/>
            </a:xfrm>
            <a:prstGeom prst="rect">
              <a:avLst/>
            </a:prstGeom>
          </p:spPr>
        </p:pic>
        <p:pic>
          <p:nvPicPr>
            <p:cNvPr id="1798" name="Graphic 1797" descr="Paw prints">
              <a:extLst>
                <a:ext uri="{FF2B5EF4-FFF2-40B4-BE49-F238E27FC236}">
                  <a16:creationId xmlns:a16="http://schemas.microsoft.com/office/drawing/2014/main" id="{58CBC48E-5B3D-B146-00CD-758E12D890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5578" y="2880586"/>
              <a:ext cx="630000" cy="630000"/>
            </a:xfrm>
            <a:prstGeom prst="rect">
              <a:avLst/>
            </a:prstGeom>
          </p:spPr>
        </p:pic>
        <p:pic>
          <p:nvPicPr>
            <p:cNvPr id="1799" name="Graphic 1798" descr="Paw prints">
              <a:extLst>
                <a:ext uri="{FF2B5EF4-FFF2-40B4-BE49-F238E27FC236}">
                  <a16:creationId xmlns:a16="http://schemas.microsoft.com/office/drawing/2014/main" id="{D0167C80-9F16-2D9D-C371-E90F1B735D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4104" y="2880586"/>
              <a:ext cx="630000" cy="630000"/>
            </a:xfrm>
            <a:prstGeom prst="rect">
              <a:avLst/>
            </a:prstGeom>
          </p:spPr>
        </p:pic>
        <p:pic>
          <p:nvPicPr>
            <p:cNvPr id="1800" name="Graphic 1799" descr="Paw prints">
              <a:extLst>
                <a:ext uri="{FF2B5EF4-FFF2-40B4-BE49-F238E27FC236}">
                  <a16:creationId xmlns:a16="http://schemas.microsoft.com/office/drawing/2014/main" id="{7B8EBE28-1375-E340-27DE-C79071D210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2630" y="2880586"/>
              <a:ext cx="630000" cy="630000"/>
            </a:xfrm>
            <a:prstGeom prst="rect">
              <a:avLst/>
            </a:prstGeom>
          </p:spPr>
        </p:pic>
        <p:pic>
          <p:nvPicPr>
            <p:cNvPr id="1801" name="Graphic 1800" descr="Paw prints">
              <a:extLst>
                <a:ext uri="{FF2B5EF4-FFF2-40B4-BE49-F238E27FC236}">
                  <a16:creationId xmlns:a16="http://schemas.microsoft.com/office/drawing/2014/main" id="{AEC50278-BC1E-FCE9-AD92-04E2D77E23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1156" y="2880586"/>
              <a:ext cx="630000" cy="630000"/>
            </a:xfrm>
            <a:prstGeom prst="rect">
              <a:avLst/>
            </a:prstGeom>
          </p:spPr>
        </p:pic>
        <p:pic>
          <p:nvPicPr>
            <p:cNvPr id="1802" name="Graphic 1801" descr="Paw prints">
              <a:extLst>
                <a:ext uri="{FF2B5EF4-FFF2-40B4-BE49-F238E27FC236}">
                  <a16:creationId xmlns:a16="http://schemas.microsoft.com/office/drawing/2014/main" id="{D61CF4DD-80B4-5CAF-F999-5C4D6827E7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9682" y="2880586"/>
              <a:ext cx="630000" cy="630000"/>
            </a:xfrm>
            <a:prstGeom prst="rect">
              <a:avLst/>
            </a:prstGeom>
          </p:spPr>
        </p:pic>
        <p:pic>
          <p:nvPicPr>
            <p:cNvPr id="1803" name="Graphic 1802" descr="Paw prints">
              <a:extLst>
                <a:ext uri="{FF2B5EF4-FFF2-40B4-BE49-F238E27FC236}">
                  <a16:creationId xmlns:a16="http://schemas.microsoft.com/office/drawing/2014/main" id="{3EAB54F7-05B4-01EB-F39A-535FABEAA1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8208" y="2880586"/>
              <a:ext cx="630000" cy="630000"/>
            </a:xfrm>
            <a:prstGeom prst="rect">
              <a:avLst/>
            </a:prstGeom>
          </p:spPr>
        </p:pic>
        <p:pic>
          <p:nvPicPr>
            <p:cNvPr id="1804" name="Graphic 1803" descr="Paw prints">
              <a:extLst>
                <a:ext uri="{FF2B5EF4-FFF2-40B4-BE49-F238E27FC236}">
                  <a16:creationId xmlns:a16="http://schemas.microsoft.com/office/drawing/2014/main" id="{F137864B-1164-BBF6-493B-8217525176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6734" y="2880586"/>
              <a:ext cx="630000" cy="630000"/>
            </a:xfrm>
            <a:prstGeom prst="rect">
              <a:avLst/>
            </a:prstGeom>
          </p:spPr>
        </p:pic>
        <p:pic>
          <p:nvPicPr>
            <p:cNvPr id="1805" name="Graphic 1804" descr="Paw prints">
              <a:extLst>
                <a:ext uri="{FF2B5EF4-FFF2-40B4-BE49-F238E27FC236}">
                  <a16:creationId xmlns:a16="http://schemas.microsoft.com/office/drawing/2014/main" id="{914E3A7F-02FD-9D25-D551-6B9DC5A6E8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0" y="2880586"/>
              <a:ext cx="630000" cy="630000"/>
            </a:xfrm>
            <a:prstGeom prst="rect">
              <a:avLst/>
            </a:prstGeom>
          </p:spPr>
        </p:pic>
        <p:pic>
          <p:nvPicPr>
            <p:cNvPr id="1806" name="Graphic 1805" descr="Paw prints">
              <a:extLst>
                <a:ext uri="{FF2B5EF4-FFF2-40B4-BE49-F238E27FC236}">
                  <a16:creationId xmlns:a16="http://schemas.microsoft.com/office/drawing/2014/main" id="{56D37F52-65E8-792E-C11C-77ABAFACE8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3786" y="2880586"/>
              <a:ext cx="630000" cy="630000"/>
            </a:xfrm>
            <a:prstGeom prst="rect">
              <a:avLst/>
            </a:prstGeom>
          </p:spPr>
        </p:pic>
        <p:pic>
          <p:nvPicPr>
            <p:cNvPr id="1807" name="Graphic 1806" descr="Paw prints">
              <a:extLst>
                <a:ext uri="{FF2B5EF4-FFF2-40B4-BE49-F238E27FC236}">
                  <a16:creationId xmlns:a16="http://schemas.microsoft.com/office/drawing/2014/main" id="{04C8AC8C-0A98-2A70-C650-50C53E7D4B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2312" y="2880586"/>
              <a:ext cx="630000" cy="630000"/>
            </a:xfrm>
            <a:prstGeom prst="rect">
              <a:avLst/>
            </a:prstGeom>
          </p:spPr>
        </p:pic>
        <p:pic>
          <p:nvPicPr>
            <p:cNvPr id="1808" name="Graphic 1807" descr="Paw prints">
              <a:extLst>
                <a:ext uri="{FF2B5EF4-FFF2-40B4-BE49-F238E27FC236}">
                  <a16:creationId xmlns:a16="http://schemas.microsoft.com/office/drawing/2014/main" id="{57D2CE8C-8E30-3686-C407-D150B159CE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0838" y="2880586"/>
              <a:ext cx="630000" cy="630000"/>
            </a:xfrm>
            <a:prstGeom prst="rect">
              <a:avLst/>
            </a:prstGeom>
          </p:spPr>
        </p:pic>
        <p:pic>
          <p:nvPicPr>
            <p:cNvPr id="1809" name="Graphic 1808" descr="Paw prints">
              <a:extLst>
                <a:ext uri="{FF2B5EF4-FFF2-40B4-BE49-F238E27FC236}">
                  <a16:creationId xmlns:a16="http://schemas.microsoft.com/office/drawing/2014/main" id="{AE1E1EB3-6600-E5AA-4EE8-25E1442A5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9364" y="2880586"/>
              <a:ext cx="630000" cy="630000"/>
            </a:xfrm>
            <a:prstGeom prst="rect">
              <a:avLst/>
            </a:prstGeom>
          </p:spPr>
        </p:pic>
        <p:pic>
          <p:nvPicPr>
            <p:cNvPr id="1810" name="Graphic 1809" descr="Paw prints">
              <a:extLst>
                <a:ext uri="{FF2B5EF4-FFF2-40B4-BE49-F238E27FC236}">
                  <a16:creationId xmlns:a16="http://schemas.microsoft.com/office/drawing/2014/main" id="{C68FCADD-B97F-6884-2BC7-0823AE77CF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7890" y="2880586"/>
              <a:ext cx="630000" cy="630000"/>
            </a:xfrm>
            <a:prstGeom prst="rect">
              <a:avLst/>
            </a:prstGeom>
          </p:spPr>
        </p:pic>
        <p:pic>
          <p:nvPicPr>
            <p:cNvPr id="1811" name="Graphic 1810" descr="Paw prints">
              <a:extLst>
                <a:ext uri="{FF2B5EF4-FFF2-40B4-BE49-F238E27FC236}">
                  <a16:creationId xmlns:a16="http://schemas.microsoft.com/office/drawing/2014/main" id="{C579FBF5-2E8A-3CA1-15B0-016DF4A038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6416" y="2880586"/>
              <a:ext cx="630000" cy="630000"/>
            </a:xfrm>
            <a:prstGeom prst="rect">
              <a:avLst/>
            </a:prstGeom>
          </p:spPr>
        </p:pic>
        <p:pic>
          <p:nvPicPr>
            <p:cNvPr id="1812" name="Graphic 1811" descr="Paw prints">
              <a:extLst>
                <a:ext uri="{FF2B5EF4-FFF2-40B4-BE49-F238E27FC236}">
                  <a16:creationId xmlns:a16="http://schemas.microsoft.com/office/drawing/2014/main" id="{934E4226-1505-FABB-ECA1-A408423140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44942" y="2880586"/>
              <a:ext cx="630000" cy="630000"/>
            </a:xfrm>
            <a:prstGeom prst="rect">
              <a:avLst/>
            </a:prstGeom>
          </p:spPr>
        </p:pic>
        <p:pic>
          <p:nvPicPr>
            <p:cNvPr id="1813" name="Graphic 1812" descr="Paw prints">
              <a:extLst>
                <a:ext uri="{FF2B5EF4-FFF2-40B4-BE49-F238E27FC236}">
                  <a16:creationId xmlns:a16="http://schemas.microsoft.com/office/drawing/2014/main" id="{775A6F7F-0CE2-BEB7-7A0E-25E2FD5DA0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53468" y="2880586"/>
              <a:ext cx="630000" cy="630000"/>
            </a:xfrm>
            <a:prstGeom prst="rect">
              <a:avLst/>
            </a:prstGeom>
          </p:spPr>
        </p:pic>
        <p:pic>
          <p:nvPicPr>
            <p:cNvPr id="1814" name="Graphic 1813" descr="Paw prints">
              <a:extLst>
                <a:ext uri="{FF2B5EF4-FFF2-40B4-BE49-F238E27FC236}">
                  <a16:creationId xmlns:a16="http://schemas.microsoft.com/office/drawing/2014/main" id="{77EC0EFF-E917-146A-FE4F-F5E9605F72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62000" y="2880586"/>
              <a:ext cx="630000" cy="630000"/>
            </a:xfrm>
            <a:prstGeom prst="rect">
              <a:avLst/>
            </a:prstGeom>
          </p:spPr>
        </p:pic>
      </p:grpSp>
      <p:grpSp>
        <p:nvGrpSpPr>
          <p:cNvPr id="1815" name="Group 1814">
            <a:extLst>
              <a:ext uri="{FF2B5EF4-FFF2-40B4-BE49-F238E27FC236}">
                <a16:creationId xmlns:a16="http://schemas.microsoft.com/office/drawing/2014/main" id="{B5E82574-C934-4059-F69F-D3253DE75D0C}"/>
              </a:ext>
            </a:extLst>
          </p:cNvPr>
          <p:cNvGrpSpPr/>
          <p:nvPr/>
        </p:nvGrpSpPr>
        <p:grpSpPr>
          <a:xfrm>
            <a:off x="-6679" y="5725908"/>
            <a:ext cx="12192000" cy="630000"/>
            <a:chOff x="0" y="2880586"/>
            <a:chExt cx="12192000" cy="630000"/>
          </a:xfrm>
        </p:grpSpPr>
        <p:pic>
          <p:nvPicPr>
            <p:cNvPr id="1816" name="Graphic 1815" descr="Paw prints">
              <a:extLst>
                <a:ext uri="{FF2B5EF4-FFF2-40B4-BE49-F238E27FC236}">
                  <a16:creationId xmlns:a16="http://schemas.microsoft.com/office/drawing/2014/main" id="{927C3583-65C7-8757-A13B-5B11A42DBB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880586"/>
              <a:ext cx="630000" cy="630000"/>
            </a:xfrm>
            <a:prstGeom prst="rect">
              <a:avLst/>
            </a:prstGeom>
          </p:spPr>
        </p:pic>
        <p:pic>
          <p:nvPicPr>
            <p:cNvPr id="1817" name="Graphic 1816" descr="Paw prints">
              <a:extLst>
                <a:ext uri="{FF2B5EF4-FFF2-40B4-BE49-F238E27FC236}">
                  <a16:creationId xmlns:a16="http://schemas.microsoft.com/office/drawing/2014/main" id="{F09695B7-33E0-7DFC-37C8-978ED148EE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 y="2880586"/>
              <a:ext cx="630000" cy="630000"/>
            </a:xfrm>
            <a:prstGeom prst="rect">
              <a:avLst/>
            </a:prstGeom>
          </p:spPr>
        </p:pic>
        <p:pic>
          <p:nvPicPr>
            <p:cNvPr id="1818" name="Graphic 1817" descr="Paw prints">
              <a:extLst>
                <a:ext uri="{FF2B5EF4-FFF2-40B4-BE49-F238E27FC236}">
                  <a16:creationId xmlns:a16="http://schemas.microsoft.com/office/drawing/2014/main" id="{354BEE75-F7BB-C7B8-B0C3-E96C4B5138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7052" y="2880586"/>
              <a:ext cx="630000" cy="630000"/>
            </a:xfrm>
            <a:prstGeom prst="rect">
              <a:avLst/>
            </a:prstGeom>
          </p:spPr>
        </p:pic>
        <p:pic>
          <p:nvPicPr>
            <p:cNvPr id="1819" name="Graphic 1818" descr="Paw prints">
              <a:extLst>
                <a:ext uri="{FF2B5EF4-FFF2-40B4-BE49-F238E27FC236}">
                  <a16:creationId xmlns:a16="http://schemas.microsoft.com/office/drawing/2014/main" id="{FAE56234-4C63-97BA-0AB8-67C312F87C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5578" y="2880586"/>
              <a:ext cx="630000" cy="630000"/>
            </a:xfrm>
            <a:prstGeom prst="rect">
              <a:avLst/>
            </a:prstGeom>
          </p:spPr>
        </p:pic>
        <p:pic>
          <p:nvPicPr>
            <p:cNvPr id="1820" name="Graphic 1819" descr="Paw prints">
              <a:extLst>
                <a:ext uri="{FF2B5EF4-FFF2-40B4-BE49-F238E27FC236}">
                  <a16:creationId xmlns:a16="http://schemas.microsoft.com/office/drawing/2014/main" id="{B7CB885A-4688-0BBB-C048-3DCCE3844D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4104" y="2880586"/>
              <a:ext cx="630000" cy="630000"/>
            </a:xfrm>
            <a:prstGeom prst="rect">
              <a:avLst/>
            </a:prstGeom>
          </p:spPr>
        </p:pic>
        <p:pic>
          <p:nvPicPr>
            <p:cNvPr id="1821" name="Graphic 1820" descr="Paw prints">
              <a:extLst>
                <a:ext uri="{FF2B5EF4-FFF2-40B4-BE49-F238E27FC236}">
                  <a16:creationId xmlns:a16="http://schemas.microsoft.com/office/drawing/2014/main" id="{7DE30AF9-C306-290B-6515-79391CCA3E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2630" y="2880586"/>
              <a:ext cx="630000" cy="630000"/>
            </a:xfrm>
            <a:prstGeom prst="rect">
              <a:avLst/>
            </a:prstGeom>
          </p:spPr>
        </p:pic>
        <p:pic>
          <p:nvPicPr>
            <p:cNvPr id="1822" name="Graphic 1821" descr="Paw prints">
              <a:extLst>
                <a:ext uri="{FF2B5EF4-FFF2-40B4-BE49-F238E27FC236}">
                  <a16:creationId xmlns:a16="http://schemas.microsoft.com/office/drawing/2014/main" id="{88EB70F0-E758-E3E7-6991-5D6D816BBA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1156" y="2880586"/>
              <a:ext cx="630000" cy="630000"/>
            </a:xfrm>
            <a:prstGeom prst="rect">
              <a:avLst/>
            </a:prstGeom>
          </p:spPr>
        </p:pic>
        <p:pic>
          <p:nvPicPr>
            <p:cNvPr id="1823" name="Graphic 1822" descr="Paw prints">
              <a:extLst>
                <a:ext uri="{FF2B5EF4-FFF2-40B4-BE49-F238E27FC236}">
                  <a16:creationId xmlns:a16="http://schemas.microsoft.com/office/drawing/2014/main" id="{40DC4267-5873-3E4D-79B8-949E086140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9682" y="2880586"/>
              <a:ext cx="630000" cy="630000"/>
            </a:xfrm>
            <a:prstGeom prst="rect">
              <a:avLst/>
            </a:prstGeom>
          </p:spPr>
        </p:pic>
        <p:pic>
          <p:nvPicPr>
            <p:cNvPr id="1824" name="Graphic 1823" descr="Paw prints">
              <a:extLst>
                <a:ext uri="{FF2B5EF4-FFF2-40B4-BE49-F238E27FC236}">
                  <a16:creationId xmlns:a16="http://schemas.microsoft.com/office/drawing/2014/main" id="{FFD109AC-200B-F6DB-16FC-F1AF79363F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8208" y="2880586"/>
              <a:ext cx="630000" cy="630000"/>
            </a:xfrm>
            <a:prstGeom prst="rect">
              <a:avLst/>
            </a:prstGeom>
          </p:spPr>
        </p:pic>
        <p:pic>
          <p:nvPicPr>
            <p:cNvPr id="1825" name="Graphic 1824" descr="Paw prints">
              <a:extLst>
                <a:ext uri="{FF2B5EF4-FFF2-40B4-BE49-F238E27FC236}">
                  <a16:creationId xmlns:a16="http://schemas.microsoft.com/office/drawing/2014/main" id="{E5D58687-D20D-C78D-3101-420EBC9123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6734" y="2880586"/>
              <a:ext cx="630000" cy="630000"/>
            </a:xfrm>
            <a:prstGeom prst="rect">
              <a:avLst/>
            </a:prstGeom>
          </p:spPr>
        </p:pic>
        <p:pic>
          <p:nvPicPr>
            <p:cNvPr id="1826" name="Graphic 1825" descr="Paw prints">
              <a:extLst>
                <a:ext uri="{FF2B5EF4-FFF2-40B4-BE49-F238E27FC236}">
                  <a16:creationId xmlns:a16="http://schemas.microsoft.com/office/drawing/2014/main" id="{4FED8263-9D77-1970-69AB-F3DCE2570B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0" y="2880586"/>
              <a:ext cx="630000" cy="630000"/>
            </a:xfrm>
            <a:prstGeom prst="rect">
              <a:avLst/>
            </a:prstGeom>
          </p:spPr>
        </p:pic>
        <p:pic>
          <p:nvPicPr>
            <p:cNvPr id="1827" name="Graphic 1826" descr="Paw prints">
              <a:extLst>
                <a:ext uri="{FF2B5EF4-FFF2-40B4-BE49-F238E27FC236}">
                  <a16:creationId xmlns:a16="http://schemas.microsoft.com/office/drawing/2014/main" id="{FCEB82B4-AF86-455D-C254-8E23F3C3C1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3786" y="2880586"/>
              <a:ext cx="630000" cy="630000"/>
            </a:xfrm>
            <a:prstGeom prst="rect">
              <a:avLst/>
            </a:prstGeom>
          </p:spPr>
        </p:pic>
        <p:pic>
          <p:nvPicPr>
            <p:cNvPr id="1828" name="Graphic 1827" descr="Paw prints">
              <a:extLst>
                <a:ext uri="{FF2B5EF4-FFF2-40B4-BE49-F238E27FC236}">
                  <a16:creationId xmlns:a16="http://schemas.microsoft.com/office/drawing/2014/main" id="{EF138198-BFFF-E3CA-EC48-D0C6A66ED6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2312" y="2880586"/>
              <a:ext cx="630000" cy="630000"/>
            </a:xfrm>
            <a:prstGeom prst="rect">
              <a:avLst/>
            </a:prstGeom>
          </p:spPr>
        </p:pic>
        <p:pic>
          <p:nvPicPr>
            <p:cNvPr id="1829" name="Graphic 1828" descr="Paw prints">
              <a:extLst>
                <a:ext uri="{FF2B5EF4-FFF2-40B4-BE49-F238E27FC236}">
                  <a16:creationId xmlns:a16="http://schemas.microsoft.com/office/drawing/2014/main" id="{32FF3140-9AC5-64A1-C322-70A7706931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0838" y="2880586"/>
              <a:ext cx="630000" cy="630000"/>
            </a:xfrm>
            <a:prstGeom prst="rect">
              <a:avLst/>
            </a:prstGeom>
          </p:spPr>
        </p:pic>
        <p:pic>
          <p:nvPicPr>
            <p:cNvPr id="1830" name="Graphic 1829" descr="Paw prints">
              <a:extLst>
                <a:ext uri="{FF2B5EF4-FFF2-40B4-BE49-F238E27FC236}">
                  <a16:creationId xmlns:a16="http://schemas.microsoft.com/office/drawing/2014/main" id="{4F30C630-AE50-5A50-B10B-EA3E80FB7E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9364" y="2880586"/>
              <a:ext cx="630000" cy="630000"/>
            </a:xfrm>
            <a:prstGeom prst="rect">
              <a:avLst/>
            </a:prstGeom>
          </p:spPr>
        </p:pic>
        <p:pic>
          <p:nvPicPr>
            <p:cNvPr id="1831" name="Graphic 1830" descr="Paw prints">
              <a:extLst>
                <a:ext uri="{FF2B5EF4-FFF2-40B4-BE49-F238E27FC236}">
                  <a16:creationId xmlns:a16="http://schemas.microsoft.com/office/drawing/2014/main" id="{1DA97798-29C4-125D-406A-096C7DDF13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7890" y="2880586"/>
              <a:ext cx="630000" cy="630000"/>
            </a:xfrm>
            <a:prstGeom prst="rect">
              <a:avLst/>
            </a:prstGeom>
          </p:spPr>
        </p:pic>
        <p:pic>
          <p:nvPicPr>
            <p:cNvPr id="1832" name="Graphic 1831" descr="Paw prints">
              <a:extLst>
                <a:ext uri="{FF2B5EF4-FFF2-40B4-BE49-F238E27FC236}">
                  <a16:creationId xmlns:a16="http://schemas.microsoft.com/office/drawing/2014/main" id="{C12707ED-2AE0-5927-FD10-57AE9D65AD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6416" y="2880586"/>
              <a:ext cx="630000" cy="630000"/>
            </a:xfrm>
            <a:prstGeom prst="rect">
              <a:avLst/>
            </a:prstGeom>
          </p:spPr>
        </p:pic>
        <p:pic>
          <p:nvPicPr>
            <p:cNvPr id="1833" name="Graphic 1832" descr="Paw prints">
              <a:extLst>
                <a:ext uri="{FF2B5EF4-FFF2-40B4-BE49-F238E27FC236}">
                  <a16:creationId xmlns:a16="http://schemas.microsoft.com/office/drawing/2014/main" id="{6A0EF27B-FA8D-0C6B-594A-CEFD77CB3F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44942" y="2880586"/>
              <a:ext cx="630000" cy="630000"/>
            </a:xfrm>
            <a:prstGeom prst="rect">
              <a:avLst/>
            </a:prstGeom>
          </p:spPr>
        </p:pic>
        <p:pic>
          <p:nvPicPr>
            <p:cNvPr id="1834" name="Graphic 1833" descr="Paw prints">
              <a:extLst>
                <a:ext uri="{FF2B5EF4-FFF2-40B4-BE49-F238E27FC236}">
                  <a16:creationId xmlns:a16="http://schemas.microsoft.com/office/drawing/2014/main" id="{27626D7B-360B-16A4-63CC-B6765FF7BC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53468" y="2880586"/>
              <a:ext cx="630000" cy="630000"/>
            </a:xfrm>
            <a:prstGeom prst="rect">
              <a:avLst/>
            </a:prstGeom>
          </p:spPr>
        </p:pic>
        <p:pic>
          <p:nvPicPr>
            <p:cNvPr id="1835" name="Graphic 1834" descr="Paw prints">
              <a:extLst>
                <a:ext uri="{FF2B5EF4-FFF2-40B4-BE49-F238E27FC236}">
                  <a16:creationId xmlns:a16="http://schemas.microsoft.com/office/drawing/2014/main" id="{BAE21957-3370-CDB7-961A-BB60C66F75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62000" y="2880586"/>
              <a:ext cx="630000" cy="630000"/>
            </a:xfrm>
            <a:prstGeom prst="rect">
              <a:avLst/>
            </a:prstGeom>
          </p:spPr>
        </p:pic>
      </p:grpSp>
      <p:grpSp>
        <p:nvGrpSpPr>
          <p:cNvPr id="1836" name="Group 1835">
            <a:extLst>
              <a:ext uri="{FF2B5EF4-FFF2-40B4-BE49-F238E27FC236}">
                <a16:creationId xmlns:a16="http://schemas.microsoft.com/office/drawing/2014/main" id="{AC20ACC1-938A-F8D5-C11F-6FB0781A7B6D}"/>
              </a:ext>
            </a:extLst>
          </p:cNvPr>
          <p:cNvGrpSpPr/>
          <p:nvPr/>
        </p:nvGrpSpPr>
        <p:grpSpPr>
          <a:xfrm>
            <a:off x="-6679" y="4471245"/>
            <a:ext cx="12192000" cy="630000"/>
            <a:chOff x="0" y="2880586"/>
            <a:chExt cx="12192000" cy="630000"/>
          </a:xfrm>
        </p:grpSpPr>
        <p:pic>
          <p:nvPicPr>
            <p:cNvPr id="1837" name="Graphic 1836" descr="Paw prints">
              <a:extLst>
                <a:ext uri="{FF2B5EF4-FFF2-40B4-BE49-F238E27FC236}">
                  <a16:creationId xmlns:a16="http://schemas.microsoft.com/office/drawing/2014/main" id="{EA2F29EB-2BF7-12B9-D3B3-D5CD975237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880586"/>
              <a:ext cx="630000" cy="630000"/>
            </a:xfrm>
            <a:prstGeom prst="rect">
              <a:avLst/>
            </a:prstGeom>
          </p:spPr>
        </p:pic>
        <p:pic>
          <p:nvPicPr>
            <p:cNvPr id="1838" name="Graphic 1837" descr="Paw prints">
              <a:extLst>
                <a:ext uri="{FF2B5EF4-FFF2-40B4-BE49-F238E27FC236}">
                  <a16:creationId xmlns:a16="http://schemas.microsoft.com/office/drawing/2014/main" id="{1DD6BCA0-7224-E3D6-BBC6-C17A2430D6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 y="2880586"/>
              <a:ext cx="630000" cy="630000"/>
            </a:xfrm>
            <a:prstGeom prst="rect">
              <a:avLst/>
            </a:prstGeom>
          </p:spPr>
        </p:pic>
        <p:pic>
          <p:nvPicPr>
            <p:cNvPr id="1839" name="Graphic 1838" descr="Paw prints">
              <a:extLst>
                <a:ext uri="{FF2B5EF4-FFF2-40B4-BE49-F238E27FC236}">
                  <a16:creationId xmlns:a16="http://schemas.microsoft.com/office/drawing/2014/main" id="{5F0804C2-CB51-5D4C-4939-957DB9AE4B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7052" y="2880586"/>
              <a:ext cx="630000" cy="630000"/>
            </a:xfrm>
            <a:prstGeom prst="rect">
              <a:avLst/>
            </a:prstGeom>
          </p:spPr>
        </p:pic>
        <p:pic>
          <p:nvPicPr>
            <p:cNvPr id="1840" name="Graphic 1839" descr="Paw prints">
              <a:extLst>
                <a:ext uri="{FF2B5EF4-FFF2-40B4-BE49-F238E27FC236}">
                  <a16:creationId xmlns:a16="http://schemas.microsoft.com/office/drawing/2014/main" id="{4E127349-8905-903C-3206-990BDE16EB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5578" y="2880586"/>
              <a:ext cx="630000" cy="630000"/>
            </a:xfrm>
            <a:prstGeom prst="rect">
              <a:avLst/>
            </a:prstGeom>
          </p:spPr>
        </p:pic>
        <p:pic>
          <p:nvPicPr>
            <p:cNvPr id="1841" name="Graphic 1840" descr="Paw prints">
              <a:extLst>
                <a:ext uri="{FF2B5EF4-FFF2-40B4-BE49-F238E27FC236}">
                  <a16:creationId xmlns:a16="http://schemas.microsoft.com/office/drawing/2014/main" id="{1A787A9C-6AAE-705A-DC95-9E06942EAC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4104" y="2880586"/>
              <a:ext cx="630000" cy="630000"/>
            </a:xfrm>
            <a:prstGeom prst="rect">
              <a:avLst/>
            </a:prstGeom>
          </p:spPr>
        </p:pic>
        <p:pic>
          <p:nvPicPr>
            <p:cNvPr id="1842" name="Graphic 1841" descr="Paw prints">
              <a:extLst>
                <a:ext uri="{FF2B5EF4-FFF2-40B4-BE49-F238E27FC236}">
                  <a16:creationId xmlns:a16="http://schemas.microsoft.com/office/drawing/2014/main" id="{A80EF29F-9975-A72F-8937-FA2BD5AC30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2630" y="2880586"/>
              <a:ext cx="630000" cy="630000"/>
            </a:xfrm>
            <a:prstGeom prst="rect">
              <a:avLst/>
            </a:prstGeom>
          </p:spPr>
        </p:pic>
        <p:pic>
          <p:nvPicPr>
            <p:cNvPr id="1843" name="Graphic 1842" descr="Paw prints">
              <a:extLst>
                <a:ext uri="{FF2B5EF4-FFF2-40B4-BE49-F238E27FC236}">
                  <a16:creationId xmlns:a16="http://schemas.microsoft.com/office/drawing/2014/main" id="{EAF978DC-8703-566F-9A6E-11DADAD541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1156" y="2880586"/>
              <a:ext cx="630000" cy="630000"/>
            </a:xfrm>
            <a:prstGeom prst="rect">
              <a:avLst/>
            </a:prstGeom>
          </p:spPr>
        </p:pic>
        <p:pic>
          <p:nvPicPr>
            <p:cNvPr id="1844" name="Graphic 1843" descr="Paw prints">
              <a:extLst>
                <a:ext uri="{FF2B5EF4-FFF2-40B4-BE49-F238E27FC236}">
                  <a16:creationId xmlns:a16="http://schemas.microsoft.com/office/drawing/2014/main" id="{E911AF15-183F-2D66-3839-6C5E1B8111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9682" y="2880586"/>
              <a:ext cx="630000" cy="630000"/>
            </a:xfrm>
            <a:prstGeom prst="rect">
              <a:avLst/>
            </a:prstGeom>
          </p:spPr>
        </p:pic>
        <p:pic>
          <p:nvPicPr>
            <p:cNvPr id="1845" name="Graphic 1844" descr="Paw prints">
              <a:extLst>
                <a:ext uri="{FF2B5EF4-FFF2-40B4-BE49-F238E27FC236}">
                  <a16:creationId xmlns:a16="http://schemas.microsoft.com/office/drawing/2014/main" id="{585BC334-F27E-4ACE-54DC-D3698F925F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8208" y="2880586"/>
              <a:ext cx="630000" cy="630000"/>
            </a:xfrm>
            <a:prstGeom prst="rect">
              <a:avLst/>
            </a:prstGeom>
          </p:spPr>
        </p:pic>
        <p:pic>
          <p:nvPicPr>
            <p:cNvPr id="1846" name="Graphic 1845" descr="Paw prints">
              <a:extLst>
                <a:ext uri="{FF2B5EF4-FFF2-40B4-BE49-F238E27FC236}">
                  <a16:creationId xmlns:a16="http://schemas.microsoft.com/office/drawing/2014/main" id="{6D89BFA6-575A-1600-2638-38DC1E9849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6734" y="2880586"/>
              <a:ext cx="630000" cy="630000"/>
            </a:xfrm>
            <a:prstGeom prst="rect">
              <a:avLst/>
            </a:prstGeom>
          </p:spPr>
        </p:pic>
        <p:pic>
          <p:nvPicPr>
            <p:cNvPr id="1847" name="Graphic 1846" descr="Paw prints">
              <a:extLst>
                <a:ext uri="{FF2B5EF4-FFF2-40B4-BE49-F238E27FC236}">
                  <a16:creationId xmlns:a16="http://schemas.microsoft.com/office/drawing/2014/main" id="{2670CE31-D4CE-C230-7261-0C2CFA8304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0" y="2880586"/>
              <a:ext cx="630000" cy="630000"/>
            </a:xfrm>
            <a:prstGeom prst="rect">
              <a:avLst/>
            </a:prstGeom>
          </p:spPr>
        </p:pic>
        <p:pic>
          <p:nvPicPr>
            <p:cNvPr id="1848" name="Graphic 1847" descr="Paw prints">
              <a:extLst>
                <a:ext uri="{FF2B5EF4-FFF2-40B4-BE49-F238E27FC236}">
                  <a16:creationId xmlns:a16="http://schemas.microsoft.com/office/drawing/2014/main" id="{C1B20667-AFD7-DC35-784C-A4293C1301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3786" y="2880586"/>
              <a:ext cx="630000" cy="630000"/>
            </a:xfrm>
            <a:prstGeom prst="rect">
              <a:avLst/>
            </a:prstGeom>
          </p:spPr>
        </p:pic>
        <p:pic>
          <p:nvPicPr>
            <p:cNvPr id="1849" name="Graphic 1848" descr="Paw prints">
              <a:extLst>
                <a:ext uri="{FF2B5EF4-FFF2-40B4-BE49-F238E27FC236}">
                  <a16:creationId xmlns:a16="http://schemas.microsoft.com/office/drawing/2014/main" id="{B787CF7B-D520-6E3C-3463-9B4EA89B1E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2312" y="2880586"/>
              <a:ext cx="630000" cy="630000"/>
            </a:xfrm>
            <a:prstGeom prst="rect">
              <a:avLst/>
            </a:prstGeom>
          </p:spPr>
        </p:pic>
        <p:pic>
          <p:nvPicPr>
            <p:cNvPr id="1850" name="Graphic 1849" descr="Paw prints">
              <a:extLst>
                <a:ext uri="{FF2B5EF4-FFF2-40B4-BE49-F238E27FC236}">
                  <a16:creationId xmlns:a16="http://schemas.microsoft.com/office/drawing/2014/main" id="{4AD92501-C8C7-B446-5A2B-808D3F0AE5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0838" y="2880586"/>
              <a:ext cx="630000" cy="630000"/>
            </a:xfrm>
            <a:prstGeom prst="rect">
              <a:avLst/>
            </a:prstGeom>
          </p:spPr>
        </p:pic>
        <p:pic>
          <p:nvPicPr>
            <p:cNvPr id="1851" name="Graphic 1850" descr="Paw prints">
              <a:extLst>
                <a:ext uri="{FF2B5EF4-FFF2-40B4-BE49-F238E27FC236}">
                  <a16:creationId xmlns:a16="http://schemas.microsoft.com/office/drawing/2014/main" id="{988DB1F6-F33B-3DE4-EE4B-03F75EBD1E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9364" y="2880586"/>
              <a:ext cx="630000" cy="630000"/>
            </a:xfrm>
            <a:prstGeom prst="rect">
              <a:avLst/>
            </a:prstGeom>
          </p:spPr>
        </p:pic>
        <p:pic>
          <p:nvPicPr>
            <p:cNvPr id="1852" name="Graphic 1851" descr="Paw prints">
              <a:extLst>
                <a:ext uri="{FF2B5EF4-FFF2-40B4-BE49-F238E27FC236}">
                  <a16:creationId xmlns:a16="http://schemas.microsoft.com/office/drawing/2014/main" id="{A2161E47-7E42-C74F-A6B3-639B100938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7890" y="2880586"/>
              <a:ext cx="630000" cy="630000"/>
            </a:xfrm>
            <a:prstGeom prst="rect">
              <a:avLst/>
            </a:prstGeom>
          </p:spPr>
        </p:pic>
        <p:pic>
          <p:nvPicPr>
            <p:cNvPr id="1853" name="Graphic 1852" descr="Paw prints">
              <a:extLst>
                <a:ext uri="{FF2B5EF4-FFF2-40B4-BE49-F238E27FC236}">
                  <a16:creationId xmlns:a16="http://schemas.microsoft.com/office/drawing/2014/main" id="{7767DFC0-CE14-11D6-4337-AA1DBE46E4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6416" y="2880586"/>
              <a:ext cx="630000" cy="630000"/>
            </a:xfrm>
            <a:prstGeom prst="rect">
              <a:avLst/>
            </a:prstGeom>
          </p:spPr>
        </p:pic>
        <p:pic>
          <p:nvPicPr>
            <p:cNvPr id="1854" name="Graphic 1853" descr="Paw prints">
              <a:extLst>
                <a:ext uri="{FF2B5EF4-FFF2-40B4-BE49-F238E27FC236}">
                  <a16:creationId xmlns:a16="http://schemas.microsoft.com/office/drawing/2014/main" id="{B29A020D-9937-F200-3E78-748B47A73D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44942" y="2880586"/>
              <a:ext cx="630000" cy="630000"/>
            </a:xfrm>
            <a:prstGeom prst="rect">
              <a:avLst/>
            </a:prstGeom>
          </p:spPr>
        </p:pic>
        <p:pic>
          <p:nvPicPr>
            <p:cNvPr id="1855" name="Graphic 1854" descr="Paw prints">
              <a:extLst>
                <a:ext uri="{FF2B5EF4-FFF2-40B4-BE49-F238E27FC236}">
                  <a16:creationId xmlns:a16="http://schemas.microsoft.com/office/drawing/2014/main" id="{6CEB9286-4F67-8ACD-2986-DF1FD6EA75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53468" y="2880586"/>
              <a:ext cx="630000" cy="630000"/>
            </a:xfrm>
            <a:prstGeom prst="rect">
              <a:avLst/>
            </a:prstGeom>
          </p:spPr>
        </p:pic>
        <p:pic>
          <p:nvPicPr>
            <p:cNvPr id="1856" name="Graphic 1855" descr="Paw prints">
              <a:extLst>
                <a:ext uri="{FF2B5EF4-FFF2-40B4-BE49-F238E27FC236}">
                  <a16:creationId xmlns:a16="http://schemas.microsoft.com/office/drawing/2014/main" id="{BAA27220-24E4-92AB-75F1-15360B2E39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62000" y="2880586"/>
              <a:ext cx="630000" cy="630000"/>
            </a:xfrm>
            <a:prstGeom prst="rect">
              <a:avLst/>
            </a:prstGeom>
          </p:spPr>
        </p:pic>
      </p:grpSp>
      <p:grpSp>
        <p:nvGrpSpPr>
          <p:cNvPr id="1857" name="Group 1856">
            <a:extLst>
              <a:ext uri="{FF2B5EF4-FFF2-40B4-BE49-F238E27FC236}">
                <a16:creationId xmlns:a16="http://schemas.microsoft.com/office/drawing/2014/main" id="{677D5D45-163F-C720-5E09-E20E01D3D8A5}"/>
              </a:ext>
            </a:extLst>
          </p:cNvPr>
          <p:cNvGrpSpPr/>
          <p:nvPr/>
        </p:nvGrpSpPr>
        <p:grpSpPr>
          <a:xfrm>
            <a:off x="-6679" y="5098576"/>
            <a:ext cx="12192000" cy="630000"/>
            <a:chOff x="0" y="2880586"/>
            <a:chExt cx="12192000" cy="630000"/>
          </a:xfrm>
        </p:grpSpPr>
        <p:pic>
          <p:nvPicPr>
            <p:cNvPr id="1858" name="Graphic 1857" descr="Paw prints">
              <a:extLst>
                <a:ext uri="{FF2B5EF4-FFF2-40B4-BE49-F238E27FC236}">
                  <a16:creationId xmlns:a16="http://schemas.microsoft.com/office/drawing/2014/main" id="{DCFB59FA-ED30-58EB-BF50-73FBBE371B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880586"/>
              <a:ext cx="630000" cy="630000"/>
            </a:xfrm>
            <a:prstGeom prst="rect">
              <a:avLst/>
            </a:prstGeom>
          </p:spPr>
        </p:pic>
        <p:pic>
          <p:nvPicPr>
            <p:cNvPr id="1859" name="Graphic 1858" descr="Paw prints">
              <a:extLst>
                <a:ext uri="{FF2B5EF4-FFF2-40B4-BE49-F238E27FC236}">
                  <a16:creationId xmlns:a16="http://schemas.microsoft.com/office/drawing/2014/main" id="{007A2E56-3714-DA67-1130-716127300A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 y="2880586"/>
              <a:ext cx="630000" cy="630000"/>
            </a:xfrm>
            <a:prstGeom prst="rect">
              <a:avLst/>
            </a:prstGeom>
          </p:spPr>
        </p:pic>
        <p:pic>
          <p:nvPicPr>
            <p:cNvPr id="1860" name="Graphic 1859" descr="Paw prints">
              <a:extLst>
                <a:ext uri="{FF2B5EF4-FFF2-40B4-BE49-F238E27FC236}">
                  <a16:creationId xmlns:a16="http://schemas.microsoft.com/office/drawing/2014/main" id="{926C42DD-D2C1-9880-E161-A88EFB8023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7052" y="2880586"/>
              <a:ext cx="630000" cy="630000"/>
            </a:xfrm>
            <a:prstGeom prst="rect">
              <a:avLst/>
            </a:prstGeom>
          </p:spPr>
        </p:pic>
        <p:pic>
          <p:nvPicPr>
            <p:cNvPr id="1861" name="Graphic 1860" descr="Paw prints">
              <a:extLst>
                <a:ext uri="{FF2B5EF4-FFF2-40B4-BE49-F238E27FC236}">
                  <a16:creationId xmlns:a16="http://schemas.microsoft.com/office/drawing/2014/main" id="{F6C03338-ECEA-3652-627F-B6C44B6274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5578" y="2880586"/>
              <a:ext cx="630000" cy="630000"/>
            </a:xfrm>
            <a:prstGeom prst="rect">
              <a:avLst/>
            </a:prstGeom>
          </p:spPr>
        </p:pic>
        <p:pic>
          <p:nvPicPr>
            <p:cNvPr id="1862" name="Graphic 1861" descr="Paw prints">
              <a:extLst>
                <a:ext uri="{FF2B5EF4-FFF2-40B4-BE49-F238E27FC236}">
                  <a16:creationId xmlns:a16="http://schemas.microsoft.com/office/drawing/2014/main" id="{C2EC610C-476F-EC19-2BD9-DFB663FDDF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4104" y="2880586"/>
              <a:ext cx="630000" cy="630000"/>
            </a:xfrm>
            <a:prstGeom prst="rect">
              <a:avLst/>
            </a:prstGeom>
          </p:spPr>
        </p:pic>
        <p:pic>
          <p:nvPicPr>
            <p:cNvPr id="1863" name="Graphic 1862" descr="Paw prints">
              <a:extLst>
                <a:ext uri="{FF2B5EF4-FFF2-40B4-BE49-F238E27FC236}">
                  <a16:creationId xmlns:a16="http://schemas.microsoft.com/office/drawing/2014/main" id="{FCD4124C-97D6-A3F1-EC80-DF460C8FA2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2630" y="2880586"/>
              <a:ext cx="630000" cy="630000"/>
            </a:xfrm>
            <a:prstGeom prst="rect">
              <a:avLst/>
            </a:prstGeom>
          </p:spPr>
        </p:pic>
        <p:pic>
          <p:nvPicPr>
            <p:cNvPr id="1864" name="Graphic 1863" descr="Paw prints">
              <a:extLst>
                <a:ext uri="{FF2B5EF4-FFF2-40B4-BE49-F238E27FC236}">
                  <a16:creationId xmlns:a16="http://schemas.microsoft.com/office/drawing/2014/main" id="{92067CE4-1E55-CDC1-7306-F19A7741F8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1156" y="2880586"/>
              <a:ext cx="630000" cy="630000"/>
            </a:xfrm>
            <a:prstGeom prst="rect">
              <a:avLst/>
            </a:prstGeom>
          </p:spPr>
        </p:pic>
        <p:pic>
          <p:nvPicPr>
            <p:cNvPr id="1865" name="Graphic 1864" descr="Paw prints">
              <a:extLst>
                <a:ext uri="{FF2B5EF4-FFF2-40B4-BE49-F238E27FC236}">
                  <a16:creationId xmlns:a16="http://schemas.microsoft.com/office/drawing/2014/main" id="{E4111532-38D0-253C-627B-3AF391EAD7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9682" y="2880586"/>
              <a:ext cx="630000" cy="630000"/>
            </a:xfrm>
            <a:prstGeom prst="rect">
              <a:avLst/>
            </a:prstGeom>
          </p:spPr>
        </p:pic>
        <p:pic>
          <p:nvPicPr>
            <p:cNvPr id="1866" name="Graphic 1865" descr="Paw prints">
              <a:extLst>
                <a:ext uri="{FF2B5EF4-FFF2-40B4-BE49-F238E27FC236}">
                  <a16:creationId xmlns:a16="http://schemas.microsoft.com/office/drawing/2014/main" id="{780F6427-08C5-3CB5-BB62-4627FD5BD1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8208" y="2880586"/>
              <a:ext cx="630000" cy="630000"/>
            </a:xfrm>
            <a:prstGeom prst="rect">
              <a:avLst/>
            </a:prstGeom>
          </p:spPr>
        </p:pic>
        <p:pic>
          <p:nvPicPr>
            <p:cNvPr id="1867" name="Graphic 1866" descr="Paw prints">
              <a:extLst>
                <a:ext uri="{FF2B5EF4-FFF2-40B4-BE49-F238E27FC236}">
                  <a16:creationId xmlns:a16="http://schemas.microsoft.com/office/drawing/2014/main" id="{2496E91E-544D-8019-410F-27C69D2841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6734" y="2880586"/>
              <a:ext cx="630000" cy="630000"/>
            </a:xfrm>
            <a:prstGeom prst="rect">
              <a:avLst/>
            </a:prstGeom>
          </p:spPr>
        </p:pic>
        <p:pic>
          <p:nvPicPr>
            <p:cNvPr id="1868" name="Graphic 1867" descr="Paw prints">
              <a:extLst>
                <a:ext uri="{FF2B5EF4-FFF2-40B4-BE49-F238E27FC236}">
                  <a16:creationId xmlns:a16="http://schemas.microsoft.com/office/drawing/2014/main" id="{4D41860B-3901-BAD0-3665-B68BF80F78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0" y="2880586"/>
              <a:ext cx="630000" cy="630000"/>
            </a:xfrm>
            <a:prstGeom prst="rect">
              <a:avLst/>
            </a:prstGeom>
          </p:spPr>
        </p:pic>
        <p:pic>
          <p:nvPicPr>
            <p:cNvPr id="1869" name="Graphic 1868" descr="Paw prints">
              <a:extLst>
                <a:ext uri="{FF2B5EF4-FFF2-40B4-BE49-F238E27FC236}">
                  <a16:creationId xmlns:a16="http://schemas.microsoft.com/office/drawing/2014/main" id="{0128BD02-5768-31AA-114E-911DEFA292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3786" y="2880586"/>
              <a:ext cx="630000" cy="630000"/>
            </a:xfrm>
            <a:prstGeom prst="rect">
              <a:avLst/>
            </a:prstGeom>
          </p:spPr>
        </p:pic>
        <p:pic>
          <p:nvPicPr>
            <p:cNvPr id="1870" name="Graphic 1869" descr="Paw prints">
              <a:extLst>
                <a:ext uri="{FF2B5EF4-FFF2-40B4-BE49-F238E27FC236}">
                  <a16:creationId xmlns:a16="http://schemas.microsoft.com/office/drawing/2014/main" id="{1692C934-D3C9-3D99-EC0D-86ECE73023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2312" y="2880586"/>
              <a:ext cx="630000" cy="630000"/>
            </a:xfrm>
            <a:prstGeom prst="rect">
              <a:avLst/>
            </a:prstGeom>
          </p:spPr>
        </p:pic>
        <p:pic>
          <p:nvPicPr>
            <p:cNvPr id="1871" name="Graphic 1870" descr="Paw prints">
              <a:extLst>
                <a:ext uri="{FF2B5EF4-FFF2-40B4-BE49-F238E27FC236}">
                  <a16:creationId xmlns:a16="http://schemas.microsoft.com/office/drawing/2014/main" id="{290B58BF-79FC-AB94-D143-8C338045C6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0838" y="2880586"/>
              <a:ext cx="630000" cy="630000"/>
            </a:xfrm>
            <a:prstGeom prst="rect">
              <a:avLst/>
            </a:prstGeom>
          </p:spPr>
        </p:pic>
        <p:pic>
          <p:nvPicPr>
            <p:cNvPr id="1872" name="Graphic 1871" descr="Paw prints">
              <a:extLst>
                <a:ext uri="{FF2B5EF4-FFF2-40B4-BE49-F238E27FC236}">
                  <a16:creationId xmlns:a16="http://schemas.microsoft.com/office/drawing/2014/main" id="{BEDF4775-3CBA-FBD0-9AC9-C3F0A528CA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9364" y="2880586"/>
              <a:ext cx="630000" cy="630000"/>
            </a:xfrm>
            <a:prstGeom prst="rect">
              <a:avLst/>
            </a:prstGeom>
          </p:spPr>
        </p:pic>
        <p:pic>
          <p:nvPicPr>
            <p:cNvPr id="1873" name="Graphic 1872" descr="Paw prints">
              <a:extLst>
                <a:ext uri="{FF2B5EF4-FFF2-40B4-BE49-F238E27FC236}">
                  <a16:creationId xmlns:a16="http://schemas.microsoft.com/office/drawing/2014/main" id="{51667FD7-48C2-235A-D767-3FE4943468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7890" y="2880586"/>
              <a:ext cx="630000" cy="630000"/>
            </a:xfrm>
            <a:prstGeom prst="rect">
              <a:avLst/>
            </a:prstGeom>
          </p:spPr>
        </p:pic>
        <p:pic>
          <p:nvPicPr>
            <p:cNvPr id="1874" name="Graphic 1873" descr="Paw prints">
              <a:extLst>
                <a:ext uri="{FF2B5EF4-FFF2-40B4-BE49-F238E27FC236}">
                  <a16:creationId xmlns:a16="http://schemas.microsoft.com/office/drawing/2014/main" id="{F2D88D02-70D4-94FA-B966-F4950BE91C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6416" y="2880586"/>
              <a:ext cx="630000" cy="630000"/>
            </a:xfrm>
            <a:prstGeom prst="rect">
              <a:avLst/>
            </a:prstGeom>
          </p:spPr>
        </p:pic>
        <p:pic>
          <p:nvPicPr>
            <p:cNvPr id="1875" name="Graphic 1874" descr="Paw prints">
              <a:extLst>
                <a:ext uri="{FF2B5EF4-FFF2-40B4-BE49-F238E27FC236}">
                  <a16:creationId xmlns:a16="http://schemas.microsoft.com/office/drawing/2014/main" id="{B042FEC3-096F-5B8D-4F5A-B1F58E057A4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44942" y="2880586"/>
              <a:ext cx="630000" cy="630000"/>
            </a:xfrm>
            <a:prstGeom prst="rect">
              <a:avLst/>
            </a:prstGeom>
          </p:spPr>
        </p:pic>
        <p:pic>
          <p:nvPicPr>
            <p:cNvPr id="1876" name="Graphic 1875" descr="Paw prints">
              <a:extLst>
                <a:ext uri="{FF2B5EF4-FFF2-40B4-BE49-F238E27FC236}">
                  <a16:creationId xmlns:a16="http://schemas.microsoft.com/office/drawing/2014/main" id="{EF0C92FC-6AD7-5608-A320-BD0D9C4740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53468" y="2880586"/>
              <a:ext cx="630000" cy="630000"/>
            </a:xfrm>
            <a:prstGeom prst="rect">
              <a:avLst/>
            </a:prstGeom>
          </p:spPr>
        </p:pic>
        <p:pic>
          <p:nvPicPr>
            <p:cNvPr id="1877" name="Graphic 1876" descr="Paw prints">
              <a:extLst>
                <a:ext uri="{FF2B5EF4-FFF2-40B4-BE49-F238E27FC236}">
                  <a16:creationId xmlns:a16="http://schemas.microsoft.com/office/drawing/2014/main" id="{748DEA83-A0CA-7139-9DC8-C822D0E248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62000" y="2880586"/>
              <a:ext cx="630000" cy="630000"/>
            </a:xfrm>
            <a:prstGeom prst="rect">
              <a:avLst/>
            </a:prstGeom>
          </p:spPr>
        </p:pic>
      </p:grpSp>
    </p:spTree>
    <p:extLst>
      <p:ext uri="{BB962C8B-B14F-4D97-AF65-F5344CB8AC3E}">
        <p14:creationId xmlns:p14="http://schemas.microsoft.com/office/powerpoint/2010/main" val="852486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C8502-8B89-39CF-8469-0203D660185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91759B-E555-0F01-2122-362B410548D6}"/>
              </a:ext>
            </a:extLst>
          </p:cNvPr>
          <p:cNvSpPr>
            <a:spLocks noGrp="1"/>
          </p:cNvSpPr>
          <p:nvPr>
            <p:ph type="sldNum" sz="quarter" idx="12"/>
          </p:nvPr>
        </p:nvSpPr>
        <p:spPr/>
        <p:txBody>
          <a:bodyPr/>
          <a:lstStyle/>
          <a:p>
            <a:fld id="{E52E8D38-D2CF-46A3-ACCC-B8402A0F5B8A}" type="slidenum">
              <a:rPr lang="en-US" smtClean="0"/>
              <a:t>19</a:t>
            </a:fld>
            <a:endParaRPr lang="en-US"/>
          </a:p>
        </p:txBody>
      </p:sp>
      <p:sp>
        <p:nvSpPr>
          <p:cNvPr id="3" name="Google Shape;2785;p65">
            <a:extLst>
              <a:ext uri="{FF2B5EF4-FFF2-40B4-BE49-F238E27FC236}">
                <a16:creationId xmlns:a16="http://schemas.microsoft.com/office/drawing/2014/main" id="{B218C72A-C5BA-219C-E004-CDE0E296E8ED}"/>
              </a:ext>
            </a:extLst>
          </p:cNvPr>
          <p:cNvSpPr txBox="1">
            <a:spLocks/>
          </p:cNvSpPr>
          <p:nvPr/>
        </p:nvSpPr>
        <p:spPr>
          <a:xfrm>
            <a:off x="887256" y="223959"/>
            <a:ext cx="5608679" cy="71248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sz="3200" b="1">
                <a:solidFill>
                  <a:schemeClr val="bg1"/>
                </a:solidFill>
                <a:cs typeface="Arial" panose="020B0604020202020204" pitchFamily="34" charset="0"/>
              </a:rPr>
              <a:t>Giới thiệu đề tài</a:t>
            </a:r>
            <a:endParaRPr lang="en-US" sz="3200" b="1">
              <a:solidFill>
                <a:schemeClr val="bg1"/>
              </a:solidFill>
              <a:cs typeface="Arial" panose="020B0604020202020204" pitchFamily="34" charset="0"/>
            </a:endParaRPr>
          </a:p>
        </p:txBody>
      </p:sp>
      <p:sp>
        <p:nvSpPr>
          <p:cNvPr id="4" name="Google Shape;2847;p65">
            <a:extLst>
              <a:ext uri="{FF2B5EF4-FFF2-40B4-BE49-F238E27FC236}">
                <a16:creationId xmlns:a16="http://schemas.microsoft.com/office/drawing/2014/main" id="{0EC3ACF5-41D9-A72C-FD7D-B7A6869012BB}"/>
              </a:ext>
            </a:extLst>
          </p:cNvPr>
          <p:cNvSpPr/>
          <p:nvPr/>
        </p:nvSpPr>
        <p:spPr>
          <a:xfrm>
            <a:off x="173202" y="323699"/>
            <a:ext cx="714054" cy="712482"/>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01</a:t>
            </a:r>
            <a:endParaRPr sz="2400" b="1">
              <a:solidFill>
                <a:schemeClr val="bg1"/>
              </a:solidFill>
            </a:endParaRPr>
          </a:p>
        </p:txBody>
      </p:sp>
      <p:grpSp>
        <p:nvGrpSpPr>
          <p:cNvPr id="184" name="Group 183">
            <a:extLst>
              <a:ext uri="{FF2B5EF4-FFF2-40B4-BE49-F238E27FC236}">
                <a16:creationId xmlns:a16="http://schemas.microsoft.com/office/drawing/2014/main" id="{4AAD807B-A319-D130-08DD-44601BFBA1F0}"/>
              </a:ext>
            </a:extLst>
          </p:cNvPr>
          <p:cNvGrpSpPr/>
          <p:nvPr/>
        </p:nvGrpSpPr>
        <p:grpSpPr>
          <a:xfrm>
            <a:off x="-28281" y="1319527"/>
            <a:ext cx="12218765" cy="5015036"/>
            <a:chOff x="173202" y="1319527"/>
            <a:chExt cx="12218765" cy="5015036"/>
          </a:xfrm>
        </p:grpSpPr>
        <p:grpSp>
          <p:nvGrpSpPr>
            <p:cNvPr id="36" name="Group 35">
              <a:extLst>
                <a:ext uri="{FF2B5EF4-FFF2-40B4-BE49-F238E27FC236}">
                  <a16:creationId xmlns:a16="http://schemas.microsoft.com/office/drawing/2014/main" id="{CF33D094-E1A7-26AE-ABB3-55D4C0BCE199}"/>
                </a:ext>
              </a:extLst>
            </p:cNvPr>
            <p:cNvGrpSpPr/>
            <p:nvPr/>
          </p:nvGrpSpPr>
          <p:grpSpPr>
            <a:xfrm>
              <a:off x="199967" y="2572395"/>
              <a:ext cx="12192000" cy="630000"/>
              <a:chOff x="0" y="2620891"/>
              <a:chExt cx="12192000" cy="630000"/>
            </a:xfrm>
          </p:grpSpPr>
          <p:pic>
            <p:nvPicPr>
              <p:cNvPr id="12" name="Graphic 11" descr="Fireworks">
                <a:extLst>
                  <a:ext uri="{FF2B5EF4-FFF2-40B4-BE49-F238E27FC236}">
                    <a16:creationId xmlns:a16="http://schemas.microsoft.com/office/drawing/2014/main" id="{B19A6D17-DC76-A011-1308-B73813F57F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62000" y="2620891"/>
                <a:ext cx="630000" cy="630000"/>
              </a:xfrm>
              <a:prstGeom prst="rect">
                <a:avLst/>
              </a:prstGeom>
            </p:spPr>
          </p:pic>
          <p:pic>
            <p:nvPicPr>
              <p:cNvPr id="5" name="Graphic 4" descr="Fireworks">
                <a:extLst>
                  <a:ext uri="{FF2B5EF4-FFF2-40B4-BE49-F238E27FC236}">
                    <a16:creationId xmlns:a16="http://schemas.microsoft.com/office/drawing/2014/main" id="{5B368199-1876-0707-BBC6-781A7C2F00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620891"/>
                <a:ext cx="630000" cy="630000"/>
              </a:xfrm>
              <a:prstGeom prst="rect">
                <a:avLst/>
              </a:prstGeom>
            </p:spPr>
          </p:pic>
          <p:pic>
            <p:nvPicPr>
              <p:cNvPr id="6" name="Graphic 5" descr="Fireworks">
                <a:extLst>
                  <a:ext uri="{FF2B5EF4-FFF2-40B4-BE49-F238E27FC236}">
                    <a16:creationId xmlns:a16="http://schemas.microsoft.com/office/drawing/2014/main" id="{07A926D2-D93E-1B13-DE5E-8A08326A0E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 y="2620891"/>
                <a:ext cx="630000" cy="630000"/>
              </a:xfrm>
              <a:prstGeom prst="rect">
                <a:avLst/>
              </a:prstGeom>
            </p:spPr>
          </p:pic>
          <p:pic>
            <p:nvPicPr>
              <p:cNvPr id="7" name="Graphic 6" descr="Fireworks">
                <a:extLst>
                  <a:ext uri="{FF2B5EF4-FFF2-40B4-BE49-F238E27FC236}">
                    <a16:creationId xmlns:a16="http://schemas.microsoft.com/office/drawing/2014/main" id="{BFB64D8D-57B7-50F3-C231-45C594C6F5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7052" y="2620891"/>
                <a:ext cx="630000" cy="630000"/>
              </a:xfrm>
              <a:prstGeom prst="rect">
                <a:avLst/>
              </a:prstGeom>
            </p:spPr>
          </p:pic>
          <p:pic>
            <p:nvPicPr>
              <p:cNvPr id="9" name="Graphic 8" descr="Fireworks">
                <a:extLst>
                  <a:ext uri="{FF2B5EF4-FFF2-40B4-BE49-F238E27FC236}">
                    <a16:creationId xmlns:a16="http://schemas.microsoft.com/office/drawing/2014/main" id="{7DEF8DFC-4025-D2C1-6EB0-4443F68DAD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5578" y="2620891"/>
                <a:ext cx="630000" cy="630000"/>
              </a:xfrm>
              <a:prstGeom prst="rect">
                <a:avLst/>
              </a:prstGeom>
            </p:spPr>
          </p:pic>
          <p:pic>
            <p:nvPicPr>
              <p:cNvPr id="11" name="Graphic 10" descr="Fireworks">
                <a:extLst>
                  <a:ext uri="{FF2B5EF4-FFF2-40B4-BE49-F238E27FC236}">
                    <a16:creationId xmlns:a16="http://schemas.microsoft.com/office/drawing/2014/main" id="{FEF02A69-6B1C-FB22-6D8C-D07E113D13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4104" y="2620891"/>
                <a:ext cx="630000" cy="630000"/>
              </a:xfrm>
              <a:prstGeom prst="rect">
                <a:avLst/>
              </a:prstGeom>
            </p:spPr>
          </p:pic>
          <p:pic>
            <p:nvPicPr>
              <p:cNvPr id="13" name="Graphic 12" descr="Fireworks">
                <a:extLst>
                  <a:ext uri="{FF2B5EF4-FFF2-40B4-BE49-F238E27FC236}">
                    <a16:creationId xmlns:a16="http://schemas.microsoft.com/office/drawing/2014/main" id="{DF409631-13A5-93B1-8A7B-AFA35EE14B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2630" y="2620891"/>
                <a:ext cx="630000" cy="630000"/>
              </a:xfrm>
              <a:prstGeom prst="rect">
                <a:avLst/>
              </a:prstGeom>
            </p:spPr>
          </p:pic>
          <p:pic>
            <p:nvPicPr>
              <p:cNvPr id="15" name="Graphic 14" descr="Fireworks">
                <a:extLst>
                  <a:ext uri="{FF2B5EF4-FFF2-40B4-BE49-F238E27FC236}">
                    <a16:creationId xmlns:a16="http://schemas.microsoft.com/office/drawing/2014/main" id="{9BC44BA7-A8B9-5F08-E7D3-D5F957BD559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1156" y="2620891"/>
                <a:ext cx="630000" cy="630000"/>
              </a:xfrm>
              <a:prstGeom prst="rect">
                <a:avLst/>
              </a:prstGeom>
            </p:spPr>
          </p:pic>
          <p:pic>
            <p:nvPicPr>
              <p:cNvPr id="24" name="Graphic 23" descr="Fireworks">
                <a:extLst>
                  <a:ext uri="{FF2B5EF4-FFF2-40B4-BE49-F238E27FC236}">
                    <a16:creationId xmlns:a16="http://schemas.microsoft.com/office/drawing/2014/main" id="{37519ABE-69D7-88B8-6019-6FB9F7C46D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9682" y="2620891"/>
                <a:ext cx="630000" cy="630000"/>
              </a:xfrm>
              <a:prstGeom prst="rect">
                <a:avLst/>
              </a:prstGeom>
            </p:spPr>
          </p:pic>
          <p:pic>
            <p:nvPicPr>
              <p:cNvPr id="25" name="Graphic 24" descr="Fireworks">
                <a:extLst>
                  <a:ext uri="{FF2B5EF4-FFF2-40B4-BE49-F238E27FC236}">
                    <a16:creationId xmlns:a16="http://schemas.microsoft.com/office/drawing/2014/main" id="{6B9EAA7C-CC2E-2694-FDA6-8EC6B89EC3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8208" y="2620891"/>
                <a:ext cx="630000" cy="630000"/>
              </a:xfrm>
              <a:prstGeom prst="rect">
                <a:avLst/>
              </a:prstGeom>
            </p:spPr>
          </p:pic>
          <p:pic>
            <p:nvPicPr>
              <p:cNvPr id="26" name="Graphic 25" descr="Fireworks">
                <a:extLst>
                  <a:ext uri="{FF2B5EF4-FFF2-40B4-BE49-F238E27FC236}">
                    <a16:creationId xmlns:a16="http://schemas.microsoft.com/office/drawing/2014/main" id="{7E3F26B1-6F86-50BA-CB53-72914D0B3A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6734" y="2620891"/>
                <a:ext cx="630000" cy="630000"/>
              </a:xfrm>
              <a:prstGeom prst="rect">
                <a:avLst/>
              </a:prstGeom>
            </p:spPr>
          </p:pic>
          <p:pic>
            <p:nvPicPr>
              <p:cNvPr id="27" name="Graphic 26" descr="Fireworks">
                <a:extLst>
                  <a:ext uri="{FF2B5EF4-FFF2-40B4-BE49-F238E27FC236}">
                    <a16:creationId xmlns:a16="http://schemas.microsoft.com/office/drawing/2014/main" id="{5EBC60FB-5D04-7DE9-EBFF-0C7D73FB05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0" y="2620891"/>
                <a:ext cx="630000" cy="630000"/>
              </a:xfrm>
              <a:prstGeom prst="rect">
                <a:avLst/>
              </a:prstGeom>
            </p:spPr>
          </p:pic>
          <p:pic>
            <p:nvPicPr>
              <p:cNvPr id="28" name="Graphic 27" descr="Fireworks">
                <a:extLst>
                  <a:ext uri="{FF2B5EF4-FFF2-40B4-BE49-F238E27FC236}">
                    <a16:creationId xmlns:a16="http://schemas.microsoft.com/office/drawing/2014/main" id="{6434BB40-DC6B-B69E-5CB5-0F57F5C94D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3786" y="2620891"/>
                <a:ext cx="630000" cy="630000"/>
              </a:xfrm>
              <a:prstGeom prst="rect">
                <a:avLst/>
              </a:prstGeom>
            </p:spPr>
          </p:pic>
          <p:pic>
            <p:nvPicPr>
              <p:cNvPr id="29" name="Graphic 28" descr="Fireworks">
                <a:extLst>
                  <a:ext uri="{FF2B5EF4-FFF2-40B4-BE49-F238E27FC236}">
                    <a16:creationId xmlns:a16="http://schemas.microsoft.com/office/drawing/2014/main" id="{43CF0372-9DF0-5A98-50B2-E0A6FB8E25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2312" y="2620891"/>
                <a:ext cx="630000" cy="630000"/>
              </a:xfrm>
              <a:prstGeom prst="rect">
                <a:avLst/>
              </a:prstGeom>
            </p:spPr>
          </p:pic>
          <p:pic>
            <p:nvPicPr>
              <p:cNvPr id="30" name="Graphic 29" descr="Fireworks">
                <a:extLst>
                  <a:ext uri="{FF2B5EF4-FFF2-40B4-BE49-F238E27FC236}">
                    <a16:creationId xmlns:a16="http://schemas.microsoft.com/office/drawing/2014/main" id="{09BAF3BB-D16E-F8CF-504D-BF6CE23F18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0838" y="2620891"/>
                <a:ext cx="630000" cy="630000"/>
              </a:xfrm>
              <a:prstGeom prst="rect">
                <a:avLst/>
              </a:prstGeom>
            </p:spPr>
          </p:pic>
          <p:pic>
            <p:nvPicPr>
              <p:cNvPr id="31" name="Graphic 30" descr="Fireworks">
                <a:extLst>
                  <a:ext uri="{FF2B5EF4-FFF2-40B4-BE49-F238E27FC236}">
                    <a16:creationId xmlns:a16="http://schemas.microsoft.com/office/drawing/2014/main" id="{4D64DEC2-4ADD-9E00-8283-05817D786A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9364" y="2620891"/>
                <a:ext cx="630000" cy="630000"/>
              </a:xfrm>
              <a:prstGeom prst="rect">
                <a:avLst/>
              </a:prstGeom>
            </p:spPr>
          </p:pic>
          <p:pic>
            <p:nvPicPr>
              <p:cNvPr id="32" name="Graphic 31" descr="Fireworks">
                <a:extLst>
                  <a:ext uri="{FF2B5EF4-FFF2-40B4-BE49-F238E27FC236}">
                    <a16:creationId xmlns:a16="http://schemas.microsoft.com/office/drawing/2014/main" id="{938939E0-5347-FF10-A2C3-26869A301D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7890" y="2620891"/>
                <a:ext cx="630000" cy="630000"/>
              </a:xfrm>
              <a:prstGeom prst="rect">
                <a:avLst/>
              </a:prstGeom>
            </p:spPr>
          </p:pic>
          <p:pic>
            <p:nvPicPr>
              <p:cNvPr id="33" name="Graphic 32" descr="Fireworks">
                <a:extLst>
                  <a:ext uri="{FF2B5EF4-FFF2-40B4-BE49-F238E27FC236}">
                    <a16:creationId xmlns:a16="http://schemas.microsoft.com/office/drawing/2014/main" id="{253A3B0A-9528-8D9F-ED6E-27DA9BCE46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6416" y="2620891"/>
                <a:ext cx="630000" cy="630000"/>
              </a:xfrm>
              <a:prstGeom prst="rect">
                <a:avLst/>
              </a:prstGeom>
            </p:spPr>
          </p:pic>
          <p:pic>
            <p:nvPicPr>
              <p:cNvPr id="34" name="Graphic 33" descr="Fireworks">
                <a:extLst>
                  <a:ext uri="{FF2B5EF4-FFF2-40B4-BE49-F238E27FC236}">
                    <a16:creationId xmlns:a16="http://schemas.microsoft.com/office/drawing/2014/main" id="{469FDE32-A8A0-F3EA-63A4-47E9C8FF8A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44942" y="2620891"/>
                <a:ext cx="630000" cy="630000"/>
              </a:xfrm>
              <a:prstGeom prst="rect">
                <a:avLst/>
              </a:prstGeom>
            </p:spPr>
          </p:pic>
          <p:pic>
            <p:nvPicPr>
              <p:cNvPr id="35" name="Graphic 34" descr="Fireworks">
                <a:extLst>
                  <a:ext uri="{FF2B5EF4-FFF2-40B4-BE49-F238E27FC236}">
                    <a16:creationId xmlns:a16="http://schemas.microsoft.com/office/drawing/2014/main" id="{A3005465-D9C1-BF9F-92DC-99F722DD90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53468" y="2620891"/>
                <a:ext cx="630000" cy="630000"/>
              </a:xfrm>
              <a:prstGeom prst="rect">
                <a:avLst/>
              </a:prstGeom>
            </p:spPr>
          </p:pic>
        </p:grpSp>
        <p:grpSp>
          <p:nvGrpSpPr>
            <p:cNvPr id="37" name="Group 36">
              <a:extLst>
                <a:ext uri="{FF2B5EF4-FFF2-40B4-BE49-F238E27FC236}">
                  <a16:creationId xmlns:a16="http://schemas.microsoft.com/office/drawing/2014/main" id="{D729C899-B7E0-A1C5-AD2C-9EF248BA6963}"/>
                </a:ext>
              </a:extLst>
            </p:cNvPr>
            <p:cNvGrpSpPr/>
            <p:nvPr/>
          </p:nvGrpSpPr>
          <p:grpSpPr>
            <a:xfrm>
              <a:off x="199967" y="1319527"/>
              <a:ext cx="12192000" cy="630000"/>
              <a:chOff x="0" y="2620891"/>
              <a:chExt cx="12192000" cy="630000"/>
            </a:xfrm>
          </p:grpSpPr>
          <p:pic>
            <p:nvPicPr>
              <p:cNvPr id="38" name="Graphic 37" descr="Fireworks">
                <a:extLst>
                  <a:ext uri="{FF2B5EF4-FFF2-40B4-BE49-F238E27FC236}">
                    <a16:creationId xmlns:a16="http://schemas.microsoft.com/office/drawing/2014/main" id="{68F90A2C-FC91-CC01-51D8-79ED0487EF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62000" y="2620891"/>
                <a:ext cx="630000" cy="630000"/>
              </a:xfrm>
              <a:prstGeom prst="rect">
                <a:avLst/>
              </a:prstGeom>
            </p:spPr>
          </p:pic>
          <p:pic>
            <p:nvPicPr>
              <p:cNvPr id="39" name="Graphic 38" descr="Fireworks">
                <a:extLst>
                  <a:ext uri="{FF2B5EF4-FFF2-40B4-BE49-F238E27FC236}">
                    <a16:creationId xmlns:a16="http://schemas.microsoft.com/office/drawing/2014/main" id="{EA7DBCF9-ADEE-1486-5672-9B602408E3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620891"/>
                <a:ext cx="630000" cy="630000"/>
              </a:xfrm>
              <a:prstGeom prst="rect">
                <a:avLst/>
              </a:prstGeom>
            </p:spPr>
          </p:pic>
          <p:pic>
            <p:nvPicPr>
              <p:cNvPr id="40" name="Graphic 39" descr="Fireworks">
                <a:extLst>
                  <a:ext uri="{FF2B5EF4-FFF2-40B4-BE49-F238E27FC236}">
                    <a16:creationId xmlns:a16="http://schemas.microsoft.com/office/drawing/2014/main" id="{8E55B5C4-5EA1-3765-7F8F-386EF9799C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 y="2620891"/>
                <a:ext cx="630000" cy="630000"/>
              </a:xfrm>
              <a:prstGeom prst="rect">
                <a:avLst/>
              </a:prstGeom>
            </p:spPr>
          </p:pic>
          <p:pic>
            <p:nvPicPr>
              <p:cNvPr id="41" name="Graphic 40" descr="Fireworks">
                <a:extLst>
                  <a:ext uri="{FF2B5EF4-FFF2-40B4-BE49-F238E27FC236}">
                    <a16:creationId xmlns:a16="http://schemas.microsoft.com/office/drawing/2014/main" id="{80232517-1569-C0B0-3784-0036A071F8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7052" y="2620891"/>
                <a:ext cx="630000" cy="630000"/>
              </a:xfrm>
              <a:prstGeom prst="rect">
                <a:avLst/>
              </a:prstGeom>
            </p:spPr>
          </p:pic>
          <p:pic>
            <p:nvPicPr>
              <p:cNvPr id="42" name="Graphic 41" descr="Fireworks">
                <a:extLst>
                  <a:ext uri="{FF2B5EF4-FFF2-40B4-BE49-F238E27FC236}">
                    <a16:creationId xmlns:a16="http://schemas.microsoft.com/office/drawing/2014/main" id="{82A82DED-375F-91CA-5D9F-A206A1FC42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5578" y="2620891"/>
                <a:ext cx="630000" cy="630000"/>
              </a:xfrm>
              <a:prstGeom prst="rect">
                <a:avLst/>
              </a:prstGeom>
            </p:spPr>
          </p:pic>
          <p:pic>
            <p:nvPicPr>
              <p:cNvPr id="43" name="Graphic 42" descr="Fireworks">
                <a:extLst>
                  <a:ext uri="{FF2B5EF4-FFF2-40B4-BE49-F238E27FC236}">
                    <a16:creationId xmlns:a16="http://schemas.microsoft.com/office/drawing/2014/main" id="{8B112B36-0BF5-D062-2C5A-349FBB2EC2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4104" y="2620891"/>
                <a:ext cx="630000" cy="630000"/>
              </a:xfrm>
              <a:prstGeom prst="rect">
                <a:avLst/>
              </a:prstGeom>
            </p:spPr>
          </p:pic>
          <p:pic>
            <p:nvPicPr>
              <p:cNvPr id="44" name="Graphic 43" descr="Fireworks">
                <a:extLst>
                  <a:ext uri="{FF2B5EF4-FFF2-40B4-BE49-F238E27FC236}">
                    <a16:creationId xmlns:a16="http://schemas.microsoft.com/office/drawing/2014/main" id="{E9010A3E-37C3-E307-E0E2-51587B58CD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2630" y="2620891"/>
                <a:ext cx="630000" cy="630000"/>
              </a:xfrm>
              <a:prstGeom prst="rect">
                <a:avLst/>
              </a:prstGeom>
            </p:spPr>
          </p:pic>
          <p:pic>
            <p:nvPicPr>
              <p:cNvPr id="45" name="Graphic 44" descr="Fireworks">
                <a:extLst>
                  <a:ext uri="{FF2B5EF4-FFF2-40B4-BE49-F238E27FC236}">
                    <a16:creationId xmlns:a16="http://schemas.microsoft.com/office/drawing/2014/main" id="{A816D73F-FE08-7A3B-A95E-A97A4737B7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1156" y="2620891"/>
                <a:ext cx="630000" cy="630000"/>
              </a:xfrm>
              <a:prstGeom prst="rect">
                <a:avLst/>
              </a:prstGeom>
            </p:spPr>
          </p:pic>
          <p:pic>
            <p:nvPicPr>
              <p:cNvPr id="46" name="Graphic 45" descr="Fireworks">
                <a:extLst>
                  <a:ext uri="{FF2B5EF4-FFF2-40B4-BE49-F238E27FC236}">
                    <a16:creationId xmlns:a16="http://schemas.microsoft.com/office/drawing/2014/main" id="{25361B2E-66BB-D69C-9125-5BF6F2DEA9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9682" y="2620891"/>
                <a:ext cx="630000" cy="630000"/>
              </a:xfrm>
              <a:prstGeom prst="rect">
                <a:avLst/>
              </a:prstGeom>
            </p:spPr>
          </p:pic>
          <p:pic>
            <p:nvPicPr>
              <p:cNvPr id="47" name="Graphic 46" descr="Fireworks">
                <a:extLst>
                  <a:ext uri="{FF2B5EF4-FFF2-40B4-BE49-F238E27FC236}">
                    <a16:creationId xmlns:a16="http://schemas.microsoft.com/office/drawing/2014/main" id="{59124B64-C404-BF84-0A7B-2180B40771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8208" y="2620891"/>
                <a:ext cx="630000" cy="630000"/>
              </a:xfrm>
              <a:prstGeom prst="rect">
                <a:avLst/>
              </a:prstGeom>
            </p:spPr>
          </p:pic>
          <p:pic>
            <p:nvPicPr>
              <p:cNvPr id="48" name="Graphic 47" descr="Fireworks">
                <a:extLst>
                  <a:ext uri="{FF2B5EF4-FFF2-40B4-BE49-F238E27FC236}">
                    <a16:creationId xmlns:a16="http://schemas.microsoft.com/office/drawing/2014/main" id="{32609522-FF72-E82B-577C-8C5532852B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6734" y="2620891"/>
                <a:ext cx="630000" cy="630000"/>
              </a:xfrm>
              <a:prstGeom prst="rect">
                <a:avLst/>
              </a:prstGeom>
            </p:spPr>
          </p:pic>
          <p:pic>
            <p:nvPicPr>
              <p:cNvPr id="49" name="Graphic 48" descr="Fireworks">
                <a:extLst>
                  <a:ext uri="{FF2B5EF4-FFF2-40B4-BE49-F238E27FC236}">
                    <a16:creationId xmlns:a16="http://schemas.microsoft.com/office/drawing/2014/main" id="{2265F447-84E3-626D-F79E-45F3FACFD5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0" y="2620891"/>
                <a:ext cx="630000" cy="630000"/>
              </a:xfrm>
              <a:prstGeom prst="rect">
                <a:avLst/>
              </a:prstGeom>
            </p:spPr>
          </p:pic>
          <p:pic>
            <p:nvPicPr>
              <p:cNvPr id="50" name="Graphic 49" descr="Fireworks">
                <a:extLst>
                  <a:ext uri="{FF2B5EF4-FFF2-40B4-BE49-F238E27FC236}">
                    <a16:creationId xmlns:a16="http://schemas.microsoft.com/office/drawing/2014/main" id="{E257CEC8-669E-2344-285F-51678F5644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3786" y="2620891"/>
                <a:ext cx="630000" cy="630000"/>
              </a:xfrm>
              <a:prstGeom prst="rect">
                <a:avLst/>
              </a:prstGeom>
            </p:spPr>
          </p:pic>
          <p:pic>
            <p:nvPicPr>
              <p:cNvPr id="51" name="Graphic 50" descr="Fireworks">
                <a:extLst>
                  <a:ext uri="{FF2B5EF4-FFF2-40B4-BE49-F238E27FC236}">
                    <a16:creationId xmlns:a16="http://schemas.microsoft.com/office/drawing/2014/main" id="{4740DDAD-B09C-9321-9677-A209152AD1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2312" y="2620891"/>
                <a:ext cx="630000" cy="630000"/>
              </a:xfrm>
              <a:prstGeom prst="rect">
                <a:avLst/>
              </a:prstGeom>
            </p:spPr>
          </p:pic>
          <p:pic>
            <p:nvPicPr>
              <p:cNvPr id="52" name="Graphic 51" descr="Fireworks">
                <a:extLst>
                  <a:ext uri="{FF2B5EF4-FFF2-40B4-BE49-F238E27FC236}">
                    <a16:creationId xmlns:a16="http://schemas.microsoft.com/office/drawing/2014/main" id="{CCDADEB8-FFFC-6B90-7E87-C4F07129E8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0838" y="2620891"/>
                <a:ext cx="630000" cy="630000"/>
              </a:xfrm>
              <a:prstGeom prst="rect">
                <a:avLst/>
              </a:prstGeom>
            </p:spPr>
          </p:pic>
          <p:pic>
            <p:nvPicPr>
              <p:cNvPr id="53" name="Graphic 52" descr="Fireworks">
                <a:extLst>
                  <a:ext uri="{FF2B5EF4-FFF2-40B4-BE49-F238E27FC236}">
                    <a16:creationId xmlns:a16="http://schemas.microsoft.com/office/drawing/2014/main" id="{CFC44C18-962B-B19E-C695-5BB44F3FB2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9364" y="2620891"/>
                <a:ext cx="630000" cy="630000"/>
              </a:xfrm>
              <a:prstGeom prst="rect">
                <a:avLst/>
              </a:prstGeom>
            </p:spPr>
          </p:pic>
          <p:pic>
            <p:nvPicPr>
              <p:cNvPr id="54" name="Graphic 53" descr="Fireworks">
                <a:extLst>
                  <a:ext uri="{FF2B5EF4-FFF2-40B4-BE49-F238E27FC236}">
                    <a16:creationId xmlns:a16="http://schemas.microsoft.com/office/drawing/2014/main" id="{F6E395ED-444F-4EF9-1187-5FCF4F66FA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7890" y="2620891"/>
                <a:ext cx="630000" cy="630000"/>
              </a:xfrm>
              <a:prstGeom prst="rect">
                <a:avLst/>
              </a:prstGeom>
            </p:spPr>
          </p:pic>
          <p:pic>
            <p:nvPicPr>
              <p:cNvPr id="55" name="Graphic 54" descr="Fireworks">
                <a:extLst>
                  <a:ext uri="{FF2B5EF4-FFF2-40B4-BE49-F238E27FC236}">
                    <a16:creationId xmlns:a16="http://schemas.microsoft.com/office/drawing/2014/main" id="{AC9F01B2-1684-4930-249E-D7B4794D4B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6416" y="2620891"/>
                <a:ext cx="630000" cy="630000"/>
              </a:xfrm>
              <a:prstGeom prst="rect">
                <a:avLst/>
              </a:prstGeom>
            </p:spPr>
          </p:pic>
          <p:pic>
            <p:nvPicPr>
              <p:cNvPr id="56" name="Graphic 55" descr="Fireworks">
                <a:extLst>
                  <a:ext uri="{FF2B5EF4-FFF2-40B4-BE49-F238E27FC236}">
                    <a16:creationId xmlns:a16="http://schemas.microsoft.com/office/drawing/2014/main" id="{5426895C-9129-92CE-6730-669966CCB0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44942" y="2620891"/>
                <a:ext cx="630000" cy="630000"/>
              </a:xfrm>
              <a:prstGeom prst="rect">
                <a:avLst/>
              </a:prstGeom>
            </p:spPr>
          </p:pic>
          <p:pic>
            <p:nvPicPr>
              <p:cNvPr id="57" name="Graphic 56" descr="Fireworks">
                <a:extLst>
                  <a:ext uri="{FF2B5EF4-FFF2-40B4-BE49-F238E27FC236}">
                    <a16:creationId xmlns:a16="http://schemas.microsoft.com/office/drawing/2014/main" id="{A84F9264-07FE-D39F-8E23-A49FED9F68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53468" y="2620891"/>
                <a:ext cx="630000" cy="630000"/>
              </a:xfrm>
              <a:prstGeom prst="rect">
                <a:avLst/>
              </a:prstGeom>
            </p:spPr>
          </p:pic>
        </p:grpSp>
        <p:grpSp>
          <p:nvGrpSpPr>
            <p:cNvPr id="58" name="Group 57">
              <a:extLst>
                <a:ext uri="{FF2B5EF4-FFF2-40B4-BE49-F238E27FC236}">
                  <a16:creationId xmlns:a16="http://schemas.microsoft.com/office/drawing/2014/main" id="{B14DD033-C208-9E37-C6DE-ADF4BBD99227}"/>
                </a:ext>
              </a:extLst>
            </p:cNvPr>
            <p:cNvGrpSpPr/>
            <p:nvPr/>
          </p:nvGrpSpPr>
          <p:grpSpPr>
            <a:xfrm>
              <a:off x="199967" y="1945961"/>
              <a:ext cx="12192000" cy="630000"/>
              <a:chOff x="0" y="2620891"/>
              <a:chExt cx="12192000" cy="630000"/>
            </a:xfrm>
          </p:grpSpPr>
          <p:pic>
            <p:nvPicPr>
              <p:cNvPr id="59" name="Graphic 58" descr="Fireworks">
                <a:extLst>
                  <a:ext uri="{FF2B5EF4-FFF2-40B4-BE49-F238E27FC236}">
                    <a16:creationId xmlns:a16="http://schemas.microsoft.com/office/drawing/2014/main" id="{CD3A8CCB-E09C-F933-DB60-9F0EAB1560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62000" y="2620891"/>
                <a:ext cx="630000" cy="630000"/>
              </a:xfrm>
              <a:prstGeom prst="rect">
                <a:avLst/>
              </a:prstGeom>
            </p:spPr>
          </p:pic>
          <p:pic>
            <p:nvPicPr>
              <p:cNvPr id="60" name="Graphic 59" descr="Fireworks">
                <a:extLst>
                  <a:ext uri="{FF2B5EF4-FFF2-40B4-BE49-F238E27FC236}">
                    <a16:creationId xmlns:a16="http://schemas.microsoft.com/office/drawing/2014/main" id="{9461FD83-446A-CD7D-E3B9-F03A737E8B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620891"/>
                <a:ext cx="630000" cy="630000"/>
              </a:xfrm>
              <a:prstGeom prst="rect">
                <a:avLst/>
              </a:prstGeom>
            </p:spPr>
          </p:pic>
          <p:pic>
            <p:nvPicPr>
              <p:cNvPr id="61" name="Graphic 60" descr="Fireworks">
                <a:extLst>
                  <a:ext uri="{FF2B5EF4-FFF2-40B4-BE49-F238E27FC236}">
                    <a16:creationId xmlns:a16="http://schemas.microsoft.com/office/drawing/2014/main" id="{1A3C017A-8E11-35DE-1338-BF38D34F58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 y="2620891"/>
                <a:ext cx="630000" cy="630000"/>
              </a:xfrm>
              <a:prstGeom prst="rect">
                <a:avLst/>
              </a:prstGeom>
            </p:spPr>
          </p:pic>
          <p:pic>
            <p:nvPicPr>
              <p:cNvPr id="62" name="Graphic 61" descr="Fireworks">
                <a:extLst>
                  <a:ext uri="{FF2B5EF4-FFF2-40B4-BE49-F238E27FC236}">
                    <a16:creationId xmlns:a16="http://schemas.microsoft.com/office/drawing/2014/main" id="{986F3963-4A5F-D774-3611-174E57B7A7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7052" y="2620891"/>
                <a:ext cx="630000" cy="630000"/>
              </a:xfrm>
              <a:prstGeom prst="rect">
                <a:avLst/>
              </a:prstGeom>
            </p:spPr>
          </p:pic>
          <p:pic>
            <p:nvPicPr>
              <p:cNvPr id="63" name="Graphic 62" descr="Fireworks">
                <a:extLst>
                  <a:ext uri="{FF2B5EF4-FFF2-40B4-BE49-F238E27FC236}">
                    <a16:creationId xmlns:a16="http://schemas.microsoft.com/office/drawing/2014/main" id="{FD70F655-76C4-2169-1321-56A83F7A9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5578" y="2620891"/>
                <a:ext cx="630000" cy="630000"/>
              </a:xfrm>
              <a:prstGeom prst="rect">
                <a:avLst/>
              </a:prstGeom>
            </p:spPr>
          </p:pic>
          <p:pic>
            <p:nvPicPr>
              <p:cNvPr id="64" name="Graphic 63" descr="Fireworks">
                <a:extLst>
                  <a:ext uri="{FF2B5EF4-FFF2-40B4-BE49-F238E27FC236}">
                    <a16:creationId xmlns:a16="http://schemas.microsoft.com/office/drawing/2014/main" id="{14BA15FB-6E8B-08CC-4C0A-E60BB73596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4104" y="2620891"/>
                <a:ext cx="630000" cy="630000"/>
              </a:xfrm>
              <a:prstGeom prst="rect">
                <a:avLst/>
              </a:prstGeom>
            </p:spPr>
          </p:pic>
          <p:pic>
            <p:nvPicPr>
              <p:cNvPr id="65" name="Graphic 64" descr="Fireworks">
                <a:extLst>
                  <a:ext uri="{FF2B5EF4-FFF2-40B4-BE49-F238E27FC236}">
                    <a16:creationId xmlns:a16="http://schemas.microsoft.com/office/drawing/2014/main" id="{D23252A2-9B08-6B89-E7EF-419CD0F320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2630" y="2620891"/>
                <a:ext cx="630000" cy="630000"/>
              </a:xfrm>
              <a:prstGeom prst="rect">
                <a:avLst/>
              </a:prstGeom>
            </p:spPr>
          </p:pic>
          <p:pic>
            <p:nvPicPr>
              <p:cNvPr id="66" name="Graphic 65" descr="Fireworks">
                <a:extLst>
                  <a:ext uri="{FF2B5EF4-FFF2-40B4-BE49-F238E27FC236}">
                    <a16:creationId xmlns:a16="http://schemas.microsoft.com/office/drawing/2014/main" id="{D1E1A020-AE5F-DA4F-5725-8A4EB9CA11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1156" y="2620891"/>
                <a:ext cx="630000" cy="630000"/>
              </a:xfrm>
              <a:prstGeom prst="rect">
                <a:avLst/>
              </a:prstGeom>
            </p:spPr>
          </p:pic>
          <p:pic>
            <p:nvPicPr>
              <p:cNvPr id="67" name="Graphic 66" descr="Fireworks">
                <a:extLst>
                  <a:ext uri="{FF2B5EF4-FFF2-40B4-BE49-F238E27FC236}">
                    <a16:creationId xmlns:a16="http://schemas.microsoft.com/office/drawing/2014/main" id="{B2D1C9C0-E14A-AC07-F561-698818F3CC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9682" y="2620891"/>
                <a:ext cx="630000" cy="630000"/>
              </a:xfrm>
              <a:prstGeom prst="rect">
                <a:avLst/>
              </a:prstGeom>
            </p:spPr>
          </p:pic>
          <p:pic>
            <p:nvPicPr>
              <p:cNvPr id="68" name="Graphic 67" descr="Fireworks">
                <a:extLst>
                  <a:ext uri="{FF2B5EF4-FFF2-40B4-BE49-F238E27FC236}">
                    <a16:creationId xmlns:a16="http://schemas.microsoft.com/office/drawing/2014/main" id="{311B00B8-71BB-E33E-75E1-12E081B5AA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8208" y="2620891"/>
                <a:ext cx="630000" cy="630000"/>
              </a:xfrm>
              <a:prstGeom prst="rect">
                <a:avLst/>
              </a:prstGeom>
            </p:spPr>
          </p:pic>
          <p:pic>
            <p:nvPicPr>
              <p:cNvPr id="69" name="Graphic 68" descr="Fireworks">
                <a:extLst>
                  <a:ext uri="{FF2B5EF4-FFF2-40B4-BE49-F238E27FC236}">
                    <a16:creationId xmlns:a16="http://schemas.microsoft.com/office/drawing/2014/main" id="{D7C08EA6-08F8-E56C-7485-BF1F8BA993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6734" y="2620891"/>
                <a:ext cx="630000" cy="630000"/>
              </a:xfrm>
              <a:prstGeom prst="rect">
                <a:avLst/>
              </a:prstGeom>
            </p:spPr>
          </p:pic>
          <p:pic>
            <p:nvPicPr>
              <p:cNvPr id="70" name="Graphic 69" descr="Fireworks">
                <a:extLst>
                  <a:ext uri="{FF2B5EF4-FFF2-40B4-BE49-F238E27FC236}">
                    <a16:creationId xmlns:a16="http://schemas.microsoft.com/office/drawing/2014/main" id="{63AF4905-97A5-6237-5D1D-F882E43B4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0" y="2620891"/>
                <a:ext cx="630000" cy="630000"/>
              </a:xfrm>
              <a:prstGeom prst="rect">
                <a:avLst/>
              </a:prstGeom>
            </p:spPr>
          </p:pic>
          <p:pic>
            <p:nvPicPr>
              <p:cNvPr id="71" name="Graphic 70" descr="Fireworks">
                <a:extLst>
                  <a:ext uri="{FF2B5EF4-FFF2-40B4-BE49-F238E27FC236}">
                    <a16:creationId xmlns:a16="http://schemas.microsoft.com/office/drawing/2014/main" id="{797C25FD-D72D-B6FD-E856-8F328C4CCF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3786" y="2620891"/>
                <a:ext cx="630000" cy="630000"/>
              </a:xfrm>
              <a:prstGeom prst="rect">
                <a:avLst/>
              </a:prstGeom>
            </p:spPr>
          </p:pic>
          <p:pic>
            <p:nvPicPr>
              <p:cNvPr id="72" name="Graphic 71" descr="Fireworks">
                <a:extLst>
                  <a:ext uri="{FF2B5EF4-FFF2-40B4-BE49-F238E27FC236}">
                    <a16:creationId xmlns:a16="http://schemas.microsoft.com/office/drawing/2014/main" id="{143DB53C-D238-3764-5D9F-38E5A38D3E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2312" y="2620891"/>
                <a:ext cx="630000" cy="630000"/>
              </a:xfrm>
              <a:prstGeom prst="rect">
                <a:avLst/>
              </a:prstGeom>
            </p:spPr>
          </p:pic>
          <p:pic>
            <p:nvPicPr>
              <p:cNvPr id="73" name="Graphic 72" descr="Fireworks">
                <a:extLst>
                  <a:ext uri="{FF2B5EF4-FFF2-40B4-BE49-F238E27FC236}">
                    <a16:creationId xmlns:a16="http://schemas.microsoft.com/office/drawing/2014/main" id="{7770924E-CD12-E5F7-4ECE-2A540215D0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0838" y="2620891"/>
                <a:ext cx="630000" cy="630000"/>
              </a:xfrm>
              <a:prstGeom prst="rect">
                <a:avLst/>
              </a:prstGeom>
            </p:spPr>
          </p:pic>
          <p:pic>
            <p:nvPicPr>
              <p:cNvPr id="74" name="Graphic 73" descr="Fireworks">
                <a:extLst>
                  <a:ext uri="{FF2B5EF4-FFF2-40B4-BE49-F238E27FC236}">
                    <a16:creationId xmlns:a16="http://schemas.microsoft.com/office/drawing/2014/main" id="{9D98F4EA-966D-CB68-D2AB-1CD267F0E6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9364" y="2620891"/>
                <a:ext cx="630000" cy="630000"/>
              </a:xfrm>
              <a:prstGeom prst="rect">
                <a:avLst/>
              </a:prstGeom>
            </p:spPr>
          </p:pic>
          <p:pic>
            <p:nvPicPr>
              <p:cNvPr id="75" name="Graphic 74" descr="Fireworks">
                <a:extLst>
                  <a:ext uri="{FF2B5EF4-FFF2-40B4-BE49-F238E27FC236}">
                    <a16:creationId xmlns:a16="http://schemas.microsoft.com/office/drawing/2014/main" id="{108F3394-B145-161A-C4C4-498A20C6AE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7890" y="2620891"/>
                <a:ext cx="630000" cy="630000"/>
              </a:xfrm>
              <a:prstGeom prst="rect">
                <a:avLst/>
              </a:prstGeom>
            </p:spPr>
          </p:pic>
          <p:pic>
            <p:nvPicPr>
              <p:cNvPr id="76" name="Graphic 75" descr="Fireworks">
                <a:extLst>
                  <a:ext uri="{FF2B5EF4-FFF2-40B4-BE49-F238E27FC236}">
                    <a16:creationId xmlns:a16="http://schemas.microsoft.com/office/drawing/2014/main" id="{78A8F837-0B7F-8147-3BF5-3A3E90778F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6416" y="2620891"/>
                <a:ext cx="630000" cy="630000"/>
              </a:xfrm>
              <a:prstGeom prst="rect">
                <a:avLst/>
              </a:prstGeom>
            </p:spPr>
          </p:pic>
          <p:pic>
            <p:nvPicPr>
              <p:cNvPr id="77" name="Graphic 76" descr="Fireworks">
                <a:extLst>
                  <a:ext uri="{FF2B5EF4-FFF2-40B4-BE49-F238E27FC236}">
                    <a16:creationId xmlns:a16="http://schemas.microsoft.com/office/drawing/2014/main" id="{1945CE0E-FD88-30BF-4E69-357B49AAFA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44942" y="2620891"/>
                <a:ext cx="630000" cy="630000"/>
              </a:xfrm>
              <a:prstGeom prst="rect">
                <a:avLst/>
              </a:prstGeom>
            </p:spPr>
          </p:pic>
          <p:pic>
            <p:nvPicPr>
              <p:cNvPr id="78" name="Graphic 77" descr="Fireworks">
                <a:extLst>
                  <a:ext uri="{FF2B5EF4-FFF2-40B4-BE49-F238E27FC236}">
                    <a16:creationId xmlns:a16="http://schemas.microsoft.com/office/drawing/2014/main" id="{B00DBB01-F60D-8CE8-6C82-E2D9A5F55A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53468" y="2620891"/>
                <a:ext cx="630000" cy="630000"/>
              </a:xfrm>
              <a:prstGeom prst="rect">
                <a:avLst/>
              </a:prstGeom>
            </p:spPr>
          </p:pic>
        </p:grpSp>
        <p:grpSp>
          <p:nvGrpSpPr>
            <p:cNvPr id="79" name="Group 78">
              <a:extLst>
                <a:ext uri="{FF2B5EF4-FFF2-40B4-BE49-F238E27FC236}">
                  <a16:creationId xmlns:a16="http://schemas.microsoft.com/office/drawing/2014/main" id="{79A859BA-EFB7-5B15-4C3F-88DF0BE657DA}"/>
                </a:ext>
              </a:extLst>
            </p:cNvPr>
            <p:cNvGrpSpPr/>
            <p:nvPr/>
          </p:nvGrpSpPr>
          <p:grpSpPr>
            <a:xfrm>
              <a:off x="199967" y="3825263"/>
              <a:ext cx="12192000" cy="630000"/>
              <a:chOff x="0" y="2620891"/>
              <a:chExt cx="12192000" cy="630000"/>
            </a:xfrm>
          </p:grpSpPr>
          <p:pic>
            <p:nvPicPr>
              <p:cNvPr id="80" name="Graphic 79" descr="Fireworks">
                <a:extLst>
                  <a:ext uri="{FF2B5EF4-FFF2-40B4-BE49-F238E27FC236}">
                    <a16:creationId xmlns:a16="http://schemas.microsoft.com/office/drawing/2014/main" id="{C8E24B76-591C-133D-591C-35BCEA69B4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62000" y="2620891"/>
                <a:ext cx="630000" cy="630000"/>
              </a:xfrm>
              <a:prstGeom prst="rect">
                <a:avLst/>
              </a:prstGeom>
            </p:spPr>
          </p:pic>
          <p:pic>
            <p:nvPicPr>
              <p:cNvPr id="81" name="Graphic 80" descr="Fireworks">
                <a:extLst>
                  <a:ext uri="{FF2B5EF4-FFF2-40B4-BE49-F238E27FC236}">
                    <a16:creationId xmlns:a16="http://schemas.microsoft.com/office/drawing/2014/main" id="{9EF7CB29-9FB4-E0E7-B7D9-3C710262D7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620891"/>
                <a:ext cx="630000" cy="630000"/>
              </a:xfrm>
              <a:prstGeom prst="rect">
                <a:avLst/>
              </a:prstGeom>
            </p:spPr>
          </p:pic>
          <p:pic>
            <p:nvPicPr>
              <p:cNvPr id="82" name="Graphic 81" descr="Fireworks">
                <a:extLst>
                  <a:ext uri="{FF2B5EF4-FFF2-40B4-BE49-F238E27FC236}">
                    <a16:creationId xmlns:a16="http://schemas.microsoft.com/office/drawing/2014/main" id="{4BC5E060-536C-533B-BB35-F4F0B1ED95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 y="2620891"/>
                <a:ext cx="630000" cy="630000"/>
              </a:xfrm>
              <a:prstGeom prst="rect">
                <a:avLst/>
              </a:prstGeom>
            </p:spPr>
          </p:pic>
          <p:pic>
            <p:nvPicPr>
              <p:cNvPr id="83" name="Graphic 82" descr="Fireworks">
                <a:extLst>
                  <a:ext uri="{FF2B5EF4-FFF2-40B4-BE49-F238E27FC236}">
                    <a16:creationId xmlns:a16="http://schemas.microsoft.com/office/drawing/2014/main" id="{94F4FA08-4D1D-6CF9-916B-1E081AC482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7052" y="2620891"/>
                <a:ext cx="630000" cy="630000"/>
              </a:xfrm>
              <a:prstGeom prst="rect">
                <a:avLst/>
              </a:prstGeom>
            </p:spPr>
          </p:pic>
          <p:pic>
            <p:nvPicPr>
              <p:cNvPr id="84" name="Graphic 83" descr="Fireworks">
                <a:extLst>
                  <a:ext uri="{FF2B5EF4-FFF2-40B4-BE49-F238E27FC236}">
                    <a16:creationId xmlns:a16="http://schemas.microsoft.com/office/drawing/2014/main" id="{C9AA6DB2-1D8C-CF83-7037-327254D254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5578" y="2620891"/>
                <a:ext cx="630000" cy="630000"/>
              </a:xfrm>
              <a:prstGeom prst="rect">
                <a:avLst/>
              </a:prstGeom>
            </p:spPr>
          </p:pic>
          <p:pic>
            <p:nvPicPr>
              <p:cNvPr id="85" name="Graphic 84" descr="Fireworks">
                <a:extLst>
                  <a:ext uri="{FF2B5EF4-FFF2-40B4-BE49-F238E27FC236}">
                    <a16:creationId xmlns:a16="http://schemas.microsoft.com/office/drawing/2014/main" id="{EA688748-4980-34E4-6BE5-0FA2278520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4104" y="2620891"/>
                <a:ext cx="630000" cy="630000"/>
              </a:xfrm>
              <a:prstGeom prst="rect">
                <a:avLst/>
              </a:prstGeom>
            </p:spPr>
          </p:pic>
          <p:pic>
            <p:nvPicPr>
              <p:cNvPr id="86" name="Graphic 85" descr="Fireworks">
                <a:extLst>
                  <a:ext uri="{FF2B5EF4-FFF2-40B4-BE49-F238E27FC236}">
                    <a16:creationId xmlns:a16="http://schemas.microsoft.com/office/drawing/2014/main" id="{CE966E8E-1BA2-5249-B639-98EE52FF512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2630" y="2620891"/>
                <a:ext cx="630000" cy="630000"/>
              </a:xfrm>
              <a:prstGeom prst="rect">
                <a:avLst/>
              </a:prstGeom>
            </p:spPr>
          </p:pic>
          <p:pic>
            <p:nvPicPr>
              <p:cNvPr id="87" name="Graphic 86" descr="Fireworks">
                <a:extLst>
                  <a:ext uri="{FF2B5EF4-FFF2-40B4-BE49-F238E27FC236}">
                    <a16:creationId xmlns:a16="http://schemas.microsoft.com/office/drawing/2014/main" id="{00565EFF-F802-F4B3-E42D-F3A60D3F91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1156" y="2620891"/>
                <a:ext cx="630000" cy="630000"/>
              </a:xfrm>
              <a:prstGeom prst="rect">
                <a:avLst/>
              </a:prstGeom>
            </p:spPr>
          </p:pic>
          <p:pic>
            <p:nvPicPr>
              <p:cNvPr id="88" name="Graphic 87" descr="Fireworks">
                <a:extLst>
                  <a:ext uri="{FF2B5EF4-FFF2-40B4-BE49-F238E27FC236}">
                    <a16:creationId xmlns:a16="http://schemas.microsoft.com/office/drawing/2014/main" id="{59FB5F33-CCA9-62D1-E606-DB063BDBB6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9682" y="2620891"/>
                <a:ext cx="630000" cy="630000"/>
              </a:xfrm>
              <a:prstGeom prst="rect">
                <a:avLst/>
              </a:prstGeom>
            </p:spPr>
          </p:pic>
          <p:pic>
            <p:nvPicPr>
              <p:cNvPr id="89" name="Graphic 88" descr="Fireworks">
                <a:extLst>
                  <a:ext uri="{FF2B5EF4-FFF2-40B4-BE49-F238E27FC236}">
                    <a16:creationId xmlns:a16="http://schemas.microsoft.com/office/drawing/2014/main" id="{746E78E8-9BF4-CBB5-CBEE-634548AC90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8208" y="2620891"/>
                <a:ext cx="630000" cy="630000"/>
              </a:xfrm>
              <a:prstGeom prst="rect">
                <a:avLst/>
              </a:prstGeom>
            </p:spPr>
          </p:pic>
          <p:pic>
            <p:nvPicPr>
              <p:cNvPr id="90" name="Graphic 89" descr="Fireworks">
                <a:extLst>
                  <a:ext uri="{FF2B5EF4-FFF2-40B4-BE49-F238E27FC236}">
                    <a16:creationId xmlns:a16="http://schemas.microsoft.com/office/drawing/2014/main" id="{FC075E5C-11B0-104C-378D-9D388658F3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6734" y="2620891"/>
                <a:ext cx="630000" cy="630000"/>
              </a:xfrm>
              <a:prstGeom prst="rect">
                <a:avLst/>
              </a:prstGeom>
            </p:spPr>
          </p:pic>
          <p:pic>
            <p:nvPicPr>
              <p:cNvPr id="91" name="Graphic 90" descr="Fireworks">
                <a:extLst>
                  <a:ext uri="{FF2B5EF4-FFF2-40B4-BE49-F238E27FC236}">
                    <a16:creationId xmlns:a16="http://schemas.microsoft.com/office/drawing/2014/main" id="{69D09AC0-1F8F-A1ED-21EE-418FC12DCC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0" y="2620891"/>
                <a:ext cx="630000" cy="630000"/>
              </a:xfrm>
              <a:prstGeom prst="rect">
                <a:avLst/>
              </a:prstGeom>
            </p:spPr>
          </p:pic>
          <p:pic>
            <p:nvPicPr>
              <p:cNvPr id="92" name="Graphic 91" descr="Fireworks">
                <a:extLst>
                  <a:ext uri="{FF2B5EF4-FFF2-40B4-BE49-F238E27FC236}">
                    <a16:creationId xmlns:a16="http://schemas.microsoft.com/office/drawing/2014/main" id="{A9CD8935-AC37-0458-9C86-A25CF5D019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3786" y="2620891"/>
                <a:ext cx="630000" cy="630000"/>
              </a:xfrm>
              <a:prstGeom prst="rect">
                <a:avLst/>
              </a:prstGeom>
            </p:spPr>
          </p:pic>
          <p:pic>
            <p:nvPicPr>
              <p:cNvPr id="93" name="Graphic 92" descr="Fireworks">
                <a:extLst>
                  <a:ext uri="{FF2B5EF4-FFF2-40B4-BE49-F238E27FC236}">
                    <a16:creationId xmlns:a16="http://schemas.microsoft.com/office/drawing/2014/main" id="{BE786B4F-F98B-B108-2FC1-BBE0686A68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2312" y="2620891"/>
                <a:ext cx="630000" cy="630000"/>
              </a:xfrm>
              <a:prstGeom prst="rect">
                <a:avLst/>
              </a:prstGeom>
            </p:spPr>
          </p:pic>
          <p:pic>
            <p:nvPicPr>
              <p:cNvPr id="94" name="Graphic 93" descr="Fireworks">
                <a:extLst>
                  <a:ext uri="{FF2B5EF4-FFF2-40B4-BE49-F238E27FC236}">
                    <a16:creationId xmlns:a16="http://schemas.microsoft.com/office/drawing/2014/main" id="{C637802F-7BAB-BC58-3B16-966F54DE00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0838" y="2620891"/>
                <a:ext cx="630000" cy="630000"/>
              </a:xfrm>
              <a:prstGeom prst="rect">
                <a:avLst/>
              </a:prstGeom>
            </p:spPr>
          </p:pic>
          <p:pic>
            <p:nvPicPr>
              <p:cNvPr id="95" name="Graphic 94" descr="Fireworks">
                <a:extLst>
                  <a:ext uri="{FF2B5EF4-FFF2-40B4-BE49-F238E27FC236}">
                    <a16:creationId xmlns:a16="http://schemas.microsoft.com/office/drawing/2014/main" id="{57A9D13E-C188-4D84-3059-338A85EF8B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9364" y="2620891"/>
                <a:ext cx="630000" cy="630000"/>
              </a:xfrm>
              <a:prstGeom prst="rect">
                <a:avLst/>
              </a:prstGeom>
            </p:spPr>
          </p:pic>
          <p:pic>
            <p:nvPicPr>
              <p:cNvPr id="96" name="Graphic 95" descr="Fireworks">
                <a:extLst>
                  <a:ext uri="{FF2B5EF4-FFF2-40B4-BE49-F238E27FC236}">
                    <a16:creationId xmlns:a16="http://schemas.microsoft.com/office/drawing/2014/main" id="{9C86A31E-9DB7-D844-C6A4-1962E45ACC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7890" y="2620891"/>
                <a:ext cx="630000" cy="630000"/>
              </a:xfrm>
              <a:prstGeom prst="rect">
                <a:avLst/>
              </a:prstGeom>
            </p:spPr>
          </p:pic>
          <p:pic>
            <p:nvPicPr>
              <p:cNvPr id="97" name="Graphic 96" descr="Fireworks">
                <a:extLst>
                  <a:ext uri="{FF2B5EF4-FFF2-40B4-BE49-F238E27FC236}">
                    <a16:creationId xmlns:a16="http://schemas.microsoft.com/office/drawing/2014/main" id="{FB8658CE-4777-A39C-8399-5BFED325E7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6416" y="2620891"/>
                <a:ext cx="630000" cy="630000"/>
              </a:xfrm>
              <a:prstGeom prst="rect">
                <a:avLst/>
              </a:prstGeom>
            </p:spPr>
          </p:pic>
          <p:pic>
            <p:nvPicPr>
              <p:cNvPr id="98" name="Graphic 97" descr="Fireworks">
                <a:extLst>
                  <a:ext uri="{FF2B5EF4-FFF2-40B4-BE49-F238E27FC236}">
                    <a16:creationId xmlns:a16="http://schemas.microsoft.com/office/drawing/2014/main" id="{C9D43B1C-2DB9-2112-B75C-B2CD197D4C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44942" y="2620891"/>
                <a:ext cx="630000" cy="630000"/>
              </a:xfrm>
              <a:prstGeom prst="rect">
                <a:avLst/>
              </a:prstGeom>
            </p:spPr>
          </p:pic>
          <p:pic>
            <p:nvPicPr>
              <p:cNvPr id="99" name="Graphic 98" descr="Fireworks">
                <a:extLst>
                  <a:ext uri="{FF2B5EF4-FFF2-40B4-BE49-F238E27FC236}">
                    <a16:creationId xmlns:a16="http://schemas.microsoft.com/office/drawing/2014/main" id="{1C232D4E-0A2B-5EA6-E12B-D1489D031B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53468" y="2620891"/>
                <a:ext cx="630000" cy="630000"/>
              </a:xfrm>
              <a:prstGeom prst="rect">
                <a:avLst/>
              </a:prstGeom>
            </p:spPr>
          </p:pic>
        </p:grpSp>
        <p:grpSp>
          <p:nvGrpSpPr>
            <p:cNvPr id="100" name="Group 99">
              <a:extLst>
                <a:ext uri="{FF2B5EF4-FFF2-40B4-BE49-F238E27FC236}">
                  <a16:creationId xmlns:a16="http://schemas.microsoft.com/office/drawing/2014/main" id="{CCCB1326-12B2-A077-BC92-98A99CB7717C}"/>
                </a:ext>
              </a:extLst>
            </p:cNvPr>
            <p:cNvGrpSpPr/>
            <p:nvPr/>
          </p:nvGrpSpPr>
          <p:grpSpPr>
            <a:xfrm>
              <a:off x="199967" y="5078131"/>
              <a:ext cx="12192000" cy="630000"/>
              <a:chOff x="0" y="2620891"/>
              <a:chExt cx="12192000" cy="630000"/>
            </a:xfrm>
          </p:grpSpPr>
          <p:pic>
            <p:nvPicPr>
              <p:cNvPr id="101" name="Graphic 100" descr="Fireworks">
                <a:extLst>
                  <a:ext uri="{FF2B5EF4-FFF2-40B4-BE49-F238E27FC236}">
                    <a16:creationId xmlns:a16="http://schemas.microsoft.com/office/drawing/2014/main" id="{A2116CF4-A115-FC7F-CE80-672959A725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62000" y="2620891"/>
                <a:ext cx="630000" cy="630000"/>
              </a:xfrm>
              <a:prstGeom prst="rect">
                <a:avLst/>
              </a:prstGeom>
            </p:spPr>
          </p:pic>
          <p:pic>
            <p:nvPicPr>
              <p:cNvPr id="102" name="Graphic 101" descr="Fireworks">
                <a:extLst>
                  <a:ext uri="{FF2B5EF4-FFF2-40B4-BE49-F238E27FC236}">
                    <a16:creationId xmlns:a16="http://schemas.microsoft.com/office/drawing/2014/main" id="{85F2B5D3-9131-4F0B-279C-B0E4223378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620891"/>
                <a:ext cx="630000" cy="630000"/>
              </a:xfrm>
              <a:prstGeom prst="rect">
                <a:avLst/>
              </a:prstGeom>
            </p:spPr>
          </p:pic>
          <p:pic>
            <p:nvPicPr>
              <p:cNvPr id="103" name="Graphic 102" descr="Fireworks">
                <a:extLst>
                  <a:ext uri="{FF2B5EF4-FFF2-40B4-BE49-F238E27FC236}">
                    <a16:creationId xmlns:a16="http://schemas.microsoft.com/office/drawing/2014/main" id="{E63C1D79-22F0-C5B2-3696-8E861BF632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 y="2620891"/>
                <a:ext cx="630000" cy="630000"/>
              </a:xfrm>
              <a:prstGeom prst="rect">
                <a:avLst/>
              </a:prstGeom>
            </p:spPr>
          </p:pic>
          <p:pic>
            <p:nvPicPr>
              <p:cNvPr id="104" name="Graphic 103" descr="Fireworks">
                <a:extLst>
                  <a:ext uri="{FF2B5EF4-FFF2-40B4-BE49-F238E27FC236}">
                    <a16:creationId xmlns:a16="http://schemas.microsoft.com/office/drawing/2014/main" id="{6C61A057-8520-8E4C-01F0-1A8E606412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7052" y="2620891"/>
                <a:ext cx="630000" cy="630000"/>
              </a:xfrm>
              <a:prstGeom prst="rect">
                <a:avLst/>
              </a:prstGeom>
            </p:spPr>
          </p:pic>
          <p:pic>
            <p:nvPicPr>
              <p:cNvPr id="105" name="Graphic 104" descr="Fireworks">
                <a:extLst>
                  <a:ext uri="{FF2B5EF4-FFF2-40B4-BE49-F238E27FC236}">
                    <a16:creationId xmlns:a16="http://schemas.microsoft.com/office/drawing/2014/main" id="{4A2B79BA-E763-C6F2-FAC8-562E1096B8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5578" y="2620891"/>
                <a:ext cx="630000" cy="630000"/>
              </a:xfrm>
              <a:prstGeom prst="rect">
                <a:avLst/>
              </a:prstGeom>
            </p:spPr>
          </p:pic>
          <p:pic>
            <p:nvPicPr>
              <p:cNvPr id="106" name="Graphic 105" descr="Fireworks">
                <a:extLst>
                  <a:ext uri="{FF2B5EF4-FFF2-40B4-BE49-F238E27FC236}">
                    <a16:creationId xmlns:a16="http://schemas.microsoft.com/office/drawing/2014/main" id="{97018394-1E00-B1A6-1EA6-9F304920D6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4104" y="2620891"/>
                <a:ext cx="630000" cy="630000"/>
              </a:xfrm>
              <a:prstGeom prst="rect">
                <a:avLst/>
              </a:prstGeom>
            </p:spPr>
          </p:pic>
          <p:pic>
            <p:nvPicPr>
              <p:cNvPr id="107" name="Graphic 106" descr="Fireworks">
                <a:extLst>
                  <a:ext uri="{FF2B5EF4-FFF2-40B4-BE49-F238E27FC236}">
                    <a16:creationId xmlns:a16="http://schemas.microsoft.com/office/drawing/2014/main" id="{75463031-F2FB-B9C4-353B-5F1294AA7A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2630" y="2620891"/>
                <a:ext cx="630000" cy="630000"/>
              </a:xfrm>
              <a:prstGeom prst="rect">
                <a:avLst/>
              </a:prstGeom>
            </p:spPr>
          </p:pic>
          <p:pic>
            <p:nvPicPr>
              <p:cNvPr id="108" name="Graphic 107" descr="Fireworks">
                <a:extLst>
                  <a:ext uri="{FF2B5EF4-FFF2-40B4-BE49-F238E27FC236}">
                    <a16:creationId xmlns:a16="http://schemas.microsoft.com/office/drawing/2014/main" id="{1C5B57B7-B7BD-051B-C15A-A253B5FE2B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1156" y="2620891"/>
                <a:ext cx="630000" cy="630000"/>
              </a:xfrm>
              <a:prstGeom prst="rect">
                <a:avLst/>
              </a:prstGeom>
            </p:spPr>
          </p:pic>
          <p:pic>
            <p:nvPicPr>
              <p:cNvPr id="109" name="Graphic 108" descr="Fireworks">
                <a:extLst>
                  <a:ext uri="{FF2B5EF4-FFF2-40B4-BE49-F238E27FC236}">
                    <a16:creationId xmlns:a16="http://schemas.microsoft.com/office/drawing/2014/main" id="{E70A2D8C-1315-A845-D931-B1B31762BC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9682" y="2620891"/>
                <a:ext cx="630000" cy="630000"/>
              </a:xfrm>
              <a:prstGeom prst="rect">
                <a:avLst/>
              </a:prstGeom>
            </p:spPr>
          </p:pic>
          <p:pic>
            <p:nvPicPr>
              <p:cNvPr id="110" name="Graphic 109" descr="Fireworks">
                <a:extLst>
                  <a:ext uri="{FF2B5EF4-FFF2-40B4-BE49-F238E27FC236}">
                    <a16:creationId xmlns:a16="http://schemas.microsoft.com/office/drawing/2014/main" id="{79889411-1772-AFC0-C94C-9019C5E458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8208" y="2620891"/>
                <a:ext cx="630000" cy="630000"/>
              </a:xfrm>
              <a:prstGeom prst="rect">
                <a:avLst/>
              </a:prstGeom>
            </p:spPr>
          </p:pic>
          <p:pic>
            <p:nvPicPr>
              <p:cNvPr id="111" name="Graphic 110" descr="Fireworks">
                <a:extLst>
                  <a:ext uri="{FF2B5EF4-FFF2-40B4-BE49-F238E27FC236}">
                    <a16:creationId xmlns:a16="http://schemas.microsoft.com/office/drawing/2014/main" id="{3ADDFB96-7CF2-7A68-A825-C6AB3D933D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6734" y="2620891"/>
                <a:ext cx="630000" cy="630000"/>
              </a:xfrm>
              <a:prstGeom prst="rect">
                <a:avLst/>
              </a:prstGeom>
            </p:spPr>
          </p:pic>
          <p:pic>
            <p:nvPicPr>
              <p:cNvPr id="112" name="Graphic 111" descr="Fireworks">
                <a:extLst>
                  <a:ext uri="{FF2B5EF4-FFF2-40B4-BE49-F238E27FC236}">
                    <a16:creationId xmlns:a16="http://schemas.microsoft.com/office/drawing/2014/main" id="{8AC859FB-DFB7-269B-FCC9-7F3DC0D1F5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0" y="2620891"/>
                <a:ext cx="630000" cy="630000"/>
              </a:xfrm>
              <a:prstGeom prst="rect">
                <a:avLst/>
              </a:prstGeom>
            </p:spPr>
          </p:pic>
          <p:pic>
            <p:nvPicPr>
              <p:cNvPr id="113" name="Graphic 112" descr="Fireworks">
                <a:extLst>
                  <a:ext uri="{FF2B5EF4-FFF2-40B4-BE49-F238E27FC236}">
                    <a16:creationId xmlns:a16="http://schemas.microsoft.com/office/drawing/2014/main" id="{A1BF0909-121F-8C4A-FDD3-9DD8351426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3786" y="2620891"/>
                <a:ext cx="630000" cy="630000"/>
              </a:xfrm>
              <a:prstGeom prst="rect">
                <a:avLst/>
              </a:prstGeom>
            </p:spPr>
          </p:pic>
          <p:pic>
            <p:nvPicPr>
              <p:cNvPr id="114" name="Graphic 113" descr="Fireworks">
                <a:extLst>
                  <a:ext uri="{FF2B5EF4-FFF2-40B4-BE49-F238E27FC236}">
                    <a16:creationId xmlns:a16="http://schemas.microsoft.com/office/drawing/2014/main" id="{2EC79908-ECD7-287C-D2EE-FF4D0AE829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2312" y="2620891"/>
                <a:ext cx="630000" cy="630000"/>
              </a:xfrm>
              <a:prstGeom prst="rect">
                <a:avLst/>
              </a:prstGeom>
            </p:spPr>
          </p:pic>
          <p:pic>
            <p:nvPicPr>
              <p:cNvPr id="115" name="Graphic 114" descr="Fireworks">
                <a:extLst>
                  <a:ext uri="{FF2B5EF4-FFF2-40B4-BE49-F238E27FC236}">
                    <a16:creationId xmlns:a16="http://schemas.microsoft.com/office/drawing/2014/main" id="{00FEAA7D-9B44-EEC7-037C-D9DFD3C53D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0838" y="2620891"/>
                <a:ext cx="630000" cy="630000"/>
              </a:xfrm>
              <a:prstGeom prst="rect">
                <a:avLst/>
              </a:prstGeom>
            </p:spPr>
          </p:pic>
          <p:pic>
            <p:nvPicPr>
              <p:cNvPr id="116" name="Graphic 115" descr="Fireworks">
                <a:extLst>
                  <a:ext uri="{FF2B5EF4-FFF2-40B4-BE49-F238E27FC236}">
                    <a16:creationId xmlns:a16="http://schemas.microsoft.com/office/drawing/2014/main" id="{BED733EA-ACC8-5EA8-417F-951BE9AC00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9364" y="2620891"/>
                <a:ext cx="630000" cy="630000"/>
              </a:xfrm>
              <a:prstGeom prst="rect">
                <a:avLst/>
              </a:prstGeom>
            </p:spPr>
          </p:pic>
          <p:pic>
            <p:nvPicPr>
              <p:cNvPr id="117" name="Graphic 116" descr="Fireworks">
                <a:extLst>
                  <a:ext uri="{FF2B5EF4-FFF2-40B4-BE49-F238E27FC236}">
                    <a16:creationId xmlns:a16="http://schemas.microsoft.com/office/drawing/2014/main" id="{DAE5B4D3-D70A-63CB-FEBC-B834157B22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7890" y="2620891"/>
                <a:ext cx="630000" cy="630000"/>
              </a:xfrm>
              <a:prstGeom prst="rect">
                <a:avLst/>
              </a:prstGeom>
            </p:spPr>
          </p:pic>
          <p:pic>
            <p:nvPicPr>
              <p:cNvPr id="118" name="Graphic 117" descr="Fireworks">
                <a:extLst>
                  <a:ext uri="{FF2B5EF4-FFF2-40B4-BE49-F238E27FC236}">
                    <a16:creationId xmlns:a16="http://schemas.microsoft.com/office/drawing/2014/main" id="{F4E12732-6076-3A07-F2C9-0D2EE5E435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6416" y="2620891"/>
                <a:ext cx="630000" cy="630000"/>
              </a:xfrm>
              <a:prstGeom prst="rect">
                <a:avLst/>
              </a:prstGeom>
            </p:spPr>
          </p:pic>
          <p:pic>
            <p:nvPicPr>
              <p:cNvPr id="119" name="Graphic 118" descr="Fireworks">
                <a:extLst>
                  <a:ext uri="{FF2B5EF4-FFF2-40B4-BE49-F238E27FC236}">
                    <a16:creationId xmlns:a16="http://schemas.microsoft.com/office/drawing/2014/main" id="{A598BE6A-6879-75BB-F2F6-9CE8E716A3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44942" y="2620891"/>
                <a:ext cx="630000" cy="630000"/>
              </a:xfrm>
              <a:prstGeom prst="rect">
                <a:avLst/>
              </a:prstGeom>
            </p:spPr>
          </p:pic>
          <p:pic>
            <p:nvPicPr>
              <p:cNvPr id="120" name="Graphic 119" descr="Fireworks">
                <a:extLst>
                  <a:ext uri="{FF2B5EF4-FFF2-40B4-BE49-F238E27FC236}">
                    <a16:creationId xmlns:a16="http://schemas.microsoft.com/office/drawing/2014/main" id="{CEA45D81-4F3E-98E1-E0E2-342FEC8FA0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53468" y="2620891"/>
                <a:ext cx="630000" cy="630000"/>
              </a:xfrm>
              <a:prstGeom prst="rect">
                <a:avLst/>
              </a:prstGeom>
            </p:spPr>
          </p:pic>
        </p:grpSp>
        <p:grpSp>
          <p:nvGrpSpPr>
            <p:cNvPr id="121" name="Group 120">
              <a:extLst>
                <a:ext uri="{FF2B5EF4-FFF2-40B4-BE49-F238E27FC236}">
                  <a16:creationId xmlns:a16="http://schemas.microsoft.com/office/drawing/2014/main" id="{64910A7D-0EBF-9954-8681-BD1FE0804C93}"/>
                </a:ext>
              </a:extLst>
            </p:cNvPr>
            <p:cNvGrpSpPr/>
            <p:nvPr/>
          </p:nvGrpSpPr>
          <p:grpSpPr>
            <a:xfrm>
              <a:off x="173202" y="5704563"/>
              <a:ext cx="12192000" cy="630000"/>
              <a:chOff x="0" y="2620891"/>
              <a:chExt cx="12192000" cy="630000"/>
            </a:xfrm>
          </p:grpSpPr>
          <p:pic>
            <p:nvPicPr>
              <p:cNvPr id="122" name="Graphic 121" descr="Fireworks">
                <a:extLst>
                  <a:ext uri="{FF2B5EF4-FFF2-40B4-BE49-F238E27FC236}">
                    <a16:creationId xmlns:a16="http://schemas.microsoft.com/office/drawing/2014/main" id="{90B6F183-841F-13C3-45C2-FF6AD17E83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62000" y="2620891"/>
                <a:ext cx="630000" cy="630000"/>
              </a:xfrm>
              <a:prstGeom prst="rect">
                <a:avLst/>
              </a:prstGeom>
            </p:spPr>
          </p:pic>
          <p:pic>
            <p:nvPicPr>
              <p:cNvPr id="123" name="Graphic 122" descr="Fireworks">
                <a:extLst>
                  <a:ext uri="{FF2B5EF4-FFF2-40B4-BE49-F238E27FC236}">
                    <a16:creationId xmlns:a16="http://schemas.microsoft.com/office/drawing/2014/main" id="{2C04E006-041F-DBFA-BF9F-0DCD8C4BFB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620891"/>
                <a:ext cx="630000" cy="630000"/>
              </a:xfrm>
              <a:prstGeom prst="rect">
                <a:avLst/>
              </a:prstGeom>
            </p:spPr>
          </p:pic>
          <p:pic>
            <p:nvPicPr>
              <p:cNvPr id="124" name="Graphic 123" descr="Fireworks">
                <a:extLst>
                  <a:ext uri="{FF2B5EF4-FFF2-40B4-BE49-F238E27FC236}">
                    <a16:creationId xmlns:a16="http://schemas.microsoft.com/office/drawing/2014/main" id="{AC20D6AF-872A-C53E-F908-23F087CC6F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 y="2620891"/>
                <a:ext cx="630000" cy="630000"/>
              </a:xfrm>
              <a:prstGeom prst="rect">
                <a:avLst/>
              </a:prstGeom>
            </p:spPr>
          </p:pic>
          <p:pic>
            <p:nvPicPr>
              <p:cNvPr id="125" name="Graphic 124" descr="Fireworks">
                <a:extLst>
                  <a:ext uri="{FF2B5EF4-FFF2-40B4-BE49-F238E27FC236}">
                    <a16:creationId xmlns:a16="http://schemas.microsoft.com/office/drawing/2014/main" id="{01E725ED-7DDB-33C1-81A7-1B50EB7446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7052" y="2620891"/>
                <a:ext cx="630000" cy="630000"/>
              </a:xfrm>
              <a:prstGeom prst="rect">
                <a:avLst/>
              </a:prstGeom>
            </p:spPr>
          </p:pic>
          <p:pic>
            <p:nvPicPr>
              <p:cNvPr id="126" name="Graphic 125" descr="Fireworks">
                <a:extLst>
                  <a:ext uri="{FF2B5EF4-FFF2-40B4-BE49-F238E27FC236}">
                    <a16:creationId xmlns:a16="http://schemas.microsoft.com/office/drawing/2014/main" id="{C5B72B2A-F6E1-B13E-F393-B3E60DFF36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5578" y="2620891"/>
                <a:ext cx="630000" cy="630000"/>
              </a:xfrm>
              <a:prstGeom prst="rect">
                <a:avLst/>
              </a:prstGeom>
            </p:spPr>
          </p:pic>
          <p:pic>
            <p:nvPicPr>
              <p:cNvPr id="127" name="Graphic 126" descr="Fireworks">
                <a:extLst>
                  <a:ext uri="{FF2B5EF4-FFF2-40B4-BE49-F238E27FC236}">
                    <a16:creationId xmlns:a16="http://schemas.microsoft.com/office/drawing/2014/main" id="{8DA5B5CA-A8CC-574E-7CCC-A55E840E03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4104" y="2620891"/>
                <a:ext cx="630000" cy="630000"/>
              </a:xfrm>
              <a:prstGeom prst="rect">
                <a:avLst/>
              </a:prstGeom>
            </p:spPr>
          </p:pic>
          <p:pic>
            <p:nvPicPr>
              <p:cNvPr id="128" name="Graphic 127" descr="Fireworks">
                <a:extLst>
                  <a:ext uri="{FF2B5EF4-FFF2-40B4-BE49-F238E27FC236}">
                    <a16:creationId xmlns:a16="http://schemas.microsoft.com/office/drawing/2014/main" id="{11138B6F-CD1A-BF16-08DC-F5D59632F4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2630" y="2620891"/>
                <a:ext cx="630000" cy="630000"/>
              </a:xfrm>
              <a:prstGeom prst="rect">
                <a:avLst/>
              </a:prstGeom>
            </p:spPr>
          </p:pic>
          <p:pic>
            <p:nvPicPr>
              <p:cNvPr id="129" name="Graphic 128" descr="Fireworks">
                <a:extLst>
                  <a:ext uri="{FF2B5EF4-FFF2-40B4-BE49-F238E27FC236}">
                    <a16:creationId xmlns:a16="http://schemas.microsoft.com/office/drawing/2014/main" id="{64FAF187-7847-2FDC-B0E9-2302554F6A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1156" y="2620891"/>
                <a:ext cx="630000" cy="630000"/>
              </a:xfrm>
              <a:prstGeom prst="rect">
                <a:avLst/>
              </a:prstGeom>
            </p:spPr>
          </p:pic>
          <p:pic>
            <p:nvPicPr>
              <p:cNvPr id="130" name="Graphic 129" descr="Fireworks">
                <a:extLst>
                  <a:ext uri="{FF2B5EF4-FFF2-40B4-BE49-F238E27FC236}">
                    <a16:creationId xmlns:a16="http://schemas.microsoft.com/office/drawing/2014/main" id="{D41D8F35-4FD1-E09D-3FC1-536597423F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9682" y="2620891"/>
                <a:ext cx="630000" cy="630000"/>
              </a:xfrm>
              <a:prstGeom prst="rect">
                <a:avLst/>
              </a:prstGeom>
            </p:spPr>
          </p:pic>
          <p:pic>
            <p:nvPicPr>
              <p:cNvPr id="131" name="Graphic 130" descr="Fireworks">
                <a:extLst>
                  <a:ext uri="{FF2B5EF4-FFF2-40B4-BE49-F238E27FC236}">
                    <a16:creationId xmlns:a16="http://schemas.microsoft.com/office/drawing/2014/main" id="{C5A1E0A3-4FE0-652A-5B5D-B22D186755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8208" y="2620891"/>
                <a:ext cx="630000" cy="630000"/>
              </a:xfrm>
              <a:prstGeom prst="rect">
                <a:avLst/>
              </a:prstGeom>
            </p:spPr>
          </p:pic>
          <p:pic>
            <p:nvPicPr>
              <p:cNvPr id="132" name="Graphic 131" descr="Fireworks">
                <a:extLst>
                  <a:ext uri="{FF2B5EF4-FFF2-40B4-BE49-F238E27FC236}">
                    <a16:creationId xmlns:a16="http://schemas.microsoft.com/office/drawing/2014/main" id="{6D103B7C-312B-6410-2AD1-1DB85F6890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6734" y="2620891"/>
                <a:ext cx="630000" cy="630000"/>
              </a:xfrm>
              <a:prstGeom prst="rect">
                <a:avLst/>
              </a:prstGeom>
            </p:spPr>
          </p:pic>
          <p:pic>
            <p:nvPicPr>
              <p:cNvPr id="133" name="Graphic 132" descr="Fireworks">
                <a:extLst>
                  <a:ext uri="{FF2B5EF4-FFF2-40B4-BE49-F238E27FC236}">
                    <a16:creationId xmlns:a16="http://schemas.microsoft.com/office/drawing/2014/main" id="{3BC68BA3-C94F-FDE4-C4BE-1622E3E82D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0" y="2620891"/>
                <a:ext cx="630000" cy="630000"/>
              </a:xfrm>
              <a:prstGeom prst="rect">
                <a:avLst/>
              </a:prstGeom>
            </p:spPr>
          </p:pic>
          <p:pic>
            <p:nvPicPr>
              <p:cNvPr id="134" name="Graphic 133" descr="Fireworks">
                <a:extLst>
                  <a:ext uri="{FF2B5EF4-FFF2-40B4-BE49-F238E27FC236}">
                    <a16:creationId xmlns:a16="http://schemas.microsoft.com/office/drawing/2014/main" id="{5EBCB74E-0824-973F-187C-D4F4250FAA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3786" y="2620891"/>
                <a:ext cx="630000" cy="630000"/>
              </a:xfrm>
              <a:prstGeom prst="rect">
                <a:avLst/>
              </a:prstGeom>
            </p:spPr>
          </p:pic>
          <p:pic>
            <p:nvPicPr>
              <p:cNvPr id="135" name="Graphic 134" descr="Fireworks">
                <a:extLst>
                  <a:ext uri="{FF2B5EF4-FFF2-40B4-BE49-F238E27FC236}">
                    <a16:creationId xmlns:a16="http://schemas.microsoft.com/office/drawing/2014/main" id="{462A96AC-23F2-08D9-1148-308873E414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2312" y="2620891"/>
                <a:ext cx="630000" cy="630000"/>
              </a:xfrm>
              <a:prstGeom prst="rect">
                <a:avLst/>
              </a:prstGeom>
            </p:spPr>
          </p:pic>
          <p:pic>
            <p:nvPicPr>
              <p:cNvPr id="136" name="Graphic 135" descr="Fireworks">
                <a:extLst>
                  <a:ext uri="{FF2B5EF4-FFF2-40B4-BE49-F238E27FC236}">
                    <a16:creationId xmlns:a16="http://schemas.microsoft.com/office/drawing/2014/main" id="{541A9DA0-1568-BC5D-FCF2-68E68B1B77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0838" y="2620891"/>
                <a:ext cx="630000" cy="630000"/>
              </a:xfrm>
              <a:prstGeom prst="rect">
                <a:avLst/>
              </a:prstGeom>
            </p:spPr>
          </p:pic>
          <p:pic>
            <p:nvPicPr>
              <p:cNvPr id="137" name="Graphic 136" descr="Fireworks">
                <a:extLst>
                  <a:ext uri="{FF2B5EF4-FFF2-40B4-BE49-F238E27FC236}">
                    <a16:creationId xmlns:a16="http://schemas.microsoft.com/office/drawing/2014/main" id="{27491937-343E-C4AB-81D1-9508F4FEC8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9364" y="2620891"/>
                <a:ext cx="630000" cy="630000"/>
              </a:xfrm>
              <a:prstGeom prst="rect">
                <a:avLst/>
              </a:prstGeom>
            </p:spPr>
          </p:pic>
          <p:pic>
            <p:nvPicPr>
              <p:cNvPr id="138" name="Graphic 137" descr="Fireworks">
                <a:extLst>
                  <a:ext uri="{FF2B5EF4-FFF2-40B4-BE49-F238E27FC236}">
                    <a16:creationId xmlns:a16="http://schemas.microsoft.com/office/drawing/2014/main" id="{227FDA55-4CBE-B07F-08BF-CF880FFCBC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7890" y="2620891"/>
                <a:ext cx="630000" cy="630000"/>
              </a:xfrm>
              <a:prstGeom prst="rect">
                <a:avLst/>
              </a:prstGeom>
            </p:spPr>
          </p:pic>
          <p:pic>
            <p:nvPicPr>
              <p:cNvPr id="139" name="Graphic 138" descr="Fireworks">
                <a:extLst>
                  <a:ext uri="{FF2B5EF4-FFF2-40B4-BE49-F238E27FC236}">
                    <a16:creationId xmlns:a16="http://schemas.microsoft.com/office/drawing/2014/main" id="{3F4D44A3-CF57-96B9-BEDF-D5E86D0112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6416" y="2620891"/>
                <a:ext cx="630000" cy="630000"/>
              </a:xfrm>
              <a:prstGeom prst="rect">
                <a:avLst/>
              </a:prstGeom>
            </p:spPr>
          </p:pic>
          <p:pic>
            <p:nvPicPr>
              <p:cNvPr id="140" name="Graphic 139" descr="Fireworks">
                <a:extLst>
                  <a:ext uri="{FF2B5EF4-FFF2-40B4-BE49-F238E27FC236}">
                    <a16:creationId xmlns:a16="http://schemas.microsoft.com/office/drawing/2014/main" id="{CF5F5F5E-4702-DFC2-4CF3-AD00B974F9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44942" y="2620891"/>
                <a:ext cx="630000" cy="630000"/>
              </a:xfrm>
              <a:prstGeom prst="rect">
                <a:avLst/>
              </a:prstGeom>
            </p:spPr>
          </p:pic>
          <p:pic>
            <p:nvPicPr>
              <p:cNvPr id="141" name="Graphic 140" descr="Fireworks">
                <a:extLst>
                  <a:ext uri="{FF2B5EF4-FFF2-40B4-BE49-F238E27FC236}">
                    <a16:creationId xmlns:a16="http://schemas.microsoft.com/office/drawing/2014/main" id="{18A88D27-EB63-9426-4F99-D0B6A82CDC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53468" y="2620891"/>
                <a:ext cx="630000" cy="630000"/>
              </a:xfrm>
              <a:prstGeom prst="rect">
                <a:avLst/>
              </a:prstGeom>
            </p:spPr>
          </p:pic>
        </p:grpSp>
        <p:grpSp>
          <p:nvGrpSpPr>
            <p:cNvPr id="142" name="Group 141">
              <a:extLst>
                <a:ext uri="{FF2B5EF4-FFF2-40B4-BE49-F238E27FC236}">
                  <a16:creationId xmlns:a16="http://schemas.microsoft.com/office/drawing/2014/main" id="{64BFF176-D157-EAE9-3731-997223D86242}"/>
                </a:ext>
              </a:extLst>
            </p:cNvPr>
            <p:cNvGrpSpPr/>
            <p:nvPr/>
          </p:nvGrpSpPr>
          <p:grpSpPr>
            <a:xfrm>
              <a:off x="199967" y="3198829"/>
              <a:ext cx="12192000" cy="630000"/>
              <a:chOff x="0" y="2620891"/>
              <a:chExt cx="12192000" cy="630000"/>
            </a:xfrm>
          </p:grpSpPr>
          <p:pic>
            <p:nvPicPr>
              <p:cNvPr id="143" name="Graphic 142" descr="Fireworks">
                <a:extLst>
                  <a:ext uri="{FF2B5EF4-FFF2-40B4-BE49-F238E27FC236}">
                    <a16:creationId xmlns:a16="http://schemas.microsoft.com/office/drawing/2014/main" id="{A7DEBDE3-A9C7-4490-5109-DD51275A89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62000" y="2620891"/>
                <a:ext cx="630000" cy="630000"/>
              </a:xfrm>
              <a:prstGeom prst="rect">
                <a:avLst/>
              </a:prstGeom>
            </p:spPr>
          </p:pic>
          <p:pic>
            <p:nvPicPr>
              <p:cNvPr id="144" name="Graphic 143" descr="Fireworks">
                <a:extLst>
                  <a:ext uri="{FF2B5EF4-FFF2-40B4-BE49-F238E27FC236}">
                    <a16:creationId xmlns:a16="http://schemas.microsoft.com/office/drawing/2014/main" id="{210608CE-B736-3186-7FAD-BF6C92E71C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620891"/>
                <a:ext cx="630000" cy="630000"/>
              </a:xfrm>
              <a:prstGeom prst="rect">
                <a:avLst/>
              </a:prstGeom>
            </p:spPr>
          </p:pic>
          <p:pic>
            <p:nvPicPr>
              <p:cNvPr id="145" name="Graphic 144" descr="Fireworks">
                <a:extLst>
                  <a:ext uri="{FF2B5EF4-FFF2-40B4-BE49-F238E27FC236}">
                    <a16:creationId xmlns:a16="http://schemas.microsoft.com/office/drawing/2014/main" id="{D2F62EB0-A1B2-28F0-241C-E191CF2BAF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 y="2620891"/>
                <a:ext cx="630000" cy="630000"/>
              </a:xfrm>
              <a:prstGeom prst="rect">
                <a:avLst/>
              </a:prstGeom>
            </p:spPr>
          </p:pic>
          <p:pic>
            <p:nvPicPr>
              <p:cNvPr id="146" name="Graphic 145" descr="Fireworks">
                <a:extLst>
                  <a:ext uri="{FF2B5EF4-FFF2-40B4-BE49-F238E27FC236}">
                    <a16:creationId xmlns:a16="http://schemas.microsoft.com/office/drawing/2014/main" id="{FBAD1C98-5188-E20E-8EB4-47FE40A52B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7052" y="2620891"/>
                <a:ext cx="630000" cy="630000"/>
              </a:xfrm>
              <a:prstGeom prst="rect">
                <a:avLst/>
              </a:prstGeom>
            </p:spPr>
          </p:pic>
          <p:pic>
            <p:nvPicPr>
              <p:cNvPr id="147" name="Graphic 146" descr="Fireworks">
                <a:extLst>
                  <a:ext uri="{FF2B5EF4-FFF2-40B4-BE49-F238E27FC236}">
                    <a16:creationId xmlns:a16="http://schemas.microsoft.com/office/drawing/2014/main" id="{B8A20611-3A57-2D0F-91A2-F129C5D431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5578" y="2620891"/>
                <a:ext cx="630000" cy="630000"/>
              </a:xfrm>
              <a:prstGeom prst="rect">
                <a:avLst/>
              </a:prstGeom>
            </p:spPr>
          </p:pic>
          <p:pic>
            <p:nvPicPr>
              <p:cNvPr id="148" name="Graphic 147" descr="Fireworks">
                <a:extLst>
                  <a:ext uri="{FF2B5EF4-FFF2-40B4-BE49-F238E27FC236}">
                    <a16:creationId xmlns:a16="http://schemas.microsoft.com/office/drawing/2014/main" id="{3EAFD67A-4DB6-4D3E-59BF-0725A758FB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4104" y="2620891"/>
                <a:ext cx="630000" cy="630000"/>
              </a:xfrm>
              <a:prstGeom prst="rect">
                <a:avLst/>
              </a:prstGeom>
            </p:spPr>
          </p:pic>
          <p:pic>
            <p:nvPicPr>
              <p:cNvPr id="149" name="Graphic 148" descr="Fireworks">
                <a:extLst>
                  <a:ext uri="{FF2B5EF4-FFF2-40B4-BE49-F238E27FC236}">
                    <a16:creationId xmlns:a16="http://schemas.microsoft.com/office/drawing/2014/main" id="{13F18F65-40D4-AE3E-9403-5AAC0F5D68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2630" y="2620891"/>
                <a:ext cx="630000" cy="630000"/>
              </a:xfrm>
              <a:prstGeom prst="rect">
                <a:avLst/>
              </a:prstGeom>
            </p:spPr>
          </p:pic>
          <p:pic>
            <p:nvPicPr>
              <p:cNvPr id="150" name="Graphic 149" descr="Fireworks">
                <a:extLst>
                  <a:ext uri="{FF2B5EF4-FFF2-40B4-BE49-F238E27FC236}">
                    <a16:creationId xmlns:a16="http://schemas.microsoft.com/office/drawing/2014/main" id="{71077FF8-725A-AA70-C0C3-F0D348657B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1156" y="2620891"/>
                <a:ext cx="630000" cy="630000"/>
              </a:xfrm>
              <a:prstGeom prst="rect">
                <a:avLst/>
              </a:prstGeom>
            </p:spPr>
          </p:pic>
          <p:pic>
            <p:nvPicPr>
              <p:cNvPr id="151" name="Graphic 150" descr="Fireworks">
                <a:extLst>
                  <a:ext uri="{FF2B5EF4-FFF2-40B4-BE49-F238E27FC236}">
                    <a16:creationId xmlns:a16="http://schemas.microsoft.com/office/drawing/2014/main" id="{B9DF84A4-9BDA-A47C-4E31-DECEDEF45E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9682" y="2620891"/>
                <a:ext cx="630000" cy="630000"/>
              </a:xfrm>
              <a:prstGeom prst="rect">
                <a:avLst/>
              </a:prstGeom>
            </p:spPr>
          </p:pic>
          <p:pic>
            <p:nvPicPr>
              <p:cNvPr id="152" name="Graphic 151" descr="Fireworks">
                <a:extLst>
                  <a:ext uri="{FF2B5EF4-FFF2-40B4-BE49-F238E27FC236}">
                    <a16:creationId xmlns:a16="http://schemas.microsoft.com/office/drawing/2014/main" id="{A4DED488-654B-7563-9DCF-E68891CC85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8208" y="2620891"/>
                <a:ext cx="630000" cy="630000"/>
              </a:xfrm>
              <a:prstGeom prst="rect">
                <a:avLst/>
              </a:prstGeom>
            </p:spPr>
          </p:pic>
          <p:pic>
            <p:nvPicPr>
              <p:cNvPr id="153" name="Graphic 152" descr="Fireworks">
                <a:extLst>
                  <a:ext uri="{FF2B5EF4-FFF2-40B4-BE49-F238E27FC236}">
                    <a16:creationId xmlns:a16="http://schemas.microsoft.com/office/drawing/2014/main" id="{6B67C58F-81E7-2048-F9B8-4D146CB861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6734" y="2620891"/>
                <a:ext cx="630000" cy="630000"/>
              </a:xfrm>
              <a:prstGeom prst="rect">
                <a:avLst/>
              </a:prstGeom>
            </p:spPr>
          </p:pic>
          <p:pic>
            <p:nvPicPr>
              <p:cNvPr id="154" name="Graphic 153" descr="Fireworks">
                <a:extLst>
                  <a:ext uri="{FF2B5EF4-FFF2-40B4-BE49-F238E27FC236}">
                    <a16:creationId xmlns:a16="http://schemas.microsoft.com/office/drawing/2014/main" id="{CB924D05-DFF4-1B11-2B2B-A6665AE084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0" y="2620891"/>
                <a:ext cx="630000" cy="630000"/>
              </a:xfrm>
              <a:prstGeom prst="rect">
                <a:avLst/>
              </a:prstGeom>
            </p:spPr>
          </p:pic>
          <p:pic>
            <p:nvPicPr>
              <p:cNvPr id="155" name="Graphic 154" descr="Fireworks">
                <a:extLst>
                  <a:ext uri="{FF2B5EF4-FFF2-40B4-BE49-F238E27FC236}">
                    <a16:creationId xmlns:a16="http://schemas.microsoft.com/office/drawing/2014/main" id="{A1CB3EF8-7B52-B534-F9C5-D13594C0AF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3786" y="2620891"/>
                <a:ext cx="630000" cy="630000"/>
              </a:xfrm>
              <a:prstGeom prst="rect">
                <a:avLst/>
              </a:prstGeom>
            </p:spPr>
          </p:pic>
          <p:pic>
            <p:nvPicPr>
              <p:cNvPr id="156" name="Graphic 155" descr="Fireworks">
                <a:extLst>
                  <a:ext uri="{FF2B5EF4-FFF2-40B4-BE49-F238E27FC236}">
                    <a16:creationId xmlns:a16="http://schemas.microsoft.com/office/drawing/2014/main" id="{9B4038D7-D94F-8ACF-B5CA-9637F3A05A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2312" y="2620891"/>
                <a:ext cx="630000" cy="630000"/>
              </a:xfrm>
              <a:prstGeom prst="rect">
                <a:avLst/>
              </a:prstGeom>
            </p:spPr>
          </p:pic>
          <p:pic>
            <p:nvPicPr>
              <p:cNvPr id="157" name="Graphic 156" descr="Fireworks">
                <a:extLst>
                  <a:ext uri="{FF2B5EF4-FFF2-40B4-BE49-F238E27FC236}">
                    <a16:creationId xmlns:a16="http://schemas.microsoft.com/office/drawing/2014/main" id="{4CB9C75B-B3A1-9B04-76BD-E6CB2071B8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0838" y="2620891"/>
                <a:ext cx="630000" cy="630000"/>
              </a:xfrm>
              <a:prstGeom prst="rect">
                <a:avLst/>
              </a:prstGeom>
            </p:spPr>
          </p:pic>
          <p:pic>
            <p:nvPicPr>
              <p:cNvPr id="158" name="Graphic 157" descr="Fireworks">
                <a:extLst>
                  <a:ext uri="{FF2B5EF4-FFF2-40B4-BE49-F238E27FC236}">
                    <a16:creationId xmlns:a16="http://schemas.microsoft.com/office/drawing/2014/main" id="{D75F21E8-465C-E49C-4FB6-F4F31A81FB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9364" y="2620891"/>
                <a:ext cx="630000" cy="630000"/>
              </a:xfrm>
              <a:prstGeom prst="rect">
                <a:avLst/>
              </a:prstGeom>
            </p:spPr>
          </p:pic>
          <p:pic>
            <p:nvPicPr>
              <p:cNvPr id="159" name="Graphic 158" descr="Fireworks">
                <a:extLst>
                  <a:ext uri="{FF2B5EF4-FFF2-40B4-BE49-F238E27FC236}">
                    <a16:creationId xmlns:a16="http://schemas.microsoft.com/office/drawing/2014/main" id="{C5BDAFB3-F76D-E380-8E1E-BD4E76AEDB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7890" y="2620891"/>
                <a:ext cx="630000" cy="630000"/>
              </a:xfrm>
              <a:prstGeom prst="rect">
                <a:avLst/>
              </a:prstGeom>
            </p:spPr>
          </p:pic>
          <p:pic>
            <p:nvPicPr>
              <p:cNvPr id="160" name="Graphic 159" descr="Fireworks">
                <a:extLst>
                  <a:ext uri="{FF2B5EF4-FFF2-40B4-BE49-F238E27FC236}">
                    <a16:creationId xmlns:a16="http://schemas.microsoft.com/office/drawing/2014/main" id="{014AEF4D-4006-6C82-176C-3D19B46C6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6416" y="2620891"/>
                <a:ext cx="630000" cy="630000"/>
              </a:xfrm>
              <a:prstGeom prst="rect">
                <a:avLst/>
              </a:prstGeom>
            </p:spPr>
          </p:pic>
          <p:pic>
            <p:nvPicPr>
              <p:cNvPr id="161" name="Graphic 160" descr="Fireworks">
                <a:extLst>
                  <a:ext uri="{FF2B5EF4-FFF2-40B4-BE49-F238E27FC236}">
                    <a16:creationId xmlns:a16="http://schemas.microsoft.com/office/drawing/2014/main" id="{DD78405D-81B0-0221-8810-B64DD03749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44942" y="2620891"/>
                <a:ext cx="630000" cy="630000"/>
              </a:xfrm>
              <a:prstGeom prst="rect">
                <a:avLst/>
              </a:prstGeom>
            </p:spPr>
          </p:pic>
          <p:pic>
            <p:nvPicPr>
              <p:cNvPr id="162" name="Graphic 161" descr="Fireworks">
                <a:extLst>
                  <a:ext uri="{FF2B5EF4-FFF2-40B4-BE49-F238E27FC236}">
                    <a16:creationId xmlns:a16="http://schemas.microsoft.com/office/drawing/2014/main" id="{C9FB693D-3BC2-966D-4A3A-FF562A48B3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53468" y="2620891"/>
                <a:ext cx="630000" cy="630000"/>
              </a:xfrm>
              <a:prstGeom prst="rect">
                <a:avLst/>
              </a:prstGeom>
            </p:spPr>
          </p:pic>
        </p:grpSp>
        <p:grpSp>
          <p:nvGrpSpPr>
            <p:cNvPr id="163" name="Group 162">
              <a:extLst>
                <a:ext uri="{FF2B5EF4-FFF2-40B4-BE49-F238E27FC236}">
                  <a16:creationId xmlns:a16="http://schemas.microsoft.com/office/drawing/2014/main" id="{DA4B10FE-4C67-F88F-1C2F-1587500EB8B3}"/>
                </a:ext>
              </a:extLst>
            </p:cNvPr>
            <p:cNvGrpSpPr/>
            <p:nvPr/>
          </p:nvGrpSpPr>
          <p:grpSpPr>
            <a:xfrm>
              <a:off x="199967" y="4451697"/>
              <a:ext cx="12192000" cy="630000"/>
              <a:chOff x="0" y="2620891"/>
              <a:chExt cx="12192000" cy="630000"/>
            </a:xfrm>
          </p:grpSpPr>
          <p:pic>
            <p:nvPicPr>
              <p:cNvPr id="164" name="Graphic 163" descr="Fireworks">
                <a:extLst>
                  <a:ext uri="{FF2B5EF4-FFF2-40B4-BE49-F238E27FC236}">
                    <a16:creationId xmlns:a16="http://schemas.microsoft.com/office/drawing/2014/main" id="{2BF5D8C3-451B-D9E7-992C-5734AC3417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62000" y="2620891"/>
                <a:ext cx="630000" cy="630000"/>
              </a:xfrm>
              <a:prstGeom prst="rect">
                <a:avLst/>
              </a:prstGeom>
            </p:spPr>
          </p:pic>
          <p:pic>
            <p:nvPicPr>
              <p:cNvPr id="165" name="Graphic 164" descr="Fireworks">
                <a:extLst>
                  <a:ext uri="{FF2B5EF4-FFF2-40B4-BE49-F238E27FC236}">
                    <a16:creationId xmlns:a16="http://schemas.microsoft.com/office/drawing/2014/main" id="{835BA923-700C-D70A-F557-B1A39757F3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620891"/>
                <a:ext cx="630000" cy="630000"/>
              </a:xfrm>
              <a:prstGeom prst="rect">
                <a:avLst/>
              </a:prstGeom>
            </p:spPr>
          </p:pic>
          <p:pic>
            <p:nvPicPr>
              <p:cNvPr id="166" name="Graphic 165" descr="Fireworks">
                <a:extLst>
                  <a:ext uri="{FF2B5EF4-FFF2-40B4-BE49-F238E27FC236}">
                    <a16:creationId xmlns:a16="http://schemas.microsoft.com/office/drawing/2014/main" id="{F3880BA8-9076-EFF5-4BB7-551EC1DF18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 y="2620891"/>
                <a:ext cx="630000" cy="630000"/>
              </a:xfrm>
              <a:prstGeom prst="rect">
                <a:avLst/>
              </a:prstGeom>
            </p:spPr>
          </p:pic>
          <p:pic>
            <p:nvPicPr>
              <p:cNvPr id="167" name="Graphic 166" descr="Fireworks">
                <a:extLst>
                  <a:ext uri="{FF2B5EF4-FFF2-40B4-BE49-F238E27FC236}">
                    <a16:creationId xmlns:a16="http://schemas.microsoft.com/office/drawing/2014/main" id="{4677BC69-5524-7D06-1208-51B0C964EC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7052" y="2620891"/>
                <a:ext cx="630000" cy="630000"/>
              </a:xfrm>
              <a:prstGeom prst="rect">
                <a:avLst/>
              </a:prstGeom>
            </p:spPr>
          </p:pic>
          <p:pic>
            <p:nvPicPr>
              <p:cNvPr id="168" name="Graphic 167" descr="Fireworks">
                <a:extLst>
                  <a:ext uri="{FF2B5EF4-FFF2-40B4-BE49-F238E27FC236}">
                    <a16:creationId xmlns:a16="http://schemas.microsoft.com/office/drawing/2014/main" id="{A117EDCF-171B-9377-C27F-F8485F2FA0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5578" y="2620891"/>
                <a:ext cx="630000" cy="630000"/>
              </a:xfrm>
              <a:prstGeom prst="rect">
                <a:avLst/>
              </a:prstGeom>
            </p:spPr>
          </p:pic>
          <p:pic>
            <p:nvPicPr>
              <p:cNvPr id="169" name="Graphic 168" descr="Fireworks">
                <a:extLst>
                  <a:ext uri="{FF2B5EF4-FFF2-40B4-BE49-F238E27FC236}">
                    <a16:creationId xmlns:a16="http://schemas.microsoft.com/office/drawing/2014/main" id="{AEDCF432-EC4C-9386-DAEA-A7E65199BA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4104" y="2620891"/>
                <a:ext cx="630000" cy="630000"/>
              </a:xfrm>
              <a:prstGeom prst="rect">
                <a:avLst/>
              </a:prstGeom>
            </p:spPr>
          </p:pic>
          <p:pic>
            <p:nvPicPr>
              <p:cNvPr id="170" name="Graphic 169" descr="Fireworks">
                <a:extLst>
                  <a:ext uri="{FF2B5EF4-FFF2-40B4-BE49-F238E27FC236}">
                    <a16:creationId xmlns:a16="http://schemas.microsoft.com/office/drawing/2014/main" id="{CC89DBB6-30E5-2A79-D4B8-A0D98EFF3E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2630" y="2620891"/>
                <a:ext cx="630000" cy="630000"/>
              </a:xfrm>
              <a:prstGeom prst="rect">
                <a:avLst/>
              </a:prstGeom>
            </p:spPr>
          </p:pic>
          <p:pic>
            <p:nvPicPr>
              <p:cNvPr id="171" name="Graphic 170" descr="Fireworks">
                <a:extLst>
                  <a:ext uri="{FF2B5EF4-FFF2-40B4-BE49-F238E27FC236}">
                    <a16:creationId xmlns:a16="http://schemas.microsoft.com/office/drawing/2014/main" id="{D0BDEC64-61EE-1004-D007-8058AF928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1156" y="2620891"/>
                <a:ext cx="630000" cy="630000"/>
              </a:xfrm>
              <a:prstGeom prst="rect">
                <a:avLst/>
              </a:prstGeom>
            </p:spPr>
          </p:pic>
          <p:pic>
            <p:nvPicPr>
              <p:cNvPr id="172" name="Graphic 171" descr="Fireworks">
                <a:extLst>
                  <a:ext uri="{FF2B5EF4-FFF2-40B4-BE49-F238E27FC236}">
                    <a16:creationId xmlns:a16="http://schemas.microsoft.com/office/drawing/2014/main" id="{2CCFF14A-1A9C-A9F2-23BC-FDC0ED5C3A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9682" y="2620891"/>
                <a:ext cx="630000" cy="630000"/>
              </a:xfrm>
              <a:prstGeom prst="rect">
                <a:avLst/>
              </a:prstGeom>
            </p:spPr>
          </p:pic>
          <p:pic>
            <p:nvPicPr>
              <p:cNvPr id="173" name="Graphic 172" descr="Fireworks">
                <a:extLst>
                  <a:ext uri="{FF2B5EF4-FFF2-40B4-BE49-F238E27FC236}">
                    <a16:creationId xmlns:a16="http://schemas.microsoft.com/office/drawing/2014/main" id="{CB9520B7-82D0-9051-914C-D770F86F6F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8208" y="2620891"/>
                <a:ext cx="630000" cy="630000"/>
              </a:xfrm>
              <a:prstGeom prst="rect">
                <a:avLst/>
              </a:prstGeom>
            </p:spPr>
          </p:pic>
          <p:pic>
            <p:nvPicPr>
              <p:cNvPr id="174" name="Graphic 173" descr="Fireworks">
                <a:extLst>
                  <a:ext uri="{FF2B5EF4-FFF2-40B4-BE49-F238E27FC236}">
                    <a16:creationId xmlns:a16="http://schemas.microsoft.com/office/drawing/2014/main" id="{EE23D48C-B002-CC4E-F848-14A8306E7A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6734" y="2620891"/>
                <a:ext cx="630000" cy="630000"/>
              </a:xfrm>
              <a:prstGeom prst="rect">
                <a:avLst/>
              </a:prstGeom>
            </p:spPr>
          </p:pic>
          <p:pic>
            <p:nvPicPr>
              <p:cNvPr id="175" name="Graphic 174" descr="Fireworks">
                <a:extLst>
                  <a:ext uri="{FF2B5EF4-FFF2-40B4-BE49-F238E27FC236}">
                    <a16:creationId xmlns:a16="http://schemas.microsoft.com/office/drawing/2014/main" id="{E7017ABD-3725-7E24-8CB4-898CB96D72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260" y="2620891"/>
                <a:ext cx="630000" cy="630000"/>
              </a:xfrm>
              <a:prstGeom prst="rect">
                <a:avLst/>
              </a:prstGeom>
            </p:spPr>
          </p:pic>
          <p:pic>
            <p:nvPicPr>
              <p:cNvPr id="176" name="Graphic 175" descr="Fireworks">
                <a:extLst>
                  <a:ext uri="{FF2B5EF4-FFF2-40B4-BE49-F238E27FC236}">
                    <a16:creationId xmlns:a16="http://schemas.microsoft.com/office/drawing/2014/main" id="{FC3F4AE4-5182-5BEE-7710-3093828252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93786" y="2620891"/>
                <a:ext cx="630000" cy="630000"/>
              </a:xfrm>
              <a:prstGeom prst="rect">
                <a:avLst/>
              </a:prstGeom>
            </p:spPr>
          </p:pic>
          <p:pic>
            <p:nvPicPr>
              <p:cNvPr id="177" name="Graphic 176" descr="Fireworks">
                <a:extLst>
                  <a:ext uri="{FF2B5EF4-FFF2-40B4-BE49-F238E27FC236}">
                    <a16:creationId xmlns:a16="http://schemas.microsoft.com/office/drawing/2014/main" id="{A11B86D2-2259-F0B1-C084-86382E3AB8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2312" y="2620891"/>
                <a:ext cx="630000" cy="630000"/>
              </a:xfrm>
              <a:prstGeom prst="rect">
                <a:avLst/>
              </a:prstGeom>
            </p:spPr>
          </p:pic>
          <p:pic>
            <p:nvPicPr>
              <p:cNvPr id="178" name="Graphic 177" descr="Fireworks">
                <a:extLst>
                  <a:ext uri="{FF2B5EF4-FFF2-40B4-BE49-F238E27FC236}">
                    <a16:creationId xmlns:a16="http://schemas.microsoft.com/office/drawing/2014/main" id="{F7547906-E752-67AC-96CE-9B3E5E4B70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0838" y="2620891"/>
                <a:ext cx="630000" cy="630000"/>
              </a:xfrm>
              <a:prstGeom prst="rect">
                <a:avLst/>
              </a:prstGeom>
            </p:spPr>
          </p:pic>
          <p:pic>
            <p:nvPicPr>
              <p:cNvPr id="179" name="Graphic 178" descr="Fireworks">
                <a:extLst>
                  <a:ext uri="{FF2B5EF4-FFF2-40B4-BE49-F238E27FC236}">
                    <a16:creationId xmlns:a16="http://schemas.microsoft.com/office/drawing/2014/main" id="{6D8CFE90-C7C3-3556-8184-B73D596793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9364" y="2620891"/>
                <a:ext cx="630000" cy="630000"/>
              </a:xfrm>
              <a:prstGeom prst="rect">
                <a:avLst/>
              </a:prstGeom>
            </p:spPr>
          </p:pic>
          <p:pic>
            <p:nvPicPr>
              <p:cNvPr id="180" name="Graphic 179" descr="Fireworks">
                <a:extLst>
                  <a:ext uri="{FF2B5EF4-FFF2-40B4-BE49-F238E27FC236}">
                    <a16:creationId xmlns:a16="http://schemas.microsoft.com/office/drawing/2014/main" id="{B1A1EC25-10BA-57E2-51A1-BBDA855A30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7890" y="2620891"/>
                <a:ext cx="630000" cy="630000"/>
              </a:xfrm>
              <a:prstGeom prst="rect">
                <a:avLst/>
              </a:prstGeom>
            </p:spPr>
          </p:pic>
          <p:pic>
            <p:nvPicPr>
              <p:cNvPr id="181" name="Graphic 180" descr="Fireworks">
                <a:extLst>
                  <a:ext uri="{FF2B5EF4-FFF2-40B4-BE49-F238E27FC236}">
                    <a16:creationId xmlns:a16="http://schemas.microsoft.com/office/drawing/2014/main" id="{8FD0CA54-BD8E-902E-A57D-A62D2F1C83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6416" y="2620891"/>
                <a:ext cx="630000" cy="630000"/>
              </a:xfrm>
              <a:prstGeom prst="rect">
                <a:avLst/>
              </a:prstGeom>
            </p:spPr>
          </p:pic>
          <p:pic>
            <p:nvPicPr>
              <p:cNvPr id="182" name="Graphic 181" descr="Fireworks">
                <a:extLst>
                  <a:ext uri="{FF2B5EF4-FFF2-40B4-BE49-F238E27FC236}">
                    <a16:creationId xmlns:a16="http://schemas.microsoft.com/office/drawing/2014/main" id="{6D9CF07D-5B4F-2E55-44FD-B06502F311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44942" y="2620891"/>
                <a:ext cx="630000" cy="630000"/>
              </a:xfrm>
              <a:prstGeom prst="rect">
                <a:avLst/>
              </a:prstGeom>
            </p:spPr>
          </p:pic>
          <p:pic>
            <p:nvPicPr>
              <p:cNvPr id="183" name="Graphic 182" descr="Fireworks">
                <a:extLst>
                  <a:ext uri="{FF2B5EF4-FFF2-40B4-BE49-F238E27FC236}">
                    <a16:creationId xmlns:a16="http://schemas.microsoft.com/office/drawing/2014/main" id="{3977AB76-EB8C-48F0-257E-10271CFF91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53468" y="2620891"/>
                <a:ext cx="630000" cy="630000"/>
              </a:xfrm>
              <a:prstGeom prst="rect">
                <a:avLst/>
              </a:prstGeom>
            </p:spPr>
          </p:pic>
        </p:grpSp>
      </p:grpSp>
    </p:spTree>
    <p:extLst>
      <p:ext uri="{BB962C8B-B14F-4D97-AF65-F5344CB8AC3E}">
        <p14:creationId xmlns:p14="http://schemas.microsoft.com/office/powerpoint/2010/main" val="408557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690AE-03BF-FA46-53F2-552B6307F456}"/>
            </a:ext>
          </a:extLst>
        </p:cNvPr>
        <p:cNvGrpSpPr/>
        <p:nvPr/>
      </p:nvGrpSpPr>
      <p:grpSpPr>
        <a:xfrm>
          <a:off x="0" y="0"/>
          <a:ext cx="0" cy="0"/>
          <a:chOff x="0" y="0"/>
          <a:chExt cx="0" cy="0"/>
        </a:xfrm>
      </p:grpSpPr>
      <p:grpSp>
        <p:nvGrpSpPr>
          <p:cNvPr id="1994" name="Group 1993">
            <a:extLst>
              <a:ext uri="{FF2B5EF4-FFF2-40B4-BE49-F238E27FC236}">
                <a16:creationId xmlns:a16="http://schemas.microsoft.com/office/drawing/2014/main" id="{7B246AD9-BAB9-DC7E-5AAD-A6F94F59BC8B}"/>
              </a:ext>
            </a:extLst>
          </p:cNvPr>
          <p:cNvGrpSpPr/>
          <p:nvPr/>
        </p:nvGrpSpPr>
        <p:grpSpPr>
          <a:xfrm>
            <a:off x="13287" y="1334088"/>
            <a:ext cx="12176388" cy="4999164"/>
            <a:chOff x="13287" y="1334088"/>
            <a:chExt cx="12176388" cy="4999164"/>
          </a:xfrm>
        </p:grpSpPr>
        <p:grpSp>
          <p:nvGrpSpPr>
            <p:cNvPr id="1995" name="Group 1994">
              <a:extLst>
                <a:ext uri="{FF2B5EF4-FFF2-40B4-BE49-F238E27FC236}">
                  <a16:creationId xmlns:a16="http://schemas.microsoft.com/office/drawing/2014/main" id="{267A26C2-D3C0-7BDF-EB03-E69BF7C31841}"/>
                </a:ext>
              </a:extLst>
            </p:cNvPr>
            <p:cNvGrpSpPr/>
            <p:nvPr/>
          </p:nvGrpSpPr>
          <p:grpSpPr>
            <a:xfrm>
              <a:off x="13287" y="1334088"/>
              <a:ext cx="12176388" cy="623553"/>
              <a:chOff x="7806" y="3191171"/>
              <a:chExt cx="12176388" cy="623553"/>
            </a:xfrm>
          </p:grpSpPr>
          <p:pic>
            <p:nvPicPr>
              <p:cNvPr id="2143" name="Graphic 2142" descr="Puzzle pieces">
                <a:extLst>
                  <a:ext uri="{FF2B5EF4-FFF2-40B4-BE49-F238E27FC236}">
                    <a16:creationId xmlns:a16="http://schemas.microsoft.com/office/drawing/2014/main" id="{3F9F59BE-25A1-FCF1-A94A-0B1AE243CC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06" y="3191171"/>
                <a:ext cx="630000" cy="623553"/>
              </a:xfrm>
              <a:prstGeom prst="rect">
                <a:avLst/>
              </a:prstGeom>
            </p:spPr>
          </p:pic>
          <p:pic>
            <p:nvPicPr>
              <p:cNvPr id="2144" name="Graphic 2143" descr="Puzzle pieces">
                <a:extLst>
                  <a:ext uri="{FF2B5EF4-FFF2-40B4-BE49-F238E27FC236}">
                    <a16:creationId xmlns:a16="http://schemas.microsoft.com/office/drawing/2014/main" id="{1AFB7297-E299-D9F9-3F2B-F9546BE829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5511" y="3191171"/>
                <a:ext cx="630000" cy="623553"/>
              </a:xfrm>
              <a:prstGeom prst="rect">
                <a:avLst/>
              </a:prstGeom>
            </p:spPr>
          </p:pic>
          <p:pic>
            <p:nvPicPr>
              <p:cNvPr id="2145" name="Graphic 2144" descr="Puzzle pieces">
                <a:extLst>
                  <a:ext uri="{FF2B5EF4-FFF2-40B4-BE49-F238E27FC236}">
                    <a16:creationId xmlns:a16="http://schemas.microsoft.com/office/drawing/2014/main" id="{F7889B97-E7B0-A2C9-F3C4-EEC81C6726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23216" y="3191171"/>
                <a:ext cx="630000" cy="623553"/>
              </a:xfrm>
              <a:prstGeom prst="rect">
                <a:avLst/>
              </a:prstGeom>
            </p:spPr>
          </p:pic>
          <p:pic>
            <p:nvPicPr>
              <p:cNvPr id="2146" name="Graphic 2145" descr="Puzzle pieces">
                <a:extLst>
                  <a:ext uri="{FF2B5EF4-FFF2-40B4-BE49-F238E27FC236}">
                    <a16:creationId xmlns:a16="http://schemas.microsoft.com/office/drawing/2014/main" id="{3F7377DE-4B26-A7D9-28CC-03B6BB5F6B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30921" y="3191171"/>
                <a:ext cx="630000" cy="623553"/>
              </a:xfrm>
              <a:prstGeom prst="rect">
                <a:avLst/>
              </a:prstGeom>
            </p:spPr>
          </p:pic>
          <p:pic>
            <p:nvPicPr>
              <p:cNvPr id="2147" name="Graphic 2146" descr="Puzzle pieces">
                <a:extLst>
                  <a:ext uri="{FF2B5EF4-FFF2-40B4-BE49-F238E27FC236}">
                    <a16:creationId xmlns:a16="http://schemas.microsoft.com/office/drawing/2014/main" id="{67DA8400-9B83-152C-0983-122511A02A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8626" y="3191171"/>
                <a:ext cx="630000" cy="623553"/>
              </a:xfrm>
              <a:prstGeom prst="rect">
                <a:avLst/>
              </a:prstGeom>
            </p:spPr>
          </p:pic>
          <p:pic>
            <p:nvPicPr>
              <p:cNvPr id="2148" name="Graphic 2147" descr="Puzzle pieces">
                <a:extLst>
                  <a:ext uri="{FF2B5EF4-FFF2-40B4-BE49-F238E27FC236}">
                    <a16:creationId xmlns:a16="http://schemas.microsoft.com/office/drawing/2014/main" id="{F1B73393-7891-8958-9382-BD9B8C874D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46331" y="3191171"/>
                <a:ext cx="630000" cy="623553"/>
              </a:xfrm>
              <a:prstGeom prst="rect">
                <a:avLst/>
              </a:prstGeom>
            </p:spPr>
          </p:pic>
          <p:pic>
            <p:nvPicPr>
              <p:cNvPr id="2149" name="Graphic 2148" descr="Puzzle pieces">
                <a:extLst>
                  <a:ext uri="{FF2B5EF4-FFF2-40B4-BE49-F238E27FC236}">
                    <a16:creationId xmlns:a16="http://schemas.microsoft.com/office/drawing/2014/main" id="{69919437-2279-39E8-731D-ACEDD613CE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4036" y="3191171"/>
                <a:ext cx="630000" cy="623553"/>
              </a:xfrm>
              <a:prstGeom prst="rect">
                <a:avLst/>
              </a:prstGeom>
            </p:spPr>
          </p:pic>
          <p:pic>
            <p:nvPicPr>
              <p:cNvPr id="2150" name="Graphic 2149" descr="Puzzle pieces">
                <a:extLst>
                  <a:ext uri="{FF2B5EF4-FFF2-40B4-BE49-F238E27FC236}">
                    <a16:creationId xmlns:a16="http://schemas.microsoft.com/office/drawing/2014/main" id="{7BCACB08-A977-96DD-A0D0-D64854932A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61741" y="3191171"/>
                <a:ext cx="630000" cy="623553"/>
              </a:xfrm>
              <a:prstGeom prst="rect">
                <a:avLst/>
              </a:prstGeom>
            </p:spPr>
          </p:pic>
          <p:pic>
            <p:nvPicPr>
              <p:cNvPr id="2151" name="Graphic 2150" descr="Puzzle pieces">
                <a:extLst>
                  <a:ext uri="{FF2B5EF4-FFF2-40B4-BE49-F238E27FC236}">
                    <a16:creationId xmlns:a16="http://schemas.microsoft.com/office/drawing/2014/main" id="{2F5CA430-6452-C5EA-194A-77632CDD43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9446" y="3191171"/>
                <a:ext cx="630000" cy="623553"/>
              </a:xfrm>
              <a:prstGeom prst="rect">
                <a:avLst/>
              </a:prstGeom>
            </p:spPr>
          </p:pic>
          <p:pic>
            <p:nvPicPr>
              <p:cNvPr id="2152" name="Graphic 2151" descr="Puzzle pieces">
                <a:extLst>
                  <a:ext uri="{FF2B5EF4-FFF2-40B4-BE49-F238E27FC236}">
                    <a16:creationId xmlns:a16="http://schemas.microsoft.com/office/drawing/2014/main" id="{2F1D8D91-EB18-645E-1585-085F5A6DC1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7151" y="3191171"/>
                <a:ext cx="630000" cy="623553"/>
              </a:xfrm>
              <a:prstGeom prst="rect">
                <a:avLst/>
              </a:prstGeom>
            </p:spPr>
          </p:pic>
          <p:pic>
            <p:nvPicPr>
              <p:cNvPr id="2153" name="Graphic 2152" descr="Puzzle pieces">
                <a:extLst>
                  <a:ext uri="{FF2B5EF4-FFF2-40B4-BE49-F238E27FC236}">
                    <a16:creationId xmlns:a16="http://schemas.microsoft.com/office/drawing/2014/main" id="{C3EA8427-8931-0D0D-0390-58C1400293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84856" y="3191171"/>
                <a:ext cx="630000" cy="623553"/>
              </a:xfrm>
              <a:prstGeom prst="rect">
                <a:avLst/>
              </a:prstGeom>
            </p:spPr>
          </p:pic>
          <p:pic>
            <p:nvPicPr>
              <p:cNvPr id="2154" name="Graphic 2153" descr="Puzzle pieces">
                <a:extLst>
                  <a:ext uri="{FF2B5EF4-FFF2-40B4-BE49-F238E27FC236}">
                    <a16:creationId xmlns:a16="http://schemas.microsoft.com/office/drawing/2014/main" id="{33B13B4C-4272-A703-A2AE-A9FB5BE067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92561" y="3191171"/>
                <a:ext cx="630000" cy="623553"/>
              </a:xfrm>
              <a:prstGeom prst="rect">
                <a:avLst/>
              </a:prstGeom>
            </p:spPr>
          </p:pic>
          <p:pic>
            <p:nvPicPr>
              <p:cNvPr id="2155" name="Graphic 2154" descr="Puzzle pieces">
                <a:extLst>
                  <a:ext uri="{FF2B5EF4-FFF2-40B4-BE49-F238E27FC236}">
                    <a16:creationId xmlns:a16="http://schemas.microsoft.com/office/drawing/2014/main" id="{362DC70B-77D3-26C8-DE9E-2A3636A668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00266" y="3191171"/>
                <a:ext cx="630000" cy="623553"/>
              </a:xfrm>
              <a:prstGeom prst="rect">
                <a:avLst/>
              </a:prstGeom>
            </p:spPr>
          </p:pic>
          <p:pic>
            <p:nvPicPr>
              <p:cNvPr id="2156" name="Graphic 2155" descr="Puzzle pieces">
                <a:extLst>
                  <a:ext uri="{FF2B5EF4-FFF2-40B4-BE49-F238E27FC236}">
                    <a16:creationId xmlns:a16="http://schemas.microsoft.com/office/drawing/2014/main" id="{F5C7F52D-01B2-7104-EE80-B429EE773D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7971" y="3191171"/>
                <a:ext cx="630000" cy="623553"/>
              </a:xfrm>
              <a:prstGeom prst="rect">
                <a:avLst/>
              </a:prstGeom>
            </p:spPr>
          </p:pic>
          <p:pic>
            <p:nvPicPr>
              <p:cNvPr id="2157" name="Graphic 2156" descr="Puzzle pieces">
                <a:extLst>
                  <a:ext uri="{FF2B5EF4-FFF2-40B4-BE49-F238E27FC236}">
                    <a16:creationId xmlns:a16="http://schemas.microsoft.com/office/drawing/2014/main" id="{CC336C17-0BCF-62A5-87B9-DC51E68C8A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5676" y="3191171"/>
                <a:ext cx="630000" cy="623553"/>
              </a:xfrm>
              <a:prstGeom prst="rect">
                <a:avLst/>
              </a:prstGeom>
            </p:spPr>
          </p:pic>
          <p:pic>
            <p:nvPicPr>
              <p:cNvPr id="2158" name="Graphic 2157" descr="Puzzle pieces">
                <a:extLst>
                  <a:ext uri="{FF2B5EF4-FFF2-40B4-BE49-F238E27FC236}">
                    <a16:creationId xmlns:a16="http://schemas.microsoft.com/office/drawing/2014/main" id="{166E6CDB-301F-745B-61B8-1CB732B86F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23381" y="3191171"/>
                <a:ext cx="630000" cy="623553"/>
              </a:xfrm>
              <a:prstGeom prst="rect">
                <a:avLst/>
              </a:prstGeom>
            </p:spPr>
          </p:pic>
          <p:pic>
            <p:nvPicPr>
              <p:cNvPr id="2159" name="Graphic 2158" descr="Puzzle pieces">
                <a:extLst>
                  <a:ext uri="{FF2B5EF4-FFF2-40B4-BE49-F238E27FC236}">
                    <a16:creationId xmlns:a16="http://schemas.microsoft.com/office/drawing/2014/main" id="{FED660D4-8E0E-57A9-E848-F3674C4AF7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31086" y="3191171"/>
                <a:ext cx="630000" cy="623553"/>
              </a:xfrm>
              <a:prstGeom prst="rect">
                <a:avLst/>
              </a:prstGeom>
            </p:spPr>
          </p:pic>
          <p:pic>
            <p:nvPicPr>
              <p:cNvPr id="2160" name="Graphic 2159" descr="Puzzle pieces">
                <a:extLst>
                  <a:ext uri="{FF2B5EF4-FFF2-40B4-BE49-F238E27FC236}">
                    <a16:creationId xmlns:a16="http://schemas.microsoft.com/office/drawing/2014/main" id="{675A2406-B7C1-7F05-0407-CB5DCC8D14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38791" y="3191171"/>
                <a:ext cx="630000" cy="623553"/>
              </a:xfrm>
              <a:prstGeom prst="rect">
                <a:avLst/>
              </a:prstGeom>
            </p:spPr>
          </p:pic>
          <p:pic>
            <p:nvPicPr>
              <p:cNvPr id="2161" name="Graphic 2160" descr="Puzzle pieces">
                <a:extLst>
                  <a:ext uri="{FF2B5EF4-FFF2-40B4-BE49-F238E27FC236}">
                    <a16:creationId xmlns:a16="http://schemas.microsoft.com/office/drawing/2014/main" id="{F702CFAD-8F70-99D0-7772-064454EE88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46496" y="3191171"/>
                <a:ext cx="630000" cy="623553"/>
              </a:xfrm>
              <a:prstGeom prst="rect">
                <a:avLst/>
              </a:prstGeom>
            </p:spPr>
          </p:pic>
          <p:pic>
            <p:nvPicPr>
              <p:cNvPr id="2162" name="Graphic 2161" descr="Puzzle pieces">
                <a:extLst>
                  <a:ext uri="{FF2B5EF4-FFF2-40B4-BE49-F238E27FC236}">
                    <a16:creationId xmlns:a16="http://schemas.microsoft.com/office/drawing/2014/main" id="{22CE80C9-648E-F7DF-6A3B-1D96A3E19A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54194" y="3191171"/>
                <a:ext cx="630000" cy="623553"/>
              </a:xfrm>
              <a:prstGeom prst="rect">
                <a:avLst/>
              </a:prstGeom>
            </p:spPr>
          </p:pic>
        </p:grpSp>
        <p:grpSp>
          <p:nvGrpSpPr>
            <p:cNvPr id="1996" name="Group 1995">
              <a:extLst>
                <a:ext uri="{FF2B5EF4-FFF2-40B4-BE49-F238E27FC236}">
                  <a16:creationId xmlns:a16="http://schemas.microsoft.com/office/drawing/2014/main" id="{EEC9EBAF-FB6C-6A5D-8662-A54A5BA3E9CB}"/>
                </a:ext>
              </a:extLst>
            </p:cNvPr>
            <p:cNvGrpSpPr/>
            <p:nvPr/>
          </p:nvGrpSpPr>
          <p:grpSpPr>
            <a:xfrm>
              <a:off x="13287" y="1959175"/>
              <a:ext cx="12176388" cy="623553"/>
              <a:chOff x="7806" y="3191171"/>
              <a:chExt cx="12176388" cy="623553"/>
            </a:xfrm>
          </p:grpSpPr>
          <p:pic>
            <p:nvPicPr>
              <p:cNvPr id="2123" name="Graphic 2122" descr="Puzzle pieces">
                <a:extLst>
                  <a:ext uri="{FF2B5EF4-FFF2-40B4-BE49-F238E27FC236}">
                    <a16:creationId xmlns:a16="http://schemas.microsoft.com/office/drawing/2014/main" id="{FC03ADC7-CF0B-FF06-370B-3DFF040AFB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06" y="3191171"/>
                <a:ext cx="630000" cy="623553"/>
              </a:xfrm>
              <a:prstGeom prst="rect">
                <a:avLst/>
              </a:prstGeom>
            </p:spPr>
          </p:pic>
          <p:pic>
            <p:nvPicPr>
              <p:cNvPr id="2124" name="Graphic 2123" descr="Puzzle pieces">
                <a:extLst>
                  <a:ext uri="{FF2B5EF4-FFF2-40B4-BE49-F238E27FC236}">
                    <a16:creationId xmlns:a16="http://schemas.microsoft.com/office/drawing/2014/main" id="{35B91A5A-F419-DA06-F534-CD34961893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5511" y="3191171"/>
                <a:ext cx="630000" cy="623553"/>
              </a:xfrm>
              <a:prstGeom prst="rect">
                <a:avLst/>
              </a:prstGeom>
            </p:spPr>
          </p:pic>
          <p:pic>
            <p:nvPicPr>
              <p:cNvPr id="2125" name="Graphic 2124" descr="Puzzle pieces">
                <a:extLst>
                  <a:ext uri="{FF2B5EF4-FFF2-40B4-BE49-F238E27FC236}">
                    <a16:creationId xmlns:a16="http://schemas.microsoft.com/office/drawing/2014/main" id="{4FDD50CB-1339-43D3-6A1D-ECB266ED76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23216" y="3191171"/>
                <a:ext cx="630000" cy="623553"/>
              </a:xfrm>
              <a:prstGeom prst="rect">
                <a:avLst/>
              </a:prstGeom>
            </p:spPr>
          </p:pic>
          <p:pic>
            <p:nvPicPr>
              <p:cNvPr id="2126" name="Graphic 2125" descr="Puzzle pieces">
                <a:extLst>
                  <a:ext uri="{FF2B5EF4-FFF2-40B4-BE49-F238E27FC236}">
                    <a16:creationId xmlns:a16="http://schemas.microsoft.com/office/drawing/2014/main" id="{9B269487-F68A-4E81-D7F1-ECAF1157DB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30921" y="3191171"/>
                <a:ext cx="630000" cy="623553"/>
              </a:xfrm>
              <a:prstGeom prst="rect">
                <a:avLst/>
              </a:prstGeom>
            </p:spPr>
          </p:pic>
          <p:pic>
            <p:nvPicPr>
              <p:cNvPr id="2127" name="Graphic 2126" descr="Puzzle pieces">
                <a:extLst>
                  <a:ext uri="{FF2B5EF4-FFF2-40B4-BE49-F238E27FC236}">
                    <a16:creationId xmlns:a16="http://schemas.microsoft.com/office/drawing/2014/main" id="{01103E04-47A9-C487-6C01-E00CBCBD8C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8626" y="3191171"/>
                <a:ext cx="630000" cy="623553"/>
              </a:xfrm>
              <a:prstGeom prst="rect">
                <a:avLst/>
              </a:prstGeom>
            </p:spPr>
          </p:pic>
          <p:pic>
            <p:nvPicPr>
              <p:cNvPr id="2128" name="Graphic 2127" descr="Puzzle pieces">
                <a:extLst>
                  <a:ext uri="{FF2B5EF4-FFF2-40B4-BE49-F238E27FC236}">
                    <a16:creationId xmlns:a16="http://schemas.microsoft.com/office/drawing/2014/main" id="{63857EEA-9D9A-7DE8-9126-6ED970A659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46331" y="3191171"/>
                <a:ext cx="630000" cy="623553"/>
              </a:xfrm>
              <a:prstGeom prst="rect">
                <a:avLst/>
              </a:prstGeom>
            </p:spPr>
          </p:pic>
          <p:pic>
            <p:nvPicPr>
              <p:cNvPr id="2129" name="Graphic 2128" descr="Puzzle pieces">
                <a:extLst>
                  <a:ext uri="{FF2B5EF4-FFF2-40B4-BE49-F238E27FC236}">
                    <a16:creationId xmlns:a16="http://schemas.microsoft.com/office/drawing/2014/main" id="{B8852047-4F56-0D8C-78CD-DA7B70D552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4036" y="3191171"/>
                <a:ext cx="630000" cy="623553"/>
              </a:xfrm>
              <a:prstGeom prst="rect">
                <a:avLst/>
              </a:prstGeom>
            </p:spPr>
          </p:pic>
          <p:pic>
            <p:nvPicPr>
              <p:cNvPr id="2130" name="Graphic 2129" descr="Puzzle pieces">
                <a:extLst>
                  <a:ext uri="{FF2B5EF4-FFF2-40B4-BE49-F238E27FC236}">
                    <a16:creationId xmlns:a16="http://schemas.microsoft.com/office/drawing/2014/main" id="{10B8E9EE-403E-D6CB-08A2-E83233DE53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61741" y="3191171"/>
                <a:ext cx="630000" cy="623553"/>
              </a:xfrm>
              <a:prstGeom prst="rect">
                <a:avLst/>
              </a:prstGeom>
            </p:spPr>
          </p:pic>
          <p:pic>
            <p:nvPicPr>
              <p:cNvPr id="2131" name="Graphic 2130" descr="Puzzle pieces">
                <a:extLst>
                  <a:ext uri="{FF2B5EF4-FFF2-40B4-BE49-F238E27FC236}">
                    <a16:creationId xmlns:a16="http://schemas.microsoft.com/office/drawing/2014/main" id="{ADD50766-6007-BE1E-5A8A-D9B01658CB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9446" y="3191171"/>
                <a:ext cx="630000" cy="623553"/>
              </a:xfrm>
              <a:prstGeom prst="rect">
                <a:avLst/>
              </a:prstGeom>
            </p:spPr>
          </p:pic>
          <p:pic>
            <p:nvPicPr>
              <p:cNvPr id="2132" name="Graphic 2131" descr="Puzzle pieces">
                <a:extLst>
                  <a:ext uri="{FF2B5EF4-FFF2-40B4-BE49-F238E27FC236}">
                    <a16:creationId xmlns:a16="http://schemas.microsoft.com/office/drawing/2014/main" id="{FB9632EF-6D8D-3BAA-5A70-102FAC65DB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7151" y="3191171"/>
                <a:ext cx="630000" cy="623553"/>
              </a:xfrm>
              <a:prstGeom prst="rect">
                <a:avLst/>
              </a:prstGeom>
            </p:spPr>
          </p:pic>
          <p:pic>
            <p:nvPicPr>
              <p:cNvPr id="2133" name="Graphic 2132" descr="Puzzle pieces">
                <a:extLst>
                  <a:ext uri="{FF2B5EF4-FFF2-40B4-BE49-F238E27FC236}">
                    <a16:creationId xmlns:a16="http://schemas.microsoft.com/office/drawing/2014/main" id="{E496C02C-E178-FCA3-06F1-A56FFF467E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84856" y="3191171"/>
                <a:ext cx="630000" cy="623553"/>
              </a:xfrm>
              <a:prstGeom prst="rect">
                <a:avLst/>
              </a:prstGeom>
            </p:spPr>
          </p:pic>
          <p:pic>
            <p:nvPicPr>
              <p:cNvPr id="2134" name="Graphic 2133" descr="Puzzle pieces">
                <a:extLst>
                  <a:ext uri="{FF2B5EF4-FFF2-40B4-BE49-F238E27FC236}">
                    <a16:creationId xmlns:a16="http://schemas.microsoft.com/office/drawing/2014/main" id="{357CDF8F-0F5E-C53E-7C99-92C2AC0962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92561" y="3191171"/>
                <a:ext cx="630000" cy="623553"/>
              </a:xfrm>
              <a:prstGeom prst="rect">
                <a:avLst/>
              </a:prstGeom>
            </p:spPr>
          </p:pic>
          <p:pic>
            <p:nvPicPr>
              <p:cNvPr id="2135" name="Graphic 2134" descr="Puzzle pieces">
                <a:extLst>
                  <a:ext uri="{FF2B5EF4-FFF2-40B4-BE49-F238E27FC236}">
                    <a16:creationId xmlns:a16="http://schemas.microsoft.com/office/drawing/2014/main" id="{161B2B14-FB63-14D2-78D8-04A475580D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00266" y="3191171"/>
                <a:ext cx="630000" cy="623553"/>
              </a:xfrm>
              <a:prstGeom prst="rect">
                <a:avLst/>
              </a:prstGeom>
            </p:spPr>
          </p:pic>
          <p:pic>
            <p:nvPicPr>
              <p:cNvPr id="2136" name="Graphic 2135" descr="Puzzle pieces">
                <a:extLst>
                  <a:ext uri="{FF2B5EF4-FFF2-40B4-BE49-F238E27FC236}">
                    <a16:creationId xmlns:a16="http://schemas.microsoft.com/office/drawing/2014/main" id="{EB900D3F-9D15-0B20-5508-B1F3703DA0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7971" y="3191171"/>
                <a:ext cx="630000" cy="623553"/>
              </a:xfrm>
              <a:prstGeom prst="rect">
                <a:avLst/>
              </a:prstGeom>
            </p:spPr>
          </p:pic>
          <p:pic>
            <p:nvPicPr>
              <p:cNvPr id="2137" name="Graphic 2136" descr="Puzzle pieces">
                <a:extLst>
                  <a:ext uri="{FF2B5EF4-FFF2-40B4-BE49-F238E27FC236}">
                    <a16:creationId xmlns:a16="http://schemas.microsoft.com/office/drawing/2014/main" id="{9976DECE-EF75-326D-920D-5C7C025403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5676" y="3191171"/>
                <a:ext cx="630000" cy="623553"/>
              </a:xfrm>
              <a:prstGeom prst="rect">
                <a:avLst/>
              </a:prstGeom>
            </p:spPr>
          </p:pic>
          <p:pic>
            <p:nvPicPr>
              <p:cNvPr id="2138" name="Graphic 2137" descr="Puzzle pieces">
                <a:extLst>
                  <a:ext uri="{FF2B5EF4-FFF2-40B4-BE49-F238E27FC236}">
                    <a16:creationId xmlns:a16="http://schemas.microsoft.com/office/drawing/2014/main" id="{BC4F458D-656E-8A40-9369-57179AD7C1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23381" y="3191171"/>
                <a:ext cx="630000" cy="623553"/>
              </a:xfrm>
              <a:prstGeom prst="rect">
                <a:avLst/>
              </a:prstGeom>
            </p:spPr>
          </p:pic>
          <p:pic>
            <p:nvPicPr>
              <p:cNvPr id="2139" name="Graphic 2138" descr="Puzzle pieces">
                <a:extLst>
                  <a:ext uri="{FF2B5EF4-FFF2-40B4-BE49-F238E27FC236}">
                    <a16:creationId xmlns:a16="http://schemas.microsoft.com/office/drawing/2014/main" id="{B21EE31F-B234-64A0-1581-67CD9F8B51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31086" y="3191171"/>
                <a:ext cx="630000" cy="623553"/>
              </a:xfrm>
              <a:prstGeom prst="rect">
                <a:avLst/>
              </a:prstGeom>
            </p:spPr>
          </p:pic>
          <p:pic>
            <p:nvPicPr>
              <p:cNvPr id="2140" name="Graphic 2139" descr="Puzzle pieces">
                <a:extLst>
                  <a:ext uri="{FF2B5EF4-FFF2-40B4-BE49-F238E27FC236}">
                    <a16:creationId xmlns:a16="http://schemas.microsoft.com/office/drawing/2014/main" id="{733983B9-2B0B-5C4A-9A38-64830097E6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38791" y="3191171"/>
                <a:ext cx="630000" cy="623553"/>
              </a:xfrm>
              <a:prstGeom prst="rect">
                <a:avLst/>
              </a:prstGeom>
            </p:spPr>
          </p:pic>
          <p:pic>
            <p:nvPicPr>
              <p:cNvPr id="2141" name="Graphic 2140" descr="Puzzle pieces">
                <a:extLst>
                  <a:ext uri="{FF2B5EF4-FFF2-40B4-BE49-F238E27FC236}">
                    <a16:creationId xmlns:a16="http://schemas.microsoft.com/office/drawing/2014/main" id="{EFDDE9AD-CCA3-D161-62E2-4C23314669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46496" y="3191171"/>
                <a:ext cx="630000" cy="623553"/>
              </a:xfrm>
              <a:prstGeom prst="rect">
                <a:avLst/>
              </a:prstGeom>
            </p:spPr>
          </p:pic>
          <p:pic>
            <p:nvPicPr>
              <p:cNvPr id="2142" name="Graphic 2141" descr="Puzzle pieces">
                <a:extLst>
                  <a:ext uri="{FF2B5EF4-FFF2-40B4-BE49-F238E27FC236}">
                    <a16:creationId xmlns:a16="http://schemas.microsoft.com/office/drawing/2014/main" id="{EF503531-0381-DB39-D44C-7812DD4ABE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54194" y="3191171"/>
                <a:ext cx="630000" cy="623553"/>
              </a:xfrm>
              <a:prstGeom prst="rect">
                <a:avLst/>
              </a:prstGeom>
            </p:spPr>
          </p:pic>
        </p:grpSp>
        <p:grpSp>
          <p:nvGrpSpPr>
            <p:cNvPr id="1997" name="Group 1996">
              <a:extLst>
                <a:ext uri="{FF2B5EF4-FFF2-40B4-BE49-F238E27FC236}">
                  <a16:creationId xmlns:a16="http://schemas.microsoft.com/office/drawing/2014/main" id="{8A1763D4-86C9-341A-DF5D-AA2CEC5C17C0}"/>
                </a:ext>
              </a:extLst>
            </p:cNvPr>
            <p:cNvGrpSpPr/>
            <p:nvPr/>
          </p:nvGrpSpPr>
          <p:grpSpPr>
            <a:xfrm>
              <a:off x="13287" y="2584262"/>
              <a:ext cx="12176388" cy="623553"/>
              <a:chOff x="7806" y="3191171"/>
              <a:chExt cx="12176388" cy="623553"/>
            </a:xfrm>
          </p:grpSpPr>
          <p:pic>
            <p:nvPicPr>
              <p:cNvPr id="2103" name="Graphic 2102" descr="Puzzle pieces">
                <a:extLst>
                  <a:ext uri="{FF2B5EF4-FFF2-40B4-BE49-F238E27FC236}">
                    <a16:creationId xmlns:a16="http://schemas.microsoft.com/office/drawing/2014/main" id="{7A746A50-D3A5-C99B-10BE-BE8554B557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06" y="3191171"/>
                <a:ext cx="630000" cy="623553"/>
              </a:xfrm>
              <a:prstGeom prst="rect">
                <a:avLst/>
              </a:prstGeom>
            </p:spPr>
          </p:pic>
          <p:pic>
            <p:nvPicPr>
              <p:cNvPr id="2104" name="Graphic 2103" descr="Puzzle pieces">
                <a:extLst>
                  <a:ext uri="{FF2B5EF4-FFF2-40B4-BE49-F238E27FC236}">
                    <a16:creationId xmlns:a16="http://schemas.microsoft.com/office/drawing/2014/main" id="{96B6C697-CEA1-A12A-09D7-6303282C63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5511" y="3191171"/>
                <a:ext cx="630000" cy="623553"/>
              </a:xfrm>
              <a:prstGeom prst="rect">
                <a:avLst/>
              </a:prstGeom>
            </p:spPr>
          </p:pic>
          <p:pic>
            <p:nvPicPr>
              <p:cNvPr id="2105" name="Graphic 2104" descr="Puzzle pieces">
                <a:extLst>
                  <a:ext uri="{FF2B5EF4-FFF2-40B4-BE49-F238E27FC236}">
                    <a16:creationId xmlns:a16="http://schemas.microsoft.com/office/drawing/2014/main" id="{9653CAC6-AE62-E9EB-9437-EF41BE1723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23216" y="3191171"/>
                <a:ext cx="630000" cy="623553"/>
              </a:xfrm>
              <a:prstGeom prst="rect">
                <a:avLst/>
              </a:prstGeom>
            </p:spPr>
          </p:pic>
          <p:pic>
            <p:nvPicPr>
              <p:cNvPr id="2106" name="Graphic 2105" descr="Puzzle pieces">
                <a:extLst>
                  <a:ext uri="{FF2B5EF4-FFF2-40B4-BE49-F238E27FC236}">
                    <a16:creationId xmlns:a16="http://schemas.microsoft.com/office/drawing/2014/main" id="{B683A024-FB94-E41D-630D-99B907BD12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30921" y="3191171"/>
                <a:ext cx="630000" cy="623553"/>
              </a:xfrm>
              <a:prstGeom prst="rect">
                <a:avLst/>
              </a:prstGeom>
            </p:spPr>
          </p:pic>
          <p:pic>
            <p:nvPicPr>
              <p:cNvPr id="2107" name="Graphic 2106" descr="Puzzle pieces">
                <a:extLst>
                  <a:ext uri="{FF2B5EF4-FFF2-40B4-BE49-F238E27FC236}">
                    <a16:creationId xmlns:a16="http://schemas.microsoft.com/office/drawing/2014/main" id="{EA009BDE-1E5B-E905-F883-331B936726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8626" y="3191171"/>
                <a:ext cx="630000" cy="623553"/>
              </a:xfrm>
              <a:prstGeom prst="rect">
                <a:avLst/>
              </a:prstGeom>
            </p:spPr>
          </p:pic>
          <p:pic>
            <p:nvPicPr>
              <p:cNvPr id="2108" name="Graphic 2107" descr="Puzzle pieces">
                <a:extLst>
                  <a:ext uri="{FF2B5EF4-FFF2-40B4-BE49-F238E27FC236}">
                    <a16:creationId xmlns:a16="http://schemas.microsoft.com/office/drawing/2014/main" id="{D724F53B-CAC3-B505-8A44-01C6850F49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46331" y="3191171"/>
                <a:ext cx="630000" cy="623553"/>
              </a:xfrm>
              <a:prstGeom prst="rect">
                <a:avLst/>
              </a:prstGeom>
            </p:spPr>
          </p:pic>
          <p:pic>
            <p:nvPicPr>
              <p:cNvPr id="2109" name="Graphic 2108" descr="Puzzle pieces">
                <a:extLst>
                  <a:ext uri="{FF2B5EF4-FFF2-40B4-BE49-F238E27FC236}">
                    <a16:creationId xmlns:a16="http://schemas.microsoft.com/office/drawing/2014/main" id="{7945643B-0F7D-A3E6-CFDB-EFB7F8CA77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4036" y="3191171"/>
                <a:ext cx="630000" cy="623553"/>
              </a:xfrm>
              <a:prstGeom prst="rect">
                <a:avLst/>
              </a:prstGeom>
            </p:spPr>
          </p:pic>
          <p:pic>
            <p:nvPicPr>
              <p:cNvPr id="2110" name="Graphic 2109" descr="Puzzle pieces">
                <a:extLst>
                  <a:ext uri="{FF2B5EF4-FFF2-40B4-BE49-F238E27FC236}">
                    <a16:creationId xmlns:a16="http://schemas.microsoft.com/office/drawing/2014/main" id="{EEE79901-123F-F348-3412-D873480FF2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61741" y="3191171"/>
                <a:ext cx="630000" cy="623553"/>
              </a:xfrm>
              <a:prstGeom prst="rect">
                <a:avLst/>
              </a:prstGeom>
            </p:spPr>
          </p:pic>
          <p:pic>
            <p:nvPicPr>
              <p:cNvPr id="2111" name="Graphic 2110" descr="Puzzle pieces">
                <a:extLst>
                  <a:ext uri="{FF2B5EF4-FFF2-40B4-BE49-F238E27FC236}">
                    <a16:creationId xmlns:a16="http://schemas.microsoft.com/office/drawing/2014/main" id="{CF73D8E5-7027-AA23-2CC8-7D0EAC4FF9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9446" y="3191171"/>
                <a:ext cx="630000" cy="623553"/>
              </a:xfrm>
              <a:prstGeom prst="rect">
                <a:avLst/>
              </a:prstGeom>
            </p:spPr>
          </p:pic>
          <p:pic>
            <p:nvPicPr>
              <p:cNvPr id="2112" name="Graphic 2111" descr="Puzzle pieces">
                <a:extLst>
                  <a:ext uri="{FF2B5EF4-FFF2-40B4-BE49-F238E27FC236}">
                    <a16:creationId xmlns:a16="http://schemas.microsoft.com/office/drawing/2014/main" id="{7F43464D-3C80-4D2D-9595-6D489A4B6E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7151" y="3191171"/>
                <a:ext cx="630000" cy="623553"/>
              </a:xfrm>
              <a:prstGeom prst="rect">
                <a:avLst/>
              </a:prstGeom>
            </p:spPr>
          </p:pic>
          <p:pic>
            <p:nvPicPr>
              <p:cNvPr id="2113" name="Graphic 2112" descr="Puzzle pieces">
                <a:extLst>
                  <a:ext uri="{FF2B5EF4-FFF2-40B4-BE49-F238E27FC236}">
                    <a16:creationId xmlns:a16="http://schemas.microsoft.com/office/drawing/2014/main" id="{2ECCF9CC-9268-6AF7-7BED-27CB2D26A9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84856" y="3191171"/>
                <a:ext cx="630000" cy="623553"/>
              </a:xfrm>
              <a:prstGeom prst="rect">
                <a:avLst/>
              </a:prstGeom>
            </p:spPr>
          </p:pic>
          <p:pic>
            <p:nvPicPr>
              <p:cNvPr id="2114" name="Graphic 2113" descr="Puzzle pieces">
                <a:extLst>
                  <a:ext uri="{FF2B5EF4-FFF2-40B4-BE49-F238E27FC236}">
                    <a16:creationId xmlns:a16="http://schemas.microsoft.com/office/drawing/2014/main" id="{98275908-78A7-E5B4-A343-2B2D93B66F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92561" y="3191171"/>
                <a:ext cx="630000" cy="623553"/>
              </a:xfrm>
              <a:prstGeom prst="rect">
                <a:avLst/>
              </a:prstGeom>
            </p:spPr>
          </p:pic>
          <p:pic>
            <p:nvPicPr>
              <p:cNvPr id="2115" name="Graphic 2114" descr="Puzzle pieces">
                <a:extLst>
                  <a:ext uri="{FF2B5EF4-FFF2-40B4-BE49-F238E27FC236}">
                    <a16:creationId xmlns:a16="http://schemas.microsoft.com/office/drawing/2014/main" id="{6ACD2DA1-AEA0-2A97-F1B6-EB6E69E341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00266" y="3191171"/>
                <a:ext cx="630000" cy="623553"/>
              </a:xfrm>
              <a:prstGeom prst="rect">
                <a:avLst/>
              </a:prstGeom>
            </p:spPr>
          </p:pic>
          <p:pic>
            <p:nvPicPr>
              <p:cNvPr id="2116" name="Graphic 2115" descr="Puzzle pieces">
                <a:extLst>
                  <a:ext uri="{FF2B5EF4-FFF2-40B4-BE49-F238E27FC236}">
                    <a16:creationId xmlns:a16="http://schemas.microsoft.com/office/drawing/2014/main" id="{A52F8B68-DC20-4999-6239-27300B8745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7971" y="3191171"/>
                <a:ext cx="630000" cy="623553"/>
              </a:xfrm>
              <a:prstGeom prst="rect">
                <a:avLst/>
              </a:prstGeom>
            </p:spPr>
          </p:pic>
          <p:pic>
            <p:nvPicPr>
              <p:cNvPr id="2117" name="Graphic 2116" descr="Puzzle pieces">
                <a:extLst>
                  <a:ext uri="{FF2B5EF4-FFF2-40B4-BE49-F238E27FC236}">
                    <a16:creationId xmlns:a16="http://schemas.microsoft.com/office/drawing/2014/main" id="{1999DE2F-86C6-A392-46F0-88C89BEABB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5676" y="3191171"/>
                <a:ext cx="630000" cy="623553"/>
              </a:xfrm>
              <a:prstGeom prst="rect">
                <a:avLst/>
              </a:prstGeom>
            </p:spPr>
          </p:pic>
          <p:pic>
            <p:nvPicPr>
              <p:cNvPr id="2118" name="Graphic 2117" descr="Puzzle pieces">
                <a:extLst>
                  <a:ext uri="{FF2B5EF4-FFF2-40B4-BE49-F238E27FC236}">
                    <a16:creationId xmlns:a16="http://schemas.microsoft.com/office/drawing/2014/main" id="{946E80CC-225E-0ECF-9115-9CF0E031C3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23381" y="3191171"/>
                <a:ext cx="630000" cy="623553"/>
              </a:xfrm>
              <a:prstGeom prst="rect">
                <a:avLst/>
              </a:prstGeom>
            </p:spPr>
          </p:pic>
          <p:pic>
            <p:nvPicPr>
              <p:cNvPr id="2119" name="Graphic 2118" descr="Puzzle pieces">
                <a:extLst>
                  <a:ext uri="{FF2B5EF4-FFF2-40B4-BE49-F238E27FC236}">
                    <a16:creationId xmlns:a16="http://schemas.microsoft.com/office/drawing/2014/main" id="{B4471337-79AA-B134-90DD-E8E870590B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31086" y="3191171"/>
                <a:ext cx="630000" cy="623553"/>
              </a:xfrm>
              <a:prstGeom prst="rect">
                <a:avLst/>
              </a:prstGeom>
            </p:spPr>
          </p:pic>
          <p:pic>
            <p:nvPicPr>
              <p:cNvPr id="2120" name="Graphic 2119" descr="Puzzle pieces">
                <a:extLst>
                  <a:ext uri="{FF2B5EF4-FFF2-40B4-BE49-F238E27FC236}">
                    <a16:creationId xmlns:a16="http://schemas.microsoft.com/office/drawing/2014/main" id="{F92B66E0-AD62-5118-C70B-18D297AC3B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38791" y="3191171"/>
                <a:ext cx="630000" cy="623553"/>
              </a:xfrm>
              <a:prstGeom prst="rect">
                <a:avLst/>
              </a:prstGeom>
            </p:spPr>
          </p:pic>
          <p:pic>
            <p:nvPicPr>
              <p:cNvPr id="2121" name="Graphic 2120" descr="Puzzle pieces">
                <a:extLst>
                  <a:ext uri="{FF2B5EF4-FFF2-40B4-BE49-F238E27FC236}">
                    <a16:creationId xmlns:a16="http://schemas.microsoft.com/office/drawing/2014/main" id="{E8DFF99C-1FE9-0891-8903-449B7B705D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46496" y="3191171"/>
                <a:ext cx="630000" cy="623553"/>
              </a:xfrm>
              <a:prstGeom prst="rect">
                <a:avLst/>
              </a:prstGeom>
            </p:spPr>
          </p:pic>
          <p:pic>
            <p:nvPicPr>
              <p:cNvPr id="2122" name="Graphic 2121" descr="Puzzle pieces">
                <a:extLst>
                  <a:ext uri="{FF2B5EF4-FFF2-40B4-BE49-F238E27FC236}">
                    <a16:creationId xmlns:a16="http://schemas.microsoft.com/office/drawing/2014/main" id="{F4F766C2-55BE-F879-446D-ED9C872212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54194" y="3191171"/>
                <a:ext cx="630000" cy="623553"/>
              </a:xfrm>
              <a:prstGeom prst="rect">
                <a:avLst/>
              </a:prstGeom>
            </p:spPr>
          </p:pic>
        </p:grpSp>
        <p:grpSp>
          <p:nvGrpSpPr>
            <p:cNvPr id="1998" name="Group 1997">
              <a:extLst>
                <a:ext uri="{FF2B5EF4-FFF2-40B4-BE49-F238E27FC236}">
                  <a16:creationId xmlns:a16="http://schemas.microsoft.com/office/drawing/2014/main" id="{93E596B9-FC2B-5767-F11F-0B376967A950}"/>
                </a:ext>
              </a:extLst>
            </p:cNvPr>
            <p:cNvGrpSpPr/>
            <p:nvPr/>
          </p:nvGrpSpPr>
          <p:grpSpPr>
            <a:xfrm>
              <a:off x="13287" y="3209349"/>
              <a:ext cx="12176388" cy="623553"/>
              <a:chOff x="7806" y="3191171"/>
              <a:chExt cx="12176388" cy="623553"/>
            </a:xfrm>
          </p:grpSpPr>
          <p:pic>
            <p:nvPicPr>
              <p:cNvPr id="2083" name="Graphic 2082" descr="Puzzle pieces">
                <a:extLst>
                  <a:ext uri="{FF2B5EF4-FFF2-40B4-BE49-F238E27FC236}">
                    <a16:creationId xmlns:a16="http://schemas.microsoft.com/office/drawing/2014/main" id="{321DF67F-59FB-0D87-AF88-3B8670383F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06" y="3191171"/>
                <a:ext cx="630000" cy="623553"/>
              </a:xfrm>
              <a:prstGeom prst="rect">
                <a:avLst/>
              </a:prstGeom>
            </p:spPr>
          </p:pic>
          <p:pic>
            <p:nvPicPr>
              <p:cNvPr id="2084" name="Graphic 2083" descr="Puzzle pieces">
                <a:extLst>
                  <a:ext uri="{FF2B5EF4-FFF2-40B4-BE49-F238E27FC236}">
                    <a16:creationId xmlns:a16="http://schemas.microsoft.com/office/drawing/2014/main" id="{FB0D137D-3677-EDE0-5C72-E99605F264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5511" y="3191171"/>
                <a:ext cx="630000" cy="623553"/>
              </a:xfrm>
              <a:prstGeom prst="rect">
                <a:avLst/>
              </a:prstGeom>
            </p:spPr>
          </p:pic>
          <p:pic>
            <p:nvPicPr>
              <p:cNvPr id="2085" name="Graphic 2084" descr="Puzzle pieces">
                <a:extLst>
                  <a:ext uri="{FF2B5EF4-FFF2-40B4-BE49-F238E27FC236}">
                    <a16:creationId xmlns:a16="http://schemas.microsoft.com/office/drawing/2014/main" id="{1D122D3B-CD5B-2EB5-7528-2C42208D90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23216" y="3191171"/>
                <a:ext cx="630000" cy="623553"/>
              </a:xfrm>
              <a:prstGeom prst="rect">
                <a:avLst/>
              </a:prstGeom>
            </p:spPr>
          </p:pic>
          <p:pic>
            <p:nvPicPr>
              <p:cNvPr id="2086" name="Graphic 2085" descr="Puzzle pieces">
                <a:extLst>
                  <a:ext uri="{FF2B5EF4-FFF2-40B4-BE49-F238E27FC236}">
                    <a16:creationId xmlns:a16="http://schemas.microsoft.com/office/drawing/2014/main" id="{13093E4C-C4D8-84A4-70F3-344FC49876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30921" y="3191171"/>
                <a:ext cx="630000" cy="623553"/>
              </a:xfrm>
              <a:prstGeom prst="rect">
                <a:avLst/>
              </a:prstGeom>
            </p:spPr>
          </p:pic>
          <p:pic>
            <p:nvPicPr>
              <p:cNvPr id="2087" name="Graphic 2086" descr="Puzzle pieces">
                <a:extLst>
                  <a:ext uri="{FF2B5EF4-FFF2-40B4-BE49-F238E27FC236}">
                    <a16:creationId xmlns:a16="http://schemas.microsoft.com/office/drawing/2014/main" id="{B34B3D94-C82D-9C5A-E0B9-42F649F7A1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8626" y="3191171"/>
                <a:ext cx="630000" cy="623553"/>
              </a:xfrm>
              <a:prstGeom prst="rect">
                <a:avLst/>
              </a:prstGeom>
            </p:spPr>
          </p:pic>
          <p:pic>
            <p:nvPicPr>
              <p:cNvPr id="2088" name="Graphic 2087" descr="Puzzle pieces">
                <a:extLst>
                  <a:ext uri="{FF2B5EF4-FFF2-40B4-BE49-F238E27FC236}">
                    <a16:creationId xmlns:a16="http://schemas.microsoft.com/office/drawing/2014/main" id="{F28E49A2-5D62-A749-489F-F4870C2605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46331" y="3191171"/>
                <a:ext cx="630000" cy="623553"/>
              </a:xfrm>
              <a:prstGeom prst="rect">
                <a:avLst/>
              </a:prstGeom>
            </p:spPr>
          </p:pic>
          <p:pic>
            <p:nvPicPr>
              <p:cNvPr id="2089" name="Graphic 2088" descr="Puzzle pieces">
                <a:extLst>
                  <a:ext uri="{FF2B5EF4-FFF2-40B4-BE49-F238E27FC236}">
                    <a16:creationId xmlns:a16="http://schemas.microsoft.com/office/drawing/2014/main" id="{3644C7BA-264D-2369-AC16-8E8386A65B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4036" y="3191171"/>
                <a:ext cx="630000" cy="623553"/>
              </a:xfrm>
              <a:prstGeom prst="rect">
                <a:avLst/>
              </a:prstGeom>
            </p:spPr>
          </p:pic>
          <p:pic>
            <p:nvPicPr>
              <p:cNvPr id="2090" name="Graphic 2089" descr="Puzzle pieces">
                <a:extLst>
                  <a:ext uri="{FF2B5EF4-FFF2-40B4-BE49-F238E27FC236}">
                    <a16:creationId xmlns:a16="http://schemas.microsoft.com/office/drawing/2014/main" id="{45AC6C14-F567-D4B1-FF6A-C9ED553E41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61741" y="3191171"/>
                <a:ext cx="630000" cy="623553"/>
              </a:xfrm>
              <a:prstGeom prst="rect">
                <a:avLst/>
              </a:prstGeom>
            </p:spPr>
          </p:pic>
          <p:pic>
            <p:nvPicPr>
              <p:cNvPr id="2091" name="Graphic 2090" descr="Puzzle pieces">
                <a:extLst>
                  <a:ext uri="{FF2B5EF4-FFF2-40B4-BE49-F238E27FC236}">
                    <a16:creationId xmlns:a16="http://schemas.microsoft.com/office/drawing/2014/main" id="{F7C0BBAC-CC72-4A3D-2B81-60398811F5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9446" y="3191171"/>
                <a:ext cx="630000" cy="623553"/>
              </a:xfrm>
              <a:prstGeom prst="rect">
                <a:avLst/>
              </a:prstGeom>
            </p:spPr>
          </p:pic>
          <p:pic>
            <p:nvPicPr>
              <p:cNvPr id="2092" name="Graphic 2091" descr="Puzzle pieces">
                <a:extLst>
                  <a:ext uri="{FF2B5EF4-FFF2-40B4-BE49-F238E27FC236}">
                    <a16:creationId xmlns:a16="http://schemas.microsoft.com/office/drawing/2014/main" id="{583E1DDA-8370-A8E0-4636-58D4B46489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7151" y="3191171"/>
                <a:ext cx="630000" cy="623553"/>
              </a:xfrm>
              <a:prstGeom prst="rect">
                <a:avLst/>
              </a:prstGeom>
            </p:spPr>
          </p:pic>
          <p:pic>
            <p:nvPicPr>
              <p:cNvPr id="2093" name="Graphic 2092" descr="Puzzle pieces">
                <a:extLst>
                  <a:ext uri="{FF2B5EF4-FFF2-40B4-BE49-F238E27FC236}">
                    <a16:creationId xmlns:a16="http://schemas.microsoft.com/office/drawing/2014/main" id="{DD67BC12-D14A-B4A5-C753-7248DDB780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84856" y="3191171"/>
                <a:ext cx="630000" cy="623553"/>
              </a:xfrm>
              <a:prstGeom prst="rect">
                <a:avLst/>
              </a:prstGeom>
            </p:spPr>
          </p:pic>
          <p:pic>
            <p:nvPicPr>
              <p:cNvPr id="2094" name="Graphic 2093" descr="Puzzle pieces">
                <a:extLst>
                  <a:ext uri="{FF2B5EF4-FFF2-40B4-BE49-F238E27FC236}">
                    <a16:creationId xmlns:a16="http://schemas.microsoft.com/office/drawing/2014/main" id="{E4EF0C4B-FC01-E4D2-26BE-48BD4CF0AD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92561" y="3191171"/>
                <a:ext cx="630000" cy="623553"/>
              </a:xfrm>
              <a:prstGeom prst="rect">
                <a:avLst/>
              </a:prstGeom>
            </p:spPr>
          </p:pic>
          <p:pic>
            <p:nvPicPr>
              <p:cNvPr id="2095" name="Graphic 2094" descr="Puzzle pieces">
                <a:extLst>
                  <a:ext uri="{FF2B5EF4-FFF2-40B4-BE49-F238E27FC236}">
                    <a16:creationId xmlns:a16="http://schemas.microsoft.com/office/drawing/2014/main" id="{65F54120-12F7-754F-DA0A-67E35D4076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00266" y="3191171"/>
                <a:ext cx="630000" cy="623553"/>
              </a:xfrm>
              <a:prstGeom prst="rect">
                <a:avLst/>
              </a:prstGeom>
            </p:spPr>
          </p:pic>
          <p:pic>
            <p:nvPicPr>
              <p:cNvPr id="2096" name="Graphic 2095" descr="Puzzle pieces">
                <a:extLst>
                  <a:ext uri="{FF2B5EF4-FFF2-40B4-BE49-F238E27FC236}">
                    <a16:creationId xmlns:a16="http://schemas.microsoft.com/office/drawing/2014/main" id="{F9AC6A67-8BD4-F3BF-90D8-0609C02EE3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7971" y="3191171"/>
                <a:ext cx="630000" cy="623553"/>
              </a:xfrm>
              <a:prstGeom prst="rect">
                <a:avLst/>
              </a:prstGeom>
            </p:spPr>
          </p:pic>
          <p:pic>
            <p:nvPicPr>
              <p:cNvPr id="2097" name="Graphic 2096" descr="Puzzle pieces">
                <a:extLst>
                  <a:ext uri="{FF2B5EF4-FFF2-40B4-BE49-F238E27FC236}">
                    <a16:creationId xmlns:a16="http://schemas.microsoft.com/office/drawing/2014/main" id="{0EBECA05-F927-C8C4-6AC4-D12B35EFFD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5676" y="3191171"/>
                <a:ext cx="630000" cy="623553"/>
              </a:xfrm>
              <a:prstGeom prst="rect">
                <a:avLst/>
              </a:prstGeom>
            </p:spPr>
          </p:pic>
          <p:pic>
            <p:nvPicPr>
              <p:cNvPr id="2098" name="Graphic 2097" descr="Puzzle pieces">
                <a:extLst>
                  <a:ext uri="{FF2B5EF4-FFF2-40B4-BE49-F238E27FC236}">
                    <a16:creationId xmlns:a16="http://schemas.microsoft.com/office/drawing/2014/main" id="{7678AC64-EDF9-0553-4478-69F07C1190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23381" y="3191171"/>
                <a:ext cx="630000" cy="623553"/>
              </a:xfrm>
              <a:prstGeom prst="rect">
                <a:avLst/>
              </a:prstGeom>
            </p:spPr>
          </p:pic>
          <p:pic>
            <p:nvPicPr>
              <p:cNvPr id="2099" name="Graphic 2098" descr="Puzzle pieces">
                <a:extLst>
                  <a:ext uri="{FF2B5EF4-FFF2-40B4-BE49-F238E27FC236}">
                    <a16:creationId xmlns:a16="http://schemas.microsoft.com/office/drawing/2014/main" id="{541FDE41-E29E-AC8D-A0E0-6B4D3B32D5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31086" y="3191171"/>
                <a:ext cx="630000" cy="623553"/>
              </a:xfrm>
              <a:prstGeom prst="rect">
                <a:avLst/>
              </a:prstGeom>
            </p:spPr>
          </p:pic>
          <p:pic>
            <p:nvPicPr>
              <p:cNvPr id="2100" name="Graphic 2099" descr="Puzzle pieces">
                <a:extLst>
                  <a:ext uri="{FF2B5EF4-FFF2-40B4-BE49-F238E27FC236}">
                    <a16:creationId xmlns:a16="http://schemas.microsoft.com/office/drawing/2014/main" id="{09AF4588-E29F-E5D9-ADE6-BDA5A97EE3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38791" y="3191171"/>
                <a:ext cx="630000" cy="623553"/>
              </a:xfrm>
              <a:prstGeom prst="rect">
                <a:avLst/>
              </a:prstGeom>
            </p:spPr>
          </p:pic>
          <p:pic>
            <p:nvPicPr>
              <p:cNvPr id="2101" name="Graphic 2100" descr="Puzzle pieces">
                <a:extLst>
                  <a:ext uri="{FF2B5EF4-FFF2-40B4-BE49-F238E27FC236}">
                    <a16:creationId xmlns:a16="http://schemas.microsoft.com/office/drawing/2014/main" id="{6402AD80-1377-76F9-393E-4C68193BC0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46496" y="3191171"/>
                <a:ext cx="630000" cy="623553"/>
              </a:xfrm>
              <a:prstGeom prst="rect">
                <a:avLst/>
              </a:prstGeom>
            </p:spPr>
          </p:pic>
          <p:pic>
            <p:nvPicPr>
              <p:cNvPr id="2102" name="Graphic 2101" descr="Puzzle pieces">
                <a:extLst>
                  <a:ext uri="{FF2B5EF4-FFF2-40B4-BE49-F238E27FC236}">
                    <a16:creationId xmlns:a16="http://schemas.microsoft.com/office/drawing/2014/main" id="{866453A3-20F2-2827-E843-1BDEB36EF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54194" y="3191171"/>
                <a:ext cx="630000" cy="623553"/>
              </a:xfrm>
              <a:prstGeom prst="rect">
                <a:avLst/>
              </a:prstGeom>
            </p:spPr>
          </p:pic>
        </p:grpSp>
        <p:grpSp>
          <p:nvGrpSpPr>
            <p:cNvPr id="1999" name="Group 1998">
              <a:extLst>
                <a:ext uri="{FF2B5EF4-FFF2-40B4-BE49-F238E27FC236}">
                  <a16:creationId xmlns:a16="http://schemas.microsoft.com/office/drawing/2014/main" id="{DA0D43B9-9F47-FA14-EA65-E9C32B374296}"/>
                </a:ext>
              </a:extLst>
            </p:cNvPr>
            <p:cNvGrpSpPr/>
            <p:nvPr/>
          </p:nvGrpSpPr>
          <p:grpSpPr>
            <a:xfrm>
              <a:off x="13287" y="3834436"/>
              <a:ext cx="12176388" cy="623553"/>
              <a:chOff x="7806" y="3191171"/>
              <a:chExt cx="12176388" cy="623553"/>
            </a:xfrm>
          </p:grpSpPr>
          <p:pic>
            <p:nvPicPr>
              <p:cNvPr id="2063" name="Graphic 2062" descr="Puzzle pieces">
                <a:extLst>
                  <a:ext uri="{FF2B5EF4-FFF2-40B4-BE49-F238E27FC236}">
                    <a16:creationId xmlns:a16="http://schemas.microsoft.com/office/drawing/2014/main" id="{9D89071E-8E51-587A-1EA4-D9B8508E22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06" y="3191171"/>
                <a:ext cx="630000" cy="623553"/>
              </a:xfrm>
              <a:prstGeom prst="rect">
                <a:avLst/>
              </a:prstGeom>
            </p:spPr>
          </p:pic>
          <p:pic>
            <p:nvPicPr>
              <p:cNvPr id="2064" name="Graphic 2063" descr="Puzzle pieces">
                <a:extLst>
                  <a:ext uri="{FF2B5EF4-FFF2-40B4-BE49-F238E27FC236}">
                    <a16:creationId xmlns:a16="http://schemas.microsoft.com/office/drawing/2014/main" id="{F2CAF255-E3D8-80CB-ADCD-F58604DF56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5511" y="3191171"/>
                <a:ext cx="630000" cy="623553"/>
              </a:xfrm>
              <a:prstGeom prst="rect">
                <a:avLst/>
              </a:prstGeom>
            </p:spPr>
          </p:pic>
          <p:pic>
            <p:nvPicPr>
              <p:cNvPr id="2065" name="Graphic 2064" descr="Puzzle pieces">
                <a:extLst>
                  <a:ext uri="{FF2B5EF4-FFF2-40B4-BE49-F238E27FC236}">
                    <a16:creationId xmlns:a16="http://schemas.microsoft.com/office/drawing/2014/main" id="{2A1F2EC1-86CB-8674-02CB-92CC598C52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23216" y="3191171"/>
                <a:ext cx="630000" cy="623553"/>
              </a:xfrm>
              <a:prstGeom prst="rect">
                <a:avLst/>
              </a:prstGeom>
            </p:spPr>
          </p:pic>
          <p:pic>
            <p:nvPicPr>
              <p:cNvPr id="2066" name="Graphic 2065" descr="Puzzle pieces">
                <a:extLst>
                  <a:ext uri="{FF2B5EF4-FFF2-40B4-BE49-F238E27FC236}">
                    <a16:creationId xmlns:a16="http://schemas.microsoft.com/office/drawing/2014/main" id="{F3DAB0AC-801D-8879-EF5C-0B5C2E7796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30921" y="3191171"/>
                <a:ext cx="630000" cy="623553"/>
              </a:xfrm>
              <a:prstGeom prst="rect">
                <a:avLst/>
              </a:prstGeom>
            </p:spPr>
          </p:pic>
          <p:pic>
            <p:nvPicPr>
              <p:cNvPr id="2067" name="Graphic 2066" descr="Puzzle pieces">
                <a:extLst>
                  <a:ext uri="{FF2B5EF4-FFF2-40B4-BE49-F238E27FC236}">
                    <a16:creationId xmlns:a16="http://schemas.microsoft.com/office/drawing/2014/main" id="{F2740D19-9D0E-CE64-DF4F-362F410BB8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8626" y="3191171"/>
                <a:ext cx="630000" cy="623553"/>
              </a:xfrm>
              <a:prstGeom prst="rect">
                <a:avLst/>
              </a:prstGeom>
            </p:spPr>
          </p:pic>
          <p:pic>
            <p:nvPicPr>
              <p:cNvPr id="2068" name="Graphic 2067" descr="Puzzle pieces">
                <a:extLst>
                  <a:ext uri="{FF2B5EF4-FFF2-40B4-BE49-F238E27FC236}">
                    <a16:creationId xmlns:a16="http://schemas.microsoft.com/office/drawing/2014/main" id="{FFA4661C-49A5-C7C4-8C7E-1CD15F66F7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46331" y="3191171"/>
                <a:ext cx="630000" cy="623553"/>
              </a:xfrm>
              <a:prstGeom prst="rect">
                <a:avLst/>
              </a:prstGeom>
            </p:spPr>
          </p:pic>
          <p:pic>
            <p:nvPicPr>
              <p:cNvPr id="2069" name="Graphic 2068" descr="Puzzle pieces">
                <a:extLst>
                  <a:ext uri="{FF2B5EF4-FFF2-40B4-BE49-F238E27FC236}">
                    <a16:creationId xmlns:a16="http://schemas.microsoft.com/office/drawing/2014/main" id="{F87A1B49-BE7B-E57C-DD57-290EE54089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4036" y="3191171"/>
                <a:ext cx="630000" cy="623553"/>
              </a:xfrm>
              <a:prstGeom prst="rect">
                <a:avLst/>
              </a:prstGeom>
            </p:spPr>
          </p:pic>
          <p:pic>
            <p:nvPicPr>
              <p:cNvPr id="2070" name="Graphic 2069" descr="Puzzle pieces">
                <a:extLst>
                  <a:ext uri="{FF2B5EF4-FFF2-40B4-BE49-F238E27FC236}">
                    <a16:creationId xmlns:a16="http://schemas.microsoft.com/office/drawing/2014/main" id="{25A35554-D38D-75CE-7D56-3981C58D09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61741" y="3191171"/>
                <a:ext cx="630000" cy="623553"/>
              </a:xfrm>
              <a:prstGeom prst="rect">
                <a:avLst/>
              </a:prstGeom>
            </p:spPr>
          </p:pic>
          <p:pic>
            <p:nvPicPr>
              <p:cNvPr id="2071" name="Graphic 2070" descr="Puzzle pieces">
                <a:extLst>
                  <a:ext uri="{FF2B5EF4-FFF2-40B4-BE49-F238E27FC236}">
                    <a16:creationId xmlns:a16="http://schemas.microsoft.com/office/drawing/2014/main" id="{289863DA-3422-F48F-CE3D-67999F461F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9446" y="3191171"/>
                <a:ext cx="630000" cy="623553"/>
              </a:xfrm>
              <a:prstGeom prst="rect">
                <a:avLst/>
              </a:prstGeom>
            </p:spPr>
          </p:pic>
          <p:pic>
            <p:nvPicPr>
              <p:cNvPr id="2072" name="Graphic 2071" descr="Puzzle pieces">
                <a:extLst>
                  <a:ext uri="{FF2B5EF4-FFF2-40B4-BE49-F238E27FC236}">
                    <a16:creationId xmlns:a16="http://schemas.microsoft.com/office/drawing/2014/main" id="{2BAF6913-7803-48E8-45DC-D96E52827A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7151" y="3191171"/>
                <a:ext cx="630000" cy="623553"/>
              </a:xfrm>
              <a:prstGeom prst="rect">
                <a:avLst/>
              </a:prstGeom>
            </p:spPr>
          </p:pic>
          <p:pic>
            <p:nvPicPr>
              <p:cNvPr id="2073" name="Graphic 2072" descr="Puzzle pieces">
                <a:extLst>
                  <a:ext uri="{FF2B5EF4-FFF2-40B4-BE49-F238E27FC236}">
                    <a16:creationId xmlns:a16="http://schemas.microsoft.com/office/drawing/2014/main" id="{6C3A2878-1BF5-C865-E058-1E67D39D64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84856" y="3191171"/>
                <a:ext cx="630000" cy="623553"/>
              </a:xfrm>
              <a:prstGeom prst="rect">
                <a:avLst/>
              </a:prstGeom>
            </p:spPr>
          </p:pic>
          <p:pic>
            <p:nvPicPr>
              <p:cNvPr id="2074" name="Graphic 2073" descr="Puzzle pieces">
                <a:extLst>
                  <a:ext uri="{FF2B5EF4-FFF2-40B4-BE49-F238E27FC236}">
                    <a16:creationId xmlns:a16="http://schemas.microsoft.com/office/drawing/2014/main" id="{CC954F51-1D0B-E29E-4A98-698C4992DA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92561" y="3191171"/>
                <a:ext cx="630000" cy="623553"/>
              </a:xfrm>
              <a:prstGeom prst="rect">
                <a:avLst/>
              </a:prstGeom>
            </p:spPr>
          </p:pic>
          <p:pic>
            <p:nvPicPr>
              <p:cNvPr id="2075" name="Graphic 2074" descr="Puzzle pieces">
                <a:extLst>
                  <a:ext uri="{FF2B5EF4-FFF2-40B4-BE49-F238E27FC236}">
                    <a16:creationId xmlns:a16="http://schemas.microsoft.com/office/drawing/2014/main" id="{7527CB27-BA60-84F3-040E-43C956C2B9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00266" y="3191171"/>
                <a:ext cx="630000" cy="623553"/>
              </a:xfrm>
              <a:prstGeom prst="rect">
                <a:avLst/>
              </a:prstGeom>
            </p:spPr>
          </p:pic>
          <p:pic>
            <p:nvPicPr>
              <p:cNvPr id="2076" name="Graphic 2075" descr="Puzzle pieces">
                <a:extLst>
                  <a:ext uri="{FF2B5EF4-FFF2-40B4-BE49-F238E27FC236}">
                    <a16:creationId xmlns:a16="http://schemas.microsoft.com/office/drawing/2014/main" id="{5CCE45EF-1A30-0121-9AC4-0128B3180F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7971" y="3191171"/>
                <a:ext cx="630000" cy="623553"/>
              </a:xfrm>
              <a:prstGeom prst="rect">
                <a:avLst/>
              </a:prstGeom>
            </p:spPr>
          </p:pic>
          <p:pic>
            <p:nvPicPr>
              <p:cNvPr id="2077" name="Graphic 2076" descr="Puzzle pieces">
                <a:extLst>
                  <a:ext uri="{FF2B5EF4-FFF2-40B4-BE49-F238E27FC236}">
                    <a16:creationId xmlns:a16="http://schemas.microsoft.com/office/drawing/2014/main" id="{02A95B16-EC0A-07A6-309D-AB4F3BAAA3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5676" y="3191171"/>
                <a:ext cx="630000" cy="623553"/>
              </a:xfrm>
              <a:prstGeom prst="rect">
                <a:avLst/>
              </a:prstGeom>
            </p:spPr>
          </p:pic>
          <p:pic>
            <p:nvPicPr>
              <p:cNvPr id="2078" name="Graphic 2077" descr="Puzzle pieces">
                <a:extLst>
                  <a:ext uri="{FF2B5EF4-FFF2-40B4-BE49-F238E27FC236}">
                    <a16:creationId xmlns:a16="http://schemas.microsoft.com/office/drawing/2014/main" id="{A783F275-3456-CF44-CF06-BB397072A1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23381" y="3191171"/>
                <a:ext cx="630000" cy="623553"/>
              </a:xfrm>
              <a:prstGeom prst="rect">
                <a:avLst/>
              </a:prstGeom>
            </p:spPr>
          </p:pic>
          <p:pic>
            <p:nvPicPr>
              <p:cNvPr id="2079" name="Graphic 2078" descr="Puzzle pieces">
                <a:extLst>
                  <a:ext uri="{FF2B5EF4-FFF2-40B4-BE49-F238E27FC236}">
                    <a16:creationId xmlns:a16="http://schemas.microsoft.com/office/drawing/2014/main" id="{AF0D1287-AD82-166C-D825-F19D086143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31086" y="3191171"/>
                <a:ext cx="630000" cy="623553"/>
              </a:xfrm>
              <a:prstGeom prst="rect">
                <a:avLst/>
              </a:prstGeom>
            </p:spPr>
          </p:pic>
          <p:pic>
            <p:nvPicPr>
              <p:cNvPr id="2080" name="Graphic 2079" descr="Puzzle pieces">
                <a:extLst>
                  <a:ext uri="{FF2B5EF4-FFF2-40B4-BE49-F238E27FC236}">
                    <a16:creationId xmlns:a16="http://schemas.microsoft.com/office/drawing/2014/main" id="{60FA8535-D3B7-53BC-B757-BD764AEE17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38791" y="3191171"/>
                <a:ext cx="630000" cy="623553"/>
              </a:xfrm>
              <a:prstGeom prst="rect">
                <a:avLst/>
              </a:prstGeom>
            </p:spPr>
          </p:pic>
          <p:pic>
            <p:nvPicPr>
              <p:cNvPr id="2081" name="Graphic 2080" descr="Puzzle pieces">
                <a:extLst>
                  <a:ext uri="{FF2B5EF4-FFF2-40B4-BE49-F238E27FC236}">
                    <a16:creationId xmlns:a16="http://schemas.microsoft.com/office/drawing/2014/main" id="{74F6E0FD-2F03-D41D-6C3A-9936711073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46496" y="3191171"/>
                <a:ext cx="630000" cy="623553"/>
              </a:xfrm>
              <a:prstGeom prst="rect">
                <a:avLst/>
              </a:prstGeom>
            </p:spPr>
          </p:pic>
          <p:pic>
            <p:nvPicPr>
              <p:cNvPr id="2082" name="Graphic 2081" descr="Puzzle pieces">
                <a:extLst>
                  <a:ext uri="{FF2B5EF4-FFF2-40B4-BE49-F238E27FC236}">
                    <a16:creationId xmlns:a16="http://schemas.microsoft.com/office/drawing/2014/main" id="{2140459B-79D0-F4EF-E7E5-FE193C4016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54194" y="3191171"/>
                <a:ext cx="630000" cy="623553"/>
              </a:xfrm>
              <a:prstGeom prst="rect">
                <a:avLst/>
              </a:prstGeom>
            </p:spPr>
          </p:pic>
        </p:grpSp>
        <p:grpSp>
          <p:nvGrpSpPr>
            <p:cNvPr id="2000" name="Group 1999">
              <a:extLst>
                <a:ext uri="{FF2B5EF4-FFF2-40B4-BE49-F238E27FC236}">
                  <a16:creationId xmlns:a16="http://schemas.microsoft.com/office/drawing/2014/main" id="{833A4BDC-A56E-84A9-6F46-E903A061DCA9}"/>
                </a:ext>
              </a:extLst>
            </p:cNvPr>
            <p:cNvGrpSpPr/>
            <p:nvPr/>
          </p:nvGrpSpPr>
          <p:grpSpPr>
            <a:xfrm>
              <a:off x="13287" y="4459523"/>
              <a:ext cx="12176388" cy="623553"/>
              <a:chOff x="7806" y="3191171"/>
              <a:chExt cx="12176388" cy="623553"/>
            </a:xfrm>
          </p:grpSpPr>
          <p:pic>
            <p:nvPicPr>
              <p:cNvPr id="2043" name="Graphic 2042" descr="Puzzle pieces">
                <a:extLst>
                  <a:ext uri="{FF2B5EF4-FFF2-40B4-BE49-F238E27FC236}">
                    <a16:creationId xmlns:a16="http://schemas.microsoft.com/office/drawing/2014/main" id="{EF64C544-153C-7D93-5895-73D246024D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06" y="3191171"/>
                <a:ext cx="630000" cy="623553"/>
              </a:xfrm>
              <a:prstGeom prst="rect">
                <a:avLst/>
              </a:prstGeom>
            </p:spPr>
          </p:pic>
          <p:pic>
            <p:nvPicPr>
              <p:cNvPr id="2044" name="Graphic 2043" descr="Puzzle pieces">
                <a:extLst>
                  <a:ext uri="{FF2B5EF4-FFF2-40B4-BE49-F238E27FC236}">
                    <a16:creationId xmlns:a16="http://schemas.microsoft.com/office/drawing/2014/main" id="{9CE367F4-03B3-84D8-15FF-02BC0F5B0B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5511" y="3191171"/>
                <a:ext cx="630000" cy="623553"/>
              </a:xfrm>
              <a:prstGeom prst="rect">
                <a:avLst/>
              </a:prstGeom>
            </p:spPr>
          </p:pic>
          <p:pic>
            <p:nvPicPr>
              <p:cNvPr id="2045" name="Graphic 2044" descr="Puzzle pieces">
                <a:extLst>
                  <a:ext uri="{FF2B5EF4-FFF2-40B4-BE49-F238E27FC236}">
                    <a16:creationId xmlns:a16="http://schemas.microsoft.com/office/drawing/2014/main" id="{EFA7C28C-F1F6-CFD7-1E08-DA8300393B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23216" y="3191171"/>
                <a:ext cx="630000" cy="623553"/>
              </a:xfrm>
              <a:prstGeom prst="rect">
                <a:avLst/>
              </a:prstGeom>
            </p:spPr>
          </p:pic>
          <p:pic>
            <p:nvPicPr>
              <p:cNvPr id="2046" name="Graphic 2045" descr="Puzzle pieces">
                <a:extLst>
                  <a:ext uri="{FF2B5EF4-FFF2-40B4-BE49-F238E27FC236}">
                    <a16:creationId xmlns:a16="http://schemas.microsoft.com/office/drawing/2014/main" id="{5B1EDEB7-E011-C579-B62B-45635C3F38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30921" y="3191171"/>
                <a:ext cx="630000" cy="623553"/>
              </a:xfrm>
              <a:prstGeom prst="rect">
                <a:avLst/>
              </a:prstGeom>
            </p:spPr>
          </p:pic>
          <p:pic>
            <p:nvPicPr>
              <p:cNvPr id="2047" name="Graphic 2046" descr="Puzzle pieces">
                <a:extLst>
                  <a:ext uri="{FF2B5EF4-FFF2-40B4-BE49-F238E27FC236}">
                    <a16:creationId xmlns:a16="http://schemas.microsoft.com/office/drawing/2014/main" id="{270A0D60-BBAC-F786-851D-70FFC46934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8626" y="3191171"/>
                <a:ext cx="630000" cy="623553"/>
              </a:xfrm>
              <a:prstGeom prst="rect">
                <a:avLst/>
              </a:prstGeom>
            </p:spPr>
          </p:pic>
          <p:pic>
            <p:nvPicPr>
              <p:cNvPr id="2048" name="Graphic 2047" descr="Puzzle pieces">
                <a:extLst>
                  <a:ext uri="{FF2B5EF4-FFF2-40B4-BE49-F238E27FC236}">
                    <a16:creationId xmlns:a16="http://schemas.microsoft.com/office/drawing/2014/main" id="{8C117611-E4D1-24A6-FB56-E1A6D7FBC2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46331" y="3191171"/>
                <a:ext cx="630000" cy="623553"/>
              </a:xfrm>
              <a:prstGeom prst="rect">
                <a:avLst/>
              </a:prstGeom>
            </p:spPr>
          </p:pic>
          <p:pic>
            <p:nvPicPr>
              <p:cNvPr id="2049" name="Graphic 2048" descr="Puzzle pieces">
                <a:extLst>
                  <a:ext uri="{FF2B5EF4-FFF2-40B4-BE49-F238E27FC236}">
                    <a16:creationId xmlns:a16="http://schemas.microsoft.com/office/drawing/2014/main" id="{BFA8F38A-AE75-95F1-76FA-EA3C140D26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4036" y="3191171"/>
                <a:ext cx="630000" cy="623553"/>
              </a:xfrm>
              <a:prstGeom prst="rect">
                <a:avLst/>
              </a:prstGeom>
            </p:spPr>
          </p:pic>
          <p:pic>
            <p:nvPicPr>
              <p:cNvPr id="2050" name="Graphic 2049" descr="Puzzle pieces">
                <a:extLst>
                  <a:ext uri="{FF2B5EF4-FFF2-40B4-BE49-F238E27FC236}">
                    <a16:creationId xmlns:a16="http://schemas.microsoft.com/office/drawing/2014/main" id="{88581A1B-4C49-3F6F-38CE-E27DC38000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61741" y="3191171"/>
                <a:ext cx="630000" cy="623553"/>
              </a:xfrm>
              <a:prstGeom prst="rect">
                <a:avLst/>
              </a:prstGeom>
            </p:spPr>
          </p:pic>
          <p:pic>
            <p:nvPicPr>
              <p:cNvPr id="2051" name="Graphic 2050" descr="Puzzle pieces">
                <a:extLst>
                  <a:ext uri="{FF2B5EF4-FFF2-40B4-BE49-F238E27FC236}">
                    <a16:creationId xmlns:a16="http://schemas.microsoft.com/office/drawing/2014/main" id="{B990749C-7D3F-7322-BB2D-9E1CDDE769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9446" y="3191171"/>
                <a:ext cx="630000" cy="623553"/>
              </a:xfrm>
              <a:prstGeom prst="rect">
                <a:avLst/>
              </a:prstGeom>
            </p:spPr>
          </p:pic>
          <p:pic>
            <p:nvPicPr>
              <p:cNvPr id="2052" name="Graphic 2051" descr="Puzzle pieces">
                <a:extLst>
                  <a:ext uri="{FF2B5EF4-FFF2-40B4-BE49-F238E27FC236}">
                    <a16:creationId xmlns:a16="http://schemas.microsoft.com/office/drawing/2014/main" id="{A85D6301-DB9E-5AD1-55F5-7391B69F7D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7151" y="3191171"/>
                <a:ext cx="630000" cy="623553"/>
              </a:xfrm>
              <a:prstGeom prst="rect">
                <a:avLst/>
              </a:prstGeom>
            </p:spPr>
          </p:pic>
          <p:pic>
            <p:nvPicPr>
              <p:cNvPr id="2053" name="Graphic 2052" descr="Puzzle pieces">
                <a:extLst>
                  <a:ext uri="{FF2B5EF4-FFF2-40B4-BE49-F238E27FC236}">
                    <a16:creationId xmlns:a16="http://schemas.microsoft.com/office/drawing/2014/main" id="{4725CB0F-9150-F1BB-2B4B-2167E7541F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84856" y="3191171"/>
                <a:ext cx="630000" cy="623553"/>
              </a:xfrm>
              <a:prstGeom prst="rect">
                <a:avLst/>
              </a:prstGeom>
            </p:spPr>
          </p:pic>
          <p:pic>
            <p:nvPicPr>
              <p:cNvPr id="2054" name="Graphic 2053" descr="Puzzle pieces">
                <a:extLst>
                  <a:ext uri="{FF2B5EF4-FFF2-40B4-BE49-F238E27FC236}">
                    <a16:creationId xmlns:a16="http://schemas.microsoft.com/office/drawing/2014/main" id="{8A898B1C-114E-22B7-9597-E7DF2D0D16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92561" y="3191171"/>
                <a:ext cx="630000" cy="623553"/>
              </a:xfrm>
              <a:prstGeom prst="rect">
                <a:avLst/>
              </a:prstGeom>
            </p:spPr>
          </p:pic>
          <p:pic>
            <p:nvPicPr>
              <p:cNvPr id="2055" name="Graphic 2054" descr="Puzzle pieces">
                <a:extLst>
                  <a:ext uri="{FF2B5EF4-FFF2-40B4-BE49-F238E27FC236}">
                    <a16:creationId xmlns:a16="http://schemas.microsoft.com/office/drawing/2014/main" id="{DCBEB821-3BC6-0CB4-12D7-447D129F6A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00266" y="3191171"/>
                <a:ext cx="630000" cy="623553"/>
              </a:xfrm>
              <a:prstGeom prst="rect">
                <a:avLst/>
              </a:prstGeom>
            </p:spPr>
          </p:pic>
          <p:pic>
            <p:nvPicPr>
              <p:cNvPr id="2056" name="Graphic 2055" descr="Puzzle pieces">
                <a:extLst>
                  <a:ext uri="{FF2B5EF4-FFF2-40B4-BE49-F238E27FC236}">
                    <a16:creationId xmlns:a16="http://schemas.microsoft.com/office/drawing/2014/main" id="{E921387D-700D-3A27-EE43-3AB76DEC74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7971" y="3191171"/>
                <a:ext cx="630000" cy="623553"/>
              </a:xfrm>
              <a:prstGeom prst="rect">
                <a:avLst/>
              </a:prstGeom>
            </p:spPr>
          </p:pic>
          <p:pic>
            <p:nvPicPr>
              <p:cNvPr id="2057" name="Graphic 2056" descr="Puzzle pieces">
                <a:extLst>
                  <a:ext uri="{FF2B5EF4-FFF2-40B4-BE49-F238E27FC236}">
                    <a16:creationId xmlns:a16="http://schemas.microsoft.com/office/drawing/2014/main" id="{08B47E61-ED3A-1B16-4366-74F62E93B6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5676" y="3191171"/>
                <a:ext cx="630000" cy="623553"/>
              </a:xfrm>
              <a:prstGeom prst="rect">
                <a:avLst/>
              </a:prstGeom>
            </p:spPr>
          </p:pic>
          <p:pic>
            <p:nvPicPr>
              <p:cNvPr id="2058" name="Graphic 2057" descr="Puzzle pieces">
                <a:extLst>
                  <a:ext uri="{FF2B5EF4-FFF2-40B4-BE49-F238E27FC236}">
                    <a16:creationId xmlns:a16="http://schemas.microsoft.com/office/drawing/2014/main" id="{D8F31322-182D-B1D2-1D32-2F6827D4CD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23381" y="3191171"/>
                <a:ext cx="630000" cy="623553"/>
              </a:xfrm>
              <a:prstGeom prst="rect">
                <a:avLst/>
              </a:prstGeom>
            </p:spPr>
          </p:pic>
          <p:pic>
            <p:nvPicPr>
              <p:cNvPr id="2059" name="Graphic 2058" descr="Puzzle pieces">
                <a:extLst>
                  <a:ext uri="{FF2B5EF4-FFF2-40B4-BE49-F238E27FC236}">
                    <a16:creationId xmlns:a16="http://schemas.microsoft.com/office/drawing/2014/main" id="{C3178669-730C-30D8-C6F6-F40E85FEAB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31086" y="3191171"/>
                <a:ext cx="630000" cy="623553"/>
              </a:xfrm>
              <a:prstGeom prst="rect">
                <a:avLst/>
              </a:prstGeom>
            </p:spPr>
          </p:pic>
          <p:pic>
            <p:nvPicPr>
              <p:cNvPr id="2060" name="Graphic 2059" descr="Puzzle pieces">
                <a:extLst>
                  <a:ext uri="{FF2B5EF4-FFF2-40B4-BE49-F238E27FC236}">
                    <a16:creationId xmlns:a16="http://schemas.microsoft.com/office/drawing/2014/main" id="{A54BE8C8-C896-D734-BDD8-9A230C627E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38791" y="3191171"/>
                <a:ext cx="630000" cy="623553"/>
              </a:xfrm>
              <a:prstGeom prst="rect">
                <a:avLst/>
              </a:prstGeom>
            </p:spPr>
          </p:pic>
          <p:pic>
            <p:nvPicPr>
              <p:cNvPr id="2061" name="Graphic 2060" descr="Puzzle pieces">
                <a:extLst>
                  <a:ext uri="{FF2B5EF4-FFF2-40B4-BE49-F238E27FC236}">
                    <a16:creationId xmlns:a16="http://schemas.microsoft.com/office/drawing/2014/main" id="{A1F7CCE4-9496-C8F9-2741-5492C61608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46496" y="3191171"/>
                <a:ext cx="630000" cy="623553"/>
              </a:xfrm>
              <a:prstGeom prst="rect">
                <a:avLst/>
              </a:prstGeom>
            </p:spPr>
          </p:pic>
          <p:pic>
            <p:nvPicPr>
              <p:cNvPr id="2062" name="Graphic 2061" descr="Puzzle pieces">
                <a:extLst>
                  <a:ext uri="{FF2B5EF4-FFF2-40B4-BE49-F238E27FC236}">
                    <a16:creationId xmlns:a16="http://schemas.microsoft.com/office/drawing/2014/main" id="{BD63BA1A-4DE4-58E5-4D97-0804AE1EC7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54194" y="3191171"/>
                <a:ext cx="630000" cy="623553"/>
              </a:xfrm>
              <a:prstGeom prst="rect">
                <a:avLst/>
              </a:prstGeom>
            </p:spPr>
          </p:pic>
        </p:grpSp>
        <p:grpSp>
          <p:nvGrpSpPr>
            <p:cNvPr id="2001" name="Group 2000">
              <a:extLst>
                <a:ext uri="{FF2B5EF4-FFF2-40B4-BE49-F238E27FC236}">
                  <a16:creationId xmlns:a16="http://schemas.microsoft.com/office/drawing/2014/main" id="{C09DE9E0-8AFB-65B9-40E3-1ABDEA1C5BEF}"/>
                </a:ext>
              </a:extLst>
            </p:cNvPr>
            <p:cNvGrpSpPr/>
            <p:nvPr/>
          </p:nvGrpSpPr>
          <p:grpSpPr>
            <a:xfrm>
              <a:off x="13287" y="5084610"/>
              <a:ext cx="12176388" cy="623553"/>
              <a:chOff x="7806" y="3191171"/>
              <a:chExt cx="12176388" cy="623553"/>
            </a:xfrm>
          </p:grpSpPr>
          <p:pic>
            <p:nvPicPr>
              <p:cNvPr id="2023" name="Graphic 2022" descr="Puzzle pieces">
                <a:extLst>
                  <a:ext uri="{FF2B5EF4-FFF2-40B4-BE49-F238E27FC236}">
                    <a16:creationId xmlns:a16="http://schemas.microsoft.com/office/drawing/2014/main" id="{B847CFE7-F8A0-D429-E78D-D1D5D9BC04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06" y="3191171"/>
                <a:ext cx="630000" cy="623553"/>
              </a:xfrm>
              <a:prstGeom prst="rect">
                <a:avLst/>
              </a:prstGeom>
            </p:spPr>
          </p:pic>
          <p:pic>
            <p:nvPicPr>
              <p:cNvPr id="2024" name="Graphic 2023" descr="Puzzle pieces">
                <a:extLst>
                  <a:ext uri="{FF2B5EF4-FFF2-40B4-BE49-F238E27FC236}">
                    <a16:creationId xmlns:a16="http://schemas.microsoft.com/office/drawing/2014/main" id="{48081886-B063-CA98-808B-E49D92D870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5511" y="3191171"/>
                <a:ext cx="630000" cy="623553"/>
              </a:xfrm>
              <a:prstGeom prst="rect">
                <a:avLst/>
              </a:prstGeom>
            </p:spPr>
          </p:pic>
          <p:pic>
            <p:nvPicPr>
              <p:cNvPr id="2025" name="Graphic 2024" descr="Puzzle pieces">
                <a:extLst>
                  <a:ext uri="{FF2B5EF4-FFF2-40B4-BE49-F238E27FC236}">
                    <a16:creationId xmlns:a16="http://schemas.microsoft.com/office/drawing/2014/main" id="{84619E1A-F63E-6567-F512-04424ADA2E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23216" y="3191171"/>
                <a:ext cx="630000" cy="623553"/>
              </a:xfrm>
              <a:prstGeom prst="rect">
                <a:avLst/>
              </a:prstGeom>
            </p:spPr>
          </p:pic>
          <p:pic>
            <p:nvPicPr>
              <p:cNvPr id="2026" name="Graphic 2025" descr="Puzzle pieces">
                <a:extLst>
                  <a:ext uri="{FF2B5EF4-FFF2-40B4-BE49-F238E27FC236}">
                    <a16:creationId xmlns:a16="http://schemas.microsoft.com/office/drawing/2014/main" id="{FA4D93D4-C136-B8D2-CE44-42168589E1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30921" y="3191171"/>
                <a:ext cx="630000" cy="623553"/>
              </a:xfrm>
              <a:prstGeom prst="rect">
                <a:avLst/>
              </a:prstGeom>
            </p:spPr>
          </p:pic>
          <p:pic>
            <p:nvPicPr>
              <p:cNvPr id="2027" name="Graphic 2026" descr="Puzzle pieces">
                <a:extLst>
                  <a:ext uri="{FF2B5EF4-FFF2-40B4-BE49-F238E27FC236}">
                    <a16:creationId xmlns:a16="http://schemas.microsoft.com/office/drawing/2014/main" id="{78F07297-C1D6-9AFF-9149-75FA0BBA47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8626" y="3191171"/>
                <a:ext cx="630000" cy="623553"/>
              </a:xfrm>
              <a:prstGeom prst="rect">
                <a:avLst/>
              </a:prstGeom>
            </p:spPr>
          </p:pic>
          <p:pic>
            <p:nvPicPr>
              <p:cNvPr id="2028" name="Graphic 2027" descr="Puzzle pieces">
                <a:extLst>
                  <a:ext uri="{FF2B5EF4-FFF2-40B4-BE49-F238E27FC236}">
                    <a16:creationId xmlns:a16="http://schemas.microsoft.com/office/drawing/2014/main" id="{04A89A83-2682-9449-709D-A865C110CE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46331" y="3191171"/>
                <a:ext cx="630000" cy="623553"/>
              </a:xfrm>
              <a:prstGeom prst="rect">
                <a:avLst/>
              </a:prstGeom>
            </p:spPr>
          </p:pic>
          <p:pic>
            <p:nvPicPr>
              <p:cNvPr id="2029" name="Graphic 2028" descr="Puzzle pieces">
                <a:extLst>
                  <a:ext uri="{FF2B5EF4-FFF2-40B4-BE49-F238E27FC236}">
                    <a16:creationId xmlns:a16="http://schemas.microsoft.com/office/drawing/2014/main" id="{3E462146-5187-0271-C8C0-E951E0617B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4036" y="3191171"/>
                <a:ext cx="630000" cy="623553"/>
              </a:xfrm>
              <a:prstGeom prst="rect">
                <a:avLst/>
              </a:prstGeom>
            </p:spPr>
          </p:pic>
          <p:pic>
            <p:nvPicPr>
              <p:cNvPr id="2030" name="Graphic 2029" descr="Puzzle pieces">
                <a:extLst>
                  <a:ext uri="{FF2B5EF4-FFF2-40B4-BE49-F238E27FC236}">
                    <a16:creationId xmlns:a16="http://schemas.microsoft.com/office/drawing/2014/main" id="{E42496E1-5023-953E-194B-89EBE05023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61741" y="3191171"/>
                <a:ext cx="630000" cy="623553"/>
              </a:xfrm>
              <a:prstGeom prst="rect">
                <a:avLst/>
              </a:prstGeom>
            </p:spPr>
          </p:pic>
          <p:pic>
            <p:nvPicPr>
              <p:cNvPr id="2031" name="Graphic 2030" descr="Puzzle pieces">
                <a:extLst>
                  <a:ext uri="{FF2B5EF4-FFF2-40B4-BE49-F238E27FC236}">
                    <a16:creationId xmlns:a16="http://schemas.microsoft.com/office/drawing/2014/main" id="{9B6CB2F2-25C7-BF14-957E-7EF27A8BB1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9446" y="3191171"/>
                <a:ext cx="630000" cy="623553"/>
              </a:xfrm>
              <a:prstGeom prst="rect">
                <a:avLst/>
              </a:prstGeom>
            </p:spPr>
          </p:pic>
          <p:pic>
            <p:nvPicPr>
              <p:cNvPr id="2032" name="Graphic 2031" descr="Puzzle pieces">
                <a:extLst>
                  <a:ext uri="{FF2B5EF4-FFF2-40B4-BE49-F238E27FC236}">
                    <a16:creationId xmlns:a16="http://schemas.microsoft.com/office/drawing/2014/main" id="{1EFFABCF-9003-D190-262F-C6B14F682A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7151" y="3191171"/>
                <a:ext cx="630000" cy="623553"/>
              </a:xfrm>
              <a:prstGeom prst="rect">
                <a:avLst/>
              </a:prstGeom>
            </p:spPr>
          </p:pic>
          <p:pic>
            <p:nvPicPr>
              <p:cNvPr id="2033" name="Graphic 2032" descr="Puzzle pieces">
                <a:extLst>
                  <a:ext uri="{FF2B5EF4-FFF2-40B4-BE49-F238E27FC236}">
                    <a16:creationId xmlns:a16="http://schemas.microsoft.com/office/drawing/2014/main" id="{5112DFE6-DA7A-BA95-C36E-8AFBD530F8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84856" y="3191171"/>
                <a:ext cx="630000" cy="623553"/>
              </a:xfrm>
              <a:prstGeom prst="rect">
                <a:avLst/>
              </a:prstGeom>
            </p:spPr>
          </p:pic>
          <p:pic>
            <p:nvPicPr>
              <p:cNvPr id="2034" name="Graphic 2033" descr="Puzzle pieces">
                <a:extLst>
                  <a:ext uri="{FF2B5EF4-FFF2-40B4-BE49-F238E27FC236}">
                    <a16:creationId xmlns:a16="http://schemas.microsoft.com/office/drawing/2014/main" id="{15070BC4-0BB5-B91C-E018-C880BE1C7B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92561" y="3191171"/>
                <a:ext cx="630000" cy="623553"/>
              </a:xfrm>
              <a:prstGeom prst="rect">
                <a:avLst/>
              </a:prstGeom>
            </p:spPr>
          </p:pic>
          <p:pic>
            <p:nvPicPr>
              <p:cNvPr id="2035" name="Graphic 2034" descr="Puzzle pieces">
                <a:extLst>
                  <a:ext uri="{FF2B5EF4-FFF2-40B4-BE49-F238E27FC236}">
                    <a16:creationId xmlns:a16="http://schemas.microsoft.com/office/drawing/2014/main" id="{1E4181A8-0D07-D697-29B9-80E5573FE1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00266" y="3191171"/>
                <a:ext cx="630000" cy="623553"/>
              </a:xfrm>
              <a:prstGeom prst="rect">
                <a:avLst/>
              </a:prstGeom>
            </p:spPr>
          </p:pic>
          <p:pic>
            <p:nvPicPr>
              <p:cNvPr id="2036" name="Graphic 2035" descr="Puzzle pieces">
                <a:extLst>
                  <a:ext uri="{FF2B5EF4-FFF2-40B4-BE49-F238E27FC236}">
                    <a16:creationId xmlns:a16="http://schemas.microsoft.com/office/drawing/2014/main" id="{5A1B3C7F-A19F-FA8D-EBFB-62FA6B9ECE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7971" y="3191171"/>
                <a:ext cx="630000" cy="623553"/>
              </a:xfrm>
              <a:prstGeom prst="rect">
                <a:avLst/>
              </a:prstGeom>
            </p:spPr>
          </p:pic>
          <p:pic>
            <p:nvPicPr>
              <p:cNvPr id="2037" name="Graphic 2036" descr="Puzzle pieces">
                <a:extLst>
                  <a:ext uri="{FF2B5EF4-FFF2-40B4-BE49-F238E27FC236}">
                    <a16:creationId xmlns:a16="http://schemas.microsoft.com/office/drawing/2014/main" id="{0887ABF5-4CB0-B6CE-52C6-1C10619011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5676" y="3191171"/>
                <a:ext cx="630000" cy="623553"/>
              </a:xfrm>
              <a:prstGeom prst="rect">
                <a:avLst/>
              </a:prstGeom>
            </p:spPr>
          </p:pic>
          <p:pic>
            <p:nvPicPr>
              <p:cNvPr id="2038" name="Graphic 2037" descr="Puzzle pieces">
                <a:extLst>
                  <a:ext uri="{FF2B5EF4-FFF2-40B4-BE49-F238E27FC236}">
                    <a16:creationId xmlns:a16="http://schemas.microsoft.com/office/drawing/2014/main" id="{5B4D3BF5-6419-96D5-708F-ECFDAD28437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23381" y="3191171"/>
                <a:ext cx="630000" cy="623553"/>
              </a:xfrm>
              <a:prstGeom prst="rect">
                <a:avLst/>
              </a:prstGeom>
            </p:spPr>
          </p:pic>
          <p:pic>
            <p:nvPicPr>
              <p:cNvPr id="2039" name="Graphic 2038" descr="Puzzle pieces">
                <a:extLst>
                  <a:ext uri="{FF2B5EF4-FFF2-40B4-BE49-F238E27FC236}">
                    <a16:creationId xmlns:a16="http://schemas.microsoft.com/office/drawing/2014/main" id="{E6643577-7575-10C7-68E1-DE51BE9780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31086" y="3191171"/>
                <a:ext cx="630000" cy="623553"/>
              </a:xfrm>
              <a:prstGeom prst="rect">
                <a:avLst/>
              </a:prstGeom>
            </p:spPr>
          </p:pic>
          <p:pic>
            <p:nvPicPr>
              <p:cNvPr id="2040" name="Graphic 2039" descr="Puzzle pieces">
                <a:extLst>
                  <a:ext uri="{FF2B5EF4-FFF2-40B4-BE49-F238E27FC236}">
                    <a16:creationId xmlns:a16="http://schemas.microsoft.com/office/drawing/2014/main" id="{3F8CA90A-C7A1-6F1F-34B6-F38B1D929C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38791" y="3191171"/>
                <a:ext cx="630000" cy="623553"/>
              </a:xfrm>
              <a:prstGeom prst="rect">
                <a:avLst/>
              </a:prstGeom>
            </p:spPr>
          </p:pic>
          <p:pic>
            <p:nvPicPr>
              <p:cNvPr id="2041" name="Graphic 2040" descr="Puzzle pieces">
                <a:extLst>
                  <a:ext uri="{FF2B5EF4-FFF2-40B4-BE49-F238E27FC236}">
                    <a16:creationId xmlns:a16="http://schemas.microsoft.com/office/drawing/2014/main" id="{1251BD19-B2B0-91CC-8D95-8CCF449297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46496" y="3191171"/>
                <a:ext cx="630000" cy="623553"/>
              </a:xfrm>
              <a:prstGeom prst="rect">
                <a:avLst/>
              </a:prstGeom>
            </p:spPr>
          </p:pic>
          <p:pic>
            <p:nvPicPr>
              <p:cNvPr id="2042" name="Graphic 2041" descr="Puzzle pieces">
                <a:extLst>
                  <a:ext uri="{FF2B5EF4-FFF2-40B4-BE49-F238E27FC236}">
                    <a16:creationId xmlns:a16="http://schemas.microsoft.com/office/drawing/2014/main" id="{644F3974-A4ED-489E-612C-1498B64BCE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54194" y="3191171"/>
                <a:ext cx="630000" cy="623553"/>
              </a:xfrm>
              <a:prstGeom prst="rect">
                <a:avLst/>
              </a:prstGeom>
            </p:spPr>
          </p:pic>
        </p:grpSp>
        <p:grpSp>
          <p:nvGrpSpPr>
            <p:cNvPr id="2002" name="Group 2001">
              <a:extLst>
                <a:ext uri="{FF2B5EF4-FFF2-40B4-BE49-F238E27FC236}">
                  <a16:creationId xmlns:a16="http://schemas.microsoft.com/office/drawing/2014/main" id="{99037842-BD3A-C674-04E9-725695730D8F}"/>
                </a:ext>
              </a:extLst>
            </p:cNvPr>
            <p:cNvGrpSpPr/>
            <p:nvPr/>
          </p:nvGrpSpPr>
          <p:grpSpPr>
            <a:xfrm>
              <a:off x="13287" y="5709699"/>
              <a:ext cx="12176388" cy="623553"/>
              <a:chOff x="7806" y="3191171"/>
              <a:chExt cx="12176388" cy="623553"/>
            </a:xfrm>
          </p:grpSpPr>
          <p:pic>
            <p:nvPicPr>
              <p:cNvPr id="2003" name="Graphic 2002" descr="Puzzle pieces">
                <a:extLst>
                  <a:ext uri="{FF2B5EF4-FFF2-40B4-BE49-F238E27FC236}">
                    <a16:creationId xmlns:a16="http://schemas.microsoft.com/office/drawing/2014/main" id="{D84D174F-8E73-69A9-B523-24188F5FCA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06" y="3191171"/>
                <a:ext cx="630000" cy="623553"/>
              </a:xfrm>
              <a:prstGeom prst="rect">
                <a:avLst/>
              </a:prstGeom>
            </p:spPr>
          </p:pic>
          <p:pic>
            <p:nvPicPr>
              <p:cNvPr id="2004" name="Graphic 2003" descr="Puzzle pieces">
                <a:extLst>
                  <a:ext uri="{FF2B5EF4-FFF2-40B4-BE49-F238E27FC236}">
                    <a16:creationId xmlns:a16="http://schemas.microsoft.com/office/drawing/2014/main" id="{37BBAE75-8F30-371E-1880-6FEF50C502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5511" y="3191171"/>
                <a:ext cx="630000" cy="623553"/>
              </a:xfrm>
              <a:prstGeom prst="rect">
                <a:avLst/>
              </a:prstGeom>
            </p:spPr>
          </p:pic>
          <p:pic>
            <p:nvPicPr>
              <p:cNvPr id="2005" name="Graphic 2004" descr="Puzzle pieces">
                <a:extLst>
                  <a:ext uri="{FF2B5EF4-FFF2-40B4-BE49-F238E27FC236}">
                    <a16:creationId xmlns:a16="http://schemas.microsoft.com/office/drawing/2014/main" id="{452F4889-931E-542A-62D1-BA5A9712C1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23216" y="3191171"/>
                <a:ext cx="630000" cy="623553"/>
              </a:xfrm>
              <a:prstGeom prst="rect">
                <a:avLst/>
              </a:prstGeom>
            </p:spPr>
          </p:pic>
          <p:pic>
            <p:nvPicPr>
              <p:cNvPr id="2006" name="Graphic 2005" descr="Puzzle pieces">
                <a:extLst>
                  <a:ext uri="{FF2B5EF4-FFF2-40B4-BE49-F238E27FC236}">
                    <a16:creationId xmlns:a16="http://schemas.microsoft.com/office/drawing/2014/main" id="{5069BBE5-7311-B0FE-3BC4-2BD419499C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30921" y="3191171"/>
                <a:ext cx="630000" cy="623553"/>
              </a:xfrm>
              <a:prstGeom prst="rect">
                <a:avLst/>
              </a:prstGeom>
            </p:spPr>
          </p:pic>
          <p:pic>
            <p:nvPicPr>
              <p:cNvPr id="2007" name="Graphic 2006" descr="Puzzle pieces">
                <a:extLst>
                  <a:ext uri="{FF2B5EF4-FFF2-40B4-BE49-F238E27FC236}">
                    <a16:creationId xmlns:a16="http://schemas.microsoft.com/office/drawing/2014/main" id="{210AE66A-E9C5-7964-5C0F-1CD981801B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8626" y="3191171"/>
                <a:ext cx="630000" cy="623553"/>
              </a:xfrm>
              <a:prstGeom prst="rect">
                <a:avLst/>
              </a:prstGeom>
            </p:spPr>
          </p:pic>
          <p:pic>
            <p:nvPicPr>
              <p:cNvPr id="2008" name="Graphic 2007" descr="Puzzle pieces">
                <a:extLst>
                  <a:ext uri="{FF2B5EF4-FFF2-40B4-BE49-F238E27FC236}">
                    <a16:creationId xmlns:a16="http://schemas.microsoft.com/office/drawing/2014/main" id="{2C30F7A9-F47E-F41B-445B-4F6E61567D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46331" y="3191171"/>
                <a:ext cx="630000" cy="623553"/>
              </a:xfrm>
              <a:prstGeom prst="rect">
                <a:avLst/>
              </a:prstGeom>
            </p:spPr>
          </p:pic>
          <p:pic>
            <p:nvPicPr>
              <p:cNvPr id="2009" name="Graphic 2008" descr="Puzzle pieces">
                <a:extLst>
                  <a:ext uri="{FF2B5EF4-FFF2-40B4-BE49-F238E27FC236}">
                    <a16:creationId xmlns:a16="http://schemas.microsoft.com/office/drawing/2014/main" id="{1FE71CDA-492F-AEC8-D177-3F8498DF40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4036" y="3191171"/>
                <a:ext cx="630000" cy="623553"/>
              </a:xfrm>
              <a:prstGeom prst="rect">
                <a:avLst/>
              </a:prstGeom>
            </p:spPr>
          </p:pic>
          <p:pic>
            <p:nvPicPr>
              <p:cNvPr id="2010" name="Graphic 2009" descr="Puzzle pieces">
                <a:extLst>
                  <a:ext uri="{FF2B5EF4-FFF2-40B4-BE49-F238E27FC236}">
                    <a16:creationId xmlns:a16="http://schemas.microsoft.com/office/drawing/2014/main" id="{2495E997-BC10-3C13-C04F-7FD1F71783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61741" y="3191171"/>
                <a:ext cx="630000" cy="623553"/>
              </a:xfrm>
              <a:prstGeom prst="rect">
                <a:avLst/>
              </a:prstGeom>
            </p:spPr>
          </p:pic>
          <p:pic>
            <p:nvPicPr>
              <p:cNvPr id="2011" name="Graphic 2010" descr="Puzzle pieces">
                <a:extLst>
                  <a:ext uri="{FF2B5EF4-FFF2-40B4-BE49-F238E27FC236}">
                    <a16:creationId xmlns:a16="http://schemas.microsoft.com/office/drawing/2014/main" id="{85B6D57A-D3FF-434A-ED6A-DDBC5228E9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9446" y="3191171"/>
                <a:ext cx="630000" cy="623553"/>
              </a:xfrm>
              <a:prstGeom prst="rect">
                <a:avLst/>
              </a:prstGeom>
            </p:spPr>
          </p:pic>
          <p:pic>
            <p:nvPicPr>
              <p:cNvPr id="2012" name="Graphic 2011" descr="Puzzle pieces">
                <a:extLst>
                  <a:ext uri="{FF2B5EF4-FFF2-40B4-BE49-F238E27FC236}">
                    <a16:creationId xmlns:a16="http://schemas.microsoft.com/office/drawing/2014/main" id="{0E91B9B0-87D0-93C4-BF11-8A0536979E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7151" y="3191171"/>
                <a:ext cx="630000" cy="623553"/>
              </a:xfrm>
              <a:prstGeom prst="rect">
                <a:avLst/>
              </a:prstGeom>
            </p:spPr>
          </p:pic>
          <p:pic>
            <p:nvPicPr>
              <p:cNvPr id="2013" name="Graphic 2012" descr="Puzzle pieces">
                <a:extLst>
                  <a:ext uri="{FF2B5EF4-FFF2-40B4-BE49-F238E27FC236}">
                    <a16:creationId xmlns:a16="http://schemas.microsoft.com/office/drawing/2014/main" id="{EDD477F2-92F0-9EA3-6096-18FB66F5A5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84856" y="3191171"/>
                <a:ext cx="630000" cy="623553"/>
              </a:xfrm>
              <a:prstGeom prst="rect">
                <a:avLst/>
              </a:prstGeom>
            </p:spPr>
          </p:pic>
          <p:pic>
            <p:nvPicPr>
              <p:cNvPr id="2014" name="Graphic 2013" descr="Puzzle pieces">
                <a:extLst>
                  <a:ext uri="{FF2B5EF4-FFF2-40B4-BE49-F238E27FC236}">
                    <a16:creationId xmlns:a16="http://schemas.microsoft.com/office/drawing/2014/main" id="{7E9867BB-2AC2-F651-2A50-0A79085A41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92561" y="3191171"/>
                <a:ext cx="630000" cy="623553"/>
              </a:xfrm>
              <a:prstGeom prst="rect">
                <a:avLst/>
              </a:prstGeom>
            </p:spPr>
          </p:pic>
          <p:pic>
            <p:nvPicPr>
              <p:cNvPr id="2015" name="Graphic 2014" descr="Puzzle pieces">
                <a:extLst>
                  <a:ext uri="{FF2B5EF4-FFF2-40B4-BE49-F238E27FC236}">
                    <a16:creationId xmlns:a16="http://schemas.microsoft.com/office/drawing/2014/main" id="{5F5489A1-90B5-E236-9289-34D9698BE8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00266" y="3191171"/>
                <a:ext cx="630000" cy="623553"/>
              </a:xfrm>
              <a:prstGeom prst="rect">
                <a:avLst/>
              </a:prstGeom>
            </p:spPr>
          </p:pic>
          <p:pic>
            <p:nvPicPr>
              <p:cNvPr id="2016" name="Graphic 2015" descr="Puzzle pieces">
                <a:extLst>
                  <a:ext uri="{FF2B5EF4-FFF2-40B4-BE49-F238E27FC236}">
                    <a16:creationId xmlns:a16="http://schemas.microsoft.com/office/drawing/2014/main" id="{D5B88521-E9F5-4E17-78E1-E59B934C08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7971" y="3191171"/>
                <a:ext cx="630000" cy="623553"/>
              </a:xfrm>
              <a:prstGeom prst="rect">
                <a:avLst/>
              </a:prstGeom>
            </p:spPr>
          </p:pic>
          <p:pic>
            <p:nvPicPr>
              <p:cNvPr id="2017" name="Graphic 2016" descr="Puzzle pieces">
                <a:extLst>
                  <a:ext uri="{FF2B5EF4-FFF2-40B4-BE49-F238E27FC236}">
                    <a16:creationId xmlns:a16="http://schemas.microsoft.com/office/drawing/2014/main" id="{94B19EF4-2FBD-6071-5B60-F7F9D21F74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5676" y="3191171"/>
                <a:ext cx="630000" cy="623553"/>
              </a:xfrm>
              <a:prstGeom prst="rect">
                <a:avLst/>
              </a:prstGeom>
            </p:spPr>
          </p:pic>
          <p:pic>
            <p:nvPicPr>
              <p:cNvPr id="2018" name="Graphic 2017" descr="Puzzle pieces">
                <a:extLst>
                  <a:ext uri="{FF2B5EF4-FFF2-40B4-BE49-F238E27FC236}">
                    <a16:creationId xmlns:a16="http://schemas.microsoft.com/office/drawing/2014/main" id="{F168F099-0F3E-ED3D-E23A-B977C13241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23381" y="3191171"/>
                <a:ext cx="630000" cy="623553"/>
              </a:xfrm>
              <a:prstGeom prst="rect">
                <a:avLst/>
              </a:prstGeom>
            </p:spPr>
          </p:pic>
          <p:pic>
            <p:nvPicPr>
              <p:cNvPr id="2019" name="Graphic 2018" descr="Puzzle pieces">
                <a:extLst>
                  <a:ext uri="{FF2B5EF4-FFF2-40B4-BE49-F238E27FC236}">
                    <a16:creationId xmlns:a16="http://schemas.microsoft.com/office/drawing/2014/main" id="{3360FEDE-17F5-93BF-7B93-14D3824F9D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31086" y="3191171"/>
                <a:ext cx="630000" cy="623553"/>
              </a:xfrm>
              <a:prstGeom prst="rect">
                <a:avLst/>
              </a:prstGeom>
            </p:spPr>
          </p:pic>
          <p:pic>
            <p:nvPicPr>
              <p:cNvPr id="2020" name="Graphic 2019" descr="Puzzle pieces">
                <a:extLst>
                  <a:ext uri="{FF2B5EF4-FFF2-40B4-BE49-F238E27FC236}">
                    <a16:creationId xmlns:a16="http://schemas.microsoft.com/office/drawing/2014/main" id="{13E80D61-515A-5BF3-DE93-B9F0F2F220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38791" y="3191171"/>
                <a:ext cx="630000" cy="623553"/>
              </a:xfrm>
              <a:prstGeom prst="rect">
                <a:avLst/>
              </a:prstGeom>
            </p:spPr>
          </p:pic>
          <p:pic>
            <p:nvPicPr>
              <p:cNvPr id="2021" name="Graphic 2020" descr="Puzzle pieces">
                <a:extLst>
                  <a:ext uri="{FF2B5EF4-FFF2-40B4-BE49-F238E27FC236}">
                    <a16:creationId xmlns:a16="http://schemas.microsoft.com/office/drawing/2014/main" id="{FCFAB0A8-C17A-41AA-A8F5-391B1EB142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46496" y="3191171"/>
                <a:ext cx="630000" cy="623553"/>
              </a:xfrm>
              <a:prstGeom prst="rect">
                <a:avLst/>
              </a:prstGeom>
            </p:spPr>
          </p:pic>
          <p:pic>
            <p:nvPicPr>
              <p:cNvPr id="2022" name="Graphic 2021" descr="Puzzle pieces">
                <a:extLst>
                  <a:ext uri="{FF2B5EF4-FFF2-40B4-BE49-F238E27FC236}">
                    <a16:creationId xmlns:a16="http://schemas.microsoft.com/office/drawing/2014/main" id="{3F162FF1-41EB-41A5-D0F3-E2E57CEEA6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54194" y="3191171"/>
                <a:ext cx="630000" cy="623553"/>
              </a:xfrm>
              <a:prstGeom prst="rect">
                <a:avLst/>
              </a:prstGeom>
            </p:spPr>
          </p:pic>
        </p:grpSp>
      </p:grpSp>
      <p:grpSp>
        <p:nvGrpSpPr>
          <p:cNvPr id="1063" name="Group 1062">
            <a:extLst>
              <a:ext uri="{FF2B5EF4-FFF2-40B4-BE49-F238E27FC236}">
                <a16:creationId xmlns:a16="http://schemas.microsoft.com/office/drawing/2014/main" id="{AFF91D8F-67A9-89BE-84EA-26A1CC130036}"/>
              </a:ext>
            </a:extLst>
          </p:cNvPr>
          <p:cNvGrpSpPr/>
          <p:nvPr/>
        </p:nvGrpSpPr>
        <p:grpSpPr>
          <a:xfrm>
            <a:off x="2282251" y="2973791"/>
            <a:ext cx="1883705" cy="2540236"/>
            <a:chOff x="2282251" y="2973791"/>
            <a:chExt cx="1883705" cy="2540236"/>
          </a:xfrm>
        </p:grpSpPr>
        <p:sp>
          <p:nvSpPr>
            <p:cNvPr id="1057" name="Rectangle: Rounded Corners 1056">
              <a:extLst>
                <a:ext uri="{FF2B5EF4-FFF2-40B4-BE49-F238E27FC236}">
                  <a16:creationId xmlns:a16="http://schemas.microsoft.com/office/drawing/2014/main" id="{4CE69DA8-6646-F4A4-1810-4EB2DAD278B2}"/>
                </a:ext>
              </a:extLst>
            </p:cNvPr>
            <p:cNvSpPr/>
            <p:nvPr/>
          </p:nvSpPr>
          <p:spPr>
            <a:xfrm>
              <a:off x="2282251" y="3333791"/>
              <a:ext cx="1883705" cy="21802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sz="2400">
                  <a:solidFill>
                    <a:srgbClr val="0070C0"/>
                  </a:solidFill>
                </a:rPr>
                <a:t>Tổng quan các thuật toán</a:t>
              </a:r>
              <a:endParaRPr lang="en-US" sz="2400">
                <a:solidFill>
                  <a:srgbClr val="0070C0"/>
                </a:solidFill>
              </a:endParaRPr>
            </a:p>
          </p:txBody>
        </p:sp>
        <p:sp>
          <p:nvSpPr>
            <p:cNvPr id="1142" name="Google Shape;2847;p65">
              <a:extLst>
                <a:ext uri="{FF2B5EF4-FFF2-40B4-BE49-F238E27FC236}">
                  <a16:creationId xmlns:a16="http://schemas.microsoft.com/office/drawing/2014/main" id="{6B380ACE-CC46-F94F-967F-7168D5400EC7}"/>
                </a:ext>
              </a:extLst>
            </p:cNvPr>
            <p:cNvSpPr/>
            <p:nvPr/>
          </p:nvSpPr>
          <p:spPr>
            <a:xfrm>
              <a:off x="2864104" y="2973791"/>
              <a:ext cx="720000" cy="720000"/>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02</a:t>
              </a:r>
              <a:endParaRPr sz="2400" b="1">
                <a:solidFill>
                  <a:schemeClr val="bg1"/>
                </a:solidFill>
              </a:endParaRPr>
            </a:p>
          </p:txBody>
        </p:sp>
      </p:grpSp>
      <p:sp>
        <p:nvSpPr>
          <p:cNvPr id="1069" name="Slide Number Placeholder 1">
            <a:extLst>
              <a:ext uri="{FF2B5EF4-FFF2-40B4-BE49-F238E27FC236}">
                <a16:creationId xmlns:a16="http://schemas.microsoft.com/office/drawing/2014/main" id="{D9B89599-F161-41EA-FE75-775D6BAFBFDF}"/>
              </a:ext>
            </a:extLst>
          </p:cNvPr>
          <p:cNvSpPr txBox="1">
            <a:spLocks/>
          </p:cNvSpPr>
          <p:nvPr/>
        </p:nvSpPr>
        <p:spPr>
          <a:xfrm>
            <a:off x="10563849" y="630591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400" b="1"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52E8D38-D2CF-46A3-ACCC-B8402A0F5B8A}" type="slidenum">
              <a:rPr lang="en-US" smtClean="0"/>
              <a:pPr/>
              <a:t>2</a:t>
            </a:fld>
            <a:endParaRPr lang="en-US"/>
          </a:p>
        </p:txBody>
      </p:sp>
      <p:sp>
        <p:nvSpPr>
          <p:cNvPr id="2" name="Slide Number Placeholder 1">
            <a:extLst>
              <a:ext uri="{FF2B5EF4-FFF2-40B4-BE49-F238E27FC236}">
                <a16:creationId xmlns:a16="http://schemas.microsoft.com/office/drawing/2014/main" id="{9B0D1721-DB54-9ACF-AF50-5B7838464F5B}"/>
              </a:ext>
            </a:extLst>
          </p:cNvPr>
          <p:cNvSpPr>
            <a:spLocks noGrp="1"/>
          </p:cNvSpPr>
          <p:nvPr>
            <p:ph type="sldNum" sz="quarter" idx="12"/>
          </p:nvPr>
        </p:nvSpPr>
        <p:spPr/>
        <p:txBody>
          <a:bodyPr/>
          <a:lstStyle/>
          <a:p>
            <a:fld id="{E52E8D38-D2CF-46A3-ACCC-B8402A0F5B8A}" type="slidenum">
              <a:rPr lang="en-US" smtClean="0"/>
              <a:t>2</a:t>
            </a:fld>
            <a:endParaRPr lang="en-US"/>
          </a:p>
        </p:txBody>
      </p:sp>
      <p:sp>
        <p:nvSpPr>
          <p:cNvPr id="3" name="TextBox 2">
            <a:extLst>
              <a:ext uri="{FF2B5EF4-FFF2-40B4-BE49-F238E27FC236}">
                <a16:creationId xmlns:a16="http://schemas.microsoft.com/office/drawing/2014/main" id="{ADADD36D-7B4A-25A9-D03C-A1D635DEA030}"/>
              </a:ext>
            </a:extLst>
          </p:cNvPr>
          <p:cNvSpPr txBox="1"/>
          <p:nvPr/>
        </p:nvSpPr>
        <p:spPr>
          <a:xfrm>
            <a:off x="772998" y="408807"/>
            <a:ext cx="6070862" cy="584775"/>
          </a:xfrm>
          <a:prstGeom prst="rect">
            <a:avLst/>
          </a:prstGeom>
          <a:noFill/>
        </p:spPr>
        <p:txBody>
          <a:bodyPr wrap="square" rtlCol="0">
            <a:spAutoFit/>
          </a:bodyPr>
          <a:lstStyle/>
          <a:p>
            <a:r>
              <a:rPr lang="vi-VN" sz="3200" b="1">
                <a:solidFill>
                  <a:schemeClr val="bg1"/>
                </a:solidFill>
                <a:cs typeface="Times New Roman" panose="02020603050405020304" pitchFamily="18" charset="0"/>
              </a:rPr>
              <a:t>NỘI DUNG TRÌNH BÀY</a:t>
            </a:r>
            <a:endParaRPr lang="en-US" sz="3200" b="1">
              <a:solidFill>
                <a:schemeClr val="bg1"/>
              </a:solidFill>
              <a:cs typeface="Times New Roman" panose="02020603050405020304" pitchFamily="18" charset="0"/>
            </a:endParaRPr>
          </a:p>
        </p:txBody>
      </p:sp>
      <p:grpSp>
        <p:nvGrpSpPr>
          <p:cNvPr id="1062" name="Group 1061">
            <a:extLst>
              <a:ext uri="{FF2B5EF4-FFF2-40B4-BE49-F238E27FC236}">
                <a16:creationId xmlns:a16="http://schemas.microsoft.com/office/drawing/2014/main" id="{10321898-B716-8BDE-6E5D-E52E18BB4890}"/>
              </a:ext>
            </a:extLst>
          </p:cNvPr>
          <p:cNvGrpSpPr/>
          <p:nvPr/>
        </p:nvGrpSpPr>
        <p:grpSpPr>
          <a:xfrm>
            <a:off x="392357" y="1870548"/>
            <a:ext cx="1883705" cy="2545178"/>
            <a:chOff x="392357" y="1870548"/>
            <a:chExt cx="1883705" cy="2545178"/>
          </a:xfrm>
        </p:grpSpPr>
        <p:sp>
          <p:nvSpPr>
            <p:cNvPr id="1147" name="Rectangle: Rounded Corners 1146">
              <a:extLst>
                <a:ext uri="{FF2B5EF4-FFF2-40B4-BE49-F238E27FC236}">
                  <a16:creationId xmlns:a16="http://schemas.microsoft.com/office/drawing/2014/main" id="{DEABE979-FEB5-AE0A-501A-3EF345260415}"/>
                </a:ext>
              </a:extLst>
            </p:cNvPr>
            <p:cNvSpPr/>
            <p:nvPr/>
          </p:nvSpPr>
          <p:spPr>
            <a:xfrm>
              <a:off x="392357" y="2235490"/>
              <a:ext cx="1883705" cy="21802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sz="2400">
                  <a:solidFill>
                    <a:srgbClr val="0070C0"/>
                  </a:solidFill>
                </a:rPr>
                <a:t>Giới thiệu </a:t>
              </a:r>
            </a:p>
            <a:p>
              <a:pPr algn="ctr"/>
              <a:r>
                <a:rPr lang="vi-VN" sz="2400">
                  <a:solidFill>
                    <a:srgbClr val="0070C0"/>
                  </a:solidFill>
                </a:rPr>
                <a:t>đề tài</a:t>
              </a:r>
              <a:endParaRPr lang="en-US" sz="2400">
                <a:solidFill>
                  <a:srgbClr val="0070C0"/>
                </a:solidFill>
              </a:endParaRPr>
            </a:p>
          </p:txBody>
        </p:sp>
        <p:sp>
          <p:nvSpPr>
            <p:cNvPr id="1141" name="Google Shape;2847;p65">
              <a:extLst>
                <a:ext uri="{FF2B5EF4-FFF2-40B4-BE49-F238E27FC236}">
                  <a16:creationId xmlns:a16="http://schemas.microsoft.com/office/drawing/2014/main" id="{2E5FC71F-C60E-C0C4-2951-FF439E9A0027}"/>
                </a:ext>
              </a:extLst>
            </p:cNvPr>
            <p:cNvSpPr/>
            <p:nvPr/>
          </p:nvSpPr>
          <p:spPr>
            <a:xfrm>
              <a:off x="976574" y="1870548"/>
              <a:ext cx="720000" cy="720000"/>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01</a:t>
              </a:r>
              <a:endParaRPr sz="2400" b="1">
                <a:solidFill>
                  <a:schemeClr val="bg1"/>
                </a:solidFill>
              </a:endParaRPr>
            </a:p>
          </p:txBody>
        </p:sp>
      </p:grpSp>
      <p:grpSp>
        <p:nvGrpSpPr>
          <p:cNvPr id="1064" name="Group 1063">
            <a:extLst>
              <a:ext uri="{FF2B5EF4-FFF2-40B4-BE49-F238E27FC236}">
                <a16:creationId xmlns:a16="http://schemas.microsoft.com/office/drawing/2014/main" id="{A493BC8E-B9E1-1EDB-C982-87D6BD9EB406}"/>
              </a:ext>
            </a:extLst>
          </p:cNvPr>
          <p:cNvGrpSpPr/>
          <p:nvPr/>
        </p:nvGrpSpPr>
        <p:grpSpPr>
          <a:xfrm>
            <a:off x="4165956" y="1870548"/>
            <a:ext cx="1883705" cy="2540236"/>
            <a:chOff x="4165956" y="1870548"/>
            <a:chExt cx="1883705" cy="2540236"/>
          </a:xfrm>
        </p:grpSpPr>
        <p:sp>
          <p:nvSpPr>
            <p:cNvPr id="1058" name="Rectangle: Rounded Corners 1057">
              <a:extLst>
                <a:ext uri="{FF2B5EF4-FFF2-40B4-BE49-F238E27FC236}">
                  <a16:creationId xmlns:a16="http://schemas.microsoft.com/office/drawing/2014/main" id="{0D12E17C-3015-6BF7-ED46-5DDBC1F8B988}"/>
                </a:ext>
              </a:extLst>
            </p:cNvPr>
            <p:cNvSpPr/>
            <p:nvPr/>
          </p:nvSpPr>
          <p:spPr>
            <a:xfrm>
              <a:off x="4165956" y="2230548"/>
              <a:ext cx="1883705" cy="21802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sz="2400">
                  <a:solidFill>
                    <a:srgbClr val="0070C0"/>
                  </a:solidFill>
                </a:rPr>
                <a:t>Phương pháp </a:t>
              </a:r>
            </a:p>
            <a:p>
              <a:pPr algn="ctr"/>
              <a:r>
                <a:rPr lang="vi-VN" sz="2400">
                  <a:solidFill>
                    <a:srgbClr val="0070C0"/>
                  </a:solidFill>
                </a:rPr>
                <a:t>Xử lí</a:t>
              </a:r>
              <a:endParaRPr lang="en-US" sz="2400">
                <a:solidFill>
                  <a:srgbClr val="0070C0"/>
                </a:solidFill>
              </a:endParaRPr>
            </a:p>
          </p:txBody>
        </p:sp>
        <p:sp>
          <p:nvSpPr>
            <p:cNvPr id="1143" name="Google Shape;2847;p65">
              <a:extLst>
                <a:ext uri="{FF2B5EF4-FFF2-40B4-BE49-F238E27FC236}">
                  <a16:creationId xmlns:a16="http://schemas.microsoft.com/office/drawing/2014/main" id="{FEB989D2-3AC4-8114-EA3C-34058D0A1185}"/>
                </a:ext>
              </a:extLst>
            </p:cNvPr>
            <p:cNvSpPr/>
            <p:nvPr/>
          </p:nvSpPr>
          <p:spPr>
            <a:xfrm>
              <a:off x="4751634" y="1870548"/>
              <a:ext cx="720000" cy="720000"/>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03</a:t>
              </a:r>
              <a:endParaRPr sz="2400" b="1">
                <a:solidFill>
                  <a:schemeClr val="bg1"/>
                </a:solidFill>
              </a:endParaRPr>
            </a:p>
          </p:txBody>
        </p:sp>
      </p:grpSp>
      <p:grpSp>
        <p:nvGrpSpPr>
          <p:cNvPr id="1065" name="Group 1064">
            <a:extLst>
              <a:ext uri="{FF2B5EF4-FFF2-40B4-BE49-F238E27FC236}">
                <a16:creationId xmlns:a16="http://schemas.microsoft.com/office/drawing/2014/main" id="{3A716BD7-B09B-EC99-9A30-EB207FDF19DE}"/>
              </a:ext>
            </a:extLst>
          </p:cNvPr>
          <p:cNvGrpSpPr/>
          <p:nvPr/>
        </p:nvGrpSpPr>
        <p:grpSpPr>
          <a:xfrm>
            <a:off x="6043472" y="2973791"/>
            <a:ext cx="1883705" cy="2540236"/>
            <a:chOff x="6043472" y="2973791"/>
            <a:chExt cx="1883705" cy="2540236"/>
          </a:xfrm>
        </p:grpSpPr>
        <p:sp>
          <p:nvSpPr>
            <p:cNvPr id="1059" name="Rectangle: Rounded Corners 1058">
              <a:extLst>
                <a:ext uri="{FF2B5EF4-FFF2-40B4-BE49-F238E27FC236}">
                  <a16:creationId xmlns:a16="http://schemas.microsoft.com/office/drawing/2014/main" id="{654992D3-C35C-9720-0F5C-66BA22205BBD}"/>
                </a:ext>
              </a:extLst>
            </p:cNvPr>
            <p:cNvSpPr/>
            <p:nvPr/>
          </p:nvSpPr>
          <p:spPr>
            <a:xfrm>
              <a:off x="6043472" y="3333791"/>
              <a:ext cx="1883705" cy="21802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sz="2400">
                  <a:solidFill>
                    <a:srgbClr val="0070C0"/>
                  </a:solidFill>
                </a:rPr>
                <a:t>Đánh giá các thuật toán</a:t>
              </a:r>
              <a:endParaRPr lang="en-US" sz="2400">
                <a:solidFill>
                  <a:srgbClr val="0070C0"/>
                </a:solidFill>
              </a:endParaRPr>
            </a:p>
          </p:txBody>
        </p:sp>
        <p:sp>
          <p:nvSpPr>
            <p:cNvPr id="1144" name="Google Shape;2847;p65">
              <a:extLst>
                <a:ext uri="{FF2B5EF4-FFF2-40B4-BE49-F238E27FC236}">
                  <a16:creationId xmlns:a16="http://schemas.microsoft.com/office/drawing/2014/main" id="{BE13FAE7-A1A2-FED4-3247-677EBC7E7A41}"/>
                </a:ext>
              </a:extLst>
            </p:cNvPr>
            <p:cNvSpPr/>
            <p:nvPr/>
          </p:nvSpPr>
          <p:spPr>
            <a:xfrm>
              <a:off x="6639164" y="2973791"/>
              <a:ext cx="720000" cy="720000"/>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04</a:t>
              </a:r>
              <a:endParaRPr sz="2400" b="1">
                <a:solidFill>
                  <a:schemeClr val="bg1"/>
                </a:solidFill>
              </a:endParaRPr>
            </a:p>
          </p:txBody>
        </p:sp>
      </p:grpSp>
      <p:grpSp>
        <p:nvGrpSpPr>
          <p:cNvPr id="1066" name="Group 1065">
            <a:extLst>
              <a:ext uri="{FF2B5EF4-FFF2-40B4-BE49-F238E27FC236}">
                <a16:creationId xmlns:a16="http://schemas.microsoft.com/office/drawing/2014/main" id="{96D036EE-8BE5-0D38-78FE-4377A885425C}"/>
              </a:ext>
            </a:extLst>
          </p:cNvPr>
          <p:cNvGrpSpPr/>
          <p:nvPr/>
        </p:nvGrpSpPr>
        <p:grpSpPr>
          <a:xfrm>
            <a:off x="7933366" y="1870548"/>
            <a:ext cx="1883705" cy="2535294"/>
            <a:chOff x="7933366" y="1870548"/>
            <a:chExt cx="1883705" cy="2535294"/>
          </a:xfrm>
        </p:grpSpPr>
        <p:sp>
          <p:nvSpPr>
            <p:cNvPr id="1060" name="Rectangle: Rounded Corners 1059">
              <a:extLst>
                <a:ext uri="{FF2B5EF4-FFF2-40B4-BE49-F238E27FC236}">
                  <a16:creationId xmlns:a16="http://schemas.microsoft.com/office/drawing/2014/main" id="{90D29CDC-20C0-FC31-9DCD-48E0686AC3D6}"/>
                </a:ext>
              </a:extLst>
            </p:cNvPr>
            <p:cNvSpPr/>
            <p:nvPr/>
          </p:nvSpPr>
          <p:spPr>
            <a:xfrm>
              <a:off x="7933366" y="2225606"/>
              <a:ext cx="1883705" cy="21802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sz="2400">
                  <a:solidFill>
                    <a:srgbClr val="0070C0"/>
                  </a:solidFill>
                </a:rPr>
                <a:t>Kết quả và giao diện GUI</a:t>
              </a:r>
              <a:endParaRPr lang="en-US" sz="2400">
                <a:solidFill>
                  <a:srgbClr val="0070C0"/>
                </a:solidFill>
              </a:endParaRPr>
            </a:p>
          </p:txBody>
        </p:sp>
        <p:sp>
          <p:nvSpPr>
            <p:cNvPr id="1145" name="Google Shape;2847;p65">
              <a:extLst>
                <a:ext uri="{FF2B5EF4-FFF2-40B4-BE49-F238E27FC236}">
                  <a16:creationId xmlns:a16="http://schemas.microsoft.com/office/drawing/2014/main" id="{BD7D3DBA-BAC2-4199-6F95-160135F52A74}"/>
                </a:ext>
              </a:extLst>
            </p:cNvPr>
            <p:cNvSpPr/>
            <p:nvPr/>
          </p:nvSpPr>
          <p:spPr>
            <a:xfrm>
              <a:off x="8526694" y="1870548"/>
              <a:ext cx="720000" cy="720000"/>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05</a:t>
              </a:r>
              <a:endParaRPr sz="2400" b="1">
                <a:solidFill>
                  <a:schemeClr val="bg1"/>
                </a:solidFill>
              </a:endParaRPr>
            </a:p>
          </p:txBody>
        </p:sp>
      </p:grpSp>
      <p:grpSp>
        <p:nvGrpSpPr>
          <p:cNvPr id="1067" name="Group 1066">
            <a:extLst>
              <a:ext uri="{FF2B5EF4-FFF2-40B4-BE49-F238E27FC236}">
                <a16:creationId xmlns:a16="http://schemas.microsoft.com/office/drawing/2014/main" id="{9AD047BC-3639-A683-539F-6862E3C262FE}"/>
              </a:ext>
            </a:extLst>
          </p:cNvPr>
          <p:cNvGrpSpPr/>
          <p:nvPr/>
        </p:nvGrpSpPr>
        <p:grpSpPr>
          <a:xfrm>
            <a:off x="9817071" y="2973791"/>
            <a:ext cx="1883705" cy="2535294"/>
            <a:chOff x="9817071" y="2973791"/>
            <a:chExt cx="1883705" cy="2535294"/>
          </a:xfrm>
        </p:grpSpPr>
        <p:sp>
          <p:nvSpPr>
            <p:cNvPr id="1061" name="Rectangle: Rounded Corners 1060">
              <a:extLst>
                <a:ext uri="{FF2B5EF4-FFF2-40B4-BE49-F238E27FC236}">
                  <a16:creationId xmlns:a16="http://schemas.microsoft.com/office/drawing/2014/main" id="{634336FF-414E-61A8-405A-F118D7AD9D17}"/>
                </a:ext>
              </a:extLst>
            </p:cNvPr>
            <p:cNvSpPr/>
            <p:nvPr/>
          </p:nvSpPr>
          <p:spPr>
            <a:xfrm>
              <a:off x="9817071" y="3328849"/>
              <a:ext cx="1883705" cy="21802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sz="2400">
                  <a:solidFill>
                    <a:srgbClr val="0070C0"/>
                  </a:solidFill>
                </a:rPr>
                <a:t>Kết luận</a:t>
              </a:r>
              <a:endParaRPr lang="en-US" sz="2400">
                <a:solidFill>
                  <a:srgbClr val="0070C0"/>
                </a:solidFill>
              </a:endParaRPr>
            </a:p>
          </p:txBody>
        </p:sp>
        <p:sp>
          <p:nvSpPr>
            <p:cNvPr id="1146" name="Google Shape;2847;p65">
              <a:extLst>
                <a:ext uri="{FF2B5EF4-FFF2-40B4-BE49-F238E27FC236}">
                  <a16:creationId xmlns:a16="http://schemas.microsoft.com/office/drawing/2014/main" id="{31134A0D-3DCF-46A0-50EA-6ADB78585188}"/>
                </a:ext>
              </a:extLst>
            </p:cNvPr>
            <p:cNvSpPr/>
            <p:nvPr/>
          </p:nvSpPr>
          <p:spPr>
            <a:xfrm>
              <a:off x="10414223" y="2973791"/>
              <a:ext cx="720000" cy="720000"/>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06</a:t>
              </a:r>
              <a:endParaRPr sz="2400" b="1">
                <a:solidFill>
                  <a:schemeClr val="bg1"/>
                </a:solidFill>
              </a:endParaRPr>
            </a:p>
          </p:txBody>
        </p:sp>
      </p:grpSp>
    </p:spTree>
    <p:extLst>
      <p:ext uri="{BB962C8B-B14F-4D97-AF65-F5344CB8AC3E}">
        <p14:creationId xmlns:p14="http://schemas.microsoft.com/office/powerpoint/2010/main" val="2732381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07539B-5B1A-8033-7E3A-A2A8F2FF2057}"/>
              </a:ext>
            </a:extLst>
          </p:cNvPr>
          <p:cNvSpPr>
            <a:spLocks noGrp="1"/>
          </p:cNvSpPr>
          <p:nvPr>
            <p:ph type="sldNum" sz="quarter" idx="12"/>
          </p:nvPr>
        </p:nvSpPr>
        <p:spPr/>
        <p:txBody>
          <a:bodyPr/>
          <a:lstStyle/>
          <a:p>
            <a:fld id="{E52E8D38-D2CF-46A3-ACCC-B8402A0F5B8A}" type="slidenum">
              <a:rPr lang="en-US" smtClean="0"/>
              <a:t>20</a:t>
            </a:fld>
            <a:endParaRPr lang="en-US"/>
          </a:p>
        </p:txBody>
      </p:sp>
      <p:sp>
        <p:nvSpPr>
          <p:cNvPr id="4" name="Google Shape;2785;p65">
            <a:extLst>
              <a:ext uri="{FF2B5EF4-FFF2-40B4-BE49-F238E27FC236}">
                <a16:creationId xmlns:a16="http://schemas.microsoft.com/office/drawing/2014/main" id="{343A4A35-64A2-26C2-4F54-7F6F2AF4D153}"/>
              </a:ext>
            </a:extLst>
          </p:cNvPr>
          <p:cNvSpPr txBox="1">
            <a:spLocks/>
          </p:cNvSpPr>
          <p:nvPr/>
        </p:nvSpPr>
        <p:spPr>
          <a:xfrm>
            <a:off x="3132055" y="2736130"/>
            <a:ext cx="5927889" cy="138574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1200"/>
              </a:spcAft>
              <a:buFont typeface="Arial" panose="020B0604020202020204" pitchFamily="34" charset="0"/>
              <a:buNone/>
            </a:pPr>
            <a:r>
              <a:rPr lang="vi-VN" sz="8000" b="1">
                <a:solidFill>
                  <a:srgbClr val="00FFFF"/>
                </a:solidFill>
                <a:latin typeface="Dancing Script SemiBold" pitchFamily="2" charset="0"/>
                <a:ea typeface="Calibri" panose="020F0502020204030204" pitchFamily="34" charset="0"/>
                <a:cs typeface="Calibri" panose="020F0502020204030204" pitchFamily="34" charset="0"/>
              </a:rPr>
              <a:t>THANK YOU.</a:t>
            </a:r>
            <a:endParaRPr lang="en-US" sz="8000" b="1">
              <a:solidFill>
                <a:srgbClr val="00FFFF"/>
              </a:solidFill>
              <a:latin typeface="Dancing Script SemiBold" pitchFamily="2"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218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FE194-CFCA-C697-DA08-5F28CE48FB0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1F0898-5A46-686B-70A3-05BBD36C7F5B}"/>
              </a:ext>
            </a:extLst>
          </p:cNvPr>
          <p:cNvSpPr>
            <a:spLocks noGrp="1"/>
          </p:cNvSpPr>
          <p:nvPr>
            <p:ph type="sldNum" sz="quarter" idx="12"/>
          </p:nvPr>
        </p:nvSpPr>
        <p:spPr/>
        <p:txBody>
          <a:bodyPr/>
          <a:lstStyle/>
          <a:p>
            <a:fld id="{E52E8D38-D2CF-46A3-ACCC-B8402A0F5B8A}" type="slidenum">
              <a:rPr lang="en-US" smtClean="0"/>
              <a:t>3</a:t>
            </a:fld>
            <a:endParaRPr lang="en-US"/>
          </a:p>
        </p:txBody>
      </p:sp>
      <p:sp>
        <p:nvSpPr>
          <p:cNvPr id="3" name="Google Shape;2785;p65">
            <a:extLst>
              <a:ext uri="{FF2B5EF4-FFF2-40B4-BE49-F238E27FC236}">
                <a16:creationId xmlns:a16="http://schemas.microsoft.com/office/drawing/2014/main" id="{3B2A7EAA-8EB6-D401-1D51-DCAAA1A79139}"/>
              </a:ext>
            </a:extLst>
          </p:cNvPr>
          <p:cNvSpPr txBox="1">
            <a:spLocks/>
          </p:cNvSpPr>
          <p:nvPr/>
        </p:nvSpPr>
        <p:spPr>
          <a:xfrm>
            <a:off x="887256" y="223959"/>
            <a:ext cx="5608679" cy="71248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sz="3200" b="1">
                <a:solidFill>
                  <a:schemeClr val="bg1"/>
                </a:solidFill>
                <a:cs typeface="Arial" panose="020B0604020202020204" pitchFamily="34" charset="0"/>
              </a:rPr>
              <a:t>Giới thiệu đề tài</a:t>
            </a:r>
            <a:endParaRPr lang="en-US" sz="3200" b="1">
              <a:solidFill>
                <a:schemeClr val="bg1"/>
              </a:solidFill>
              <a:cs typeface="Arial" panose="020B0604020202020204" pitchFamily="34" charset="0"/>
            </a:endParaRPr>
          </a:p>
        </p:txBody>
      </p:sp>
      <p:sp>
        <p:nvSpPr>
          <p:cNvPr id="4" name="Google Shape;2847;p65">
            <a:extLst>
              <a:ext uri="{FF2B5EF4-FFF2-40B4-BE49-F238E27FC236}">
                <a16:creationId xmlns:a16="http://schemas.microsoft.com/office/drawing/2014/main" id="{B071E09B-6581-1716-03C1-56CA4CABBA96}"/>
              </a:ext>
            </a:extLst>
          </p:cNvPr>
          <p:cNvSpPr/>
          <p:nvPr/>
        </p:nvSpPr>
        <p:spPr>
          <a:xfrm>
            <a:off x="173202" y="323699"/>
            <a:ext cx="714054" cy="712482"/>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01</a:t>
            </a:r>
            <a:endParaRPr sz="2400" b="1">
              <a:solidFill>
                <a:schemeClr val="bg1"/>
              </a:solidFill>
            </a:endParaRPr>
          </a:p>
        </p:txBody>
      </p:sp>
      <p:sp>
        <p:nvSpPr>
          <p:cNvPr id="1167" name="Rectangle: Rounded Corners 1166">
            <a:extLst>
              <a:ext uri="{FF2B5EF4-FFF2-40B4-BE49-F238E27FC236}">
                <a16:creationId xmlns:a16="http://schemas.microsoft.com/office/drawing/2014/main" id="{F2119180-61AD-2F12-E2F5-78D2F9E49CE4}"/>
              </a:ext>
            </a:extLst>
          </p:cNvPr>
          <p:cNvSpPr/>
          <p:nvPr/>
        </p:nvSpPr>
        <p:spPr>
          <a:xfrm>
            <a:off x="37510" y="1385740"/>
            <a:ext cx="2997917" cy="56560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sz="2000">
                <a:solidFill>
                  <a:srgbClr val="3379A7"/>
                </a:solidFill>
              </a:rPr>
              <a:t>Lý do chọn đề tài</a:t>
            </a:r>
            <a:endParaRPr lang="en-US" sz="2000">
              <a:solidFill>
                <a:srgbClr val="3379A7"/>
              </a:solidFill>
            </a:endParaRPr>
          </a:p>
        </p:txBody>
      </p:sp>
      <p:sp>
        <p:nvSpPr>
          <p:cNvPr id="1172" name="Rectangle 1171">
            <a:extLst>
              <a:ext uri="{FF2B5EF4-FFF2-40B4-BE49-F238E27FC236}">
                <a16:creationId xmlns:a16="http://schemas.microsoft.com/office/drawing/2014/main" id="{45B8F409-1BE3-FC33-039C-A0AA1C352AC2}"/>
              </a:ext>
            </a:extLst>
          </p:cNvPr>
          <p:cNvSpPr/>
          <p:nvPr/>
        </p:nvSpPr>
        <p:spPr>
          <a:xfrm>
            <a:off x="354633" y="2187785"/>
            <a:ext cx="11051799" cy="22051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indent="457200" algn="just"/>
            <a:r>
              <a:rPr lang="vi-VN">
                <a:solidFill>
                  <a:srgbClr val="3379A7"/>
                </a:solidFill>
                <a:latin typeface="+mj-lt"/>
              </a:rPr>
              <a:t>Phát hiện cạnh (Edge Detection) là một bước quan trọng trong xử lý ảnh, được ứng dụng rộng rãi trong nhiều lĩnh vực như bản đồ, kiến trúc, y học và an ninh. Những thuật toán phát hiện cạnh, chẳng hạn như Sobel, Prewitt, và Canny, đã chứng minh hiệu quả trong việc trích xuất biên của các đối tượng trong hình ảnh. Tuy nhiên, việc lựa chọn phương pháp phù hợp với bài toán cụ thể, đặc biệt trong môi trường có nhiễu hoặc yêu cầu độ chính xác cao, vẫn là một thách thức lớn.</a:t>
            </a:r>
            <a:endParaRPr lang="en-US">
              <a:solidFill>
                <a:srgbClr val="3379A7"/>
              </a:solidFill>
              <a:latin typeface="+mj-lt"/>
            </a:endParaRPr>
          </a:p>
        </p:txBody>
      </p:sp>
    </p:spTree>
    <p:extLst>
      <p:ext uri="{BB962C8B-B14F-4D97-AF65-F5344CB8AC3E}">
        <p14:creationId xmlns:p14="http://schemas.microsoft.com/office/powerpoint/2010/main" val="29958500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5A044-EF26-4DD2-8B14-2A20FE76507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3F5137-43E9-A4D5-BDAE-635D4809B64E}"/>
              </a:ext>
            </a:extLst>
          </p:cNvPr>
          <p:cNvSpPr>
            <a:spLocks noGrp="1"/>
          </p:cNvSpPr>
          <p:nvPr>
            <p:ph type="sldNum" sz="quarter" idx="12"/>
          </p:nvPr>
        </p:nvSpPr>
        <p:spPr/>
        <p:txBody>
          <a:bodyPr/>
          <a:lstStyle/>
          <a:p>
            <a:fld id="{E52E8D38-D2CF-46A3-ACCC-B8402A0F5B8A}" type="slidenum">
              <a:rPr lang="en-US" smtClean="0"/>
              <a:t>4</a:t>
            </a:fld>
            <a:endParaRPr lang="en-US"/>
          </a:p>
        </p:txBody>
      </p:sp>
      <p:sp>
        <p:nvSpPr>
          <p:cNvPr id="3" name="Google Shape;2785;p65">
            <a:extLst>
              <a:ext uri="{FF2B5EF4-FFF2-40B4-BE49-F238E27FC236}">
                <a16:creationId xmlns:a16="http://schemas.microsoft.com/office/drawing/2014/main" id="{00E058E0-5353-1EE4-4F19-A268C246E419}"/>
              </a:ext>
            </a:extLst>
          </p:cNvPr>
          <p:cNvSpPr txBox="1">
            <a:spLocks/>
          </p:cNvSpPr>
          <p:nvPr/>
        </p:nvSpPr>
        <p:spPr>
          <a:xfrm>
            <a:off x="887256" y="223959"/>
            <a:ext cx="5608679" cy="71248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sz="3200" b="1">
                <a:solidFill>
                  <a:schemeClr val="bg1"/>
                </a:solidFill>
                <a:cs typeface="Arial" panose="020B0604020202020204" pitchFamily="34" charset="0"/>
              </a:rPr>
              <a:t>Giới thiệu đề tài</a:t>
            </a:r>
            <a:endParaRPr lang="en-US" sz="3200" b="1">
              <a:solidFill>
                <a:schemeClr val="bg1"/>
              </a:solidFill>
              <a:cs typeface="Arial" panose="020B0604020202020204" pitchFamily="34" charset="0"/>
            </a:endParaRPr>
          </a:p>
        </p:txBody>
      </p:sp>
      <p:sp>
        <p:nvSpPr>
          <p:cNvPr id="4" name="Google Shape;2847;p65">
            <a:extLst>
              <a:ext uri="{FF2B5EF4-FFF2-40B4-BE49-F238E27FC236}">
                <a16:creationId xmlns:a16="http://schemas.microsoft.com/office/drawing/2014/main" id="{E2571E67-FDA9-93E7-CFD7-30D8345D15D5}"/>
              </a:ext>
            </a:extLst>
          </p:cNvPr>
          <p:cNvSpPr/>
          <p:nvPr/>
        </p:nvSpPr>
        <p:spPr>
          <a:xfrm>
            <a:off x="173202" y="323699"/>
            <a:ext cx="714054" cy="712482"/>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01</a:t>
            </a:r>
            <a:endParaRPr sz="2400" b="1">
              <a:solidFill>
                <a:schemeClr val="bg1"/>
              </a:solidFill>
            </a:endParaRPr>
          </a:p>
        </p:txBody>
      </p:sp>
      <p:sp>
        <p:nvSpPr>
          <p:cNvPr id="5" name="Rectangle: Rounded Corners 4">
            <a:extLst>
              <a:ext uri="{FF2B5EF4-FFF2-40B4-BE49-F238E27FC236}">
                <a16:creationId xmlns:a16="http://schemas.microsoft.com/office/drawing/2014/main" id="{415F50DB-4784-CE9C-DCC7-32B84693E78E}"/>
              </a:ext>
            </a:extLst>
          </p:cNvPr>
          <p:cNvSpPr/>
          <p:nvPr/>
        </p:nvSpPr>
        <p:spPr>
          <a:xfrm>
            <a:off x="3074890" y="1385740"/>
            <a:ext cx="2997917" cy="56560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sz="2000">
                <a:solidFill>
                  <a:srgbClr val="3379A7"/>
                </a:solidFill>
              </a:rPr>
              <a:t>Mục tiêu nghiên cứu</a:t>
            </a:r>
            <a:endParaRPr lang="en-US" sz="2000">
              <a:solidFill>
                <a:srgbClr val="3379A7"/>
              </a:solidFill>
            </a:endParaRPr>
          </a:p>
        </p:txBody>
      </p:sp>
    </p:spTree>
    <p:extLst>
      <p:ext uri="{BB962C8B-B14F-4D97-AF65-F5344CB8AC3E}">
        <p14:creationId xmlns:p14="http://schemas.microsoft.com/office/powerpoint/2010/main" val="822205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728AB-C3E4-F2B5-D4B4-0933E9E1822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B19424-90CA-B1B6-8044-D5B309BC147C}"/>
              </a:ext>
            </a:extLst>
          </p:cNvPr>
          <p:cNvSpPr>
            <a:spLocks noGrp="1"/>
          </p:cNvSpPr>
          <p:nvPr>
            <p:ph type="sldNum" sz="quarter" idx="12"/>
          </p:nvPr>
        </p:nvSpPr>
        <p:spPr/>
        <p:txBody>
          <a:bodyPr/>
          <a:lstStyle/>
          <a:p>
            <a:fld id="{E52E8D38-D2CF-46A3-ACCC-B8402A0F5B8A}" type="slidenum">
              <a:rPr lang="en-US" smtClean="0"/>
              <a:t>5</a:t>
            </a:fld>
            <a:endParaRPr lang="en-US"/>
          </a:p>
        </p:txBody>
      </p:sp>
      <p:sp>
        <p:nvSpPr>
          <p:cNvPr id="3" name="Google Shape;2785;p65">
            <a:extLst>
              <a:ext uri="{FF2B5EF4-FFF2-40B4-BE49-F238E27FC236}">
                <a16:creationId xmlns:a16="http://schemas.microsoft.com/office/drawing/2014/main" id="{184CFE4B-DB05-E6BD-CE8F-E7AEDA37C497}"/>
              </a:ext>
            </a:extLst>
          </p:cNvPr>
          <p:cNvSpPr txBox="1">
            <a:spLocks/>
          </p:cNvSpPr>
          <p:nvPr/>
        </p:nvSpPr>
        <p:spPr>
          <a:xfrm>
            <a:off x="887256" y="223959"/>
            <a:ext cx="5608679" cy="71248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sz="3200" b="1">
                <a:solidFill>
                  <a:schemeClr val="bg1"/>
                </a:solidFill>
                <a:cs typeface="Arial" panose="020B0604020202020204" pitchFamily="34" charset="0"/>
              </a:rPr>
              <a:t>Giới thiệu đề tài</a:t>
            </a:r>
            <a:endParaRPr lang="en-US" sz="3200" b="1">
              <a:solidFill>
                <a:schemeClr val="bg1"/>
              </a:solidFill>
              <a:cs typeface="Arial" panose="020B0604020202020204" pitchFamily="34" charset="0"/>
            </a:endParaRPr>
          </a:p>
        </p:txBody>
      </p:sp>
      <p:sp>
        <p:nvSpPr>
          <p:cNvPr id="4" name="Google Shape;2847;p65">
            <a:extLst>
              <a:ext uri="{FF2B5EF4-FFF2-40B4-BE49-F238E27FC236}">
                <a16:creationId xmlns:a16="http://schemas.microsoft.com/office/drawing/2014/main" id="{D8B1E6A5-212C-FE45-DB14-6C4AF699E36E}"/>
              </a:ext>
            </a:extLst>
          </p:cNvPr>
          <p:cNvSpPr/>
          <p:nvPr/>
        </p:nvSpPr>
        <p:spPr>
          <a:xfrm>
            <a:off x="173202" y="323699"/>
            <a:ext cx="714054" cy="712482"/>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01</a:t>
            </a:r>
            <a:endParaRPr sz="2400" b="1">
              <a:solidFill>
                <a:schemeClr val="bg1"/>
              </a:solidFill>
            </a:endParaRPr>
          </a:p>
        </p:txBody>
      </p:sp>
      <p:sp>
        <p:nvSpPr>
          <p:cNvPr id="5" name="Rectangle: Rounded Corners 4">
            <a:extLst>
              <a:ext uri="{FF2B5EF4-FFF2-40B4-BE49-F238E27FC236}">
                <a16:creationId xmlns:a16="http://schemas.microsoft.com/office/drawing/2014/main" id="{3D1CDDB0-28ED-9FCA-F489-C5BBB8D72D42}"/>
              </a:ext>
            </a:extLst>
          </p:cNvPr>
          <p:cNvSpPr/>
          <p:nvPr/>
        </p:nvSpPr>
        <p:spPr>
          <a:xfrm>
            <a:off x="6112270" y="1385740"/>
            <a:ext cx="2997917" cy="56560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sz="2000">
                <a:solidFill>
                  <a:srgbClr val="3379A7"/>
                </a:solidFill>
              </a:rPr>
              <a:t>Phạm vi nghiên cứu</a:t>
            </a:r>
            <a:endParaRPr lang="en-US" sz="2000">
              <a:solidFill>
                <a:srgbClr val="3379A7"/>
              </a:solidFill>
            </a:endParaRPr>
          </a:p>
        </p:txBody>
      </p:sp>
    </p:spTree>
    <p:extLst>
      <p:ext uri="{BB962C8B-B14F-4D97-AF65-F5344CB8AC3E}">
        <p14:creationId xmlns:p14="http://schemas.microsoft.com/office/powerpoint/2010/main" val="6470971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19035-9EF8-E286-C136-BE38FF6170E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B8D4AC-D018-EA4A-2673-86042845F891}"/>
              </a:ext>
            </a:extLst>
          </p:cNvPr>
          <p:cNvSpPr>
            <a:spLocks noGrp="1"/>
          </p:cNvSpPr>
          <p:nvPr>
            <p:ph type="sldNum" sz="quarter" idx="12"/>
          </p:nvPr>
        </p:nvSpPr>
        <p:spPr/>
        <p:txBody>
          <a:bodyPr/>
          <a:lstStyle/>
          <a:p>
            <a:fld id="{E52E8D38-D2CF-46A3-ACCC-B8402A0F5B8A}" type="slidenum">
              <a:rPr lang="en-US" smtClean="0"/>
              <a:t>6</a:t>
            </a:fld>
            <a:endParaRPr lang="en-US"/>
          </a:p>
        </p:txBody>
      </p:sp>
      <p:sp>
        <p:nvSpPr>
          <p:cNvPr id="3" name="Google Shape;2785;p65">
            <a:extLst>
              <a:ext uri="{FF2B5EF4-FFF2-40B4-BE49-F238E27FC236}">
                <a16:creationId xmlns:a16="http://schemas.microsoft.com/office/drawing/2014/main" id="{A5372243-6D3C-627F-C99A-33023081168C}"/>
              </a:ext>
            </a:extLst>
          </p:cNvPr>
          <p:cNvSpPr txBox="1">
            <a:spLocks/>
          </p:cNvSpPr>
          <p:nvPr/>
        </p:nvSpPr>
        <p:spPr>
          <a:xfrm>
            <a:off x="887256" y="223959"/>
            <a:ext cx="5608679" cy="71248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sz="3200" b="1">
                <a:solidFill>
                  <a:schemeClr val="bg1"/>
                </a:solidFill>
                <a:cs typeface="Arial" panose="020B0604020202020204" pitchFamily="34" charset="0"/>
              </a:rPr>
              <a:t>Giới thiệu đề tài</a:t>
            </a:r>
            <a:endParaRPr lang="en-US" sz="3200" b="1">
              <a:solidFill>
                <a:schemeClr val="bg1"/>
              </a:solidFill>
              <a:cs typeface="Arial" panose="020B0604020202020204" pitchFamily="34" charset="0"/>
            </a:endParaRPr>
          </a:p>
        </p:txBody>
      </p:sp>
      <p:sp>
        <p:nvSpPr>
          <p:cNvPr id="4" name="Google Shape;2847;p65">
            <a:extLst>
              <a:ext uri="{FF2B5EF4-FFF2-40B4-BE49-F238E27FC236}">
                <a16:creationId xmlns:a16="http://schemas.microsoft.com/office/drawing/2014/main" id="{E0181D6F-C7DB-2A64-1B48-D4EF1342F58D}"/>
              </a:ext>
            </a:extLst>
          </p:cNvPr>
          <p:cNvSpPr/>
          <p:nvPr/>
        </p:nvSpPr>
        <p:spPr>
          <a:xfrm>
            <a:off x="173202" y="323699"/>
            <a:ext cx="714054" cy="712482"/>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01</a:t>
            </a:r>
            <a:endParaRPr sz="2400" b="1">
              <a:solidFill>
                <a:schemeClr val="bg1"/>
              </a:solidFill>
            </a:endParaRPr>
          </a:p>
        </p:txBody>
      </p:sp>
      <p:sp>
        <p:nvSpPr>
          <p:cNvPr id="5" name="Rectangle: Rounded Corners 4">
            <a:extLst>
              <a:ext uri="{FF2B5EF4-FFF2-40B4-BE49-F238E27FC236}">
                <a16:creationId xmlns:a16="http://schemas.microsoft.com/office/drawing/2014/main" id="{BA801E97-9548-6A8D-FEE2-4A2F6E395A7E}"/>
              </a:ext>
            </a:extLst>
          </p:cNvPr>
          <p:cNvSpPr/>
          <p:nvPr/>
        </p:nvSpPr>
        <p:spPr>
          <a:xfrm>
            <a:off x="9149651" y="1385740"/>
            <a:ext cx="2997917" cy="56560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sz="2000">
                <a:solidFill>
                  <a:srgbClr val="3379A7"/>
                </a:solidFill>
              </a:rPr>
              <a:t>Phương pháp nghiên cứu</a:t>
            </a:r>
            <a:endParaRPr lang="en-US" sz="2000">
              <a:solidFill>
                <a:srgbClr val="3379A7"/>
              </a:solidFill>
            </a:endParaRPr>
          </a:p>
        </p:txBody>
      </p:sp>
    </p:spTree>
    <p:extLst>
      <p:ext uri="{BB962C8B-B14F-4D97-AF65-F5344CB8AC3E}">
        <p14:creationId xmlns:p14="http://schemas.microsoft.com/office/powerpoint/2010/main" val="24806578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CDBFB-23A4-7F30-029A-F1BB0DBBF9B0}"/>
            </a:ext>
          </a:extLst>
        </p:cNvPr>
        <p:cNvGrpSpPr/>
        <p:nvPr/>
      </p:nvGrpSpPr>
      <p:grpSpPr>
        <a:xfrm>
          <a:off x="0" y="0"/>
          <a:ext cx="0" cy="0"/>
          <a:chOff x="0" y="0"/>
          <a:chExt cx="0" cy="0"/>
        </a:xfrm>
      </p:grpSpPr>
      <p:pic>
        <p:nvPicPr>
          <p:cNvPr id="1026" name="Picture 2" descr="How Image Edge Detection Works. This week's edition — edge detection in… |  by Aryaman Sharda | Medium">
            <a:extLst>
              <a:ext uri="{FF2B5EF4-FFF2-40B4-BE49-F238E27FC236}">
                <a16:creationId xmlns:a16="http://schemas.microsoft.com/office/drawing/2014/main" id="{2979887D-B8DB-7B9C-8341-39F39108D7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7958" y="1341231"/>
            <a:ext cx="6815578" cy="499123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FE4C905-B3C2-CFFD-A4BE-81C232CE5B97}"/>
              </a:ext>
            </a:extLst>
          </p:cNvPr>
          <p:cNvSpPr>
            <a:spLocks noGrp="1"/>
          </p:cNvSpPr>
          <p:nvPr>
            <p:ph type="sldNum" sz="quarter" idx="12"/>
          </p:nvPr>
        </p:nvSpPr>
        <p:spPr/>
        <p:txBody>
          <a:bodyPr/>
          <a:lstStyle/>
          <a:p>
            <a:fld id="{E52E8D38-D2CF-46A3-ACCC-B8402A0F5B8A}" type="slidenum">
              <a:rPr lang="en-US" smtClean="0"/>
              <a:t>7</a:t>
            </a:fld>
            <a:endParaRPr lang="en-US"/>
          </a:p>
        </p:txBody>
      </p:sp>
      <p:sp>
        <p:nvSpPr>
          <p:cNvPr id="3" name="Google Shape;2785;p65">
            <a:extLst>
              <a:ext uri="{FF2B5EF4-FFF2-40B4-BE49-F238E27FC236}">
                <a16:creationId xmlns:a16="http://schemas.microsoft.com/office/drawing/2014/main" id="{42355D5F-11E7-2B7E-D9B9-93A14A242F1B}"/>
              </a:ext>
            </a:extLst>
          </p:cNvPr>
          <p:cNvSpPr txBox="1">
            <a:spLocks/>
          </p:cNvSpPr>
          <p:nvPr/>
        </p:nvSpPr>
        <p:spPr>
          <a:xfrm>
            <a:off x="887256" y="223959"/>
            <a:ext cx="5608679" cy="71248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sz="3200" b="1">
                <a:solidFill>
                  <a:schemeClr val="bg1"/>
                </a:solidFill>
                <a:cs typeface="Arial" panose="020B0604020202020204" pitchFamily="34" charset="0"/>
              </a:rPr>
              <a:t>Giới thiệu đề tài</a:t>
            </a:r>
            <a:endParaRPr lang="en-US" sz="3200" b="1">
              <a:solidFill>
                <a:schemeClr val="bg1"/>
              </a:solidFill>
              <a:cs typeface="Arial" panose="020B0604020202020204" pitchFamily="34" charset="0"/>
            </a:endParaRPr>
          </a:p>
        </p:txBody>
      </p:sp>
      <p:sp>
        <p:nvSpPr>
          <p:cNvPr id="4" name="Google Shape;2847;p65">
            <a:extLst>
              <a:ext uri="{FF2B5EF4-FFF2-40B4-BE49-F238E27FC236}">
                <a16:creationId xmlns:a16="http://schemas.microsoft.com/office/drawing/2014/main" id="{6007243E-BF02-1B8A-6D64-A326973391DF}"/>
              </a:ext>
            </a:extLst>
          </p:cNvPr>
          <p:cNvSpPr/>
          <p:nvPr/>
        </p:nvSpPr>
        <p:spPr>
          <a:xfrm>
            <a:off x="173202" y="323699"/>
            <a:ext cx="714054" cy="712482"/>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01</a:t>
            </a:r>
            <a:endParaRPr sz="2400" b="1">
              <a:solidFill>
                <a:schemeClr val="bg1"/>
              </a:solidFill>
            </a:endParaRPr>
          </a:p>
        </p:txBody>
      </p:sp>
    </p:spTree>
    <p:extLst>
      <p:ext uri="{BB962C8B-B14F-4D97-AF65-F5344CB8AC3E}">
        <p14:creationId xmlns:p14="http://schemas.microsoft.com/office/powerpoint/2010/main" val="197498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EC22D6-0200-5834-76D3-7B2DA7E479C7}"/>
              </a:ext>
            </a:extLst>
          </p:cNvPr>
          <p:cNvSpPr>
            <a:spLocks noGrp="1"/>
          </p:cNvSpPr>
          <p:nvPr>
            <p:ph type="sldNum" sz="quarter" idx="12"/>
          </p:nvPr>
        </p:nvSpPr>
        <p:spPr/>
        <p:txBody>
          <a:bodyPr/>
          <a:lstStyle/>
          <a:p>
            <a:fld id="{E52E8D38-D2CF-46A3-ACCC-B8402A0F5B8A}" type="slidenum">
              <a:rPr lang="en-US" smtClean="0"/>
              <a:t>8</a:t>
            </a:fld>
            <a:endParaRPr lang="en-US"/>
          </a:p>
        </p:txBody>
      </p:sp>
      <p:sp>
        <p:nvSpPr>
          <p:cNvPr id="3" name="Google Shape;2785;p65">
            <a:extLst>
              <a:ext uri="{FF2B5EF4-FFF2-40B4-BE49-F238E27FC236}">
                <a16:creationId xmlns:a16="http://schemas.microsoft.com/office/drawing/2014/main" id="{3383CD16-591B-921D-7C3D-5C28DDF77B04}"/>
              </a:ext>
            </a:extLst>
          </p:cNvPr>
          <p:cNvSpPr txBox="1">
            <a:spLocks/>
          </p:cNvSpPr>
          <p:nvPr/>
        </p:nvSpPr>
        <p:spPr>
          <a:xfrm>
            <a:off x="887256" y="242812"/>
            <a:ext cx="5608679" cy="71248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sz="3200" b="1">
                <a:solidFill>
                  <a:schemeClr val="bg1"/>
                </a:solidFill>
                <a:cs typeface="Arial" panose="020B0604020202020204" pitchFamily="34" charset="0"/>
              </a:rPr>
              <a:t>Tổng quan các thuật toán</a:t>
            </a:r>
            <a:endParaRPr lang="en-US" sz="3200" b="1">
              <a:solidFill>
                <a:schemeClr val="bg1"/>
              </a:solidFill>
              <a:cs typeface="Arial" panose="020B0604020202020204" pitchFamily="34" charset="0"/>
            </a:endParaRPr>
          </a:p>
        </p:txBody>
      </p:sp>
      <p:sp>
        <p:nvSpPr>
          <p:cNvPr id="4" name="Google Shape;2847;p65">
            <a:extLst>
              <a:ext uri="{FF2B5EF4-FFF2-40B4-BE49-F238E27FC236}">
                <a16:creationId xmlns:a16="http://schemas.microsoft.com/office/drawing/2014/main" id="{668D32E7-12CD-E941-1B6C-904E9642C74C}"/>
              </a:ext>
            </a:extLst>
          </p:cNvPr>
          <p:cNvSpPr/>
          <p:nvPr/>
        </p:nvSpPr>
        <p:spPr>
          <a:xfrm>
            <a:off x="173202" y="323699"/>
            <a:ext cx="714054" cy="712482"/>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02</a:t>
            </a:r>
            <a:endParaRPr sz="2400" b="1">
              <a:solidFill>
                <a:schemeClr val="bg1"/>
              </a:solidFill>
            </a:endParaRPr>
          </a:p>
        </p:txBody>
      </p:sp>
    </p:spTree>
    <p:extLst>
      <p:ext uri="{BB962C8B-B14F-4D97-AF65-F5344CB8AC3E}">
        <p14:creationId xmlns:p14="http://schemas.microsoft.com/office/powerpoint/2010/main" val="3026779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F7998-BB2B-C0EA-AB4A-D2B05F63CEE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1591BF-C553-5BA3-EAA0-648C93A8BCA3}"/>
              </a:ext>
            </a:extLst>
          </p:cNvPr>
          <p:cNvSpPr>
            <a:spLocks noGrp="1"/>
          </p:cNvSpPr>
          <p:nvPr>
            <p:ph type="sldNum" sz="quarter" idx="12"/>
          </p:nvPr>
        </p:nvSpPr>
        <p:spPr/>
        <p:txBody>
          <a:bodyPr/>
          <a:lstStyle/>
          <a:p>
            <a:fld id="{E52E8D38-D2CF-46A3-ACCC-B8402A0F5B8A}" type="slidenum">
              <a:rPr lang="en-US" smtClean="0"/>
              <a:t>9</a:t>
            </a:fld>
            <a:endParaRPr lang="en-US"/>
          </a:p>
        </p:txBody>
      </p:sp>
      <p:sp>
        <p:nvSpPr>
          <p:cNvPr id="3" name="Google Shape;2785;p65">
            <a:extLst>
              <a:ext uri="{FF2B5EF4-FFF2-40B4-BE49-F238E27FC236}">
                <a16:creationId xmlns:a16="http://schemas.microsoft.com/office/drawing/2014/main" id="{EFDF1DAE-6EF0-A7BF-AAFA-5510A379401F}"/>
              </a:ext>
            </a:extLst>
          </p:cNvPr>
          <p:cNvSpPr txBox="1">
            <a:spLocks/>
          </p:cNvSpPr>
          <p:nvPr/>
        </p:nvSpPr>
        <p:spPr>
          <a:xfrm>
            <a:off x="887256" y="252240"/>
            <a:ext cx="5608679" cy="71248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sz="3200" b="1">
                <a:solidFill>
                  <a:schemeClr val="bg1"/>
                </a:solidFill>
                <a:cs typeface="Arial" panose="020B0604020202020204" pitchFamily="34" charset="0"/>
              </a:rPr>
              <a:t>Phương pháp xử lí</a:t>
            </a:r>
            <a:endParaRPr lang="en-US" sz="3200" b="1">
              <a:solidFill>
                <a:schemeClr val="bg1"/>
              </a:solidFill>
              <a:cs typeface="Arial" panose="020B0604020202020204" pitchFamily="34" charset="0"/>
            </a:endParaRPr>
          </a:p>
        </p:txBody>
      </p:sp>
      <p:sp>
        <p:nvSpPr>
          <p:cNvPr id="4" name="Google Shape;2847;p65">
            <a:extLst>
              <a:ext uri="{FF2B5EF4-FFF2-40B4-BE49-F238E27FC236}">
                <a16:creationId xmlns:a16="http://schemas.microsoft.com/office/drawing/2014/main" id="{A5A273FB-5FDA-5924-F4BC-0A4D044BD540}"/>
              </a:ext>
            </a:extLst>
          </p:cNvPr>
          <p:cNvSpPr/>
          <p:nvPr/>
        </p:nvSpPr>
        <p:spPr>
          <a:xfrm>
            <a:off x="173202" y="323699"/>
            <a:ext cx="714054" cy="712482"/>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03</a:t>
            </a:r>
            <a:endParaRPr sz="2400" b="1">
              <a:solidFill>
                <a:schemeClr val="bg1"/>
              </a:solidFill>
            </a:endParaRPr>
          </a:p>
        </p:txBody>
      </p:sp>
    </p:spTree>
    <p:extLst>
      <p:ext uri="{BB962C8B-B14F-4D97-AF65-F5344CB8AC3E}">
        <p14:creationId xmlns:p14="http://schemas.microsoft.com/office/powerpoint/2010/main" val="1536300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317</Words>
  <Application>Microsoft Office PowerPoint</Application>
  <PresentationFormat>Widescreen</PresentationFormat>
  <Paragraphs>81</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Dancing Script SemiBold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Dat Van</dc:creator>
  <cp:lastModifiedBy>Dat Van</cp:lastModifiedBy>
  <cp:revision>17</cp:revision>
  <dcterms:created xsi:type="dcterms:W3CDTF">2024-10-10T17:52:16Z</dcterms:created>
  <dcterms:modified xsi:type="dcterms:W3CDTF">2024-12-29T07:59:13Z</dcterms:modified>
</cp:coreProperties>
</file>