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fbd41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fbd41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Insert image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[insert]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[insert]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[insert]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[insert]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[insert]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 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740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18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 points that they encounter or try to avoid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035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