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7" r:id="rId5"/>
    <p:sldMasterId id="2147483678" r:id="rId6"/>
  </p:sldMasterIdLst>
  <p:notesMasterIdLst>
    <p:notesMasterId r:id="rId7"/>
  </p:notesMasterIdLst>
  <p:sldIdLst>
    <p:sldId id="256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93FF14-7FFC-465B-BFA4-B0D23F0339AF}">
  <a:tblStyle styleId="{7893FF14-7FFC-465B-BFA4-B0D23F0339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30350d4a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30350d4a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White Text" type="title">
  <p:cSld name="TITLE">
    <p:bg>
      <p:bgPr>
        <a:solidFill>
          <a:srgbClr val="050505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oogle Sans"/>
              <a:buNone/>
              <a:defRPr sz="7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  <p:sp>
        <p:nvSpPr>
          <p:cNvPr id="57" name="Google Shape;57;p14"/>
          <p:cNvSpPr txBox="1"/>
          <p:nvPr>
            <p:ph idx="2"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1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">
  <p:cSld name="TITLE_6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None/>
              <a:defRPr sz="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None/>
              <a:defRPr sz="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None/>
              <a:defRPr sz="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None/>
              <a:defRPr sz="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None/>
              <a:defRPr sz="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None/>
              <a:defRPr sz="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None/>
              <a:defRPr sz="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None/>
              <a:defRPr sz="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2"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">
  <p:cSld name="TITLE_6_1">
    <p:bg>
      <p:bgPr>
        <a:solidFill>
          <a:srgbClr val="C6DAFC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Google Sans"/>
              <a:buNone/>
              <a:defRPr sz="72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Google Sans"/>
              <a:buNone/>
              <a:defRPr sz="14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5" name="Google Shape;65;p16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">
  <p:cSld name="TITLE_6_1_1">
    <p:bg>
      <p:bgPr>
        <a:solidFill>
          <a:srgbClr val="FAD2C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Google Sans"/>
              <a:buNone/>
              <a:defRPr sz="72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None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9" name="Google Shape;69;p17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">
  <p:cSld name="TITLE_6_1_1_1">
    <p:bg>
      <p:bgPr>
        <a:solidFill>
          <a:srgbClr val="CEEAD6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Google Sans"/>
              <a:buNone/>
              <a:defRPr sz="72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2" type="title"/>
          </p:nvPr>
        </p:nvSpPr>
        <p:spPr>
          <a:xfrm>
            <a:off x="73647" y="84729"/>
            <a:ext cx="33168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None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"/>
              <a:buNone/>
              <a:defRPr sz="8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"/>
              <a:buNone/>
              <a:defRPr sz="8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"/>
              <a:buNone/>
              <a:defRPr sz="8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"/>
              <a:buNone/>
              <a:defRPr sz="8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"/>
              <a:buNone/>
              <a:defRPr sz="8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"/>
              <a:buNone/>
              <a:defRPr sz="8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"/>
              <a:buNone/>
              <a:defRPr sz="8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"/>
              <a:buNone/>
              <a:defRPr sz="8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3" name="Google Shape;73;p18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 1">
  <p:cSld name="TITLE_6_1_1_1_1">
    <p:bg>
      <p:bgPr>
        <a:solidFill>
          <a:srgbClr val="FEEFC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Google Sans"/>
              <a:buNone/>
              <a:defRPr sz="72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2" type="title"/>
          </p:nvPr>
        </p:nvSpPr>
        <p:spPr>
          <a:xfrm>
            <a:off x="73647" y="84729"/>
            <a:ext cx="34194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"/>
              <a:buNone/>
              <a:defRPr sz="14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"/>
              <a:buNone/>
              <a:defRPr sz="14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"/>
              <a:buNone/>
              <a:defRPr sz="14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"/>
              <a:buNone/>
              <a:defRPr sz="14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"/>
              <a:buNone/>
              <a:defRPr sz="14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"/>
              <a:buNone/>
              <a:defRPr sz="14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"/>
              <a:buNone/>
              <a:defRPr sz="14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"/>
              <a:buNone/>
              <a:defRPr sz="14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"/>
              <a:buNone/>
              <a:defRPr sz="14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7" name="Google Shape;77;p19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0" name="Google Shape;80;p20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81" name="Google Shape;81;p20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3" type="title"/>
          </p:nvPr>
        </p:nvSpPr>
        <p:spPr>
          <a:xfrm>
            <a:off x="124549" y="877650"/>
            <a:ext cx="891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4" type="title"/>
          </p:nvPr>
        </p:nvSpPr>
        <p:spPr>
          <a:xfrm>
            <a:off x="938098" y="877650"/>
            <a:ext cx="64779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4" name="Google Shape;84;p20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8" name="Google Shape;88;p21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2">
  <p:cSld name="TITLE_AND_BODY_1_2">
    <p:bg>
      <p:bgPr>
        <a:solidFill>
          <a:srgbClr val="05050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1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1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1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1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1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1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1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1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1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None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2" name="Google Shape;92;p22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5" name="Google Shape;95;p23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96" name="Google Shape;96;p23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3" type="title"/>
          </p:nvPr>
        </p:nvSpPr>
        <p:spPr>
          <a:xfrm>
            <a:off x="547022" y="732515"/>
            <a:ext cx="57717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4" type="title"/>
          </p:nvPr>
        </p:nvSpPr>
        <p:spPr>
          <a:xfrm>
            <a:off x="566518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5" type="title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0" name="Google Shape;100;p23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3"/>
          <p:cNvSpPr txBox="1"/>
          <p:nvPr>
            <p:ph idx="6" type="title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7" type="title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3" name="Google Shape;103;p23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3"/>
          <p:cNvSpPr txBox="1"/>
          <p:nvPr>
            <p:ph idx="8" type="title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9" type="title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7">
  <p:cSld name="TITLE_7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Big Text 1">
  <p:cSld name="CUSTOM_1_3_1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512600" y="363000"/>
            <a:ext cx="3154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4" name="Google Shape;114;p25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google_logo Design </a:t>
            </a:r>
            <a:endParaRPr sz="10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5"/>
          <p:cNvSpPr txBox="1"/>
          <p:nvPr>
            <p:ph idx="2" type="body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Char char="●"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"/>
              <a:buChar char="○"/>
              <a:defRPr sz="2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"/>
              <a:buChar char="■"/>
              <a:defRPr sz="2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"/>
              <a:buChar char="●"/>
              <a:defRPr sz="2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"/>
              <a:buChar char="○"/>
              <a:defRPr sz="2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"/>
              <a:buChar char="■"/>
              <a:defRPr sz="2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"/>
              <a:buChar char="●"/>
              <a:defRPr sz="2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"/>
              <a:buChar char="○"/>
              <a:defRPr sz="2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Google Sans"/>
              <a:buChar char="■"/>
              <a:defRPr sz="2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144409" y="4739965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 txBox="1"/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8" name="Google Shape;118;p25"/>
          <p:cNvSpPr/>
          <p:nvPr/>
        </p:nvSpPr>
        <p:spPr>
          <a:xfrm>
            <a:off x="295489" y="479931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Confidential + Proprietary</a:t>
            </a:r>
            <a:endParaRPr sz="8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 1">
  <p:cSld name="TITLE_6_2">
    <p:bg>
      <p:bgPr>
        <a:solidFill>
          <a:srgbClr val="1DE9B6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2" name="Google Shape;122;p26"/>
          <p:cNvSpPr txBox="1"/>
          <p:nvPr>
            <p:ph idx="2"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3" name="Google Shape;123;p26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">
  <p:cSld name="BLANK_5_1_2_1_2"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8" name="Google Shape;128;p28"/>
          <p:cNvSpPr txBox="1"/>
          <p:nvPr>
            <p:ph idx="1" type="subTitle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cxnSp>
        <p:nvCxnSpPr>
          <p:cNvPr id="129" name="Google Shape;129;p28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" name="Google Shape;130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8">
  <p:cSld name="TITLE_8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7" name="Google Shape;137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 with title">
  <p:cSld name="CUSTOM_2_1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9pPr>
          </a:lstStyle>
          <a:p/>
        </p:txBody>
      </p:sp>
      <p:pic>
        <p:nvPicPr>
          <p:cNvPr id="141" name="Google Shape;141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171175" y="1196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Shane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32"/>
          <p:cNvSpPr txBox="1"/>
          <p:nvPr/>
        </p:nvSpPr>
        <p:spPr>
          <a:xfrm>
            <a:off x="171664" y="4079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Reserve books on their schedule and have books they want to read available when they arrive at the library. 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48" name="Google Shape;148;p32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{7893FF14-7FFC-465B-BFA4-B0D23F0339AF}</a:tableStyleId>
              </a:tblPr>
              <a:tblGrid>
                <a:gridCol w="1430350"/>
                <a:gridCol w="1430350"/>
                <a:gridCol w="1430350"/>
                <a:gridCol w="1410775"/>
                <a:gridCol w="1449925"/>
                <a:gridCol w="1430350"/>
              </a:tblGrid>
              <a:tr h="71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Browse the catalogue of books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D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Choose a book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D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Reserve the book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D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Join a waitlist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D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Pick up the book from the library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DA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Browse new releases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Sort books by genre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Search for authors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Scroll through pages of books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Select available books to check out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Click “add to cart” button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Click “reserve” button to reserve a book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Select “yes” button to enter a waitlist for a book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Receive confirmation of book loan and due date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Choose pick up window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Travel to library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Eager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Inquisitive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Optimistic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Enthusiastic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Curious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Disappointed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Dismayed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Trusting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Satisfied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Relieved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Ability to select multiple filters at once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Shopping cart full of books to check out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Easier “add to cart” button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None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a date range for expected availability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 place in line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Allow after hours pick up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