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  <p:embeddedFont>
      <p:font typeface="Google Sans Medium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A7F47B-41D5-4819-B441-6C04D09F2557}">
  <a:tblStyle styleId="{39A7F47B-41D5-4819-B441-6C04D09F25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3" Type="http://schemas.openxmlformats.org/officeDocument/2006/relationships/font" Target="fonts/GoogleSansMedium-bold.fntdata"/><Relationship Id="rId12" Type="http://schemas.openxmlformats.org/officeDocument/2006/relationships/font" Target="fonts/GoogleSansMedium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15" Type="http://schemas.openxmlformats.org/officeDocument/2006/relationships/font" Target="fonts/GoogleSansMedium-boldItalic.fntdata"/><Relationship Id="rId14" Type="http://schemas.openxmlformats.org/officeDocument/2006/relationships/font" Target="fonts/GoogleSans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White Text" type="title">
  <p:cSld name="TITLE">
    <p:bg>
      <p:bgPr>
        <a:solidFill>
          <a:srgbClr val="05050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/>
          <p:nvPr>
            <p:ph idx="2"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">
  <p:cSld name="TITLE_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">
  <p:cSld name="TITLE_6_1">
    <p:bg>
      <p:bgPr>
        <a:solidFill>
          <a:srgbClr val="C6DAF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">
  <p:cSld name="TITLE_6_1_1">
    <p:bg>
      <p:bgPr>
        <a:solidFill>
          <a:srgbClr val="FAD2C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">
  <p:cSld name="TITLE_6_1_1_1">
    <p:bg>
      <p:bgPr>
        <a:solidFill>
          <a:srgbClr val="CEEAD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title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 1">
  <p:cSld name="TITLE_6_1_1_1_1">
    <p:bg>
      <p:bgPr>
        <a:solidFill>
          <a:srgbClr val="FEEFC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title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3" type="title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4" type="title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1_2">
    <p:bg>
      <p:bgPr>
        <a:solidFill>
          <a:srgbClr val="05050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3" type="title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4" type="title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5" type="title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3"/>
          <p:cNvSpPr txBox="1"/>
          <p:nvPr>
            <p:ph idx="6" type="title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7" type="title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3"/>
          <p:cNvSpPr txBox="1"/>
          <p:nvPr>
            <p:ph idx="8" type="title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9" type="title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Big Text 1">
  <p:cSld name="CUSTOM_1_3_1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/>
          <p:nvPr>
            <p:ph idx="2" type="body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/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 1">
  <p:cSld name="TITLE_6_2">
    <p:bg>
      <p:bgPr>
        <a:solidFill>
          <a:srgbClr val="1DE9B6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26"/>
          <p:cNvSpPr txBox="1"/>
          <p:nvPr>
            <p:ph idx="2"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">
  <p:cSld name="BLANK_5_1_2_1_2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" type="subTitle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itle">
  <p:cSld name="CUSTOM_2_1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Persona: Sophia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164" y="22535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flowers in good conditions and place bulk orders of flowers well in advance</a:t>
            </a:r>
            <a:endParaRPr sz="9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/>
        </p:nvGraphicFramePr>
        <p:xfrm>
          <a:off x="123925" y="49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{39A7F47B-41D5-4819-B441-6C04D09F2557}</a:tableStyleId>
              </a:tblPr>
              <a:tblGrid>
                <a:gridCol w="1430350"/>
                <a:gridCol w="1430350"/>
                <a:gridCol w="1430350"/>
                <a:gridCol w="1410775"/>
                <a:gridCol w="1449925"/>
                <a:gridCol w="1430350"/>
              </a:tblGrid>
              <a:tr h="72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Finding a local flower shop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Selecting flowers 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 app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Order flowers and Check-out </a:t>
                      </a:r>
                      <a:endParaRPr b="1"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Receive</a:t>
                      </a:r>
                      <a:r>
                        <a:rPr b="1"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b="1"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the</a:t>
                      </a:r>
                      <a:r>
                        <a:rPr b="1"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order</a:t>
                      </a:r>
                      <a:endParaRPr b="1"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Search nearby florist 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Select a florist 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C.Open Google maps and search the rout 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Walk-in to the store 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Search for different Bouquets, fresh cut and seasonal flowers. 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C.Select flowers for the event 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D. Note down all the names. 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Download the app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Create an account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Select and order flowers in bulk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Chose the delivery date and time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Enter shipping address 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D. Pay for the order 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E. Verify all the information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Wait for the delivery man 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the order for correctness and flower’s conditions 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C.Rate the florist though the app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EMOTIONS</a:t>
                      </a:r>
                      <a:endParaRPr b="1"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—</a:t>
                      </a: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Overwhelmed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— Excited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—Wondered  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—Overwhelmed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—Pleased 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—Tired </a:t>
                      </a: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—</a:t>
                      </a: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—Relieved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—Happy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—Tensed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—Frustrated  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—Nervous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—Relieved</a:t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b="1"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 florists’ website and </a:t>
                      </a: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additional photos in google maps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Include images, price and availability.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 option of creating an account </a:t>
                      </a: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through</a:t>
                      </a: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social </a:t>
                      </a: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media</a:t>
                      </a: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or email.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a check out overflow. 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 the rating and returning experience of customers </a:t>
                      </a: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