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33EB4-46CB-4071-93E3-240B418F6F45}" type="doc">
      <dgm:prSet loTypeId="urn:microsoft.com/office/officeart/2005/8/layout/hierarchy2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D164C4-DE26-4707-9E7A-F2051EBDFA5F}">
      <dgm:prSet custT="1"/>
      <dgm:spPr/>
      <dgm:t>
        <a:bodyPr/>
        <a:lstStyle/>
        <a:p>
          <a:r>
            <a:rPr lang="en-US" sz="1200"/>
            <a:t>Beach</a:t>
          </a:r>
        </a:p>
      </dgm:t>
    </dgm:pt>
    <dgm:pt modelId="{6FFC5A2B-7E27-4C92-BDD2-5D1AA433B1D3}" type="parTrans" cxnId="{51B9769C-E32A-4F5D-8114-AEF1A0BFB731}">
      <dgm:prSet/>
      <dgm:spPr/>
      <dgm:t>
        <a:bodyPr/>
        <a:lstStyle/>
        <a:p>
          <a:endParaRPr lang="en-US"/>
        </a:p>
      </dgm:t>
    </dgm:pt>
    <dgm:pt modelId="{095A1109-D316-43F0-98CC-34F29D703450}" type="sibTrans" cxnId="{51B9769C-E32A-4F5D-8114-AEF1A0BFB731}">
      <dgm:prSet/>
      <dgm:spPr/>
      <dgm:t>
        <a:bodyPr/>
        <a:lstStyle/>
        <a:p>
          <a:endParaRPr lang="en-US"/>
        </a:p>
      </dgm:t>
    </dgm:pt>
    <dgm:pt modelId="{82456E90-6806-4B95-9C97-CDD419545F43}">
      <dgm:prSet custT="1"/>
      <dgm:spPr/>
      <dgm:t>
        <a:bodyPr/>
        <a:lstStyle/>
        <a:p>
          <a:r>
            <a:rPr lang="en-US" sz="1200"/>
            <a:t>Jungle</a:t>
          </a:r>
        </a:p>
      </dgm:t>
    </dgm:pt>
    <dgm:pt modelId="{4086282F-09CC-494D-9AF8-68CC98B13FA2}" type="parTrans" cxnId="{9B5AB82E-5722-45B8-BC27-9BD2040888EC}">
      <dgm:prSet/>
      <dgm:spPr/>
      <dgm:t>
        <a:bodyPr/>
        <a:lstStyle/>
        <a:p>
          <a:endParaRPr lang="en-US"/>
        </a:p>
      </dgm:t>
    </dgm:pt>
    <dgm:pt modelId="{88D486A8-19DE-4DD8-A9B2-7479C11B15BE}" type="sibTrans" cxnId="{9B5AB82E-5722-45B8-BC27-9BD2040888EC}">
      <dgm:prSet/>
      <dgm:spPr/>
      <dgm:t>
        <a:bodyPr/>
        <a:lstStyle/>
        <a:p>
          <a:endParaRPr lang="en-US"/>
        </a:p>
      </dgm:t>
    </dgm:pt>
    <dgm:pt modelId="{5F6795E8-882A-4F3D-A78C-A5E709ED989B}">
      <dgm:prSet custT="1"/>
      <dgm:spPr/>
      <dgm:t>
        <a:bodyPr/>
        <a:lstStyle/>
        <a:p>
          <a:r>
            <a:rPr lang="en-US" sz="1200"/>
            <a:t>River</a:t>
          </a:r>
        </a:p>
      </dgm:t>
    </dgm:pt>
    <dgm:pt modelId="{FC65A452-FC42-4A72-A8AC-379D6A0963B7}" type="parTrans" cxnId="{2355FC24-198C-4CB9-AA45-A57D092D5CF7}">
      <dgm:prSet/>
      <dgm:spPr/>
      <dgm:t>
        <a:bodyPr/>
        <a:lstStyle/>
        <a:p>
          <a:endParaRPr lang="en-US"/>
        </a:p>
      </dgm:t>
    </dgm:pt>
    <dgm:pt modelId="{E3CCF13F-8EA7-426B-B7B9-8A335D40BB1D}" type="sibTrans" cxnId="{2355FC24-198C-4CB9-AA45-A57D092D5CF7}">
      <dgm:prSet/>
      <dgm:spPr/>
      <dgm:t>
        <a:bodyPr/>
        <a:lstStyle/>
        <a:p>
          <a:endParaRPr lang="en-US"/>
        </a:p>
      </dgm:t>
    </dgm:pt>
    <dgm:pt modelId="{9D57A4D4-EFA6-469B-8ECC-F7BC2A39DFA1}">
      <dgm:prSet custT="1"/>
      <dgm:spPr/>
      <dgm:t>
        <a:bodyPr/>
        <a:lstStyle/>
        <a:p>
          <a:r>
            <a:rPr lang="en-US" sz="1200"/>
            <a:t>Swim</a:t>
          </a:r>
        </a:p>
      </dgm:t>
    </dgm:pt>
    <dgm:pt modelId="{D70624E7-F242-4F9B-BB32-2956F05271B4}" type="parTrans" cxnId="{A46C2DE2-7054-4861-B0AC-3FD847184D1F}">
      <dgm:prSet/>
      <dgm:spPr/>
      <dgm:t>
        <a:bodyPr/>
        <a:lstStyle/>
        <a:p>
          <a:endParaRPr lang="en-US"/>
        </a:p>
      </dgm:t>
    </dgm:pt>
    <dgm:pt modelId="{557F69F1-4C1C-4C85-88F5-67E6202CE38A}" type="sibTrans" cxnId="{A46C2DE2-7054-4861-B0AC-3FD847184D1F}">
      <dgm:prSet/>
      <dgm:spPr/>
      <dgm:t>
        <a:bodyPr/>
        <a:lstStyle/>
        <a:p>
          <a:endParaRPr lang="en-US"/>
        </a:p>
      </dgm:t>
    </dgm:pt>
    <dgm:pt modelId="{96B9A49A-8A72-4BDD-8DED-EDA8C5B5636A}">
      <dgm:prSet custT="1"/>
      <dgm:spPr/>
      <dgm:t>
        <a:bodyPr/>
        <a:lstStyle/>
        <a:p>
          <a:r>
            <a:rPr lang="en-US" sz="1200"/>
            <a:t>Death</a:t>
          </a:r>
        </a:p>
      </dgm:t>
    </dgm:pt>
    <dgm:pt modelId="{76B6678E-9F6E-45D5-8AE6-0F61B198C326}" type="parTrans" cxnId="{2E5FBA61-39BB-4BEA-9408-71C5652C651E}">
      <dgm:prSet/>
      <dgm:spPr/>
      <dgm:t>
        <a:bodyPr/>
        <a:lstStyle/>
        <a:p>
          <a:endParaRPr lang="en-US"/>
        </a:p>
      </dgm:t>
    </dgm:pt>
    <dgm:pt modelId="{1BD2B30C-A677-41E9-9765-F30947714B63}" type="sibTrans" cxnId="{2E5FBA61-39BB-4BEA-9408-71C5652C651E}">
      <dgm:prSet/>
      <dgm:spPr/>
      <dgm:t>
        <a:bodyPr/>
        <a:lstStyle/>
        <a:p>
          <a:endParaRPr lang="en-US"/>
        </a:p>
      </dgm:t>
    </dgm:pt>
    <dgm:pt modelId="{2D1957C8-BD33-4539-9DEE-83F693B26A52}">
      <dgm:prSet custT="1"/>
      <dgm:spPr/>
      <dgm:t>
        <a:bodyPr/>
        <a:lstStyle/>
        <a:p>
          <a:r>
            <a:rPr lang="en-US" sz="1200" dirty="0"/>
            <a:t>Find way </a:t>
          </a:r>
        </a:p>
      </dgm:t>
    </dgm:pt>
    <dgm:pt modelId="{D244A52B-F803-4264-B017-C525FA59B17A}" type="parTrans" cxnId="{0B773AF3-C3EE-47DD-A4AF-64D6C85F2AF2}">
      <dgm:prSet/>
      <dgm:spPr/>
      <dgm:t>
        <a:bodyPr/>
        <a:lstStyle/>
        <a:p>
          <a:endParaRPr lang="en-US"/>
        </a:p>
      </dgm:t>
    </dgm:pt>
    <dgm:pt modelId="{AEF6DF0B-CEC2-4D37-ADF3-AFD82C5AF35F}" type="sibTrans" cxnId="{0B773AF3-C3EE-47DD-A4AF-64D6C85F2AF2}">
      <dgm:prSet/>
      <dgm:spPr/>
      <dgm:t>
        <a:bodyPr/>
        <a:lstStyle/>
        <a:p>
          <a:endParaRPr lang="en-US"/>
        </a:p>
      </dgm:t>
    </dgm:pt>
    <dgm:pt modelId="{1400F37D-88B0-4B8B-9DD6-06557E1D7704}">
      <dgm:prSet custT="1"/>
      <dgm:spPr/>
      <dgm:t>
        <a:bodyPr/>
        <a:lstStyle/>
        <a:p>
          <a:r>
            <a:rPr lang="en-US" sz="1200" dirty="0"/>
            <a:t>Cave</a:t>
          </a:r>
        </a:p>
      </dgm:t>
    </dgm:pt>
    <dgm:pt modelId="{48B1BD54-F04B-4A04-86D2-E1377B300335}" type="parTrans" cxnId="{2E36CD28-3333-4BEB-8771-51ED36C56758}">
      <dgm:prSet/>
      <dgm:spPr/>
      <dgm:t>
        <a:bodyPr/>
        <a:lstStyle/>
        <a:p>
          <a:endParaRPr lang="en-US"/>
        </a:p>
      </dgm:t>
    </dgm:pt>
    <dgm:pt modelId="{6145C328-9DA5-46A6-B4A9-7850A7B48F7F}" type="sibTrans" cxnId="{2E36CD28-3333-4BEB-8771-51ED36C56758}">
      <dgm:prSet/>
      <dgm:spPr/>
      <dgm:t>
        <a:bodyPr/>
        <a:lstStyle/>
        <a:p>
          <a:endParaRPr lang="en-US"/>
        </a:p>
      </dgm:t>
    </dgm:pt>
    <dgm:pt modelId="{A72E13FA-CA54-451F-B28A-0AAB222E51FA}">
      <dgm:prSet custT="1"/>
      <dgm:spPr/>
      <dgm:t>
        <a:bodyPr/>
        <a:lstStyle/>
        <a:p>
          <a:r>
            <a:rPr lang="en-US" sz="1200" dirty="0"/>
            <a:t>items</a:t>
          </a:r>
        </a:p>
      </dgm:t>
    </dgm:pt>
    <dgm:pt modelId="{4DA35819-5596-4FBE-81BC-2BF42E335307}" type="parTrans" cxnId="{0F6DBA8A-1258-488E-8E8E-FB02D55C04AA}">
      <dgm:prSet/>
      <dgm:spPr/>
      <dgm:t>
        <a:bodyPr/>
        <a:lstStyle/>
        <a:p>
          <a:endParaRPr lang="en-US"/>
        </a:p>
      </dgm:t>
    </dgm:pt>
    <dgm:pt modelId="{769C798E-B7A8-45B7-9A53-F7134BEF7557}" type="sibTrans" cxnId="{0F6DBA8A-1258-488E-8E8E-FB02D55C04AA}">
      <dgm:prSet/>
      <dgm:spPr/>
      <dgm:t>
        <a:bodyPr/>
        <a:lstStyle/>
        <a:p>
          <a:endParaRPr lang="en-US"/>
        </a:p>
      </dgm:t>
    </dgm:pt>
    <dgm:pt modelId="{12CDE9BE-AEA4-4AE9-B4BB-C8C1EAA110A7}">
      <dgm:prSet custT="1"/>
      <dgm:spPr/>
      <dgm:t>
        <a:bodyPr/>
        <a:lstStyle/>
        <a:p>
          <a:r>
            <a:rPr lang="en-US" sz="1200"/>
            <a:t>Conti walk</a:t>
          </a:r>
        </a:p>
      </dgm:t>
    </dgm:pt>
    <dgm:pt modelId="{86D7031F-2DA3-4312-B160-E8BBD2881DDA}" type="parTrans" cxnId="{D0E35683-D442-47A4-B165-AFC7A93E7174}">
      <dgm:prSet/>
      <dgm:spPr/>
      <dgm:t>
        <a:bodyPr/>
        <a:lstStyle/>
        <a:p>
          <a:endParaRPr lang="en-US"/>
        </a:p>
      </dgm:t>
    </dgm:pt>
    <dgm:pt modelId="{C60F6A12-5A54-4378-8D1B-363482820A3F}" type="sibTrans" cxnId="{D0E35683-D442-47A4-B165-AFC7A93E7174}">
      <dgm:prSet/>
      <dgm:spPr/>
      <dgm:t>
        <a:bodyPr/>
        <a:lstStyle/>
        <a:p>
          <a:endParaRPr lang="en-US"/>
        </a:p>
      </dgm:t>
    </dgm:pt>
    <dgm:pt modelId="{3D4DFE78-AAD4-49BB-89ED-0353D8483BE7}">
      <dgm:prSet custT="1"/>
      <dgm:spPr/>
      <dgm:t>
        <a:bodyPr/>
        <a:lstStyle/>
        <a:p>
          <a:r>
            <a:rPr lang="en-US" sz="1200"/>
            <a:t>Hell</a:t>
          </a:r>
        </a:p>
      </dgm:t>
    </dgm:pt>
    <dgm:pt modelId="{9D61C2CD-CFC1-4211-895F-F2C9BC619088}" type="parTrans" cxnId="{90DD40F5-94FF-4E84-82EE-545908E45BEF}">
      <dgm:prSet/>
      <dgm:spPr/>
      <dgm:t>
        <a:bodyPr/>
        <a:lstStyle/>
        <a:p>
          <a:endParaRPr lang="en-US"/>
        </a:p>
      </dgm:t>
    </dgm:pt>
    <dgm:pt modelId="{83DC40DA-6101-41B8-B9A2-7B1C37FF729C}" type="sibTrans" cxnId="{90DD40F5-94FF-4E84-82EE-545908E45BEF}">
      <dgm:prSet/>
      <dgm:spPr/>
      <dgm:t>
        <a:bodyPr/>
        <a:lstStyle/>
        <a:p>
          <a:endParaRPr lang="en-US"/>
        </a:p>
      </dgm:t>
    </dgm:pt>
    <dgm:pt modelId="{24D5EAA7-DF5C-41B5-BFD9-24842AB2D20A}">
      <dgm:prSet custT="1"/>
      <dgm:spPr/>
      <dgm:t>
        <a:bodyPr/>
        <a:lstStyle/>
        <a:p>
          <a:r>
            <a:rPr lang="en-US" sz="1200"/>
            <a:t>Climb</a:t>
          </a:r>
        </a:p>
      </dgm:t>
    </dgm:pt>
    <dgm:pt modelId="{99EEB134-754E-4203-84BE-25FA1A8B5759}" type="parTrans" cxnId="{7F0E1371-C222-48C3-94E0-BEBDA54327A4}">
      <dgm:prSet/>
      <dgm:spPr/>
      <dgm:t>
        <a:bodyPr/>
        <a:lstStyle/>
        <a:p>
          <a:endParaRPr lang="en-US"/>
        </a:p>
      </dgm:t>
    </dgm:pt>
    <dgm:pt modelId="{70485339-69BC-4520-B3C6-98CEC0369D64}" type="sibTrans" cxnId="{7F0E1371-C222-48C3-94E0-BEBDA54327A4}">
      <dgm:prSet/>
      <dgm:spPr/>
      <dgm:t>
        <a:bodyPr/>
        <a:lstStyle/>
        <a:p>
          <a:endParaRPr lang="en-US"/>
        </a:p>
      </dgm:t>
    </dgm:pt>
    <dgm:pt modelId="{9B531E5B-981A-43FF-98BA-B85142D2614B}">
      <dgm:prSet custT="1"/>
      <dgm:spPr/>
      <dgm:t>
        <a:bodyPr/>
        <a:lstStyle/>
        <a:p>
          <a:r>
            <a:rPr lang="en-US" sz="1200"/>
            <a:t>Death</a:t>
          </a:r>
        </a:p>
      </dgm:t>
    </dgm:pt>
    <dgm:pt modelId="{62723FB4-F264-48FC-BC66-25F2C4813E38}" type="parTrans" cxnId="{2F7152D3-7057-4AE3-9270-CCF9417BEDAA}">
      <dgm:prSet/>
      <dgm:spPr/>
      <dgm:t>
        <a:bodyPr/>
        <a:lstStyle/>
        <a:p>
          <a:endParaRPr lang="en-US"/>
        </a:p>
      </dgm:t>
    </dgm:pt>
    <dgm:pt modelId="{639D0F90-067F-4CBA-85C3-8130135C1B14}" type="sibTrans" cxnId="{2F7152D3-7057-4AE3-9270-CCF9417BEDAA}">
      <dgm:prSet/>
      <dgm:spPr/>
      <dgm:t>
        <a:bodyPr/>
        <a:lstStyle/>
        <a:p>
          <a:endParaRPr lang="en-US"/>
        </a:p>
      </dgm:t>
    </dgm:pt>
    <dgm:pt modelId="{3AC475DF-9D9C-408D-9445-589283FDCC09}">
      <dgm:prSet custT="1"/>
      <dgm:spPr/>
      <dgm:t>
        <a:bodyPr/>
        <a:lstStyle/>
        <a:p>
          <a:r>
            <a:rPr lang="en-US" sz="1200"/>
            <a:t>Route</a:t>
          </a:r>
        </a:p>
      </dgm:t>
    </dgm:pt>
    <dgm:pt modelId="{5683CA75-3FDC-449B-8BAA-92E7E4758A1C}" type="parTrans" cxnId="{5FDC86BF-B02A-4B46-A1E9-E81726ED8B09}">
      <dgm:prSet/>
      <dgm:spPr/>
      <dgm:t>
        <a:bodyPr/>
        <a:lstStyle/>
        <a:p>
          <a:endParaRPr lang="en-US"/>
        </a:p>
      </dgm:t>
    </dgm:pt>
    <dgm:pt modelId="{B168127E-A46D-41BA-ACE3-80D3AA3A46A7}" type="sibTrans" cxnId="{5FDC86BF-B02A-4B46-A1E9-E81726ED8B09}">
      <dgm:prSet/>
      <dgm:spPr/>
      <dgm:t>
        <a:bodyPr/>
        <a:lstStyle/>
        <a:p>
          <a:endParaRPr lang="en-US"/>
        </a:p>
      </dgm:t>
    </dgm:pt>
    <dgm:pt modelId="{569A41B6-DEDB-47F2-8C9F-789340191164}">
      <dgm:prSet custT="1"/>
      <dgm:spPr/>
      <dgm:t>
        <a:bodyPr/>
        <a:lstStyle/>
        <a:p>
          <a:r>
            <a:rPr lang="en-US" sz="1200"/>
            <a:t>pirates</a:t>
          </a:r>
        </a:p>
      </dgm:t>
    </dgm:pt>
    <dgm:pt modelId="{83FC443F-0853-49D2-813C-7DDDAF354A30}" type="parTrans" cxnId="{A292BE4F-F5F7-4F2B-A9D6-28E68EC75B2B}">
      <dgm:prSet/>
      <dgm:spPr/>
      <dgm:t>
        <a:bodyPr/>
        <a:lstStyle/>
        <a:p>
          <a:endParaRPr lang="en-US"/>
        </a:p>
      </dgm:t>
    </dgm:pt>
    <dgm:pt modelId="{DE35F1C3-3584-4A5D-9499-B37467908CF1}" type="sibTrans" cxnId="{A292BE4F-F5F7-4F2B-A9D6-28E68EC75B2B}">
      <dgm:prSet/>
      <dgm:spPr/>
      <dgm:t>
        <a:bodyPr/>
        <a:lstStyle/>
        <a:p>
          <a:endParaRPr lang="en-US"/>
        </a:p>
      </dgm:t>
    </dgm:pt>
    <dgm:pt modelId="{2E80DB2C-4E69-4AF8-8919-035A46BDBFC8}">
      <dgm:prSet custT="1"/>
      <dgm:spPr/>
      <dgm:t>
        <a:bodyPr/>
        <a:lstStyle/>
        <a:p>
          <a:r>
            <a:rPr lang="en-US" sz="1200" dirty="0"/>
            <a:t>Fight</a:t>
          </a:r>
        </a:p>
      </dgm:t>
    </dgm:pt>
    <dgm:pt modelId="{61F92AC5-B375-4871-A332-622208E3CBD0}" type="parTrans" cxnId="{2B4121AA-9B9C-4492-8617-C76DECE434AF}">
      <dgm:prSet/>
      <dgm:spPr/>
      <dgm:t>
        <a:bodyPr/>
        <a:lstStyle/>
        <a:p>
          <a:endParaRPr lang="en-US"/>
        </a:p>
      </dgm:t>
    </dgm:pt>
    <dgm:pt modelId="{41E22D7F-C184-409C-8DBA-C45C09D5B668}" type="sibTrans" cxnId="{2B4121AA-9B9C-4492-8617-C76DECE434AF}">
      <dgm:prSet/>
      <dgm:spPr/>
      <dgm:t>
        <a:bodyPr/>
        <a:lstStyle/>
        <a:p>
          <a:endParaRPr lang="en-US"/>
        </a:p>
      </dgm:t>
    </dgm:pt>
    <dgm:pt modelId="{FDAB3F9D-EB79-4A5A-9102-F83C2194BAC0}">
      <dgm:prSet custT="1"/>
      <dgm:spPr/>
      <dgm:t>
        <a:bodyPr/>
        <a:lstStyle/>
        <a:p>
          <a:r>
            <a:rPr lang="en-US" sz="1200" dirty="0"/>
            <a:t>Avoid</a:t>
          </a:r>
        </a:p>
      </dgm:t>
    </dgm:pt>
    <dgm:pt modelId="{60BBA359-FF0F-42E0-AD3F-ECAD7F8B0586}" type="parTrans" cxnId="{5AEB4D7B-948D-47B8-8F24-9DEEBDF14675}">
      <dgm:prSet/>
      <dgm:spPr/>
      <dgm:t>
        <a:bodyPr/>
        <a:lstStyle/>
        <a:p>
          <a:endParaRPr lang="en-US"/>
        </a:p>
      </dgm:t>
    </dgm:pt>
    <dgm:pt modelId="{559D154F-B9B4-47AD-B84E-03B90650EBC7}" type="sibTrans" cxnId="{5AEB4D7B-948D-47B8-8F24-9DEEBDF14675}">
      <dgm:prSet/>
      <dgm:spPr/>
      <dgm:t>
        <a:bodyPr/>
        <a:lstStyle/>
        <a:p>
          <a:endParaRPr lang="en-US"/>
        </a:p>
      </dgm:t>
    </dgm:pt>
    <dgm:pt modelId="{2BB3F9CA-E34E-4AF6-89FD-97A0A831A9F8}">
      <dgm:prSet custT="1"/>
      <dgm:spPr/>
      <dgm:t>
        <a:bodyPr/>
        <a:lstStyle/>
        <a:p>
          <a:r>
            <a:rPr lang="en-US" sz="1200" dirty="0"/>
            <a:t>cave</a:t>
          </a:r>
        </a:p>
      </dgm:t>
    </dgm:pt>
    <dgm:pt modelId="{DE48D687-A109-48EE-8597-3F90E6E99D62}" type="parTrans" cxnId="{56028B94-0C80-4213-933F-D53A490FCCDF}">
      <dgm:prSet/>
      <dgm:spPr/>
      <dgm:t>
        <a:bodyPr/>
        <a:lstStyle/>
        <a:p>
          <a:endParaRPr lang="en-US"/>
        </a:p>
      </dgm:t>
    </dgm:pt>
    <dgm:pt modelId="{D52510B3-9CCB-41AD-92D3-03E6D76E5D67}" type="sibTrans" cxnId="{56028B94-0C80-4213-933F-D53A490FCCDF}">
      <dgm:prSet/>
      <dgm:spPr/>
      <dgm:t>
        <a:bodyPr/>
        <a:lstStyle/>
        <a:p>
          <a:endParaRPr lang="en-US"/>
        </a:p>
      </dgm:t>
    </dgm:pt>
    <dgm:pt modelId="{2842821B-03C7-4619-94EC-441907C78319}">
      <dgm:prSet custT="1"/>
      <dgm:spPr/>
      <dgm:t>
        <a:bodyPr/>
        <a:lstStyle/>
        <a:p>
          <a:r>
            <a:rPr lang="en-US" sz="1200" dirty="0"/>
            <a:t>Win</a:t>
          </a:r>
        </a:p>
      </dgm:t>
    </dgm:pt>
    <dgm:pt modelId="{2D9C6BB8-8CE4-4F39-9E2A-E096ADEFAC35}" type="parTrans" cxnId="{E68CFD99-F29F-40A4-AAF8-07D3B24653BF}">
      <dgm:prSet/>
      <dgm:spPr/>
      <dgm:t>
        <a:bodyPr/>
        <a:lstStyle/>
        <a:p>
          <a:endParaRPr lang="en-US"/>
        </a:p>
      </dgm:t>
    </dgm:pt>
    <dgm:pt modelId="{D361405A-565E-4C2B-855F-9605AAA0143F}" type="sibTrans" cxnId="{E68CFD99-F29F-40A4-AAF8-07D3B24653BF}">
      <dgm:prSet/>
      <dgm:spPr/>
      <dgm:t>
        <a:bodyPr/>
        <a:lstStyle/>
        <a:p>
          <a:endParaRPr lang="en-US"/>
        </a:p>
      </dgm:t>
    </dgm:pt>
    <dgm:pt modelId="{BE8C2BAE-F3E5-4483-A6B3-7035B93E4D5E}">
      <dgm:prSet custT="1"/>
      <dgm:spPr/>
      <dgm:t>
        <a:bodyPr/>
        <a:lstStyle/>
        <a:p>
          <a:r>
            <a:rPr lang="en-US" sz="1200" dirty="0"/>
            <a:t>death</a:t>
          </a:r>
        </a:p>
      </dgm:t>
    </dgm:pt>
    <dgm:pt modelId="{4E65C31B-6CA9-4CDC-8665-E069E15D0951}" type="parTrans" cxnId="{162B0DCF-63B2-4544-8D73-AAAB5844606A}">
      <dgm:prSet/>
      <dgm:spPr/>
      <dgm:t>
        <a:bodyPr/>
        <a:lstStyle/>
        <a:p>
          <a:endParaRPr lang="en-US"/>
        </a:p>
      </dgm:t>
    </dgm:pt>
    <dgm:pt modelId="{3DE7ADCD-BE72-48C2-8154-BDC7AA96BCFC}" type="sibTrans" cxnId="{162B0DCF-63B2-4544-8D73-AAAB5844606A}">
      <dgm:prSet/>
      <dgm:spPr/>
      <dgm:t>
        <a:bodyPr/>
        <a:lstStyle/>
        <a:p>
          <a:endParaRPr lang="en-US"/>
        </a:p>
      </dgm:t>
    </dgm:pt>
    <dgm:pt modelId="{ECF558F2-153D-40A1-AA2E-306F37C8092C}">
      <dgm:prSet custT="1"/>
      <dgm:spPr/>
      <dgm:t>
        <a:bodyPr/>
        <a:lstStyle/>
        <a:p>
          <a:r>
            <a:rPr lang="en-US" sz="1200" dirty="0"/>
            <a:t>Rocky cliff</a:t>
          </a:r>
        </a:p>
      </dgm:t>
    </dgm:pt>
    <dgm:pt modelId="{B67440C9-F042-4873-80E2-E01199633531}" type="parTrans" cxnId="{E05A3195-8748-4D1E-8289-2B3B7DF769F7}">
      <dgm:prSet/>
      <dgm:spPr/>
      <dgm:t>
        <a:bodyPr/>
        <a:lstStyle/>
        <a:p>
          <a:endParaRPr lang="en-US"/>
        </a:p>
      </dgm:t>
    </dgm:pt>
    <dgm:pt modelId="{B90674D0-38CC-4414-9270-66B5638FB68C}" type="sibTrans" cxnId="{E05A3195-8748-4D1E-8289-2B3B7DF769F7}">
      <dgm:prSet/>
      <dgm:spPr/>
      <dgm:t>
        <a:bodyPr/>
        <a:lstStyle/>
        <a:p>
          <a:endParaRPr lang="en-US"/>
        </a:p>
      </dgm:t>
    </dgm:pt>
    <dgm:pt modelId="{BAE4C08E-7EAB-4C99-8604-3286717D9A10}">
      <dgm:prSet custT="1"/>
      <dgm:spPr/>
      <dgm:t>
        <a:bodyPr/>
        <a:lstStyle/>
        <a:p>
          <a:r>
            <a:rPr lang="en-US" sz="1200" dirty="0"/>
            <a:t>Cave</a:t>
          </a:r>
        </a:p>
      </dgm:t>
    </dgm:pt>
    <dgm:pt modelId="{0010DEA3-7B24-4943-91ED-CE3B80918780}" type="parTrans" cxnId="{238D1817-C133-42D1-8BDB-DF6241A008E4}">
      <dgm:prSet/>
      <dgm:spPr/>
      <dgm:t>
        <a:bodyPr/>
        <a:lstStyle/>
        <a:p>
          <a:endParaRPr lang="en-US"/>
        </a:p>
      </dgm:t>
    </dgm:pt>
    <dgm:pt modelId="{98CAD6E0-5DCF-4BAF-B34A-7D4078B59674}" type="sibTrans" cxnId="{238D1817-C133-42D1-8BDB-DF6241A008E4}">
      <dgm:prSet/>
      <dgm:spPr/>
      <dgm:t>
        <a:bodyPr/>
        <a:lstStyle/>
        <a:p>
          <a:endParaRPr lang="en-US"/>
        </a:p>
      </dgm:t>
    </dgm:pt>
    <dgm:pt modelId="{738174BD-F6DC-47E6-A2EC-961B67899848}">
      <dgm:prSet custT="1"/>
      <dgm:spPr/>
      <dgm:t>
        <a:bodyPr/>
        <a:lstStyle/>
        <a:p>
          <a:r>
            <a:rPr lang="en-US" sz="1200" dirty="0"/>
            <a:t>Items ++</a:t>
          </a:r>
        </a:p>
      </dgm:t>
    </dgm:pt>
    <dgm:pt modelId="{E86C18D9-B077-41EF-88F7-E9AD81E0DC59}" type="parTrans" cxnId="{C29054A9-6BF4-46A7-BE72-3938B74F9C3D}">
      <dgm:prSet/>
      <dgm:spPr/>
      <dgm:t>
        <a:bodyPr/>
        <a:lstStyle/>
        <a:p>
          <a:endParaRPr lang="en-US"/>
        </a:p>
      </dgm:t>
    </dgm:pt>
    <dgm:pt modelId="{185DC341-71E3-48C2-A58C-EAD46C3BC53D}" type="sibTrans" cxnId="{C29054A9-6BF4-46A7-BE72-3938B74F9C3D}">
      <dgm:prSet/>
      <dgm:spPr/>
      <dgm:t>
        <a:bodyPr/>
        <a:lstStyle/>
        <a:p>
          <a:endParaRPr lang="en-US"/>
        </a:p>
      </dgm:t>
    </dgm:pt>
    <dgm:pt modelId="{4D4A5D6A-5BDB-4D84-8532-2343051CD790}">
      <dgm:prSet custT="1"/>
      <dgm:spPr/>
      <dgm:t>
        <a:bodyPr/>
        <a:lstStyle/>
        <a:p>
          <a:r>
            <a:rPr lang="en-US" sz="1200" dirty="0"/>
            <a:t>Climb</a:t>
          </a:r>
        </a:p>
      </dgm:t>
    </dgm:pt>
    <dgm:pt modelId="{A5DE3A3F-B391-44FD-83F6-AB484ABF1B7F}" type="parTrans" cxnId="{CA6256C8-F76F-4499-9F45-2FA8645BA9F5}">
      <dgm:prSet/>
      <dgm:spPr/>
      <dgm:t>
        <a:bodyPr/>
        <a:lstStyle/>
        <a:p>
          <a:endParaRPr lang="en-US"/>
        </a:p>
      </dgm:t>
    </dgm:pt>
    <dgm:pt modelId="{D50B4676-9043-4E1E-991E-772EBC892D81}" type="sibTrans" cxnId="{CA6256C8-F76F-4499-9F45-2FA8645BA9F5}">
      <dgm:prSet/>
      <dgm:spPr/>
      <dgm:t>
        <a:bodyPr/>
        <a:lstStyle/>
        <a:p>
          <a:endParaRPr lang="en-US"/>
        </a:p>
      </dgm:t>
    </dgm:pt>
    <dgm:pt modelId="{8045BD23-BE59-417A-A28C-03A188FFB10C}">
      <dgm:prSet custT="1"/>
      <dgm:spPr/>
      <dgm:t>
        <a:bodyPr/>
        <a:lstStyle/>
        <a:p>
          <a:r>
            <a:rPr lang="en-US" sz="1200" dirty="0"/>
            <a:t>Cottage</a:t>
          </a:r>
        </a:p>
      </dgm:t>
    </dgm:pt>
    <dgm:pt modelId="{4D467C52-C241-44BB-AFE2-53E5A493FF99}" type="parTrans" cxnId="{C1B84396-FC9F-41DD-89C5-B7BEDCD34BFF}">
      <dgm:prSet/>
      <dgm:spPr/>
      <dgm:t>
        <a:bodyPr/>
        <a:lstStyle/>
        <a:p>
          <a:endParaRPr lang="en-US"/>
        </a:p>
      </dgm:t>
    </dgm:pt>
    <dgm:pt modelId="{4B47D18D-AA4F-4CAD-BDA6-301BE0273762}" type="sibTrans" cxnId="{C1B84396-FC9F-41DD-89C5-B7BEDCD34BFF}">
      <dgm:prSet/>
      <dgm:spPr/>
      <dgm:t>
        <a:bodyPr/>
        <a:lstStyle/>
        <a:p>
          <a:endParaRPr lang="en-US"/>
        </a:p>
      </dgm:t>
    </dgm:pt>
    <dgm:pt modelId="{BFF0EEA2-4737-412D-82A2-F4D3C5F1B719}">
      <dgm:prSet custT="1"/>
      <dgm:spPr/>
      <dgm:t>
        <a:bodyPr/>
        <a:lstStyle/>
        <a:p>
          <a:r>
            <a:rPr lang="en-US" sz="1200" dirty="0"/>
            <a:t>Invitation</a:t>
          </a:r>
        </a:p>
      </dgm:t>
    </dgm:pt>
    <dgm:pt modelId="{170A4B1D-B646-4CB7-82EE-035FBB8D11A0}" type="parTrans" cxnId="{4C3A764F-1E5F-4AA4-AFCD-9DB5398F3EAF}">
      <dgm:prSet/>
      <dgm:spPr/>
      <dgm:t>
        <a:bodyPr/>
        <a:lstStyle/>
        <a:p>
          <a:endParaRPr lang="en-US"/>
        </a:p>
      </dgm:t>
    </dgm:pt>
    <dgm:pt modelId="{BED9CE5A-B51E-466A-9F36-8DF85A7B72A5}" type="sibTrans" cxnId="{4C3A764F-1E5F-4AA4-AFCD-9DB5398F3EAF}">
      <dgm:prSet/>
      <dgm:spPr/>
      <dgm:t>
        <a:bodyPr/>
        <a:lstStyle/>
        <a:p>
          <a:endParaRPr lang="en-US"/>
        </a:p>
      </dgm:t>
    </dgm:pt>
    <dgm:pt modelId="{FB08F38E-A7D7-46E0-8908-6EC49A3E605D}">
      <dgm:prSet custT="1"/>
      <dgm:spPr/>
      <dgm:t>
        <a:bodyPr/>
        <a:lstStyle/>
        <a:p>
          <a:r>
            <a:rPr lang="en-US" sz="1200" dirty="0"/>
            <a:t>Cave</a:t>
          </a:r>
        </a:p>
      </dgm:t>
    </dgm:pt>
    <dgm:pt modelId="{CB8255C6-9574-451A-8005-FB30C2E8EAEB}" type="parTrans" cxnId="{C9BD5953-BB41-4D43-8478-17EDFAC58FF2}">
      <dgm:prSet/>
      <dgm:spPr/>
      <dgm:t>
        <a:bodyPr/>
        <a:lstStyle/>
        <a:p>
          <a:endParaRPr lang="en-US"/>
        </a:p>
      </dgm:t>
    </dgm:pt>
    <dgm:pt modelId="{AB794B1C-7F59-45E6-8C68-0826B54BE2BC}" type="sibTrans" cxnId="{C9BD5953-BB41-4D43-8478-17EDFAC58FF2}">
      <dgm:prSet/>
      <dgm:spPr/>
      <dgm:t>
        <a:bodyPr/>
        <a:lstStyle/>
        <a:p>
          <a:endParaRPr lang="en-US"/>
        </a:p>
      </dgm:t>
    </dgm:pt>
    <dgm:pt modelId="{A5E39B5F-E384-491F-97C9-9597542F6E3C}">
      <dgm:prSet custT="1"/>
      <dgm:spPr/>
      <dgm:t>
        <a:bodyPr/>
        <a:lstStyle/>
        <a:p>
          <a:r>
            <a:rPr lang="en-US" sz="1200" dirty="0"/>
            <a:t>Win</a:t>
          </a:r>
        </a:p>
      </dgm:t>
    </dgm:pt>
    <dgm:pt modelId="{3EF4F353-8E98-44D4-A2EE-644C465697BC}" type="parTrans" cxnId="{83EE1887-D182-4313-A4A3-62305916D7DD}">
      <dgm:prSet/>
      <dgm:spPr/>
      <dgm:t>
        <a:bodyPr/>
        <a:lstStyle/>
        <a:p>
          <a:endParaRPr lang="en-US"/>
        </a:p>
      </dgm:t>
    </dgm:pt>
    <dgm:pt modelId="{15B28B35-94B8-4CAD-8AB0-DAF3E3B8027D}" type="sibTrans" cxnId="{83EE1887-D182-4313-A4A3-62305916D7DD}">
      <dgm:prSet/>
      <dgm:spPr/>
      <dgm:t>
        <a:bodyPr/>
        <a:lstStyle/>
        <a:p>
          <a:endParaRPr lang="en-US"/>
        </a:p>
      </dgm:t>
    </dgm:pt>
    <dgm:pt modelId="{ED7F3C61-E7B1-484D-BBA8-006B7ABE1BD9}">
      <dgm:prSet custT="1"/>
      <dgm:spPr/>
      <dgm:t>
        <a:bodyPr/>
        <a:lstStyle/>
        <a:p>
          <a:r>
            <a:rPr lang="en-US" sz="1200" dirty="0"/>
            <a:t>Reject</a:t>
          </a:r>
        </a:p>
      </dgm:t>
    </dgm:pt>
    <dgm:pt modelId="{6D4495F8-3DA2-46A3-A07B-4DB84AA1EC98}" type="parTrans" cxnId="{71C48B1D-097B-4D4B-BEC8-A930C3BCDD76}">
      <dgm:prSet/>
      <dgm:spPr/>
      <dgm:t>
        <a:bodyPr/>
        <a:lstStyle/>
        <a:p>
          <a:endParaRPr lang="en-US"/>
        </a:p>
      </dgm:t>
    </dgm:pt>
    <dgm:pt modelId="{EAC176F9-BFF2-4E9A-BBC8-7E9F19465DA4}" type="sibTrans" cxnId="{71C48B1D-097B-4D4B-BEC8-A930C3BCDD76}">
      <dgm:prSet/>
      <dgm:spPr/>
      <dgm:t>
        <a:bodyPr/>
        <a:lstStyle/>
        <a:p>
          <a:endParaRPr lang="en-US"/>
        </a:p>
      </dgm:t>
    </dgm:pt>
    <dgm:pt modelId="{FCB33372-7A59-4A6A-B94E-BA211A5F2EE4}">
      <dgm:prSet custT="1"/>
      <dgm:spPr/>
      <dgm:t>
        <a:bodyPr/>
        <a:lstStyle/>
        <a:p>
          <a:r>
            <a:rPr lang="en-US" sz="1200" b="0" dirty="0" err="1"/>
            <a:t>forest_bridges</a:t>
          </a:r>
          <a:endParaRPr lang="en-US" sz="1200" dirty="0"/>
        </a:p>
      </dgm:t>
    </dgm:pt>
    <dgm:pt modelId="{D5225C2B-CAD3-4BEC-82B4-7A2E1C96C4ED}" type="parTrans" cxnId="{8C27A26B-EE7F-43A7-A836-BAE18A437F6D}">
      <dgm:prSet/>
      <dgm:spPr/>
      <dgm:t>
        <a:bodyPr/>
        <a:lstStyle/>
        <a:p>
          <a:endParaRPr lang="en-US"/>
        </a:p>
      </dgm:t>
    </dgm:pt>
    <dgm:pt modelId="{8DB7020E-0841-4251-B559-398C9AB77CCB}" type="sibTrans" cxnId="{8C27A26B-EE7F-43A7-A836-BAE18A437F6D}">
      <dgm:prSet/>
      <dgm:spPr/>
      <dgm:t>
        <a:bodyPr/>
        <a:lstStyle/>
        <a:p>
          <a:endParaRPr lang="en-US"/>
        </a:p>
      </dgm:t>
    </dgm:pt>
    <dgm:pt modelId="{1ABB78B7-FAF9-4CCA-B1C1-CF518CAFB675}">
      <dgm:prSet custT="1"/>
      <dgm:spPr/>
      <dgm:t>
        <a:bodyPr/>
        <a:lstStyle/>
        <a:p>
          <a:r>
            <a:rPr lang="en-US" sz="1200" b="0" dirty="0" err="1"/>
            <a:t>forest_bandits</a:t>
          </a:r>
          <a:endParaRPr lang="en-US" sz="1200" dirty="0"/>
        </a:p>
      </dgm:t>
    </dgm:pt>
    <dgm:pt modelId="{10440157-DD09-4707-915C-8EE5C59E975C}" type="parTrans" cxnId="{1A61CBFE-4790-4134-B5D5-4E776B8A1058}">
      <dgm:prSet/>
      <dgm:spPr/>
      <dgm:t>
        <a:bodyPr/>
        <a:lstStyle/>
        <a:p>
          <a:endParaRPr lang="en-US"/>
        </a:p>
      </dgm:t>
    </dgm:pt>
    <dgm:pt modelId="{B0F9AEB4-2493-49AB-A007-95CBCD3A3F19}" type="sibTrans" cxnId="{1A61CBFE-4790-4134-B5D5-4E776B8A1058}">
      <dgm:prSet/>
      <dgm:spPr/>
      <dgm:t>
        <a:bodyPr/>
        <a:lstStyle/>
        <a:p>
          <a:endParaRPr lang="en-US"/>
        </a:p>
      </dgm:t>
    </dgm:pt>
    <dgm:pt modelId="{7BBF7D8C-C2DB-4BE0-B186-3794A2FF0919}">
      <dgm:prSet custT="1"/>
      <dgm:spPr/>
      <dgm:t>
        <a:bodyPr/>
        <a:lstStyle/>
        <a:p>
          <a:r>
            <a:rPr lang="en-US" sz="1200" dirty="0"/>
            <a:t>death</a:t>
          </a:r>
        </a:p>
      </dgm:t>
    </dgm:pt>
    <dgm:pt modelId="{137057CC-73BD-446F-A81C-07E9A41586F2}" type="parTrans" cxnId="{95607F1D-242A-4F91-8232-0488874163AE}">
      <dgm:prSet/>
      <dgm:spPr/>
      <dgm:t>
        <a:bodyPr/>
        <a:lstStyle/>
        <a:p>
          <a:endParaRPr lang="en-US"/>
        </a:p>
      </dgm:t>
    </dgm:pt>
    <dgm:pt modelId="{1EA0B6F0-DC38-4732-B4D5-0FA90E98F3E5}" type="sibTrans" cxnId="{95607F1D-242A-4F91-8232-0488874163AE}">
      <dgm:prSet/>
      <dgm:spPr/>
      <dgm:t>
        <a:bodyPr/>
        <a:lstStyle/>
        <a:p>
          <a:endParaRPr lang="en-US"/>
        </a:p>
      </dgm:t>
    </dgm:pt>
    <dgm:pt modelId="{9F090E05-DEED-4C39-B9DA-FB62AE97A2A9}">
      <dgm:prSet custT="1"/>
      <dgm:spPr/>
      <dgm:t>
        <a:bodyPr/>
        <a:lstStyle/>
        <a:p>
          <a:r>
            <a:rPr lang="en-US" sz="1200" dirty="0"/>
            <a:t>Fight</a:t>
          </a:r>
        </a:p>
      </dgm:t>
    </dgm:pt>
    <dgm:pt modelId="{DDBC5AEF-8DFC-446A-B6A4-1D7134B95798}" type="parTrans" cxnId="{F6841269-ECFC-4322-98F7-2F199FEAFD4A}">
      <dgm:prSet/>
      <dgm:spPr/>
      <dgm:t>
        <a:bodyPr/>
        <a:lstStyle/>
        <a:p>
          <a:endParaRPr lang="en-US"/>
        </a:p>
      </dgm:t>
    </dgm:pt>
    <dgm:pt modelId="{017C5308-E234-41F0-B5B6-816BE9FA4650}" type="sibTrans" cxnId="{F6841269-ECFC-4322-98F7-2F199FEAFD4A}">
      <dgm:prSet/>
      <dgm:spPr/>
      <dgm:t>
        <a:bodyPr/>
        <a:lstStyle/>
        <a:p>
          <a:endParaRPr lang="en-US"/>
        </a:p>
      </dgm:t>
    </dgm:pt>
    <dgm:pt modelId="{23DE8136-4DBE-4396-86D1-582AD8E6CB28}">
      <dgm:prSet custT="1"/>
      <dgm:spPr/>
      <dgm:t>
        <a:bodyPr/>
        <a:lstStyle/>
        <a:p>
          <a:r>
            <a:rPr lang="en-US" sz="1200" dirty="0"/>
            <a:t>Items</a:t>
          </a:r>
        </a:p>
      </dgm:t>
    </dgm:pt>
    <dgm:pt modelId="{F6A94D98-EA2C-47E7-A338-44547946B823}" type="parTrans" cxnId="{A31DBA72-EC1E-4F44-BB58-B734E69FA40F}">
      <dgm:prSet/>
      <dgm:spPr/>
      <dgm:t>
        <a:bodyPr/>
        <a:lstStyle/>
        <a:p>
          <a:endParaRPr lang="en-US"/>
        </a:p>
      </dgm:t>
    </dgm:pt>
    <dgm:pt modelId="{FC25C9FB-D460-43A7-9CC1-C61483C3055C}" type="sibTrans" cxnId="{A31DBA72-EC1E-4F44-BB58-B734E69FA40F}">
      <dgm:prSet/>
      <dgm:spPr/>
      <dgm:t>
        <a:bodyPr/>
        <a:lstStyle/>
        <a:p>
          <a:endParaRPr lang="en-US"/>
        </a:p>
      </dgm:t>
    </dgm:pt>
    <dgm:pt modelId="{A625F9D5-C20E-464F-A0DC-338822AC47A0}">
      <dgm:prSet custT="1"/>
      <dgm:spPr/>
      <dgm:t>
        <a:bodyPr/>
        <a:lstStyle/>
        <a:p>
          <a:r>
            <a:rPr lang="en-US" sz="1200" dirty="0"/>
            <a:t>Back to forest</a:t>
          </a:r>
        </a:p>
      </dgm:t>
    </dgm:pt>
    <dgm:pt modelId="{C01F06FE-1623-4037-865E-24EF3834C10B}" type="parTrans" cxnId="{3C268301-DB0A-44B7-BE37-7FE69EC545E1}">
      <dgm:prSet/>
      <dgm:spPr/>
      <dgm:t>
        <a:bodyPr/>
        <a:lstStyle/>
        <a:p>
          <a:endParaRPr lang="en-US"/>
        </a:p>
      </dgm:t>
    </dgm:pt>
    <dgm:pt modelId="{857BEC64-E191-44FA-94D4-D60A343C33E1}" type="sibTrans" cxnId="{3C268301-DB0A-44B7-BE37-7FE69EC545E1}">
      <dgm:prSet/>
      <dgm:spPr/>
      <dgm:t>
        <a:bodyPr/>
        <a:lstStyle/>
        <a:p>
          <a:endParaRPr lang="en-US"/>
        </a:p>
      </dgm:t>
    </dgm:pt>
    <dgm:pt modelId="{85356C4A-3014-403D-ACBB-542F5AFC744F}" type="pres">
      <dgm:prSet presAssocID="{FE733EB4-46CB-4071-93E3-240B418F6F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093BCCC-6C94-4904-9E8D-C674FE4CCC36}" type="pres">
      <dgm:prSet presAssocID="{52D164C4-DE26-4707-9E7A-F2051EBDFA5F}" presName="root1" presStyleCnt="0"/>
      <dgm:spPr/>
    </dgm:pt>
    <dgm:pt modelId="{09D8E4E2-0643-4347-8FB3-7B1CC5D16FC7}" type="pres">
      <dgm:prSet presAssocID="{52D164C4-DE26-4707-9E7A-F2051EBDFA5F}" presName="LevelOneTextNode" presStyleLbl="node0" presStyleIdx="0" presStyleCnt="1">
        <dgm:presLayoutVars>
          <dgm:chPref val="3"/>
        </dgm:presLayoutVars>
      </dgm:prSet>
      <dgm:spPr/>
    </dgm:pt>
    <dgm:pt modelId="{194C83F6-6553-493E-9C89-5A8500852A0A}" type="pres">
      <dgm:prSet presAssocID="{52D164C4-DE26-4707-9E7A-F2051EBDFA5F}" presName="level2hierChild" presStyleCnt="0"/>
      <dgm:spPr/>
    </dgm:pt>
    <dgm:pt modelId="{59A53F97-671A-496D-A780-2516F68C798F}" type="pres">
      <dgm:prSet presAssocID="{4086282F-09CC-494D-9AF8-68CC98B13FA2}" presName="conn2-1" presStyleLbl="parChTrans1D2" presStyleIdx="0" presStyleCnt="2"/>
      <dgm:spPr/>
    </dgm:pt>
    <dgm:pt modelId="{896377C2-3126-4BC2-8485-9035D9DB2609}" type="pres">
      <dgm:prSet presAssocID="{4086282F-09CC-494D-9AF8-68CC98B13FA2}" presName="connTx" presStyleLbl="parChTrans1D2" presStyleIdx="0" presStyleCnt="2"/>
      <dgm:spPr/>
    </dgm:pt>
    <dgm:pt modelId="{3B85B129-C66A-409B-94CA-06B2035AD066}" type="pres">
      <dgm:prSet presAssocID="{82456E90-6806-4B95-9C97-CDD419545F43}" presName="root2" presStyleCnt="0"/>
      <dgm:spPr/>
    </dgm:pt>
    <dgm:pt modelId="{CBFC1F2E-CF41-4958-9D86-3E78A49165B2}" type="pres">
      <dgm:prSet presAssocID="{82456E90-6806-4B95-9C97-CDD419545F43}" presName="LevelTwoTextNode" presStyleLbl="node2" presStyleIdx="0" presStyleCnt="2">
        <dgm:presLayoutVars>
          <dgm:chPref val="3"/>
        </dgm:presLayoutVars>
      </dgm:prSet>
      <dgm:spPr/>
    </dgm:pt>
    <dgm:pt modelId="{8FAA09A2-D9AF-4FDC-B5C7-0A2E3D7A302B}" type="pres">
      <dgm:prSet presAssocID="{82456E90-6806-4B95-9C97-CDD419545F43}" presName="level3hierChild" presStyleCnt="0"/>
      <dgm:spPr/>
    </dgm:pt>
    <dgm:pt modelId="{CB209DE7-A40D-468D-A021-DA7B7509F5F0}" type="pres">
      <dgm:prSet presAssocID="{FC65A452-FC42-4A72-A8AC-379D6A0963B7}" presName="conn2-1" presStyleLbl="parChTrans1D3" presStyleIdx="0" presStyleCnt="3"/>
      <dgm:spPr/>
    </dgm:pt>
    <dgm:pt modelId="{97E39227-AC03-4FCE-AB15-F22D1248DE4E}" type="pres">
      <dgm:prSet presAssocID="{FC65A452-FC42-4A72-A8AC-379D6A0963B7}" presName="connTx" presStyleLbl="parChTrans1D3" presStyleIdx="0" presStyleCnt="3"/>
      <dgm:spPr/>
    </dgm:pt>
    <dgm:pt modelId="{87586505-D891-47F0-9574-41397516FCA9}" type="pres">
      <dgm:prSet presAssocID="{5F6795E8-882A-4F3D-A78C-A5E709ED989B}" presName="root2" presStyleCnt="0"/>
      <dgm:spPr/>
    </dgm:pt>
    <dgm:pt modelId="{8B5FCF14-6C5F-4F47-B158-ABF334C5639F}" type="pres">
      <dgm:prSet presAssocID="{5F6795E8-882A-4F3D-A78C-A5E709ED989B}" presName="LevelTwoTextNode" presStyleLbl="node3" presStyleIdx="0" presStyleCnt="3">
        <dgm:presLayoutVars>
          <dgm:chPref val="3"/>
        </dgm:presLayoutVars>
      </dgm:prSet>
      <dgm:spPr/>
    </dgm:pt>
    <dgm:pt modelId="{535DAD1F-3C0A-4042-9879-4F4CC46AA545}" type="pres">
      <dgm:prSet presAssocID="{5F6795E8-882A-4F3D-A78C-A5E709ED989B}" presName="level3hierChild" presStyleCnt="0"/>
      <dgm:spPr/>
    </dgm:pt>
    <dgm:pt modelId="{001195E8-48D4-4300-A538-4C406E29013D}" type="pres">
      <dgm:prSet presAssocID="{D70624E7-F242-4F9B-BB32-2956F05271B4}" presName="conn2-1" presStyleLbl="parChTrans1D4" presStyleIdx="0" presStyleCnt="28"/>
      <dgm:spPr/>
    </dgm:pt>
    <dgm:pt modelId="{C1DCB9CE-3AE9-47CE-8FC4-EFEC02B72E1E}" type="pres">
      <dgm:prSet presAssocID="{D70624E7-F242-4F9B-BB32-2956F05271B4}" presName="connTx" presStyleLbl="parChTrans1D4" presStyleIdx="0" presStyleCnt="28"/>
      <dgm:spPr/>
    </dgm:pt>
    <dgm:pt modelId="{2C40FCA4-86B5-4A5A-9660-7BDCB53D40DD}" type="pres">
      <dgm:prSet presAssocID="{9D57A4D4-EFA6-469B-8ECC-F7BC2A39DFA1}" presName="root2" presStyleCnt="0"/>
      <dgm:spPr/>
    </dgm:pt>
    <dgm:pt modelId="{EA042EC9-4B77-446D-9E9C-5A2E41066E24}" type="pres">
      <dgm:prSet presAssocID="{9D57A4D4-EFA6-469B-8ECC-F7BC2A39DFA1}" presName="LevelTwoTextNode" presStyleLbl="node4" presStyleIdx="0" presStyleCnt="28">
        <dgm:presLayoutVars>
          <dgm:chPref val="3"/>
        </dgm:presLayoutVars>
      </dgm:prSet>
      <dgm:spPr/>
    </dgm:pt>
    <dgm:pt modelId="{45E5C5B6-749A-4E79-8544-F1F293FD8C4F}" type="pres">
      <dgm:prSet presAssocID="{9D57A4D4-EFA6-469B-8ECC-F7BC2A39DFA1}" presName="level3hierChild" presStyleCnt="0"/>
      <dgm:spPr/>
    </dgm:pt>
    <dgm:pt modelId="{7EADC96A-374A-4BE9-9E67-26428D522100}" type="pres">
      <dgm:prSet presAssocID="{76B6678E-9F6E-45D5-8AE6-0F61B198C326}" presName="conn2-1" presStyleLbl="parChTrans1D4" presStyleIdx="1" presStyleCnt="28"/>
      <dgm:spPr/>
    </dgm:pt>
    <dgm:pt modelId="{0B4D767C-D0EF-45E2-8A2E-85362B1A66C1}" type="pres">
      <dgm:prSet presAssocID="{76B6678E-9F6E-45D5-8AE6-0F61B198C326}" presName="connTx" presStyleLbl="parChTrans1D4" presStyleIdx="1" presStyleCnt="28"/>
      <dgm:spPr/>
    </dgm:pt>
    <dgm:pt modelId="{C29D74E3-53EE-49FA-AD61-2CB562ED7B70}" type="pres">
      <dgm:prSet presAssocID="{96B9A49A-8A72-4BDD-8DED-EDA8C5B5636A}" presName="root2" presStyleCnt="0"/>
      <dgm:spPr/>
    </dgm:pt>
    <dgm:pt modelId="{7355E095-D898-45EC-BB22-0F85A078D528}" type="pres">
      <dgm:prSet presAssocID="{96B9A49A-8A72-4BDD-8DED-EDA8C5B5636A}" presName="LevelTwoTextNode" presStyleLbl="node4" presStyleIdx="1" presStyleCnt="28">
        <dgm:presLayoutVars>
          <dgm:chPref val="3"/>
        </dgm:presLayoutVars>
      </dgm:prSet>
      <dgm:spPr/>
    </dgm:pt>
    <dgm:pt modelId="{D45497B1-BB27-4C0D-B261-827B85F340F1}" type="pres">
      <dgm:prSet presAssocID="{96B9A49A-8A72-4BDD-8DED-EDA8C5B5636A}" presName="level3hierChild" presStyleCnt="0"/>
      <dgm:spPr/>
    </dgm:pt>
    <dgm:pt modelId="{054E5352-A803-4FE6-B359-FC8282355C3A}" type="pres">
      <dgm:prSet presAssocID="{D244A52B-F803-4264-B017-C525FA59B17A}" presName="conn2-1" presStyleLbl="parChTrans1D4" presStyleIdx="2" presStyleCnt="28"/>
      <dgm:spPr/>
    </dgm:pt>
    <dgm:pt modelId="{5144C360-E42C-4139-BA70-A79D04A6139B}" type="pres">
      <dgm:prSet presAssocID="{D244A52B-F803-4264-B017-C525FA59B17A}" presName="connTx" presStyleLbl="parChTrans1D4" presStyleIdx="2" presStyleCnt="28"/>
      <dgm:spPr/>
    </dgm:pt>
    <dgm:pt modelId="{BF4DA489-093B-4F46-8B42-13A08AF4BECC}" type="pres">
      <dgm:prSet presAssocID="{2D1957C8-BD33-4539-9DEE-83F693B26A52}" presName="root2" presStyleCnt="0"/>
      <dgm:spPr/>
    </dgm:pt>
    <dgm:pt modelId="{DF8BFBCD-1744-4F3B-9EE6-7053B98C36C1}" type="pres">
      <dgm:prSet presAssocID="{2D1957C8-BD33-4539-9DEE-83F693B26A52}" presName="LevelTwoTextNode" presStyleLbl="node4" presStyleIdx="2" presStyleCnt="28">
        <dgm:presLayoutVars>
          <dgm:chPref val="3"/>
        </dgm:presLayoutVars>
      </dgm:prSet>
      <dgm:spPr/>
    </dgm:pt>
    <dgm:pt modelId="{7A8F2E01-880E-45F0-BDB3-1ABD08782D03}" type="pres">
      <dgm:prSet presAssocID="{2D1957C8-BD33-4539-9DEE-83F693B26A52}" presName="level3hierChild" presStyleCnt="0"/>
      <dgm:spPr/>
    </dgm:pt>
    <dgm:pt modelId="{D0D907D2-9267-4545-8C34-5F3A9E143315}" type="pres">
      <dgm:prSet presAssocID="{48B1BD54-F04B-4A04-86D2-E1377B300335}" presName="conn2-1" presStyleLbl="parChTrans1D4" presStyleIdx="3" presStyleCnt="28"/>
      <dgm:spPr/>
    </dgm:pt>
    <dgm:pt modelId="{0744583E-D220-452D-8953-3647B2949C0C}" type="pres">
      <dgm:prSet presAssocID="{48B1BD54-F04B-4A04-86D2-E1377B300335}" presName="connTx" presStyleLbl="parChTrans1D4" presStyleIdx="3" presStyleCnt="28"/>
      <dgm:spPr/>
    </dgm:pt>
    <dgm:pt modelId="{1EE3B9BF-368D-4435-8BAC-8F0F199417DB}" type="pres">
      <dgm:prSet presAssocID="{1400F37D-88B0-4B8B-9DD6-06557E1D7704}" presName="root2" presStyleCnt="0"/>
      <dgm:spPr/>
    </dgm:pt>
    <dgm:pt modelId="{128F94B0-2CDF-46BF-BA38-E938B71B65D4}" type="pres">
      <dgm:prSet presAssocID="{1400F37D-88B0-4B8B-9DD6-06557E1D7704}" presName="LevelTwoTextNode" presStyleLbl="node4" presStyleIdx="3" presStyleCnt="28">
        <dgm:presLayoutVars>
          <dgm:chPref val="3"/>
        </dgm:presLayoutVars>
      </dgm:prSet>
      <dgm:spPr/>
    </dgm:pt>
    <dgm:pt modelId="{522D0C03-D66D-441E-9835-2209ED0568D1}" type="pres">
      <dgm:prSet presAssocID="{1400F37D-88B0-4B8B-9DD6-06557E1D7704}" presName="level3hierChild" presStyleCnt="0"/>
      <dgm:spPr/>
    </dgm:pt>
    <dgm:pt modelId="{5294F716-2A63-4D92-953C-50B6F3C9E93A}" type="pres">
      <dgm:prSet presAssocID="{4DA35819-5596-4FBE-81BC-2BF42E335307}" presName="conn2-1" presStyleLbl="parChTrans1D4" presStyleIdx="4" presStyleCnt="28"/>
      <dgm:spPr/>
    </dgm:pt>
    <dgm:pt modelId="{F7E6BD0E-900E-426C-B2EB-06FB4AB8BAA0}" type="pres">
      <dgm:prSet presAssocID="{4DA35819-5596-4FBE-81BC-2BF42E335307}" presName="connTx" presStyleLbl="parChTrans1D4" presStyleIdx="4" presStyleCnt="28"/>
      <dgm:spPr/>
    </dgm:pt>
    <dgm:pt modelId="{11F6CAA3-D15E-4B77-B05F-554D05EE6DF2}" type="pres">
      <dgm:prSet presAssocID="{A72E13FA-CA54-451F-B28A-0AAB222E51FA}" presName="root2" presStyleCnt="0"/>
      <dgm:spPr/>
    </dgm:pt>
    <dgm:pt modelId="{8F8FCA53-6F3B-4AC8-B76D-87BDEA5B7D53}" type="pres">
      <dgm:prSet presAssocID="{A72E13FA-CA54-451F-B28A-0AAB222E51FA}" presName="LevelTwoTextNode" presStyleLbl="node4" presStyleIdx="4" presStyleCnt="28">
        <dgm:presLayoutVars>
          <dgm:chPref val="3"/>
        </dgm:presLayoutVars>
      </dgm:prSet>
      <dgm:spPr/>
    </dgm:pt>
    <dgm:pt modelId="{0E1D6A8D-1631-4507-ABF2-AB9F7E4DB34F}" type="pres">
      <dgm:prSet presAssocID="{A72E13FA-CA54-451F-B28A-0AAB222E51FA}" presName="level3hierChild" presStyleCnt="0"/>
      <dgm:spPr/>
    </dgm:pt>
    <dgm:pt modelId="{AE7C9BE6-DDFE-4233-BB81-AE6446CB3BF7}" type="pres">
      <dgm:prSet presAssocID="{86D7031F-2DA3-4312-B160-E8BBD2881DDA}" presName="conn2-1" presStyleLbl="parChTrans1D4" presStyleIdx="5" presStyleCnt="28"/>
      <dgm:spPr/>
    </dgm:pt>
    <dgm:pt modelId="{1E9F7466-D1D6-4E86-B956-72BC28E89A53}" type="pres">
      <dgm:prSet presAssocID="{86D7031F-2DA3-4312-B160-E8BBD2881DDA}" presName="connTx" presStyleLbl="parChTrans1D4" presStyleIdx="5" presStyleCnt="28"/>
      <dgm:spPr/>
    </dgm:pt>
    <dgm:pt modelId="{27DFC38B-2D2C-40FF-9071-F5AD4415283C}" type="pres">
      <dgm:prSet presAssocID="{12CDE9BE-AEA4-4AE9-B4BB-C8C1EAA110A7}" presName="root2" presStyleCnt="0"/>
      <dgm:spPr/>
    </dgm:pt>
    <dgm:pt modelId="{AE5DEE49-F86B-4822-A67A-C37D34EC38DE}" type="pres">
      <dgm:prSet presAssocID="{12CDE9BE-AEA4-4AE9-B4BB-C8C1EAA110A7}" presName="LevelTwoTextNode" presStyleLbl="node4" presStyleIdx="5" presStyleCnt="28">
        <dgm:presLayoutVars>
          <dgm:chPref val="3"/>
        </dgm:presLayoutVars>
      </dgm:prSet>
      <dgm:spPr/>
    </dgm:pt>
    <dgm:pt modelId="{42805EC6-1708-401C-9177-1FCD7F967A75}" type="pres">
      <dgm:prSet presAssocID="{12CDE9BE-AEA4-4AE9-B4BB-C8C1EAA110A7}" presName="level3hierChild" presStyleCnt="0"/>
      <dgm:spPr/>
    </dgm:pt>
    <dgm:pt modelId="{A9E790BC-CDA0-4F65-8B7F-67062B4DC526}" type="pres">
      <dgm:prSet presAssocID="{9D61C2CD-CFC1-4211-895F-F2C9BC619088}" presName="conn2-1" presStyleLbl="parChTrans1D4" presStyleIdx="6" presStyleCnt="28"/>
      <dgm:spPr/>
    </dgm:pt>
    <dgm:pt modelId="{48787A4A-454D-42D2-BE60-AF49AF313DC1}" type="pres">
      <dgm:prSet presAssocID="{9D61C2CD-CFC1-4211-895F-F2C9BC619088}" presName="connTx" presStyleLbl="parChTrans1D4" presStyleIdx="6" presStyleCnt="28"/>
      <dgm:spPr/>
    </dgm:pt>
    <dgm:pt modelId="{E92AD38F-BBA6-48C7-A02B-B4455DA1336A}" type="pres">
      <dgm:prSet presAssocID="{3D4DFE78-AAD4-49BB-89ED-0353D8483BE7}" presName="root2" presStyleCnt="0"/>
      <dgm:spPr/>
    </dgm:pt>
    <dgm:pt modelId="{0DB0537B-2BEF-4468-A08B-F549922C2BB1}" type="pres">
      <dgm:prSet presAssocID="{3D4DFE78-AAD4-49BB-89ED-0353D8483BE7}" presName="LevelTwoTextNode" presStyleLbl="node4" presStyleIdx="6" presStyleCnt="28">
        <dgm:presLayoutVars>
          <dgm:chPref val="3"/>
        </dgm:presLayoutVars>
      </dgm:prSet>
      <dgm:spPr/>
    </dgm:pt>
    <dgm:pt modelId="{EA3B3C3E-2059-43CD-B59F-1726F0E72D3E}" type="pres">
      <dgm:prSet presAssocID="{3D4DFE78-AAD4-49BB-89ED-0353D8483BE7}" presName="level3hierChild" presStyleCnt="0"/>
      <dgm:spPr/>
    </dgm:pt>
    <dgm:pt modelId="{218D72AC-3912-4EDC-94ED-C6F85A56C270}" type="pres">
      <dgm:prSet presAssocID="{99EEB134-754E-4203-84BE-25FA1A8B5759}" presName="conn2-1" presStyleLbl="parChTrans1D4" presStyleIdx="7" presStyleCnt="28"/>
      <dgm:spPr/>
    </dgm:pt>
    <dgm:pt modelId="{57E01032-1F23-4F64-B926-6B6AFB563AB8}" type="pres">
      <dgm:prSet presAssocID="{99EEB134-754E-4203-84BE-25FA1A8B5759}" presName="connTx" presStyleLbl="parChTrans1D4" presStyleIdx="7" presStyleCnt="28"/>
      <dgm:spPr/>
    </dgm:pt>
    <dgm:pt modelId="{DA8E35AD-771F-43E0-AB5E-DF078E62D4D1}" type="pres">
      <dgm:prSet presAssocID="{24D5EAA7-DF5C-41B5-BFD9-24842AB2D20A}" presName="root2" presStyleCnt="0"/>
      <dgm:spPr/>
    </dgm:pt>
    <dgm:pt modelId="{39EB661D-FE2C-4C71-89F4-8C8BD10A2599}" type="pres">
      <dgm:prSet presAssocID="{24D5EAA7-DF5C-41B5-BFD9-24842AB2D20A}" presName="LevelTwoTextNode" presStyleLbl="node4" presStyleIdx="7" presStyleCnt="28">
        <dgm:presLayoutVars>
          <dgm:chPref val="3"/>
        </dgm:presLayoutVars>
      </dgm:prSet>
      <dgm:spPr/>
    </dgm:pt>
    <dgm:pt modelId="{15D96606-A677-4C82-A3BD-CE04A186153F}" type="pres">
      <dgm:prSet presAssocID="{24D5EAA7-DF5C-41B5-BFD9-24842AB2D20A}" presName="level3hierChild" presStyleCnt="0"/>
      <dgm:spPr/>
    </dgm:pt>
    <dgm:pt modelId="{823E474A-C261-472B-AD84-CB445FCD0F27}" type="pres">
      <dgm:prSet presAssocID="{62723FB4-F264-48FC-BC66-25F2C4813E38}" presName="conn2-1" presStyleLbl="parChTrans1D4" presStyleIdx="8" presStyleCnt="28"/>
      <dgm:spPr/>
    </dgm:pt>
    <dgm:pt modelId="{055E62AE-80B9-4477-B09F-B0DCD97A86C6}" type="pres">
      <dgm:prSet presAssocID="{62723FB4-F264-48FC-BC66-25F2C4813E38}" presName="connTx" presStyleLbl="parChTrans1D4" presStyleIdx="8" presStyleCnt="28"/>
      <dgm:spPr/>
    </dgm:pt>
    <dgm:pt modelId="{0CDF7331-4348-42D9-8344-F0804F96AA35}" type="pres">
      <dgm:prSet presAssocID="{9B531E5B-981A-43FF-98BA-B85142D2614B}" presName="root2" presStyleCnt="0"/>
      <dgm:spPr/>
    </dgm:pt>
    <dgm:pt modelId="{32ABE755-A5A1-4293-BA6E-A9C68483FE5D}" type="pres">
      <dgm:prSet presAssocID="{9B531E5B-981A-43FF-98BA-B85142D2614B}" presName="LevelTwoTextNode" presStyleLbl="node4" presStyleIdx="8" presStyleCnt="28">
        <dgm:presLayoutVars>
          <dgm:chPref val="3"/>
        </dgm:presLayoutVars>
      </dgm:prSet>
      <dgm:spPr/>
    </dgm:pt>
    <dgm:pt modelId="{C1072E9F-A203-4C70-9BD3-9B8A5E54D244}" type="pres">
      <dgm:prSet presAssocID="{9B531E5B-981A-43FF-98BA-B85142D2614B}" presName="level3hierChild" presStyleCnt="0"/>
      <dgm:spPr/>
    </dgm:pt>
    <dgm:pt modelId="{ED38C0C7-679D-4E1E-AEC1-6797643B8ACD}" type="pres">
      <dgm:prSet presAssocID="{5683CA75-3FDC-449B-8BAA-92E7E4758A1C}" presName="conn2-1" presStyleLbl="parChTrans1D4" presStyleIdx="9" presStyleCnt="28"/>
      <dgm:spPr/>
    </dgm:pt>
    <dgm:pt modelId="{4FB3A6EB-B7B7-4AF2-944C-A5CFAD53DFA0}" type="pres">
      <dgm:prSet presAssocID="{5683CA75-3FDC-449B-8BAA-92E7E4758A1C}" presName="connTx" presStyleLbl="parChTrans1D4" presStyleIdx="9" presStyleCnt="28"/>
      <dgm:spPr/>
    </dgm:pt>
    <dgm:pt modelId="{FA642CA1-82A5-431F-B463-E4E4D1B90472}" type="pres">
      <dgm:prSet presAssocID="{3AC475DF-9D9C-408D-9445-589283FDCC09}" presName="root2" presStyleCnt="0"/>
      <dgm:spPr/>
    </dgm:pt>
    <dgm:pt modelId="{D460CF26-37FA-44EC-A496-A3F90D2227F6}" type="pres">
      <dgm:prSet presAssocID="{3AC475DF-9D9C-408D-9445-589283FDCC09}" presName="LevelTwoTextNode" presStyleLbl="node4" presStyleIdx="9" presStyleCnt="28">
        <dgm:presLayoutVars>
          <dgm:chPref val="3"/>
        </dgm:presLayoutVars>
      </dgm:prSet>
      <dgm:spPr/>
    </dgm:pt>
    <dgm:pt modelId="{A9134921-6205-4525-8CDB-C5824F7FBB85}" type="pres">
      <dgm:prSet presAssocID="{3AC475DF-9D9C-408D-9445-589283FDCC09}" presName="level3hierChild" presStyleCnt="0"/>
      <dgm:spPr/>
    </dgm:pt>
    <dgm:pt modelId="{71F21A31-925D-4CC8-AAF1-D385A5B87241}" type="pres">
      <dgm:prSet presAssocID="{83FC443F-0853-49D2-813C-7DDDAF354A30}" presName="conn2-1" presStyleLbl="parChTrans1D4" presStyleIdx="10" presStyleCnt="28"/>
      <dgm:spPr/>
    </dgm:pt>
    <dgm:pt modelId="{BFD4D32E-C7CE-487E-AEF5-1CD9673A4E6D}" type="pres">
      <dgm:prSet presAssocID="{83FC443F-0853-49D2-813C-7DDDAF354A30}" presName="connTx" presStyleLbl="parChTrans1D4" presStyleIdx="10" presStyleCnt="28"/>
      <dgm:spPr/>
    </dgm:pt>
    <dgm:pt modelId="{40672CD1-9CA1-42FD-9231-398A05306E5D}" type="pres">
      <dgm:prSet presAssocID="{569A41B6-DEDB-47F2-8C9F-789340191164}" presName="root2" presStyleCnt="0"/>
      <dgm:spPr/>
    </dgm:pt>
    <dgm:pt modelId="{08542440-4FC3-42BC-B17F-99C5F39FFCEC}" type="pres">
      <dgm:prSet presAssocID="{569A41B6-DEDB-47F2-8C9F-789340191164}" presName="LevelTwoTextNode" presStyleLbl="node4" presStyleIdx="10" presStyleCnt="28">
        <dgm:presLayoutVars>
          <dgm:chPref val="3"/>
        </dgm:presLayoutVars>
      </dgm:prSet>
      <dgm:spPr/>
    </dgm:pt>
    <dgm:pt modelId="{8E6B450E-520E-45A1-B5C0-171314835C60}" type="pres">
      <dgm:prSet presAssocID="{569A41B6-DEDB-47F2-8C9F-789340191164}" presName="level3hierChild" presStyleCnt="0"/>
      <dgm:spPr/>
    </dgm:pt>
    <dgm:pt modelId="{7DBBD965-C560-47B5-B897-A3C806C3EDA0}" type="pres">
      <dgm:prSet presAssocID="{61F92AC5-B375-4871-A332-622208E3CBD0}" presName="conn2-1" presStyleLbl="parChTrans1D4" presStyleIdx="11" presStyleCnt="28"/>
      <dgm:spPr/>
    </dgm:pt>
    <dgm:pt modelId="{6D10A4F9-F419-404A-A027-802D32001F3B}" type="pres">
      <dgm:prSet presAssocID="{61F92AC5-B375-4871-A332-622208E3CBD0}" presName="connTx" presStyleLbl="parChTrans1D4" presStyleIdx="11" presStyleCnt="28"/>
      <dgm:spPr/>
    </dgm:pt>
    <dgm:pt modelId="{781831BD-D79F-4FB5-9DDA-205A3D9E1C14}" type="pres">
      <dgm:prSet presAssocID="{2E80DB2C-4E69-4AF8-8919-035A46BDBFC8}" presName="root2" presStyleCnt="0"/>
      <dgm:spPr/>
    </dgm:pt>
    <dgm:pt modelId="{D2EFEC45-E824-4CFC-9EA3-BB9EE2E863C0}" type="pres">
      <dgm:prSet presAssocID="{2E80DB2C-4E69-4AF8-8919-035A46BDBFC8}" presName="LevelTwoTextNode" presStyleLbl="node4" presStyleIdx="11" presStyleCnt="28">
        <dgm:presLayoutVars>
          <dgm:chPref val="3"/>
        </dgm:presLayoutVars>
      </dgm:prSet>
      <dgm:spPr/>
    </dgm:pt>
    <dgm:pt modelId="{FBE864E6-28BD-4338-BB7B-C78637C35494}" type="pres">
      <dgm:prSet presAssocID="{2E80DB2C-4E69-4AF8-8919-035A46BDBFC8}" presName="level3hierChild" presStyleCnt="0"/>
      <dgm:spPr/>
    </dgm:pt>
    <dgm:pt modelId="{74C05BA4-B88B-4B55-8F09-F4F6547B4724}" type="pres">
      <dgm:prSet presAssocID="{DE48D687-A109-48EE-8597-3F90E6E99D62}" presName="conn2-1" presStyleLbl="parChTrans1D4" presStyleIdx="12" presStyleCnt="28"/>
      <dgm:spPr/>
    </dgm:pt>
    <dgm:pt modelId="{F8613842-DDE6-4524-B087-DF6E01E67C4D}" type="pres">
      <dgm:prSet presAssocID="{DE48D687-A109-48EE-8597-3F90E6E99D62}" presName="connTx" presStyleLbl="parChTrans1D4" presStyleIdx="12" presStyleCnt="28"/>
      <dgm:spPr/>
    </dgm:pt>
    <dgm:pt modelId="{0C818818-6633-47F4-BC4B-33B0A36B4BE6}" type="pres">
      <dgm:prSet presAssocID="{2BB3F9CA-E34E-4AF6-89FD-97A0A831A9F8}" presName="root2" presStyleCnt="0"/>
      <dgm:spPr/>
    </dgm:pt>
    <dgm:pt modelId="{F5405AA2-6589-48E6-97F1-8099D782E173}" type="pres">
      <dgm:prSet presAssocID="{2BB3F9CA-E34E-4AF6-89FD-97A0A831A9F8}" presName="LevelTwoTextNode" presStyleLbl="node4" presStyleIdx="12" presStyleCnt="28">
        <dgm:presLayoutVars>
          <dgm:chPref val="3"/>
        </dgm:presLayoutVars>
      </dgm:prSet>
      <dgm:spPr/>
    </dgm:pt>
    <dgm:pt modelId="{FF01C82F-1E58-4B6F-AA9D-E050EB3E21F2}" type="pres">
      <dgm:prSet presAssocID="{2BB3F9CA-E34E-4AF6-89FD-97A0A831A9F8}" presName="level3hierChild" presStyleCnt="0"/>
      <dgm:spPr/>
    </dgm:pt>
    <dgm:pt modelId="{9105BBDC-D9CE-457B-A71F-0267A4D8BB06}" type="pres">
      <dgm:prSet presAssocID="{2D9C6BB8-8CE4-4F39-9E2A-E096ADEFAC35}" presName="conn2-1" presStyleLbl="parChTrans1D4" presStyleIdx="13" presStyleCnt="28"/>
      <dgm:spPr/>
    </dgm:pt>
    <dgm:pt modelId="{EBC504C4-50CF-44A8-9AC3-C47F94F5C137}" type="pres">
      <dgm:prSet presAssocID="{2D9C6BB8-8CE4-4F39-9E2A-E096ADEFAC35}" presName="connTx" presStyleLbl="parChTrans1D4" presStyleIdx="13" presStyleCnt="28"/>
      <dgm:spPr/>
    </dgm:pt>
    <dgm:pt modelId="{897C8AAD-86CE-4F11-9927-C4EB1C5F742C}" type="pres">
      <dgm:prSet presAssocID="{2842821B-03C7-4619-94EC-441907C78319}" presName="root2" presStyleCnt="0"/>
      <dgm:spPr/>
    </dgm:pt>
    <dgm:pt modelId="{78E38A96-AC39-448F-AA62-6CF506503A6E}" type="pres">
      <dgm:prSet presAssocID="{2842821B-03C7-4619-94EC-441907C78319}" presName="LevelTwoTextNode" presStyleLbl="node4" presStyleIdx="13" presStyleCnt="28">
        <dgm:presLayoutVars>
          <dgm:chPref val="3"/>
        </dgm:presLayoutVars>
      </dgm:prSet>
      <dgm:spPr/>
    </dgm:pt>
    <dgm:pt modelId="{886BA147-93DA-4605-A359-05DE833293B6}" type="pres">
      <dgm:prSet presAssocID="{2842821B-03C7-4619-94EC-441907C78319}" presName="level3hierChild" presStyleCnt="0"/>
      <dgm:spPr/>
    </dgm:pt>
    <dgm:pt modelId="{340A55FC-4F68-41F3-9C73-3E4F69D8CB20}" type="pres">
      <dgm:prSet presAssocID="{4E65C31B-6CA9-4CDC-8665-E069E15D0951}" presName="conn2-1" presStyleLbl="parChTrans1D4" presStyleIdx="14" presStyleCnt="28"/>
      <dgm:spPr/>
    </dgm:pt>
    <dgm:pt modelId="{36044CD9-16C1-46C4-B427-94E36CF2BC76}" type="pres">
      <dgm:prSet presAssocID="{4E65C31B-6CA9-4CDC-8665-E069E15D0951}" presName="connTx" presStyleLbl="parChTrans1D4" presStyleIdx="14" presStyleCnt="28"/>
      <dgm:spPr/>
    </dgm:pt>
    <dgm:pt modelId="{A1BF78F2-CDE0-4E1C-BDFD-331FE3381690}" type="pres">
      <dgm:prSet presAssocID="{BE8C2BAE-F3E5-4483-A6B3-7035B93E4D5E}" presName="root2" presStyleCnt="0"/>
      <dgm:spPr/>
    </dgm:pt>
    <dgm:pt modelId="{AEC6F262-5194-49C6-97FD-CE17CF448BAA}" type="pres">
      <dgm:prSet presAssocID="{BE8C2BAE-F3E5-4483-A6B3-7035B93E4D5E}" presName="LevelTwoTextNode" presStyleLbl="node4" presStyleIdx="14" presStyleCnt="28">
        <dgm:presLayoutVars>
          <dgm:chPref val="3"/>
        </dgm:presLayoutVars>
      </dgm:prSet>
      <dgm:spPr/>
    </dgm:pt>
    <dgm:pt modelId="{57704A04-32B8-4D17-8BAD-7B9AA4A378D4}" type="pres">
      <dgm:prSet presAssocID="{BE8C2BAE-F3E5-4483-A6B3-7035B93E4D5E}" presName="level3hierChild" presStyleCnt="0"/>
      <dgm:spPr/>
    </dgm:pt>
    <dgm:pt modelId="{EC284A70-4C6D-4288-A8C7-C4A4B3122F9C}" type="pres">
      <dgm:prSet presAssocID="{60BBA359-FF0F-42E0-AD3F-ECAD7F8B0586}" presName="conn2-1" presStyleLbl="parChTrans1D4" presStyleIdx="15" presStyleCnt="28"/>
      <dgm:spPr/>
    </dgm:pt>
    <dgm:pt modelId="{4049EB86-0014-439B-8D82-78759F896A64}" type="pres">
      <dgm:prSet presAssocID="{60BBA359-FF0F-42E0-AD3F-ECAD7F8B0586}" presName="connTx" presStyleLbl="parChTrans1D4" presStyleIdx="15" presStyleCnt="28"/>
      <dgm:spPr/>
    </dgm:pt>
    <dgm:pt modelId="{3F8BB718-8827-4D9C-9DE9-BB0630E0F7D5}" type="pres">
      <dgm:prSet presAssocID="{FDAB3F9D-EB79-4A5A-9102-F83C2194BAC0}" presName="root2" presStyleCnt="0"/>
      <dgm:spPr/>
    </dgm:pt>
    <dgm:pt modelId="{38C841F9-0A71-408B-869F-1DAD96E2A9D5}" type="pres">
      <dgm:prSet presAssocID="{FDAB3F9D-EB79-4A5A-9102-F83C2194BAC0}" presName="LevelTwoTextNode" presStyleLbl="node4" presStyleIdx="15" presStyleCnt="28">
        <dgm:presLayoutVars>
          <dgm:chPref val="3"/>
        </dgm:presLayoutVars>
      </dgm:prSet>
      <dgm:spPr/>
    </dgm:pt>
    <dgm:pt modelId="{17019F9C-2A02-4385-BCC4-51264C43221C}" type="pres">
      <dgm:prSet presAssocID="{FDAB3F9D-EB79-4A5A-9102-F83C2194BAC0}" presName="level3hierChild" presStyleCnt="0"/>
      <dgm:spPr/>
    </dgm:pt>
    <dgm:pt modelId="{5F5A11C7-1B27-4A6B-9E2E-F120D357A1D4}" type="pres">
      <dgm:prSet presAssocID="{B67440C9-F042-4873-80E2-E01199633531}" presName="conn2-1" presStyleLbl="parChTrans1D2" presStyleIdx="1" presStyleCnt="2"/>
      <dgm:spPr/>
    </dgm:pt>
    <dgm:pt modelId="{EE0CB1E3-540B-40BE-AD3F-CC7E693A344E}" type="pres">
      <dgm:prSet presAssocID="{B67440C9-F042-4873-80E2-E01199633531}" presName="connTx" presStyleLbl="parChTrans1D2" presStyleIdx="1" presStyleCnt="2"/>
      <dgm:spPr/>
    </dgm:pt>
    <dgm:pt modelId="{F1A1F4F3-DC85-4E93-BD57-1E050E54C5AE}" type="pres">
      <dgm:prSet presAssocID="{ECF558F2-153D-40A1-AA2E-306F37C8092C}" presName="root2" presStyleCnt="0"/>
      <dgm:spPr/>
    </dgm:pt>
    <dgm:pt modelId="{0594F194-C2C2-48D9-A9B7-18C7F6526125}" type="pres">
      <dgm:prSet presAssocID="{ECF558F2-153D-40A1-AA2E-306F37C8092C}" presName="LevelTwoTextNode" presStyleLbl="node2" presStyleIdx="1" presStyleCnt="2">
        <dgm:presLayoutVars>
          <dgm:chPref val="3"/>
        </dgm:presLayoutVars>
      </dgm:prSet>
      <dgm:spPr/>
    </dgm:pt>
    <dgm:pt modelId="{BF6D2AEE-9089-4DB0-AB97-2005CCF76009}" type="pres">
      <dgm:prSet presAssocID="{ECF558F2-153D-40A1-AA2E-306F37C8092C}" presName="level3hierChild" presStyleCnt="0"/>
      <dgm:spPr/>
    </dgm:pt>
    <dgm:pt modelId="{A5388DB0-CB7C-4B93-B5E7-74385E09458F}" type="pres">
      <dgm:prSet presAssocID="{0010DEA3-7B24-4943-91ED-CE3B80918780}" presName="conn2-1" presStyleLbl="parChTrans1D3" presStyleIdx="1" presStyleCnt="3"/>
      <dgm:spPr/>
    </dgm:pt>
    <dgm:pt modelId="{C08ED35E-AAD5-4A22-994C-CCAC7C56A490}" type="pres">
      <dgm:prSet presAssocID="{0010DEA3-7B24-4943-91ED-CE3B80918780}" presName="connTx" presStyleLbl="parChTrans1D3" presStyleIdx="1" presStyleCnt="3"/>
      <dgm:spPr/>
    </dgm:pt>
    <dgm:pt modelId="{793741E0-92F6-4AC3-8748-F9CEE099926F}" type="pres">
      <dgm:prSet presAssocID="{BAE4C08E-7EAB-4C99-8604-3286717D9A10}" presName="root2" presStyleCnt="0"/>
      <dgm:spPr/>
    </dgm:pt>
    <dgm:pt modelId="{3AB1EB6D-BBE4-41F0-A741-D4D9EDECF687}" type="pres">
      <dgm:prSet presAssocID="{BAE4C08E-7EAB-4C99-8604-3286717D9A10}" presName="LevelTwoTextNode" presStyleLbl="node3" presStyleIdx="1" presStyleCnt="3">
        <dgm:presLayoutVars>
          <dgm:chPref val="3"/>
        </dgm:presLayoutVars>
      </dgm:prSet>
      <dgm:spPr/>
    </dgm:pt>
    <dgm:pt modelId="{9EA61247-BCF7-49B0-BEDA-0AF4BD5558DC}" type="pres">
      <dgm:prSet presAssocID="{BAE4C08E-7EAB-4C99-8604-3286717D9A10}" presName="level3hierChild" presStyleCnt="0"/>
      <dgm:spPr/>
    </dgm:pt>
    <dgm:pt modelId="{D9005B67-868D-4078-A55F-8AF19C2DF18C}" type="pres">
      <dgm:prSet presAssocID="{E86C18D9-B077-41EF-88F7-E9AD81E0DC59}" presName="conn2-1" presStyleLbl="parChTrans1D4" presStyleIdx="16" presStyleCnt="28"/>
      <dgm:spPr/>
    </dgm:pt>
    <dgm:pt modelId="{12F6CABA-3966-4148-B131-0B994B15A878}" type="pres">
      <dgm:prSet presAssocID="{E86C18D9-B077-41EF-88F7-E9AD81E0DC59}" presName="connTx" presStyleLbl="parChTrans1D4" presStyleIdx="16" presStyleCnt="28"/>
      <dgm:spPr/>
    </dgm:pt>
    <dgm:pt modelId="{5E39C862-6EC4-4D19-A4FE-593F39CEB131}" type="pres">
      <dgm:prSet presAssocID="{738174BD-F6DC-47E6-A2EC-961B67899848}" presName="root2" presStyleCnt="0"/>
      <dgm:spPr/>
    </dgm:pt>
    <dgm:pt modelId="{4FBB25FE-B278-4744-9A2D-E7984B7BBF79}" type="pres">
      <dgm:prSet presAssocID="{738174BD-F6DC-47E6-A2EC-961B67899848}" presName="LevelTwoTextNode" presStyleLbl="node4" presStyleIdx="16" presStyleCnt="28">
        <dgm:presLayoutVars>
          <dgm:chPref val="3"/>
        </dgm:presLayoutVars>
      </dgm:prSet>
      <dgm:spPr/>
    </dgm:pt>
    <dgm:pt modelId="{02ABAEB3-BA99-410D-A8C0-AC9AB264440E}" type="pres">
      <dgm:prSet presAssocID="{738174BD-F6DC-47E6-A2EC-961B67899848}" presName="level3hierChild" presStyleCnt="0"/>
      <dgm:spPr/>
    </dgm:pt>
    <dgm:pt modelId="{D665B046-F51D-4FEB-98DB-027EF67A6C4D}" type="pres">
      <dgm:prSet presAssocID="{A5DE3A3F-B391-44FD-83F6-AB484ABF1B7F}" presName="conn2-1" presStyleLbl="parChTrans1D3" presStyleIdx="2" presStyleCnt="3"/>
      <dgm:spPr/>
    </dgm:pt>
    <dgm:pt modelId="{8CF82DB3-A10B-496C-9D19-1170AF8DDEBA}" type="pres">
      <dgm:prSet presAssocID="{A5DE3A3F-B391-44FD-83F6-AB484ABF1B7F}" presName="connTx" presStyleLbl="parChTrans1D3" presStyleIdx="2" presStyleCnt="3"/>
      <dgm:spPr/>
    </dgm:pt>
    <dgm:pt modelId="{75B8C56B-BCED-43DC-9398-7FA8D7AEA8FC}" type="pres">
      <dgm:prSet presAssocID="{4D4A5D6A-5BDB-4D84-8532-2343051CD790}" presName="root2" presStyleCnt="0"/>
      <dgm:spPr/>
    </dgm:pt>
    <dgm:pt modelId="{2D44C3F6-3DC2-42BF-B428-F20FF1CDEC0E}" type="pres">
      <dgm:prSet presAssocID="{4D4A5D6A-5BDB-4D84-8532-2343051CD790}" presName="LevelTwoTextNode" presStyleLbl="node3" presStyleIdx="2" presStyleCnt="3">
        <dgm:presLayoutVars>
          <dgm:chPref val="3"/>
        </dgm:presLayoutVars>
      </dgm:prSet>
      <dgm:spPr/>
    </dgm:pt>
    <dgm:pt modelId="{354E2CA9-4D90-45A0-82BA-DC449731CDF8}" type="pres">
      <dgm:prSet presAssocID="{4D4A5D6A-5BDB-4D84-8532-2343051CD790}" presName="level3hierChild" presStyleCnt="0"/>
      <dgm:spPr/>
    </dgm:pt>
    <dgm:pt modelId="{61698F44-355A-496A-8810-5A0BCF00600A}" type="pres">
      <dgm:prSet presAssocID="{4D467C52-C241-44BB-AFE2-53E5A493FF99}" presName="conn2-1" presStyleLbl="parChTrans1D4" presStyleIdx="17" presStyleCnt="28"/>
      <dgm:spPr/>
    </dgm:pt>
    <dgm:pt modelId="{C99F2F00-F278-453B-9560-7AD4A91E0CAB}" type="pres">
      <dgm:prSet presAssocID="{4D467C52-C241-44BB-AFE2-53E5A493FF99}" presName="connTx" presStyleLbl="parChTrans1D4" presStyleIdx="17" presStyleCnt="28"/>
      <dgm:spPr/>
    </dgm:pt>
    <dgm:pt modelId="{3D5D6394-A785-4D59-AAFC-709A4C665670}" type="pres">
      <dgm:prSet presAssocID="{8045BD23-BE59-417A-A28C-03A188FFB10C}" presName="root2" presStyleCnt="0"/>
      <dgm:spPr/>
    </dgm:pt>
    <dgm:pt modelId="{EB2DC95F-847C-4F0A-82FF-49F0DAA86423}" type="pres">
      <dgm:prSet presAssocID="{8045BD23-BE59-417A-A28C-03A188FFB10C}" presName="LevelTwoTextNode" presStyleLbl="node4" presStyleIdx="17" presStyleCnt="28">
        <dgm:presLayoutVars>
          <dgm:chPref val="3"/>
        </dgm:presLayoutVars>
      </dgm:prSet>
      <dgm:spPr/>
    </dgm:pt>
    <dgm:pt modelId="{10414F18-1950-4233-867F-2B597FAD4D95}" type="pres">
      <dgm:prSet presAssocID="{8045BD23-BE59-417A-A28C-03A188FFB10C}" presName="level3hierChild" presStyleCnt="0"/>
      <dgm:spPr/>
    </dgm:pt>
    <dgm:pt modelId="{76D5C300-1EFD-4497-885A-173678B14812}" type="pres">
      <dgm:prSet presAssocID="{170A4B1D-B646-4CB7-82EE-035FBB8D11A0}" presName="conn2-1" presStyleLbl="parChTrans1D4" presStyleIdx="18" presStyleCnt="28"/>
      <dgm:spPr/>
    </dgm:pt>
    <dgm:pt modelId="{945FE763-2B15-4DA7-BE94-5049CDA272F0}" type="pres">
      <dgm:prSet presAssocID="{170A4B1D-B646-4CB7-82EE-035FBB8D11A0}" presName="connTx" presStyleLbl="parChTrans1D4" presStyleIdx="18" presStyleCnt="28"/>
      <dgm:spPr/>
    </dgm:pt>
    <dgm:pt modelId="{7A51AE12-FE71-4F65-AB48-745BEDF9FF51}" type="pres">
      <dgm:prSet presAssocID="{BFF0EEA2-4737-412D-82A2-F4D3C5F1B719}" presName="root2" presStyleCnt="0"/>
      <dgm:spPr/>
    </dgm:pt>
    <dgm:pt modelId="{7FAB7269-1F5C-4012-9912-437C1270A25A}" type="pres">
      <dgm:prSet presAssocID="{BFF0EEA2-4737-412D-82A2-F4D3C5F1B719}" presName="LevelTwoTextNode" presStyleLbl="node4" presStyleIdx="18" presStyleCnt="28">
        <dgm:presLayoutVars>
          <dgm:chPref val="3"/>
        </dgm:presLayoutVars>
      </dgm:prSet>
      <dgm:spPr/>
    </dgm:pt>
    <dgm:pt modelId="{501FC5E5-3C4A-4964-B4EE-21F7D939D75C}" type="pres">
      <dgm:prSet presAssocID="{BFF0EEA2-4737-412D-82A2-F4D3C5F1B719}" presName="level3hierChild" presStyleCnt="0"/>
      <dgm:spPr/>
    </dgm:pt>
    <dgm:pt modelId="{BB6B405A-3A0D-4715-984A-3E6DDCEE510D}" type="pres">
      <dgm:prSet presAssocID="{CB8255C6-9574-451A-8005-FB30C2E8EAEB}" presName="conn2-1" presStyleLbl="parChTrans1D4" presStyleIdx="19" presStyleCnt="28"/>
      <dgm:spPr/>
    </dgm:pt>
    <dgm:pt modelId="{7051FBB1-D24C-472E-A466-BFA249513B0C}" type="pres">
      <dgm:prSet presAssocID="{CB8255C6-9574-451A-8005-FB30C2E8EAEB}" presName="connTx" presStyleLbl="parChTrans1D4" presStyleIdx="19" presStyleCnt="28"/>
      <dgm:spPr/>
    </dgm:pt>
    <dgm:pt modelId="{72B20F3B-F788-4ED0-97AE-7B4D10AFEC30}" type="pres">
      <dgm:prSet presAssocID="{FB08F38E-A7D7-46E0-8908-6EC49A3E605D}" presName="root2" presStyleCnt="0"/>
      <dgm:spPr/>
    </dgm:pt>
    <dgm:pt modelId="{8912C9F3-A81F-403B-B2E8-478F9E2EBE83}" type="pres">
      <dgm:prSet presAssocID="{FB08F38E-A7D7-46E0-8908-6EC49A3E605D}" presName="LevelTwoTextNode" presStyleLbl="node4" presStyleIdx="19" presStyleCnt="28">
        <dgm:presLayoutVars>
          <dgm:chPref val="3"/>
        </dgm:presLayoutVars>
      </dgm:prSet>
      <dgm:spPr/>
    </dgm:pt>
    <dgm:pt modelId="{E93B12F7-7F93-4C2B-996D-4C0700B0D042}" type="pres">
      <dgm:prSet presAssocID="{FB08F38E-A7D7-46E0-8908-6EC49A3E605D}" presName="level3hierChild" presStyleCnt="0"/>
      <dgm:spPr/>
    </dgm:pt>
    <dgm:pt modelId="{A44FEC07-CD4F-491C-B788-52F291312ED6}" type="pres">
      <dgm:prSet presAssocID="{3EF4F353-8E98-44D4-A2EE-644C465697BC}" presName="conn2-1" presStyleLbl="parChTrans1D4" presStyleIdx="20" presStyleCnt="28"/>
      <dgm:spPr/>
    </dgm:pt>
    <dgm:pt modelId="{C76B070D-5C8A-4BD6-9A67-7F82677B7049}" type="pres">
      <dgm:prSet presAssocID="{3EF4F353-8E98-44D4-A2EE-644C465697BC}" presName="connTx" presStyleLbl="parChTrans1D4" presStyleIdx="20" presStyleCnt="28"/>
      <dgm:spPr/>
    </dgm:pt>
    <dgm:pt modelId="{7F3F7102-76A4-48C9-8568-281E6AC86731}" type="pres">
      <dgm:prSet presAssocID="{A5E39B5F-E384-491F-97C9-9597542F6E3C}" presName="root2" presStyleCnt="0"/>
      <dgm:spPr/>
    </dgm:pt>
    <dgm:pt modelId="{48682BA6-3CA8-40A9-A8FC-6F6F5A111822}" type="pres">
      <dgm:prSet presAssocID="{A5E39B5F-E384-491F-97C9-9597542F6E3C}" presName="LevelTwoTextNode" presStyleLbl="node4" presStyleIdx="20" presStyleCnt="28">
        <dgm:presLayoutVars>
          <dgm:chPref val="3"/>
        </dgm:presLayoutVars>
      </dgm:prSet>
      <dgm:spPr/>
    </dgm:pt>
    <dgm:pt modelId="{193B6A86-0DAE-4DC8-913A-C31ECD892EE0}" type="pres">
      <dgm:prSet presAssocID="{A5E39B5F-E384-491F-97C9-9597542F6E3C}" presName="level3hierChild" presStyleCnt="0"/>
      <dgm:spPr/>
    </dgm:pt>
    <dgm:pt modelId="{78327F9B-E835-4B47-B54F-7D7044E60EF1}" type="pres">
      <dgm:prSet presAssocID="{6D4495F8-3DA2-46A3-A07B-4DB84AA1EC98}" presName="conn2-1" presStyleLbl="parChTrans1D4" presStyleIdx="21" presStyleCnt="28"/>
      <dgm:spPr/>
    </dgm:pt>
    <dgm:pt modelId="{392736AE-1CD6-40C1-A589-B387E6567566}" type="pres">
      <dgm:prSet presAssocID="{6D4495F8-3DA2-46A3-A07B-4DB84AA1EC98}" presName="connTx" presStyleLbl="parChTrans1D4" presStyleIdx="21" presStyleCnt="28"/>
      <dgm:spPr/>
    </dgm:pt>
    <dgm:pt modelId="{400A5DE2-E34C-4BC4-B4D8-35450D79A9A7}" type="pres">
      <dgm:prSet presAssocID="{ED7F3C61-E7B1-484D-BBA8-006B7ABE1BD9}" presName="root2" presStyleCnt="0"/>
      <dgm:spPr/>
    </dgm:pt>
    <dgm:pt modelId="{920083A1-26AE-4277-9B35-15CDC3703F5C}" type="pres">
      <dgm:prSet presAssocID="{ED7F3C61-E7B1-484D-BBA8-006B7ABE1BD9}" presName="LevelTwoTextNode" presStyleLbl="node4" presStyleIdx="21" presStyleCnt="28">
        <dgm:presLayoutVars>
          <dgm:chPref val="3"/>
        </dgm:presLayoutVars>
      </dgm:prSet>
      <dgm:spPr/>
    </dgm:pt>
    <dgm:pt modelId="{D7A3A6DF-CB97-4900-AC3C-5A3209FED619}" type="pres">
      <dgm:prSet presAssocID="{ED7F3C61-E7B1-484D-BBA8-006B7ABE1BD9}" presName="level3hierChild" presStyleCnt="0"/>
      <dgm:spPr/>
    </dgm:pt>
    <dgm:pt modelId="{44642662-E3F3-4984-87F7-C9F391A59047}" type="pres">
      <dgm:prSet presAssocID="{D5225C2B-CAD3-4BEC-82B4-7A2E1C96C4ED}" presName="conn2-1" presStyleLbl="parChTrans1D4" presStyleIdx="22" presStyleCnt="28"/>
      <dgm:spPr/>
    </dgm:pt>
    <dgm:pt modelId="{F12284BA-BBD5-4878-9642-BE2B9D7EE8AF}" type="pres">
      <dgm:prSet presAssocID="{D5225C2B-CAD3-4BEC-82B4-7A2E1C96C4ED}" presName="connTx" presStyleLbl="parChTrans1D4" presStyleIdx="22" presStyleCnt="28"/>
      <dgm:spPr/>
    </dgm:pt>
    <dgm:pt modelId="{517BB8DF-C8CD-4E77-B706-13D52F9440AF}" type="pres">
      <dgm:prSet presAssocID="{FCB33372-7A59-4A6A-B94E-BA211A5F2EE4}" presName="root2" presStyleCnt="0"/>
      <dgm:spPr/>
    </dgm:pt>
    <dgm:pt modelId="{783CE0D4-E845-4A65-9D22-114B419FBBF9}" type="pres">
      <dgm:prSet presAssocID="{FCB33372-7A59-4A6A-B94E-BA211A5F2EE4}" presName="LevelTwoTextNode" presStyleLbl="node4" presStyleIdx="22" presStyleCnt="28">
        <dgm:presLayoutVars>
          <dgm:chPref val="3"/>
        </dgm:presLayoutVars>
      </dgm:prSet>
      <dgm:spPr/>
    </dgm:pt>
    <dgm:pt modelId="{BC5FF697-0A2A-4EF5-8C19-BE4343DC8260}" type="pres">
      <dgm:prSet presAssocID="{FCB33372-7A59-4A6A-B94E-BA211A5F2EE4}" presName="level3hierChild" presStyleCnt="0"/>
      <dgm:spPr/>
    </dgm:pt>
    <dgm:pt modelId="{18AE4219-5254-437F-9DD9-5CD226AD9428}" type="pres">
      <dgm:prSet presAssocID="{DDBC5AEF-8DFC-446A-B6A4-1D7134B95798}" presName="conn2-1" presStyleLbl="parChTrans1D4" presStyleIdx="23" presStyleCnt="28"/>
      <dgm:spPr/>
    </dgm:pt>
    <dgm:pt modelId="{C72B22A9-66F3-4F85-B158-9F3C2A4F17BE}" type="pres">
      <dgm:prSet presAssocID="{DDBC5AEF-8DFC-446A-B6A4-1D7134B95798}" presName="connTx" presStyleLbl="parChTrans1D4" presStyleIdx="23" presStyleCnt="28"/>
      <dgm:spPr/>
    </dgm:pt>
    <dgm:pt modelId="{AB4DEC0E-374C-498D-8313-5737279C11C6}" type="pres">
      <dgm:prSet presAssocID="{9F090E05-DEED-4C39-B9DA-FB62AE97A2A9}" presName="root2" presStyleCnt="0"/>
      <dgm:spPr/>
    </dgm:pt>
    <dgm:pt modelId="{B43CCF9F-A418-4EE5-94F5-A13CB5331633}" type="pres">
      <dgm:prSet presAssocID="{9F090E05-DEED-4C39-B9DA-FB62AE97A2A9}" presName="LevelTwoTextNode" presStyleLbl="node4" presStyleIdx="23" presStyleCnt="28">
        <dgm:presLayoutVars>
          <dgm:chPref val="3"/>
        </dgm:presLayoutVars>
      </dgm:prSet>
      <dgm:spPr/>
    </dgm:pt>
    <dgm:pt modelId="{EE3E4512-467B-47B6-BF55-157B1EF1382B}" type="pres">
      <dgm:prSet presAssocID="{9F090E05-DEED-4C39-B9DA-FB62AE97A2A9}" presName="level3hierChild" presStyleCnt="0"/>
      <dgm:spPr/>
    </dgm:pt>
    <dgm:pt modelId="{82DB2601-044B-41C1-9DAD-EDF2953816CD}" type="pres">
      <dgm:prSet presAssocID="{F6A94D98-EA2C-47E7-A338-44547946B823}" presName="conn2-1" presStyleLbl="parChTrans1D4" presStyleIdx="24" presStyleCnt="28"/>
      <dgm:spPr/>
    </dgm:pt>
    <dgm:pt modelId="{BE0EF049-40D2-4F2E-AAD3-B1C9E171EB90}" type="pres">
      <dgm:prSet presAssocID="{F6A94D98-EA2C-47E7-A338-44547946B823}" presName="connTx" presStyleLbl="parChTrans1D4" presStyleIdx="24" presStyleCnt="28"/>
      <dgm:spPr/>
    </dgm:pt>
    <dgm:pt modelId="{EA160AB8-5BC2-4D02-A368-DE57B267BCBA}" type="pres">
      <dgm:prSet presAssocID="{23DE8136-4DBE-4396-86D1-582AD8E6CB28}" presName="root2" presStyleCnt="0"/>
      <dgm:spPr/>
    </dgm:pt>
    <dgm:pt modelId="{AE3FEC45-1F6D-4CFE-9846-285C333A5C1D}" type="pres">
      <dgm:prSet presAssocID="{23DE8136-4DBE-4396-86D1-582AD8E6CB28}" presName="LevelTwoTextNode" presStyleLbl="node4" presStyleIdx="24" presStyleCnt="28">
        <dgm:presLayoutVars>
          <dgm:chPref val="3"/>
        </dgm:presLayoutVars>
      </dgm:prSet>
      <dgm:spPr/>
    </dgm:pt>
    <dgm:pt modelId="{C1F6A4B0-1A63-4590-B521-2AC5B507FE73}" type="pres">
      <dgm:prSet presAssocID="{23DE8136-4DBE-4396-86D1-582AD8E6CB28}" presName="level3hierChild" presStyleCnt="0"/>
      <dgm:spPr/>
    </dgm:pt>
    <dgm:pt modelId="{B9C3892A-CD80-439B-AD7C-9C216DAB96FF}" type="pres">
      <dgm:prSet presAssocID="{C01F06FE-1623-4037-865E-24EF3834C10B}" presName="conn2-1" presStyleLbl="parChTrans1D4" presStyleIdx="25" presStyleCnt="28"/>
      <dgm:spPr/>
    </dgm:pt>
    <dgm:pt modelId="{8C4FC8F9-5E01-47C2-923F-514EFE825118}" type="pres">
      <dgm:prSet presAssocID="{C01F06FE-1623-4037-865E-24EF3834C10B}" presName="connTx" presStyleLbl="parChTrans1D4" presStyleIdx="25" presStyleCnt="28"/>
      <dgm:spPr/>
    </dgm:pt>
    <dgm:pt modelId="{DD7F8521-B242-4929-9B06-C88DB0A7255C}" type="pres">
      <dgm:prSet presAssocID="{A625F9D5-C20E-464F-A0DC-338822AC47A0}" presName="root2" presStyleCnt="0"/>
      <dgm:spPr/>
    </dgm:pt>
    <dgm:pt modelId="{F7BF9CB3-3CE0-463C-A709-CF9777E95177}" type="pres">
      <dgm:prSet presAssocID="{A625F9D5-C20E-464F-A0DC-338822AC47A0}" presName="LevelTwoTextNode" presStyleLbl="node4" presStyleIdx="25" presStyleCnt="28">
        <dgm:presLayoutVars>
          <dgm:chPref val="3"/>
        </dgm:presLayoutVars>
      </dgm:prSet>
      <dgm:spPr/>
    </dgm:pt>
    <dgm:pt modelId="{DBFC7B1B-DA4B-427F-B8DE-A00ECF7D9313}" type="pres">
      <dgm:prSet presAssocID="{A625F9D5-C20E-464F-A0DC-338822AC47A0}" presName="level3hierChild" presStyleCnt="0"/>
      <dgm:spPr/>
    </dgm:pt>
    <dgm:pt modelId="{3146E51E-3321-4DD2-9164-C95527FF8DCF}" type="pres">
      <dgm:prSet presAssocID="{10440157-DD09-4707-915C-8EE5C59E975C}" presName="conn2-1" presStyleLbl="parChTrans1D4" presStyleIdx="26" presStyleCnt="28"/>
      <dgm:spPr/>
    </dgm:pt>
    <dgm:pt modelId="{57337089-4538-494A-9C75-B79611BBBE1E}" type="pres">
      <dgm:prSet presAssocID="{10440157-DD09-4707-915C-8EE5C59E975C}" presName="connTx" presStyleLbl="parChTrans1D4" presStyleIdx="26" presStyleCnt="28"/>
      <dgm:spPr/>
    </dgm:pt>
    <dgm:pt modelId="{031261B3-651E-4EA4-A12D-947A44702552}" type="pres">
      <dgm:prSet presAssocID="{1ABB78B7-FAF9-4CCA-B1C1-CF518CAFB675}" presName="root2" presStyleCnt="0"/>
      <dgm:spPr/>
    </dgm:pt>
    <dgm:pt modelId="{E85F20D9-862F-49C0-A9B2-92B310688EE7}" type="pres">
      <dgm:prSet presAssocID="{1ABB78B7-FAF9-4CCA-B1C1-CF518CAFB675}" presName="LevelTwoTextNode" presStyleLbl="node4" presStyleIdx="26" presStyleCnt="28">
        <dgm:presLayoutVars>
          <dgm:chPref val="3"/>
        </dgm:presLayoutVars>
      </dgm:prSet>
      <dgm:spPr/>
    </dgm:pt>
    <dgm:pt modelId="{AA6F521E-DBDC-4A13-A49E-67A85554108C}" type="pres">
      <dgm:prSet presAssocID="{1ABB78B7-FAF9-4CCA-B1C1-CF518CAFB675}" presName="level3hierChild" presStyleCnt="0"/>
      <dgm:spPr/>
    </dgm:pt>
    <dgm:pt modelId="{0C2031CB-E97E-49CF-BA3B-AC1E2533080E}" type="pres">
      <dgm:prSet presAssocID="{137057CC-73BD-446F-A81C-07E9A41586F2}" presName="conn2-1" presStyleLbl="parChTrans1D4" presStyleIdx="27" presStyleCnt="28"/>
      <dgm:spPr/>
    </dgm:pt>
    <dgm:pt modelId="{180EC230-B875-433E-902E-946C154CE1E6}" type="pres">
      <dgm:prSet presAssocID="{137057CC-73BD-446F-A81C-07E9A41586F2}" presName="connTx" presStyleLbl="parChTrans1D4" presStyleIdx="27" presStyleCnt="28"/>
      <dgm:spPr/>
    </dgm:pt>
    <dgm:pt modelId="{8FF36305-D2B7-4E8A-9ACD-8B590B50936D}" type="pres">
      <dgm:prSet presAssocID="{7BBF7D8C-C2DB-4BE0-B186-3794A2FF0919}" presName="root2" presStyleCnt="0"/>
      <dgm:spPr/>
    </dgm:pt>
    <dgm:pt modelId="{24D06D51-416E-458C-AECF-A9CD1080DF8F}" type="pres">
      <dgm:prSet presAssocID="{7BBF7D8C-C2DB-4BE0-B186-3794A2FF0919}" presName="LevelTwoTextNode" presStyleLbl="node4" presStyleIdx="27" presStyleCnt="28">
        <dgm:presLayoutVars>
          <dgm:chPref val="3"/>
        </dgm:presLayoutVars>
      </dgm:prSet>
      <dgm:spPr/>
    </dgm:pt>
    <dgm:pt modelId="{49A33497-0546-458F-9F5E-A72F2C2042DC}" type="pres">
      <dgm:prSet presAssocID="{7BBF7D8C-C2DB-4BE0-B186-3794A2FF0919}" presName="level3hierChild" presStyleCnt="0"/>
      <dgm:spPr/>
    </dgm:pt>
  </dgm:ptLst>
  <dgm:cxnLst>
    <dgm:cxn modelId="{3C268301-DB0A-44B7-BE37-7FE69EC545E1}" srcId="{23DE8136-4DBE-4396-86D1-582AD8E6CB28}" destId="{A625F9D5-C20E-464F-A0DC-338822AC47A0}" srcOrd="0" destOrd="0" parTransId="{C01F06FE-1623-4037-865E-24EF3834C10B}" sibTransId="{857BEC64-E191-44FA-94D4-D60A343C33E1}"/>
    <dgm:cxn modelId="{7E668802-C9A0-42BA-9D3D-F0E79B9AA46F}" type="presOf" srcId="{F6A94D98-EA2C-47E7-A338-44547946B823}" destId="{BE0EF049-40D2-4F2E-AAD3-B1C9E171EB90}" srcOrd="1" destOrd="0" presId="urn:microsoft.com/office/officeart/2005/8/layout/hierarchy2"/>
    <dgm:cxn modelId="{E5320D04-BF04-49CC-8171-D6A1B9596B97}" type="presOf" srcId="{2D9C6BB8-8CE4-4F39-9E2A-E096ADEFAC35}" destId="{EBC504C4-50CF-44A8-9AC3-C47F94F5C137}" srcOrd="1" destOrd="0" presId="urn:microsoft.com/office/officeart/2005/8/layout/hierarchy2"/>
    <dgm:cxn modelId="{74C4AA0A-671D-4630-A37E-511B2E31B095}" type="presOf" srcId="{8045BD23-BE59-417A-A28C-03A188FFB10C}" destId="{EB2DC95F-847C-4F0A-82FF-49F0DAA86423}" srcOrd="0" destOrd="0" presId="urn:microsoft.com/office/officeart/2005/8/layout/hierarchy2"/>
    <dgm:cxn modelId="{2483C10A-0243-4629-8DDF-A520C5875583}" type="presOf" srcId="{D244A52B-F803-4264-B017-C525FA59B17A}" destId="{054E5352-A803-4FE6-B359-FC8282355C3A}" srcOrd="0" destOrd="0" presId="urn:microsoft.com/office/officeart/2005/8/layout/hierarchy2"/>
    <dgm:cxn modelId="{F0E7C40A-BC08-4A64-A758-182859A6BBEA}" type="presOf" srcId="{76B6678E-9F6E-45D5-8AE6-0F61B198C326}" destId="{0B4D767C-D0EF-45E2-8A2E-85362B1A66C1}" srcOrd="1" destOrd="0" presId="urn:microsoft.com/office/officeart/2005/8/layout/hierarchy2"/>
    <dgm:cxn modelId="{485F770B-7AED-4591-9B68-042DF226B810}" type="presOf" srcId="{BFF0EEA2-4737-412D-82A2-F4D3C5F1B719}" destId="{7FAB7269-1F5C-4012-9912-437C1270A25A}" srcOrd="0" destOrd="0" presId="urn:microsoft.com/office/officeart/2005/8/layout/hierarchy2"/>
    <dgm:cxn modelId="{BDF8810B-468E-45C7-98C7-009FE031C09D}" type="presOf" srcId="{D5225C2B-CAD3-4BEC-82B4-7A2E1C96C4ED}" destId="{F12284BA-BBD5-4878-9642-BE2B9D7EE8AF}" srcOrd="1" destOrd="0" presId="urn:microsoft.com/office/officeart/2005/8/layout/hierarchy2"/>
    <dgm:cxn modelId="{C7BA790F-9AEA-4FF8-B6FF-F661CBC5747F}" type="presOf" srcId="{ECF558F2-153D-40A1-AA2E-306F37C8092C}" destId="{0594F194-C2C2-48D9-A9B7-18C7F6526125}" srcOrd="0" destOrd="0" presId="urn:microsoft.com/office/officeart/2005/8/layout/hierarchy2"/>
    <dgm:cxn modelId="{0F9BA810-A4CA-41A7-825C-23D31BA0DA32}" type="presOf" srcId="{6D4495F8-3DA2-46A3-A07B-4DB84AA1EC98}" destId="{78327F9B-E835-4B47-B54F-7D7044E60EF1}" srcOrd="0" destOrd="0" presId="urn:microsoft.com/office/officeart/2005/8/layout/hierarchy2"/>
    <dgm:cxn modelId="{7A1F3915-6E44-4614-B322-4503D6B9B652}" type="presOf" srcId="{61F92AC5-B375-4871-A332-622208E3CBD0}" destId="{6D10A4F9-F419-404A-A027-802D32001F3B}" srcOrd="1" destOrd="0" presId="urn:microsoft.com/office/officeart/2005/8/layout/hierarchy2"/>
    <dgm:cxn modelId="{39005815-D3FC-45FF-A96F-3BE02BD49CC3}" type="presOf" srcId="{4D467C52-C241-44BB-AFE2-53E5A493FF99}" destId="{61698F44-355A-496A-8810-5A0BCF00600A}" srcOrd="0" destOrd="0" presId="urn:microsoft.com/office/officeart/2005/8/layout/hierarchy2"/>
    <dgm:cxn modelId="{238D1817-C133-42D1-8BDB-DF6241A008E4}" srcId="{ECF558F2-153D-40A1-AA2E-306F37C8092C}" destId="{BAE4C08E-7EAB-4C99-8604-3286717D9A10}" srcOrd="0" destOrd="0" parTransId="{0010DEA3-7B24-4943-91ED-CE3B80918780}" sibTransId="{98CAD6E0-5DCF-4BAF-B34A-7D4078B59674}"/>
    <dgm:cxn modelId="{4371E618-5980-4100-BDB6-8B3D655B0848}" type="presOf" srcId="{9D61C2CD-CFC1-4211-895F-F2C9BC619088}" destId="{A9E790BC-CDA0-4F65-8B7F-67062B4DC526}" srcOrd="0" destOrd="0" presId="urn:microsoft.com/office/officeart/2005/8/layout/hierarchy2"/>
    <dgm:cxn modelId="{A65A8F1C-7A73-47A7-BD80-7526BF7F215F}" type="presOf" srcId="{3AC475DF-9D9C-408D-9445-589283FDCC09}" destId="{D460CF26-37FA-44EC-A496-A3F90D2227F6}" srcOrd="0" destOrd="0" presId="urn:microsoft.com/office/officeart/2005/8/layout/hierarchy2"/>
    <dgm:cxn modelId="{95607F1D-242A-4F91-8232-0488874163AE}" srcId="{1ABB78B7-FAF9-4CCA-B1C1-CF518CAFB675}" destId="{7BBF7D8C-C2DB-4BE0-B186-3794A2FF0919}" srcOrd="0" destOrd="0" parTransId="{137057CC-73BD-446F-A81C-07E9A41586F2}" sibTransId="{1EA0B6F0-DC38-4732-B4D5-0FA90E98F3E5}"/>
    <dgm:cxn modelId="{71C48B1D-097B-4D4B-BEC8-A930C3BCDD76}" srcId="{8045BD23-BE59-417A-A28C-03A188FFB10C}" destId="{ED7F3C61-E7B1-484D-BBA8-006B7ABE1BD9}" srcOrd="1" destOrd="0" parTransId="{6D4495F8-3DA2-46A3-A07B-4DB84AA1EC98}" sibTransId="{EAC176F9-BFF2-4E9A-BBC8-7E9F19465DA4}"/>
    <dgm:cxn modelId="{607B221F-DA7F-44E5-9ED1-8BBFF91390E8}" type="presOf" srcId="{24D5EAA7-DF5C-41B5-BFD9-24842AB2D20A}" destId="{39EB661D-FE2C-4C71-89F4-8C8BD10A2599}" srcOrd="0" destOrd="0" presId="urn:microsoft.com/office/officeart/2005/8/layout/hierarchy2"/>
    <dgm:cxn modelId="{1481D020-C612-4B87-9995-28B9F75D1DE6}" type="presOf" srcId="{4D4A5D6A-5BDB-4D84-8532-2343051CD790}" destId="{2D44C3F6-3DC2-42BF-B428-F20FF1CDEC0E}" srcOrd="0" destOrd="0" presId="urn:microsoft.com/office/officeart/2005/8/layout/hierarchy2"/>
    <dgm:cxn modelId="{76F7F622-4C12-4F2B-AD5E-BE5735A13BCB}" type="presOf" srcId="{F6A94D98-EA2C-47E7-A338-44547946B823}" destId="{82DB2601-044B-41C1-9DAD-EDF2953816CD}" srcOrd="0" destOrd="0" presId="urn:microsoft.com/office/officeart/2005/8/layout/hierarchy2"/>
    <dgm:cxn modelId="{023B6A23-797B-492C-A039-3BE80BB26411}" type="presOf" srcId="{738174BD-F6DC-47E6-A2EC-961B67899848}" destId="{4FBB25FE-B278-4744-9A2D-E7984B7BBF79}" srcOrd="0" destOrd="0" presId="urn:microsoft.com/office/officeart/2005/8/layout/hierarchy2"/>
    <dgm:cxn modelId="{5504B124-15DB-48C2-AE4D-890A65970BE4}" type="presOf" srcId="{86D7031F-2DA3-4312-B160-E8BBD2881DDA}" destId="{1E9F7466-D1D6-4E86-B956-72BC28E89A53}" srcOrd="1" destOrd="0" presId="urn:microsoft.com/office/officeart/2005/8/layout/hierarchy2"/>
    <dgm:cxn modelId="{2355FC24-198C-4CB9-AA45-A57D092D5CF7}" srcId="{82456E90-6806-4B95-9C97-CDD419545F43}" destId="{5F6795E8-882A-4F3D-A78C-A5E709ED989B}" srcOrd="0" destOrd="0" parTransId="{FC65A452-FC42-4A72-A8AC-379D6A0963B7}" sibTransId="{E3CCF13F-8EA7-426B-B7B9-8A335D40BB1D}"/>
    <dgm:cxn modelId="{2E36CD28-3333-4BEB-8771-51ED36C56758}" srcId="{2D1957C8-BD33-4539-9DEE-83F693B26A52}" destId="{1400F37D-88B0-4B8B-9DD6-06557E1D7704}" srcOrd="0" destOrd="0" parTransId="{48B1BD54-F04B-4A04-86D2-E1377B300335}" sibTransId="{6145C328-9DA5-46A6-B4A9-7850A7B48F7F}"/>
    <dgm:cxn modelId="{10A4C02A-7768-400A-97AA-56EED70FA9EC}" type="presOf" srcId="{4D467C52-C241-44BB-AFE2-53E5A493FF99}" destId="{C99F2F00-F278-453B-9560-7AD4A91E0CAB}" srcOrd="1" destOrd="0" presId="urn:microsoft.com/office/officeart/2005/8/layout/hierarchy2"/>
    <dgm:cxn modelId="{73996E2C-2228-4D30-BCD8-315D804F2642}" type="presOf" srcId="{DE48D687-A109-48EE-8597-3F90E6E99D62}" destId="{F8613842-DDE6-4524-B087-DF6E01E67C4D}" srcOrd="1" destOrd="0" presId="urn:microsoft.com/office/officeart/2005/8/layout/hierarchy2"/>
    <dgm:cxn modelId="{9B5AB82E-5722-45B8-BC27-9BD2040888EC}" srcId="{52D164C4-DE26-4707-9E7A-F2051EBDFA5F}" destId="{82456E90-6806-4B95-9C97-CDD419545F43}" srcOrd="0" destOrd="0" parTransId="{4086282F-09CC-494D-9AF8-68CC98B13FA2}" sibTransId="{88D486A8-19DE-4DD8-A9B2-7479C11B15BE}"/>
    <dgm:cxn modelId="{39AD1635-1CAA-4568-BC0D-6B9A6D539638}" type="presOf" srcId="{76B6678E-9F6E-45D5-8AE6-0F61B198C326}" destId="{7EADC96A-374A-4BE9-9E67-26428D522100}" srcOrd="0" destOrd="0" presId="urn:microsoft.com/office/officeart/2005/8/layout/hierarchy2"/>
    <dgm:cxn modelId="{C25B4135-9561-45D0-8D2B-9F4671EA1860}" type="presOf" srcId="{E86C18D9-B077-41EF-88F7-E9AD81E0DC59}" destId="{D9005B67-868D-4078-A55F-8AF19C2DF18C}" srcOrd="0" destOrd="0" presId="urn:microsoft.com/office/officeart/2005/8/layout/hierarchy2"/>
    <dgm:cxn modelId="{4AB29E35-6E81-4D76-9D7F-D70C2D478135}" type="presOf" srcId="{C01F06FE-1623-4037-865E-24EF3834C10B}" destId="{8C4FC8F9-5E01-47C2-923F-514EFE825118}" srcOrd="1" destOrd="0" presId="urn:microsoft.com/office/officeart/2005/8/layout/hierarchy2"/>
    <dgm:cxn modelId="{D06CC835-4DC7-4084-8B76-3E2E202EED4A}" type="presOf" srcId="{FE733EB4-46CB-4071-93E3-240B418F6F45}" destId="{85356C4A-3014-403D-ACBB-542F5AFC744F}" srcOrd="0" destOrd="0" presId="urn:microsoft.com/office/officeart/2005/8/layout/hierarchy2"/>
    <dgm:cxn modelId="{042B393F-BA9A-4AD6-BE90-D200644F7192}" type="presOf" srcId="{3D4DFE78-AAD4-49BB-89ED-0353D8483BE7}" destId="{0DB0537B-2BEF-4468-A08B-F549922C2BB1}" srcOrd="0" destOrd="0" presId="urn:microsoft.com/office/officeart/2005/8/layout/hierarchy2"/>
    <dgm:cxn modelId="{A769FE3F-B611-4D8E-B38D-88B855069A90}" type="presOf" srcId="{5683CA75-3FDC-449B-8BAA-92E7E4758A1C}" destId="{ED38C0C7-679D-4E1E-AEC1-6797643B8ACD}" srcOrd="0" destOrd="0" presId="urn:microsoft.com/office/officeart/2005/8/layout/hierarchy2"/>
    <dgm:cxn modelId="{901C1A40-9714-4DE9-A25B-E11BFCE0E20B}" type="presOf" srcId="{48B1BD54-F04B-4A04-86D2-E1377B300335}" destId="{0744583E-D220-452D-8953-3647B2949C0C}" srcOrd="1" destOrd="0" presId="urn:microsoft.com/office/officeart/2005/8/layout/hierarchy2"/>
    <dgm:cxn modelId="{C89AA540-DC14-4F05-A47E-73DC5D11D88A}" type="presOf" srcId="{170A4B1D-B646-4CB7-82EE-035FBB8D11A0}" destId="{76D5C300-1EFD-4497-885A-173678B14812}" srcOrd="0" destOrd="0" presId="urn:microsoft.com/office/officeart/2005/8/layout/hierarchy2"/>
    <dgm:cxn modelId="{5105C55D-4EC4-48ED-A2E3-0FFD9B8CD10A}" type="presOf" srcId="{2842821B-03C7-4619-94EC-441907C78319}" destId="{78E38A96-AC39-448F-AA62-6CF506503A6E}" srcOrd="0" destOrd="0" presId="urn:microsoft.com/office/officeart/2005/8/layout/hierarchy2"/>
    <dgm:cxn modelId="{5B440961-932B-41B1-AEDF-43C6418DF8CC}" type="presOf" srcId="{5683CA75-3FDC-449B-8BAA-92E7E4758A1C}" destId="{4FB3A6EB-B7B7-4AF2-944C-A5CFAD53DFA0}" srcOrd="1" destOrd="0" presId="urn:microsoft.com/office/officeart/2005/8/layout/hierarchy2"/>
    <dgm:cxn modelId="{2E5FBA61-39BB-4BEA-9408-71C5652C651E}" srcId="{9D57A4D4-EFA6-469B-8ECC-F7BC2A39DFA1}" destId="{96B9A49A-8A72-4BDD-8DED-EDA8C5B5636A}" srcOrd="0" destOrd="0" parTransId="{76B6678E-9F6E-45D5-8AE6-0F61B198C326}" sibTransId="{1BD2B30C-A677-41E9-9765-F30947714B63}"/>
    <dgm:cxn modelId="{315AEB61-9B20-4DD6-9294-61CC2E95876C}" type="presOf" srcId="{7BBF7D8C-C2DB-4BE0-B186-3794A2FF0919}" destId="{24D06D51-416E-458C-AECF-A9CD1080DF8F}" srcOrd="0" destOrd="0" presId="urn:microsoft.com/office/officeart/2005/8/layout/hierarchy2"/>
    <dgm:cxn modelId="{94783242-4C04-4FBA-8F8A-F410739CF3E0}" type="presOf" srcId="{569A41B6-DEDB-47F2-8C9F-789340191164}" destId="{08542440-4FC3-42BC-B17F-99C5F39FFCEC}" srcOrd="0" destOrd="0" presId="urn:microsoft.com/office/officeart/2005/8/layout/hierarchy2"/>
    <dgm:cxn modelId="{5BF33942-D338-458E-93FD-1AE2CFB9B2BC}" type="presOf" srcId="{BAE4C08E-7EAB-4C99-8604-3286717D9A10}" destId="{3AB1EB6D-BBE4-41F0-A741-D4D9EDECF687}" srcOrd="0" destOrd="0" presId="urn:microsoft.com/office/officeart/2005/8/layout/hierarchy2"/>
    <dgm:cxn modelId="{BCA97365-B963-4229-8AF7-EB9405A2C8F0}" type="presOf" srcId="{60BBA359-FF0F-42E0-AD3F-ECAD7F8B0586}" destId="{4049EB86-0014-439B-8D82-78759F896A64}" srcOrd="1" destOrd="0" presId="urn:microsoft.com/office/officeart/2005/8/layout/hierarchy2"/>
    <dgm:cxn modelId="{F7650466-D44B-46B3-8DA5-1BCFB23CA6A0}" type="presOf" srcId="{9B531E5B-981A-43FF-98BA-B85142D2614B}" destId="{32ABE755-A5A1-4293-BA6E-A9C68483FE5D}" srcOrd="0" destOrd="0" presId="urn:microsoft.com/office/officeart/2005/8/layout/hierarchy2"/>
    <dgm:cxn modelId="{92D74466-6948-47EB-9DB5-EE398F2D3092}" type="presOf" srcId="{9D61C2CD-CFC1-4211-895F-F2C9BC619088}" destId="{48787A4A-454D-42D2-BE60-AF49AF313DC1}" srcOrd="1" destOrd="0" presId="urn:microsoft.com/office/officeart/2005/8/layout/hierarchy2"/>
    <dgm:cxn modelId="{F6841269-ECFC-4322-98F7-2F199FEAFD4A}" srcId="{FCB33372-7A59-4A6A-B94E-BA211A5F2EE4}" destId="{9F090E05-DEED-4C39-B9DA-FB62AE97A2A9}" srcOrd="0" destOrd="0" parTransId="{DDBC5AEF-8DFC-446A-B6A4-1D7134B95798}" sibTransId="{017C5308-E234-41F0-B5B6-816BE9FA4650}"/>
    <dgm:cxn modelId="{8C27A26B-EE7F-43A7-A836-BAE18A437F6D}" srcId="{ED7F3C61-E7B1-484D-BBA8-006B7ABE1BD9}" destId="{FCB33372-7A59-4A6A-B94E-BA211A5F2EE4}" srcOrd="0" destOrd="0" parTransId="{D5225C2B-CAD3-4BEC-82B4-7A2E1C96C4ED}" sibTransId="{8DB7020E-0841-4251-B559-398C9AB77CCB}"/>
    <dgm:cxn modelId="{AD1DE74E-2601-4069-BADD-7C8CF59DC06F}" type="presOf" srcId="{A72E13FA-CA54-451F-B28A-0AAB222E51FA}" destId="{8F8FCA53-6F3B-4AC8-B76D-87BDEA5B7D53}" srcOrd="0" destOrd="0" presId="urn:microsoft.com/office/officeart/2005/8/layout/hierarchy2"/>
    <dgm:cxn modelId="{4C3A764F-1E5F-4AA4-AFCD-9DB5398F3EAF}" srcId="{8045BD23-BE59-417A-A28C-03A188FFB10C}" destId="{BFF0EEA2-4737-412D-82A2-F4D3C5F1B719}" srcOrd="0" destOrd="0" parTransId="{170A4B1D-B646-4CB7-82EE-035FBB8D11A0}" sibTransId="{BED9CE5A-B51E-466A-9F36-8DF85A7B72A5}"/>
    <dgm:cxn modelId="{A292BE4F-F5F7-4F2B-A9D6-28E68EC75B2B}" srcId="{3AC475DF-9D9C-408D-9445-589283FDCC09}" destId="{569A41B6-DEDB-47F2-8C9F-789340191164}" srcOrd="0" destOrd="0" parTransId="{83FC443F-0853-49D2-813C-7DDDAF354A30}" sibTransId="{DE35F1C3-3584-4A5D-9499-B37467908CF1}"/>
    <dgm:cxn modelId="{7F0E1371-C222-48C3-94E0-BEBDA54327A4}" srcId="{3D4DFE78-AAD4-49BB-89ED-0353D8483BE7}" destId="{24D5EAA7-DF5C-41B5-BFD9-24842AB2D20A}" srcOrd="0" destOrd="0" parTransId="{99EEB134-754E-4203-84BE-25FA1A8B5759}" sibTransId="{70485339-69BC-4520-B3C6-98CEC0369D64}"/>
    <dgm:cxn modelId="{A49C6971-E6DF-4463-89D8-6EC9B012984D}" type="presOf" srcId="{D244A52B-F803-4264-B017-C525FA59B17A}" destId="{5144C360-E42C-4139-BA70-A79D04A6139B}" srcOrd="1" destOrd="0" presId="urn:microsoft.com/office/officeart/2005/8/layout/hierarchy2"/>
    <dgm:cxn modelId="{15CB6052-7196-4F64-A3FA-23036060AD16}" type="presOf" srcId="{FCB33372-7A59-4A6A-B94E-BA211A5F2EE4}" destId="{783CE0D4-E845-4A65-9D22-114B419FBBF9}" srcOrd="0" destOrd="0" presId="urn:microsoft.com/office/officeart/2005/8/layout/hierarchy2"/>
    <dgm:cxn modelId="{A31DBA72-EC1E-4F44-BB58-B734E69FA40F}" srcId="{9F090E05-DEED-4C39-B9DA-FB62AE97A2A9}" destId="{23DE8136-4DBE-4396-86D1-582AD8E6CB28}" srcOrd="0" destOrd="0" parTransId="{F6A94D98-EA2C-47E7-A338-44547946B823}" sibTransId="{FC25C9FB-D460-43A7-9CC1-C61483C3055C}"/>
    <dgm:cxn modelId="{A4422173-C284-4281-9C5A-C340C985EC24}" type="presOf" srcId="{137057CC-73BD-446F-A81C-07E9A41586F2}" destId="{180EC230-B875-433E-902E-946C154CE1E6}" srcOrd="1" destOrd="0" presId="urn:microsoft.com/office/officeart/2005/8/layout/hierarchy2"/>
    <dgm:cxn modelId="{166E5E53-4F4A-448D-932A-D0476563CF3D}" type="presOf" srcId="{4DA35819-5596-4FBE-81BC-2BF42E335307}" destId="{F7E6BD0E-900E-426C-B2EB-06FB4AB8BAA0}" srcOrd="1" destOrd="0" presId="urn:microsoft.com/office/officeart/2005/8/layout/hierarchy2"/>
    <dgm:cxn modelId="{C9BD5953-BB41-4D43-8478-17EDFAC58FF2}" srcId="{BFF0EEA2-4737-412D-82A2-F4D3C5F1B719}" destId="{FB08F38E-A7D7-46E0-8908-6EC49A3E605D}" srcOrd="0" destOrd="0" parTransId="{CB8255C6-9574-451A-8005-FB30C2E8EAEB}" sibTransId="{AB794B1C-7F59-45E6-8C68-0826B54BE2BC}"/>
    <dgm:cxn modelId="{11D2D853-048A-4B91-B560-E606E06451D8}" type="presOf" srcId="{4086282F-09CC-494D-9AF8-68CC98B13FA2}" destId="{59A53F97-671A-496D-A780-2516F68C798F}" srcOrd="0" destOrd="0" presId="urn:microsoft.com/office/officeart/2005/8/layout/hierarchy2"/>
    <dgm:cxn modelId="{2FB46877-67AA-4ACB-8EDF-9AA496015406}" type="presOf" srcId="{61F92AC5-B375-4871-A332-622208E3CBD0}" destId="{7DBBD965-C560-47B5-B897-A3C806C3EDA0}" srcOrd="0" destOrd="0" presId="urn:microsoft.com/office/officeart/2005/8/layout/hierarchy2"/>
    <dgm:cxn modelId="{592EFE77-3F8E-473B-B4FE-67ADF4B599C3}" type="presOf" srcId="{2BB3F9CA-E34E-4AF6-89FD-97A0A831A9F8}" destId="{F5405AA2-6589-48E6-97F1-8099D782E173}" srcOrd="0" destOrd="0" presId="urn:microsoft.com/office/officeart/2005/8/layout/hierarchy2"/>
    <dgm:cxn modelId="{F7F37C58-3440-4121-86DF-0999CAAF6EA4}" type="presOf" srcId="{2D9C6BB8-8CE4-4F39-9E2A-E096ADEFAC35}" destId="{9105BBDC-D9CE-457B-A71F-0267A4D8BB06}" srcOrd="0" destOrd="0" presId="urn:microsoft.com/office/officeart/2005/8/layout/hierarchy2"/>
    <dgm:cxn modelId="{2E1B1879-B87E-4A22-8491-741E343641DC}" type="presOf" srcId="{9F090E05-DEED-4C39-B9DA-FB62AE97A2A9}" destId="{B43CCF9F-A418-4EE5-94F5-A13CB5331633}" srcOrd="0" destOrd="0" presId="urn:microsoft.com/office/officeart/2005/8/layout/hierarchy2"/>
    <dgm:cxn modelId="{C47FCB79-D5C3-4673-B686-C627173FD3AE}" type="presOf" srcId="{9D57A4D4-EFA6-469B-8ECC-F7BC2A39DFA1}" destId="{EA042EC9-4B77-446D-9E9C-5A2E41066E24}" srcOrd="0" destOrd="0" presId="urn:microsoft.com/office/officeart/2005/8/layout/hierarchy2"/>
    <dgm:cxn modelId="{A698547A-A57D-441D-93B4-E2FAB0612988}" type="presOf" srcId="{0010DEA3-7B24-4943-91ED-CE3B80918780}" destId="{A5388DB0-CB7C-4B93-B5E7-74385E09458F}" srcOrd="0" destOrd="0" presId="urn:microsoft.com/office/officeart/2005/8/layout/hierarchy2"/>
    <dgm:cxn modelId="{A43A785A-98F6-46CC-8C2E-CC6B6050E99B}" type="presOf" srcId="{DDBC5AEF-8DFC-446A-B6A4-1D7134B95798}" destId="{C72B22A9-66F3-4F85-B158-9F3C2A4F17BE}" srcOrd="1" destOrd="0" presId="urn:microsoft.com/office/officeart/2005/8/layout/hierarchy2"/>
    <dgm:cxn modelId="{5AEB4D7B-948D-47B8-8F24-9DEEBDF14675}" srcId="{2D1957C8-BD33-4539-9DEE-83F693B26A52}" destId="{FDAB3F9D-EB79-4A5A-9102-F83C2194BAC0}" srcOrd="2" destOrd="0" parTransId="{60BBA359-FF0F-42E0-AD3F-ECAD7F8B0586}" sibTransId="{559D154F-B9B4-47AD-B84E-03B90650EBC7}"/>
    <dgm:cxn modelId="{8400CE7D-FF25-41D5-A706-95C62FE5E9FD}" type="presOf" srcId="{CB8255C6-9574-451A-8005-FB30C2E8EAEB}" destId="{7051FBB1-D24C-472E-A466-BFA249513B0C}" srcOrd="1" destOrd="0" presId="urn:microsoft.com/office/officeart/2005/8/layout/hierarchy2"/>
    <dgm:cxn modelId="{40CD8C7E-D040-4F05-91C9-82A4DC71F520}" type="presOf" srcId="{BE8C2BAE-F3E5-4483-A6B3-7035B93E4D5E}" destId="{AEC6F262-5194-49C6-97FD-CE17CF448BAA}" srcOrd="0" destOrd="0" presId="urn:microsoft.com/office/officeart/2005/8/layout/hierarchy2"/>
    <dgm:cxn modelId="{119E4B80-8662-4578-B628-64A285E31D5C}" type="presOf" srcId="{DE48D687-A109-48EE-8597-3F90E6E99D62}" destId="{74C05BA4-B88B-4B55-8F09-F4F6547B4724}" srcOrd="0" destOrd="0" presId="urn:microsoft.com/office/officeart/2005/8/layout/hierarchy2"/>
    <dgm:cxn modelId="{D0E35683-D442-47A4-B165-AFC7A93E7174}" srcId="{2D1957C8-BD33-4539-9DEE-83F693B26A52}" destId="{12CDE9BE-AEA4-4AE9-B4BB-C8C1EAA110A7}" srcOrd="1" destOrd="0" parTransId="{86D7031F-2DA3-4312-B160-E8BBD2881DDA}" sibTransId="{C60F6A12-5A54-4378-8D1B-363482820A3F}"/>
    <dgm:cxn modelId="{64978B86-2388-46D0-B163-205D98DAD2FF}" type="presOf" srcId="{96B9A49A-8A72-4BDD-8DED-EDA8C5B5636A}" destId="{7355E095-D898-45EC-BB22-0F85A078D528}" srcOrd="0" destOrd="0" presId="urn:microsoft.com/office/officeart/2005/8/layout/hierarchy2"/>
    <dgm:cxn modelId="{7381D286-C25C-474E-B906-89B7AB78BD4B}" type="presOf" srcId="{4086282F-09CC-494D-9AF8-68CC98B13FA2}" destId="{896377C2-3126-4BC2-8485-9035D9DB2609}" srcOrd="1" destOrd="0" presId="urn:microsoft.com/office/officeart/2005/8/layout/hierarchy2"/>
    <dgm:cxn modelId="{83EE1887-D182-4313-A4A3-62305916D7DD}" srcId="{FB08F38E-A7D7-46E0-8908-6EC49A3E605D}" destId="{A5E39B5F-E384-491F-97C9-9597542F6E3C}" srcOrd="0" destOrd="0" parTransId="{3EF4F353-8E98-44D4-A2EE-644C465697BC}" sibTransId="{15B28B35-94B8-4CAD-8AB0-DAF3E3B8027D}"/>
    <dgm:cxn modelId="{0F6DBA8A-1258-488E-8E8E-FB02D55C04AA}" srcId="{1400F37D-88B0-4B8B-9DD6-06557E1D7704}" destId="{A72E13FA-CA54-451F-B28A-0AAB222E51FA}" srcOrd="0" destOrd="0" parTransId="{4DA35819-5596-4FBE-81BC-2BF42E335307}" sibTransId="{769C798E-B7A8-45B7-9A53-F7134BEF7557}"/>
    <dgm:cxn modelId="{2B196B92-6B42-45FD-9267-FB1374D66BA7}" type="presOf" srcId="{A5DE3A3F-B391-44FD-83F6-AB484ABF1B7F}" destId="{8CF82DB3-A10B-496C-9D19-1170AF8DDEBA}" srcOrd="1" destOrd="0" presId="urn:microsoft.com/office/officeart/2005/8/layout/hierarchy2"/>
    <dgm:cxn modelId="{D662A393-7449-460B-9DBE-3014F59AD5FA}" type="presOf" srcId="{83FC443F-0853-49D2-813C-7DDDAF354A30}" destId="{BFD4D32E-C7CE-487E-AEF5-1CD9673A4E6D}" srcOrd="1" destOrd="0" presId="urn:microsoft.com/office/officeart/2005/8/layout/hierarchy2"/>
    <dgm:cxn modelId="{56028B94-0C80-4213-933F-D53A490FCCDF}" srcId="{2E80DB2C-4E69-4AF8-8919-035A46BDBFC8}" destId="{2BB3F9CA-E34E-4AF6-89FD-97A0A831A9F8}" srcOrd="0" destOrd="0" parTransId="{DE48D687-A109-48EE-8597-3F90E6E99D62}" sibTransId="{D52510B3-9CCB-41AD-92D3-03E6D76E5D67}"/>
    <dgm:cxn modelId="{F13F9F94-3CF1-4329-8228-6AED350934C7}" type="presOf" srcId="{FB08F38E-A7D7-46E0-8908-6EC49A3E605D}" destId="{8912C9F3-A81F-403B-B2E8-478F9E2EBE83}" srcOrd="0" destOrd="0" presId="urn:microsoft.com/office/officeart/2005/8/layout/hierarchy2"/>
    <dgm:cxn modelId="{E05A3195-8748-4D1E-8289-2B3B7DF769F7}" srcId="{52D164C4-DE26-4707-9E7A-F2051EBDFA5F}" destId="{ECF558F2-153D-40A1-AA2E-306F37C8092C}" srcOrd="1" destOrd="0" parTransId="{B67440C9-F042-4873-80E2-E01199633531}" sibTransId="{B90674D0-38CC-4414-9270-66B5638FB68C}"/>
    <dgm:cxn modelId="{C1B84396-FC9F-41DD-89C5-B7BEDCD34BFF}" srcId="{4D4A5D6A-5BDB-4D84-8532-2343051CD790}" destId="{8045BD23-BE59-417A-A28C-03A188FFB10C}" srcOrd="0" destOrd="0" parTransId="{4D467C52-C241-44BB-AFE2-53E5A493FF99}" sibTransId="{4B47D18D-AA4F-4CAD-BDA6-301BE0273762}"/>
    <dgm:cxn modelId="{46385696-B8ED-4D61-A75E-3B1B656BDB1D}" type="presOf" srcId="{170A4B1D-B646-4CB7-82EE-035FBB8D11A0}" destId="{945FE763-2B15-4DA7-BE94-5049CDA272F0}" srcOrd="1" destOrd="0" presId="urn:microsoft.com/office/officeart/2005/8/layout/hierarchy2"/>
    <dgm:cxn modelId="{62B9FD96-E35F-4D94-9083-D63DC3B9C2CF}" type="presOf" srcId="{3EF4F353-8E98-44D4-A2EE-644C465697BC}" destId="{A44FEC07-CD4F-491C-B788-52F291312ED6}" srcOrd="0" destOrd="0" presId="urn:microsoft.com/office/officeart/2005/8/layout/hierarchy2"/>
    <dgm:cxn modelId="{F5B3A997-9216-46E4-ABA9-BAC7E2C6B81B}" type="presOf" srcId="{0010DEA3-7B24-4943-91ED-CE3B80918780}" destId="{C08ED35E-AAD5-4A22-994C-CCAC7C56A490}" srcOrd="1" destOrd="0" presId="urn:microsoft.com/office/officeart/2005/8/layout/hierarchy2"/>
    <dgm:cxn modelId="{89615A98-D8FF-49AC-823F-064B0EA41300}" type="presOf" srcId="{48B1BD54-F04B-4A04-86D2-E1377B300335}" destId="{D0D907D2-9267-4545-8C34-5F3A9E143315}" srcOrd="0" destOrd="0" presId="urn:microsoft.com/office/officeart/2005/8/layout/hierarchy2"/>
    <dgm:cxn modelId="{E68CFD99-F29F-40A4-AAF8-07D3B24653BF}" srcId="{2BB3F9CA-E34E-4AF6-89FD-97A0A831A9F8}" destId="{2842821B-03C7-4619-94EC-441907C78319}" srcOrd="0" destOrd="0" parTransId="{2D9C6BB8-8CE4-4F39-9E2A-E096ADEFAC35}" sibTransId="{D361405A-565E-4C2B-855F-9605AAA0143F}"/>
    <dgm:cxn modelId="{F2D80B9C-75D6-461E-BC53-7AA5F5B784DD}" type="presOf" srcId="{62723FB4-F264-48FC-BC66-25F2C4813E38}" destId="{055E62AE-80B9-4477-B09F-B0DCD97A86C6}" srcOrd="1" destOrd="0" presId="urn:microsoft.com/office/officeart/2005/8/layout/hierarchy2"/>
    <dgm:cxn modelId="{D9CD549C-5F04-4A8A-9A9E-2EE0F48FF05C}" type="presOf" srcId="{2E80DB2C-4E69-4AF8-8919-035A46BDBFC8}" destId="{D2EFEC45-E824-4CFC-9EA3-BB9EE2E863C0}" srcOrd="0" destOrd="0" presId="urn:microsoft.com/office/officeart/2005/8/layout/hierarchy2"/>
    <dgm:cxn modelId="{51B9769C-E32A-4F5D-8114-AEF1A0BFB731}" srcId="{FE733EB4-46CB-4071-93E3-240B418F6F45}" destId="{52D164C4-DE26-4707-9E7A-F2051EBDFA5F}" srcOrd="0" destOrd="0" parTransId="{6FFC5A2B-7E27-4C92-BDD2-5D1AA433B1D3}" sibTransId="{095A1109-D316-43F0-98CC-34F29D703450}"/>
    <dgm:cxn modelId="{820E519D-B210-4434-8182-98F083A8ED4B}" type="presOf" srcId="{E86C18D9-B077-41EF-88F7-E9AD81E0DC59}" destId="{12F6CABA-3966-4148-B131-0B994B15A878}" srcOrd="1" destOrd="0" presId="urn:microsoft.com/office/officeart/2005/8/layout/hierarchy2"/>
    <dgm:cxn modelId="{C29054A9-6BF4-46A7-BE72-3938B74F9C3D}" srcId="{BAE4C08E-7EAB-4C99-8604-3286717D9A10}" destId="{738174BD-F6DC-47E6-A2EC-961B67899848}" srcOrd="0" destOrd="0" parTransId="{E86C18D9-B077-41EF-88F7-E9AD81E0DC59}" sibTransId="{185DC341-71E3-48C2-A58C-EAD46C3BC53D}"/>
    <dgm:cxn modelId="{2B4121AA-9B9C-4492-8617-C76DECE434AF}" srcId="{569A41B6-DEDB-47F2-8C9F-789340191164}" destId="{2E80DB2C-4E69-4AF8-8919-035A46BDBFC8}" srcOrd="0" destOrd="0" parTransId="{61F92AC5-B375-4871-A332-622208E3CBD0}" sibTransId="{41E22D7F-C184-409C-8DBA-C45C09D5B668}"/>
    <dgm:cxn modelId="{E00C45AA-35C3-4E22-A5EF-266B56B08ADE}" type="presOf" srcId="{A5E39B5F-E384-491F-97C9-9597542F6E3C}" destId="{48682BA6-3CA8-40A9-A8FC-6F6F5A111822}" srcOrd="0" destOrd="0" presId="urn:microsoft.com/office/officeart/2005/8/layout/hierarchy2"/>
    <dgm:cxn modelId="{7EF27AAB-1BCA-456D-A6DF-9B9D9247025A}" type="presOf" srcId="{10440157-DD09-4707-915C-8EE5C59E975C}" destId="{57337089-4538-494A-9C75-B79611BBBE1E}" srcOrd="1" destOrd="0" presId="urn:microsoft.com/office/officeart/2005/8/layout/hierarchy2"/>
    <dgm:cxn modelId="{21AD97AB-051F-49B4-837D-6510A6A5B8D6}" type="presOf" srcId="{D70624E7-F242-4F9B-BB32-2956F05271B4}" destId="{001195E8-48D4-4300-A538-4C406E29013D}" srcOrd="0" destOrd="0" presId="urn:microsoft.com/office/officeart/2005/8/layout/hierarchy2"/>
    <dgm:cxn modelId="{4F1193AE-F8F8-4D74-AE8B-6D517AE3B599}" type="presOf" srcId="{1400F37D-88B0-4B8B-9DD6-06557E1D7704}" destId="{128F94B0-2CDF-46BF-BA38-E938B71B65D4}" srcOrd="0" destOrd="0" presId="urn:microsoft.com/office/officeart/2005/8/layout/hierarchy2"/>
    <dgm:cxn modelId="{9F0F20B6-C553-4D8B-8480-8636D66AB1C7}" type="presOf" srcId="{10440157-DD09-4707-915C-8EE5C59E975C}" destId="{3146E51E-3321-4DD2-9164-C95527FF8DCF}" srcOrd="0" destOrd="0" presId="urn:microsoft.com/office/officeart/2005/8/layout/hierarchy2"/>
    <dgm:cxn modelId="{900379B8-8DEB-4759-B4E4-0DB8EF66D293}" type="presOf" srcId="{2D1957C8-BD33-4539-9DEE-83F693B26A52}" destId="{DF8BFBCD-1744-4F3B-9EE6-7053B98C36C1}" srcOrd="0" destOrd="0" presId="urn:microsoft.com/office/officeart/2005/8/layout/hierarchy2"/>
    <dgm:cxn modelId="{F52DD9B8-F0FA-4F76-9E9D-85F21B5282F5}" type="presOf" srcId="{60BBA359-FF0F-42E0-AD3F-ECAD7F8B0586}" destId="{EC284A70-4C6D-4288-A8C7-C4A4B3122F9C}" srcOrd="0" destOrd="0" presId="urn:microsoft.com/office/officeart/2005/8/layout/hierarchy2"/>
    <dgm:cxn modelId="{47F424BE-3D8C-4DB9-803D-4F27C895B6B2}" type="presOf" srcId="{99EEB134-754E-4203-84BE-25FA1A8B5759}" destId="{57E01032-1F23-4F64-B926-6B6AFB563AB8}" srcOrd="1" destOrd="0" presId="urn:microsoft.com/office/officeart/2005/8/layout/hierarchy2"/>
    <dgm:cxn modelId="{5FDC86BF-B02A-4B46-A1E9-E81726ED8B09}" srcId="{3D4DFE78-AAD4-49BB-89ED-0353D8483BE7}" destId="{3AC475DF-9D9C-408D-9445-589283FDCC09}" srcOrd="1" destOrd="0" parTransId="{5683CA75-3FDC-449B-8BAA-92E7E4758A1C}" sibTransId="{B168127E-A46D-41BA-ACE3-80D3AA3A46A7}"/>
    <dgm:cxn modelId="{8A6F94C1-275C-49F1-872A-AED8BD4211AA}" type="presOf" srcId="{82456E90-6806-4B95-9C97-CDD419545F43}" destId="{CBFC1F2E-CF41-4958-9D86-3E78A49165B2}" srcOrd="0" destOrd="0" presId="urn:microsoft.com/office/officeart/2005/8/layout/hierarchy2"/>
    <dgm:cxn modelId="{048376C4-7B71-4D63-9693-A8188B30584D}" type="presOf" srcId="{137057CC-73BD-446F-A81C-07E9A41586F2}" destId="{0C2031CB-E97E-49CF-BA3B-AC1E2533080E}" srcOrd="0" destOrd="0" presId="urn:microsoft.com/office/officeart/2005/8/layout/hierarchy2"/>
    <dgm:cxn modelId="{CDBD3BC5-145C-4EE6-BB8D-F25C73971D66}" type="presOf" srcId="{ED7F3C61-E7B1-484D-BBA8-006B7ABE1BD9}" destId="{920083A1-26AE-4277-9B35-15CDC3703F5C}" srcOrd="0" destOrd="0" presId="urn:microsoft.com/office/officeart/2005/8/layout/hierarchy2"/>
    <dgm:cxn modelId="{CA6256C8-F76F-4499-9F45-2FA8645BA9F5}" srcId="{ECF558F2-153D-40A1-AA2E-306F37C8092C}" destId="{4D4A5D6A-5BDB-4D84-8532-2343051CD790}" srcOrd="1" destOrd="0" parTransId="{A5DE3A3F-B391-44FD-83F6-AB484ABF1B7F}" sibTransId="{D50B4676-9043-4E1E-991E-772EBC892D81}"/>
    <dgm:cxn modelId="{122E57C8-9848-4EA7-809B-5303C6FBA31A}" type="presOf" srcId="{FC65A452-FC42-4A72-A8AC-379D6A0963B7}" destId="{CB209DE7-A40D-468D-A021-DA7B7509F5F0}" srcOrd="0" destOrd="0" presId="urn:microsoft.com/office/officeart/2005/8/layout/hierarchy2"/>
    <dgm:cxn modelId="{25E17DC8-59C8-4026-B866-8B8592EFD878}" type="presOf" srcId="{DDBC5AEF-8DFC-446A-B6A4-1D7134B95798}" destId="{18AE4219-5254-437F-9DD9-5CD226AD9428}" srcOrd="0" destOrd="0" presId="urn:microsoft.com/office/officeart/2005/8/layout/hierarchy2"/>
    <dgm:cxn modelId="{19491DCB-8C2F-4C93-8C20-8A62FDDF2B8D}" type="presOf" srcId="{CB8255C6-9574-451A-8005-FB30C2E8EAEB}" destId="{BB6B405A-3A0D-4715-984A-3E6DDCEE510D}" srcOrd="0" destOrd="0" presId="urn:microsoft.com/office/officeart/2005/8/layout/hierarchy2"/>
    <dgm:cxn modelId="{491301CE-82A1-40A8-A0D8-40FD57BCF32B}" type="presOf" srcId="{12CDE9BE-AEA4-4AE9-B4BB-C8C1EAA110A7}" destId="{AE5DEE49-F86B-4822-A67A-C37D34EC38DE}" srcOrd="0" destOrd="0" presId="urn:microsoft.com/office/officeart/2005/8/layout/hierarchy2"/>
    <dgm:cxn modelId="{BFD515CE-F524-4D74-885A-56493DD756CC}" type="presOf" srcId="{3EF4F353-8E98-44D4-A2EE-644C465697BC}" destId="{C76B070D-5C8A-4BD6-9A67-7F82677B7049}" srcOrd="1" destOrd="0" presId="urn:microsoft.com/office/officeart/2005/8/layout/hierarchy2"/>
    <dgm:cxn modelId="{0F1E42CE-DB06-42A7-90A1-0DFD041C0979}" type="presOf" srcId="{B67440C9-F042-4873-80E2-E01199633531}" destId="{5F5A11C7-1B27-4A6B-9E2E-F120D357A1D4}" srcOrd="0" destOrd="0" presId="urn:microsoft.com/office/officeart/2005/8/layout/hierarchy2"/>
    <dgm:cxn modelId="{162B0DCF-63B2-4544-8D73-AAAB5844606A}" srcId="{2E80DB2C-4E69-4AF8-8919-035A46BDBFC8}" destId="{BE8C2BAE-F3E5-4483-A6B3-7035B93E4D5E}" srcOrd="1" destOrd="0" parTransId="{4E65C31B-6CA9-4CDC-8665-E069E15D0951}" sibTransId="{3DE7ADCD-BE72-48C2-8154-BDC7AA96BCFC}"/>
    <dgm:cxn modelId="{50B759D1-9E36-4D31-80D8-1725BECAA1A1}" type="presOf" srcId="{FC65A452-FC42-4A72-A8AC-379D6A0963B7}" destId="{97E39227-AC03-4FCE-AB15-F22D1248DE4E}" srcOrd="1" destOrd="0" presId="urn:microsoft.com/office/officeart/2005/8/layout/hierarchy2"/>
    <dgm:cxn modelId="{2F7152D3-7057-4AE3-9270-CCF9417BEDAA}" srcId="{24D5EAA7-DF5C-41B5-BFD9-24842AB2D20A}" destId="{9B531E5B-981A-43FF-98BA-B85142D2614B}" srcOrd="0" destOrd="0" parTransId="{62723FB4-F264-48FC-BC66-25F2C4813E38}" sibTransId="{639D0F90-067F-4CBA-85C3-8130135C1B14}"/>
    <dgm:cxn modelId="{38B1ADD3-85F4-45DF-9DD1-DE1836FAAD08}" type="presOf" srcId="{FDAB3F9D-EB79-4A5A-9102-F83C2194BAC0}" destId="{38C841F9-0A71-408B-869F-1DAD96E2A9D5}" srcOrd="0" destOrd="0" presId="urn:microsoft.com/office/officeart/2005/8/layout/hierarchy2"/>
    <dgm:cxn modelId="{93C592D4-49DE-4A79-A8FD-72BF514AC408}" type="presOf" srcId="{1ABB78B7-FAF9-4CCA-B1C1-CF518CAFB675}" destId="{E85F20D9-862F-49C0-A9B2-92B310688EE7}" srcOrd="0" destOrd="0" presId="urn:microsoft.com/office/officeart/2005/8/layout/hierarchy2"/>
    <dgm:cxn modelId="{9F76E1D4-A372-4201-B188-457137350232}" type="presOf" srcId="{D5225C2B-CAD3-4BEC-82B4-7A2E1C96C4ED}" destId="{44642662-E3F3-4984-87F7-C9F391A59047}" srcOrd="0" destOrd="0" presId="urn:microsoft.com/office/officeart/2005/8/layout/hierarchy2"/>
    <dgm:cxn modelId="{D13746D5-6197-4446-80FB-9F9ED5925896}" type="presOf" srcId="{4E65C31B-6CA9-4CDC-8665-E069E15D0951}" destId="{36044CD9-16C1-46C4-B427-94E36CF2BC76}" srcOrd="1" destOrd="0" presId="urn:microsoft.com/office/officeart/2005/8/layout/hierarchy2"/>
    <dgm:cxn modelId="{95AF83D7-60EC-4A96-BF9A-E227905A393F}" type="presOf" srcId="{5F6795E8-882A-4F3D-A78C-A5E709ED989B}" destId="{8B5FCF14-6C5F-4F47-B158-ABF334C5639F}" srcOrd="0" destOrd="0" presId="urn:microsoft.com/office/officeart/2005/8/layout/hierarchy2"/>
    <dgm:cxn modelId="{A895A1DC-611A-48EB-BF73-680A147E5038}" type="presOf" srcId="{52D164C4-DE26-4707-9E7A-F2051EBDFA5F}" destId="{09D8E4E2-0643-4347-8FB3-7B1CC5D16FC7}" srcOrd="0" destOrd="0" presId="urn:microsoft.com/office/officeart/2005/8/layout/hierarchy2"/>
    <dgm:cxn modelId="{E2B64EDE-A2C7-451A-8DEE-B4337756E5C9}" type="presOf" srcId="{83FC443F-0853-49D2-813C-7DDDAF354A30}" destId="{71F21A31-925D-4CC8-AAF1-D385A5B87241}" srcOrd="0" destOrd="0" presId="urn:microsoft.com/office/officeart/2005/8/layout/hierarchy2"/>
    <dgm:cxn modelId="{A4842FE1-0A9D-4EEC-B5CF-1560A0EC01AE}" type="presOf" srcId="{D70624E7-F242-4F9B-BB32-2956F05271B4}" destId="{C1DCB9CE-3AE9-47CE-8FC4-EFEC02B72E1E}" srcOrd="1" destOrd="0" presId="urn:microsoft.com/office/officeart/2005/8/layout/hierarchy2"/>
    <dgm:cxn modelId="{A46C2DE2-7054-4861-B0AC-3FD847184D1F}" srcId="{5F6795E8-882A-4F3D-A78C-A5E709ED989B}" destId="{9D57A4D4-EFA6-469B-8ECC-F7BC2A39DFA1}" srcOrd="0" destOrd="0" parTransId="{D70624E7-F242-4F9B-BB32-2956F05271B4}" sibTransId="{557F69F1-4C1C-4C85-88F5-67E6202CE38A}"/>
    <dgm:cxn modelId="{0B10FCE6-2CB1-4E51-97DD-BDC99C4CE727}" type="presOf" srcId="{23DE8136-4DBE-4396-86D1-582AD8E6CB28}" destId="{AE3FEC45-1F6D-4CFE-9846-285C333A5C1D}" srcOrd="0" destOrd="0" presId="urn:microsoft.com/office/officeart/2005/8/layout/hierarchy2"/>
    <dgm:cxn modelId="{9EEE90E7-4AA9-406C-8003-0AED4F857875}" type="presOf" srcId="{62723FB4-F264-48FC-BC66-25F2C4813E38}" destId="{823E474A-C261-472B-AD84-CB445FCD0F27}" srcOrd="0" destOrd="0" presId="urn:microsoft.com/office/officeart/2005/8/layout/hierarchy2"/>
    <dgm:cxn modelId="{689B82E8-EA2B-4ADD-AC04-A8966A38D288}" type="presOf" srcId="{4DA35819-5596-4FBE-81BC-2BF42E335307}" destId="{5294F716-2A63-4D92-953C-50B6F3C9E93A}" srcOrd="0" destOrd="0" presId="urn:microsoft.com/office/officeart/2005/8/layout/hierarchy2"/>
    <dgm:cxn modelId="{074B54EC-6335-4934-9702-A85207794705}" type="presOf" srcId="{C01F06FE-1623-4037-865E-24EF3834C10B}" destId="{B9C3892A-CD80-439B-AD7C-9C216DAB96FF}" srcOrd="0" destOrd="0" presId="urn:microsoft.com/office/officeart/2005/8/layout/hierarchy2"/>
    <dgm:cxn modelId="{CABCE4ED-E117-462C-9820-3FDBB37A55CA}" type="presOf" srcId="{6D4495F8-3DA2-46A3-A07B-4DB84AA1EC98}" destId="{392736AE-1CD6-40C1-A589-B387E6567566}" srcOrd="1" destOrd="0" presId="urn:microsoft.com/office/officeart/2005/8/layout/hierarchy2"/>
    <dgm:cxn modelId="{0B773AF3-C3EE-47DD-A4AF-64D6C85F2AF2}" srcId="{5F6795E8-882A-4F3D-A78C-A5E709ED989B}" destId="{2D1957C8-BD33-4539-9DEE-83F693B26A52}" srcOrd="1" destOrd="0" parTransId="{D244A52B-F803-4264-B017-C525FA59B17A}" sibTransId="{AEF6DF0B-CEC2-4D37-ADF3-AFD82C5AF35F}"/>
    <dgm:cxn modelId="{90DD40F5-94FF-4E84-82EE-545908E45BEF}" srcId="{12CDE9BE-AEA4-4AE9-B4BB-C8C1EAA110A7}" destId="{3D4DFE78-AAD4-49BB-89ED-0353D8483BE7}" srcOrd="0" destOrd="0" parTransId="{9D61C2CD-CFC1-4211-895F-F2C9BC619088}" sibTransId="{83DC40DA-6101-41B8-B9A2-7B1C37FF729C}"/>
    <dgm:cxn modelId="{DAEDF9F5-9DE9-4F08-92D6-FE7A803B6DB5}" type="presOf" srcId="{B67440C9-F042-4873-80E2-E01199633531}" destId="{EE0CB1E3-540B-40BE-AD3F-CC7E693A344E}" srcOrd="1" destOrd="0" presId="urn:microsoft.com/office/officeart/2005/8/layout/hierarchy2"/>
    <dgm:cxn modelId="{5E8B0EF7-CDA1-48C9-9A6F-6241D2E12908}" type="presOf" srcId="{4E65C31B-6CA9-4CDC-8665-E069E15D0951}" destId="{340A55FC-4F68-41F3-9C73-3E4F69D8CB20}" srcOrd="0" destOrd="0" presId="urn:microsoft.com/office/officeart/2005/8/layout/hierarchy2"/>
    <dgm:cxn modelId="{4D6F91F7-E578-499E-B200-EC01187BFFA0}" type="presOf" srcId="{86D7031F-2DA3-4312-B160-E8BBD2881DDA}" destId="{AE7C9BE6-DDFE-4233-BB81-AE6446CB3BF7}" srcOrd="0" destOrd="0" presId="urn:microsoft.com/office/officeart/2005/8/layout/hierarchy2"/>
    <dgm:cxn modelId="{FE40EDFB-99FF-44BA-85E9-81BABACDC62D}" type="presOf" srcId="{A5DE3A3F-B391-44FD-83F6-AB484ABF1B7F}" destId="{D665B046-F51D-4FEB-98DB-027EF67A6C4D}" srcOrd="0" destOrd="0" presId="urn:microsoft.com/office/officeart/2005/8/layout/hierarchy2"/>
    <dgm:cxn modelId="{849BE7FC-4CFA-45D9-B19E-69BB2FA5BB35}" type="presOf" srcId="{A625F9D5-C20E-464F-A0DC-338822AC47A0}" destId="{F7BF9CB3-3CE0-463C-A709-CF9777E95177}" srcOrd="0" destOrd="0" presId="urn:microsoft.com/office/officeart/2005/8/layout/hierarchy2"/>
    <dgm:cxn modelId="{1A61CBFE-4790-4134-B5D5-4E776B8A1058}" srcId="{ED7F3C61-E7B1-484D-BBA8-006B7ABE1BD9}" destId="{1ABB78B7-FAF9-4CCA-B1C1-CF518CAFB675}" srcOrd="1" destOrd="0" parTransId="{10440157-DD09-4707-915C-8EE5C59E975C}" sibTransId="{B0F9AEB4-2493-49AB-A007-95CBCD3A3F19}"/>
    <dgm:cxn modelId="{0B8661FF-1710-413C-A71D-16A9DB9CA66C}" type="presOf" srcId="{99EEB134-754E-4203-84BE-25FA1A8B5759}" destId="{218D72AC-3912-4EDC-94ED-C6F85A56C270}" srcOrd="0" destOrd="0" presId="urn:microsoft.com/office/officeart/2005/8/layout/hierarchy2"/>
    <dgm:cxn modelId="{CAD14053-6B8C-4819-A4BB-A636C93EE588}" type="presParOf" srcId="{85356C4A-3014-403D-ACBB-542F5AFC744F}" destId="{B093BCCC-6C94-4904-9E8D-C674FE4CCC36}" srcOrd="0" destOrd="0" presId="urn:microsoft.com/office/officeart/2005/8/layout/hierarchy2"/>
    <dgm:cxn modelId="{E33692ED-1F07-463E-9309-1AB3C806A46A}" type="presParOf" srcId="{B093BCCC-6C94-4904-9E8D-C674FE4CCC36}" destId="{09D8E4E2-0643-4347-8FB3-7B1CC5D16FC7}" srcOrd="0" destOrd="0" presId="urn:microsoft.com/office/officeart/2005/8/layout/hierarchy2"/>
    <dgm:cxn modelId="{3355A905-74C2-4E79-A64B-B859188B979A}" type="presParOf" srcId="{B093BCCC-6C94-4904-9E8D-C674FE4CCC36}" destId="{194C83F6-6553-493E-9C89-5A8500852A0A}" srcOrd="1" destOrd="0" presId="urn:microsoft.com/office/officeart/2005/8/layout/hierarchy2"/>
    <dgm:cxn modelId="{D991541A-9B2A-46FB-AAFF-AE50DB62FE65}" type="presParOf" srcId="{194C83F6-6553-493E-9C89-5A8500852A0A}" destId="{59A53F97-671A-496D-A780-2516F68C798F}" srcOrd="0" destOrd="0" presId="urn:microsoft.com/office/officeart/2005/8/layout/hierarchy2"/>
    <dgm:cxn modelId="{0DD6D6E4-0262-4EDE-ACEA-EBDBB8AED677}" type="presParOf" srcId="{59A53F97-671A-496D-A780-2516F68C798F}" destId="{896377C2-3126-4BC2-8485-9035D9DB2609}" srcOrd="0" destOrd="0" presId="urn:microsoft.com/office/officeart/2005/8/layout/hierarchy2"/>
    <dgm:cxn modelId="{DA4639CE-F4A4-4BA3-8628-3ADB9FD42C5B}" type="presParOf" srcId="{194C83F6-6553-493E-9C89-5A8500852A0A}" destId="{3B85B129-C66A-409B-94CA-06B2035AD066}" srcOrd="1" destOrd="0" presId="urn:microsoft.com/office/officeart/2005/8/layout/hierarchy2"/>
    <dgm:cxn modelId="{8518DEC1-49D2-4002-964D-7F68E79D9802}" type="presParOf" srcId="{3B85B129-C66A-409B-94CA-06B2035AD066}" destId="{CBFC1F2E-CF41-4958-9D86-3E78A49165B2}" srcOrd="0" destOrd="0" presId="urn:microsoft.com/office/officeart/2005/8/layout/hierarchy2"/>
    <dgm:cxn modelId="{EFC84251-FD7D-4DAC-872C-6F79F6982E72}" type="presParOf" srcId="{3B85B129-C66A-409B-94CA-06B2035AD066}" destId="{8FAA09A2-D9AF-4FDC-B5C7-0A2E3D7A302B}" srcOrd="1" destOrd="0" presId="urn:microsoft.com/office/officeart/2005/8/layout/hierarchy2"/>
    <dgm:cxn modelId="{EF8AA3B0-F0FE-4D98-BF16-FFA85E6C7636}" type="presParOf" srcId="{8FAA09A2-D9AF-4FDC-B5C7-0A2E3D7A302B}" destId="{CB209DE7-A40D-468D-A021-DA7B7509F5F0}" srcOrd="0" destOrd="0" presId="urn:microsoft.com/office/officeart/2005/8/layout/hierarchy2"/>
    <dgm:cxn modelId="{E0DC5EC1-1614-47E4-AE65-7A39CCD44FA6}" type="presParOf" srcId="{CB209DE7-A40D-468D-A021-DA7B7509F5F0}" destId="{97E39227-AC03-4FCE-AB15-F22D1248DE4E}" srcOrd="0" destOrd="0" presId="urn:microsoft.com/office/officeart/2005/8/layout/hierarchy2"/>
    <dgm:cxn modelId="{980E12DB-05B4-4B92-ADB7-249CD3AAFECA}" type="presParOf" srcId="{8FAA09A2-D9AF-4FDC-B5C7-0A2E3D7A302B}" destId="{87586505-D891-47F0-9574-41397516FCA9}" srcOrd="1" destOrd="0" presId="urn:microsoft.com/office/officeart/2005/8/layout/hierarchy2"/>
    <dgm:cxn modelId="{ECC94E8B-9E9A-41E3-BEFF-38AA49DFA74C}" type="presParOf" srcId="{87586505-D891-47F0-9574-41397516FCA9}" destId="{8B5FCF14-6C5F-4F47-B158-ABF334C5639F}" srcOrd="0" destOrd="0" presId="urn:microsoft.com/office/officeart/2005/8/layout/hierarchy2"/>
    <dgm:cxn modelId="{0BC5020C-FE2B-4525-8E45-3CC241602B5A}" type="presParOf" srcId="{87586505-D891-47F0-9574-41397516FCA9}" destId="{535DAD1F-3C0A-4042-9879-4F4CC46AA545}" srcOrd="1" destOrd="0" presId="urn:microsoft.com/office/officeart/2005/8/layout/hierarchy2"/>
    <dgm:cxn modelId="{ABFBA0CE-FFBE-4519-A225-4E19567D7ED6}" type="presParOf" srcId="{535DAD1F-3C0A-4042-9879-4F4CC46AA545}" destId="{001195E8-48D4-4300-A538-4C406E29013D}" srcOrd="0" destOrd="0" presId="urn:microsoft.com/office/officeart/2005/8/layout/hierarchy2"/>
    <dgm:cxn modelId="{1E776221-21D0-48A6-8A49-92B21C7D0B1A}" type="presParOf" srcId="{001195E8-48D4-4300-A538-4C406E29013D}" destId="{C1DCB9CE-3AE9-47CE-8FC4-EFEC02B72E1E}" srcOrd="0" destOrd="0" presId="urn:microsoft.com/office/officeart/2005/8/layout/hierarchy2"/>
    <dgm:cxn modelId="{7C3B660B-1C4E-4368-A203-522086117740}" type="presParOf" srcId="{535DAD1F-3C0A-4042-9879-4F4CC46AA545}" destId="{2C40FCA4-86B5-4A5A-9660-7BDCB53D40DD}" srcOrd="1" destOrd="0" presId="urn:microsoft.com/office/officeart/2005/8/layout/hierarchy2"/>
    <dgm:cxn modelId="{33E15789-DA40-4FDB-86C6-447D23BF85D5}" type="presParOf" srcId="{2C40FCA4-86B5-4A5A-9660-7BDCB53D40DD}" destId="{EA042EC9-4B77-446D-9E9C-5A2E41066E24}" srcOrd="0" destOrd="0" presId="urn:microsoft.com/office/officeart/2005/8/layout/hierarchy2"/>
    <dgm:cxn modelId="{BC460B7D-8FE9-49AD-8C75-B90BAF3F6EEC}" type="presParOf" srcId="{2C40FCA4-86B5-4A5A-9660-7BDCB53D40DD}" destId="{45E5C5B6-749A-4E79-8544-F1F293FD8C4F}" srcOrd="1" destOrd="0" presId="urn:microsoft.com/office/officeart/2005/8/layout/hierarchy2"/>
    <dgm:cxn modelId="{CB813AAF-2EAF-458C-89DF-5EDE2D0536FF}" type="presParOf" srcId="{45E5C5B6-749A-4E79-8544-F1F293FD8C4F}" destId="{7EADC96A-374A-4BE9-9E67-26428D522100}" srcOrd="0" destOrd="0" presId="urn:microsoft.com/office/officeart/2005/8/layout/hierarchy2"/>
    <dgm:cxn modelId="{C5C3B023-ADC3-45A8-9E30-EAF31029762D}" type="presParOf" srcId="{7EADC96A-374A-4BE9-9E67-26428D522100}" destId="{0B4D767C-D0EF-45E2-8A2E-85362B1A66C1}" srcOrd="0" destOrd="0" presId="urn:microsoft.com/office/officeart/2005/8/layout/hierarchy2"/>
    <dgm:cxn modelId="{3A0D5215-5B91-4C39-B9CA-2D26EC4CF5EE}" type="presParOf" srcId="{45E5C5B6-749A-4E79-8544-F1F293FD8C4F}" destId="{C29D74E3-53EE-49FA-AD61-2CB562ED7B70}" srcOrd="1" destOrd="0" presId="urn:microsoft.com/office/officeart/2005/8/layout/hierarchy2"/>
    <dgm:cxn modelId="{444E1B22-C8E3-407A-9445-EF9BBC4D954B}" type="presParOf" srcId="{C29D74E3-53EE-49FA-AD61-2CB562ED7B70}" destId="{7355E095-D898-45EC-BB22-0F85A078D528}" srcOrd="0" destOrd="0" presId="urn:microsoft.com/office/officeart/2005/8/layout/hierarchy2"/>
    <dgm:cxn modelId="{A0227D66-FF55-4BF7-9197-1159830A822B}" type="presParOf" srcId="{C29D74E3-53EE-49FA-AD61-2CB562ED7B70}" destId="{D45497B1-BB27-4C0D-B261-827B85F340F1}" srcOrd="1" destOrd="0" presId="urn:microsoft.com/office/officeart/2005/8/layout/hierarchy2"/>
    <dgm:cxn modelId="{8FF18097-C10B-4A42-B5C9-D3B8E2E9FD66}" type="presParOf" srcId="{535DAD1F-3C0A-4042-9879-4F4CC46AA545}" destId="{054E5352-A803-4FE6-B359-FC8282355C3A}" srcOrd="2" destOrd="0" presId="urn:microsoft.com/office/officeart/2005/8/layout/hierarchy2"/>
    <dgm:cxn modelId="{05AEF2AB-C29A-4579-83E6-3D744C1E4AC2}" type="presParOf" srcId="{054E5352-A803-4FE6-B359-FC8282355C3A}" destId="{5144C360-E42C-4139-BA70-A79D04A6139B}" srcOrd="0" destOrd="0" presId="urn:microsoft.com/office/officeart/2005/8/layout/hierarchy2"/>
    <dgm:cxn modelId="{3A0628FC-AAC0-4DD5-BDFF-B0A914F99699}" type="presParOf" srcId="{535DAD1F-3C0A-4042-9879-4F4CC46AA545}" destId="{BF4DA489-093B-4F46-8B42-13A08AF4BECC}" srcOrd="3" destOrd="0" presId="urn:microsoft.com/office/officeart/2005/8/layout/hierarchy2"/>
    <dgm:cxn modelId="{F0E2E1B2-9F36-4466-A6E0-51DE1D9A8B38}" type="presParOf" srcId="{BF4DA489-093B-4F46-8B42-13A08AF4BECC}" destId="{DF8BFBCD-1744-4F3B-9EE6-7053B98C36C1}" srcOrd="0" destOrd="0" presId="urn:microsoft.com/office/officeart/2005/8/layout/hierarchy2"/>
    <dgm:cxn modelId="{0DB616D7-B074-45D7-9EF5-0B48908EE72B}" type="presParOf" srcId="{BF4DA489-093B-4F46-8B42-13A08AF4BECC}" destId="{7A8F2E01-880E-45F0-BDB3-1ABD08782D03}" srcOrd="1" destOrd="0" presId="urn:microsoft.com/office/officeart/2005/8/layout/hierarchy2"/>
    <dgm:cxn modelId="{405A766C-AE8E-4741-8C1E-71404B417CC0}" type="presParOf" srcId="{7A8F2E01-880E-45F0-BDB3-1ABD08782D03}" destId="{D0D907D2-9267-4545-8C34-5F3A9E143315}" srcOrd="0" destOrd="0" presId="urn:microsoft.com/office/officeart/2005/8/layout/hierarchy2"/>
    <dgm:cxn modelId="{A6CCDCF0-EDBE-46E8-A5F9-E6FF7134A046}" type="presParOf" srcId="{D0D907D2-9267-4545-8C34-5F3A9E143315}" destId="{0744583E-D220-452D-8953-3647B2949C0C}" srcOrd="0" destOrd="0" presId="urn:microsoft.com/office/officeart/2005/8/layout/hierarchy2"/>
    <dgm:cxn modelId="{82CBAED5-D922-49C1-B4ED-D2CD14AA4AF9}" type="presParOf" srcId="{7A8F2E01-880E-45F0-BDB3-1ABD08782D03}" destId="{1EE3B9BF-368D-4435-8BAC-8F0F199417DB}" srcOrd="1" destOrd="0" presId="urn:microsoft.com/office/officeart/2005/8/layout/hierarchy2"/>
    <dgm:cxn modelId="{42BF8FFB-1296-409A-9B8F-6B66498375F7}" type="presParOf" srcId="{1EE3B9BF-368D-4435-8BAC-8F0F199417DB}" destId="{128F94B0-2CDF-46BF-BA38-E938B71B65D4}" srcOrd="0" destOrd="0" presId="urn:microsoft.com/office/officeart/2005/8/layout/hierarchy2"/>
    <dgm:cxn modelId="{CB309A22-6493-4773-886D-003C7944CB52}" type="presParOf" srcId="{1EE3B9BF-368D-4435-8BAC-8F0F199417DB}" destId="{522D0C03-D66D-441E-9835-2209ED0568D1}" srcOrd="1" destOrd="0" presId="urn:microsoft.com/office/officeart/2005/8/layout/hierarchy2"/>
    <dgm:cxn modelId="{24BC2970-1C01-4AB8-BA24-5D5756B5E4E6}" type="presParOf" srcId="{522D0C03-D66D-441E-9835-2209ED0568D1}" destId="{5294F716-2A63-4D92-953C-50B6F3C9E93A}" srcOrd="0" destOrd="0" presId="urn:microsoft.com/office/officeart/2005/8/layout/hierarchy2"/>
    <dgm:cxn modelId="{CC2D252A-2524-4A55-9822-0A2467F90125}" type="presParOf" srcId="{5294F716-2A63-4D92-953C-50B6F3C9E93A}" destId="{F7E6BD0E-900E-426C-B2EB-06FB4AB8BAA0}" srcOrd="0" destOrd="0" presId="urn:microsoft.com/office/officeart/2005/8/layout/hierarchy2"/>
    <dgm:cxn modelId="{7AB1941A-CFB6-4025-9085-3B35CB36C038}" type="presParOf" srcId="{522D0C03-D66D-441E-9835-2209ED0568D1}" destId="{11F6CAA3-D15E-4B77-B05F-554D05EE6DF2}" srcOrd="1" destOrd="0" presId="urn:microsoft.com/office/officeart/2005/8/layout/hierarchy2"/>
    <dgm:cxn modelId="{113875F9-6906-4B93-88FE-8DBA121C95BB}" type="presParOf" srcId="{11F6CAA3-D15E-4B77-B05F-554D05EE6DF2}" destId="{8F8FCA53-6F3B-4AC8-B76D-87BDEA5B7D53}" srcOrd="0" destOrd="0" presId="urn:microsoft.com/office/officeart/2005/8/layout/hierarchy2"/>
    <dgm:cxn modelId="{F12DABA6-A041-4D54-8D3D-D213FD14D239}" type="presParOf" srcId="{11F6CAA3-D15E-4B77-B05F-554D05EE6DF2}" destId="{0E1D6A8D-1631-4507-ABF2-AB9F7E4DB34F}" srcOrd="1" destOrd="0" presId="urn:microsoft.com/office/officeart/2005/8/layout/hierarchy2"/>
    <dgm:cxn modelId="{D0C4D016-6E93-4B2D-BD2D-527A35941A49}" type="presParOf" srcId="{7A8F2E01-880E-45F0-BDB3-1ABD08782D03}" destId="{AE7C9BE6-DDFE-4233-BB81-AE6446CB3BF7}" srcOrd="2" destOrd="0" presId="urn:microsoft.com/office/officeart/2005/8/layout/hierarchy2"/>
    <dgm:cxn modelId="{B286D302-8745-4816-9C7A-DC00ED28E28F}" type="presParOf" srcId="{AE7C9BE6-DDFE-4233-BB81-AE6446CB3BF7}" destId="{1E9F7466-D1D6-4E86-B956-72BC28E89A53}" srcOrd="0" destOrd="0" presId="urn:microsoft.com/office/officeart/2005/8/layout/hierarchy2"/>
    <dgm:cxn modelId="{0B978AEC-60D1-499A-B7E0-7E302BD83590}" type="presParOf" srcId="{7A8F2E01-880E-45F0-BDB3-1ABD08782D03}" destId="{27DFC38B-2D2C-40FF-9071-F5AD4415283C}" srcOrd="3" destOrd="0" presId="urn:microsoft.com/office/officeart/2005/8/layout/hierarchy2"/>
    <dgm:cxn modelId="{A59793E2-71B4-45B8-B986-34707A21FAD4}" type="presParOf" srcId="{27DFC38B-2D2C-40FF-9071-F5AD4415283C}" destId="{AE5DEE49-F86B-4822-A67A-C37D34EC38DE}" srcOrd="0" destOrd="0" presId="urn:microsoft.com/office/officeart/2005/8/layout/hierarchy2"/>
    <dgm:cxn modelId="{D2A1EAB0-2163-4DD4-A483-5A86DD7BB3D8}" type="presParOf" srcId="{27DFC38B-2D2C-40FF-9071-F5AD4415283C}" destId="{42805EC6-1708-401C-9177-1FCD7F967A75}" srcOrd="1" destOrd="0" presId="urn:microsoft.com/office/officeart/2005/8/layout/hierarchy2"/>
    <dgm:cxn modelId="{6EFB32BB-375F-4DCF-9751-33DF3EEC8296}" type="presParOf" srcId="{42805EC6-1708-401C-9177-1FCD7F967A75}" destId="{A9E790BC-CDA0-4F65-8B7F-67062B4DC526}" srcOrd="0" destOrd="0" presId="urn:microsoft.com/office/officeart/2005/8/layout/hierarchy2"/>
    <dgm:cxn modelId="{F536A7BE-0503-49C4-B004-7B66CDB04868}" type="presParOf" srcId="{A9E790BC-CDA0-4F65-8B7F-67062B4DC526}" destId="{48787A4A-454D-42D2-BE60-AF49AF313DC1}" srcOrd="0" destOrd="0" presId="urn:microsoft.com/office/officeart/2005/8/layout/hierarchy2"/>
    <dgm:cxn modelId="{AF80101A-D371-4181-8D86-1E4C6106D667}" type="presParOf" srcId="{42805EC6-1708-401C-9177-1FCD7F967A75}" destId="{E92AD38F-BBA6-48C7-A02B-B4455DA1336A}" srcOrd="1" destOrd="0" presId="urn:microsoft.com/office/officeart/2005/8/layout/hierarchy2"/>
    <dgm:cxn modelId="{F31E866F-48DA-45BC-A2C5-9294AE507A7B}" type="presParOf" srcId="{E92AD38F-BBA6-48C7-A02B-B4455DA1336A}" destId="{0DB0537B-2BEF-4468-A08B-F549922C2BB1}" srcOrd="0" destOrd="0" presId="urn:microsoft.com/office/officeart/2005/8/layout/hierarchy2"/>
    <dgm:cxn modelId="{6ABB1214-0375-4E4A-A55A-EA8F9B3167EF}" type="presParOf" srcId="{E92AD38F-BBA6-48C7-A02B-B4455DA1336A}" destId="{EA3B3C3E-2059-43CD-B59F-1726F0E72D3E}" srcOrd="1" destOrd="0" presId="urn:microsoft.com/office/officeart/2005/8/layout/hierarchy2"/>
    <dgm:cxn modelId="{BA28FF08-52DB-4B0E-8DDB-0232ED8376DD}" type="presParOf" srcId="{EA3B3C3E-2059-43CD-B59F-1726F0E72D3E}" destId="{218D72AC-3912-4EDC-94ED-C6F85A56C270}" srcOrd="0" destOrd="0" presId="urn:microsoft.com/office/officeart/2005/8/layout/hierarchy2"/>
    <dgm:cxn modelId="{E2967D64-8CF8-4335-A912-B0DC13DF845E}" type="presParOf" srcId="{218D72AC-3912-4EDC-94ED-C6F85A56C270}" destId="{57E01032-1F23-4F64-B926-6B6AFB563AB8}" srcOrd="0" destOrd="0" presId="urn:microsoft.com/office/officeart/2005/8/layout/hierarchy2"/>
    <dgm:cxn modelId="{599AA1F8-3B5B-4491-943E-9B1A6E7290EA}" type="presParOf" srcId="{EA3B3C3E-2059-43CD-B59F-1726F0E72D3E}" destId="{DA8E35AD-771F-43E0-AB5E-DF078E62D4D1}" srcOrd="1" destOrd="0" presId="urn:microsoft.com/office/officeart/2005/8/layout/hierarchy2"/>
    <dgm:cxn modelId="{E3A34DC5-9219-44FD-A0E8-522774E62836}" type="presParOf" srcId="{DA8E35AD-771F-43E0-AB5E-DF078E62D4D1}" destId="{39EB661D-FE2C-4C71-89F4-8C8BD10A2599}" srcOrd="0" destOrd="0" presId="urn:microsoft.com/office/officeart/2005/8/layout/hierarchy2"/>
    <dgm:cxn modelId="{20346B32-622A-4F6F-8E51-64499BF94D60}" type="presParOf" srcId="{DA8E35AD-771F-43E0-AB5E-DF078E62D4D1}" destId="{15D96606-A677-4C82-A3BD-CE04A186153F}" srcOrd="1" destOrd="0" presId="urn:microsoft.com/office/officeart/2005/8/layout/hierarchy2"/>
    <dgm:cxn modelId="{F996A8A5-233E-474C-A2E7-789DDE87BD9B}" type="presParOf" srcId="{15D96606-A677-4C82-A3BD-CE04A186153F}" destId="{823E474A-C261-472B-AD84-CB445FCD0F27}" srcOrd="0" destOrd="0" presId="urn:microsoft.com/office/officeart/2005/8/layout/hierarchy2"/>
    <dgm:cxn modelId="{49146793-6E2E-42E8-A1BE-DDD61282E07B}" type="presParOf" srcId="{823E474A-C261-472B-AD84-CB445FCD0F27}" destId="{055E62AE-80B9-4477-B09F-B0DCD97A86C6}" srcOrd="0" destOrd="0" presId="urn:microsoft.com/office/officeart/2005/8/layout/hierarchy2"/>
    <dgm:cxn modelId="{2B4B7B32-AAAF-4624-9270-73FF561F5737}" type="presParOf" srcId="{15D96606-A677-4C82-A3BD-CE04A186153F}" destId="{0CDF7331-4348-42D9-8344-F0804F96AA35}" srcOrd="1" destOrd="0" presId="urn:microsoft.com/office/officeart/2005/8/layout/hierarchy2"/>
    <dgm:cxn modelId="{635652C1-94BD-4142-B1D9-D3F29FB40F1E}" type="presParOf" srcId="{0CDF7331-4348-42D9-8344-F0804F96AA35}" destId="{32ABE755-A5A1-4293-BA6E-A9C68483FE5D}" srcOrd="0" destOrd="0" presId="urn:microsoft.com/office/officeart/2005/8/layout/hierarchy2"/>
    <dgm:cxn modelId="{FF1A16CD-AAB8-4671-A6BD-39DDDE2C698A}" type="presParOf" srcId="{0CDF7331-4348-42D9-8344-F0804F96AA35}" destId="{C1072E9F-A203-4C70-9BD3-9B8A5E54D244}" srcOrd="1" destOrd="0" presId="urn:microsoft.com/office/officeart/2005/8/layout/hierarchy2"/>
    <dgm:cxn modelId="{3BD0E486-9124-42E3-BB17-F1FD155CE227}" type="presParOf" srcId="{EA3B3C3E-2059-43CD-B59F-1726F0E72D3E}" destId="{ED38C0C7-679D-4E1E-AEC1-6797643B8ACD}" srcOrd="2" destOrd="0" presId="urn:microsoft.com/office/officeart/2005/8/layout/hierarchy2"/>
    <dgm:cxn modelId="{E8C85E0E-8CA1-418A-8F04-3F7FDF233421}" type="presParOf" srcId="{ED38C0C7-679D-4E1E-AEC1-6797643B8ACD}" destId="{4FB3A6EB-B7B7-4AF2-944C-A5CFAD53DFA0}" srcOrd="0" destOrd="0" presId="urn:microsoft.com/office/officeart/2005/8/layout/hierarchy2"/>
    <dgm:cxn modelId="{7C4E6481-9AC3-4B50-A090-01CFF574244C}" type="presParOf" srcId="{EA3B3C3E-2059-43CD-B59F-1726F0E72D3E}" destId="{FA642CA1-82A5-431F-B463-E4E4D1B90472}" srcOrd="3" destOrd="0" presId="urn:microsoft.com/office/officeart/2005/8/layout/hierarchy2"/>
    <dgm:cxn modelId="{0BDA4B69-A80B-404A-B4F2-D26B71802DD3}" type="presParOf" srcId="{FA642CA1-82A5-431F-B463-E4E4D1B90472}" destId="{D460CF26-37FA-44EC-A496-A3F90D2227F6}" srcOrd="0" destOrd="0" presId="urn:microsoft.com/office/officeart/2005/8/layout/hierarchy2"/>
    <dgm:cxn modelId="{8BEF7E74-6547-481F-8FCC-D220067DA4FF}" type="presParOf" srcId="{FA642CA1-82A5-431F-B463-E4E4D1B90472}" destId="{A9134921-6205-4525-8CDB-C5824F7FBB85}" srcOrd="1" destOrd="0" presId="urn:microsoft.com/office/officeart/2005/8/layout/hierarchy2"/>
    <dgm:cxn modelId="{9F90CFDB-9AED-4216-88BB-0AC90596F9C8}" type="presParOf" srcId="{A9134921-6205-4525-8CDB-C5824F7FBB85}" destId="{71F21A31-925D-4CC8-AAF1-D385A5B87241}" srcOrd="0" destOrd="0" presId="urn:microsoft.com/office/officeart/2005/8/layout/hierarchy2"/>
    <dgm:cxn modelId="{70FDAE8B-2D6B-41E5-9E1C-C1F343EA2137}" type="presParOf" srcId="{71F21A31-925D-4CC8-AAF1-D385A5B87241}" destId="{BFD4D32E-C7CE-487E-AEF5-1CD9673A4E6D}" srcOrd="0" destOrd="0" presId="urn:microsoft.com/office/officeart/2005/8/layout/hierarchy2"/>
    <dgm:cxn modelId="{F78AD5AE-AA6C-4B65-A13D-F6DC7C22885F}" type="presParOf" srcId="{A9134921-6205-4525-8CDB-C5824F7FBB85}" destId="{40672CD1-9CA1-42FD-9231-398A05306E5D}" srcOrd="1" destOrd="0" presId="urn:microsoft.com/office/officeart/2005/8/layout/hierarchy2"/>
    <dgm:cxn modelId="{82A0C373-D31E-4DCB-9454-D82C2916D57E}" type="presParOf" srcId="{40672CD1-9CA1-42FD-9231-398A05306E5D}" destId="{08542440-4FC3-42BC-B17F-99C5F39FFCEC}" srcOrd="0" destOrd="0" presId="urn:microsoft.com/office/officeart/2005/8/layout/hierarchy2"/>
    <dgm:cxn modelId="{EAAC0E33-BA69-4A3A-BEB6-725F189DB981}" type="presParOf" srcId="{40672CD1-9CA1-42FD-9231-398A05306E5D}" destId="{8E6B450E-520E-45A1-B5C0-171314835C60}" srcOrd="1" destOrd="0" presId="urn:microsoft.com/office/officeart/2005/8/layout/hierarchy2"/>
    <dgm:cxn modelId="{5C7E43D4-6406-4268-9541-0A4F9757F112}" type="presParOf" srcId="{8E6B450E-520E-45A1-B5C0-171314835C60}" destId="{7DBBD965-C560-47B5-B897-A3C806C3EDA0}" srcOrd="0" destOrd="0" presId="urn:microsoft.com/office/officeart/2005/8/layout/hierarchy2"/>
    <dgm:cxn modelId="{828FF4E6-260C-450D-9D34-9B87486B6E0F}" type="presParOf" srcId="{7DBBD965-C560-47B5-B897-A3C806C3EDA0}" destId="{6D10A4F9-F419-404A-A027-802D32001F3B}" srcOrd="0" destOrd="0" presId="urn:microsoft.com/office/officeart/2005/8/layout/hierarchy2"/>
    <dgm:cxn modelId="{DA2ABF06-06BA-4DD7-AFCE-9FD738B32290}" type="presParOf" srcId="{8E6B450E-520E-45A1-B5C0-171314835C60}" destId="{781831BD-D79F-4FB5-9DDA-205A3D9E1C14}" srcOrd="1" destOrd="0" presId="urn:microsoft.com/office/officeart/2005/8/layout/hierarchy2"/>
    <dgm:cxn modelId="{C6CE1323-77E0-45A8-9A92-50449D1AE5E6}" type="presParOf" srcId="{781831BD-D79F-4FB5-9DDA-205A3D9E1C14}" destId="{D2EFEC45-E824-4CFC-9EA3-BB9EE2E863C0}" srcOrd="0" destOrd="0" presId="urn:microsoft.com/office/officeart/2005/8/layout/hierarchy2"/>
    <dgm:cxn modelId="{08719F1D-E011-46D1-8EB2-E28E1F8486B5}" type="presParOf" srcId="{781831BD-D79F-4FB5-9DDA-205A3D9E1C14}" destId="{FBE864E6-28BD-4338-BB7B-C78637C35494}" srcOrd="1" destOrd="0" presId="urn:microsoft.com/office/officeart/2005/8/layout/hierarchy2"/>
    <dgm:cxn modelId="{7B8AEC40-756E-48FB-9231-FBFA32E7172B}" type="presParOf" srcId="{FBE864E6-28BD-4338-BB7B-C78637C35494}" destId="{74C05BA4-B88B-4B55-8F09-F4F6547B4724}" srcOrd="0" destOrd="0" presId="urn:microsoft.com/office/officeart/2005/8/layout/hierarchy2"/>
    <dgm:cxn modelId="{E45565F6-D3DE-41C1-A2C5-A738F0F9B886}" type="presParOf" srcId="{74C05BA4-B88B-4B55-8F09-F4F6547B4724}" destId="{F8613842-DDE6-4524-B087-DF6E01E67C4D}" srcOrd="0" destOrd="0" presId="urn:microsoft.com/office/officeart/2005/8/layout/hierarchy2"/>
    <dgm:cxn modelId="{235606C6-F526-481D-9418-D37D10C8D9E0}" type="presParOf" srcId="{FBE864E6-28BD-4338-BB7B-C78637C35494}" destId="{0C818818-6633-47F4-BC4B-33B0A36B4BE6}" srcOrd="1" destOrd="0" presId="urn:microsoft.com/office/officeart/2005/8/layout/hierarchy2"/>
    <dgm:cxn modelId="{E2A270B1-D229-4FBD-A19D-A7BBFD842271}" type="presParOf" srcId="{0C818818-6633-47F4-BC4B-33B0A36B4BE6}" destId="{F5405AA2-6589-48E6-97F1-8099D782E173}" srcOrd="0" destOrd="0" presId="urn:microsoft.com/office/officeart/2005/8/layout/hierarchy2"/>
    <dgm:cxn modelId="{5B358E76-8030-499B-9D40-F4C0D035C0B2}" type="presParOf" srcId="{0C818818-6633-47F4-BC4B-33B0A36B4BE6}" destId="{FF01C82F-1E58-4B6F-AA9D-E050EB3E21F2}" srcOrd="1" destOrd="0" presId="urn:microsoft.com/office/officeart/2005/8/layout/hierarchy2"/>
    <dgm:cxn modelId="{CDA50222-CE4D-480C-B484-1B1B91592182}" type="presParOf" srcId="{FF01C82F-1E58-4B6F-AA9D-E050EB3E21F2}" destId="{9105BBDC-D9CE-457B-A71F-0267A4D8BB06}" srcOrd="0" destOrd="0" presId="urn:microsoft.com/office/officeart/2005/8/layout/hierarchy2"/>
    <dgm:cxn modelId="{F546154E-D574-446F-8D1D-EDAC424E4C12}" type="presParOf" srcId="{9105BBDC-D9CE-457B-A71F-0267A4D8BB06}" destId="{EBC504C4-50CF-44A8-9AC3-C47F94F5C137}" srcOrd="0" destOrd="0" presId="urn:microsoft.com/office/officeart/2005/8/layout/hierarchy2"/>
    <dgm:cxn modelId="{85927907-CC75-4CFC-A414-BA1817D7C36B}" type="presParOf" srcId="{FF01C82F-1E58-4B6F-AA9D-E050EB3E21F2}" destId="{897C8AAD-86CE-4F11-9927-C4EB1C5F742C}" srcOrd="1" destOrd="0" presId="urn:microsoft.com/office/officeart/2005/8/layout/hierarchy2"/>
    <dgm:cxn modelId="{B0ADFCDC-1BA5-4F3E-853D-0B262700721C}" type="presParOf" srcId="{897C8AAD-86CE-4F11-9927-C4EB1C5F742C}" destId="{78E38A96-AC39-448F-AA62-6CF506503A6E}" srcOrd="0" destOrd="0" presId="urn:microsoft.com/office/officeart/2005/8/layout/hierarchy2"/>
    <dgm:cxn modelId="{C786684B-7A9F-4649-B127-FAEA2415CB83}" type="presParOf" srcId="{897C8AAD-86CE-4F11-9927-C4EB1C5F742C}" destId="{886BA147-93DA-4605-A359-05DE833293B6}" srcOrd="1" destOrd="0" presId="urn:microsoft.com/office/officeart/2005/8/layout/hierarchy2"/>
    <dgm:cxn modelId="{E1973235-9850-4224-82F6-E8E54E05C725}" type="presParOf" srcId="{FBE864E6-28BD-4338-BB7B-C78637C35494}" destId="{340A55FC-4F68-41F3-9C73-3E4F69D8CB20}" srcOrd="2" destOrd="0" presId="urn:microsoft.com/office/officeart/2005/8/layout/hierarchy2"/>
    <dgm:cxn modelId="{8F688E8D-1F99-4F66-8A6D-0FAC3069D2FF}" type="presParOf" srcId="{340A55FC-4F68-41F3-9C73-3E4F69D8CB20}" destId="{36044CD9-16C1-46C4-B427-94E36CF2BC76}" srcOrd="0" destOrd="0" presId="urn:microsoft.com/office/officeart/2005/8/layout/hierarchy2"/>
    <dgm:cxn modelId="{2FF08B13-6FEC-4A1F-BC87-F2C37F97D971}" type="presParOf" srcId="{FBE864E6-28BD-4338-BB7B-C78637C35494}" destId="{A1BF78F2-CDE0-4E1C-BDFD-331FE3381690}" srcOrd="3" destOrd="0" presId="urn:microsoft.com/office/officeart/2005/8/layout/hierarchy2"/>
    <dgm:cxn modelId="{502C176C-85A7-4DBD-927E-A55CBA92A533}" type="presParOf" srcId="{A1BF78F2-CDE0-4E1C-BDFD-331FE3381690}" destId="{AEC6F262-5194-49C6-97FD-CE17CF448BAA}" srcOrd="0" destOrd="0" presId="urn:microsoft.com/office/officeart/2005/8/layout/hierarchy2"/>
    <dgm:cxn modelId="{4A5CB90D-2773-466B-B255-9AA85E877A8B}" type="presParOf" srcId="{A1BF78F2-CDE0-4E1C-BDFD-331FE3381690}" destId="{57704A04-32B8-4D17-8BAD-7B9AA4A378D4}" srcOrd="1" destOrd="0" presId="urn:microsoft.com/office/officeart/2005/8/layout/hierarchy2"/>
    <dgm:cxn modelId="{C5678FC4-3C26-47A7-BC86-D03A6313F078}" type="presParOf" srcId="{7A8F2E01-880E-45F0-BDB3-1ABD08782D03}" destId="{EC284A70-4C6D-4288-A8C7-C4A4B3122F9C}" srcOrd="4" destOrd="0" presId="urn:microsoft.com/office/officeart/2005/8/layout/hierarchy2"/>
    <dgm:cxn modelId="{FB5F924C-95AC-4CD0-835F-42CC212BE81A}" type="presParOf" srcId="{EC284A70-4C6D-4288-A8C7-C4A4B3122F9C}" destId="{4049EB86-0014-439B-8D82-78759F896A64}" srcOrd="0" destOrd="0" presId="urn:microsoft.com/office/officeart/2005/8/layout/hierarchy2"/>
    <dgm:cxn modelId="{79F88015-566E-45D7-BE3F-EAC327D45C0C}" type="presParOf" srcId="{7A8F2E01-880E-45F0-BDB3-1ABD08782D03}" destId="{3F8BB718-8827-4D9C-9DE9-BB0630E0F7D5}" srcOrd="5" destOrd="0" presId="urn:microsoft.com/office/officeart/2005/8/layout/hierarchy2"/>
    <dgm:cxn modelId="{85B9BFB5-8DD9-4766-A8C7-30BCB7566BD1}" type="presParOf" srcId="{3F8BB718-8827-4D9C-9DE9-BB0630E0F7D5}" destId="{38C841F9-0A71-408B-869F-1DAD96E2A9D5}" srcOrd="0" destOrd="0" presId="urn:microsoft.com/office/officeart/2005/8/layout/hierarchy2"/>
    <dgm:cxn modelId="{A2C87FED-0616-4122-B505-396E9A0C73FA}" type="presParOf" srcId="{3F8BB718-8827-4D9C-9DE9-BB0630E0F7D5}" destId="{17019F9C-2A02-4385-BCC4-51264C43221C}" srcOrd="1" destOrd="0" presId="urn:microsoft.com/office/officeart/2005/8/layout/hierarchy2"/>
    <dgm:cxn modelId="{A93E0490-C01C-44EE-9D2F-CC0C8E0945B7}" type="presParOf" srcId="{194C83F6-6553-493E-9C89-5A8500852A0A}" destId="{5F5A11C7-1B27-4A6B-9E2E-F120D357A1D4}" srcOrd="2" destOrd="0" presId="urn:microsoft.com/office/officeart/2005/8/layout/hierarchy2"/>
    <dgm:cxn modelId="{F3ED428C-6159-4175-9AEA-AE6985E314CE}" type="presParOf" srcId="{5F5A11C7-1B27-4A6B-9E2E-F120D357A1D4}" destId="{EE0CB1E3-540B-40BE-AD3F-CC7E693A344E}" srcOrd="0" destOrd="0" presId="urn:microsoft.com/office/officeart/2005/8/layout/hierarchy2"/>
    <dgm:cxn modelId="{A530E573-8C8B-40AB-940A-2337B79C3746}" type="presParOf" srcId="{194C83F6-6553-493E-9C89-5A8500852A0A}" destId="{F1A1F4F3-DC85-4E93-BD57-1E050E54C5AE}" srcOrd="3" destOrd="0" presId="urn:microsoft.com/office/officeart/2005/8/layout/hierarchy2"/>
    <dgm:cxn modelId="{D1DB6F27-12FA-44A6-B728-3152A8992119}" type="presParOf" srcId="{F1A1F4F3-DC85-4E93-BD57-1E050E54C5AE}" destId="{0594F194-C2C2-48D9-A9B7-18C7F6526125}" srcOrd="0" destOrd="0" presId="urn:microsoft.com/office/officeart/2005/8/layout/hierarchy2"/>
    <dgm:cxn modelId="{4B758B6D-5C78-4EA4-B6D7-AC03C2CE1CF2}" type="presParOf" srcId="{F1A1F4F3-DC85-4E93-BD57-1E050E54C5AE}" destId="{BF6D2AEE-9089-4DB0-AB97-2005CCF76009}" srcOrd="1" destOrd="0" presId="urn:microsoft.com/office/officeart/2005/8/layout/hierarchy2"/>
    <dgm:cxn modelId="{7D52CC4D-29AA-4800-93E7-60BF44903839}" type="presParOf" srcId="{BF6D2AEE-9089-4DB0-AB97-2005CCF76009}" destId="{A5388DB0-CB7C-4B93-B5E7-74385E09458F}" srcOrd="0" destOrd="0" presId="urn:microsoft.com/office/officeart/2005/8/layout/hierarchy2"/>
    <dgm:cxn modelId="{5D55E8FF-5314-4B2C-BEC0-B40602ED6B04}" type="presParOf" srcId="{A5388DB0-CB7C-4B93-B5E7-74385E09458F}" destId="{C08ED35E-AAD5-4A22-994C-CCAC7C56A490}" srcOrd="0" destOrd="0" presId="urn:microsoft.com/office/officeart/2005/8/layout/hierarchy2"/>
    <dgm:cxn modelId="{C16A7390-E65D-4448-ACB0-FD789745C936}" type="presParOf" srcId="{BF6D2AEE-9089-4DB0-AB97-2005CCF76009}" destId="{793741E0-92F6-4AC3-8748-F9CEE099926F}" srcOrd="1" destOrd="0" presId="urn:microsoft.com/office/officeart/2005/8/layout/hierarchy2"/>
    <dgm:cxn modelId="{2CAEE889-2D99-46F0-B234-C6F515D6823F}" type="presParOf" srcId="{793741E0-92F6-4AC3-8748-F9CEE099926F}" destId="{3AB1EB6D-BBE4-41F0-A741-D4D9EDECF687}" srcOrd="0" destOrd="0" presId="urn:microsoft.com/office/officeart/2005/8/layout/hierarchy2"/>
    <dgm:cxn modelId="{B2423365-E094-4A73-A19E-A451DE5A85DF}" type="presParOf" srcId="{793741E0-92F6-4AC3-8748-F9CEE099926F}" destId="{9EA61247-BCF7-49B0-BEDA-0AF4BD5558DC}" srcOrd="1" destOrd="0" presId="urn:microsoft.com/office/officeart/2005/8/layout/hierarchy2"/>
    <dgm:cxn modelId="{9F3EEAC4-0388-4B01-8765-09CC5DA26DDA}" type="presParOf" srcId="{9EA61247-BCF7-49B0-BEDA-0AF4BD5558DC}" destId="{D9005B67-868D-4078-A55F-8AF19C2DF18C}" srcOrd="0" destOrd="0" presId="urn:microsoft.com/office/officeart/2005/8/layout/hierarchy2"/>
    <dgm:cxn modelId="{59636917-1D78-43E5-9615-0695F208F9C1}" type="presParOf" srcId="{D9005B67-868D-4078-A55F-8AF19C2DF18C}" destId="{12F6CABA-3966-4148-B131-0B994B15A878}" srcOrd="0" destOrd="0" presId="urn:microsoft.com/office/officeart/2005/8/layout/hierarchy2"/>
    <dgm:cxn modelId="{2F5AA1DC-A6D9-4D0A-90A8-149D1E71C428}" type="presParOf" srcId="{9EA61247-BCF7-49B0-BEDA-0AF4BD5558DC}" destId="{5E39C862-6EC4-4D19-A4FE-593F39CEB131}" srcOrd="1" destOrd="0" presId="urn:microsoft.com/office/officeart/2005/8/layout/hierarchy2"/>
    <dgm:cxn modelId="{73523868-600E-4ED7-B35C-CF843889DB1D}" type="presParOf" srcId="{5E39C862-6EC4-4D19-A4FE-593F39CEB131}" destId="{4FBB25FE-B278-4744-9A2D-E7984B7BBF79}" srcOrd="0" destOrd="0" presId="urn:microsoft.com/office/officeart/2005/8/layout/hierarchy2"/>
    <dgm:cxn modelId="{412ED9F3-91A3-4BE2-854E-BC8C7258D86B}" type="presParOf" srcId="{5E39C862-6EC4-4D19-A4FE-593F39CEB131}" destId="{02ABAEB3-BA99-410D-A8C0-AC9AB264440E}" srcOrd="1" destOrd="0" presId="urn:microsoft.com/office/officeart/2005/8/layout/hierarchy2"/>
    <dgm:cxn modelId="{9CB5E529-5E3D-48BB-B43B-ED264E53B692}" type="presParOf" srcId="{BF6D2AEE-9089-4DB0-AB97-2005CCF76009}" destId="{D665B046-F51D-4FEB-98DB-027EF67A6C4D}" srcOrd="2" destOrd="0" presId="urn:microsoft.com/office/officeart/2005/8/layout/hierarchy2"/>
    <dgm:cxn modelId="{4F698473-4F17-4BAA-B952-34CBE8D01716}" type="presParOf" srcId="{D665B046-F51D-4FEB-98DB-027EF67A6C4D}" destId="{8CF82DB3-A10B-496C-9D19-1170AF8DDEBA}" srcOrd="0" destOrd="0" presId="urn:microsoft.com/office/officeart/2005/8/layout/hierarchy2"/>
    <dgm:cxn modelId="{79A4B9C5-B0FC-4B93-9C27-A57148873B8D}" type="presParOf" srcId="{BF6D2AEE-9089-4DB0-AB97-2005CCF76009}" destId="{75B8C56B-BCED-43DC-9398-7FA8D7AEA8FC}" srcOrd="3" destOrd="0" presId="urn:microsoft.com/office/officeart/2005/8/layout/hierarchy2"/>
    <dgm:cxn modelId="{8FEA021F-47E4-4F63-8B8A-B5DBB12A97A5}" type="presParOf" srcId="{75B8C56B-BCED-43DC-9398-7FA8D7AEA8FC}" destId="{2D44C3F6-3DC2-42BF-B428-F20FF1CDEC0E}" srcOrd="0" destOrd="0" presId="urn:microsoft.com/office/officeart/2005/8/layout/hierarchy2"/>
    <dgm:cxn modelId="{5417737D-DF05-42D1-8844-2C19CD7B1DDD}" type="presParOf" srcId="{75B8C56B-BCED-43DC-9398-7FA8D7AEA8FC}" destId="{354E2CA9-4D90-45A0-82BA-DC449731CDF8}" srcOrd="1" destOrd="0" presId="urn:microsoft.com/office/officeart/2005/8/layout/hierarchy2"/>
    <dgm:cxn modelId="{F7A00E3B-888E-4052-955E-FDF52C8BC74A}" type="presParOf" srcId="{354E2CA9-4D90-45A0-82BA-DC449731CDF8}" destId="{61698F44-355A-496A-8810-5A0BCF00600A}" srcOrd="0" destOrd="0" presId="urn:microsoft.com/office/officeart/2005/8/layout/hierarchy2"/>
    <dgm:cxn modelId="{4C886245-450F-419D-9F2A-C31D1226DAF4}" type="presParOf" srcId="{61698F44-355A-496A-8810-5A0BCF00600A}" destId="{C99F2F00-F278-453B-9560-7AD4A91E0CAB}" srcOrd="0" destOrd="0" presId="urn:microsoft.com/office/officeart/2005/8/layout/hierarchy2"/>
    <dgm:cxn modelId="{3E3016D2-10C2-4793-BA6E-55002054C520}" type="presParOf" srcId="{354E2CA9-4D90-45A0-82BA-DC449731CDF8}" destId="{3D5D6394-A785-4D59-AAFC-709A4C665670}" srcOrd="1" destOrd="0" presId="urn:microsoft.com/office/officeart/2005/8/layout/hierarchy2"/>
    <dgm:cxn modelId="{FA877363-7912-4F47-8577-94D6479CBDC0}" type="presParOf" srcId="{3D5D6394-A785-4D59-AAFC-709A4C665670}" destId="{EB2DC95F-847C-4F0A-82FF-49F0DAA86423}" srcOrd="0" destOrd="0" presId="urn:microsoft.com/office/officeart/2005/8/layout/hierarchy2"/>
    <dgm:cxn modelId="{35D09AAF-3F56-4A12-8E77-B3269AE7C31B}" type="presParOf" srcId="{3D5D6394-A785-4D59-AAFC-709A4C665670}" destId="{10414F18-1950-4233-867F-2B597FAD4D95}" srcOrd="1" destOrd="0" presId="urn:microsoft.com/office/officeart/2005/8/layout/hierarchy2"/>
    <dgm:cxn modelId="{1C6A3446-B194-4B1F-8B0E-C5560DF56BE3}" type="presParOf" srcId="{10414F18-1950-4233-867F-2B597FAD4D95}" destId="{76D5C300-1EFD-4497-885A-173678B14812}" srcOrd="0" destOrd="0" presId="urn:microsoft.com/office/officeart/2005/8/layout/hierarchy2"/>
    <dgm:cxn modelId="{4F7005A9-51B2-4CBF-A29D-F47F741557EA}" type="presParOf" srcId="{76D5C300-1EFD-4497-885A-173678B14812}" destId="{945FE763-2B15-4DA7-BE94-5049CDA272F0}" srcOrd="0" destOrd="0" presId="urn:microsoft.com/office/officeart/2005/8/layout/hierarchy2"/>
    <dgm:cxn modelId="{C683356C-4BB9-4BA0-8DC1-54970FD975DE}" type="presParOf" srcId="{10414F18-1950-4233-867F-2B597FAD4D95}" destId="{7A51AE12-FE71-4F65-AB48-745BEDF9FF51}" srcOrd="1" destOrd="0" presId="urn:microsoft.com/office/officeart/2005/8/layout/hierarchy2"/>
    <dgm:cxn modelId="{CB809005-C587-4172-9553-0E85E76B189E}" type="presParOf" srcId="{7A51AE12-FE71-4F65-AB48-745BEDF9FF51}" destId="{7FAB7269-1F5C-4012-9912-437C1270A25A}" srcOrd="0" destOrd="0" presId="urn:microsoft.com/office/officeart/2005/8/layout/hierarchy2"/>
    <dgm:cxn modelId="{B3A2821B-9EF8-47A6-BC81-7BB6218D4701}" type="presParOf" srcId="{7A51AE12-FE71-4F65-AB48-745BEDF9FF51}" destId="{501FC5E5-3C4A-4964-B4EE-21F7D939D75C}" srcOrd="1" destOrd="0" presId="urn:microsoft.com/office/officeart/2005/8/layout/hierarchy2"/>
    <dgm:cxn modelId="{6004D5E7-13E5-4542-B90D-23E33511FCE1}" type="presParOf" srcId="{501FC5E5-3C4A-4964-B4EE-21F7D939D75C}" destId="{BB6B405A-3A0D-4715-984A-3E6DDCEE510D}" srcOrd="0" destOrd="0" presId="urn:microsoft.com/office/officeart/2005/8/layout/hierarchy2"/>
    <dgm:cxn modelId="{D4550C3B-C763-4C8C-8A72-DEE4857C91DC}" type="presParOf" srcId="{BB6B405A-3A0D-4715-984A-3E6DDCEE510D}" destId="{7051FBB1-D24C-472E-A466-BFA249513B0C}" srcOrd="0" destOrd="0" presId="urn:microsoft.com/office/officeart/2005/8/layout/hierarchy2"/>
    <dgm:cxn modelId="{921B1AEE-5D14-4A97-B664-E7BEDAFDC5F1}" type="presParOf" srcId="{501FC5E5-3C4A-4964-B4EE-21F7D939D75C}" destId="{72B20F3B-F788-4ED0-97AE-7B4D10AFEC30}" srcOrd="1" destOrd="0" presId="urn:microsoft.com/office/officeart/2005/8/layout/hierarchy2"/>
    <dgm:cxn modelId="{07C465BD-3FEA-43AC-A1C0-CFD45AA0D250}" type="presParOf" srcId="{72B20F3B-F788-4ED0-97AE-7B4D10AFEC30}" destId="{8912C9F3-A81F-403B-B2E8-478F9E2EBE83}" srcOrd="0" destOrd="0" presId="urn:microsoft.com/office/officeart/2005/8/layout/hierarchy2"/>
    <dgm:cxn modelId="{4798A07C-22EB-41C2-B735-D5032D154B4B}" type="presParOf" srcId="{72B20F3B-F788-4ED0-97AE-7B4D10AFEC30}" destId="{E93B12F7-7F93-4C2B-996D-4C0700B0D042}" srcOrd="1" destOrd="0" presId="urn:microsoft.com/office/officeart/2005/8/layout/hierarchy2"/>
    <dgm:cxn modelId="{8EE7922F-FF9F-4589-8A56-E36E47BB1AC1}" type="presParOf" srcId="{E93B12F7-7F93-4C2B-996D-4C0700B0D042}" destId="{A44FEC07-CD4F-491C-B788-52F291312ED6}" srcOrd="0" destOrd="0" presId="urn:microsoft.com/office/officeart/2005/8/layout/hierarchy2"/>
    <dgm:cxn modelId="{156FAEDA-91FF-4500-9C6D-901858499A18}" type="presParOf" srcId="{A44FEC07-CD4F-491C-B788-52F291312ED6}" destId="{C76B070D-5C8A-4BD6-9A67-7F82677B7049}" srcOrd="0" destOrd="0" presId="urn:microsoft.com/office/officeart/2005/8/layout/hierarchy2"/>
    <dgm:cxn modelId="{C966835C-1AEC-4455-B597-CD18AE16306D}" type="presParOf" srcId="{E93B12F7-7F93-4C2B-996D-4C0700B0D042}" destId="{7F3F7102-76A4-48C9-8568-281E6AC86731}" srcOrd="1" destOrd="0" presId="urn:microsoft.com/office/officeart/2005/8/layout/hierarchy2"/>
    <dgm:cxn modelId="{39A6976D-5BF1-4009-9672-12BE1964FEF7}" type="presParOf" srcId="{7F3F7102-76A4-48C9-8568-281E6AC86731}" destId="{48682BA6-3CA8-40A9-A8FC-6F6F5A111822}" srcOrd="0" destOrd="0" presId="urn:microsoft.com/office/officeart/2005/8/layout/hierarchy2"/>
    <dgm:cxn modelId="{8DA3CF18-09FE-46F1-BE85-226455E5F302}" type="presParOf" srcId="{7F3F7102-76A4-48C9-8568-281E6AC86731}" destId="{193B6A86-0DAE-4DC8-913A-C31ECD892EE0}" srcOrd="1" destOrd="0" presId="urn:microsoft.com/office/officeart/2005/8/layout/hierarchy2"/>
    <dgm:cxn modelId="{713D1B69-3875-42C6-AF11-C0880410FA0D}" type="presParOf" srcId="{10414F18-1950-4233-867F-2B597FAD4D95}" destId="{78327F9B-E835-4B47-B54F-7D7044E60EF1}" srcOrd="2" destOrd="0" presId="urn:microsoft.com/office/officeart/2005/8/layout/hierarchy2"/>
    <dgm:cxn modelId="{7643367C-11F2-48B0-A80A-89F6F46CDC3A}" type="presParOf" srcId="{78327F9B-E835-4B47-B54F-7D7044E60EF1}" destId="{392736AE-1CD6-40C1-A589-B387E6567566}" srcOrd="0" destOrd="0" presId="urn:microsoft.com/office/officeart/2005/8/layout/hierarchy2"/>
    <dgm:cxn modelId="{E090A4D2-0F12-4A32-814F-FC42169CF604}" type="presParOf" srcId="{10414F18-1950-4233-867F-2B597FAD4D95}" destId="{400A5DE2-E34C-4BC4-B4D8-35450D79A9A7}" srcOrd="3" destOrd="0" presId="urn:microsoft.com/office/officeart/2005/8/layout/hierarchy2"/>
    <dgm:cxn modelId="{A21C37B7-704A-4724-9DD0-7000D68A1E97}" type="presParOf" srcId="{400A5DE2-E34C-4BC4-B4D8-35450D79A9A7}" destId="{920083A1-26AE-4277-9B35-15CDC3703F5C}" srcOrd="0" destOrd="0" presId="urn:microsoft.com/office/officeart/2005/8/layout/hierarchy2"/>
    <dgm:cxn modelId="{B0CDB87A-E0DF-41A6-B4A5-174202517C6C}" type="presParOf" srcId="{400A5DE2-E34C-4BC4-B4D8-35450D79A9A7}" destId="{D7A3A6DF-CB97-4900-AC3C-5A3209FED619}" srcOrd="1" destOrd="0" presId="urn:microsoft.com/office/officeart/2005/8/layout/hierarchy2"/>
    <dgm:cxn modelId="{A1FF44AD-61A3-4748-B4AB-4D140E4D3EF5}" type="presParOf" srcId="{D7A3A6DF-CB97-4900-AC3C-5A3209FED619}" destId="{44642662-E3F3-4984-87F7-C9F391A59047}" srcOrd="0" destOrd="0" presId="urn:microsoft.com/office/officeart/2005/8/layout/hierarchy2"/>
    <dgm:cxn modelId="{FE3C7A04-A0A1-4E56-AFC2-FF4229FE5853}" type="presParOf" srcId="{44642662-E3F3-4984-87F7-C9F391A59047}" destId="{F12284BA-BBD5-4878-9642-BE2B9D7EE8AF}" srcOrd="0" destOrd="0" presId="urn:microsoft.com/office/officeart/2005/8/layout/hierarchy2"/>
    <dgm:cxn modelId="{AC01F150-744A-4B0E-8FAE-A84F92F0B6F8}" type="presParOf" srcId="{D7A3A6DF-CB97-4900-AC3C-5A3209FED619}" destId="{517BB8DF-C8CD-4E77-B706-13D52F9440AF}" srcOrd="1" destOrd="0" presId="urn:microsoft.com/office/officeart/2005/8/layout/hierarchy2"/>
    <dgm:cxn modelId="{6A58386F-4459-49EC-B312-6A7915D2C64C}" type="presParOf" srcId="{517BB8DF-C8CD-4E77-B706-13D52F9440AF}" destId="{783CE0D4-E845-4A65-9D22-114B419FBBF9}" srcOrd="0" destOrd="0" presId="urn:microsoft.com/office/officeart/2005/8/layout/hierarchy2"/>
    <dgm:cxn modelId="{3DB6E469-2B34-4D73-A753-8084FCA56AEC}" type="presParOf" srcId="{517BB8DF-C8CD-4E77-B706-13D52F9440AF}" destId="{BC5FF697-0A2A-4EF5-8C19-BE4343DC8260}" srcOrd="1" destOrd="0" presId="urn:microsoft.com/office/officeart/2005/8/layout/hierarchy2"/>
    <dgm:cxn modelId="{F6C092DD-2D19-4A72-B211-DC0D4FDDACE1}" type="presParOf" srcId="{BC5FF697-0A2A-4EF5-8C19-BE4343DC8260}" destId="{18AE4219-5254-437F-9DD9-5CD226AD9428}" srcOrd="0" destOrd="0" presId="urn:microsoft.com/office/officeart/2005/8/layout/hierarchy2"/>
    <dgm:cxn modelId="{3391D28F-8472-48F7-B629-B950AB38FE58}" type="presParOf" srcId="{18AE4219-5254-437F-9DD9-5CD226AD9428}" destId="{C72B22A9-66F3-4F85-B158-9F3C2A4F17BE}" srcOrd="0" destOrd="0" presId="urn:microsoft.com/office/officeart/2005/8/layout/hierarchy2"/>
    <dgm:cxn modelId="{94F5CA8C-4ADC-49CB-9035-B56E0C621134}" type="presParOf" srcId="{BC5FF697-0A2A-4EF5-8C19-BE4343DC8260}" destId="{AB4DEC0E-374C-498D-8313-5737279C11C6}" srcOrd="1" destOrd="0" presId="urn:microsoft.com/office/officeart/2005/8/layout/hierarchy2"/>
    <dgm:cxn modelId="{104C3F15-8F2B-49E0-AC9D-9C7B6AACE370}" type="presParOf" srcId="{AB4DEC0E-374C-498D-8313-5737279C11C6}" destId="{B43CCF9F-A418-4EE5-94F5-A13CB5331633}" srcOrd="0" destOrd="0" presId="urn:microsoft.com/office/officeart/2005/8/layout/hierarchy2"/>
    <dgm:cxn modelId="{60928CD2-DCC3-4B34-93C5-83F494761E20}" type="presParOf" srcId="{AB4DEC0E-374C-498D-8313-5737279C11C6}" destId="{EE3E4512-467B-47B6-BF55-157B1EF1382B}" srcOrd="1" destOrd="0" presId="urn:microsoft.com/office/officeart/2005/8/layout/hierarchy2"/>
    <dgm:cxn modelId="{44C884BD-86B8-44DC-8348-BCD49B3B5618}" type="presParOf" srcId="{EE3E4512-467B-47B6-BF55-157B1EF1382B}" destId="{82DB2601-044B-41C1-9DAD-EDF2953816CD}" srcOrd="0" destOrd="0" presId="urn:microsoft.com/office/officeart/2005/8/layout/hierarchy2"/>
    <dgm:cxn modelId="{9F003FC8-E513-4DE4-9DB7-912FAA093AAA}" type="presParOf" srcId="{82DB2601-044B-41C1-9DAD-EDF2953816CD}" destId="{BE0EF049-40D2-4F2E-AAD3-B1C9E171EB90}" srcOrd="0" destOrd="0" presId="urn:microsoft.com/office/officeart/2005/8/layout/hierarchy2"/>
    <dgm:cxn modelId="{816FAF9E-D6BF-4693-8BE8-E6CBED34873D}" type="presParOf" srcId="{EE3E4512-467B-47B6-BF55-157B1EF1382B}" destId="{EA160AB8-5BC2-4D02-A368-DE57B267BCBA}" srcOrd="1" destOrd="0" presId="urn:microsoft.com/office/officeart/2005/8/layout/hierarchy2"/>
    <dgm:cxn modelId="{74E89DA5-E183-451D-A9EE-7AF2F7286BF1}" type="presParOf" srcId="{EA160AB8-5BC2-4D02-A368-DE57B267BCBA}" destId="{AE3FEC45-1F6D-4CFE-9846-285C333A5C1D}" srcOrd="0" destOrd="0" presId="urn:microsoft.com/office/officeart/2005/8/layout/hierarchy2"/>
    <dgm:cxn modelId="{04E7C8A2-632F-45BB-B55E-E2F3430C1014}" type="presParOf" srcId="{EA160AB8-5BC2-4D02-A368-DE57B267BCBA}" destId="{C1F6A4B0-1A63-4590-B521-2AC5B507FE73}" srcOrd="1" destOrd="0" presId="urn:microsoft.com/office/officeart/2005/8/layout/hierarchy2"/>
    <dgm:cxn modelId="{86EEAA86-1853-4E69-91F1-91D2D31EF0B1}" type="presParOf" srcId="{C1F6A4B0-1A63-4590-B521-2AC5B507FE73}" destId="{B9C3892A-CD80-439B-AD7C-9C216DAB96FF}" srcOrd="0" destOrd="0" presId="urn:microsoft.com/office/officeart/2005/8/layout/hierarchy2"/>
    <dgm:cxn modelId="{08F7A659-7961-4B6F-93BB-EEDA2FEF1972}" type="presParOf" srcId="{B9C3892A-CD80-439B-AD7C-9C216DAB96FF}" destId="{8C4FC8F9-5E01-47C2-923F-514EFE825118}" srcOrd="0" destOrd="0" presId="urn:microsoft.com/office/officeart/2005/8/layout/hierarchy2"/>
    <dgm:cxn modelId="{29B1F5B8-093F-406C-9B05-F11410B1F244}" type="presParOf" srcId="{C1F6A4B0-1A63-4590-B521-2AC5B507FE73}" destId="{DD7F8521-B242-4929-9B06-C88DB0A7255C}" srcOrd="1" destOrd="0" presId="urn:microsoft.com/office/officeart/2005/8/layout/hierarchy2"/>
    <dgm:cxn modelId="{40F4BE9D-7775-4A14-BD02-055EA898790E}" type="presParOf" srcId="{DD7F8521-B242-4929-9B06-C88DB0A7255C}" destId="{F7BF9CB3-3CE0-463C-A709-CF9777E95177}" srcOrd="0" destOrd="0" presId="urn:microsoft.com/office/officeart/2005/8/layout/hierarchy2"/>
    <dgm:cxn modelId="{150A46E7-E98A-4DCF-A912-DC1B272EF93D}" type="presParOf" srcId="{DD7F8521-B242-4929-9B06-C88DB0A7255C}" destId="{DBFC7B1B-DA4B-427F-B8DE-A00ECF7D9313}" srcOrd="1" destOrd="0" presId="urn:microsoft.com/office/officeart/2005/8/layout/hierarchy2"/>
    <dgm:cxn modelId="{8EFF3C66-0385-4AAD-9BB0-B96A07B601B8}" type="presParOf" srcId="{D7A3A6DF-CB97-4900-AC3C-5A3209FED619}" destId="{3146E51E-3321-4DD2-9164-C95527FF8DCF}" srcOrd="2" destOrd="0" presId="urn:microsoft.com/office/officeart/2005/8/layout/hierarchy2"/>
    <dgm:cxn modelId="{91E17F9F-02BB-4862-9731-101D693E054B}" type="presParOf" srcId="{3146E51E-3321-4DD2-9164-C95527FF8DCF}" destId="{57337089-4538-494A-9C75-B79611BBBE1E}" srcOrd="0" destOrd="0" presId="urn:microsoft.com/office/officeart/2005/8/layout/hierarchy2"/>
    <dgm:cxn modelId="{4BA4FBC1-7D53-4898-AD10-54F2C4476D7F}" type="presParOf" srcId="{D7A3A6DF-CB97-4900-AC3C-5A3209FED619}" destId="{031261B3-651E-4EA4-A12D-947A44702552}" srcOrd="3" destOrd="0" presId="urn:microsoft.com/office/officeart/2005/8/layout/hierarchy2"/>
    <dgm:cxn modelId="{40FAB5F3-EE1D-4D03-BB2A-8B53A38C274D}" type="presParOf" srcId="{031261B3-651E-4EA4-A12D-947A44702552}" destId="{E85F20D9-862F-49C0-A9B2-92B310688EE7}" srcOrd="0" destOrd="0" presId="urn:microsoft.com/office/officeart/2005/8/layout/hierarchy2"/>
    <dgm:cxn modelId="{205004DC-6B25-4760-9F8E-A4C56DF58501}" type="presParOf" srcId="{031261B3-651E-4EA4-A12D-947A44702552}" destId="{AA6F521E-DBDC-4A13-A49E-67A85554108C}" srcOrd="1" destOrd="0" presId="urn:microsoft.com/office/officeart/2005/8/layout/hierarchy2"/>
    <dgm:cxn modelId="{DEC44C15-FFF6-4B91-81E0-56C274603972}" type="presParOf" srcId="{AA6F521E-DBDC-4A13-A49E-67A85554108C}" destId="{0C2031CB-E97E-49CF-BA3B-AC1E2533080E}" srcOrd="0" destOrd="0" presId="urn:microsoft.com/office/officeart/2005/8/layout/hierarchy2"/>
    <dgm:cxn modelId="{6B46707D-C825-4DD2-B4DB-085FA59EC570}" type="presParOf" srcId="{0C2031CB-E97E-49CF-BA3B-AC1E2533080E}" destId="{180EC230-B875-433E-902E-946C154CE1E6}" srcOrd="0" destOrd="0" presId="urn:microsoft.com/office/officeart/2005/8/layout/hierarchy2"/>
    <dgm:cxn modelId="{B7B90D75-7AAB-445D-B10F-C0F487C7BEE8}" type="presParOf" srcId="{AA6F521E-DBDC-4A13-A49E-67A85554108C}" destId="{8FF36305-D2B7-4E8A-9ACD-8B590B50936D}" srcOrd="1" destOrd="0" presId="urn:microsoft.com/office/officeart/2005/8/layout/hierarchy2"/>
    <dgm:cxn modelId="{A47AB3F1-7939-4772-8A4F-5FF60448A711}" type="presParOf" srcId="{8FF36305-D2B7-4E8A-9ACD-8B590B50936D}" destId="{24D06D51-416E-458C-AECF-A9CD1080DF8F}" srcOrd="0" destOrd="0" presId="urn:microsoft.com/office/officeart/2005/8/layout/hierarchy2"/>
    <dgm:cxn modelId="{9235CC0E-8130-4B70-8E6E-929E0E1DA8AC}" type="presParOf" srcId="{8FF36305-D2B7-4E8A-9ACD-8B590B50936D}" destId="{49A33497-0546-458F-9F5E-A72F2C2042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8E4E2-0643-4347-8FB3-7B1CC5D16FC7}">
      <dsp:nvSpPr>
        <dsp:cNvPr id="0" name=""/>
        <dsp:cNvSpPr/>
      </dsp:nvSpPr>
      <dsp:spPr>
        <a:xfrm>
          <a:off x="5465" y="2418158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Beach</a:t>
          </a:r>
        </a:p>
      </dsp:txBody>
      <dsp:txXfrm>
        <a:off x="16156" y="2428849"/>
        <a:ext cx="708683" cy="343650"/>
      </dsp:txXfrm>
    </dsp:sp>
    <dsp:sp modelId="{59A53F97-671A-496D-A780-2516F68C798F}">
      <dsp:nvSpPr>
        <dsp:cNvPr id="0" name=""/>
        <dsp:cNvSpPr/>
      </dsp:nvSpPr>
      <dsp:spPr>
        <a:xfrm rot="17522118">
          <a:off x="492360" y="2234047"/>
          <a:ext cx="778367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778367" y="58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2085" y="2220460"/>
        <a:ext cx="38918" cy="38918"/>
      </dsp:txXfrm>
    </dsp:sp>
    <dsp:sp modelId="{CBFC1F2E-CF41-4958-9D86-3E78A49165B2}">
      <dsp:nvSpPr>
        <dsp:cNvPr id="0" name=""/>
        <dsp:cNvSpPr/>
      </dsp:nvSpPr>
      <dsp:spPr>
        <a:xfrm>
          <a:off x="1027557" y="1696648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Jungle</a:t>
          </a:r>
        </a:p>
      </dsp:txBody>
      <dsp:txXfrm>
        <a:off x="1038248" y="1707339"/>
        <a:ext cx="708683" cy="343650"/>
      </dsp:txXfrm>
    </dsp:sp>
    <dsp:sp modelId="{CB209DE7-A40D-468D-A021-DA7B7509F5F0}">
      <dsp:nvSpPr>
        <dsp:cNvPr id="0" name=""/>
        <dsp:cNvSpPr/>
      </dsp:nvSpPr>
      <dsp:spPr>
        <a:xfrm>
          <a:off x="1757622" y="1873292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6335" y="1871863"/>
        <a:ext cx="14601" cy="14601"/>
      </dsp:txXfrm>
    </dsp:sp>
    <dsp:sp modelId="{8B5FCF14-6C5F-4F47-B158-ABF334C5639F}">
      <dsp:nvSpPr>
        <dsp:cNvPr id="0" name=""/>
        <dsp:cNvSpPr/>
      </dsp:nvSpPr>
      <dsp:spPr>
        <a:xfrm>
          <a:off x="2049649" y="1696648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River</a:t>
          </a:r>
        </a:p>
      </dsp:txBody>
      <dsp:txXfrm>
        <a:off x="2060340" y="1707339"/>
        <a:ext cx="708683" cy="343650"/>
      </dsp:txXfrm>
    </dsp:sp>
    <dsp:sp modelId="{001195E8-48D4-4300-A538-4C406E29013D}">
      <dsp:nvSpPr>
        <dsp:cNvPr id="0" name=""/>
        <dsp:cNvSpPr/>
      </dsp:nvSpPr>
      <dsp:spPr>
        <a:xfrm rot="18021738">
          <a:off x="2636859" y="1624043"/>
          <a:ext cx="57773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57773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284" y="1615472"/>
        <a:ext cx="28886" cy="28886"/>
      </dsp:txXfrm>
    </dsp:sp>
    <dsp:sp modelId="{EA042EC9-4B77-446D-9E9C-5A2E41066E24}">
      <dsp:nvSpPr>
        <dsp:cNvPr id="0" name=""/>
        <dsp:cNvSpPr/>
      </dsp:nvSpPr>
      <dsp:spPr>
        <a:xfrm>
          <a:off x="3071740" y="1198150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Swim</a:t>
          </a:r>
        </a:p>
      </dsp:txBody>
      <dsp:txXfrm>
        <a:off x="3082431" y="1208841"/>
        <a:ext cx="708683" cy="343650"/>
      </dsp:txXfrm>
    </dsp:sp>
    <dsp:sp modelId="{7EADC96A-374A-4BE9-9E67-26428D522100}">
      <dsp:nvSpPr>
        <dsp:cNvPr id="0" name=""/>
        <dsp:cNvSpPr/>
      </dsp:nvSpPr>
      <dsp:spPr>
        <a:xfrm>
          <a:off x="3801806" y="1374794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0518" y="1373365"/>
        <a:ext cx="14601" cy="14601"/>
      </dsp:txXfrm>
    </dsp:sp>
    <dsp:sp modelId="{7355E095-D898-45EC-BB22-0F85A078D528}">
      <dsp:nvSpPr>
        <dsp:cNvPr id="0" name=""/>
        <dsp:cNvSpPr/>
      </dsp:nvSpPr>
      <dsp:spPr>
        <a:xfrm>
          <a:off x="4093832" y="1198150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Death</a:t>
          </a:r>
        </a:p>
      </dsp:txBody>
      <dsp:txXfrm>
        <a:off x="4104523" y="1208841"/>
        <a:ext cx="708683" cy="343650"/>
      </dsp:txXfrm>
    </dsp:sp>
    <dsp:sp modelId="{054E5352-A803-4FE6-B359-FC8282355C3A}">
      <dsp:nvSpPr>
        <dsp:cNvPr id="0" name=""/>
        <dsp:cNvSpPr/>
      </dsp:nvSpPr>
      <dsp:spPr>
        <a:xfrm rot="3578262">
          <a:off x="2636859" y="2122541"/>
          <a:ext cx="57773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57773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284" y="2113969"/>
        <a:ext cx="28886" cy="28886"/>
      </dsp:txXfrm>
    </dsp:sp>
    <dsp:sp modelId="{DF8BFBCD-1744-4F3B-9EE6-7053B98C36C1}">
      <dsp:nvSpPr>
        <dsp:cNvPr id="0" name=""/>
        <dsp:cNvSpPr/>
      </dsp:nvSpPr>
      <dsp:spPr>
        <a:xfrm>
          <a:off x="3071740" y="2195145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Find way </a:t>
          </a:r>
        </a:p>
      </dsp:txBody>
      <dsp:txXfrm>
        <a:off x="3082431" y="2205836"/>
        <a:ext cx="708683" cy="343650"/>
      </dsp:txXfrm>
    </dsp:sp>
    <dsp:sp modelId="{D0D907D2-9267-4545-8C34-5F3A9E143315}">
      <dsp:nvSpPr>
        <dsp:cNvPr id="0" name=""/>
        <dsp:cNvSpPr/>
      </dsp:nvSpPr>
      <dsp:spPr>
        <a:xfrm rot="17810170">
          <a:off x="3624381" y="2083186"/>
          <a:ext cx="646875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646875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1647" y="2072886"/>
        <a:ext cx="32343" cy="32343"/>
      </dsp:txXfrm>
    </dsp:sp>
    <dsp:sp modelId="{128F94B0-2CDF-46BF-BA38-E938B71B65D4}">
      <dsp:nvSpPr>
        <dsp:cNvPr id="0" name=""/>
        <dsp:cNvSpPr/>
      </dsp:nvSpPr>
      <dsp:spPr>
        <a:xfrm>
          <a:off x="4093832" y="1617937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Cave</a:t>
          </a:r>
        </a:p>
      </dsp:txBody>
      <dsp:txXfrm>
        <a:off x="4104523" y="1628628"/>
        <a:ext cx="708683" cy="343650"/>
      </dsp:txXfrm>
    </dsp:sp>
    <dsp:sp modelId="{5294F716-2A63-4D92-953C-50B6F3C9E93A}">
      <dsp:nvSpPr>
        <dsp:cNvPr id="0" name=""/>
        <dsp:cNvSpPr/>
      </dsp:nvSpPr>
      <dsp:spPr>
        <a:xfrm>
          <a:off x="4823898" y="1794582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62610" y="1793153"/>
        <a:ext cx="14601" cy="14601"/>
      </dsp:txXfrm>
    </dsp:sp>
    <dsp:sp modelId="{8F8FCA53-6F3B-4AC8-B76D-87BDEA5B7D53}">
      <dsp:nvSpPr>
        <dsp:cNvPr id="0" name=""/>
        <dsp:cNvSpPr/>
      </dsp:nvSpPr>
      <dsp:spPr>
        <a:xfrm>
          <a:off x="5115924" y="1617937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items</a:t>
          </a:r>
        </a:p>
      </dsp:txBody>
      <dsp:txXfrm>
        <a:off x="5126615" y="1628628"/>
        <a:ext cx="708683" cy="343650"/>
      </dsp:txXfrm>
    </dsp:sp>
    <dsp:sp modelId="{AE7C9BE6-DDFE-4233-BB81-AE6446CB3BF7}">
      <dsp:nvSpPr>
        <dsp:cNvPr id="0" name=""/>
        <dsp:cNvSpPr/>
      </dsp:nvSpPr>
      <dsp:spPr>
        <a:xfrm rot="1699647">
          <a:off x="3781942" y="2450500"/>
          <a:ext cx="331753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331753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9525" y="2448078"/>
        <a:ext cx="16587" cy="16587"/>
      </dsp:txXfrm>
    </dsp:sp>
    <dsp:sp modelId="{AE5DEE49-F86B-4822-A67A-C37D34EC38DE}">
      <dsp:nvSpPr>
        <dsp:cNvPr id="0" name=""/>
        <dsp:cNvSpPr/>
      </dsp:nvSpPr>
      <dsp:spPr>
        <a:xfrm>
          <a:off x="4093832" y="2352566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Conti walk</a:t>
          </a:r>
        </a:p>
      </dsp:txBody>
      <dsp:txXfrm>
        <a:off x="4104523" y="2363257"/>
        <a:ext cx="708683" cy="343650"/>
      </dsp:txXfrm>
    </dsp:sp>
    <dsp:sp modelId="{A9E790BC-CDA0-4F65-8B7F-67062B4DC526}">
      <dsp:nvSpPr>
        <dsp:cNvPr id="0" name=""/>
        <dsp:cNvSpPr/>
      </dsp:nvSpPr>
      <dsp:spPr>
        <a:xfrm>
          <a:off x="4823898" y="2529210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62610" y="2527782"/>
        <a:ext cx="14601" cy="14601"/>
      </dsp:txXfrm>
    </dsp:sp>
    <dsp:sp modelId="{0DB0537B-2BEF-4468-A08B-F549922C2BB1}">
      <dsp:nvSpPr>
        <dsp:cNvPr id="0" name=""/>
        <dsp:cNvSpPr/>
      </dsp:nvSpPr>
      <dsp:spPr>
        <a:xfrm>
          <a:off x="5115924" y="2352566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Hell</a:t>
          </a:r>
        </a:p>
      </dsp:txBody>
      <dsp:txXfrm>
        <a:off x="5126615" y="2363257"/>
        <a:ext cx="708683" cy="343650"/>
      </dsp:txXfrm>
    </dsp:sp>
    <dsp:sp modelId="{218D72AC-3912-4EDC-94ED-C6F85A56C270}">
      <dsp:nvSpPr>
        <dsp:cNvPr id="0" name=""/>
        <dsp:cNvSpPr/>
      </dsp:nvSpPr>
      <dsp:spPr>
        <a:xfrm rot="18770822">
          <a:off x="5777291" y="2371790"/>
          <a:ext cx="429422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429422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1267" y="2366926"/>
        <a:ext cx="21471" cy="21471"/>
      </dsp:txXfrm>
    </dsp:sp>
    <dsp:sp modelId="{39EB661D-FE2C-4C71-89F4-8C8BD10A2599}">
      <dsp:nvSpPr>
        <dsp:cNvPr id="0" name=""/>
        <dsp:cNvSpPr/>
      </dsp:nvSpPr>
      <dsp:spPr>
        <a:xfrm>
          <a:off x="6138015" y="2037725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Climb</a:t>
          </a:r>
        </a:p>
      </dsp:txBody>
      <dsp:txXfrm>
        <a:off x="6148706" y="2048416"/>
        <a:ext cx="708683" cy="343650"/>
      </dsp:txXfrm>
    </dsp:sp>
    <dsp:sp modelId="{823E474A-C261-472B-AD84-CB445FCD0F27}">
      <dsp:nvSpPr>
        <dsp:cNvPr id="0" name=""/>
        <dsp:cNvSpPr/>
      </dsp:nvSpPr>
      <dsp:spPr>
        <a:xfrm>
          <a:off x="6868081" y="2214370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6793" y="2212941"/>
        <a:ext cx="14601" cy="14601"/>
      </dsp:txXfrm>
    </dsp:sp>
    <dsp:sp modelId="{32ABE755-A5A1-4293-BA6E-A9C68483FE5D}">
      <dsp:nvSpPr>
        <dsp:cNvPr id="0" name=""/>
        <dsp:cNvSpPr/>
      </dsp:nvSpPr>
      <dsp:spPr>
        <a:xfrm>
          <a:off x="7160107" y="2037725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Death</a:t>
          </a:r>
        </a:p>
      </dsp:txBody>
      <dsp:txXfrm>
        <a:off x="7170798" y="2048416"/>
        <a:ext cx="708683" cy="343650"/>
      </dsp:txXfrm>
    </dsp:sp>
    <dsp:sp modelId="{ED38C0C7-679D-4E1E-AEC1-6797643B8ACD}">
      <dsp:nvSpPr>
        <dsp:cNvPr id="0" name=""/>
        <dsp:cNvSpPr/>
      </dsp:nvSpPr>
      <dsp:spPr>
        <a:xfrm rot="2829178">
          <a:off x="5777291" y="2686631"/>
          <a:ext cx="429422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429422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1267" y="2681767"/>
        <a:ext cx="21471" cy="21471"/>
      </dsp:txXfrm>
    </dsp:sp>
    <dsp:sp modelId="{D460CF26-37FA-44EC-A496-A3F90D2227F6}">
      <dsp:nvSpPr>
        <dsp:cNvPr id="0" name=""/>
        <dsp:cNvSpPr/>
      </dsp:nvSpPr>
      <dsp:spPr>
        <a:xfrm>
          <a:off x="6138015" y="2667407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Route</a:t>
          </a:r>
        </a:p>
      </dsp:txBody>
      <dsp:txXfrm>
        <a:off x="6148706" y="2678098"/>
        <a:ext cx="708683" cy="343650"/>
      </dsp:txXfrm>
    </dsp:sp>
    <dsp:sp modelId="{71F21A31-925D-4CC8-AAF1-D385A5B87241}">
      <dsp:nvSpPr>
        <dsp:cNvPr id="0" name=""/>
        <dsp:cNvSpPr/>
      </dsp:nvSpPr>
      <dsp:spPr>
        <a:xfrm>
          <a:off x="6868081" y="2844051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6793" y="2842622"/>
        <a:ext cx="14601" cy="14601"/>
      </dsp:txXfrm>
    </dsp:sp>
    <dsp:sp modelId="{08542440-4FC3-42BC-B17F-99C5F39FFCEC}">
      <dsp:nvSpPr>
        <dsp:cNvPr id="0" name=""/>
        <dsp:cNvSpPr/>
      </dsp:nvSpPr>
      <dsp:spPr>
        <a:xfrm>
          <a:off x="7160107" y="2667407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pirates</a:t>
          </a:r>
        </a:p>
      </dsp:txBody>
      <dsp:txXfrm>
        <a:off x="7170798" y="2678098"/>
        <a:ext cx="708683" cy="343650"/>
      </dsp:txXfrm>
    </dsp:sp>
    <dsp:sp modelId="{7DBBD965-C560-47B5-B897-A3C806C3EDA0}">
      <dsp:nvSpPr>
        <dsp:cNvPr id="0" name=""/>
        <dsp:cNvSpPr/>
      </dsp:nvSpPr>
      <dsp:spPr>
        <a:xfrm>
          <a:off x="7890173" y="2844051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28885" y="2842622"/>
        <a:ext cx="14601" cy="14601"/>
      </dsp:txXfrm>
    </dsp:sp>
    <dsp:sp modelId="{D2EFEC45-E824-4CFC-9EA3-BB9EE2E863C0}">
      <dsp:nvSpPr>
        <dsp:cNvPr id="0" name=""/>
        <dsp:cNvSpPr/>
      </dsp:nvSpPr>
      <dsp:spPr>
        <a:xfrm>
          <a:off x="8182199" y="2667407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Fight</a:t>
          </a:r>
        </a:p>
      </dsp:txBody>
      <dsp:txXfrm>
        <a:off x="8192890" y="2678098"/>
        <a:ext cx="708683" cy="343650"/>
      </dsp:txXfrm>
    </dsp:sp>
    <dsp:sp modelId="{74C05BA4-B88B-4B55-8F09-F4F6547B4724}">
      <dsp:nvSpPr>
        <dsp:cNvPr id="0" name=""/>
        <dsp:cNvSpPr/>
      </dsp:nvSpPr>
      <dsp:spPr>
        <a:xfrm rot="19457599">
          <a:off x="8878462" y="2739104"/>
          <a:ext cx="359631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359631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9287" y="2735985"/>
        <a:ext cx="17981" cy="17981"/>
      </dsp:txXfrm>
    </dsp:sp>
    <dsp:sp modelId="{F5405AA2-6589-48E6-97F1-8099D782E173}">
      <dsp:nvSpPr>
        <dsp:cNvPr id="0" name=""/>
        <dsp:cNvSpPr/>
      </dsp:nvSpPr>
      <dsp:spPr>
        <a:xfrm>
          <a:off x="9204291" y="2457513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cave</a:t>
          </a:r>
        </a:p>
      </dsp:txBody>
      <dsp:txXfrm>
        <a:off x="9214982" y="2468204"/>
        <a:ext cx="708683" cy="343650"/>
      </dsp:txXfrm>
    </dsp:sp>
    <dsp:sp modelId="{9105BBDC-D9CE-457B-A71F-0267A4D8BB06}">
      <dsp:nvSpPr>
        <dsp:cNvPr id="0" name=""/>
        <dsp:cNvSpPr/>
      </dsp:nvSpPr>
      <dsp:spPr>
        <a:xfrm>
          <a:off x="9934356" y="2634157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73069" y="2632728"/>
        <a:ext cx="14601" cy="14601"/>
      </dsp:txXfrm>
    </dsp:sp>
    <dsp:sp modelId="{78E38A96-AC39-448F-AA62-6CF506503A6E}">
      <dsp:nvSpPr>
        <dsp:cNvPr id="0" name=""/>
        <dsp:cNvSpPr/>
      </dsp:nvSpPr>
      <dsp:spPr>
        <a:xfrm>
          <a:off x="10226382" y="2457513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Win</a:t>
          </a:r>
        </a:p>
      </dsp:txBody>
      <dsp:txXfrm>
        <a:off x="10237073" y="2468204"/>
        <a:ext cx="708683" cy="343650"/>
      </dsp:txXfrm>
    </dsp:sp>
    <dsp:sp modelId="{340A55FC-4F68-41F3-9C73-3E4F69D8CB20}">
      <dsp:nvSpPr>
        <dsp:cNvPr id="0" name=""/>
        <dsp:cNvSpPr/>
      </dsp:nvSpPr>
      <dsp:spPr>
        <a:xfrm rot="2142401">
          <a:off x="8878462" y="2948998"/>
          <a:ext cx="359631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359631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9287" y="2945879"/>
        <a:ext cx="17981" cy="17981"/>
      </dsp:txXfrm>
    </dsp:sp>
    <dsp:sp modelId="{AEC6F262-5194-49C6-97FD-CE17CF448BAA}">
      <dsp:nvSpPr>
        <dsp:cNvPr id="0" name=""/>
        <dsp:cNvSpPr/>
      </dsp:nvSpPr>
      <dsp:spPr>
        <a:xfrm>
          <a:off x="9204291" y="2877300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death</a:t>
          </a:r>
        </a:p>
      </dsp:txBody>
      <dsp:txXfrm>
        <a:off x="9214982" y="2887991"/>
        <a:ext cx="708683" cy="343650"/>
      </dsp:txXfrm>
    </dsp:sp>
    <dsp:sp modelId="{EC284A70-4C6D-4288-A8C7-C4A4B3122F9C}">
      <dsp:nvSpPr>
        <dsp:cNvPr id="0" name=""/>
        <dsp:cNvSpPr/>
      </dsp:nvSpPr>
      <dsp:spPr>
        <a:xfrm rot="3789830">
          <a:off x="3624381" y="2660394"/>
          <a:ext cx="646875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646875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1647" y="2650094"/>
        <a:ext cx="32343" cy="32343"/>
      </dsp:txXfrm>
    </dsp:sp>
    <dsp:sp modelId="{38C841F9-0A71-408B-869F-1DAD96E2A9D5}">
      <dsp:nvSpPr>
        <dsp:cNvPr id="0" name=""/>
        <dsp:cNvSpPr/>
      </dsp:nvSpPr>
      <dsp:spPr>
        <a:xfrm>
          <a:off x="4093832" y="2772353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Avoid</a:t>
          </a:r>
        </a:p>
      </dsp:txBody>
      <dsp:txXfrm>
        <a:off x="4104523" y="2783044"/>
        <a:ext cx="708683" cy="343650"/>
      </dsp:txXfrm>
    </dsp:sp>
    <dsp:sp modelId="{5F5A11C7-1B27-4A6B-9E2E-F120D357A1D4}">
      <dsp:nvSpPr>
        <dsp:cNvPr id="0" name=""/>
        <dsp:cNvSpPr/>
      </dsp:nvSpPr>
      <dsp:spPr>
        <a:xfrm rot="4077882">
          <a:off x="492360" y="2955557"/>
          <a:ext cx="778367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778367" y="58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62085" y="2941970"/>
        <a:ext cx="38918" cy="38918"/>
      </dsp:txXfrm>
    </dsp:sp>
    <dsp:sp modelId="{0594F194-C2C2-48D9-A9B7-18C7F6526125}">
      <dsp:nvSpPr>
        <dsp:cNvPr id="0" name=""/>
        <dsp:cNvSpPr/>
      </dsp:nvSpPr>
      <dsp:spPr>
        <a:xfrm>
          <a:off x="1027557" y="3139668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Rocky cliff</a:t>
          </a:r>
        </a:p>
      </dsp:txBody>
      <dsp:txXfrm>
        <a:off x="1038248" y="3150359"/>
        <a:ext cx="708683" cy="343650"/>
      </dsp:txXfrm>
    </dsp:sp>
    <dsp:sp modelId="{A5388DB0-CB7C-4B93-B5E7-74385E09458F}">
      <dsp:nvSpPr>
        <dsp:cNvPr id="0" name=""/>
        <dsp:cNvSpPr/>
      </dsp:nvSpPr>
      <dsp:spPr>
        <a:xfrm rot="18509147">
          <a:off x="1669009" y="3132655"/>
          <a:ext cx="469253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469253" y="58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904" y="3126796"/>
        <a:ext cx="23462" cy="23462"/>
      </dsp:txXfrm>
    </dsp:sp>
    <dsp:sp modelId="{3AB1EB6D-BBE4-41F0-A741-D4D9EDECF687}">
      <dsp:nvSpPr>
        <dsp:cNvPr id="0" name=""/>
        <dsp:cNvSpPr/>
      </dsp:nvSpPr>
      <dsp:spPr>
        <a:xfrm>
          <a:off x="2049649" y="2772353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Cave</a:t>
          </a:r>
        </a:p>
      </dsp:txBody>
      <dsp:txXfrm>
        <a:off x="2060340" y="2783044"/>
        <a:ext cx="708683" cy="343650"/>
      </dsp:txXfrm>
    </dsp:sp>
    <dsp:sp modelId="{D9005B67-868D-4078-A55F-8AF19C2DF18C}">
      <dsp:nvSpPr>
        <dsp:cNvPr id="0" name=""/>
        <dsp:cNvSpPr/>
      </dsp:nvSpPr>
      <dsp:spPr>
        <a:xfrm>
          <a:off x="2779714" y="2948998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8427" y="2947569"/>
        <a:ext cx="14601" cy="14601"/>
      </dsp:txXfrm>
    </dsp:sp>
    <dsp:sp modelId="{4FBB25FE-B278-4744-9A2D-E7984B7BBF79}">
      <dsp:nvSpPr>
        <dsp:cNvPr id="0" name=""/>
        <dsp:cNvSpPr/>
      </dsp:nvSpPr>
      <dsp:spPr>
        <a:xfrm>
          <a:off x="3071740" y="2772353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Items ++</a:t>
          </a:r>
        </a:p>
      </dsp:txBody>
      <dsp:txXfrm>
        <a:off x="3082431" y="2783044"/>
        <a:ext cx="708683" cy="343650"/>
      </dsp:txXfrm>
    </dsp:sp>
    <dsp:sp modelId="{D665B046-F51D-4FEB-98DB-027EF67A6C4D}">
      <dsp:nvSpPr>
        <dsp:cNvPr id="0" name=""/>
        <dsp:cNvSpPr/>
      </dsp:nvSpPr>
      <dsp:spPr>
        <a:xfrm rot="3090853">
          <a:off x="1669009" y="3499969"/>
          <a:ext cx="469253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469253" y="58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904" y="3494110"/>
        <a:ext cx="23462" cy="23462"/>
      </dsp:txXfrm>
    </dsp:sp>
    <dsp:sp modelId="{2D44C3F6-3DC2-42BF-B428-F20FF1CDEC0E}">
      <dsp:nvSpPr>
        <dsp:cNvPr id="0" name=""/>
        <dsp:cNvSpPr/>
      </dsp:nvSpPr>
      <dsp:spPr>
        <a:xfrm>
          <a:off x="2049649" y="3506982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Climb</a:t>
          </a:r>
        </a:p>
      </dsp:txBody>
      <dsp:txXfrm>
        <a:off x="2060340" y="3517673"/>
        <a:ext cx="708683" cy="343650"/>
      </dsp:txXfrm>
    </dsp:sp>
    <dsp:sp modelId="{61698F44-355A-496A-8810-5A0BCF00600A}">
      <dsp:nvSpPr>
        <dsp:cNvPr id="0" name=""/>
        <dsp:cNvSpPr/>
      </dsp:nvSpPr>
      <dsp:spPr>
        <a:xfrm>
          <a:off x="2779714" y="3683626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8427" y="3682198"/>
        <a:ext cx="14601" cy="14601"/>
      </dsp:txXfrm>
    </dsp:sp>
    <dsp:sp modelId="{EB2DC95F-847C-4F0A-82FF-49F0DAA86423}">
      <dsp:nvSpPr>
        <dsp:cNvPr id="0" name=""/>
        <dsp:cNvSpPr/>
      </dsp:nvSpPr>
      <dsp:spPr>
        <a:xfrm>
          <a:off x="3071740" y="3506982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Cottage</a:t>
          </a:r>
        </a:p>
      </dsp:txBody>
      <dsp:txXfrm>
        <a:off x="3082431" y="3517673"/>
        <a:ext cx="708683" cy="343650"/>
      </dsp:txXfrm>
    </dsp:sp>
    <dsp:sp modelId="{76D5C300-1EFD-4497-885A-173678B14812}">
      <dsp:nvSpPr>
        <dsp:cNvPr id="0" name=""/>
        <dsp:cNvSpPr/>
      </dsp:nvSpPr>
      <dsp:spPr>
        <a:xfrm rot="18770822">
          <a:off x="3733107" y="3526206"/>
          <a:ext cx="429422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429422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7083" y="3521342"/>
        <a:ext cx="21471" cy="21471"/>
      </dsp:txXfrm>
    </dsp:sp>
    <dsp:sp modelId="{7FAB7269-1F5C-4012-9912-437C1270A25A}">
      <dsp:nvSpPr>
        <dsp:cNvPr id="0" name=""/>
        <dsp:cNvSpPr/>
      </dsp:nvSpPr>
      <dsp:spPr>
        <a:xfrm>
          <a:off x="4093832" y="3192141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Invitation</a:t>
          </a:r>
        </a:p>
      </dsp:txBody>
      <dsp:txXfrm>
        <a:off x="4104523" y="3202832"/>
        <a:ext cx="708683" cy="343650"/>
      </dsp:txXfrm>
    </dsp:sp>
    <dsp:sp modelId="{BB6B405A-3A0D-4715-984A-3E6DDCEE510D}">
      <dsp:nvSpPr>
        <dsp:cNvPr id="0" name=""/>
        <dsp:cNvSpPr/>
      </dsp:nvSpPr>
      <dsp:spPr>
        <a:xfrm>
          <a:off x="4823898" y="3368786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62610" y="3367357"/>
        <a:ext cx="14601" cy="14601"/>
      </dsp:txXfrm>
    </dsp:sp>
    <dsp:sp modelId="{8912C9F3-A81F-403B-B2E8-478F9E2EBE83}">
      <dsp:nvSpPr>
        <dsp:cNvPr id="0" name=""/>
        <dsp:cNvSpPr/>
      </dsp:nvSpPr>
      <dsp:spPr>
        <a:xfrm>
          <a:off x="5115924" y="3192141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Cave</a:t>
          </a:r>
        </a:p>
      </dsp:txBody>
      <dsp:txXfrm>
        <a:off x="5126615" y="3202832"/>
        <a:ext cx="708683" cy="343650"/>
      </dsp:txXfrm>
    </dsp:sp>
    <dsp:sp modelId="{A44FEC07-CD4F-491C-B788-52F291312ED6}">
      <dsp:nvSpPr>
        <dsp:cNvPr id="0" name=""/>
        <dsp:cNvSpPr/>
      </dsp:nvSpPr>
      <dsp:spPr>
        <a:xfrm>
          <a:off x="5845989" y="3368786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702" y="3367357"/>
        <a:ext cx="14601" cy="14601"/>
      </dsp:txXfrm>
    </dsp:sp>
    <dsp:sp modelId="{48682BA6-3CA8-40A9-A8FC-6F6F5A111822}">
      <dsp:nvSpPr>
        <dsp:cNvPr id="0" name=""/>
        <dsp:cNvSpPr/>
      </dsp:nvSpPr>
      <dsp:spPr>
        <a:xfrm>
          <a:off x="6138015" y="3192141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Win</a:t>
          </a:r>
        </a:p>
      </dsp:txBody>
      <dsp:txXfrm>
        <a:off x="6148706" y="3202832"/>
        <a:ext cx="708683" cy="343650"/>
      </dsp:txXfrm>
    </dsp:sp>
    <dsp:sp modelId="{78327F9B-E835-4B47-B54F-7D7044E60EF1}">
      <dsp:nvSpPr>
        <dsp:cNvPr id="0" name=""/>
        <dsp:cNvSpPr/>
      </dsp:nvSpPr>
      <dsp:spPr>
        <a:xfrm rot="2829178">
          <a:off x="3733107" y="3841047"/>
          <a:ext cx="429422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429422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7083" y="3836183"/>
        <a:ext cx="21471" cy="21471"/>
      </dsp:txXfrm>
    </dsp:sp>
    <dsp:sp modelId="{920083A1-26AE-4277-9B35-15CDC3703F5C}">
      <dsp:nvSpPr>
        <dsp:cNvPr id="0" name=""/>
        <dsp:cNvSpPr/>
      </dsp:nvSpPr>
      <dsp:spPr>
        <a:xfrm>
          <a:off x="4093832" y="3821823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Reject</a:t>
          </a:r>
        </a:p>
      </dsp:txBody>
      <dsp:txXfrm>
        <a:off x="4104523" y="3832514"/>
        <a:ext cx="708683" cy="343650"/>
      </dsp:txXfrm>
    </dsp:sp>
    <dsp:sp modelId="{44642662-E3F3-4984-87F7-C9F391A59047}">
      <dsp:nvSpPr>
        <dsp:cNvPr id="0" name=""/>
        <dsp:cNvSpPr/>
      </dsp:nvSpPr>
      <dsp:spPr>
        <a:xfrm rot="19457599">
          <a:off x="4790095" y="3893520"/>
          <a:ext cx="359631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359631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60920" y="3890401"/>
        <a:ext cx="17981" cy="17981"/>
      </dsp:txXfrm>
    </dsp:sp>
    <dsp:sp modelId="{783CE0D4-E845-4A65-9D22-114B419FBBF9}">
      <dsp:nvSpPr>
        <dsp:cNvPr id="0" name=""/>
        <dsp:cNvSpPr/>
      </dsp:nvSpPr>
      <dsp:spPr>
        <a:xfrm>
          <a:off x="5115924" y="3611929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forest_bridges</a:t>
          </a:r>
          <a:endParaRPr lang="en-US" sz="1200" kern="1200" dirty="0"/>
        </a:p>
      </dsp:txBody>
      <dsp:txXfrm>
        <a:off x="5126615" y="3622620"/>
        <a:ext cx="708683" cy="343650"/>
      </dsp:txXfrm>
    </dsp:sp>
    <dsp:sp modelId="{18AE4219-5254-437F-9DD9-5CD226AD9428}">
      <dsp:nvSpPr>
        <dsp:cNvPr id="0" name=""/>
        <dsp:cNvSpPr/>
      </dsp:nvSpPr>
      <dsp:spPr>
        <a:xfrm>
          <a:off x="5845989" y="3788573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702" y="3787145"/>
        <a:ext cx="14601" cy="14601"/>
      </dsp:txXfrm>
    </dsp:sp>
    <dsp:sp modelId="{B43CCF9F-A418-4EE5-94F5-A13CB5331633}">
      <dsp:nvSpPr>
        <dsp:cNvPr id="0" name=""/>
        <dsp:cNvSpPr/>
      </dsp:nvSpPr>
      <dsp:spPr>
        <a:xfrm>
          <a:off x="6138015" y="3611929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Fight</a:t>
          </a:r>
        </a:p>
      </dsp:txBody>
      <dsp:txXfrm>
        <a:off x="6148706" y="3622620"/>
        <a:ext cx="708683" cy="343650"/>
      </dsp:txXfrm>
    </dsp:sp>
    <dsp:sp modelId="{82DB2601-044B-41C1-9DAD-EDF2953816CD}">
      <dsp:nvSpPr>
        <dsp:cNvPr id="0" name=""/>
        <dsp:cNvSpPr/>
      </dsp:nvSpPr>
      <dsp:spPr>
        <a:xfrm>
          <a:off x="6868081" y="3788573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6793" y="3787145"/>
        <a:ext cx="14601" cy="14601"/>
      </dsp:txXfrm>
    </dsp:sp>
    <dsp:sp modelId="{AE3FEC45-1F6D-4CFE-9846-285C333A5C1D}">
      <dsp:nvSpPr>
        <dsp:cNvPr id="0" name=""/>
        <dsp:cNvSpPr/>
      </dsp:nvSpPr>
      <dsp:spPr>
        <a:xfrm>
          <a:off x="7160107" y="3611929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Items</a:t>
          </a:r>
        </a:p>
      </dsp:txBody>
      <dsp:txXfrm>
        <a:off x="7170798" y="3622620"/>
        <a:ext cx="708683" cy="343650"/>
      </dsp:txXfrm>
    </dsp:sp>
    <dsp:sp modelId="{B9C3892A-CD80-439B-AD7C-9C216DAB96FF}">
      <dsp:nvSpPr>
        <dsp:cNvPr id="0" name=""/>
        <dsp:cNvSpPr/>
      </dsp:nvSpPr>
      <dsp:spPr>
        <a:xfrm>
          <a:off x="7890173" y="3788573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28885" y="3787145"/>
        <a:ext cx="14601" cy="14601"/>
      </dsp:txXfrm>
    </dsp:sp>
    <dsp:sp modelId="{F7BF9CB3-3CE0-463C-A709-CF9777E95177}">
      <dsp:nvSpPr>
        <dsp:cNvPr id="0" name=""/>
        <dsp:cNvSpPr/>
      </dsp:nvSpPr>
      <dsp:spPr>
        <a:xfrm>
          <a:off x="8182199" y="3611929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Back to forest</a:t>
          </a:r>
        </a:p>
      </dsp:txBody>
      <dsp:txXfrm>
        <a:off x="8192890" y="3622620"/>
        <a:ext cx="708683" cy="343650"/>
      </dsp:txXfrm>
    </dsp:sp>
    <dsp:sp modelId="{3146E51E-3321-4DD2-9164-C95527FF8DCF}">
      <dsp:nvSpPr>
        <dsp:cNvPr id="0" name=""/>
        <dsp:cNvSpPr/>
      </dsp:nvSpPr>
      <dsp:spPr>
        <a:xfrm rot="2142401">
          <a:off x="4790095" y="4103414"/>
          <a:ext cx="359631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359631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60920" y="4100295"/>
        <a:ext cx="17981" cy="17981"/>
      </dsp:txXfrm>
    </dsp:sp>
    <dsp:sp modelId="{E85F20D9-862F-49C0-A9B2-92B310688EE7}">
      <dsp:nvSpPr>
        <dsp:cNvPr id="0" name=""/>
        <dsp:cNvSpPr/>
      </dsp:nvSpPr>
      <dsp:spPr>
        <a:xfrm>
          <a:off x="5115924" y="4031717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/>
            <a:t>forest_bandits</a:t>
          </a:r>
          <a:endParaRPr lang="en-US" sz="1200" kern="1200" dirty="0"/>
        </a:p>
      </dsp:txBody>
      <dsp:txXfrm>
        <a:off x="5126615" y="4042408"/>
        <a:ext cx="708683" cy="343650"/>
      </dsp:txXfrm>
    </dsp:sp>
    <dsp:sp modelId="{0C2031CB-E97E-49CF-BA3B-AC1E2533080E}">
      <dsp:nvSpPr>
        <dsp:cNvPr id="0" name=""/>
        <dsp:cNvSpPr/>
      </dsp:nvSpPr>
      <dsp:spPr>
        <a:xfrm>
          <a:off x="5845989" y="4208361"/>
          <a:ext cx="292026" cy="11743"/>
        </a:xfrm>
        <a:custGeom>
          <a:avLst/>
          <a:gdLst/>
          <a:ahLst/>
          <a:cxnLst/>
          <a:rect l="0" t="0" r="0" b="0"/>
          <a:pathLst>
            <a:path>
              <a:moveTo>
                <a:pt x="0" y="5871"/>
              </a:moveTo>
              <a:lnTo>
                <a:pt x="292026" y="58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702" y="4206932"/>
        <a:ext cx="14601" cy="14601"/>
      </dsp:txXfrm>
    </dsp:sp>
    <dsp:sp modelId="{24D06D51-416E-458C-AECF-A9CD1080DF8F}">
      <dsp:nvSpPr>
        <dsp:cNvPr id="0" name=""/>
        <dsp:cNvSpPr/>
      </dsp:nvSpPr>
      <dsp:spPr>
        <a:xfrm>
          <a:off x="6138015" y="4031717"/>
          <a:ext cx="730065" cy="365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death</a:t>
          </a:r>
        </a:p>
      </dsp:txBody>
      <dsp:txXfrm>
        <a:off x="6148706" y="4042408"/>
        <a:ext cx="708683" cy="343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255A-2C36-8B93-C410-356A21D8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8C6A8-BAF0-83E5-9D86-EB15D87F6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100C-F96A-E3AB-FB59-96DC3B91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30C6A-E904-8B74-AC68-4D0AF8A2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9142-97B0-BBB9-E628-275055F3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97B6-8BFA-F0C7-512F-6B74B3B6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630B2-1E0C-EEA3-4E99-4D1FA9A7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0A35-FC17-EEEB-8434-084DA386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FAD4-6BF8-A137-C396-500065FA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ACB8-9D82-8323-66F6-271703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77903-BBC9-DC6B-270A-CAB7E8D8D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376D6-2496-C7DE-D404-25EF00EB6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B953-D094-AA8C-D5FB-73F2F371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684B5-4264-57D5-99D4-868B1C5E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B4C2-FF20-7895-0E42-24034CB3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E312-A56D-5F72-1871-500EE12F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C6AF-227D-E465-FEF4-8834E056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566D-3A33-572D-9C92-F0E62E84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EE0D-426A-0A4D-1B70-B407F2BB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A3F6-8240-76DA-A37B-BC4E962D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E1D6-AC9C-CDB7-BC64-9213B2B4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EDEB9-3696-D0D6-48C5-09BA9D9B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662A-0345-FE03-B479-013E77FA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41A0-2534-2F1A-2A02-16892FD5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4F0-B3E5-3E18-BF27-C4C69666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DE5E-9A3F-383C-277D-5FA4B370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51D1-6056-F168-5721-B1FC6E2D4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83D6-0B7B-A7FB-0D2B-83244CE2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5C4F8-F5FE-A3A4-A678-ABFBE61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A28B1-1AF0-8576-DE5A-D410AE66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EEE52-CAA1-CAC1-9A93-CF7DDE65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B96C-1369-41F9-E0CE-C5DEE4E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63A8-04AE-2A97-BFA4-E7D40D61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383D-36D7-4286-CE1C-E6DAF632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BB193-1A04-ED16-FB62-03FC5E52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B7F62-0124-53E8-4ED7-3863A1BBE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8B829-8695-EDE3-070F-3E775983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6A9B3-FDF5-E866-82CB-B135FB8B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672F8-9946-916B-7359-D446EEDA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54A8-71C2-88FC-B442-F8E4431A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8F521-8648-A980-3C67-FB8E303A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B5024-69FD-B4B5-75A4-7F2E48E0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FC614-80B7-DC00-D4CF-02148D03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2F97B-0E02-42E7-3FD4-9E16372F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5116F-F7F0-DD31-6FF6-F40096B6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C4802-8909-8BB8-9232-E89B0478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23C9-4A27-D8C8-8706-FC4BE82E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B456-C388-2776-E138-5A7D70CC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E982A-8273-AEF6-8868-C44F26A8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A69E-2F6C-F933-2A92-8620346D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E8C0D-5539-66C8-12F0-121B595F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A1391-A27D-4ECD-CA2A-EA9EE4A1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6F4C-746F-CB79-2E7B-C736640B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E8ACC-7E13-4907-4D77-587ED75D7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BABCE-F9D0-66AA-06F8-854647792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4097E-F92C-5584-1251-88D7FF43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4282-E761-2143-0C4B-F75A06AC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0E070-FFF8-BDC3-2FD1-89DF1AC9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4EB35-4C00-284A-BA98-18502FB0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1569-1EC2-C911-F1A3-72EA3175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3FFE-6A80-5A7C-E011-9F047008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5532-670C-47DF-BDB6-21922E5BBE76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1D27-721C-E359-572D-9D66F62BA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DDF2-695F-7645-2E63-57237A4F2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2100-704D-47D8-92C6-E4D9DC8F3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9AFC-3C9D-7422-A3F9-5A3540471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Adventure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D8BB4-267E-F9BE-DED8-7E9700E18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282878"/>
                </a:solidFill>
                <a:latin typeface="Arial" panose="020B0604020202020204" pitchFamily="34" charset="0"/>
              </a:rPr>
              <a:t>Coursework </a:t>
            </a:r>
            <a:r>
              <a:rPr lang="en-US" sz="1800" b="0" i="0" u="none" strike="noStrike" baseline="0" dirty="0">
                <a:solidFill>
                  <a:srgbClr val="282878"/>
                </a:solidFill>
                <a:latin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3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5AB6-1003-EC57-D92C-A78FDA1F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48EC-9BC1-615F-4190-34825026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214"/>
          </a:xfrm>
        </p:spPr>
        <p:txBody>
          <a:bodyPr>
            <a:normAutofit/>
          </a:bodyPr>
          <a:lstStyle/>
          <a:p>
            <a:r>
              <a:rPr lang="en-US" sz="3200" dirty="0"/>
              <a:t>Creating a “Choose your own” adventure game</a:t>
            </a:r>
          </a:p>
          <a:p>
            <a:r>
              <a:rPr lang="en-US" sz="3200" dirty="0"/>
              <a:t>Present the user with a story that contains different outcomes based on the user’s choice</a:t>
            </a:r>
          </a:p>
          <a:p>
            <a:r>
              <a:rPr lang="en-US" sz="3200" dirty="0"/>
              <a:t>Some choices will result in the player dying and having to start again whilst other choices will allow the player to win</a:t>
            </a:r>
          </a:p>
          <a:p>
            <a:r>
              <a:rPr lang="en-US" sz="3200" dirty="0"/>
              <a:t>User can collect items like weapons, clothing or food.</a:t>
            </a:r>
          </a:p>
          <a:p>
            <a:r>
              <a:rPr lang="en-US" sz="3200" dirty="0"/>
              <a:t>Based on levels and defeating enemies and performs increment in score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7D06-AF4A-0F5D-B285-DDFDC7F5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CB7A-EFBA-5E83-5539-253E1EDE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should allow the player to save their current progress and resume from where they left off.</a:t>
            </a:r>
          </a:p>
        </p:txBody>
      </p:sp>
    </p:spTree>
    <p:extLst>
      <p:ext uri="{BB962C8B-B14F-4D97-AF65-F5344CB8AC3E}">
        <p14:creationId xmlns:p14="http://schemas.microsoft.com/office/powerpoint/2010/main" val="14513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A8D6-89A7-077E-E1C4-B03CE384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1: </a:t>
            </a:r>
            <a:r>
              <a:rPr lang="en-US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31E5-8C42-B429-CE82-43817A77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specification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CF5-1240-B406-CEAD-7866BA39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32620" cy="624226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431213-2283-7C04-C217-C69A78986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828846"/>
              </p:ext>
            </p:extLst>
          </p:nvPr>
        </p:nvGraphicFramePr>
        <p:xfrm>
          <a:off x="391886" y="1154243"/>
          <a:ext cx="10961914" cy="559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2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D8E4E2-0643-4347-8FB3-7B1CC5D16F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9D8E4E2-0643-4347-8FB3-7B1CC5D16F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A53F97-671A-496D-A780-2516F68C7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9A53F97-671A-496D-A780-2516F68C79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FC1F2E-CF41-4958-9D86-3E78A49165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BFC1F2E-CF41-4958-9D86-3E78A49165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209DE7-A40D-468D-A021-DA7B7509F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B209DE7-A40D-468D-A021-DA7B7509F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5FCF14-6C5F-4F47-B158-ABF334C56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8B5FCF14-6C5F-4F47-B158-ABF334C56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1195E8-48D4-4300-A538-4C406E290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001195E8-48D4-4300-A538-4C406E2901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042EC9-4B77-446D-9E9C-5A2E41066E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EA042EC9-4B77-446D-9E9C-5A2E41066E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ADC96A-374A-4BE9-9E67-26428D5221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7EADC96A-374A-4BE9-9E67-26428D5221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55E095-D898-45EC-BB22-0F85A078D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7355E095-D898-45EC-BB22-0F85A078D5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4E5352-A803-4FE6-B359-FC8282355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054E5352-A803-4FE6-B359-FC8282355C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8BFBCD-1744-4F3B-9EE6-7053B98C3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DF8BFBCD-1744-4F3B-9EE6-7053B98C3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D907D2-9267-4545-8C34-5F3A9E143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D0D907D2-9267-4545-8C34-5F3A9E143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8F94B0-2CDF-46BF-BA38-E938B71B6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128F94B0-2CDF-46BF-BA38-E938B71B65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94F716-2A63-4D92-953C-50B6F3C9E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5294F716-2A63-4D92-953C-50B6F3C9E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8FCA53-6F3B-4AC8-B76D-87BDEA5B7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8F8FCA53-6F3B-4AC8-B76D-87BDEA5B7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7C9BE6-DDFE-4233-BB81-AE6446CB3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AE7C9BE6-DDFE-4233-BB81-AE6446CB3B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5DEE49-F86B-4822-A67A-C37D34EC38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AE5DEE49-F86B-4822-A67A-C37D34EC38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E790BC-CDA0-4F65-8B7F-67062B4DC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A9E790BC-CDA0-4F65-8B7F-67062B4DC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B0537B-2BEF-4468-A08B-F549922C2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0DB0537B-2BEF-4468-A08B-F549922C2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8D72AC-3912-4EDC-94ED-C6F85A56C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graphicEl>
                                              <a:dgm id="{218D72AC-3912-4EDC-94ED-C6F85A56C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EB661D-FE2C-4C71-89F4-8C8BD10A25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39EB661D-FE2C-4C71-89F4-8C8BD10A25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3E474A-C261-472B-AD84-CB445FCD0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dgm id="{823E474A-C261-472B-AD84-CB445FCD0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ABE755-A5A1-4293-BA6E-A9C68483F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32ABE755-A5A1-4293-BA6E-A9C68483F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38C0C7-679D-4E1E-AEC1-6797643B8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graphicEl>
                                              <a:dgm id="{ED38C0C7-679D-4E1E-AEC1-6797643B8A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60CF26-37FA-44EC-A496-A3F90D2227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graphicEl>
                                              <a:dgm id="{D460CF26-37FA-44EC-A496-A3F90D2227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F21A31-925D-4CC8-AAF1-D385A5B87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graphicEl>
                                              <a:dgm id="{71F21A31-925D-4CC8-AAF1-D385A5B872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542440-4FC3-42BC-B17F-99C5F39FF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graphicEl>
                                              <a:dgm id="{08542440-4FC3-42BC-B17F-99C5F39FFC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BBD965-C560-47B5-B897-A3C806C3E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graphicEl>
                                              <a:dgm id="{7DBBD965-C560-47B5-B897-A3C806C3ED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EFEC45-E824-4CFC-9EA3-BB9EE2E86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graphicEl>
                                              <a:dgm id="{D2EFEC45-E824-4CFC-9EA3-BB9EE2E86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C05BA4-B88B-4B55-8F09-F4F6547B47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graphicEl>
                                              <a:dgm id="{74C05BA4-B88B-4B55-8F09-F4F6547B47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05AA2-6589-48E6-97F1-8099D782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graphicEl>
                                              <a:dgm id="{F5405AA2-6589-48E6-97F1-8099D782E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05BBDC-D9CE-457B-A71F-0267A4D8B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graphicEl>
                                              <a:dgm id="{9105BBDC-D9CE-457B-A71F-0267A4D8BB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E38A96-AC39-448F-AA62-6CF506503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graphicEl>
                                              <a:dgm id="{78E38A96-AC39-448F-AA62-6CF506503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A55FC-4F68-41F3-9C73-3E4F69D8C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>
                                            <p:graphicEl>
                                              <a:dgm id="{340A55FC-4F68-41F3-9C73-3E4F69D8C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C6F262-5194-49C6-97FD-CE17CF448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graphicEl>
                                              <a:dgm id="{AEC6F262-5194-49C6-97FD-CE17CF448B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284A70-4C6D-4288-A8C7-C4A4B3122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graphicEl>
                                              <a:dgm id="{EC284A70-4C6D-4288-A8C7-C4A4B3122F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C841F9-0A71-408B-869F-1DAD96E2A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graphicEl>
                                              <a:dgm id="{38C841F9-0A71-408B-869F-1DAD96E2A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A11C7-1B27-4A6B-9E2E-F120D357A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graphicEl>
                                              <a:dgm id="{5F5A11C7-1B27-4A6B-9E2E-F120D357A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94F194-C2C2-48D9-A9B7-18C7F6526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graphicEl>
                                              <a:dgm id="{0594F194-C2C2-48D9-A9B7-18C7F6526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388DB0-CB7C-4B93-B5E7-74385E094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graphicEl>
                                              <a:dgm id="{A5388DB0-CB7C-4B93-B5E7-74385E094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B1EB6D-BBE4-41F0-A741-D4D9EDECF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>
                                            <p:graphicEl>
                                              <a:dgm id="{3AB1EB6D-BBE4-41F0-A741-D4D9EDECF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005B67-868D-4078-A55F-8AF19C2DF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>
                                            <p:graphicEl>
                                              <a:dgm id="{D9005B67-868D-4078-A55F-8AF19C2DF1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BB25FE-B278-4744-9A2D-E7984B7BB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">
                                            <p:graphicEl>
                                              <a:dgm id="{4FBB25FE-B278-4744-9A2D-E7984B7BBF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65B046-F51D-4FEB-98DB-027EF67A6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">
                                            <p:graphicEl>
                                              <a:dgm id="{D665B046-F51D-4FEB-98DB-027EF67A6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44C3F6-3DC2-42BF-B428-F20FF1CDE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">
                                            <p:graphicEl>
                                              <a:dgm id="{2D44C3F6-3DC2-42BF-B428-F20FF1CDE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698F44-355A-496A-8810-5A0BCF006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">
                                            <p:graphicEl>
                                              <a:dgm id="{61698F44-355A-496A-8810-5A0BCF0060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2DC95F-847C-4F0A-82FF-49F0DAA86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">
                                            <p:graphicEl>
                                              <a:dgm id="{EB2DC95F-847C-4F0A-82FF-49F0DAA86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D5C300-1EFD-4497-885A-173678B14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">
                                            <p:graphicEl>
                                              <a:dgm id="{76D5C300-1EFD-4497-885A-173678B148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AB7269-1F5C-4012-9912-437C1270A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">
                                            <p:graphicEl>
                                              <a:dgm id="{7FAB7269-1F5C-4012-9912-437C1270A2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6B405A-3A0D-4715-984A-3E6DDCEE5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">
                                            <p:graphicEl>
                                              <a:dgm id="{BB6B405A-3A0D-4715-984A-3E6DDCEE5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12C9F3-A81F-403B-B2E8-478F9E2EB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">
                                            <p:graphicEl>
                                              <a:dgm id="{8912C9F3-A81F-403B-B2E8-478F9E2EBE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4FEC07-CD4F-491C-B788-52F291312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">
                                            <p:graphicEl>
                                              <a:dgm id="{A44FEC07-CD4F-491C-B788-52F291312E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682BA6-3CA8-40A9-A8FC-6F6F5A111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">
                                            <p:graphicEl>
                                              <a:dgm id="{48682BA6-3CA8-40A9-A8FC-6F6F5A111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327F9B-E835-4B47-B54F-7D7044E60E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">
                                            <p:graphicEl>
                                              <a:dgm id="{78327F9B-E835-4B47-B54F-7D7044E60E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0083A1-26AE-4277-9B35-15CDC3703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">
                                            <p:graphicEl>
                                              <a:dgm id="{920083A1-26AE-4277-9B35-15CDC3703F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642662-E3F3-4984-87F7-C9F391A59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">
                                            <p:graphicEl>
                                              <a:dgm id="{44642662-E3F3-4984-87F7-C9F391A590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3CE0D4-E845-4A65-9D22-114B419FB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">
                                            <p:graphicEl>
                                              <a:dgm id="{783CE0D4-E845-4A65-9D22-114B419FBB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AE4219-5254-437F-9DD9-5CD226AD9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">
                                            <p:graphicEl>
                                              <a:dgm id="{18AE4219-5254-437F-9DD9-5CD226AD9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3CCF9F-A418-4EE5-94F5-A13CB5331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">
                                            <p:graphicEl>
                                              <a:dgm id="{B43CCF9F-A418-4EE5-94F5-A13CB53316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DB2601-044B-41C1-9DAD-EDF295381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">
                                            <p:graphicEl>
                                              <a:dgm id="{82DB2601-044B-41C1-9DAD-EDF2953816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3FEC45-1F6D-4CFE-9846-285C333A5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">
                                            <p:graphicEl>
                                              <a:dgm id="{AE3FEC45-1F6D-4CFE-9846-285C333A5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C3892A-CD80-439B-AD7C-9C216DAB9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4">
                                            <p:graphicEl>
                                              <a:dgm id="{B9C3892A-CD80-439B-AD7C-9C216DAB9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BF9CB3-3CE0-463C-A709-CF9777E95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">
                                            <p:graphicEl>
                                              <a:dgm id="{F7BF9CB3-3CE0-463C-A709-CF9777E951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46E51E-3321-4DD2-9164-C95527FF8D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">
                                            <p:graphicEl>
                                              <a:dgm id="{3146E51E-3321-4DD2-9164-C95527FF8D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5F20D9-862F-49C0-A9B2-92B310688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4">
                                            <p:graphicEl>
                                              <a:dgm id="{E85F20D9-862F-49C0-A9B2-92B310688E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2031CB-E97E-49CF-BA3B-AC1E25330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4">
                                            <p:graphicEl>
                                              <a:dgm id="{0C2031CB-E97E-49CF-BA3B-AC1E253308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D06D51-416E-458C-AECF-A9CD1080D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4">
                                            <p:graphicEl>
                                              <a:dgm id="{24D06D51-416E-458C-AECF-A9CD1080D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BF04-AF86-85DD-43AC-5501986A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1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Adventure game</vt:lpstr>
      <vt:lpstr>Scenario</vt:lpstr>
      <vt:lpstr>Conti..</vt:lpstr>
      <vt:lpstr>Task 1: Analysis and Design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game</dc:title>
  <dc:creator>AIZAZ ULLAH</dc:creator>
  <cp:lastModifiedBy>AIZAZ ULLAH</cp:lastModifiedBy>
  <cp:revision>3</cp:revision>
  <dcterms:created xsi:type="dcterms:W3CDTF">2023-04-11T11:52:14Z</dcterms:created>
  <dcterms:modified xsi:type="dcterms:W3CDTF">2023-04-11T13:22:27Z</dcterms:modified>
</cp:coreProperties>
</file>