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svg" ContentType="image/svg+xml"/>
  <Default Extension="png" ContentType="image/png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ppt/tableStyles.xml" ContentType="application/vnd.openxmlformats-officedocument.presentationml.tableStyles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webextensions/taskpanes.xml" ContentType="application/vnd.ms-office.webextensiontaskpanes+xml"/>
  <Override PartName="/ppt/webextensions/webextension1.xml" ContentType="application/vnd.ms-office.webextension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officeDocument/2006/relationships/officeDocument" Target="/ppt/presentation.xml" Id="rId2" /><Relationship Type="http://schemas.microsoft.com/office/2011/relationships/webextensiontaskpanes" Target="/ppt/webextensions/taskpanes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"/>
  </p:notesMasterIdLst>
  <p:handoutMasterIdLst>
    <p:handoutMasterId r:id="rId6"/>
  </p:handoutMasterIdLst>
  <p:sldIdLst>
    <p:sldId id="293" r:id="rId2"/>
    <p:sldId id="286" r:id="rId3"/>
    <p:sldId id="2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60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BB7"/>
    <a:srgbClr val="000000"/>
    <a:srgbClr val="637FE9"/>
    <a:srgbClr val="F2D0E3"/>
    <a:srgbClr val="F23DB3"/>
    <a:srgbClr val="F2B077"/>
    <a:srgbClr val="172DA6"/>
    <a:srgbClr val="4868E5"/>
    <a:srgbClr val="1D2670"/>
    <a:srgbClr val="122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 showGuides="1">
      <p:cViewPr>
        <p:scale>
          <a:sx n="100" d="100"/>
          <a:sy n="100" d="100"/>
        </p:scale>
        <p:origin x="-53" y="-566"/>
      </p:cViewPr>
      <p:guideLst>
        <p:guide orient="horz" pos="360"/>
        <p:guide pos="3840"/>
      </p:guideLst>
    </p:cSldViewPr>
  </p:slideViewPr>
  <p:outlineViewPr>
    <p:cViewPr>
      <p:scale>
        <a:sx n="33" d="100"/>
        <a:sy n="33" d="100"/>
      </p:scale>
      <p:origin x="0" y="-21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36004" cy="36004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8" /><Relationship Type="http://schemas.openxmlformats.org/officeDocument/2006/relationships/customXml" Target="/customXml/item3.xml" Id="rId13" /><Relationship Type="http://schemas.openxmlformats.org/officeDocument/2006/relationships/slide" Target="/ppt/slides/slide21.xml" Id="rId3" /><Relationship Type="http://schemas.openxmlformats.org/officeDocument/2006/relationships/presProps" Target="/ppt/presProps.xml" Id="rId7" /><Relationship Type="http://schemas.openxmlformats.org/officeDocument/2006/relationships/customXml" Target="/customXml/item22.xml" Id="rId12" /><Relationship Type="http://schemas.openxmlformats.org/officeDocument/2006/relationships/slide" Target="/ppt/slides/slide12.xml" Id="rId2" /><Relationship Type="http://schemas.openxmlformats.org/officeDocument/2006/relationships/slideMaster" Target="/ppt/slideMasters/slideMaster11.xml" Id="rId1" /><Relationship Type="http://schemas.openxmlformats.org/officeDocument/2006/relationships/handoutMaster" Target="/ppt/handoutMasters/handoutMaster11.xml" Id="rId6" /><Relationship Type="http://schemas.openxmlformats.org/officeDocument/2006/relationships/customXml" Target="/customXml/item13.xml" Id="rId11" /><Relationship Type="http://schemas.openxmlformats.org/officeDocument/2006/relationships/notesMaster" Target="/ppt/notesMasters/notesMaster11.xml" Id="rId5" /><Relationship Type="http://schemas.openxmlformats.org/officeDocument/2006/relationships/tableStyles" Target="/ppt/tableStyles.xml" Id="rId10" /><Relationship Type="http://schemas.openxmlformats.org/officeDocument/2006/relationships/slide" Target="/ppt/slides/slide33.xml" Id="rId4" /><Relationship Type="http://schemas.openxmlformats.org/officeDocument/2006/relationships/theme" Target="/ppt/theme/theme12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AC31C6-86CC-4986-9D57-FEB8224859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EA96D-B685-4DB8-AAAD-03DBC19CE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8938-83D5-4D91-922D-1735B846DE2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58A3E-1629-48A9-846F-958A6CCD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046E-95E6-4E03-8C52-6AD379D673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05E45-3CC1-48B0-9200-3FE6BFCCC6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7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D9086-AAB8-42A9-92C9-EA9C8F7F2814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4267-FD12-436C-A400-74799FCF0C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07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2.xml" Id="rId2" /><Relationship Type="http://schemas.openxmlformats.org/officeDocument/2006/relationships/notesMaster" Target="/ppt/notesMasters/notesMaster11.xml" Id="rId1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21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3.xml" Id="rId2" /><Relationship Type="http://schemas.openxmlformats.org/officeDocument/2006/relationships/notesMaster" Target="/ppt/notesMasters/notesMaster11.xml" Id="rId1" 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1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33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4267-FD12-436C-A400-74799FCF0C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163"/>
      </p:ext>
    </p:extLst>
  </p:cSld>
  <p:clrMapOvr>
    <a:masterClrMapping/>
  </p:clrMapOvr>
</p:note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FD94275-EC93-C87A-6BBB-425F15188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99519" y="2688324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7DDEA5-75C4-FF17-3A23-7ECAF0CD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47518" y="2688324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36D08-1D47-1B17-EFCA-4F96B6E71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1519" y="2688324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E23803-C97E-0679-3488-8C245D767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8662" y="2688324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E23D0-0FF0-42C6-B15F-A719DFDD5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124" y="457199"/>
            <a:ext cx="11731752" cy="11645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AA216C1-AB2E-40F5-9FEB-99A051529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1591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D77457B-088A-4D58-BA8E-B758F3A6A0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3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26074907-686A-4144-BB8F-791A360F4C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643" y="4491306"/>
            <a:ext cx="2158999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34">
            <a:extLst>
              <a:ext uri="{FF2B5EF4-FFF2-40B4-BE49-F238E27FC236}">
                <a16:creationId xmlns:a16="http://schemas.microsoft.com/office/drawing/2014/main" id="{FAEA8B42-3F7F-41AD-BABE-4EEB23482A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2092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DD29B92B-5D6C-4077-8F1A-743E03C13A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1457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008E0623-EC20-45C5-91A6-0F11089BC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0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7567D676-2C80-4141-893B-11FCC59F84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729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13F3E81B-98F9-43EF-B142-E08146C84E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6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61293D0A-B2E6-4C99-A936-14475FCCE5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8138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6F952DCC-32A4-47A9-94B1-DD217C6081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6949" y="26163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DBC70D5F-BACB-4A84-A4D0-71ECD4393E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74144" y="4019516"/>
            <a:ext cx="2585943" cy="3693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527FC22-EC4A-4577-9F30-4B76AC7BCE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76136" y="4491306"/>
            <a:ext cx="1983726" cy="601662"/>
          </a:xfr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3A5E61-4930-643F-C870-0B885BD5D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34661" y="3748073"/>
            <a:ext cx="9317820" cy="168964"/>
            <a:chOff x="1434661" y="3748073"/>
            <a:chExt cx="9317820" cy="168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C0B5E23-017C-98F8-56D6-A44D6823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1" idx="6"/>
              <a:endCxn id="8" idx="2"/>
            </p:cNvCxnSpPr>
            <p:nvPr userDrawn="1"/>
          </p:nvCxnSpPr>
          <p:spPr>
            <a:xfrm flipH="1">
              <a:off x="1434661" y="3832555"/>
              <a:ext cx="9317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 descr="timeline markers">
              <a:extLst>
                <a:ext uri="{FF2B5EF4-FFF2-40B4-BE49-F238E27FC236}">
                  <a16:creationId xmlns:a16="http://schemas.microsoft.com/office/drawing/2014/main" id="{C9B4712F-53D8-B865-ED94-DB8B8FC12CF6}"/>
                </a:ext>
              </a:extLst>
            </p:cNvPr>
            <p:cNvSpPr/>
            <p:nvPr userDrawn="1"/>
          </p:nvSpPr>
          <p:spPr>
            <a:xfrm>
              <a:off x="1434661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9" name="Oval 8" descr="timeline markers">
              <a:extLst>
                <a:ext uri="{FF2B5EF4-FFF2-40B4-BE49-F238E27FC236}">
                  <a16:creationId xmlns:a16="http://schemas.microsoft.com/office/drawing/2014/main" id="{2004C008-7BEB-2666-E302-67CE046DD70A}"/>
                </a:ext>
              </a:extLst>
            </p:cNvPr>
            <p:cNvSpPr/>
            <p:nvPr userDrawn="1"/>
          </p:nvSpPr>
          <p:spPr>
            <a:xfrm>
              <a:off x="4487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0" name="Oval 9" descr="timeline markers">
              <a:extLst>
                <a:ext uri="{FF2B5EF4-FFF2-40B4-BE49-F238E27FC236}">
                  <a16:creationId xmlns:a16="http://schemas.microsoft.com/office/drawing/2014/main" id="{091ECB05-AF52-EC56-7C38-6AE57F46F055}"/>
                </a:ext>
              </a:extLst>
            </p:cNvPr>
            <p:cNvSpPr/>
            <p:nvPr userDrawn="1"/>
          </p:nvSpPr>
          <p:spPr>
            <a:xfrm>
              <a:off x="7535518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11" name="Oval 10" descr="timeline markers">
              <a:extLst>
                <a:ext uri="{FF2B5EF4-FFF2-40B4-BE49-F238E27FC236}">
                  <a16:creationId xmlns:a16="http://schemas.microsoft.com/office/drawing/2014/main" id="{9FA5B378-820A-AD6F-C2F7-12D55DA9E413}"/>
                </a:ext>
              </a:extLst>
            </p:cNvPr>
            <p:cNvSpPr/>
            <p:nvPr userDrawn="1"/>
          </p:nvSpPr>
          <p:spPr>
            <a:xfrm>
              <a:off x="10583517" y="374807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40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F74C26D-17C1-BDA0-19BD-8D0D7B66B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6547" y="1458965"/>
            <a:ext cx="10278189" cy="5752254"/>
            <a:chOff x="976547" y="1458965"/>
            <a:chExt cx="10278189" cy="5752254"/>
          </a:xfrm>
        </p:grpSpPr>
        <p:grpSp>
          <p:nvGrpSpPr>
            <p:cNvPr id="9" name="Group 8" descr="timeline">
              <a:extLst>
                <a:ext uri="{FF2B5EF4-FFF2-40B4-BE49-F238E27FC236}">
                  <a16:creationId xmlns:a16="http://schemas.microsoft.com/office/drawing/2014/main" id="{951A9006-1AA5-8FDD-7DF7-819B24CF74B4}"/>
                </a:ext>
              </a:extLst>
            </p:cNvPr>
            <p:cNvGrpSpPr/>
            <p:nvPr userDrawn="1"/>
          </p:nvGrpSpPr>
          <p:grpSpPr>
            <a:xfrm>
              <a:off x="976547" y="1458965"/>
              <a:ext cx="10278189" cy="5752254"/>
              <a:chOff x="976547" y="1458965"/>
              <a:chExt cx="10278189" cy="575225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DD408A8-97F2-7E05-F618-3BB598061DEA}"/>
                  </a:ext>
                </a:extLst>
              </p:cNvPr>
              <p:cNvGrpSpPr/>
              <p:nvPr/>
            </p:nvGrpSpPr>
            <p:grpSpPr>
              <a:xfrm rot="5400000" flipH="1">
                <a:off x="9555848" y="2219844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D77258D4-274F-76CE-B5FA-8B62FC13BF3A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ED37F8D3-A985-DE19-B607-FF73FF4E1DA1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CA47E25-A2AE-4878-E96E-6F761C04E974}"/>
                  </a:ext>
                </a:extLst>
              </p:cNvPr>
              <p:cNvGrpSpPr/>
              <p:nvPr/>
            </p:nvGrpSpPr>
            <p:grpSpPr>
              <a:xfrm rot="16200000" flipH="1">
                <a:off x="1051310" y="3843465"/>
                <a:ext cx="1624126" cy="1773651"/>
                <a:chOff x="6415077" y="1171530"/>
                <a:chExt cx="1890380" cy="1890380"/>
              </a:xfrm>
            </p:grpSpPr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DFA60F46-4355-4061-61A1-068B43E6F976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A177BC1C-BB13-ECE7-6D9E-DB1A363D6E85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" name="Arc 6">
                <a:extLst>
                  <a:ext uri="{FF2B5EF4-FFF2-40B4-BE49-F238E27FC236}">
                    <a16:creationId xmlns:a16="http://schemas.microsoft.com/office/drawing/2014/main" id="{8EAF3EDC-C75F-ACC6-C4FB-703F6A573A10}"/>
                  </a:ext>
                </a:extLst>
              </p:cNvPr>
              <p:cNvSpPr/>
              <p:nvPr/>
            </p:nvSpPr>
            <p:spPr>
              <a:xfrm rot="16200000" flipH="1">
                <a:off x="1705996" y="1478703"/>
                <a:ext cx="834433" cy="794957"/>
              </a:xfrm>
              <a:custGeom>
                <a:avLst/>
                <a:gdLst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2" fmla="*/ 834433 w 1668865"/>
                  <a:gd name="connsiteY2" fmla="*/ 794957 h 1589914"/>
                  <a:gd name="connsiteX3" fmla="*/ 834432 w 1668865"/>
                  <a:gd name="connsiteY3" fmla="*/ 0 h 1589914"/>
                  <a:gd name="connsiteX0" fmla="*/ 834432 w 1668865"/>
                  <a:gd name="connsiteY0" fmla="*/ 0 h 1589914"/>
                  <a:gd name="connsiteX1" fmla="*/ 1668865 w 1668865"/>
                  <a:gd name="connsiteY1" fmla="*/ 794957 h 1589914"/>
                  <a:gd name="connsiteX0" fmla="*/ 0 w 834433"/>
                  <a:gd name="connsiteY0" fmla="*/ 0 h 794957"/>
                  <a:gd name="connsiteX1" fmla="*/ 834433 w 834433"/>
                  <a:gd name="connsiteY1" fmla="*/ 794957 h 794957"/>
                  <a:gd name="connsiteX2" fmla="*/ 1 w 834433"/>
                  <a:gd name="connsiteY2" fmla="*/ 794957 h 794957"/>
                  <a:gd name="connsiteX3" fmla="*/ 0 w 834433"/>
                  <a:gd name="connsiteY3" fmla="*/ 0 h 794957"/>
                  <a:gd name="connsiteX0" fmla="*/ 64295 w 834433"/>
                  <a:gd name="connsiteY0" fmla="*/ 0 h 794957"/>
                  <a:gd name="connsiteX1" fmla="*/ 834433 w 834433"/>
                  <a:gd name="connsiteY1" fmla="*/ 794957 h 79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4433" h="794957" stroke="0" extrusionOk="0">
                    <a:moveTo>
                      <a:pt x="0" y="0"/>
                    </a:moveTo>
                    <a:cubicBezTo>
                      <a:pt x="460845" y="0"/>
                      <a:pt x="834433" y="355914"/>
                      <a:pt x="834433" y="794957"/>
                    </a:cubicBezTo>
                    <a:lnTo>
                      <a:pt x="1" y="794957"/>
                    </a:lnTo>
                    <a:cubicBezTo>
                      <a:pt x="1" y="529971"/>
                      <a:pt x="0" y="264986"/>
                      <a:pt x="0" y="0"/>
                    </a:cubicBezTo>
                    <a:close/>
                  </a:path>
                  <a:path w="834433" h="794957" fill="none">
                    <a:moveTo>
                      <a:pt x="64295" y="0"/>
                    </a:moveTo>
                    <a:cubicBezTo>
                      <a:pt x="525140" y="0"/>
                      <a:pt x="834433" y="355914"/>
                      <a:pt x="834433" y="794957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B90160A2-070D-AACD-0074-4999FFF4D544}"/>
                  </a:ext>
                </a:extLst>
              </p:cNvPr>
              <p:cNvSpPr/>
              <p:nvPr/>
            </p:nvSpPr>
            <p:spPr>
              <a:xfrm rot="5400000" flipH="1">
                <a:off x="5908738" y="5581830"/>
                <a:ext cx="1668865" cy="1589914"/>
              </a:xfrm>
              <a:prstGeom prst="arc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CB79CD-8D80-B3F8-BE1C-E874A8696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89536" y="2293398"/>
                <a:ext cx="789596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15B517-FF7C-6AAF-C73A-64C1E3D88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9703" y="3918227"/>
                <a:ext cx="853579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46ECD0F-5724-6B4D-C64B-ED19DB331BF9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 flipV="1">
                <a:off x="1849705" y="5542113"/>
                <a:ext cx="4893466" cy="2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 descr="timeline markers">
              <a:extLst>
                <a:ext uri="{FF2B5EF4-FFF2-40B4-BE49-F238E27FC236}">
                  <a16:creationId xmlns:a16="http://schemas.microsoft.com/office/drawing/2014/main" id="{CF064689-14DA-175E-3ABE-2D82B0BBFD72}"/>
                </a:ext>
              </a:extLst>
            </p:cNvPr>
            <p:cNvSpPr/>
            <p:nvPr userDrawn="1"/>
          </p:nvSpPr>
          <p:spPr>
            <a:xfrm>
              <a:off x="1656253" y="1528909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2" name="Oval 21" descr="timeline markers">
              <a:extLst>
                <a:ext uri="{FF2B5EF4-FFF2-40B4-BE49-F238E27FC236}">
                  <a16:creationId xmlns:a16="http://schemas.microsoft.com/office/drawing/2014/main" id="{880D28FE-F3D4-412B-6061-26504D1866FF}"/>
                </a:ext>
              </a:extLst>
            </p:cNvPr>
            <p:cNvSpPr/>
            <p:nvPr userDrawn="1"/>
          </p:nvSpPr>
          <p:spPr>
            <a:xfrm>
              <a:off x="7453646" y="628590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3" name="Oval 22" descr="timeline markers">
              <a:extLst>
                <a:ext uri="{FF2B5EF4-FFF2-40B4-BE49-F238E27FC236}">
                  <a16:creationId xmlns:a16="http://schemas.microsoft.com/office/drawing/2014/main" id="{F27EC31D-ECF7-2506-30B4-722935FA9D3D}"/>
                </a:ext>
              </a:extLst>
            </p:cNvPr>
            <p:cNvSpPr/>
            <p:nvPr userDrawn="1"/>
          </p:nvSpPr>
          <p:spPr>
            <a:xfrm>
              <a:off x="9081504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4" name="Oval 23" descr="timeline markers">
              <a:extLst>
                <a:ext uri="{FF2B5EF4-FFF2-40B4-BE49-F238E27FC236}">
                  <a16:creationId xmlns:a16="http://schemas.microsoft.com/office/drawing/2014/main" id="{13B9CBFF-A217-66BA-8175-67EA0304CEC7}"/>
                </a:ext>
              </a:extLst>
            </p:cNvPr>
            <p:cNvSpPr/>
            <p:nvPr userDrawn="1"/>
          </p:nvSpPr>
          <p:spPr>
            <a:xfrm>
              <a:off x="4499321" y="221020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5" name="Oval 24" descr="timeline markers">
              <a:extLst>
                <a:ext uri="{FF2B5EF4-FFF2-40B4-BE49-F238E27FC236}">
                  <a16:creationId xmlns:a16="http://schemas.microsoft.com/office/drawing/2014/main" id="{F5F5709F-F6ED-0A7B-9226-0276EEE9CBFF}"/>
                </a:ext>
              </a:extLst>
            </p:cNvPr>
            <p:cNvSpPr/>
            <p:nvPr userDrawn="1"/>
          </p:nvSpPr>
          <p:spPr>
            <a:xfrm>
              <a:off x="2665717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6" name="Oval 25" descr="timeline markers">
              <a:extLst>
                <a:ext uri="{FF2B5EF4-FFF2-40B4-BE49-F238E27FC236}">
                  <a16:creationId xmlns:a16="http://schemas.microsoft.com/office/drawing/2014/main" id="{B60EC174-B1E8-C2FA-5D98-5E9DAD40CAE5}"/>
                </a:ext>
              </a:extLst>
            </p:cNvPr>
            <p:cNvSpPr/>
            <p:nvPr userDrawn="1"/>
          </p:nvSpPr>
          <p:spPr>
            <a:xfrm>
              <a:off x="6884455" y="3835862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463361D-C127-5239-4B87-61B909E83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5689" y="4286687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02EBE6-0B04-CB66-1896-3630EF8D4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5740518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60DF9E-71C1-E217-E470-BACAC335E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1764" y="256675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F747FB-CC5F-D4CA-81E8-7A61F5358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0044" y="2566757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95E84-9374-9712-4B91-31F479E6C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723" y="428668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BB4CD-0B4A-786E-963D-6BB36B9E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7141" y="547522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D5DA0-8F16-4F11-8B6E-A593133FA1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6488" y="457199"/>
            <a:ext cx="6932612" cy="1465723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0" name="Picture Placeholder 34">
            <a:extLst>
              <a:ext uri="{FF2B5EF4-FFF2-40B4-BE49-F238E27FC236}">
                <a16:creationId xmlns:a16="http://schemas.microsoft.com/office/drawing/2014/main" id="{EA10837A-18D5-41DD-A066-A079A09D86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420935" y="46699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46">
            <a:extLst>
              <a:ext uri="{FF2B5EF4-FFF2-40B4-BE49-F238E27FC236}">
                <a16:creationId xmlns:a16="http://schemas.microsoft.com/office/drawing/2014/main" id="{DF68D5C6-4D23-4113-9FFA-AFAAB5A6DA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408126" y="52731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FD8132DE-D62C-4410-983C-9F458DCEF6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08126" y="93025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34">
            <a:extLst>
              <a:ext uri="{FF2B5EF4-FFF2-40B4-BE49-F238E27FC236}">
                <a16:creationId xmlns:a16="http://schemas.microsoft.com/office/drawing/2014/main" id="{2B75D755-4972-4E8B-ACD5-FAE778A8627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458965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91051322-19B5-41CA-BEAB-A8F1B8CA54E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46156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EEE7EDE-175B-450F-B4D2-50D992E53C5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46156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34">
            <a:extLst>
              <a:ext uri="{FF2B5EF4-FFF2-40B4-BE49-F238E27FC236}">
                <a16:creationId xmlns:a16="http://schemas.microsoft.com/office/drawing/2014/main" id="{966FF594-D5D5-4FD4-A245-AAF0D053095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030968" y="248445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6" name="Text Placeholder 46">
            <a:extLst>
              <a:ext uri="{FF2B5EF4-FFF2-40B4-BE49-F238E27FC236}">
                <a16:creationId xmlns:a16="http://schemas.microsoft.com/office/drawing/2014/main" id="{D8A4734F-8867-4923-806F-AE04360B22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18159" y="254476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3A5DD9C2-78E8-4416-B2C1-F07A9E25832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018159" y="294771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34">
            <a:extLst>
              <a:ext uri="{FF2B5EF4-FFF2-40B4-BE49-F238E27FC236}">
                <a16:creationId xmlns:a16="http://schemas.microsoft.com/office/drawing/2014/main" id="{B03F66BE-0084-45A8-85FC-1448DEA89D7E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586860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46">
            <a:extLst>
              <a:ext uri="{FF2B5EF4-FFF2-40B4-BE49-F238E27FC236}">
                <a16:creationId xmlns:a16="http://schemas.microsoft.com/office/drawing/2014/main" id="{DD5495C5-2CD2-4593-BC1F-CF0E7D3601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74051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3F9DA6EE-3DE6-4493-AD6B-BEC7EE858CE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74051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Picture Placeholder 34">
            <a:extLst>
              <a:ext uri="{FF2B5EF4-FFF2-40B4-BE49-F238E27FC236}">
                <a16:creationId xmlns:a16="http://schemas.microsoft.com/office/drawing/2014/main" id="{D2B54852-DC63-410D-BE2A-4D723492843F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818607" y="420178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4" name="Text Placeholder 46">
            <a:extLst>
              <a:ext uri="{FF2B5EF4-FFF2-40B4-BE49-F238E27FC236}">
                <a16:creationId xmlns:a16="http://schemas.microsoft.com/office/drawing/2014/main" id="{FCE91BB7-DB4C-4F95-ADC1-2757AA68964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5798" y="4262099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39">
            <a:extLst>
              <a:ext uri="{FF2B5EF4-FFF2-40B4-BE49-F238E27FC236}">
                <a16:creationId xmlns:a16="http://schemas.microsoft.com/office/drawing/2014/main" id="{13567973-FE07-4747-9500-D565A3EF28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05798" y="466504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34">
            <a:extLst>
              <a:ext uri="{FF2B5EF4-FFF2-40B4-BE49-F238E27FC236}">
                <a16:creationId xmlns:a16="http://schemas.microsoft.com/office/drawing/2014/main" id="{7082A562-BADD-429E-BB11-8A40EE253FC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8027987" y="5637179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7" name="Text Placeholder 46">
            <a:extLst>
              <a:ext uri="{FF2B5EF4-FFF2-40B4-BE49-F238E27FC236}">
                <a16:creationId xmlns:a16="http://schemas.microsoft.com/office/drawing/2014/main" id="{67C61256-88BA-4ADF-A3CB-77D1B459CAE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15178" y="5697494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C8F3380A-C45C-44C2-BE84-98D3DADAEDA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015178" y="6100437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796885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2CBDFFB-43F2-E81E-F21E-146274CA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8601" y="485723"/>
            <a:ext cx="11633199" cy="6372277"/>
            <a:chOff x="228601" y="485723"/>
            <a:chExt cx="11633199" cy="6372277"/>
          </a:xfrm>
        </p:grpSpPr>
        <p:grpSp>
          <p:nvGrpSpPr>
            <p:cNvPr id="11" name="Group 10" descr="timeline">
              <a:extLst>
                <a:ext uri="{FF2B5EF4-FFF2-40B4-BE49-F238E27FC236}">
                  <a16:creationId xmlns:a16="http://schemas.microsoft.com/office/drawing/2014/main" id="{64CB4FD4-2B60-FF94-F186-C5E5E371CCCF}"/>
                </a:ext>
              </a:extLst>
            </p:cNvPr>
            <p:cNvGrpSpPr/>
            <p:nvPr userDrawn="1"/>
          </p:nvGrpSpPr>
          <p:grpSpPr>
            <a:xfrm>
              <a:off x="228601" y="485723"/>
              <a:ext cx="11633199" cy="6372277"/>
              <a:chOff x="228601" y="485723"/>
              <a:chExt cx="11633199" cy="637227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FA5615-D0DF-0598-E62B-48CCFF6E8B11}"/>
                  </a:ext>
                </a:extLst>
              </p:cNvPr>
              <p:cNvGrpSpPr/>
              <p:nvPr/>
            </p:nvGrpSpPr>
            <p:grpSpPr>
              <a:xfrm rot="5400000" flipH="1">
                <a:off x="10012548" y="2066363"/>
                <a:ext cx="1691026" cy="2007478"/>
                <a:chOff x="6415077" y="1171530"/>
                <a:chExt cx="1890380" cy="1890380"/>
              </a:xfrm>
            </p:grpSpPr>
            <p:sp>
              <p:nvSpPr>
                <p:cNvPr id="23" name="Arc 22">
                  <a:extLst>
                    <a:ext uri="{FF2B5EF4-FFF2-40B4-BE49-F238E27FC236}">
                      <a16:creationId xmlns:a16="http://schemas.microsoft.com/office/drawing/2014/main" id="{D49290AB-2478-B63F-3663-984E994516C8}"/>
                    </a:ext>
                  </a:extLst>
                </p:cNvPr>
                <p:cNvSpPr/>
                <p:nvPr/>
              </p:nvSpPr>
              <p:spPr>
                <a:xfrm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FA2B5A77-9EFB-E41E-3700-44933A8AB32C}"/>
                    </a:ext>
                  </a:extLst>
                </p:cNvPr>
                <p:cNvSpPr/>
                <p:nvPr/>
              </p:nvSpPr>
              <p:spPr>
                <a:xfrm flipH="1">
                  <a:off x="6415077" y="1171530"/>
                  <a:ext cx="1890380" cy="1890380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6EB8760-0680-DC13-0300-AC5EBA209135}"/>
                  </a:ext>
                </a:extLst>
              </p:cNvPr>
              <p:cNvGrpSpPr/>
              <p:nvPr/>
            </p:nvGrpSpPr>
            <p:grpSpPr>
              <a:xfrm>
                <a:off x="228601" y="485723"/>
                <a:ext cx="10649366" cy="6372277"/>
                <a:chOff x="228601" y="485723"/>
                <a:chExt cx="10649366" cy="6372277"/>
              </a:xfrm>
            </p:grpSpPr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7E8EA5C7-3B6C-209F-A965-127501222A71}"/>
                    </a:ext>
                  </a:extLst>
                </p:cNvPr>
                <p:cNvSpPr/>
                <p:nvPr/>
              </p:nvSpPr>
              <p:spPr>
                <a:xfrm rot="16200000" flipH="1">
                  <a:off x="1107510" y="454768"/>
                  <a:ext cx="1737608" cy="1799518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FAAA1D6-FB51-45BF-4727-1E4B94FCBBC9}"/>
                    </a:ext>
                  </a:extLst>
                </p:cNvPr>
                <p:cNvGrpSpPr/>
                <p:nvPr/>
              </p:nvGrpSpPr>
              <p:grpSpPr>
                <a:xfrm>
                  <a:off x="228601" y="2223331"/>
                  <a:ext cx="10649366" cy="4634669"/>
                  <a:chOff x="228601" y="2223331"/>
                  <a:chExt cx="10649366" cy="463466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63D8AC22-3D42-36AA-4AED-D44B244801FD}"/>
                      </a:ext>
                    </a:extLst>
                  </p:cNvPr>
                  <p:cNvGrpSpPr/>
                  <p:nvPr/>
                </p:nvGrpSpPr>
                <p:grpSpPr>
                  <a:xfrm rot="16200000" flipH="1">
                    <a:off x="386827" y="3756863"/>
                    <a:ext cx="1691026" cy="2007478"/>
                    <a:chOff x="6415077" y="1171530"/>
                    <a:chExt cx="1890380" cy="1890380"/>
                  </a:xfrm>
                </p:grpSpPr>
                <p:sp>
                  <p:nvSpPr>
                    <p:cNvPr id="21" name="Arc 20">
                      <a:extLst>
                        <a:ext uri="{FF2B5EF4-FFF2-40B4-BE49-F238E27FC236}">
                          <a16:creationId xmlns:a16="http://schemas.microsoft.com/office/drawing/2014/main" id="{39530ACA-AD1A-1AC1-579C-8D29669F6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5077" y="1171530"/>
                      <a:ext cx="1890380" cy="1890380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F3C8BEA3-CABA-C34A-9AD7-01CF74D5CB0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415077" y="1171530"/>
                      <a:ext cx="1890380" cy="1890380"/>
                    </a:xfrm>
                    <a:prstGeom prst="arc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7" name="Arc 16">
                    <a:extLst>
                      <a:ext uri="{FF2B5EF4-FFF2-40B4-BE49-F238E27FC236}">
                        <a16:creationId xmlns:a16="http://schemas.microsoft.com/office/drawing/2014/main" id="{45D0D257-98A7-A7FD-AB2E-4A91518F69D1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3114163" y="5332299"/>
                    <a:ext cx="1251885" cy="1799518"/>
                  </a:xfrm>
                  <a:prstGeom prst="arc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57333F5-C577-833D-E0FE-4A41322C9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941052" y="2223331"/>
                    <a:ext cx="8936915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BB06B947-0873-6453-B5E5-4516AC55FA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216868" y="3915088"/>
                    <a:ext cx="966109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9189379-0D9B-8AEF-E7F0-9BD6799EAA83}"/>
                      </a:ext>
                    </a:extLst>
                  </p:cNvPr>
                  <p:cNvCxnSpPr>
                    <a:cxnSpLocks/>
                    <a:stCxn id="17" idx="2"/>
                  </p:cNvCxnSpPr>
                  <p:nvPr/>
                </p:nvCxnSpPr>
                <p:spPr>
                  <a:xfrm flipH="1" flipV="1">
                    <a:off x="1216868" y="5605864"/>
                    <a:ext cx="2523238" cy="25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Oval 24" descr="timeline markers">
              <a:extLst>
                <a:ext uri="{FF2B5EF4-FFF2-40B4-BE49-F238E27FC236}">
                  <a16:creationId xmlns:a16="http://schemas.microsoft.com/office/drawing/2014/main" id="{0A838F33-4C8C-86FA-D9DB-DD02CAA33017}"/>
                </a:ext>
              </a:extLst>
            </p:cNvPr>
            <p:cNvSpPr/>
            <p:nvPr userDrawn="1"/>
          </p:nvSpPr>
          <p:spPr>
            <a:xfrm flipH="1">
              <a:off x="1003747" y="1350041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6" name="Oval 25" descr="timeline markers">
              <a:extLst>
                <a:ext uri="{FF2B5EF4-FFF2-40B4-BE49-F238E27FC236}">
                  <a16:creationId xmlns:a16="http://schemas.microsoft.com/office/drawing/2014/main" id="{701CEB4A-C5FA-2228-B816-1741B6C32365}"/>
                </a:ext>
              </a:extLst>
            </p:cNvPr>
            <p:cNvSpPr/>
            <p:nvPr userDrawn="1"/>
          </p:nvSpPr>
          <p:spPr>
            <a:xfrm flipH="1">
              <a:off x="4552816" y="613952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7" name="Oval 26" descr="timeline markers">
              <a:extLst>
                <a:ext uri="{FF2B5EF4-FFF2-40B4-BE49-F238E27FC236}">
                  <a16:creationId xmlns:a16="http://schemas.microsoft.com/office/drawing/2014/main" id="{FCF31CB5-F60A-A726-23C1-1DC9B89DF00A}"/>
                </a:ext>
              </a:extLst>
            </p:cNvPr>
            <p:cNvSpPr/>
            <p:nvPr userDrawn="1"/>
          </p:nvSpPr>
          <p:spPr>
            <a:xfrm flipH="1">
              <a:off x="6162090" y="213291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8" name="Oval 27" descr="timeline markers">
              <a:extLst>
                <a:ext uri="{FF2B5EF4-FFF2-40B4-BE49-F238E27FC236}">
                  <a16:creationId xmlns:a16="http://schemas.microsoft.com/office/drawing/2014/main" id="{0D13D444-C5B3-9645-F323-18377E8881B8}"/>
                </a:ext>
              </a:extLst>
            </p:cNvPr>
            <p:cNvSpPr/>
            <p:nvPr userDrawn="1"/>
          </p:nvSpPr>
          <p:spPr>
            <a:xfrm flipH="1">
              <a:off x="9810032" y="2132914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29" name="Oval 28" descr="timeline markers">
              <a:extLst>
                <a:ext uri="{FF2B5EF4-FFF2-40B4-BE49-F238E27FC236}">
                  <a16:creationId xmlns:a16="http://schemas.microsoft.com/office/drawing/2014/main" id="{E43D2186-2D3F-89CE-86E1-397A3DF02671}"/>
                </a:ext>
              </a:extLst>
            </p:cNvPr>
            <p:cNvSpPr/>
            <p:nvPr userDrawn="1"/>
          </p:nvSpPr>
          <p:spPr>
            <a:xfrm flipH="1">
              <a:off x="9810032" y="383670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0" name="Oval 29" descr="timeline markers">
              <a:extLst>
                <a:ext uri="{FF2B5EF4-FFF2-40B4-BE49-F238E27FC236}">
                  <a16:creationId xmlns:a16="http://schemas.microsoft.com/office/drawing/2014/main" id="{4F95576B-6888-4BF6-ACB1-8FDB20F0A0CF}"/>
                </a:ext>
              </a:extLst>
            </p:cNvPr>
            <p:cNvSpPr/>
            <p:nvPr userDrawn="1"/>
          </p:nvSpPr>
          <p:spPr>
            <a:xfrm flipH="1">
              <a:off x="6162090" y="3836703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  <p:sp>
          <p:nvSpPr>
            <p:cNvPr id="31" name="Oval 30" descr="timeline markers">
              <a:extLst>
                <a:ext uri="{FF2B5EF4-FFF2-40B4-BE49-F238E27FC236}">
                  <a16:creationId xmlns:a16="http://schemas.microsoft.com/office/drawing/2014/main" id="{81194BAC-8E0B-EF9B-C5CE-E9F4CE86A51B}"/>
                </a:ext>
              </a:extLst>
            </p:cNvPr>
            <p:cNvSpPr/>
            <p:nvPr userDrawn="1"/>
          </p:nvSpPr>
          <p:spPr>
            <a:xfrm flipH="1">
              <a:off x="2512199" y="3831770"/>
              <a:ext cx="168964" cy="1689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000000"/>
                  </a:solidFill>
                </a:ln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23E61BF-74EE-3ADD-E392-2C9465FB4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17482" y="4272898"/>
            <a:ext cx="840963" cy="840963"/>
          </a:xfrm>
          <a:prstGeom prst="ellipse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A80D7C-3D69-D8BC-1946-402154BA7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8105" y="4272898"/>
            <a:ext cx="840963" cy="840963"/>
          </a:xfrm>
          <a:prstGeom prst="ellipse">
            <a:avLst/>
          </a:prstGeom>
          <a:solidFill>
            <a:schemeClr val="accent3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7E4537-34F5-716C-92EF-EC66B7EC2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8105" y="2477008"/>
            <a:ext cx="840963" cy="840963"/>
          </a:xfrm>
          <a:prstGeom prst="ellipse">
            <a:avLst/>
          </a:prstGeom>
          <a:solidFill>
            <a:schemeClr val="accent4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896C1E-894E-5831-C764-D33FB22B3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17482" y="2477008"/>
            <a:ext cx="840963" cy="840963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FD4B5F-4106-85CA-4CC0-CEE82EA43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17382" y="2477008"/>
            <a:ext cx="840963" cy="840963"/>
          </a:xfrm>
          <a:prstGeom prst="ellipse">
            <a:avLst/>
          </a:prstGeom>
          <a:solidFill>
            <a:schemeClr val="accent2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66A74-C4F4-F28E-F914-069277FC0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17382" y="4272898"/>
            <a:ext cx="840963" cy="840963"/>
          </a:xfrm>
          <a:prstGeom prst="ellipse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034111-896E-DD45-5B35-C6C001588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2935" y="329409"/>
            <a:ext cx="840963" cy="84096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8F8B15-95F3-B723-F609-DE8C2EF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17482" y="5750417"/>
            <a:ext cx="840963" cy="8409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17577-965B-4F93-A2EE-44D638A8C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1168" y="457199"/>
            <a:ext cx="7287931" cy="131790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9" name="Picture Placeholder 34">
            <a:extLst>
              <a:ext uri="{FF2B5EF4-FFF2-40B4-BE49-F238E27FC236}">
                <a16:creationId xmlns:a16="http://schemas.microsoft.com/office/drawing/2014/main" id="{E846108A-BBFA-4FDA-9BAA-78AA09FEF2B1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62501" y="306053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0" name="Text Placeholder 46">
            <a:extLst>
              <a:ext uri="{FF2B5EF4-FFF2-40B4-BE49-F238E27FC236}">
                <a16:creationId xmlns:a16="http://schemas.microsoft.com/office/drawing/2014/main" id="{FC7F0546-1415-48CA-8E73-91D3480ED57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49692" y="411976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9" name="Text Placeholder 39">
            <a:extLst>
              <a:ext uri="{FF2B5EF4-FFF2-40B4-BE49-F238E27FC236}">
                <a16:creationId xmlns:a16="http://schemas.microsoft.com/office/drawing/2014/main" id="{15177575-6B71-4584-8E0B-D151D97320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749692" y="814919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Picture Placeholder 34">
            <a:extLst>
              <a:ext uri="{FF2B5EF4-FFF2-40B4-BE49-F238E27FC236}">
                <a16:creationId xmlns:a16="http://schemas.microsoft.com/office/drawing/2014/main" id="{C38ECA3B-7319-4FDB-BCA5-42DE903E763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51364" y="245372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6" name="Text Placeholder 46">
            <a:extLst>
              <a:ext uri="{FF2B5EF4-FFF2-40B4-BE49-F238E27FC236}">
                <a16:creationId xmlns:a16="http://schemas.microsoft.com/office/drawing/2014/main" id="{0601897E-1B17-49DA-9E03-BCE007BD9AC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53374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5" name="Text Placeholder 39">
            <a:extLst>
              <a:ext uri="{FF2B5EF4-FFF2-40B4-BE49-F238E27FC236}">
                <a16:creationId xmlns:a16="http://schemas.microsoft.com/office/drawing/2014/main" id="{72308068-AAC7-4C44-AAF1-B2E1EC218C5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53374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34">
            <a:extLst>
              <a:ext uri="{FF2B5EF4-FFF2-40B4-BE49-F238E27FC236}">
                <a16:creationId xmlns:a16="http://schemas.microsoft.com/office/drawing/2014/main" id="{633BE360-454A-4A5C-9104-60910DAB61B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551364" y="4186831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8" name="Text Placeholder 46">
            <a:extLst>
              <a:ext uri="{FF2B5EF4-FFF2-40B4-BE49-F238E27FC236}">
                <a16:creationId xmlns:a16="http://schemas.microsoft.com/office/drawing/2014/main" id="{9F9535F2-A766-44AF-9AD3-51BA2C6F2ED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53374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7" name="Text Placeholder 39">
            <a:extLst>
              <a:ext uri="{FF2B5EF4-FFF2-40B4-BE49-F238E27FC236}">
                <a16:creationId xmlns:a16="http://schemas.microsoft.com/office/drawing/2014/main" id="{19CE1DF1-96AA-415F-9715-D5354F419B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553374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Picture Placeholder 34">
            <a:extLst>
              <a:ext uri="{FF2B5EF4-FFF2-40B4-BE49-F238E27FC236}">
                <a16:creationId xmlns:a16="http://schemas.microsoft.com/office/drawing/2014/main" id="{55DF7ED3-48B8-48C6-A240-C3F0AF0405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03465" y="245372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2" name="Text Placeholder 46">
            <a:extLst>
              <a:ext uri="{FF2B5EF4-FFF2-40B4-BE49-F238E27FC236}">
                <a16:creationId xmlns:a16="http://schemas.microsoft.com/office/drawing/2014/main" id="{60735320-27D8-4F8E-A024-598776C9D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1" name="Text Placeholder 39">
            <a:extLst>
              <a:ext uri="{FF2B5EF4-FFF2-40B4-BE49-F238E27FC236}">
                <a16:creationId xmlns:a16="http://schemas.microsoft.com/office/drawing/2014/main" id="{CF686D19-A348-4080-A966-C34BC802E27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16956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34">
            <a:extLst>
              <a:ext uri="{FF2B5EF4-FFF2-40B4-BE49-F238E27FC236}">
                <a16:creationId xmlns:a16="http://schemas.microsoft.com/office/drawing/2014/main" id="{65A0AFA3-6580-43C1-B098-2C7BCA9F6C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03465" y="4186831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0" name="Text Placeholder 46">
            <a:extLst>
              <a:ext uri="{FF2B5EF4-FFF2-40B4-BE49-F238E27FC236}">
                <a16:creationId xmlns:a16="http://schemas.microsoft.com/office/drawing/2014/main" id="{752DFA8A-D6FA-4ECD-9E35-F71EA4E99C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6956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9" name="Text Placeholder 39">
            <a:extLst>
              <a:ext uri="{FF2B5EF4-FFF2-40B4-BE49-F238E27FC236}">
                <a16:creationId xmlns:a16="http://schemas.microsoft.com/office/drawing/2014/main" id="{626608D9-0200-4530-A392-8778E0D0440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6956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Picture Placeholder 34">
            <a:extLst>
              <a:ext uri="{FF2B5EF4-FFF2-40B4-BE49-F238E27FC236}">
                <a16:creationId xmlns:a16="http://schemas.microsoft.com/office/drawing/2014/main" id="{06FACEF4-EC76-40B1-ABAB-DFB9AB1C6F8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103465" y="5749817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4" name="Text Placeholder 46">
            <a:extLst>
              <a:ext uri="{FF2B5EF4-FFF2-40B4-BE49-F238E27FC236}">
                <a16:creationId xmlns:a16="http://schemas.microsoft.com/office/drawing/2014/main" id="{4E33188F-DB97-4480-8F80-07EABC10A01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16956" y="5750417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3" name="Text Placeholder 39">
            <a:extLst>
              <a:ext uri="{FF2B5EF4-FFF2-40B4-BE49-F238E27FC236}">
                <a16:creationId xmlns:a16="http://schemas.microsoft.com/office/drawing/2014/main" id="{EAAFD4E3-0D64-4DC4-AC95-C45ABD2AE6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16956" y="6138282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Picture Placeholder 34">
            <a:extLst>
              <a:ext uri="{FF2B5EF4-FFF2-40B4-BE49-F238E27FC236}">
                <a16:creationId xmlns:a16="http://schemas.microsoft.com/office/drawing/2014/main" id="{2D1EF856-2381-405C-A913-80809E59AA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55566" y="2453724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8" name="Text Placeholder 46">
            <a:extLst>
              <a:ext uri="{FF2B5EF4-FFF2-40B4-BE49-F238E27FC236}">
                <a16:creationId xmlns:a16="http://schemas.microsoft.com/office/drawing/2014/main" id="{716BD719-7234-4908-ABBF-43004C9CA9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0761" y="2477008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7" name="Text Placeholder 39">
            <a:extLst>
              <a:ext uri="{FF2B5EF4-FFF2-40B4-BE49-F238E27FC236}">
                <a16:creationId xmlns:a16="http://schemas.microsoft.com/office/drawing/2014/main" id="{F9B127AA-A9E2-41AB-8FAE-D787CE0242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710761" y="2877635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Picture Placeholder 34">
            <a:extLst>
              <a:ext uri="{FF2B5EF4-FFF2-40B4-BE49-F238E27FC236}">
                <a16:creationId xmlns:a16="http://schemas.microsoft.com/office/drawing/2014/main" id="{90EC8BEC-DD26-4CF5-9BA3-62FB1DE4E8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55566" y="4186831"/>
            <a:ext cx="887413" cy="889000"/>
          </a:xfrm>
        </p:spPr>
        <p:txBody>
          <a:bodyPr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6">
            <a:extLst>
              <a:ext uri="{FF2B5EF4-FFF2-40B4-BE49-F238E27FC236}">
                <a16:creationId xmlns:a16="http://schemas.microsoft.com/office/drawing/2014/main" id="{55B6C77E-DBDB-42A4-9B9B-3F2CF47584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710761" y="4240861"/>
            <a:ext cx="2138339" cy="2997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4FBB9E9-CEBE-45B8-BF68-9E764AEF4C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10761" y="4641488"/>
            <a:ext cx="2138339" cy="601662"/>
          </a:xfrm>
        </p:spPr>
        <p:txBody>
          <a:bodyPr>
            <a:no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5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72" userDrawn="1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28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200" userDrawn="1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3.xml" Id="rId1" /><Relationship Type="http://schemas.openxmlformats.org/officeDocument/2006/relationships/theme" Target="/ppt/theme/theme12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7589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61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5652" y="6356350"/>
            <a:ext cx="582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6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4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64.svg" Id="rId8" /><Relationship Type="http://schemas.openxmlformats.org/officeDocument/2006/relationships/image" Target="/ppt/media/image15.png" Id="rId3" /><Relationship Type="http://schemas.openxmlformats.org/officeDocument/2006/relationships/image" Target="/ppt/media/image56.png" Id="rId7" /><Relationship Type="http://schemas.openxmlformats.org/officeDocument/2006/relationships/notesSlide" Target="/ppt/notesSlides/notesSlide12.xml" Id="rId2" /><Relationship Type="http://schemas.openxmlformats.org/officeDocument/2006/relationships/slideLayout" Target="/ppt/slideLayouts/slideLayout13.xml" Id="rId1" /><Relationship Type="http://schemas.openxmlformats.org/officeDocument/2006/relationships/image" Target="/ppt/media/image4.svg" Id="rId6" /><Relationship Type="http://schemas.openxmlformats.org/officeDocument/2006/relationships/image" Target="/ppt/media/image33.png" Id="rId5" /><Relationship Type="http://schemas.openxmlformats.org/officeDocument/2006/relationships/image" Target="/ppt/media/image86.svg" Id="rId10" /><Relationship Type="http://schemas.openxmlformats.org/officeDocument/2006/relationships/image" Target="/ppt/media/image23.svg" Id="rId4" /><Relationship Type="http://schemas.openxmlformats.org/officeDocument/2006/relationships/image" Target="/ppt/media/image7.png" Id="rId9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4.svg" Id="rId8" /><Relationship Type="http://schemas.openxmlformats.org/officeDocument/2006/relationships/image" Target="/ppt/media/image7.png" Id="rId13" /><Relationship Type="http://schemas.openxmlformats.org/officeDocument/2006/relationships/image" Target="/ppt/media/image92.png" Id="rId3" /><Relationship Type="http://schemas.openxmlformats.org/officeDocument/2006/relationships/image" Target="/ppt/media/image33.png" Id="rId7" /><Relationship Type="http://schemas.openxmlformats.org/officeDocument/2006/relationships/image" Target="/ppt/media/image122.svg" Id="rId12" /><Relationship Type="http://schemas.openxmlformats.org/officeDocument/2006/relationships/notesSlide" Target="/ppt/notesSlides/notesSlide21.xml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23.svg" Id="rId6" /><Relationship Type="http://schemas.openxmlformats.org/officeDocument/2006/relationships/image" Target="/ppt/media/image114.png" Id="rId11" /><Relationship Type="http://schemas.openxmlformats.org/officeDocument/2006/relationships/image" Target="/ppt/media/image15.png" Id="rId5" /><Relationship Type="http://schemas.openxmlformats.org/officeDocument/2006/relationships/image" Target="/ppt/media/image64.svg" Id="rId10" /><Relationship Type="http://schemas.openxmlformats.org/officeDocument/2006/relationships/image" Target="/ppt/media/image105.svg" Id="rId4" /><Relationship Type="http://schemas.openxmlformats.org/officeDocument/2006/relationships/image" Target="/ppt/media/image56.png" Id="rId9" /><Relationship Type="http://schemas.openxmlformats.org/officeDocument/2006/relationships/image" Target="/ppt/media/image86.svg" Id="rId14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64.svg" Id="rId8" /><Relationship Type="http://schemas.openxmlformats.org/officeDocument/2006/relationships/image" Target="/ppt/media/image7.png" Id="rId13" /><Relationship Type="http://schemas.openxmlformats.org/officeDocument/2006/relationships/image" Target="/ppt/media/image4.svg" Id="rId18" /><Relationship Type="http://schemas.openxmlformats.org/officeDocument/2006/relationships/image" Target="/ppt/media/image92.png" Id="rId3" /><Relationship Type="http://schemas.openxmlformats.org/officeDocument/2006/relationships/image" Target="/ppt/media/image56.png" Id="rId7" /><Relationship Type="http://schemas.openxmlformats.org/officeDocument/2006/relationships/image" Target="/ppt/media/image122.svg" Id="rId12" /><Relationship Type="http://schemas.openxmlformats.org/officeDocument/2006/relationships/image" Target="/ppt/media/image33.png" Id="rId17" /><Relationship Type="http://schemas.openxmlformats.org/officeDocument/2006/relationships/notesSlide" Target="/ppt/notesSlides/notesSlide33.xml" Id="rId2" /><Relationship Type="http://schemas.openxmlformats.org/officeDocument/2006/relationships/image" Target="/ppt/media/image167.svg" Id="rId16" /><Relationship Type="http://schemas.openxmlformats.org/officeDocument/2006/relationships/slideLayout" Target="/ppt/slideLayouts/slideLayout32.xml" Id="rId1" /><Relationship Type="http://schemas.openxmlformats.org/officeDocument/2006/relationships/image" Target="/ppt/media/image23.svg" Id="rId6" /><Relationship Type="http://schemas.openxmlformats.org/officeDocument/2006/relationships/image" Target="/ppt/media/image114.png" Id="rId11" /><Relationship Type="http://schemas.openxmlformats.org/officeDocument/2006/relationships/image" Target="/ppt/media/image15.png" Id="rId5" /><Relationship Type="http://schemas.openxmlformats.org/officeDocument/2006/relationships/image" Target="/ppt/media/image157.png" Id="rId15" /><Relationship Type="http://schemas.openxmlformats.org/officeDocument/2006/relationships/image" Target="/ppt/media/image148.svg" Id="rId10" /><Relationship Type="http://schemas.openxmlformats.org/officeDocument/2006/relationships/image" Target="/ppt/media/image105.svg" Id="rId4" /><Relationship Type="http://schemas.openxmlformats.org/officeDocument/2006/relationships/image" Target="/ppt/media/image138.png" Id="rId9" /><Relationship Type="http://schemas.openxmlformats.org/officeDocument/2006/relationships/image" Target="/ppt/media/image86.svg" Id="rId14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4827BC-1867-4AEF-8917-48108BFA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199"/>
            <a:ext cx="11731752" cy="1164565"/>
          </a:xfrm>
        </p:spPr>
        <p:txBody>
          <a:bodyPr/>
          <a:lstStyle/>
          <a:p>
            <a:r>
              <a:rPr lang="en-US" dirty="0"/>
              <a:t>Growth Timeline</a:t>
            </a:r>
          </a:p>
        </p:txBody>
      </p:sp>
      <p:pic>
        <p:nvPicPr>
          <p:cNvPr id="23" name="Picture Placeholder 22" descr="Seed Packet">
            <a:extLst>
              <a:ext uri="{FF2B5EF4-FFF2-40B4-BE49-F238E27FC236}">
                <a16:creationId xmlns:a16="http://schemas.microsoft.com/office/drawing/2014/main" id="{328809D6-74EB-4AE9-A789-42A189ABA2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61591" y="2616354"/>
            <a:ext cx="887413" cy="889000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E091A31-7866-4F47-B0CF-3293835EED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3457" y="4019516"/>
            <a:ext cx="2585943" cy="369311"/>
          </a:xfrm>
        </p:spPr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413A59-8009-405C-B473-F659F4B46E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9643" y="4491306"/>
            <a:ext cx="215899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0 - 14 days</a:t>
            </a:r>
          </a:p>
          <a:p>
            <a:endParaRPr lang="en-US" dirty="0"/>
          </a:p>
        </p:txBody>
      </p:sp>
      <p:pic>
        <p:nvPicPr>
          <p:cNvPr id="37" name="Picture Placeholder 36" descr="Sprouting Seed">
            <a:extLst>
              <a:ext uri="{FF2B5EF4-FFF2-40B4-BE49-F238E27FC236}">
                <a16:creationId xmlns:a16="http://schemas.microsoft.com/office/drawing/2014/main" id="{808BB55A-E218-4F23-8F36-9631520FC9E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20929" y="2616354"/>
            <a:ext cx="887413" cy="889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50F797-AA8E-422D-B1BE-31919E5E85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81457" y="4019516"/>
            <a:ext cx="2585943" cy="369311"/>
          </a:xfrm>
        </p:spPr>
        <p:txBody>
          <a:bodyPr/>
          <a:lstStyle/>
          <a:p>
            <a:r>
              <a:rPr lang="en-US" dirty="0"/>
              <a:t>Seedling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3FFC51-169D-49BB-A779-7EFB4D82A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0136" y="4491306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14 - 30 days</a:t>
            </a:r>
          </a:p>
          <a:p>
            <a:endParaRPr lang="en-US" dirty="0"/>
          </a:p>
        </p:txBody>
      </p:sp>
      <p:pic>
        <p:nvPicPr>
          <p:cNvPr id="50" name="Picture Placeholder 49" descr="Deciduous tree">
            <a:extLst>
              <a:ext uri="{FF2B5EF4-FFF2-40B4-BE49-F238E27FC236}">
                <a16:creationId xmlns:a16="http://schemas.microsoft.com/office/drawing/2014/main" id="{8FAF4296-69A8-4B30-9839-88B5471229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407299" y="2616354"/>
            <a:ext cx="887413" cy="889000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A642F3E-3C03-4E20-ABCA-E003162FC0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26144" y="4019516"/>
            <a:ext cx="2585943" cy="369311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2FF5CE-711D-42E8-B7EA-B1A1F77253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28138" y="4491306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180 days  – 1 year</a:t>
            </a:r>
          </a:p>
          <a:p>
            <a:endParaRPr lang="en-US" dirty="0"/>
          </a:p>
        </p:txBody>
      </p:sp>
      <p:pic>
        <p:nvPicPr>
          <p:cNvPr id="41" name="Picture Placeholder 40" descr="Apple">
            <a:extLst>
              <a:ext uri="{FF2B5EF4-FFF2-40B4-BE49-F238E27FC236}">
                <a16:creationId xmlns:a16="http://schemas.microsoft.com/office/drawing/2014/main" id="{62F99FB0-410C-43BA-A2EB-190B8F5F34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456949" y="2616354"/>
            <a:ext cx="887413" cy="88900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7D8C714-BC59-4848-A254-B9834EBACE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4144" y="4019516"/>
            <a:ext cx="2585943" cy="369311"/>
          </a:xfrm>
        </p:spPr>
        <p:txBody>
          <a:bodyPr/>
          <a:lstStyle/>
          <a:p>
            <a:r>
              <a:rPr lang="en-US" dirty="0"/>
              <a:t>Fruit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433887D-8F27-4450-A714-B160672FA7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676136" y="4491306"/>
            <a:ext cx="1983726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3 - 5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1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25BA5-9FA7-4106-AC33-85F2D35E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88" y="457199"/>
            <a:ext cx="6932612" cy="1465723"/>
          </a:xfrm>
        </p:spPr>
        <p:txBody>
          <a:bodyPr/>
          <a:lstStyle/>
          <a:p>
            <a:r>
              <a:rPr lang="en-US" dirty="0"/>
              <a:t>Growth Timeline </a:t>
            </a:r>
          </a:p>
        </p:txBody>
      </p:sp>
      <p:pic>
        <p:nvPicPr>
          <p:cNvPr id="23" name="Picture Placeholder 22" descr="Garden Tools">
            <a:extLst>
              <a:ext uri="{FF2B5EF4-FFF2-40B4-BE49-F238E27FC236}">
                <a16:creationId xmlns:a16="http://schemas.microsoft.com/office/drawing/2014/main" id="{47016B31-9AF9-4A2C-8992-088D6BE179A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20935" y="466999"/>
            <a:ext cx="887413" cy="889000"/>
          </a:xfrm>
        </p:spPr>
      </p:pic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BA655D06-4225-4A2B-AEF8-4E2C18FE017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408126" y="527314"/>
            <a:ext cx="2138339" cy="299767"/>
          </a:xfrm>
        </p:spPr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C25C378-80FF-4681-8B38-CD93033F258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408126" y="930257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Day 0</a:t>
            </a:r>
          </a:p>
          <a:p>
            <a:endParaRPr lang="en-US" dirty="0"/>
          </a:p>
        </p:txBody>
      </p:sp>
      <p:pic>
        <p:nvPicPr>
          <p:cNvPr id="50" name="Picture Placeholder 49" descr="Seed Packet">
            <a:extLst>
              <a:ext uri="{FF2B5EF4-FFF2-40B4-BE49-F238E27FC236}">
                <a16:creationId xmlns:a16="http://schemas.microsoft.com/office/drawing/2014/main" id="{BC1A8F56-CD55-494E-91FC-4D0C55EE3922}"/>
              </a:ext>
            </a:extLst>
          </p:cNvPr>
          <p:cNvPicPr>
            <a:picLocks noGrp="1" noChangeAspect="1"/>
          </p:cNvPicPr>
          <p:nvPr>
            <p:ph type="pic" sz="quarter" idx="4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58965" y="2484454"/>
            <a:ext cx="887413" cy="889000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788CAD0-F091-43AE-9E0B-C44D9BCFFD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46156" y="2544769"/>
            <a:ext cx="2138339" cy="299767"/>
          </a:xfrm>
        </p:spPr>
        <p:txBody>
          <a:bodyPr/>
          <a:lstStyle/>
          <a:p>
            <a:r>
              <a:rPr lang="en-US" dirty="0"/>
              <a:t>Seed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C9B9DFF3-1270-46CD-83D5-5C0F3710735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46156" y="294771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0 – 14 days</a:t>
            </a:r>
          </a:p>
          <a:p>
            <a:endParaRPr lang="en-US" dirty="0"/>
          </a:p>
        </p:txBody>
      </p:sp>
      <p:pic>
        <p:nvPicPr>
          <p:cNvPr id="52" name="Picture Placeholder 51" descr="Sprouting Seed">
            <a:extLst>
              <a:ext uri="{FF2B5EF4-FFF2-40B4-BE49-F238E27FC236}">
                <a16:creationId xmlns:a16="http://schemas.microsoft.com/office/drawing/2014/main" id="{05183537-C2C3-43F6-935E-27E647202486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030968" y="2484454"/>
            <a:ext cx="887413" cy="8890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E64BD-FC67-4B26-8FED-8E078A3CF22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018159" y="2544769"/>
            <a:ext cx="2138339" cy="299767"/>
          </a:xfrm>
        </p:spPr>
        <p:txBody>
          <a:bodyPr/>
          <a:lstStyle/>
          <a:p>
            <a:r>
              <a:rPr lang="en-US" dirty="0"/>
              <a:t>Seedling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CA8C-F8B5-45B2-8FCA-3A6F8DF40E9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018159" y="294771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14 – 30 days</a:t>
            </a:r>
          </a:p>
          <a:p>
            <a:endParaRPr lang="en-US" dirty="0"/>
          </a:p>
        </p:txBody>
      </p:sp>
      <p:pic>
        <p:nvPicPr>
          <p:cNvPr id="57" name="Picture Placeholder 56" descr="Deciduous tree">
            <a:extLst>
              <a:ext uri="{FF2B5EF4-FFF2-40B4-BE49-F238E27FC236}">
                <a16:creationId xmlns:a16="http://schemas.microsoft.com/office/drawing/2014/main" id="{A83112AD-B949-4C0B-B56E-D32DC625D85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586860" y="4201784"/>
            <a:ext cx="887413" cy="889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A0F53B-4BED-46EF-9057-6334F372F67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574051" y="4262099"/>
            <a:ext cx="2138339" cy="299767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7D2850-98E7-4919-B0CF-C3FCCCD1B00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74051" y="466504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180 days – 3 years</a:t>
            </a:r>
          </a:p>
          <a:p>
            <a:endParaRPr lang="en-US" dirty="0"/>
          </a:p>
        </p:txBody>
      </p:sp>
      <p:pic>
        <p:nvPicPr>
          <p:cNvPr id="55" name="Picture Placeholder 54" descr="Plant">
            <a:extLst>
              <a:ext uri="{FF2B5EF4-FFF2-40B4-BE49-F238E27FC236}">
                <a16:creationId xmlns:a16="http://schemas.microsoft.com/office/drawing/2014/main" id="{FBE14225-80F2-406E-9F56-CBFC89FC7CDF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818607" y="4201784"/>
            <a:ext cx="887413" cy="889000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0B357ED-D4DE-4947-9921-0142523A768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805798" y="4262099"/>
            <a:ext cx="2138339" cy="299767"/>
          </a:xfrm>
        </p:spPr>
        <p:txBody>
          <a:bodyPr/>
          <a:lstStyle/>
          <a:p>
            <a:r>
              <a:rPr lang="en-US" dirty="0"/>
              <a:t>Sapling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B23F16-63C4-4CE4-9CB8-640B2DFFBE5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805798" y="466504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60 – 180 days</a:t>
            </a:r>
          </a:p>
          <a:p>
            <a:endParaRPr lang="en-US" dirty="0"/>
          </a:p>
        </p:txBody>
      </p:sp>
      <p:pic>
        <p:nvPicPr>
          <p:cNvPr id="60" name="Picture Placeholder 59" descr="Apple">
            <a:extLst>
              <a:ext uri="{FF2B5EF4-FFF2-40B4-BE49-F238E27FC236}">
                <a16:creationId xmlns:a16="http://schemas.microsoft.com/office/drawing/2014/main" id="{6592CDC9-FA33-4CCA-A716-E0EB2D714F58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8027987" y="5637179"/>
            <a:ext cx="887413" cy="889000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F5D9E13-3778-4E76-95F1-32465C1D6C9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15178" y="5697494"/>
            <a:ext cx="2138339" cy="299767"/>
          </a:xfrm>
        </p:spPr>
        <p:txBody>
          <a:bodyPr/>
          <a:lstStyle/>
          <a:p>
            <a:r>
              <a:rPr lang="en-US" dirty="0"/>
              <a:t>Apple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19BD99-1FDD-406D-B94B-E97493647B4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015178" y="6100437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3 – 5 years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0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2CAEF-301A-49CC-8FE3-331B30F3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168" y="457199"/>
            <a:ext cx="7287931" cy="1317905"/>
          </a:xfrm>
        </p:spPr>
        <p:txBody>
          <a:bodyPr/>
          <a:lstStyle/>
          <a:p>
            <a:r>
              <a:rPr lang="en-US" dirty="0"/>
              <a:t>Growth Timeline  </a:t>
            </a:r>
          </a:p>
        </p:txBody>
      </p:sp>
      <p:pic>
        <p:nvPicPr>
          <p:cNvPr id="70" name="Picture Placeholder 69" descr="Garden Tools">
            <a:extLst>
              <a:ext uri="{FF2B5EF4-FFF2-40B4-BE49-F238E27FC236}">
                <a16:creationId xmlns:a16="http://schemas.microsoft.com/office/drawing/2014/main" id="{7D9B0252-9E8E-46AB-B59D-3460FE6039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62501" y="306053"/>
            <a:ext cx="887413" cy="889000"/>
          </a:xfrm>
        </p:spPr>
      </p:pic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80721E-D8F5-469E-B021-B2428B82D2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49692" y="411976"/>
            <a:ext cx="2138339" cy="299767"/>
          </a:xfrm>
        </p:spPr>
        <p:txBody>
          <a:bodyPr/>
          <a:lstStyle/>
          <a:p>
            <a:r>
              <a:rPr lang="en-US" dirty="0"/>
              <a:t>Start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CCD516C7-925C-4455-9350-3A7DAA07194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749692" y="814919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Day 0</a:t>
            </a:r>
          </a:p>
          <a:p>
            <a:endParaRPr lang="en-US" dirty="0"/>
          </a:p>
        </p:txBody>
      </p:sp>
      <p:pic>
        <p:nvPicPr>
          <p:cNvPr id="74" name="Picture Placeholder 73" descr="Seed Packet">
            <a:extLst>
              <a:ext uri="{FF2B5EF4-FFF2-40B4-BE49-F238E27FC236}">
                <a16:creationId xmlns:a16="http://schemas.microsoft.com/office/drawing/2014/main" id="{EA2B3F76-947B-47E6-8EA0-1A572AAAFC6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51364" y="2453724"/>
            <a:ext cx="887413" cy="889000"/>
          </a:xfrm>
        </p:spPr>
      </p:pic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A56BB950-474F-48B8-B96A-19AD258EC1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53374" y="2477008"/>
            <a:ext cx="2138339" cy="299767"/>
          </a:xfrm>
        </p:spPr>
        <p:txBody>
          <a:bodyPr/>
          <a:lstStyle/>
          <a:p>
            <a:r>
              <a:rPr lang="en-US" dirty="0"/>
              <a:t>Seeds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0A69E6E-8A67-4A04-9F91-5B4A0BD092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53374" y="2877635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Day 1</a:t>
            </a:r>
          </a:p>
        </p:txBody>
      </p:sp>
      <p:pic>
        <p:nvPicPr>
          <p:cNvPr id="82" name="Picture Placeholder 81" descr="Deciduous tree">
            <a:extLst>
              <a:ext uri="{FF2B5EF4-FFF2-40B4-BE49-F238E27FC236}">
                <a16:creationId xmlns:a16="http://schemas.microsoft.com/office/drawing/2014/main" id="{AD17167C-7E9B-47F1-BCEA-9D03240A1BE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551364" y="4186831"/>
            <a:ext cx="887413" cy="889000"/>
          </a:xfrm>
        </p:spPr>
      </p:pic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57539E1A-9B29-402B-A46D-E0F212E1B50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553374" y="4240861"/>
            <a:ext cx="2138339" cy="299767"/>
          </a:xfrm>
        </p:spPr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E5915FD-DB3A-45C0-B86A-5D5A8111600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53374" y="4641488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Year 3</a:t>
            </a:r>
          </a:p>
        </p:txBody>
      </p:sp>
      <p:pic>
        <p:nvPicPr>
          <p:cNvPr id="25" name="Picture Placeholder 24" descr="Watering Plant">
            <a:extLst>
              <a:ext uri="{FF2B5EF4-FFF2-40B4-BE49-F238E27FC236}">
                <a16:creationId xmlns:a16="http://schemas.microsoft.com/office/drawing/2014/main" id="{FAC4BB91-D618-4F7B-BA9F-5BF71832AF8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103465" y="2453724"/>
            <a:ext cx="887413" cy="889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7C8CD10-3C66-4C32-B8C2-9A234B82C7D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116956" y="2477008"/>
            <a:ext cx="2138339" cy="299767"/>
          </a:xfrm>
        </p:spPr>
        <p:txBody>
          <a:bodyPr>
            <a:no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C49072C-2200-4AF7-AC0E-3058E8C0FD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16956" y="2877635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Every 5 – 10 days</a:t>
            </a:r>
          </a:p>
          <a:p>
            <a:endParaRPr lang="en-US" dirty="0"/>
          </a:p>
        </p:txBody>
      </p:sp>
      <p:pic>
        <p:nvPicPr>
          <p:cNvPr id="80" name="Picture Placeholder 79" descr="Plant">
            <a:extLst>
              <a:ext uri="{FF2B5EF4-FFF2-40B4-BE49-F238E27FC236}">
                <a16:creationId xmlns:a16="http://schemas.microsoft.com/office/drawing/2014/main" id="{DE33393A-3A90-4205-8314-2C195BCD988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103465" y="4186831"/>
            <a:ext cx="887413" cy="889000"/>
          </a:xfrm>
        </p:spPr>
      </p:pic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39987E6E-52C0-420F-806B-28FB466737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116956" y="4240861"/>
            <a:ext cx="2138339" cy="299767"/>
          </a:xfrm>
        </p:spPr>
        <p:txBody>
          <a:bodyPr/>
          <a:lstStyle/>
          <a:p>
            <a:r>
              <a:rPr lang="en-US" dirty="0"/>
              <a:t>Sapling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A04F1AC7-A84C-45DB-918C-1477688C9B3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6956" y="4641488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Day 180</a:t>
            </a:r>
          </a:p>
          <a:p>
            <a:endParaRPr lang="en-US" dirty="0"/>
          </a:p>
        </p:txBody>
      </p:sp>
      <p:pic>
        <p:nvPicPr>
          <p:cNvPr id="67" name="Picture Placeholder 66" descr="Apple">
            <a:extLst>
              <a:ext uri="{FF2B5EF4-FFF2-40B4-BE49-F238E27FC236}">
                <a16:creationId xmlns:a16="http://schemas.microsoft.com/office/drawing/2014/main" id="{C66FAA38-DEF2-4663-948F-5E86500674ED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103465" y="5749817"/>
            <a:ext cx="887413" cy="889000"/>
          </a:xfrm>
        </p:spPr>
      </p:pic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06C67B9-B15A-43D7-A1C8-0C3286C3EB2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16956" y="5750417"/>
            <a:ext cx="2138339" cy="299767"/>
          </a:xfrm>
        </p:spPr>
        <p:txBody>
          <a:bodyPr/>
          <a:lstStyle/>
          <a:p>
            <a:r>
              <a:rPr lang="en-US" dirty="0"/>
              <a:t>Fruit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E8FFBB1-96D1-4BB8-B78A-48F63F974AB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16956" y="6138282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Year 5</a:t>
            </a:r>
          </a:p>
        </p:txBody>
      </p:sp>
      <p:pic>
        <p:nvPicPr>
          <p:cNvPr id="72" name="Picture Placeholder 71" descr="Partial sun">
            <a:extLst>
              <a:ext uri="{FF2B5EF4-FFF2-40B4-BE49-F238E27FC236}">
                <a16:creationId xmlns:a16="http://schemas.microsoft.com/office/drawing/2014/main" id="{2D43C573-2E71-4CAC-A3C5-3114CB43C8D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655566" y="2453724"/>
            <a:ext cx="887413" cy="889000"/>
          </a:xfrm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FDAEC997-C3C2-4121-9089-C71E413A96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0761" y="2477008"/>
            <a:ext cx="2138339" cy="299767"/>
          </a:xfrm>
        </p:spPr>
        <p:txBody>
          <a:bodyPr/>
          <a:lstStyle/>
          <a:p>
            <a:r>
              <a:rPr lang="en-US" dirty="0"/>
              <a:t>Sunlight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F66120C2-DDED-4D22-AA71-CD5A347306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10761" y="2877635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6 – 8 hours a day</a:t>
            </a:r>
          </a:p>
        </p:txBody>
      </p:sp>
      <p:pic>
        <p:nvPicPr>
          <p:cNvPr id="78" name="Picture Placeholder 77" descr="Sprouting Seed">
            <a:extLst>
              <a:ext uri="{FF2B5EF4-FFF2-40B4-BE49-F238E27FC236}">
                <a16:creationId xmlns:a16="http://schemas.microsoft.com/office/drawing/2014/main" id="{5C6E9D5B-BD9D-41D9-B675-0E36089573A4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8655566" y="4186831"/>
            <a:ext cx="887413" cy="889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5D27-BEFB-4DBA-8F9B-A036D4DFCB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10761" y="4240861"/>
            <a:ext cx="2138339" cy="299767"/>
          </a:xfrm>
        </p:spPr>
        <p:txBody>
          <a:bodyPr/>
          <a:lstStyle/>
          <a:p>
            <a:r>
              <a:rPr lang="en-US" dirty="0"/>
              <a:t>Seedling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0FB9DAF-36D7-4F4D-8A84-233E60A07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710761" y="4641488"/>
            <a:ext cx="2138339" cy="6016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Day 14</a:t>
            </a:r>
          </a:p>
        </p:txBody>
      </p:sp>
    </p:spTree>
    <p:extLst>
      <p:ext uri="{BB962C8B-B14F-4D97-AF65-F5344CB8AC3E}">
        <p14:creationId xmlns:p14="http://schemas.microsoft.com/office/powerpoint/2010/main" val="2304126031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wth timeline_Win32_SL_V2" id="{472B563D-2627-40FF-B9AC-E4DA2ED22769}" vid="{9B52D68F-B76B-4F51-976F-7AA8D82DE1A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&#65279;<?xml version="1.0" encoding="utf-8"?><Relationships xmlns="http://schemas.openxmlformats.org/package/2006/relationships"><Relationship Type="http://schemas.microsoft.com/office/2011/relationships/webextension" Target="/ppt/webextensions/webextension1.xml" Id="rId1" 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2B775F-F54D-44C9-8A5E-6C450232D59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7920C4A7-C620-4363-85B1-1DF5C79B096F}"/>
</file>

<file path=customXml/itemProps22.xml><?xml version="1.0" encoding="utf-8"?>
<ds:datastoreItem xmlns:ds="http://schemas.openxmlformats.org/officeDocument/2006/customXml" ds:itemID="{A6112635-9AAF-4121-807A-5643F1FBDC60}"/>
</file>

<file path=customXml/itemProps31.xml><?xml version="1.0" encoding="utf-8"?>
<ds:datastoreItem xmlns:ds="http://schemas.openxmlformats.org/officeDocument/2006/customXml" ds:itemID="{CD1DF91C-771C-46CE-97BB-F8BDB0D783D4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90</ap:Words>
  <ap:Application>Microsoft Office PowerPoint</ap:Application>
  <ap:PresentationFormat>Widescreen</ap:PresentationFormat>
  <ap:Paragraphs>42</ap:Paragraphs>
  <ap:Slides>3</ap:Slides>
  <ap:Notes>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ap:HeadingPairs>
  <ap:TitlesOfParts>
    <vt:vector baseType="lpstr" size="8">
      <vt:lpstr>Arial</vt:lpstr>
      <vt:lpstr>Avenir Next LT Pro Light</vt:lpstr>
      <vt:lpstr>Calibri</vt:lpstr>
      <vt:lpstr>Speak Pro</vt:lpstr>
      <vt:lpstr>Custom</vt:lpstr>
      <vt:lpstr>Growth Timeline</vt:lpstr>
      <vt:lpstr>Growth Timeline </vt:lpstr>
      <vt:lpstr>Growth Timeline  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Timeline</dc:title>
  <dcterms:created xsi:type="dcterms:W3CDTF">2023-12-20T20:35:55Z</dcterms:created>
  <dcterms:modified xsi:type="dcterms:W3CDTF">2024-01-01T03:06:18Z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