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3600" b="1">
                <a:solidFill>
                  <a:srgbClr val="1E88E5"/>
                </a:solidFill>
                <a:latin typeface="arial"/>
              </a:rPr>
              <a:t>Halal Audit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/>
            <a:r>
              <a:rPr sz="1800">
                <a:solidFill>
                  <a:srgbClr val="212121"/>
                </a:solidFill>
                <a:latin typeface="arial"/>
              </a:rPr>
              <a:t>Generated with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solidFill>
                  <a:srgbClr val="1E88E5"/>
                </a:solidFill>
                <a:latin typeface="arial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212121"/>
                </a:solidFill>
                <a:latin typeface="arial"/>
              </a:rPr>
              <a:t>Summary of key points</a:t>
            </a:r>
          </a:p>
          <a:p>
            <a:pPr/>
            <a:r>
              <a:rPr sz="1800">
                <a:solidFill>
                  <a:srgbClr val="212121"/>
                </a:solidFill>
                <a:latin typeface="arial"/>
              </a:rPr>
              <a:t>The ongoing importance of Halal Audits</a:t>
            </a:r>
          </a:p>
          <a:p>
            <a:pPr/>
            <a:r>
              <a:rPr sz="1800">
                <a:solidFill>
                  <a:srgbClr val="212121"/>
                </a:solidFill>
                <a:latin typeface="arial"/>
              </a:rPr>
              <a:t>Call to action for businesses to prioritize Halal compliance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solidFill>
                  <a:srgbClr val="1E88E5"/>
                </a:solidFill>
                <a:latin typeface="arial"/>
              </a:rP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212121"/>
                </a:solidFill>
                <a:latin typeface="arial"/>
              </a:rPr>
              <a:t>Open Floor for Questions</a:t>
            </a:r>
          </a:p>
          <a:p>
            <a:pPr/>
            <a:r>
              <a:rPr sz="1800">
                <a:solidFill>
                  <a:srgbClr val="212121"/>
                </a:solidFill>
                <a:latin typeface="arial"/>
              </a:rPr>
              <a:t>Discussion and Feedback</a:t>
            </a:r>
          </a:p>
          <a:p>
            <a:pPr/>
            <a:r>
              <a:rPr sz="1800">
                <a:solidFill>
                  <a:srgbClr val="212121"/>
                </a:solidFill>
                <a:latin typeface="arial"/>
              </a:rPr>
              <a:t>Thank You for Your Attention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solidFill>
                  <a:srgbClr val="1E88E5"/>
                </a:solidFill>
                <a:latin typeface="arial"/>
              </a:rPr>
              <a:t>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212121"/>
                </a:solidFill>
                <a:latin typeface="arial"/>
              </a:rPr>
              <a:t>This structure will provide a comprehensive overview of Halal audits, ensuring clarity and engagement throughout the presentation.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solidFill>
                  <a:srgbClr val="1E88E5"/>
                </a:solidFill>
                <a:latin typeface="arial"/>
              </a:rPr>
              <a:t>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212121"/>
                </a:solidFill>
                <a:latin typeface="arial"/>
              </a:rPr>
              <a:t>Title: Halal Audit</a:t>
            </a:r>
          </a:p>
          <a:p>
            <a:pPr/>
            <a:r>
              <a:rPr sz="1800">
                <a:solidFill>
                  <a:srgbClr val="212121"/>
                </a:solidFill>
                <a:latin typeface="arial"/>
              </a:rPr>
              <a:t>Subtitle: Ensuring Adherence to Halal Standards</a:t>
            </a:r>
          </a:p>
          <a:p>
            <a:pPr/>
            <a:r>
              <a:rPr sz="1800">
                <a:solidFill>
                  <a:srgbClr val="212121"/>
                </a:solidFill>
                <a:latin typeface="arial"/>
              </a:rPr>
              <a:t>Presenter Name: [Your Name]</a:t>
            </a:r>
          </a:p>
          <a:p>
            <a:pPr/>
            <a:r>
              <a:rPr sz="1800">
                <a:solidFill>
                  <a:srgbClr val="212121"/>
                </a:solidFill>
                <a:latin typeface="arial"/>
              </a:rPr>
              <a:t>Date: [Presentation Date]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solidFill>
                  <a:srgbClr val="1E88E5"/>
                </a:solidFill>
                <a:latin typeface="arial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212121"/>
                </a:solidFill>
                <a:latin typeface="arial"/>
              </a:rPr>
              <a:t>Definition of Halal Audit</a:t>
            </a:r>
          </a:p>
          <a:p>
            <a:pPr/>
            <a:r>
              <a:rPr sz="1800">
                <a:solidFill>
                  <a:srgbClr val="212121"/>
                </a:solidFill>
                <a:latin typeface="arial"/>
              </a:rPr>
              <a:t>Importance of Halal Certification</a:t>
            </a:r>
          </a:p>
          <a:p>
            <a:pPr/>
            <a:r>
              <a:rPr sz="1800">
                <a:solidFill>
                  <a:srgbClr val="212121"/>
                </a:solidFill>
                <a:latin typeface="arial"/>
              </a:rPr>
              <a:t>Overview of the Presentation Structure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solidFill>
                  <a:srgbClr val="1E88E5"/>
                </a:solidFill>
                <a:latin typeface="arial"/>
              </a:rPr>
              <a:t>Understanding Halal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212121"/>
                </a:solidFill>
                <a:latin typeface="arial"/>
              </a:rPr>
              <a:t>Explanation of Halal and its significance</a:t>
            </a:r>
          </a:p>
          <a:p>
            <a:pPr/>
            <a:r>
              <a:rPr sz="1800">
                <a:solidFill>
                  <a:srgbClr val="212121"/>
                </a:solidFill>
                <a:latin typeface="arial"/>
              </a:rPr>
              <a:t>Key components of Halal compliance</a:t>
            </a:r>
          </a:p>
          <a:p>
            <a:pPr/>
            <a:r>
              <a:rPr sz="1800">
                <a:solidFill>
                  <a:srgbClr val="212121"/>
                </a:solidFill>
                <a:latin typeface="arial"/>
              </a:rPr>
              <a:t>Common industries requiring Halal audits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solidFill>
                  <a:srgbClr val="1E88E5"/>
                </a:solidFill>
                <a:latin typeface="arial"/>
              </a:rPr>
              <a:t>Halal Audit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212121"/>
                </a:solidFill>
                <a:latin typeface="arial"/>
              </a:rPr>
              <a:t>Initial Assessment and Planning</a:t>
            </a:r>
          </a:p>
          <a:p>
            <a:pPr/>
            <a:r>
              <a:rPr sz="1800">
                <a:solidFill>
                  <a:srgbClr val="212121"/>
                </a:solidFill>
                <a:latin typeface="arial"/>
              </a:rPr>
              <a:t>Review of Documentation and Procedures</a:t>
            </a:r>
          </a:p>
          <a:p>
            <a:pPr/>
            <a:r>
              <a:rPr sz="1800">
                <a:solidFill>
                  <a:srgbClr val="212121"/>
                </a:solidFill>
                <a:latin typeface="arial"/>
              </a:rPr>
              <a:t>On-site Inspection and Verification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solidFill>
                  <a:srgbClr val="1E88E5"/>
                </a:solidFill>
                <a:latin typeface="arial"/>
              </a:rPr>
              <a:t>Key Components of a Halal Audit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212121"/>
                </a:solidFill>
                <a:latin typeface="arial"/>
              </a:rPr>
              <a:t>Ingredient and Material Verification</a:t>
            </a:r>
          </a:p>
          <a:p>
            <a:pPr/>
            <a:r>
              <a:rPr sz="1800">
                <a:solidFill>
                  <a:srgbClr val="212121"/>
                </a:solidFill>
                <a:latin typeface="arial"/>
              </a:rPr>
              <a:t>Cross-contamination Prevention</a:t>
            </a:r>
          </a:p>
          <a:p>
            <a:pPr/>
            <a:r>
              <a:rPr sz="1800">
                <a:solidFill>
                  <a:srgbClr val="212121"/>
                </a:solidFill>
                <a:latin typeface="arial"/>
              </a:rPr>
              <a:t>Employee Training and Awareness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solidFill>
                  <a:srgbClr val="1E88E5"/>
                </a:solidFill>
                <a:latin typeface="arial"/>
              </a:rPr>
              <a:t>Benefits of Conducting Halal Audits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212121"/>
                </a:solidFill>
                <a:latin typeface="arial"/>
              </a:rPr>
              <a:t>Ensures product integrity and consumer trust</a:t>
            </a:r>
          </a:p>
          <a:p>
            <a:pPr/>
            <a:r>
              <a:rPr sz="1800">
                <a:solidFill>
                  <a:srgbClr val="212121"/>
                </a:solidFill>
                <a:latin typeface="arial"/>
              </a:rPr>
              <a:t>Expands market access for businesses</a:t>
            </a:r>
          </a:p>
          <a:p>
            <a:pPr/>
            <a:r>
              <a:rPr sz="1800">
                <a:solidFill>
                  <a:srgbClr val="212121"/>
                </a:solidFill>
                <a:latin typeface="arial"/>
              </a:rPr>
              <a:t>Promotes ethical and responsible business practices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solidFill>
                  <a:srgbClr val="1E88E5"/>
                </a:solidFill>
                <a:latin typeface="arial"/>
              </a:rPr>
              <a:t>Common Challenges in Halal Audits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212121"/>
                </a:solidFill>
                <a:latin typeface="arial"/>
              </a:rPr>
              <a:t>Complexity of maintaining Halal standards</a:t>
            </a:r>
          </a:p>
          <a:p>
            <a:pPr/>
            <a:r>
              <a:rPr sz="1800">
                <a:solidFill>
                  <a:srgbClr val="212121"/>
                </a:solidFill>
                <a:latin typeface="arial"/>
              </a:rPr>
              <a:t>Diverse and dynamic consumer demands</a:t>
            </a:r>
          </a:p>
          <a:p>
            <a:pPr/>
            <a:r>
              <a:rPr sz="1800">
                <a:solidFill>
                  <a:srgbClr val="212121"/>
                </a:solidFill>
                <a:latin typeface="arial"/>
              </a:rPr>
              <a:t>Need for continuous monitoring and improvement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solidFill>
                  <a:srgbClr val="1E88E5"/>
                </a:solidFill>
                <a:latin typeface="arial"/>
              </a:rPr>
              <a:t>Best Practices for Successful Halal Audits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212121"/>
                </a:solidFill>
                <a:latin typeface="arial"/>
              </a:rPr>
              <a:t>Regular training and updating team knowledge</a:t>
            </a:r>
          </a:p>
          <a:p>
            <a:pPr/>
            <a:r>
              <a:rPr sz="1800">
                <a:solidFill>
                  <a:srgbClr val="212121"/>
                </a:solidFill>
                <a:latin typeface="arial"/>
              </a:rPr>
              <a:t>Use of technology for effective compliance</a:t>
            </a:r>
          </a:p>
          <a:p>
            <a:pPr/>
            <a:r>
              <a:rPr sz="1800">
                <a:solidFill>
                  <a:srgbClr val="212121"/>
                </a:solidFill>
                <a:latin typeface="arial"/>
              </a:rPr>
              <a:t>Building strong relationships with certifying bodies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