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RAG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with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/>
          <a:p>
            <a:pPr/>
            <a:r>
              <a:t>Recap of RAG Model's Purposes and Benefits</a:t>
            </a:r>
          </a:p>
          <a:p>
            <a:pPr/>
            <a:r>
              <a:t>Key Takeaways for Effective Implementation</a:t>
            </a:r>
          </a:p>
          <a:p>
            <a:pPr/>
            <a:r>
              <a:t>Encouragement to Adopt and Adapt the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Open the Floor for Questions</a:t>
            </a:r>
          </a:p>
          <a:p>
            <a:pPr/>
            <a:r>
              <a:t>Encourage Audience Interaction</a:t>
            </a:r>
          </a:p>
          <a:p>
            <a:pPr/>
            <a:r>
              <a:t>Provide Contact Information for Further Inquiries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RAG Model</a:t>
            </a:r>
          </a:p>
          <a:p>
            <a:pPr/>
            <a:r>
              <a:t>Understanding the Red-Amber-Green (RAG) Model</a:t>
            </a:r>
          </a:p>
          <a:p>
            <a:pPr/>
            <a:r>
              <a:t>[Your Name/Organization]</a:t>
            </a:r>
          </a:p>
          <a:p>
            <a:pPr/>
            <a:r>
              <a:t>[Date]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What is the RAG Model?</a:t>
            </a:r>
          </a:p>
          <a:p>
            <a:pPr/>
            <a:r>
              <a:t>Purpose and Applications</a:t>
            </a:r>
          </a:p>
          <a:p>
            <a:pPr/>
            <a:r>
              <a:t>Overview of the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the RAG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Red: Indicators of severe risk or issues</a:t>
            </a:r>
          </a:p>
          <a:p>
            <a:pPr/>
            <a:r>
              <a:t>Amber: Indicators of moderate concern</a:t>
            </a:r>
          </a:p>
          <a:p>
            <a:pPr/>
            <a:r>
              <a:t>Green: Indicators of projects on track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the RAG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Project Management</a:t>
            </a:r>
          </a:p>
          <a:p>
            <a:pPr/>
            <a:r>
              <a:t>Risk Assessment</a:t>
            </a:r>
          </a:p>
          <a:p>
            <a:pPr/>
            <a:r>
              <a:t>Performance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the RAG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Simple and Intuitive Visualization</a:t>
            </a:r>
          </a:p>
          <a:p>
            <a:pPr/>
            <a:r>
              <a:t>Quick Identification of Problem Areas</a:t>
            </a:r>
          </a:p>
          <a:p>
            <a:pPr/>
            <a:r>
              <a:t>Facilitates Focused Attention and Decision Making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the RAG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Setting Thresholds and Criteria</a:t>
            </a:r>
          </a:p>
          <a:p>
            <a:pPr/>
            <a:r>
              <a:t>Assigning Colors Based on Status</a:t>
            </a:r>
          </a:p>
          <a:p>
            <a:pPr/>
            <a:r>
              <a:t>Regular Monitoring and Updating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with the RAG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Subjectivity in Assigning Colors</a:t>
            </a:r>
          </a:p>
          <a:p>
            <a:pPr/>
            <a:r>
              <a:t>Over-Simplification of Complex Issues</a:t>
            </a:r>
          </a:p>
          <a:p>
            <a:pPr/>
            <a:r>
              <a:t>Potential for Misinterpretation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Using the RAG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Define Clear Criteria for Each Color</a:t>
            </a:r>
          </a:p>
          <a:p>
            <a:pPr/>
            <a:r>
              <a:t>Combine with Qualitative Analysis</a:t>
            </a:r>
          </a:p>
          <a:p>
            <a:pPr/>
            <a:r>
              <a:t>Regularly Review and Adjust Thresholds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