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RAG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with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Recap of the RAG model's purpose and utility</a:t>
            </a:r>
          </a:p>
          <a:p>
            <a:pPr/>
            <a:r>
              <a:t>Summary of key benefits and considerations</a:t>
            </a:r>
          </a:p>
          <a:p>
            <a:pPr/>
            <a:r>
              <a:t>Encouragement to integrate RAG in project management practices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Open floor for questions and discussions</a:t>
            </a:r>
          </a:p>
          <a:p>
            <a:pPr/>
            <a:r>
              <a:t>Encouragement for audience to share their experiences with the RAG model</a:t>
            </a:r>
          </a:p>
          <a:p>
            <a:pPr/>
            <a:r>
              <a:t>Wrap up with contact information for further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RAG Model</a:t>
            </a:r>
          </a:p>
          <a:p>
            <a:pPr/>
            <a:r>
              <a:t>An Overview of the RAG Model for Project Management</a:t>
            </a:r>
          </a:p>
          <a:p>
            <a:pPr/>
            <a:r>
              <a:t>Date and Presenter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RAG model: definition and origin</a:t>
            </a:r>
          </a:p>
          <a:p>
            <a:pPr/>
            <a:r>
              <a:t>Importance in project management and decision-making</a:t>
            </a:r>
          </a:p>
          <a:p>
            <a:pPr/>
            <a:r>
              <a:t>Overview of presentation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RAG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Acronym for Red, Amber, Green</a:t>
            </a:r>
          </a:p>
          <a:p>
            <a:pPr/>
            <a:r>
              <a:t>Visual tool to assess project status</a:t>
            </a:r>
          </a:p>
          <a:p>
            <a:pPr/>
            <a:r>
              <a:t>Provides quick insight into project health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the RAG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Simple, intuitive, and easy to implement</a:t>
            </a:r>
          </a:p>
          <a:p>
            <a:pPr/>
            <a:r>
              <a:t>Enhances communication among stakeholders</a:t>
            </a:r>
          </a:p>
          <a:p>
            <a:pPr/>
            <a:r>
              <a:t>Facilitates quick decision-making and 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the RAG Model in Projects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/>
          <a:p>
            <a:pPr/>
            <a:r>
              <a:t>Define criteria for each color status</a:t>
            </a:r>
          </a:p>
          <a:p>
            <a:pPr/>
            <a:r>
              <a:t>Assign responsibilities for monitoring and updating</a:t>
            </a:r>
          </a:p>
          <a:p>
            <a:pPr/>
            <a:r>
              <a:t>Incorporate into regular project status reports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Subjectivity in status assessment</a:t>
            </a:r>
          </a:p>
          <a:p>
            <a:pPr/>
            <a:r>
              <a:t>Potential for oversimplification</a:t>
            </a:r>
          </a:p>
          <a:p>
            <a:pPr/>
            <a:r>
              <a:t>Requires consistent updates and accountability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Effective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Establish clear, objective criteria</a:t>
            </a:r>
          </a:p>
          <a:p>
            <a:pPr/>
            <a:r>
              <a:t>Use in conjunction with other project management tools</a:t>
            </a:r>
          </a:p>
          <a:p>
            <a:pPr/>
            <a:r>
              <a:t>Continuously review and adjust criteria based on 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Brief overview of a real-world application</a:t>
            </a:r>
          </a:p>
          <a:p>
            <a:pPr/>
            <a:r>
              <a:t>Key challenges and how they were addressed using RAG</a:t>
            </a:r>
          </a:p>
          <a:p>
            <a:pPr/>
            <a:r>
              <a:t>Measurable improvements and outcomes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