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	</a:t>
          </a:r>
          <a:r>
            <a:rPr lang="en-US" altLang="zh-CN" sz="1800" dirty="0" err="1"/>
            <a:t>jicheng</a:t>
          </a:r>
          <a:r>
            <a:rPr lang="en-US" altLang="zh-CN" sz="1800" dirty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	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https://gitee.com/wuhanuniversity/win-principle-2020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Twitter: …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/>
            <a:t>Facebook: </a:t>
          </a:r>
          <a:r>
            <a:rPr lang="en-US" altLang="zh-CN" dirty="0"/>
            <a:t>…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2019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2020</a:t>
          </a: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	</a:t>
          </a:r>
          <a:r>
            <a:rPr lang="en-US" altLang="zh-CN" sz="1800" kern="1200" dirty="0" err="1"/>
            <a:t>jicheng</a:t>
          </a:r>
          <a:r>
            <a:rPr lang="en-US" altLang="zh-CN" sz="1800" kern="1200" dirty="0"/>
            <a:t>         yahoo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	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https://gitee.com/wuhanuniversity/win-principle-2020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 web site: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gitee.com/</a:t>
          </a:r>
          <a:r>
            <a:rPr lang="en-US" altLang="zh-CN" sz="1200" kern="1200" dirty="0" err="1"/>
            <a:t>wuhanuniversity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Collaboration tool: </a:t>
          </a:r>
          <a:r>
            <a:rPr lang="en-US" altLang="zh-CN" sz="1200" kern="1200" dirty="0"/>
            <a:t>git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Twitter: …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Facebook: </a:t>
          </a:r>
          <a:r>
            <a:rPr lang="en-US" altLang="zh-CN" sz="1200" kern="1200" dirty="0"/>
            <a:t>…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2020</a:t>
          </a:r>
          <a:endParaRPr lang="en-US" sz="12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Labs: </a:t>
          </a:r>
          <a:r>
            <a:rPr lang="en-US" altLang="zh-CN" sz="1200" kern="1200" dirty="0"/>
            <a:t>VS 2019 + </a:t>
          </a:r>
          <a:r>
            <a:rPr lang="en-US" altLang="zh-CN" sz="1200" kern="1200" dirty="0" err="1"/>
            <a:t>github</a:t>
          </a:r>
          <a:r>
            <a:rPr lang="en-US" altLang="zh-CN" sz="1200" kern="1200" dirty="0"/>
            <a:t>/</a:t>
          </a:r>
          <a:r>
            <a:rPr lang="en-US" altLang="zh-CN" sz="1200" kern="1200" dirty="0" err="1"/>
            <a:t>gitee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PRINCIPLE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OF WINDOWS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4"/>
            <a:ext cx="8825658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20201021076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number: 20201021952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880079"/>
              </p:ext>
            </p:extLst>
          </p:nvPr>
        </p:nvGraphicFramePr>
        <p:xfrm>
          <a:off x="646111" y="1409969"/>
          <a:ext cx="11145395" cy="519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10%</a:t>
            </a:r>
          </a:p>
          <a:p>
            <a:r>
              <a:rPr lang="en-US" dirty="0"/>
              <a:t>Projects coding 10%</a:t>
            </a:r>
          </a:p>
          <a:p>
            <a:r>
              <a:rPr lang="en-US" altLang="zh-CN" dirty="0"/>
              <a:t>Discussion 10%</a:t>
            </a:r>
            <a:endParaRPr lang="en-US" dirty="0"/>
          </a:p>
          <a:p>
            <a:r>
              <a:rPr lang="en-US" dirty="0"/>
              <a:t>Final Exam 70%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41171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22131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“Windows Principle and Its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Applications”is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uwp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Wed 11-13: Building One, Room 304, course 20201021076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Thurs 1-3: Building One, Room 309, course 20201021952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8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B-Wing room B-303, Building of CS, Week 9 – 12</a:t>
            </a:r>
            <a:r>
              <a:rPr lang="zh-CN" altLang="en-US" dirty="0"/>
              <a:t>，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</a:t>
            </a: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22761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9587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more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Individual/group projects, maybe employ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our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831</Words>
  <Application>Microsoft Office PowerPoint</Application>
  <PresentationFormat>宽屏</PresentationFormat>
  <Paragraphs>149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华文行楷</vt:lpstr>
      <vt:lpstr>宋体</vt:lpstr>
      <vt:lpstr>微软雅黑</vt:lpstr>
      <vt:lpstr>Arial</vt:lpstr>
      <vt:lpstr>Calibri</vt:lpstr>
      <vt:lpstr>Century Gothic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2020-09-02T11:04:11Z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