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9" r:id="rId6"/>
    <p:sldId id="276" r:id="rId7"/>
    <p:sldId id="260" r:id="rId8"/>
    <p:sldId id="282" r:id="rId9"/>
    <p:sldId id="261" r:id="rId10"/>
    <p:sldId id="283" r:id="rId11"/>
    <p:sldId id="274" r:id="rId12"/>
    <p:sldId id="266" r:id="rId13"/>
    <p:sldId id="267" r:id="rId14"/>
    <p:sldId id="278" r:id="rId15"/>
    <p:sldId id="275" r:id="rId16"/>
    <p:sldId id="272" r:id="rId17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87280" autoAdjust="0"/>
  </p:normalViewPr>
  <p:slideViewPr>
    <p:cSldViewPr snapToGrid="0" showGuides="1">
      <p:cViewPr varScale="1">
        <p:scale>
          <a:sx n="146" d="100"/>
          <a:sy n="146" d="100"/>
        </p:scale>
        <p:origin x="3006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7582217340781675"/>
          <c:y val="0.14124424923075091"/>
          <c:w val="0.6367991359000934"/>
          <c:h val="0.6664009855910868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 of Grade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C6-4705-BAC2-8B9CBB7BCCE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C6-4705-BAC2-8B9CBB7BCCE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FC6-4705-BAC2-8B9CBB7BCCE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FC6-4705-BAC2-8B9CBB7BCCE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Attendancy</c:v>
                </c:pt>
                <c:pt idx="1">
                  <c:v>Projects coding</c:v>
                </c:pt>
                <c:pt idx="2">
                  <c:v>Discussion</c:v>
                </c:pt>
                <c:pt idx="3">
                  <c:v>Final exam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FC6-4705-BAC2-8B9CBB7BCC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87E9D6-2A90-4BCA-9917-059667D4BD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1E1409-B4D1-4074-90A1-337E7AFD5784}">
      <dgm:prSet phldrT="[Text]" custT="1"/>
      <dgm:spPr/>
      <dgm:t>
        <a:bodyPr/>
        <a:lstStyle/>
        <a:p>
          <a:pPr algn="l"/>
          <a:r>
            <a:rPr lang="en-US" sz="1800" dirty="0"/>
            <a:t>Email: 			</a:t>
          </a:r>
          <a:r>
            <a:rPr lang="en-US" altLang="zh-CN" sz="1800" dirty="0" err="1"/>
            <a:t>jicheng</a:t>
          </a:r>
          <a:r>
            <a:rPr lang="en-US" altLang="zh-CN" sz="1800" dirty="0"/>
            <a:t>         yahoo . com</a:t>
          </a:r>
          <a:endParaRPr lang="en-US" sz="1800" dirty="0"/>
        </a:p>
      </dgm:t>
    </dgm:pt>
    <dgm:pt modelId="{3A22935D-9DC8-463F-B9FD-A51FA2726A84}" type="parTrans" cxnId="{7D8B7E75-4507-4B72-AA00-67CAF20DBBA1}">
      <dgm:prSet/>
      <dgm:spPr/>
      <dgm:t>
        <a:bodyPr/>
        <a:lstStyle/>
        <a:p>
          <a:endParaRPr lang="en-US" sz="1800"/>
        </a:p>
      </dgm:t>
    </dgm:pt>
    <dgm:pt modelId="{BD917192-454C-479E-9824-7CFC05C66C75}" type="sibTrans" cxnId="{7D8B7E75-4507-4B72-AA00-67CAF20DBBA1}">
      <dgm:prSet/>
      <dgm:spPr/>
      <dgm:t>
        <a:bodyPr/>
        <a:lstStyle/>
        <a:p>
          <a:endParaRPr lang="en-US" sz="1800"/>
        </a:p>
      </dgm:t>
    </dgm:pt>
    <dgm:pt modelId="{13EF7743-F837-4C14-ABD5-BECC83A95EAC}">
      <dgm:prSet phldrT="[Text]" custT="1"/>
      <dgm:spPr/>
      <dgm:t>
        <a:bodyPr/>
        <a:lstStyle/>
        <a:p>
          <a:pPr algn="l"/>
          <a:r>
            <a:rPr lang="en-US" sz="1800" dirty="0"/>
            <a:t>Office phone: 	+86 - 027- 6877- 6033</a:t>
          </a:r>
        </a:p>
      </dgm:t>
    </dgm:pt>
    <dgm:pt modelId="{1AB9E8ED-F37F-42EF-A40F-6CF38FF36144}" type="parTrans" cxnId="{E0FE3E93-CFA9-48C8-AD4F-12EAB3CE8C4B}">
      <dgm:prSet/>
      <dgm:spPr/>
      <dgm:t>
        <a:bodyPr/>
        <a:lstStyle/>
        <a:p>
          <a:endParaRPr lang="en-US" sz="1800"/>
        </a:p>
      </dgm:t>
    </dgm:pt>
    <dgm:pt modelId="{7A3CABFC-B025-4192-AB4B-30AD3C21050A}" type="sibTrans" cxnId="{E0FE3E93-CFA9-48C8-AD4F-12EAB3CE8C4B}">
      <dgm:prSet/>
      <dgm:spPr/>
      <dgm:t>
        <a:bodyPr/>
        <a:lstStyle/>
        <a:p>
          <a:endParaRPr lang="en-US" sz="1800"/>
        </a:p>
      </dgm:t>
    </dgm:pt>
    <dgm:pt modelId="{5D68DDC3-675B-4FA3-BF42-6CEC3951F4B2}">
      <dgm:prSet phldrT="[Text]" custT="1"/>
      <dgm:spPr/>
      <dgm:t>
        <a:bodyPr/>
        <a:lstStyle/>
        <a:p>
          <a:pPr algn="l"/>
          <a:r>
            <a:rPr lang="en-US" sz="1800" dirty="0"/>
            <a:t>Office hours:        	8:00 – 17:00, weekday</a:t>
          </a:r>
        </a:p>
      </dgm:t>
    </dgm:pt>
    <dgm:pt modelId="{10B478FF-4A06-4485-BF9C-F5EB4E7A35D8}" type="parTrans" cxnId="{2B11A69E-6302-4615-BDCA-1BCA5A9CE21A}">
      <dgm:prSet/>
      <dgm:spPr/>
      <dgm:t>
        <a:bodyPr/>
        <a:lstStyle/>
        <a:p>
          <a:endParaRPr lang="en-US" sz="1800"/>
        </a:p>
      </dgm:t>
    </dgm:pt>
    <dgm:pt modelId="{C2396741-9B38-4260-9FCD-B02D01C072DB}" type="sibTrans" cxnId="{2B11A69E-6302-4615-BDCA-1BCA5A9CE21A}">
      <dgm:prSet/>
      <dgm:spPr/>
      <dgm:t>
        <a:bodyPr/>
        <a:lstStyle/>
        <a:p>
          <a:endParaRPr lang="en-US" sz="1800"/>
        </a:p>
      </dgm:t>
    </dgm:pt>
    <dgm:pt modelId="{BD6099BC-12AC-4D40-A8D4-95F72DBC6085}">
      <dgm:prSet phldrT="[Text]" custT="1"/>
      <dgm:spPr/>
      <dgm:t>
        <a:bodyPr/>
        <a:lstStyle/>
        <a:p>
          <a:r>
            <a:rPr lang="en-US" sz="1800" dirty="0"/>
            <a:t>Course web page</a:t>
          </a:r>
        </a:p>
        <a:p>
          <a:r>
            <a:rPr lang="en-US" altLang="zh-CN" sz="1800" dirty="0"/>
            <a:t>https://gitee.com/wuhanuniversity/win-principle-2020</a:t>
          </a:r>
          <a:endParaRPr lang="en-US" altLang="zh-CN" sz="1600" dirty="0"/>
        </a:p>
      </dgm:t>
    </dgm:pt>
    <dgm:pt modelId="{83BCF497-231F-4A76-AC07-CFE0C0595BB8}" type="parTrans" cxnId="{5158CE2B-F314-40B4-AE47-68722259FB04}">
      <dgm:prSet/>
      <dgm:spPr/>
      <dgm:t>
        <a:bodyPr/>
        <a:lstStyle/>
        <a:p>
          <a:endParaRPr lang="en-US" sz="1800"/>
        </a:p>
      </dgm:t>
    </dgm:pt>
    <dgm:pt modelId="{2E28A77F-F61D-477E-B5FF-E71DC6BF2C5C}" type="sibTrans" cxnId="{5158CE2B-F314-40B4-AE47-68722259FB04}">
      <dgm:prSet/>
      <dgm:spPr/>
      <dgm:t>
        <a:bodyPr/>
        <a:lstStyle/>
        <a:p>
          <a:endParaRPr lang="en-US" sz="1800"/>
        </a:p>
      </dgm:t>
    </dgm:pt>
    <dgm:pt modelId="{21E80132-C414-4C68-83B2-CF83AE82E55A}" type="pres">
      <dgm:prSet presAssocID="{6787E9D6-2A90-4BCA-9917-059667D4BDBC}" presName="linear" presStyleCnt="0">
        <dgm:presLayoutVars>
          <dgm:animLvl val="lvl"/>
          <dgm:resizeHandles val="exact"/>
        </dgm:presLayoutVars>
      </dgm:prSet>
      <dgm:spPr/>
    </dgm:pt>
    <dgm:pt modelId="{5C3A494E-2658-48C4-8EB0-962D9C1D73F1}" type="pres">
      <dgm:prSet presAssocID="{7D1E1409-B4D1-4074-90A1-337E7AFD578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09CEC94-0467-404E-9259-CA7FDB241FD5}" type="pres">
      <dgm:prSet presAssocID="{BD917192-454C-479E-9824-7CFC05C66C75}" presName="spacer" presStyleCnt="0"/>
      <dgm:spPr/>
    </dgm:pt>
    <dgm:pt modelId="{8526D67D-A735-4302-927E-CA2CC6E43D15}" type="pres">
      <dgm:prSet presAssocID="{13EF7743-F837-4C14-ABD5-BECC83A95EA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92D1422-FE0E-487B-B194-B7B2572908CD}" type="pres">
      <dgm:prSet presAssocID="{7A3CABFC-B025-4192-AB4B-30AD3C21050A}" presName="spacer" presStyleCnt="0"/>
      <dgm:spPr/>
    </dgm:pt>
    <dgm:pt modelId="{886D9543-50EC-4996-9720-64033B780A61}" type="pres">
      <dgm:prSet presAssocID="{5D68DDC3-675B-4FA3-BF42-6CEC3951F4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B99DEB6-1F21-4E9B-958A-CF276AF02958}" type="pres">
      <dgm:prSet presAssocID="{C2396741-9B38-4260-9FCD-B02D01C072DB}" presName="spacer" presStyleCnt="0"/>
      <dgm:spPr/>
    </dgm:pt>
    <dgm:pt modelId="{0F86766C-E990-4B54-B69D-4F433D40EB1C}" type="pres">
      <dgm:prSet presAssocID="{BD6099BC-12AC-4D40-A8D4-95F72DBC608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158CE2B-F314-40B4-AE47-68722259FB04}" srcId="{6787E9D6-2A90-4BCA-9917-059667D4BDBC}" destId="{BD6099BC-12AC-4D40-A8D4-95F72DBC6085}" srcOrd="3" destOrd="0" parTransId="{83BCF497-231F-4A76-AC07-CFE0C0595BB8}" sibTransId="{2E28A77F-F61D-477E-B5FF-E71DC6BF2C5C}"/>
    <dgm:cxn modelId="{7D8B7E75-4507-4B72-AA00-67CAF20DBBA1}" srcId="{6787E9D6-2A90-4BCA-9917-059667D4BDBC}" destId="{7D1E1409-B4D1-4074-90A1-337E7AFD5784}" srcOrd="0" destOrd="0" parTransId="{3A22935D-9DC8-463F-B9FD-A51FA2726A84}" sibTransId="{BD917192-454C-479E-9824-7CFC05C66C75}"/>
    <dgm:cxn modelId="{281AB27B-4CAF-4D22-8BC5-43F7E733E9A0}" type="presOf" srcId="{13EF7743-F837-4C14-ABD5-BECC83A95EAC}" destId="{8526D67D-A735-4302-927E-CA2CC6E43D15}" srcOrd="0" destOrd="0" presId="urn:microsoft.com/office/officeart/2005/8/layout/vList2"/>
    <dgm:cxn modelId="{509B8686-97C2-40CE-8ED2-321753BED909}" type="presOf" srcId="{BD6099BC-12AC-4D40-A8D4-95F72DBC6085}" destId="{0F86766C-E990-4B54-B69D-4F433D40EB1C}" srcOrd="0" destOrd="0" presId="urn:microsoft.com/office/officeart/2005/8/layout/vList2"/>
    <dgm:cxn modelId="{AD4DD38F-5FAA-4F70-B2F6-A846175D6411}" type="presOf" srcId="{6787E9D6-2A90-4BCA-9917-059667D4BDBC}" destId="{21E80132-C414-4C68-83B2-CF83AE82E55A}" srcOrd="0" destOrd="0" presId="urn:microsoft.com/office/officeart/2005/8/layout/vList2"/>
    <dgm:cxn modelId="{E0FE3E93-CFA9-48C8-AD4F-12EAB3CE8C4B}" srcId="{6787E9D6-2A90-4BCA-9917-059667D4BDBC}" destId="{13EF7743-F837-4C14-ABD5-BECC83A95EAC}" srcOrd="1" destOrd="0" parTransId="{1AB9E8ED-F37F-42EF-A40F-6CF38FF36144}" sibTransId="{7A3CABFC-B025-4192-AB4B-30AD3C21050A}"/>
    <dgm:cxn modelId="{E7E18B9D-63A3-43C0-B289-CEB59D2467C1}" type="presOf" srcId="{5D68DDC3-675B-4FA3-BF42-6CEC3951F4B2}" destId="{886D9543-50EC-4996-9720-64033B780A61}" srcOrd="0" destOrd="0" presId="urn:microsoft.com/office/officeart/2005/8/layout/vList2"/>
    <dgm:cxn modelId="{2B11A69E-6302-4615-BDCA-1BCA5A9CE21A}" srcId="{6787E9D6-2A90-4BCA-9917-059667D4BDBC}" destId="{5D68DDC3-675B-4FA3-BF42-6CEC3951F4B2}" srcOrd="2" destOrd="0" parTransId="{10B478FF-4A06-4485-BF9C-F5EB4E7A35D8}" sibTransId="{C2396741-9B38-4260-9FCD-B02D01C072DB}"/>
    <dgm:cxn modelId="{58C194C2-1DAF-4EF3-8AB6-BEFA2185FD4D}" type="presOf" srcId="{7D1E1409-B4D1-4074-90A1-337E7AFD5784}" destId="{5C3A494E-2658-48C4-8EB0-962D9C1D73F1}" srcOrd="0" destOrd="0" presId="urn:microsoft.com/office/officeart/2005/8/layout/vList2"/>
    <dgm:cxn modelId="{7BF17128-B35D-4E4F-BB84-D24417687E51}" type="presParOf" srcId="{21E80132-C414-4C68-83B2-CF83AE82E55A}" destId="{5C3A494E-2658-48C4-8EB0-962D9C1D73F1}" srcOrd="0" destOrd="0" presId="urn:microsoft.com/office/officeart/2005/8/layout/vList2"/>
    <dgm:cxn modelId="{D7D43732-BB17-4517-AF97-D0B801F67B8C}" type="presParOf" srcId="{21E80132-C414-4C68-83B2-CF83AE82E55A}" destId="{209CEC94-0467-404E-9259-CA7FDB241FD5}" srcOrd="1" destOrd="0" presId="urn:microsoft.com/office/officeart/2005/8/layout/vList2"/>
    <dgm:cxn modelId="{7F18B8C9-ED3A-4C7D-BD04-CDAFCCBEAB4A}" type="presParOf" srcId="{21E80132-C414-4C68-83B2-CF83AE82E55A}" destId="{8526D67D-A735-4302-927E-CA2CC6E43D15}" srcOrd="2" destOrd="0" presId="urn:microsoft.com/office/officeart/2005/8/layout/vList2"/>
    <dgm:cxn modelId="{EA908CF1-0AC3-4287-A4F5-2AADA3119F9D}" type="presParOf" srcId="{21E80132-C414-4C68-83B2-CF83AE82E55A}" destId="{292D1422-FE0E-487B-B194-B7B2572908CD}" srcOrd="3" destOrd="0" presId="urn:microsoft.com/office/officeart/2005/8/layout/vList2"/>
    <dgm:cxn modelId="{B369765C-8583-4DCA-A3D0-3662F4540BB3}" type="presParOf" srcId="{21E80132-C414-4C68-83B2-CF83AE82E55A}" destId="{886D9543-50EC-4996-9720-64033B780A61}" srcOrd="4" destOrd="0" presId="urn:microsoft.com/office/officeart/2005/8/layout/vList2"/>
    <dgm:cxn modelId="{B429210F-893C-475D-992D-91D542422A8B}" type="presParOf" srcId="{21E80132-C414-4C68-83B2-CF83AE82E55A}" destId="{7B99DEB6-1F21-4E9B-958A-CF276AF02958}" srcOrd="5" destOrd="0" presId="urn:microsoft.com/office/officeart/2005/8/layout/vList2"/>
    <dgm:cxn modelId="{BCF37921-1D80-4237-AC41-0E8503AF55F9}" type="presParOf" srcId="{21E80132-C414-4C68-83B2-CF83AE82E55A}" destId="{0F86766C-E990-4B54-B69D-4F433D40EB1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397643-8125-4F1C-A372-ECF3E023D39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F46C7D-8C5B-44B8-885B-72B553DFBDED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Reading</a:t>
          </a:r>
        </a:p>
      </dgm:t>
    </dgm:pt>
    <dgm:pt modelId="{CDD8B25A-7C01-4D26-B85F-59F94B555813}" type="parTrans" cxnId="{A5C46D86-E622-4CD3-AD5D-56F2787D949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5FF6B3-6688-4FCD-971F-F6007A755750}" type="sibTrans" cxnId="{A5C46D86-E622-4CD3-AD5D-56F2787D949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04C411-831F-4DA6-8B1B-9C583352CE3D}">
      <dgm:prSet phldrT="[Text]" custT="1"/>
      <dgm:spPr/>
      <dgm:t>
        <a:bodyPr/>
        <a:lstStyle/>
        <a:p>
          <a:r>
            <a:rPr 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Text Books: </a:t>
          </a:r>
          <a:r>
            <a:rPr lang="zh-CN" alt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大纲要求部分</a:t>
          </a:r>
          <a:endParaRPr lang="en-US" sz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941DF6-D521-4B7D-A157-C3578FDA13BB}" type="parTrans" cxnId="{4699913B-42E8-4C8F-8CDB-095F5ACD8E6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37179E-E6B7-4288-B225-70592C680919}" type="sibTrans" cxnId="{4699913B-42E8-4C8F-8CDB-095F5ACD8E6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9C0EFA-19BF-411D-A158-4A1EE8E2C12E}">
      <dgm:prSet phldrT="[Text]" custT="1"/>
      <dgm:spPr/>
      <dgm:t>
        <a:bodyPr/>
        <a:lstStyle/>
        <a:p>
          <a:r>
            <a:rPr 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Articles</a:t>
          </a:r>
        </a:p>
      </dgm:t>
    </dgm:pt>
    <dgm:pt modelId="{B48358E2-EB89-48E2-AFBD-BB181A0E33E1}" type="parTrans" cxnId="{BED138B4-15E9-471E-8C3B-E0AF53A0AE5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6BEC3D-CADC-444A-A35B-0F861DE01B81}" type="sibTrans" cxnId="{BED138B4-15E9-471E-8C3B-E0AF53A0AE5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FCE1D5-0013-443B-BA52-E4A60EA3FE6D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Project</a:t>
          </a:r>
        </a:p>
      </dgm:t>
    </dgm:pt>
    <dgm:pt modelId="{534C5E64-47EE-48C9-A4CD-A367C15C24CB}" type="parTrans" cxnId="{992753B7-1671-45EE-9A52-A87F63B4FA7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A5E08-29F2-4695-ACA7-95A34ECB417D}" type="sibTrans" cxnId="{992753B7-1671-45EE-9A52-A87F63B4FA7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09627D-7E88-4601-93C1-4E2BFE4319F2}">
      <dgm:prSet phldrT="[Text]"/>
      <dgm:spPr/>
      <dgm:t>
        <a:bodyPr/>
        <a:lstStyle/>
        <a:p>
          <a:r>
            <a:rPr lang="en-US" dirty="0" err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OpenCV</a:t>
          </a:r>
          <a:r>
            <a:rPr 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application</a:t>
          </a:r>
        </a:p>
      </dgm:t>
    </dgm:pt>
    <dgm:pt modelId="{3827320A-3550-4AEA-B735-11B701042E5A}" type="parTrans" cxnId="{369CCAA4-9D5F-464A-87CE-77B2EF21F0B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466907-124C-4D4C-A391-76F7F2EEFEE7}" type="sibTrans" cxnId="{369CCAA4-9D5F-464A-87CE-77B2EF21F0B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8F3B2F-F18D-4487-BD67-41CFB087905E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Node.js</a:t>
          </a:r>
        </a:p>
      </dgm:t>
    </dgm:pt>
    <dgm:pt modelId="{8368A8F6-1661-4193-94BC-073E76623AB2}" type="parTrans" cxnId="{C15E96C3-226A-4C9B-A627-D6BDB51E1BF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714AD0-EBFA-4B17-9313-712B634B1DF8}" type="sibTrans" cxnId="{C15E96C3-226A-4C9B-A627-D6BDB51E1BF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8A74D4-03D1-4937-B8C8-7B38C7EA0260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Technology/Tools</a:t>
          </a:r>
        </a:p>
      </dgm:t>
    </dgm:pt>
    <dgm:pt modelId="{B4EBF1B6-3111-4EEE-A303-5A97FE5E0634}" type="parTrans" cxnId="{0A19B143-58AC-48DF-8335-5E07B3EE2C6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13AA25-446C-4612-B8D9-8C13B3B348A2}" type="sibTrans" cxnId="{0A19B143-58AC-48DF-8335-5E07B3EE2C6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FC20E3-24F3-4E43-BA2C-BFEA9A5E6181}">
      <dgm:prSet phldrT="[Text]"/>
      <dgm:spPr/>
      <dgm:t>
        <a:bodyPr/>
        <a:lstStyle/>
        <a:p>
          <a:r>
            <a: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思维工具、管理工具、开发工具</a:t>
          </a:r>
          <a:endParaRPr lang="en-US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E3E651-9F89-4232-A78E-7DA54792A69D}" type="parTrans" cxnId="{ACFE6916-B2FA-4B64-AF86-BBC7CF1CB33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54581B-096E-490E-B5BF-AC14E2D13EF1}" type="sibTrans" cxnId="{ACFE6916-B2FA-4B64-AF86-BBC7CF1CB33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103DB-070E-45E2-85EE-FB5E3CD7CAD5}">
      <dgm:prSet phldrT="[Text]" custT="1"/>
      <dgm:spPr/>
      <dgm:t>
        <a:bodyPr/>
        <a:lstStyle/>
        <a:p>
          <a:r>
            <a:rPr 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</a:p>
      </dgm:t>
    </dgm:pt>
    <dgm:pt modelId="{B28E84A8-4685-4991-9A1E-E68BA77FA295}" type="parTrans" cxnId="{5460D6FD-58CB-4D32-AB19-F8CAC0780C0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D2943F-E181-492B-92B4-09E2F396E145}" type="sibTrans" cxnId="{5460D6FD-58CB-4D32-AB19-F8CAC0780C0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81C759-98AF-444D-BABC-17F825693088}">
      <dgm:prSet phldrT="[Text]" custT="1"/>
      <dgm:spPr/>
      <dgm:t>
        <a:bodyPr/>
        <a:lstStyle/>
        <a:p>
          <a:r>
            <a:rPr lang="en-US" altLang="zh-CN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 source codes community</a:t>
          </a:r>
          <a:r>
            <a:rPr 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</a:p>
      </dgm:t>
    </dgm:pt>
    <dgm:pt modelId="{A8697ECC-7EFA-4F3D-95F1-CCCE4002F752}" type="parTrans" cxnId="{93379940-65E2-452A-913E-68A3F0656AC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02873D-7808-47F0-8C4D-D4A2D1ADE392}" type="sibTrans" cxnId="{93379940-65E2-452A-913E-68A3F0656AC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6C39EA-88FF-491A-A601-2B59DC71888A}">
      <dgm:prSet phldrT="[Text]"/>
      <dgm:spPr/>
      <dgm:t>
        <a:bodyPr/>
        <a:lstStyle/>
        <a:p>
          <a:r>
            <a:rPr lang="en-US" dirty="0" err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Qt</a:t>
          </a:r>
          <a:endParaRPr lang="en-US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EB754B-C72A-4BD2-98F0-FCE6D62DC4CA}" type="parTrans" cxnId="{EDC53F28-0B7E-4F38-9990-5DF11B1A376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E39A68-3EC6-4CBC-95C8-E70580AF46E5}" type="sibTrans" cxnId="{EDC53F28-0B7E-4F38-9990-5DF11B1A376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B29964-6444-42B7-95B2-6A5BCADA3A67}" type="pres">
      <dgm:prSet presAssocID="{A2397643-8125-4F1C-A372-ECF3E023D390}" presName="Name0" presStyleCnt="0">
        <dgm:presLayoutVars>
          <dgm:dir/>
          <dgm:animLvl val="lvl"/>
          <dgm:resizeHandles val="exact"/>
        </dgm:presLayoutVars>
      </dgm:prSet>
      <dgm:spPr/>
    </dgm:pt>
    <dgm:pt modelId="{AECE52BE-5516-4AC0-B433-E8A97E5A6959}" type="pres">
      <dgm:prSet presAssocID="{75F46C7D-8C5B-44B8-885B-72B553DFBDED}" presName="linNode" presStyleCnt="0"/>
      <dgm:spPr/>
    </dgm:pt>
    <dgm:pt modelId="{08C77654-8D82-4852-ACC6-B961A709AAE1}" type="pres">
      <dgm:prSet presAssocID="{75F46C7D-8C5B-44B8-885B-72B553DFBDE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8E925CD-DA96-4108-9F23-AE05A8DA6274}" type="pres">
      <dgm:prSet presAssocID="{75F46C7D-8C5B-44B8-885B-72B553DFBDED}" presName="descendantText" presStyleLbl="alignAccFollowNode1" presStyleIdx="0" presStyleCnt="3">
        <dgm:presLayoutVars>
          <dgm:bulletEnabled val="1"/>
        </dgm:presLayoutVars>
      </dgm:prSet>
      <dgm:spPr/>
    </dgm:pt>
    <dgm:pt modelId="{F58495DC-32AC-4539-8AED-DEBFFCCFE0E5}" type="pres">
      <dgm:prSet presAssocID="{845FF6B3-6688-4FCD-971F-F6007A755750}" presName="sp" presStyleCnt="0"/>
      <dgm:spPr/>
    </dgm:pt>
    <dgm:pt modelId="{D604D9B3-10EE-4962-B7BD-9986132895C7}" type="pres">
      <dgm:prSet presAssocID="{C8FCE1D5-0013-443B-BA52-E4A60EA3FE6D}" presName="linNode" presStyleCnt="0"/>
      <dgm:spPr/>
    </dgm:pt>
    <dgm:pt modelId="{7491B81D-B182-44CE-882F-F2010AEAC0EA}" type="pres">
      <dgm:prSet presAssocID="{C8FCE1D5-0013-443B-BA52-E4A60EA3FE6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648B53B-7C1D-42EE-9775-0A07C71CCD98}" type="pres">
      <dgm:prSet presAssocID="{C8FCE1D5-0013-443B-BA52-E4A60EA3FE6D}" presName="descendantText" presStyleLbl="alignAccFollowNode1" presStyleIdx="1" presStyleCnt="3">
        <dgm:presLayoutVars>
          <dgm:bulletEnabled val="1"/>
        </dgm:presLayoutVars>
      </dgm:prSet>
      <dgm:spPr/>
    </dgm:pt>
    <dgm:pt modelId="{CC5E324B-DA9E-4CD8-BC82-0DC84413A471}" type="pres">
      <dgm:prSet presAssocID="{1C2A5E08-29F2-4695-ACA7-95A34ECB417D}" presName="sp" presStyleCnt="0"/>
      <dgm:spPr/>
    </dgm:pt>
    <dgm:pt modelId="{4A27FA38-9C39-4F55-8F9E-F5842224BF78}" type="pres">
      <dgm:prSet presAssocID="{6A8A74D4-03D1-4937-B8C8-7B38C7EA0260}" presName="linNode" presStyleCnt="0"/>
      <dgm:spPr/>
    </dgm:pt>
    <dgm:pt modelId="{B26A34E9-DEA4-407D-9D6C-64B9AF6AEE61}" type="pres">
      <dgm:prSet presAssocID="{6A8A74D4-03D1-4937-B8C8-7B38C7EA026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A1F0921-B0AF-40BC-9415-C3C382387AD4}" type="pres">
      <dgm:prSet presAssocID="{6A8A74D4-03D1-4937-B8C8-7B38C7EA026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7237901-8A32-49B0-AD0B-9EE504329D18}" type="presOf" srcId="{AB81C759-98AF-444D-BABC-17F825693088}" destId="{18E925CD-DA96-4108-9F23-AE05A8DA6274}" srcOrd="0" destOrd="3" presId="urn:microsoft.com/office/officeart/2005/8/layout/vList5"/>
    <dgm:cxn modelId="{ACFE6916-B2FA-4B64-AF86-BBC7CF1CB334}" srcId="{6A8A74D4-03D1-4937-B8C8-7B38C7EA0260}" destId="{13FC20E3-24F3-4E43-BA2C-BFEA9A5E6181}" srcOrd="0" destOrd="0" parTransId="{20E3E651-9F89-4232-A78E-7DA54792A69D}" sibTransId="{2954581B-096E-490E-B5BF-AC14E2D13EF1}"/>
    <dgm:cxn modelId="{57ABB01E-4A53-4571-BB06-995429C666C4}" type="presOf" srcId="{D06C39EA-88FF-491A-A601-2B59DC71888A}" destId="{B648B53B-7C1D-42EE-9775-0A07C71CCD98}" srcOrd="0" destOrd="1" presId="urn:microsoft.com/office/officeart/2005/8/layout/vList5"/>
    <dgm:cxn modelId="{EDC53F28-0B7E-4F38-9990-5DF11B1A376D}" srcId="{C8FCE1D5-0013-443B-BA52-E4A60EA3FE6D}" destId="{D06C39EA-88FF-491A-A601-2B59DC71888A}" srcOrd="1" destOrd="0" parTransId="{7BEB754B-C72A-4BD2-98F0-FCE6D62DC4CA}" sibTransId="{B5E39A68-3EC6-4CBC-95C8-E70580AF46E5}"/>
    <dgm:cxn modelId="{4699913B-42E8-4C8F-8CDB-095F5ACD8E6F}" srcId="{75F46C7D-8C5B-44B8-885B-72B553DFBDED}" destId="{9804C411-831F-4DA6-8B1B-9C583352CE3D}" srcOrd="0" destOrd="0" parTransId="{10941DF6-D521-4B7D-A157-C3578FDA13BB}" sibTransId="{5937179E-E6B7-4288-B225-70592C680919}"/>
    <dgm:cxn modelId="{93379940-65E2-452A-913E-68A3F0656AC5}" srcId="{75F46C7D-8C5B-44B8-885B-72B553DFBDED}" destId="{AB81C759-98AF-444D-BABC-17F825693088}" srcOrd="3" destOrd="0" parTransId="{A8697ECC-7EFA-4F3D-95F1-CCCE4002F752}" sibTransId="{1802873D-7808-47F0-8C4D-D4A2D1ADE392}"/>
    <dgm:cxn modelId="{7FD1FD5C-F3A5-4881-9935-46769BA2A575}" type="presOf" srcId="{09A103DB-070E-45E2-85EE-FB5E3CD7CAD5}" destId="{18E925CD-DA96-4108-9F23-AE05A8DA6274}" srcOrd="0" destOrd="2" presId="urn:microsoft.com/office/officeart/2005/8/layout/vList5"/>
    <dgm:cxn modelId="{15911F43-C678-4150-8A83-845F525739E1}" type="presOf" srcId="{C8FCE1D5-0013-443B-BA52-E4A60EA3FE6D}" destId="{7491B81D-B182-44CE-882F-F2010AEAC0EA}" srcOrd="0" destOrd="0" presId="urn:microsoft.com/office/officeart/2005/8/layout/vList5"/>
    <dgm:cxn modelId="{0A19B143-58AC-48DF-8335-5E07B3EE2C6B}" srcId="{A2397643-8125-4F1C-A372-ECF3E023D390}" destId="{6A8A74D4-03D1-4937-B8C8-7B38C7EA0260}" srcOrd="2" destOrd="0" parTransId="{B4EBF1B6-3111-4EEE-A303-5A97FE5E0634}" sibTransId="{6013AA25-446C-4612-B8D9-8C13B3B348A2}"/>
    <dgm:cxn modelId="{CBE39B4A-78E1-4125-97A8-258B4CF25F7E}" type="presOf" srcId="{6A8A74D4-03D1-4937-B8C8-7B38C7EA0260}" destId="{B26A34E9-DEA4-407D-9D6C-64B9AF6AEE61}" srcOrd="0" destOrd="0" presId="urn:microsoft.com/office/officeart/2005/8/layout/vList5"/>
    <dgm:cxn modelId="{6DC01451-AC09-42D7-A68B-8558B768DE8C}" type="presOf" srcId="{A2397643-8125-4F1C-A372-ECF3E023D390}" destId="{C8B29964-6444-42B7-95B2-6A5BCADA3A67}" srcOrd="0" destOrd="0" presId="urn:microsoft.com/office/officeart/2005/8/layout/vList5"/>
    <dgm:cxn modelId="{A5C46D86-E622-4CD3-AD5D-56F2787D9492}" srcId="{A2397643-8125-4F1C-A372-ECF3E023D390}" destId="{75F46C7D-8C5B-44B8-885B-72B553DFBDED}" srcOrd="0" destOrd="0" parTransId="{CDD8B25A-7C01-4D26-B85F-59F94B555813}" sibTransId="{845FF6B3-6688-4FCD-971F-F6007A755750}"/>
    <dgm:cxn modelId="{6DA59A8C-5A61-481E-9ADD-876BF0AD1C37}" type="presOf" srcId="{4F09627D-7E88-4601-93C1-4E2BFE4319F2}" destId="{B648B53B-7C1D-42EE-9775-0A07C71CCD98}" srcOrd="0" destOrd="0" presId="urn:microsoft.com/office/officeart/2005/8/layout/vList5"/>
    <dgm:cxn modelId="{AFE0B99D-2E57-430D-A357-ACA44DAC5684}" type="presOf" srcId="{13FC20E3-24F3-4E43-BA2C-BFEA9A5E6181}" destId="{9A1F0921-B0AF-40BC-9415-C3C382387AD4}" srcOrd="0" destOrd="0" presId="urn:microsoft.com/office/officeart/2005/8/layout/vList5"/>
    <dgm:cxn modelId="{369CCAA4-9D5F-464A-87CE-77B2EF21F0B8}" srcId="{C8FCE1D5-0013-443B-BA52-E4A60EA3FE6D}" destId="{4F09627D-7E88-4601-93C1-4E2BFE4319F2}" srcOrd="0" destOrd="0" parTransId="{3827320A-3550-4AEA-B735-11B701042E5A}" sibTransId="{91466907-124C-4D4C-A391-76F7F2EEFEE7}"/>
    <dgm:cxn modelId="{BED138B4-15E9-471E-8C3B-E0AF53A0AE5D}" srcId="{75F46C7D-8C5B-44B8-885B-72B553DFBDED}" destId="{389C0EFA-19BF-411D-A158-4A1EE8E2C12E}" srcOrd="1" destOrd="0" parTransId="{B48358E2-EB89-48E2-AFBD-BB181A0E33E1}" sibTransId="{676BEC3D-CADC-444A-A35B-0F861DE01B81}"/>
    <dgm:cxn modelId="{7F4180B5-3C46-45C3-B072-51BA87C09BB8}" type="presOf" srcId="{389C0EFA-19BF-411D-A158-4A1EE8E2C12E}" destId="{18E925CD-DA96-4108-9F23-AE05A8DA6274}" srcOrd="0" destOrd="1" presId="urn:microsoft.com/office/officeart/2005/8/layout/vList5"/>
    <dgm:cxn modelId="{992753B7-1671-45EE-9A52-A87F63B4FA71}" srcId="{A2397643-8125-4F1C-A372-ECF3E023D390}" destId="{C8FCE1D5-0013-443B-BA52-E4A60EA3FE6D}" srcOrd="1" destOrd="0" parTransId="{534C5E64-47EE-48C9-A4CD-A367C15C24CB}" sibTransId="{1C2A5E08-29F2-4695-ACA7-95A34ECB417D}"/>
    <dgm:cxn modelId="{FD0522C0-E3F8-4A30-BBB0-018B8DB59595}" type="presOf" srcId="{4E8F3B2F-F18D-4487-BD67-41CFB087905E}" destId="{B648B53B-7C1D-42EE-9775-0A07C71CCD98}" srcOrd="0" destOrd="2" presId="urn:microsoft.com/office/officeart/2005/8/layout/vList5"/>
    <dgm:cxn modelId="{C15E96C3-226A-4C9B-A627-D6BDB51E1BF5}" srcId="{C8FCE1D5-0013-443B-BA52-E4A60EA3FE6D}" destId="{4E8F3B2F-F18D-4487-BD67-41CFB087905E}" srcOrd="2" destOrd="0" parTransId="{8368A8F6-1661-4193-94BC-073E76623AB2}" sibTransId="{AE714AD0-EBFA-4B17-9313-712B634B1DF8}"/>
    <dgm:cxn modelId="{A42C5CE1-000A-4B1A-9FC2-3B2B33ECBAC4}" type="presOf" srcId="{9804C411-831F-4DA6-8B1B-9C583352CE3D}" destId="{18E925CD-DA96-4108-9F23-AE05A8DA6274}" srcOrd="0" destOrd="0" presId="urn:microsoft.com/office/officeart/2005/8/layout/vList5"/>
    <dgm:cxn modelId="{EBFE4EEF-26DC-44E6-8209-675F78AD1483}" type="presOf" srcId="{75F46C7D-8C5B-44B8-885B-72B553DFBDED}" destId="{08C77654-8D82-4852-ACC6-B961A709AAE1}" srcOrd="0" destOrd="0" presId="urn:microsoft.com/office/officeart/2005/8/layout/vList5"/>
    <dgm:cxn modelId="{5460D6FD-58CB-4D32-AB19-F8CAC0780C07}" srcId="{75F46C7D-8C5B-44B8-885B-72B553DFBDED}" destId="{09A103DB-070E-45E2-85EE-FB5E3CD7CAD5}" srcOrd="2" destOrd="0" parTransId="{B28E84A8-4685-4991-9A1E-E68BA77FA295}" sibTransId="{9BD2943F-E181-492B-92B4-09E2F396E145}"/>
    <dgm:cxn modelId="{85A6361F-EE0C-4676-BA1E-09B641178A47}" type="presParOf" srcId="{C8B29964-6444-42B7-95B2-6A5BCADA3A67}" destId="{AECE52BE-5516-4AC0-B433-E8A97E5A6959}" srcOrd="0" destOrd="0" presId="urn:microsoft.com/office/officeart/2005/8/layout/vList5"/>
    <dgm:cxn modelId="{A62B9528-B974-4FDF-8C2D-F05E521CCE37}" type="presParOf" srcId="{AECE52BE-5516-4AC0-B433-E8A97E5A6959}" destId="{08C77654-8D82-4852-ACC6-B961A709AAE1}" srcOrd="0" destOrd="0" presId="urn:microsoft.com/office/officeart/2005/8/layout/vList5"/>
    <dgm:cxn modelId="{E9FF7348-1AC6-4E15-8775-7B936EBA84D6}" type="presParOf" srcId="{AECE52BE-5516-4AC0-B433-E8A97E5A6959}" destId="{18E925CD-DA96-4108-9F23-AE05A8DA6274}" srcOrd="1" destOrd="0" presId="urn:microsoft.com/office/officeart/2005/8/layout/vList5"/>
    <dgm:cxn modelId="{45EF7498-CAC6-4DE2-8F6E-81B62F0954C7}" type="presParOf" srcId="{C8B29964-6444-42B7-95B2-6A5BCADA3A67}" destId="{F58495DC-32AC-4539-8AED-DEBFFCCFE0E5}" srcOrd="1" destOrd="0" presId="urn:microsoft.com/office/officeart/2005/8/layout/vList5"/>
    <dgm:cxn modelId="{56C5AAB0-DE0C-4469-96A9-5913750129FA}" type="presParOf" srcId="{C8B29964-6444-42B7-95B2-6A5BCADA3A67}" destId="{D604D9B3-10EE-4962-B7BD-9986132895C7}" srcOrd="2" destOrd="0" presId="urn:microsoft.com/office/officeart/2005/8/layout/vList5"/>
    <dgm:cxn modelId="{EC052282-7774-425A-9C79-C040BDD8FDB9}" type="presParOf" srcId="{D604D9B3-10EE-4962-B7BD-9986132895C7}" destId="{7491B81D-B182-44CE-882F-F2010AEAC0EA}" srcOrd="0" destOrd="0" presId="urn:microsoft.com/office/officeart/2005/8/layout/vList5"/>
    <dgm:cxn modelId="{F2E7C46B-7E56-4144-A5A9-CB5370E66777}" type="presParOf" srcId="{D604D9B3-10EE-4962-B7BD-9986132895C7}" destId="{B648B53B-7C1D-42EE-9775-0A07C71CCD98}" srcOrd="1" destOrd="0" presId="urn:microsoft.com/office/officeart/2005/8/layout/vList5"/>
    <dgm:cxn modelId="{32E59DA2-FE1C-4037-AAD8-E0E76479082B}" type="presParOf" srcId="{C8B29964-6444-42B7-95B2-6A5BCADA3A67}" destId="{CC5E324B-DA9E-4CD8-BC82-0DC84413A471}" srcOrd="3" destOrd="0" presId="urn:microsoft.com/office/officeart/2005/8/layout/vList5"/>
    <dgm:cxn modelId="{28AF1B48-5F31-49FF-892D-D621B5C8131F}" type="presParOf" srcId="{C8B29964-6444-42B7-95B2-6A5BCADA3A67}" destId="{4A27FA38-9C39-4F55-8F9E-F5842224BF78}" srcOrd="4" destOrd="0" presId="urn:microsoft.com/office/officeart/2005/8/layout/vList5"/>
    <dgm:cxn modelId="{6401FAC5-8213-4DF2-8C51-731CCDBDBD91}" type="presParOf" srcId="{4A27FA38-9C39-4F55-8F9E-F5842224BF78}" destId="{B26A34E9-DEA4-407D-9D6C-64B9AF6AEE61}" srcOrd="0" destOrd="0" presId="urn:microsoft.com/office/officeart/2005/8/layout/vList5"/>
    <dgm:cxn modelId="{21FD02D0-2247-49EC-AD79-3D14F88F7935}" type="presParOf" srcId="{4A27FA38-9C39-4F55-8F9E-F5842224BF78}" destId="{9A1F0921-B0AF-40BC-9415-C3C382387AD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964A11-60E0-48D1-9D32-82C50FF38D21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DF2E0B-F034-409C-97BE-B1E077D0166A}">
      <dgm:prSet phldrT="[Text]"/>
      <dgm:spPr/>
      <dgm:t>
        <a:bodyPr/>
        <a:lstStyle/>
        <a:p>
          <a:r>
            <a:rPr lang="en-US" dirty="0"/>
            <a:t>Web &amp; Software Tools</a:t>
          </a:r>
        </a:p>
      </dgm:t>
    </dgm:pt>
    <dgm:pt modelId="{42A31C57-B267-4553-8EBC-89957EA9919E}" type="parTrans" cxnId="{A6D803CA-B590-4F5F-AC18-40F3D632022F}">
      <dgm:prSet/>
      <dgm:spPr/>
      <dgm:t>
        <a:bodyPr/>
        <a:lstStyle/>
        <a:p>
          <a:endParaRPr lang="en-US"/>
        </a:p>
      </dgm:t>
    </dgm:pt>
    <dgm:pt modelId="{F799DE04-BE06-4558-B401-CA9BE73B0FE5}" type="sibTrans" cxnId="{A6D803CA-B590-4F5F-AC18-40F3D632022F}">
      <dgm:prSet/>
      <dgm:spPr/>
      <dgm:t>
        <a:bodyPr/>
        <a:lstStyle/>
        <a:p>
          <a:endParaRPr lang="en-US"/>
        </a:p>
      </dgm:t>
    </dgm:pt>
    <dgm:pt modelId="{9FA67F5C-A2B3-4A17-AA93-5C0AD273B2D5}">
      <dgm:prSet phldrT="[Text]"/>
      <dgm:spPr/>
      <dgm:t>
        <a:bodyPr/>
        <a:lstStyle/>
        <a:p>
          <a:r>
            <a:rPr lang="en-US" dirty="0"/>
            <a:t>Class web site:</a:t>
          </a:r>
        </a:p>
        <a:p>
          <a:r>
            <a:rPr lang="en-US" altLang="zh-CN" dirty="0"/>
            <a:t>gitee.com/</a:t>
          </a:r>
          <a:r>
            <a:rPr lang="en-US" altLang="zh-CN" dirty="0" err="1"/>
            <a:t>wuhanuniversity</a:t>
          </a:r>
          <a:endParaRPr lang="en-US" dirty="0"/>
        </a:p>
      </dgm:t>
    </dgm:pt>
    <dgm:pt modelId="{F1B411E4-892B-4114-B93A-577EE42BA548}" type="parTrans" cxnId="{BC5D9862-DAC4-4192-97F4-E8931AD3B7CB}">
      <dgm:prSet/>
      <dgm:spPr/>
      <dgm:t>
        <a:bodyPr/>
        <a:lstStyle/>
        <a:p>
          <a:endParaRPr lang="en-US"/>
        </a:p>
      </dgm:t>
    </dgm:pt>
    <dgm:pt modelId="{8A5F7F56-540A-4DE5-B118-0068853256FC}" type="sibTrans" cxnId="{BC5D9862-DAC4-4192-97F4-E8931AD3B7CB}">
      <dgm:prSet/>
      <dgm:spPr/>
      <dgm:t>
        <a:bodyPr/>
        <a:lstStyle/>
        <a:p>
          <a:endParaRPr lang="en-US"/>
        </a:p>
      </dgm:t>
    </dgm:pt>
    <dgm:pt modelId="{452B5EB4-6ED7-4FA8-A7C4-5C3301C82707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Azure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5A5292-11EC-4F74-A2DD-B9AB81BC264F}" type="parTrans" cxnId="{0F479CCA-569A-4D77-9DF6-37D751B3E62B}">
      <dgm:prSet/>
      <dgm:spPr/>
      <dgm:t>
        <a:bodyPr/>
        <a:lstStyle/>
        <a:p>
          <a:endParaRPr lang="en-US"/>
        </a:p>
      </dgm:t>
    </dgm:pt>
    <dgm:pt modelId="{ED3C9F27-971A-426E-911A-AC30A16EB8D7}" type="sibTrans" cxnId="{0F479CCA-569A-4D77-9DF6-37D751B3E62B}">
      <dgm:prSet/>
      <dgm:spPr/>
      <dgm:t>
        <a:bodyPr/>
        <a:lstStyle/>
        <a:p>
          <a:endParaRPr lang="en-US"/>
        </a:p>
      </dgm:t>
    </dgm:pt>
    <dgm:pt modelId="{911EC251-C7E4-4814-90D4-8D36FE8DEC24}">
      <dgm:prSet phldrT="[Text]"/>
      <dgm:spPr/>
      <dgm:t>
        <a:bodyPr/>
        <a:lstStyle/>
        <a:p>
          <a:r>
            <a:rPr lang="en-US" dirty="0"/>
            <a:t>Social Media</a:t>
          </a:r>
        </a:p>
      </dgm:t>
    </dgm:pt>
    <dgm:pt modelId="{EA241105-CF1E-4DF7-B8D8-02473B6E0B01}" type="parTrans" cxnId="{57AEE9A1-FDF7-4AB7-9681-008358ED57AB}">
      <dgm:prSet/>
      <dgm:spPr/>
      <dgm:t>
        <a:bodyPr/>
        <a:lstStyle/>
        <a:p>
          <a:endParaRPr lang="en-US"/>
        </a:p>
      </dgm:t>
    </dgm:pt>
    <dgm:pt modelId="{95633792-376C-450E-B8BC-ED28DC101CEB}" type="sibTrans" cxnId="{57AEE9A1-FDF7-4AB7-9681-008358ED57AB}">
      <dgm:prSet/>
      <dgm:spPr/>
      <dgm:t>
        <a:bodyPr/>
        <a:lstStyle/>
        <a:p>
          <a:endParaRPr lang="en-US"/>
        </a:p>
      </dgm:t>
    </dgm:pt>
    <dgm:pt modelId="{BAFD4250-3194-435C-9DB9-26F654B5C03A}">
      <dgm:prSet phldrT="[Text]"/>
      <dgm:spPr/>
      <dgm:t>
        <a:bodyPr/>
        <a:lstStyle/>
        <a:p>
          <a:r>
            <a:rPr lang="en-US" dirty="0"/>
            <a:t>Twitter: …</a:t>
          </a:r>
        </a:p>
      </dgm:t>
    </dgm:pt>
    <dgm:pt modelId="{0D4B85D5-5F65-4827-8832-FBF48D7B3363}" type="parTrans" cxnId="{071FB365-FE77-48F5-BA17-484D6C356434}">
      <dgm:prSet/>
      <dgm:spPr/>
      <dgm:t>
        <a:bodyPr/>
        <a:lstStyle/>
        <a:p>
          <a:endParaRPr lang="en-US"/>
        </a:p>
      </dgm:t>
    </dgm:pt>
    <dgm:pt modelId="{00CC07D1-76CC-4C43-9A72-FD68CB53A52F}" type="sibTrans" cxnId="{071FB365-FE77-48F5-BA17-484D6C356434}">
      <dgm:prSet/>
      <dgm:spPr/>
      <dgm:t>
        <a:bodyPr/>
        <a:lstStyle/>
        <a:p>
          <a:endParaRPr lang="en-US"/>
        </a:p>
      </dgm:t>
    </dgm:pt>
    <dgm:pt modelId="{39865F2F-A0A2-4069-A0A8-DBD105077B60}">
      <dgm:prSet phldrT="[Text]"/>
      <dgm:spPr/>
      <dgm:t>
        <a:bodyPr/>
        <a:lstStyle/>
        <a:p>
          <a:r>
            <a:rPr lang="en-US" dirty="0"/>
            <a:t>Facebook: </a:t>
          </a:r>
          <a:r>
            <a:rPr lang="en-US" altLang="zh-CN" dirty="0"/>
            <a:t>…</a:t>
          </a:r>
          <a:endParaRPr lang="en-US" dirty="0"/>
        </a:p>
      </dgm:t>
    </dgm:pt>
    <dgm:pt modelId="{258E8A36-BBB7-4C89-BC2C-F3F74D59EC28}" type="parTrans" cxnId="{28D005C6-4C20-4BE6-894F-D3B082F63438}">
      <dgm:prSet/>
      <dgm:spPr/>
      <dgm:t>
        <a:bodyPr/>
        <a:lstStyle/>
        <a:p>
          <a:endParaRPr lang="en-US"/>
        </a:p>
      </dgm:t>
    </dgm:pt>
    <dgm:pt modelId="{84624615-77BD-49D7-9881-B60A734482E2}" type="sibTrans" cxnId="{28D005C6-4C20-4BE6-894F-D3B082F63438}">
      <dgm:prSet/>
      <dgm:spPr/>
      <dgm:t>
        <a:bodyPr/>
        <a:lstStyle/>
        <a:p>
          <a:endParaRPr lang="en-US"/>
        </a:p>
      </dgm:t>
    </dgm:pt>
    <dgm:pt modelId="{3685198B-5321-4885-BEE2-2A3D6DA5B4A6}">
      <dgm:prSet phldrT="[Text]"/>
      <dgm:spPr/>
      <dgm:t>
        <a:bodyPr/>
        <a:lstStyle/>
        <a:p>
          <a:r>
            <a:rPr lang="en-US" dirty="0"/>
            <a:t>Labs, Study Groups</a:t>
          </a:r>
        </a:p>
      </dgm:t>
    </dgm:pt>
    <dgm:pt modelId="{04BBF996-DFD9-466F-BD01-7968559FCCBA}" type="parTrans" cxnId="{D55D4B72-161A-4FAE-AF7B-1ABE9C4AB99D}">
      <dgm:prSet/>
      <dgm:spPr/>
      <dgm:t>
        <a:bodyPr/>
        <a:lstStyle/>
        <a:p>
          <a:endParaRPr lang="en-US"/>
        </a:p>
      </dgm:t>
    </dgm:pt>
    <dgm:pt modelId="{D4A8ADDC-9CBB-47A6-AE74-052767EA090A}" type="sibTrans" cxnId="{D55D4B72-161A-4FAE-AF7B-1ABE9C4AB99D}">
      <dgm:prSet/>
      <dgm:spPr/>
      <dgm:t>
        <a:bodyPr/>
        <a:lstStyle/>
        <a:p>
          <a:endParaRPr lang="en-US"/>
        </a:p>
      </dgm:t>
    </dgm:pt>
    <dgm:pt modelId="{F2B8E16F-5F5A-4339-B42D-A1EA3A873A66}">
      <dgm:prSet phldrT="[Text]"/>
      <dgm:spPr/>
      <dgm:t>
        <a:bodyPr/>
        <a:lstStyle/>
        <a:p>
          <a:r>
            <a:rPr lang="en-US" dirty="0"/>
            <a:t>Labs: </a:t>
          </a:r>
          <a:r>
            <a:rPr lang="en-US" altLang="zh-CN" dirty="0"/>
            <a:t>VS 2019 + </a:t>
          </a:r>
          <a:r>
            <a:rPr lang="en-US" altLang="zh-CN" dirty="0" err="1"/>
            <a:t>github</a:t>
          </a:r>
          <a:r>
            <a:rPr lang="en-US" altLang="zh-CN" dirty="0"/>
            <a:t>/</a:t>
          </a:r>
          <a:r>
            <a:rPr lang="en-US" altLang="zh-CN" dirty="0" err="1"/>
            <a:t>gitee</a:t>
          </a:r>
          <a:endParaRPr lang="en-US" dirty="0"/>
        </a:p>
      </dgm:t>
    </dgm:pt>
    <dgm:pt modelId="{07DAEFAB-B713-4B0E-8DFA-5AC55A476C27}" type="parTrans" cxnId="{69F2DDF9-A227-4E72-BAA2-430220F4F365}">
      <dgm:prSet/>
      <dgm:spPr/>
      <dgm:t>
        <a:bodyPr/>
        <a:lstStyle/>
        <a:p>
          <a:endParaRPr lang="en-US"/>
        </a:p>
      </dgm:t>
    </dgm:pt>
    <dgm:pt modelId="{711389FD-DC4C-4AF5-A083-821A33571CBA}" type="sibTrans" cxnId="{69F2DDF9-A227-4E72-BAA2-430220F4F365}">
      <dgm:prSet/>
      <dgm:spPr/>
      <dgm:t>
        <a:bodyPr/>
        <a:lstStyle/>
        <a:p>
          <a:endParaRPr lang="en-US"/>
        </a:p>
      </dgm:t>
    </dgm:pt>
    <dgm:pt modelId="{E25008CC-3EBF-4262-B825-01A46F1E088F}">
      <dgm:prSet phldrT="[Text]"/>
      <dgm:spPr/>
      <dgm:t>
        <a:bodyPr/>
        <a:lstStyle/>
        <a:p>
          <a:r>
            <a:rPr lang="en-US" dirty="0"/>
            <a:t>Study groups: big plus!</a:t>
          </a:r>
        </a:p>
      </dgm:t>
    </dgm:pt>
    <dgm:pt modelId="{8CE3EAD2-5AF7-45C2-94FF-4E7639E940A5}" type="parTrans" cxnId="{83E6F21F-FEF4-4BA6-8766-8B22936871AC}">
      <dgm:prSet/>
      <dgm:spPr/>
      <dgm:t>
        <a:bodyPr/>
        <a:lstStyle/>
        <a:p>
          <a:endParaRPr lang="en-US"/>
        </a:p>
      </dgm:t>
    </dgm:pt>
    <dgm:pt modelId="{A4D6D835-3339-47DE-B6A4-3291AD8E9A4E}" type="sibTrans" cxnId="{83E6F21F-FEF4-4BA6-8766-8B22936871AC}">
      <dgm:prSet/>
      <dgm:spPr/>
      <dgm:t>
        <a:bodyPr/>
        <a:lstStyle/>
        <a:p>
          <a:endParaRPr lang="en-US"/>
        </a:p>
      </dgm:t>
    </dgm:pt>
    <dgm:pt modelId="{C22B14A1-CEB5-4C85-A079-329A0D631FC4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WeChat Group: 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programming windows 2020</a:t>
          </a:r>
          <a:endParaRPr lang="en-US" dirty="0"/>
        </a:p>
      </dgm:t>
    </dgm:pt>
    <dgm:pt modelId="{C498E0DF-6C2A-40EA-A705-42667224E35E}" type="parTrans" cxnId="{78AD89B4-E3A9-41B0-AF51-37437A573099}">
      <dgm:prSet/>
      <dgm:spPr/>
      <dgm:t>
        <a:bodyPr/>
        <a:lstStyle/>
        <a:p>
          <a:endParaRPr lang="en-US"/>
        </a:p>
      </dgm:t>
    </dgm:pt>
    <dgm:pt modelId="{9B9DEF1B-B47B-45CC-AC15-A4015E7A6961}" type="sibTrans" cxnId="{78AD89B4-E3A9-41B0-AF51-37437A573099}">
      <dgm:prSet/>
      <dgm:spPr/>
      <dgm:t>
        <a:bodyPr/>
        <a:lstStyle/>
        <a:p>
          <a:endParaRPr lang="en-US"/>
        </a:p>
      </dgm:t>
    </dgm:pt>
    <dgm:pt modelId="{D7533782-3A8A-442A-9F24-8DC26FC5B3E3}">
      <dgm:prSet phldrT="[Text]"/>
      <dgm:spPr/>
      <dgm:t>
        <a:bodyPr/>
        <a:lstStyle/>
        <a:p>
          <a:r>
            <a:rPr lang="en-US" dirty="0"/>
            <a:t>Collaboration tool: </a:t>
          </a:r>
          <a:r>
            <a:rPr lang="en-US" altLang="zh-CN" dirty="0"/>
            <a:t>git</a:t>
          </a:r>
        </a:p>
        <a:p>
          <a:r>
            <a:rPr lang="en-US" altLang="zh-CN" dirty="0"/>
            <a:t>Management tool: project</a:t>
          </a:r>
          <a:endParaRPr lang="en-US" dirty="0"/>
        </a:p>
      </dgm:t>
    </dgm:pt>
    <dgm:pt modelId="{0B0434F5-F6FF-4749-8332-5CE2942EF69F}" type="sibTrans" cxnId="{660195D4-96BD-4EE8-A65E-0ACF0BCB93F6}">
      <dgm:prSet/>
      <dgm:spPr/>
      <dgm:t>
        <a:bodyPr/>
        <a:lstStyle/>
        <a:p>
          <a:endParaRPr lang="en-US"/>
        </a:p>
      </dgm:t>
    </dgm:pt>
    <dgm:pt modelId="{2779A0B4-ABB2-4420-936D-036EE033A6B5}" type="parTrans" cxnId="{660195D4-96BD-4EE8-A65E-0ACF0BCB93F6}">
      <dgm:prSet/>
      <dgm:spPr/>
      <dgm:t>
        <a:bodyPr/>
        <a:lstStyle/>
        <a:p>
          <a:endParaRPr lang="en-US"/>
        </a:p>
      </dgm:t>
    </dgm:pt>
    <dgm:pt modelId="{0E7A83FE-A83D-4D37-BD58-B3BE98109EBF}" type="pres">
      <dgm:prSet presAssocID="{81964A11-60E0-48D1-9D32-82C50FF38D21}" presName="theList" presStyleCnt="0">
        <dgm:presLayoutVars>
          <dgm:dir/>
          <dgm:animLvl val="lvl"/>
          <dgm:resizeHandles val="exact"/>
        </dgm:presLayoutVars>
      </dgm:prSet>
      <dgm:spPr/>
    </dgm:pt>
    <dgm:pt modelId="{269D256E-E9CF-442B-9DAB-580449D828DC}" type="pres">
      <dgm:prSet presAssocID="{C1DF2E0B-F034-409C-97BE-B1E077D0166A}" presName="compNode" presStyleCnt="0"/>
      <dgm:spPr/>
    </dgm:pt>
    <dgm:pt modelId="{5EE3D656-49E3-4846-80B3-9DF4C0678135}" type="pres">
      <dgm:prSet presAssocID="{C1DF2E0B-F034-409C-97BE-B1E077D0166A}" presName="aNode" presStyleLbl="bgShp" presStyleIdx="0" presStyleCnt="3"/>
      <dgm:spPr/>
    </dgm:pt>
    <dgm:pt modelId="{39674946-8641-4D9C-B474-ADD5C2CCB996}" type="pres">
      <dgm:prSet presAssocID="{C1DF2E0B-F034-409C-97BE-B1E077D0166A}" presName="textNode" presStyleLbl="bgShp" presStyleIdx="0" presStyleCnt="3"/>
      <dgm:spPr/>
    </dgm:pt>
    <dgm:pt modelId="{4AF04BA3-F12F-4B14-922A-44D4F6F8C391}" type="pres">
      <dgm:prSet presAssocID="{C1DF2E0B-F034-409C-97BE-B1E077D0166A}" presName="compChildNode" presStyleCnt="0"/>
      <dgm:spPr/>
    </dgm:pt>
    <dgm:pt modelId="{30665FCA-7375-419C-AD5F-DEFB6A78AF8B}" type="pres">
      <dgm:prSet presAssocID="{C1DF2E0B-F034-409C-97BE-B1E077D0166A}" presName="theInnerList" presStyleCnt="0"/>
      <dgm:spPr/>
    </dgm:pt>
    <dgm:pt modelId="{575ED4E3-10E1-44F4-98F2-9E82E73CD01D}" type="pres">
      <dgm:prSet presAssocID="{9FA67F5C-A2B3-4A17-AA93-5C0AD273B2D5}" presName="childNode" presStyleLbl="node1" presStyleIdx="0" presStyleCnt="8">
        <dgm:presLayoutVars>
          <dgm:bulletEnabled val="1"/>
        </dgm:presLayoutVars>
      </dgm:prSet>
      <dgm:spPr/>
    </dgm:pt>
    <dgm:pt modelId="{BEED572B-1254-4D63-AD99-B2EDA1CEFCD0}" type="pres">
      <dgm:prSet presAssocID="{9FA67F5C-A2B3-4A17-AA93-5C0AD273B2D5}" presName="aSpace2" presStyleCnt="0"/>
      <dgm:spPr/>
    </dgm:pt>
    <dgm:pt modelId="{FE3E8C9E-4E0C-48C9-B969-45E913CB4CB6}" type="pres">
      <dgm:prSet presAssocID="{D7533782-3A8A-442A-9F24-8DC26FC5B3E3}" presName="childNode" presStyleLbl="node1" presStyleIdx="1" presStyleCnt="8">
        <dgm:presLayoutVars>
          <dgm:bulletEnabled val="1"/>
        </dgm:presLayoutVars>
      </dgm:prSet>
      <dgm:spPr/>
    </dgm:pt>
    <dgm:pt modelId="{F149C5A8-F47F-4249-A33E-785C301435E8}" type="pres">
      <dgm:prSet presAssocID="{D7533782-3A8A-442A-9F24-8DC26FC5B3E3}" presName="aSpace2" presStyleCnt="0"/>
      <dgm:spPr/>
    </dgm:pt>
    <dgm:pt modelId="{96B6F13E-4C71-4B33-9AE7-68769BCA1885}" type="pres">
      <dgm:prSet presAssocID="{452B5EB4-6ED7-4FA8-A7C4-5C3301C82707}" presName="childNode" presStyleLbl="node1" presStyleIdx="2" presStyleCnt="8" custLinFactNeighborX="-373" custLinFactNeighborY="2">
        <dgm:presLayoutVars>
          <dgm:bulletEnabled val="1"/>
        </dgm:presLayoutVars>
      </dgm:prSet>
      <dgm:spPr/>
    </dgm:pt>
    <dgm:pt modelId="{C23CCC18-A8E8-49F1-BA65-3F51C1FDA18A}" type="pres">
      <dgm:prSet presAssocID="{C1DF2E0B-F034-409C-97BE-B1E077D0166A}" presName="aSpace" presStyleCnt="0"/>
      <dgm:spPr/>
    </dgm:pt>
    <dgm:pt modelId="{6930CA3A-746D-45D5-86CF-7E5E82630FFE}" type="pres">
      <dgm:prSet presAssocID="{911EC251-C7E4-4814-90D4-8D36FE8DEC24}" presName="compNode" presStyleCnt="0"/>
      <dgm:spPr/>
    </dgm:pt>
    <dgm:pt modelId="{36A5E784-0575-4B9A-932D-84B4018329C2}" type="pres">
      <dgm:prSet presAssocID="{911EC251-C7E4-4814-90D4-8D36FE8DEC24}" presName="aNode" presStyleLbl="bgShp" presStyleIdx="1" presStyleCnt="3"/>
      <dgm:spPr/>
    </dgm:pt>
    <dgm:pt modelId="{BB857315-7C35-4D47-8535-974ED697CCEF}" type="pres">
      <dgm:prSet presAssocID="{911EC251-C7E4-4814-90D4-8D36FE8DEC24}" presName="textNode" presStyleLbl="bgShp" presStyleIdx="1" presStyleCnt="3"/>
      <dgm:spPr/>
    </dgm:pt>
    <dgm:pt modelId="{FCE75200-3B56-41AA-9638-E2DCED5EAB72}" type="pres">
      <dgm:prSet presAssocID="{911EC251-C7E4-4814-90D4-8D36FE8DEC24}" presName="compChildNode" presStyleCnt="0"/>
      <dgm:spPr/>
    </dgm:pt>
    <dgm:pt modelId="{7852F8EC-716B-4B16-A1A5-D39B5E68106B}" type="pres">
      <dgm:prSet presAssocID="{911EC251-C7E4-4814-90D4-8D36FE8DEC24}" presName="theInnerList" presStyleCnt="0"/>
      <dgm:spPr/>
    </dgm:pt>
    <dgm:pt modelId="{C4D55E39-E127-46E1-8C18-E650BDF0FCB0}" type="pres">
      <dgm:prSet presAssocID="{BAFD4250-3194-435C-9DB9-26F654B5C03A}" presName="childNode" presStyleLbl="node1" presStyleIdx="3" presStyleCnt="8">
        <dgm:presLayoutVars>
          <dgm:bulletEnabled val="1"/>
        </dgm:presLayoutVars>
      </dgm:prSet>
      <dgm:spPr/>
    </dgm:pt>
    <dgm:pt modelId="{51437605-AADB-4D66-843B-C75DD317C3AC}" type="pres">
      <dgm:prSet presAssocID="{BAFD4250-3194-435C-9DB9-26F654B5C03A}" presName="aSpace2" presStyleCnt="0"/>
      <dgm:spPr/>
    </dgm:pt>
    <dgm:pt modelId="{194BEDD1-D18B-469C-A681-6F2CD0649826}" type="pres">
      <dgm:prSet presAssocID="{39865F2F-A0A2-4069-A0A8-DBD105077B60}" presName="childNode" presStyleLbl="node1" presStyleIdx="4" presStyleCnt="8">
        <dgm:presLayoutVars>
          <dgm:bulletEnabled val="1"/>
        </dgm:presLayoutVars>
      </dgm:prSet>
      <dgm:spPr/>
    </dgm:pt>
    <dgm:pt modelId="{892CDBFD-E30C-4BCF-8196-B5DFA060E363}" type="pres">
      <dgm:prSet presAssocID="{39865F2F-A0A2-4069-A0A8-DBD105077B60}" presName="aSpace2" presStyleCnt="0"/>
      <dgm:spPr/>
    </dgm:pt>
    <dgm:pt modelId="{E864E8C5-2AF8-4B2A-8FB7-8D60286472A2}" type="pres">
      <dgm:prSet presAssocID="{C22B14A1-CEB5-4C85-A079-329A0D631FC4}" presName="childNode" presStyleLbl="node1" presStyleIdx="5" presStyleCnt="8">
        <dgm:presLayoutVars>
          <dgm:bulletEnabled val="1"/>
        </dgm:presLayoutVars>
      </dgm:prSet>
      <dgm:spPr/>
    </dgm:pt>
    <dgm:pt modelId="{B3E9CFA4-C89F-44A7-9A68-11D7A051672A}" type="pres">
      <dgm:prSet presAssocID="{911EC251-C7E4-4814-90D4-8D36FE8DEC24}" presName="aSpace" presStyleCnt="0"/>
      <dgm:spPr/>
    </dgm:pt>
    <dgm:pt modelId="{D18FAD2B-1C42-4AA8-B2B2-4248C0C52B1B}" type="pres">
      <dgm:prSet presAssocID="{3685198B-5321-4885-BEE2-2A3D6DA5B4A6}" presName="compNode" presStyleCnt="0"/>
      <dgm:spPr/>
    </dgm:pt>
    <dgm:pt modelId="{73EF77D7-714B-46AC-B791-77FB73C27C85}" type="pres">
      <dgm:prSet presAssocID="{3685198B-5321-4885-BEE2-2A3D6DA5B4A6}" presName="aNode" presStyleLbl="bgShp" presStyleIdx="2" presStyleCnt="3"/>
      <dgm:spPr/>
    </dgm:pt>
    <dgm:pt modelId="{67D9D327-C476-4BF7-B7AB-E484AB473A27}" type="pres">
      <dgm:prSet presAssocID="{3685198B-5321-4885-BEE2-2A3D6DA5B4A6}" presName="textNode" presStyleLbl="bgShp" presStyleIdx="2" presStyleCnt="3"/>
      <dgm:spPr/>
    </dgm:pt>
    <dgm:pt modelId="{116DC192-2051-4BFD-AB50-BD7067181C44}" type="pres">
      <dgm:prSet presAssocID="{3685198B-5321-4885-BEE2-2A3D6DA5B4A6}" presName="compChildNode" presStyleCnt="0"/>
      <dgm:spPr/>
    </dgm:pt>
    <dgm:pt modelId="{E487713E-AFA7-44C8-9935-EADE9CC87190}" type="pres">
      <dgm:prSet presAssocID="{3685198B-5321-4885-BEE2-2A3D6DA5B4A6}" presName="theInnerList" presStyleCnt="0"/>
      <dgm:spPr/>
    </dgm:pt>
    <dgm:pt modelId="{2CA0B65E-4012-4BC5-9436-ACF3DB7847C8}" type="pres">
      <dgm:prSet presAssocID="{F2B8E16F-5F5A-4339-B42D-A1EA3A873A66}" presName="childNode" presStyleLbl="node1" presStyleIdx="6" presStyleCnt="8">
        <dgm:presLayoutVars>
          <dgm:bulletEnabled val="1"/>
        </dgm:presLayoutVars>
      </dgm:prSet>
      <dgm:spPr/>
    </dgm:pt>
    <dgm:pt modelId="{4F729725-0C9D-49CE-9067-209B03FED34E}" type="pres">
      <dgm:prSet presAssocID="{F2B8E16F-5F5A-4339-B42D-A1EA3A873A66}" presName="aSpace2" presStyleCnt="0"/>
      <dgm:spPr/>
    </dgm:pt>
    <dgm:pt modelId="{727F9D2C-89F2-4A05-AB22-0A805ACA0081}" type="pres">
      <dgm:prSet presAssocID="{E25008CC-3EBF-4262-B825-01A46F1E088F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65DA3B0C-C80A-4C1E-9E81-5220CB0ACD02}" type="presOf" srcId="{39865F2F-A0A2-4069-A0A8-DBD105077B60}" destId="{194BEDD1-D18B-469C-A681-6F2CD0649826}" srcOrd="0" destOrd="0" presId="urn:microsoft.com/office/officeart/2005/8/layout/lProcess2"/>
    <dgm:cxn modelId="{90B25311-0A64-41C9-A79C-41BA8BE636D5}" type="presOf" srcId="{D7533782-3A8A-442A-9F24-8DC26FC5B3E3}" destId="{FE3E8C9E-4E0C-48C9-B969-45E913CB4CB6}" srcOrd="0" destOrd="0" presId="urn:microsoft.com/office/officeart/2005/8/layout/lProcess2"/>
    <dgm:cxn modelId="{3AEF1512-85D4-4F38-A0AE-869032ED7E2F}" type="presOf" srcId="{81964A11-60E0-48D1-9D32-82C50FF38D21}" destId="{0E7A83FE-A83D-4D37-BD58-B3BE98109EBF}" srcOrd="0" destOrd="0" presId="urn:microsoft.com/office/officeart/2005/8/layout/lProcess2"/>
    <dgm:cxn modelId="{83E6F21F-FEF4-4BA6-8766-8B22936871AC}" srcId="{3685198B-5321-4885-BEE2-2A3D6DA5B4A6}" destId="{E25008CC-3EBF-4262-B825-01A46F1E088F}" srcOrd="1" destOrd="0" parTransId="{8CE3EAD2-5AF7-45C2-94FF-4E7639E940A5}" sibTransId="{A4D6D835-3339-47DE-B6A4-3291AD8E9A4E}"/>
    <dgm:cxn modelId="{7A14992B-7E79-4D53-AE68-00258322CAF4}" type="presOf" srcId="{3685198B-5321-4885-BEE2-2A3D6DA5B4A6}" destId="{73EF77D7-714B-46AC-B791-77FB73C27C85}" srcOrd="0" destOrd="0" presId="urn:microsoft.com/office/officeart/2005/8/layout/lProcess2"/>
    <dgm:cxn modelId="{C939D03B-41BC-478F-8898-9F0D9C0E109D}" type="presOf" srcId="{C1DF2E0B-F034-409C-97BE-B1E077D0166A}" destId="{5EE3D656-49E3-4846-80B3-9DF4C0678135}" srcOrd="0" destOrd="0" presId="urn:microsoft.com/office/officeart/2005/8/layout/lProcess2"/>
    <dgm:cxn modelId="{BC5D9862-DAC4-4192-97F4-E8931AD3B7CB}" srcId="{C1DF2E0B-F034-409C-97BE-B1E077D0166A}" destId="{9FA67F5C-A2B3-4A17-AA93-5C0AD273B2D5}" srcOrd="0" destOrd="0" parTransId="{F1B411E4-892B-4114-B93A-577EE42BA548}" sibTransId="{8A5F7F56-540A-4DE5-B118-0068853256FC}"/>
    <dgm:cxn modelId="{071FB365-FE77-48F5-BA17-484D6C356434}" srcId="{911EC251-C7E4-4814-90D4-8D36FE8DEC24}" destId="{BAFD4250-3194-435C-9DB9-26F654B5C03A}" srcOrd="0" destOrd="0" parTransId="{0D4B85D5-5F65-4827-8832-FBF48D7B3363}" sibTransId="{00CC07D1-76CC-4C43-9A72-FD68CB53A52F}"/>
    <dgm:cxn modelId="{9E99BB4A-64AC-4D27-BAFD-B1775DD4D8D0}" type="presOf" srcId="{C22B14A1-CEB5-4C85-A079-329A0D631FC4}" destId="{E864E8C5-2AF8-4B2A-8FB7-8D60286472A2}" srcOrd="0" destOrd="0" presId="urn:microsoft.com/office/officeart/2005/8/layout/lProcess2"/>
    <dgm:cxn modelId="{9A05484E-DE8F-43BE-8338-A9FF8F4980CC}" type="presOf" srcId="{911EC251-C7E4-4814-90D4-8D36FE8DEC24}" destId="{36A5E784-0575-4B9A-932D-84B4018329C2}" srcOrd="0" destOrd="0" presId="urn:microsoft.com/office/officeart/2005/8/layout/lProcess2"/>
    <dgm:cxn modelId="{D55D4B72-161A-4FAE-AF7B-1ABE9C4AB99D}" srcId="{81964A11-60E0-48D1-9D32-82C50FF38D21}" destId="{3685198B-5321-4885-BEE2-2A3D6DA5B4A6}" srcOrd="2" destOrd="0" parTransId="{04BBF996-DFD9-466F-BD01-7968559FCCBA}" sibTransId="{D4A8ADDC-9CBB-47A6-AE74-052767EA090A}"/>
    <dgm:cxn modelId="{F2587B56-D314-43EC-ABCB-84C77D61FDDA}" type="presOf" srcId="{911EC251-C7E4-4814-90D4-8D36FE8DEC24}" destId="{BB857315-7C35-4D47-8535-974ED697CCEF}" srcOrd="1" destOrd="0" presId="urn:microsoft.com/office/officeart/2005/8/layout/lProcess2"/>
    <dgm:cxn modelId="{9D2C00A1-C9B8-4946-AEC1-05DC13345F3F}" type="presOf" srcId="{3685198B-5321-4885-BEE2-2A3D6DA5B4A6}" destId="{67D9D327-C476-4BF7-B7AB-E484AB473A27}" srcOrd="1" destOrd="0" presId="urn:microsoft.com/office/officeart/2005/8/layout/lProcess2"/>
    <dgm:cxn modelId="{57AEE9A1-FDF7-4AB7-9681-008358ED57AB}" srcId="{81964A11-60E0-48D1-9D32-82C50FF38D21}" destId="{911EC251-C7E4-4814-90D4-8D36FE8DEC24}" srcOrd="1" destOrd="0" parTransId="{EA241105-CF1E-4DF7-B8D8-02473B6E0B01}" sibTransId="{95633792-376C-450E-B8BC-ED28DC101CEB}"/>
    <dgm:cxn modelId="{F84BF8AA-607F-438B-99AB-B5DFCB444859}" type="presOf" srcId="{BAFD4250-3194-435C-9DB9-26F654B5C03A}" destId="{C4D55E39-E127-46E1-8C18-E650BDF0FCB0}" srcOrd="0" destOrd="0" presId="urn:microsoft.com/office/officeart/2005/8/layout/lProcess2"/>
    <dgm:cxn modelId="{78AD89B4-E3A9-41B0-AF51-37437A573099}" srcId="{911EC251-C7E4-4814-90D4-8D36FE8DEC24}" destId="{C22B14A1-CEB5-4C85-A079-329A0D631FC4}" srcOrd="2" destOrd="0" parTransId="{C498E0DF-6C2A-40EA-A705-42667224E35E}" sibTransId="{9B9DEF1B-B47B-45CC-AC15-A4015E7A6961}"/>
    <dgm:cxn modelId="{28D005C6-4C20-4BE6-894F-D3B082F63438}" srcId="{911EC251-C7E4-4814-90D4-8D36FE8DEC24}" destId="{39865F2F-A0A2-4069-A0A8-DBD105077B60}" srcOrd="1" destOrd="0" parTransId="{258E8A36-BBB7-4C89-BC2C-F3F74D59EC28}" sibTransId="{84624615-77BD-49D7-9881-B60A734482E2}"/>
    <dgm:cxn modelId="{A6D803CA-B590-4F5F-AC18-40F3D632022F}" srcId="{81964A11-60E0-48D1-9D32-82C50FF38D21}" destId="{C1DF2E0B-F034-409C-97BE-B1E077D0166A}" srcOrd="0" destOrd="0" parTransId="{42A31C57-B267-4553-8EBC-89957EA9919E}" sibTransId="{F799DE04-BE06-4558-B401-CA9BE73B0FE5}"/>
    <dgm:cxn modelId="{0F479CCA-569A-4D77-9DF6-37D751B3E62B}" srcId="{C1DF2E0B-F034-409C-97BE-B1E077D0166A}" destId="{452B5EB4-6ED7-4FA8-A7C4-5C3301C82707}" srcOrd="2" destOrd="0" parTransId="{A65A5292-11EC-4F74-A2DD-B9AB81BC264F}" sibTransId="{ED3C9F27-971A-426E-911A-AC30A16EB8D7}"/>
    <dgm:cxn modelId="{68A880CB-36C5-442A-9C0A-543018EC180C}" type="presOf" srcId="{E25008CC-3EBF-4262-B825-01A46F1E088F}" destId="{727F9D2C-89F2-4A05-AB22-0A805ACA0081}" srcOrd="0" destOrd="0" presId="urn:microsoft.com/office/officeart/2005/8/layout/lProcess2"/>
    <dgm:cxn modelId="{660195D4-96BD-4EE8-A65E-0ACF0BCB93F6}" srcId="{C1DF2E0B-F034-409C-97BE-B1E077D0166A}" destId="{D7533782-3A8A-442A-9F24-8DC26FC5B3E3}" srcOrd="1" destOrd="0" parTransId="{2779A0B4-ABB2-4420-936D-036EE033A6B5}" sibTransId="{0B0434F5-F6FF-4749-8332-5CE2942EF69F}"/>
    <dgm:cxn modelId="{B1E3CED7-9BA3-46F5-8CFD-59B6546AA29A}" type="presOf" srcId="{452B5EB4-6ED7-4FA8-A7C4-5C3301C82707}" destId="{96B6F13E-4C71-4B33-9AE7-68769BCA1885}" srcOrd="0" destOrd="0" presId="urn:microsoft.com/office/officeart/2005/8/layout/lProcess2"/>
    <dgm:cxn modelId="{DF641FEB-D82F-4D31-B32E-F19E636FB3A2}" type="presOf" srcId="{9FA67F5C-A2B3-4A17-AA93-5C0AD273B2D5}" destId="{575ED4E3-10E1-44F4-98F2-9E82E73CD01D}" srcOrd="0" destOrd="0" presId="urn:microsoft.com/office/officeart/2005/8/layout/lProcess2"/>
    <dgm:cxn modelId="{C98D9AEB-E2D1-4EA1-8B9C-E61863A81C24}" type="presOf" srcId="{C1DF2E0B-F034-409C-97BE-B1E077D0166A}" destId="{39674946-8641-4D9C-B474-ADD5C2CCB996}" srcOrd="1" destOrd="0" presId="urn:microsoft.com/office/officeart/2005/8/layout/lProcess2"/>
    <dgm:cxn modelId="{69F2DDF9-A227-4E72-BAA2-430220F4F365}" srcId="{3685198B-5321-4885-BEE2-2A3D6DA5B4A6}" destId="{F2B8E16F-5F5A-4339-B42D-A1EA3A873A66}" srcOrd="0" destOrd="0" parTransId="{07DAEFAB-B713-4B0E-8DFA-5AC55A476C27}" sibTransId="{711389FD-DC4C-4AF5-A083-821A33571CBA}"/>
    <dgm:cxn modelId="{E90F8EFB-4FFD-4F13-8F28-B0018CACA6A2}" type="presOf" srcId="{F2B8E16F-5F5A-4339-B42D-A1EA3A873A66}" destId="{2CA0B65E-4012-4BC5-9436-ACF3DB7847C8}" srcOrd="0" destOrd="0" presId="urn:microsoft.com/office/officeart/2005/8/layout/lProcess2"/>
    <dgm:cxn modelId="{2E5DC51E-89E8-4B50-9D40-3C6BD78BD681}" type="presParOf" srcId="{0E7A83FE-A83D-4D37-BD58-B3BE98109EBF}" destId="{269D256E-E9CF-442B-9DAB-580449D828DC}" srcOrd="0" destOrd="0" presId="urn:microsoft.com/office/officeart/2005/8/layout/lProcess2"/>
    <dgm:cxn modelId="{D92BD7CC-7846-4233-AC75-9F78FFA4C1AB}" type="presParOf" srcId="{269D256E-E9CF-442B-9DAB-580449D828DC}" destId="{5EE3D656-49E3-4846-80B3-9DF4C0678135}" srcOrd="0" destOrd="0" presId="urn:microsoft.com/office/officeart/2005/8/layout/lProcess2"/>
    <dgm:cxn modelId="{5F0ACA48-1F53-4320-85B7-8CB2A378A748}" type="presParOf" srcId="{269D256E-E9CF-442B-9DAB-580449D828DC}" destId="{39674946-8641-4D9C-B474-ADD5C2CCB996}" srcOrd="1" destOrd="0" presId="urn:microsoft.com/office/officeart/2005/8/layout/lProcess2"/>
    <dgm:cxn modelId="{2B2CAEBA-F26B-4DF1-8531-316A62B98ED6}" type="presParOf" srcId="{269D256E-E9CF-442B-9DAB-580449D828DC}" destId="{4AF04BA3-F12F-4B14-922A-44D4F6F8C391}" srcOrd="2" destOrd="0" presId="urn:microsoft.com/office/officeart/2005/8/layout/lProcess2"/>
    <dgm:cxn modelId="{A408F08F-09F7-4CA8-9944-6460865CCE63}" type="presParOf" srcId="{4AF04BA3-F12F-4B14-922A-44D4F6F8C391}" destId="{30665FCA-7375-419C-AD5F-DEFB6A78AF8B}" srcOrd="0" destOrd="0" presId="urn:microsoft.com/office/officeart/2005/8/layout/lProcess2"/>
    <dgm:cxn modelId="{2DE73B57-5F7D-49B0-BC20-631944E7AE38}" type="presParOf" srcId="{30665FCA-7375-419C-AD5F-DEFB6A78AF8B}" destId="{575ED4E3-10E1-44F4-98F2-9E82E73CD01D}" srcOrd="0" destOrd="0" presId="urn:microsoft.com/office/officeart/2005/8/layout/lProcess2"/>
    <dgm:cxn modelId="{0EFAF434-9605-4345-90A0-67DFD5086B31}" type="presParOf" srcId="{30665FCA-7375-419C-AD5F-DEFB6A78AF8B}" destId="{BEED572B-1254-4D63-AD99-B2EDA1CEFCD0}" srcOrd="1" destOrd="0" presId="urn:microsoft.com/office/officeart/2005/8/layout/lProcess2"/>
    <dgm:cxn modelId="{75467851-6A42-4BB8-98EB-70027931FE7E}" type="presParOf" srcId="{30665FCA-7375-419C-AD5F-DEFB6A78AF8B}" destId="{FE3E8C9E-4E0C-48C9-B969-45E913CB4CB6}" srcOrd="2" destOrd="0" presId="urn:microsoft.com/office/officeart/2005/8/layout/lProcess2"/>
    <dgm:cxn modelId="{7E5704E2-1D2E-4EFF-B0DC-2DCB55CF8712}" type="presParOf" srcId="{30665FCA-7375-419C-AD5F-DEFB6A78AF8B}" destId="{F149C5A8-F47F-4249-A33E-785C301435E8}" srcOrd="3" destOrd="0" presId="urn:microsoft.com/office/officeart/2005/8/layout/lProcess2"/>
    <dgm:cxn modelId="{0E3DE23F-9AA4-47C3-ADB3-6EAF14C3E55D}" type="presParOf" srcId="{30665FCA-7375-419C-AD5F-DEFB6A78AF8B}" destId="{96B6F13E-4C71-4B33-9AE7-68769BCA1885}" srcOrd="4" destOrd="0" presId="urn:microsoft.com/office/officeart/2005/8/layout/lProcess2"/>
    <dgm:cxn modelId="{2E345F92-B787-493E-8915-B4278C9E1759}" type="presParOf" srcId="{0E7A83FE-A83D-4D37-BD58-B3BE98109EBF}" destId="{C23CCC18-A8E8-49F1-BA65-3F51C1FDA18A}" srcOrd="1" destOrd="0" presId="urn:microsoft.com/office/officeart/2005/8/layout/lProcess2"/>
    <dgm:cxn modelId="{FA579179-CC0E-40DA-965A-F9FFB1B26BF3}" type="presParOf" srcId="{0E7A83FE-A83D-4D37-BD58-B3BE98109EBF}" destId="{6930CA3A-746D-45D5-86CF-7E5E82630FFE}" srcOrd="2" destOrd="0" presId="urn:microsoft.com/office/officeart/2005/8/layout/lProcess2"/>
    <dgm:cxn modelId="{20838F8E-A634-4BE1-99EF-E9A1B9594EDC}" type="presParOf" srcId="{6930CA3A-746D-45D5-86CF-7E5E82630FFE}" destId="{36A5E784-0575-4B9A-932D-84B4018329C2}" srcOrd="0" destOrd="0" presId="urn:microsoft.com/office/officeart/2005/8/layout/lProcess2"/>
    <dgm:cxn modelId="{E11B4138-C8E9-4C72-A113-C551EACEF345}" type="presParOf" srcId="{6930CA3A-746D-45D5-86CF-7E5E82630FFE}" destId="{BB857315-7C35-4D47-8535-974ED697CCEF}" srcOrd="1" destOrd="0" presId="urn:microsoft.com/office/officeart/2005/8/layout/lProcess2"/>
    <dgm:cxn modelId="{80160BB6-6189-41CC-A78D-5F48DF3CE205}" type="presParOf" srcId="{6930CA3A-746D-45D5-86CF-7E5E82630FFE}" destId="{FCE75200-3B56-41AA-9638-E2DCED5EAB72}" srcOrd="2" destOrd="0" presId="urn:microsoft.com/office/officeart/2005/8/layout/lProcess2"/>
    <dgm:cxn modelId="{71C9A70A-AF7A-44F8-AA9F-295D5325FB07}" type="presParOf" srcId="{FCE75200-3B56-41AA-9638-E2DCED5EAB72}" destId="{7852F8EC-716B-4B16-A1A5-D39B5E68106B}" srcOrd="0" destOrd="0" presId="urn:microsoft.com/office/officeart/2005/8/layout/lProcess2"/>
    <dgm:cxn modelId="{01C9FD1B-553B-44E9-8BBA-C1C758905D66}" type="presParOf" srcId="{7852F8EC-716B-4B16-A1A5-D39B5E68106B}" destId="{C4D55E39-E127-46E1-8C18-E650BDF0FCB0}" srcOrd="0" destOrd="0" presId="urn:microsoft.com/office/officeart/2005/8/layout/lProcess2"/>
    <dgm:cxn modelId="{E9DA341D-4118-44A4-B29F-F11B0200102F}" type="presParOf" srcId="{7852F8EC-716B-4B16-A1A5-D39B5E68106B}" destId="{51437605-AADB-4D66-843B-C75DD317C3AC}" srcOrd="1" destOrd="0" presId="urn:microsoft.com/office/officeart/2005/8/layout/lProcess2"/>
    <dgm:cxn modelId="{687D7928-1250-490E-867D-8614C7D1FEDF}" type="presParOf" srcId="{7852F8EC-716B-4B16-A1A5-D39B5E68106B}" destId="{194BEDD1-D18B-469C-A681-6F2CD0649826}" srcOrd="2" destOrd="0" presId="urn:microsoft.com/office/officeart/2005/8/layout/lProcess2"/>
    <dgm:cxn modelId="{6E022723-707D-4161-8175-455527109481}" type="presParOf" srcId="{7852F8EC-716B-4B16-A1A5-D39B5E68106B}" destId="{892CDBFD-E30C-4BCF-8196-B5DFA060E363}" srcOrd="3" destOrd="0" presId="urn:microsoft.com/office/officeart/2005/8/layout/lProcess2"/>
    <dgm:cxn modelId="{0E730A1D-F52D-434D-8A40-EAF27D0B1CFE}" type="presParOf" srcId="{7852F8EC-716B-4B16-A1A5-D39B5E68106B}" destId="{E864E8C5-2AF8-4B2A-8FB7-8D60286472A2}" srcOrd="4" destOrd="0" presId="urn:microsoft.com/office/officeart/2005/8/layout/lProcess2"/>
    <dgm:cxn modelId="{5A4F4263-C59E-4A29-BE06-FE5413D5E2BD}" type="presParOf" srcId="{0E7A83FE-A83D-4D37-BD58-B3BE98109EBF}" destId="{B3E9CFA4-C89F-44A7-9A68-11D7A051672A}" srcOrd="3" destOrd="0" presId="urn:microsoft.com/office/officeart/2005/8/layout/lProcess2"/>
    <dgm:cxn modelId="{E8065534-0D64-4839-8974-7CC94386DE21}" type="presParOf" srcId="{0E7A83FE-A83D-4D37-BD58-B3BE98109EBF}" destId="{D18FAD2B-1C42-4AA8-B2B2-4248C0C52B1B}" srcOrd="4" destOrd="0" presId="urn:microsoft.com/office/officeart/2005/8/layout/lProcess2"/>
    <dgm:cxn modelId="{67D5182E-53E5-4BF6-B143-9212D074347E}" type="presParOf" srcId="{D18FAD2B-1C42-4AA8-B2B2-4248C0C52B1B}" destId="{73EF77D7-714B-46AC-B791-77FB73C27C85}" srcOrd="0" destOrd="0" presId="urn:microsoft.com/office/officeart/2005/8/layout/lProcess2"/>
    <dgm:cxn modelId="{3CC8AF7A-E562-4750-802E-7DA8F8D9BA8A}" type="presParOf" srcId="{D18FAD2B-1C42-4AA8-B2B2-4248C0C52B1B}" destId="{67D9D327-C476-4BF7-B7AB-E484AB473A27}" srcOrd="1" destOrd="0" presId="urn:microsoft.com/office/officeart/2005/8/layout/lProcess2"/>
    <dgm:cxn modelId="{A8E5DD06-06DD-4BCF-98F9-6261A51C8A2D}" type="presParOf" srcId="{D18FAD2B-1C42-4AA8-B2B2-4248C0C52B1B}" destId="{116DC192-2051-4BFD-AB50-BD7067181C44}" srcOrd="2" destOrd="0" presId="urn:microsoft.com/office/officeart/2005/8/layout/lProcess2"/>
    <dgm:cxn modelId="{0E48846A-A0D2-4BD5-9C4B-B67723EF61B3}" type="presParOf" srcId="{116DC192-2051-4BFD-AB50-BD7067181C44}" destId="{E487713E-AFA7-44C8-9935-EADE9CC87190}" srcOrd="0" destOrd="0" presId="urn:microsoft.com/office/officeart/2005/8/layout/lProcess2"/>
    <dgm:cxn modelId="{C5154A85-5A3B-48AB-80E4-919A2EDD2711}" type="presParOf" srcId="{E487713E-AFA7-44C8-9935-EADE9CC87190}" destId="{2CA0B65E-4012-4BC5-9436-ACF3DB7847C8}" srcOrd="0" destOrd="0" presId="urn:microsoft.com/office/officeart/2005/8/layout/lProcess2"/>
    <dgm:cxn modelId="{14CDF71C-EACF-4163-8B0B-1E6DD44905C8}" type="presParOf" srcId="{E487713E-AFA7-44C8-9935-EADE9CC87190}" destId="{4F729725-0C9D-49CE-9067-209B03FED34E}" srcOrd="1" destOrd="0" presId="urn:microsoft.com/office/officeart/2005/8/layout/lProcess2"/>
    <dgm:cxn modelId="{118F4337-845C-4886-9EF6-1C8861AC03D4}" type="presParOf" srcId="{E487713E-AFA7-44C8-9935-EADE9CC87190}" destId="{727F9D2C-89F2-4A05-AB22-0A805ACA0081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A494E-2658-48C4-8EB0-962D9C1D73F1}">
      <dsp:nvSpPr>
        <dsp:cNvPr id="0" name=""/>
        <dsp:cNvSpPr/>
      </dsp:nvSpPr>
      <dsp:spPr>
        <a:xfrm>
          <a:off x="0" y="36536"/>
          <a:ext cx="10265360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Email: 			</a:t>
          </a:r>
          <a:r>
            <a:rPr lang="en-US" altLang="zh-CN" sz="1800" kern="1200" dirty="0" err="1"/>
            <a:t>jicheng</a:t>
          </a:r>
          <a:r>
            <a:rPr lang="en-US" altLang="zh-CN" sz="1800" kern="1200" dirty="0"/>
            <a:t>         yahoo . com</a:t>
          </a:r>
          <a:endParaRPr lang="en-US" sz="1800" kern="1200" dirty="0"/>
        </a:p>
      </dsp:txBody>
      <dsp:txXfrm>
        <a:off x="53002" y="89538"/>
        <a:ext cx="10159356" cy="979756"/>
      </dsp:txXfrm>
    </dsp:sp>
    <dsp:sp modelId="{8526D67D-A735-4302-927E-CA2CC6E43D15}">
      <dsp:nvSpPr>
        <dsp:cNvPr id="0" name=""/>
        <dsp:cNvSpPr/>
      </dsp:nvSpPr>
      <dsp:spPr>
        <a:xfrm>
          <a:off x="0" y="1289336"/>
          <a:ext cx="10265360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Office phone: 	+86 - 027- 6877- 6033</a:t>
          </a:r>
        </a:p>
      </dsp:txBody>
      <dsp:txXfrm>
        <a:off x="53002" y="1342338"/>
        <a:ext cx="10159356" cy="979756"/>
      </dsp:txXfrm>
    </dsp:sp>
    <dsp:sp modelId="{886D9543-50EC-4996-9720-64033B780A61}">
      <dsp:nvSpPr>
        <dsp:cNvPr id="0" name=""/>
        <dsp:cNvSpPr/>
      </dsp:nvSpPr>
      <dsp:spPr>
        <a:xfrm>
          <a:off x="0" y="2542136"/>
          <a:ext cx="10265360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Office hours:        	8:00 – 17:00, weekday</a:t>
          </a:r>
        </a:p>
      </dsp:txBody>
      <dsp:txXfrm>
        <a:off x="53002" y="2595138"/>
        <a:ext cx="10159356" cy="979756"/>
      </dsp:txXfrm>
    </dsp:sp>
    <dsp:sp modelId="{0F86766C-E990-4B54-B69D-4F433D40EB1C}">
      <dsp:nvSpPr>
        <dsp:cNvPr id="0" name=""/>
        <dsp:cNvSpPr/>
      </dsp:nvSpPr>
      <dsp:spPr>
        <a:xfrm>
          <a:off x="0" y="3794936"/>
          <a:ext cx="10265360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Course web page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https://gitee.com/wuhanuniversity/win-principle-2020</a:t>
          </a:r>
          <a:endParaRPr lang="en-US" altLang="zh-CN" sz="1600" kern="1200" dirty="0"/>
        </a:p>
      </dsp:txBody>
      <dsp:txXfrm>
        <a:off x="53002" y="3847938"/>
        <a:ext cx="10159356" cy="979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925CD-DA96-4108-9F23-AE05A8DA6274}">
      <dsp:nvSpPr>
        <dsp:cNvPr id="0" name=""/>
        <dsp:cNvSpPr/>
      </dsp:nvSpPr>
      <dsp:spPr>
        <a:xfrm rot="5400000">
          <a:off x="5543202" y="-2184964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Text Books: </a:t>
          </a:r>
          <a:r>
            <a:rPr lang="zh-CN" alt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大纲要求部分</a:t>
          </a:r>
          <a:endParaRPr lang="en-US" sz="12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Articles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 source codes community</a:t>
          </a:r>
          <a:r>
            <a:rPr 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</a:p>
      </dsp:txBody>
      <dsp:txXfrm rot="-5400000">
        <a:off x="3220974" y="190069"/>
        <a:ext cx="5673371" cy="976109"/>
      </dsp:txXfrm>
    </dsp:sp>
    <dsp:sp modelId="{08C77654-8D82-4852-ACC6-B961A709AAE1}">
      <dsp:nvSpPr>
        <dsp:cNvPr id="0" name=""/>
        <dsp:cNvSpPr/>
      </dsp:nvSpPr>
      <dsp:spPr>
        <a:xfrm>
          <a:off x="0" y="2048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Reading</a:t>
          </a:r>
        </a:p>
      </dsp:txBody>
      <dsp:txXfrm>
        <a:off x="66006" y="68054"/>
        <a:ext cx="3088962" cy="1220137"/>
      </dsp:txXfrm>
    </dsp:sp>
    <dsp:sp modelId="{B648B53B-7C1D-42EE-9775-0A07C71CCD98}">
      <dsp:nvSpPr>
        <dsp:cNvPr id="0" name=""/>
        <dsp:cNvSpPr/>
      </dsp:nvSpPr>
      <dsp:spPr>
        <a:xfrm rot="5400000">
          <a:off x="5543202" y="-765207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OpenCV</a:t>
          </a:r>
          <a:r>
            <a:rPr lang="en-US" sz="13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application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Qt</a:t>
          </a:r>
          <a:endParaRPr lang="en-US" sz="13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Node.js</a:t>
          </a:r>
        </a:p>
      </dsp:txBody>
      <dsp:txXfrm rot="-5400000">
        <a:off x="3220974" y="1609826"/>
        <a:ext cx="5673371" cy="976109"/>
      </dsp:txXfrm>
    </dsp:sp>
    <dsp:sp modelId="{7491B81D-B182-44CE-882F-F2010AEAC0EA}">
      <dsp:nvSpPr>
        <dsp:cNvPr id="0" name=""/>
        <dsp:cNvSpPr/>
      </dsp:nvSpPr>
      <dsp:spPr>
        <a:xfrm>
          <a:off x="0" y="1421806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Project</a:t>
          </a:r>
        </a:p>
      </dsp:txBody>
      <dsp:txXfrm>
        <a:off x="66006" y="1487812"/>
        <a:ext cx="3088962" cy="1220137"/>
      </dsp:txXfrm>
    </dsp:sp>
    <dsp:sp modelId="{9A1F0921-B0AF-40BC-9415-C3C382387AD4}">
      <dsp:nvSpPr>
        <dsp:cNvPr id="0" name=""/>
        <dsp:cNvSpPr/>
      </dsp:nvSpPr>
      <dsp:spPr>
        <a:xfrm rot="5400000">
          <a:off x="5543202" y="654550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思维工具、管理工具、开发工具</a:t>
          </a:r>
          <a:endParaRPr lang="en-US" sz="13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3220974" y="3029584"/>
        <a:ext cx="5673371" cy="976109"/>
      </dsp:txXfrm>
    </dsp:sp>
    <dsp:sp modelId="{B26A34E9-DEA4-407D-9D6C-64B9AF6AEE61}">
      <dsp:nvSpPr>
        <dsp:cNvPr id="0" name=""/>
        <dsp:cNvSpPr/>
      </dsp:nvSpPr>
      <dsp:spPr>
        <a:xfrm>
          <a:off x="0" y="2841563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Technology/Tools</a:t>
          </a:r>
        </a:p>
      </dsp:txBody>
      <dsp:txXfrm>
        <a:off x="66006" y="2907569"/>
        <a:ext cx="3088962" cy="12201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3D656-49E3-4846-80B3-9DF4C0678135}">
      <dsp:nvSpPr>
        <dsp:cNvPr id="0" name=""/>
        <dsp:cNvSpPr/>
      </dsp:nvSpPr>
      <dsp:spPr>
        <a:xfrm>
          <a:off x="1092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Web &amp; Software Tools</a:t>
          </a:r>
        </a:p>
      </dsp:txBody>
      <dsp:txXfrm>
        <a:off x="1092" y="0"/>
        <a:ext cx="2839671" cy="1258728"/>
      </dsp:txXfrm>
    </dsp:sp>
    <dsp:sp modelId="{575ED4E3-10E1-44F4-98F2-9E82E73CD01D}">
      <dsp:nvSpPr>
        <dsp:cNvPr id="0" name=""/>
        <dsp:cNvSpPr/>
      </dsp:nvSpPr>
      <dsp:spPr>
        <a:xfrm>
          <a:off x="285059" y="1259087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Class web site: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gitee.com/</a:t>
          </a:r>
          <a:r>
            <a:rPr lang="en-US" altLang="zh-CN" sz="1200" kern="1200" dirty="0" err="1"/>
            <a:t>wuhanuniversity</a:t>
          </a:r>
          <a:endParaRPr lang="en-US" sz="1200" kern="1200" dirty="0"/>
        </a:p>
      </dsp:txBody>
      <dsp:txXfrm>
        <a:off x="309202" y="1283230"/>
        <a:ext cx="2223451" cy="776013"/>
      </dsp:txXfrm>
    </dsp:sp>
    <dsp:sp modelId="{FE3E8C9E-4E0C-48C9-B969-45E913CB4CB6}">
      <dsp:nvSpPr>
        <dsp:cNvPr id="0" name=""/>
        <dsp:cNvSpPr/>
      </dsp:nvSpPr>
      <dsp:spPr>
        <a:xfrm>
          <a:off x="285059" y="2210201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Collaboration tool: </a:t>
          </a:r>
          <a:r>
            <a:rPr lang="en-US" altLang="zh-CN" sz="1200" kern="1200" dirty="0"/>
            <a:t>git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Management tool: project</a:t>
          </a:r>
          <a:endParaRPr lang="en-US" sz="1200" kern="1200" dirty="0"/>
        </a:p>
      </dsp:txBody>
      <dsp:txXfrm>
        <a:off x="309202" y="2234344"/>
        <a:ext cx="2223451" cy="776013"/>
      </dsp:txXfrm>
    </dsp:sp>
    <dsp:sp modelId="{96B6F13E-4C71-4B33-9AE7-68769BCA1885}">
      <dsp:nvSpPr>
        <dsp:cNvPr id="0" name=""/>
        <dsp:cNvSpPr/>
      </dsp:nvSpPr>
      <dsp:spPr>
        <a:xfrm>
          <a:off x="276585" y="3161318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Azure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0728" y="3185461"/>
        <a:ext cx="2223451" cy="776013"/>
      </dsp:txXfrm>
    </dsp:sp>
    <dsp:sp modelId="{36A5E784-0575-4B9A-932D-84B4018329C2}">
      <dsp:nvSpPr>
        <dsp:cNvPr id="0" name=""/>
        <dsp:cNvSpPr/>
      </dsp:nvSpPr>
      <dsp:spPr>
        <a:xfrm>
          <a:off x="3053739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Social Media</a:t>
          </a:r>
        </a:p>
      </dsp:txBody>
      <dsp:txXfrm>
        <a:off x="3053739" y="0"/>
        <a:ext cx="2839671" cy="1258728"/>
      </dsp:txXfrm>
    </dsp:sp>
    <dsp:sp modelId="{C4D55E39-E127-46E1-8C18-E650BDF0FCB0}">
      <dsp:nvSpPr>
        <dsp:cNvPr id="0" name=""/>
        <dsp:cNvSpPr/>
      </dsp:nvSpPr>
      <dsp:spPr>
        <a:xfrm>
          <a:off x="3337706" y="1259087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Twitter: …</a:t>
          </a:r>
        </a:p>
      </dsp:txBody>
      <dsp:txXfrm>
        <a:off x="3361849" y="1283230"/>
        <a:ext cx="2223451" cy="776013"/>
      </dsp:txXfrm>
    </dsp:sp>
    <dsp:sp modelId="{194BEDD1-D18B-469C-A681-6F2CD0649826}">
      <dsp:nvSpPr>
        <dsp:cNvPr id="0" name=""/>
        <dsp:cNvSpPr/>
      </dsp:nvSpPr>
      <dsp:spPr>
        <a:xfrm>
          <a:off x="3337706" y="2210201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Facebook: </a:t>
          </a:r>
          <a:r>
            <a:rPr lang="en-US" altLang="zh-CN" sz="1200" kern="1200" dirty="0"/>
            <a:t>…</a:t>
          </a:r>
          <a:endParaRPr lang="en-US" sz="1200" kern="1200" dirty="0"/>
        </a:p>
      </dsp:txBody>
      <dsp:txXfrm>
        <a:off x="3361849" y="2234344"/>
        <a:ext cx="2223451" cy="776013"/>
      </dsp:txXfrm>
    </dsp:sp>
    <dsp:sp modelId="{E864E8C5-2AF8-4B2A-8FB7-8D60286472A2}">
      <dsp:nvSpPr>
        <dsp:cNvPr id="0" name=""/>
        <dsp:cNvSpPr/>
      </dsp:nvSpPr>
      <dsp:spPr>
        <a:xfrm>
          <a:off x="3337706" y="3161316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WeChat Group: 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programming windows 2020</a:t>
          </a:r>
          <a:endParaRPr lang="en-US" sz="1200" kern="1200" dirty="0"/>
        </a:p>
      </dsp:txBody>
      <dsp:txXfrm>
        <a:off x="3361849" y="3185459"/>
        <a:ext cx="2223451" cy="776013"/>
      </dsp:txXfrm>
    </dsp:sp>
    <dsp:sp modelId="{73EF77D7-714B-46AC-B791-77FB73C27C85}">
      <dsp:nvSpPr>
        <dsp:cNvPr id="0" name=""/>
        <dsp:cNvSpPr/>
      </dsp:nvSpPr>
      <dsp:spPr>
        <a:xfrm>
          <a:off x="6106386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Labs, Study Groups</a:t>
          </a:r>
        </a:p>
      </dsp:txBody>
      <dsp:txXfrm>
        <a:off x="6106386" y="0"/>
        <a:ext cx="2839671" cy="1258728"/>
      </dsp:txXfrm>
    </dsp:sp>
    <dsp:sp modelId="{2CA0B65E-4012-4BC5-9436-ACF3DB7847C8}">
      <dsp:nvSpPr>
        <dsp:cNvPr id="0" name=""/>
        <dsp:cNvSpPr/>
      </dsp:nvSpPr>
      <dsp:spPr>
        <a:xfrm>
          <a:off x="6390353" y="1259957"/>
          <a:ext cx="2271737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Labs: </a:t>
          </a:r>
          <a:r>
            <a:rPr lang="en-US" altLang="zh-CN" sz="1200" kern="1200" dirty="0"/>
            <a:t>VS 2019 + </a:t>
          </a:r>
          <a:r>
            <a:rPr lang="en-US" altLang="zh-CN" sz="1200" kern="1200" dirty="0" err="1"/>
            <a:t>github</a:t>
          </a:r>
          <a:r>
            <a:rPr lang="en-US" altLang="zh-CN" sz="1200" kern="1200" dirty="0"/>
            <a:t>/</a:t>
          </a:r>
          <a:r>
            <a:rPr lang="en-US" altLang="zh-CN" sz="1200" kern="1200" dirty="0" err="1"/>
            <a:t>gitee</a:t>
          </a:r>
          <a:endParaRPr lang="en-US" sz="1200" kern="1200" dirty="0"/>
        </a:p>
      </dsp:txBody>
      <dsp:txXfrm>
        <a:off x="6427406" y="1297010"/>
        <a:ext cx="2197631" cy="1190973"/>
      </dsp:txXfrm>
    </dsp:sp>
    <dsp:sp modelId="{727F9D2C-89F2-4A05-AB22-0A805ACA0081}">
      <dsp:nvSpPr>
        <dsp:cNvPr id="0" name=""/>
        <dsp:cNvSpPr/>
      </dsp:nvSpPr>
      <dsp:spPr>
        <a:xfrm>
          <a:off x="6390353" y="2719665"/>
          <a:ext cx="2271737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Study groups: big plus!</a:t>
          </a:r>
        </a:p>
      </dsp:txBody>
      <dsp:txXfrm>
        <a:off x="6427406" y="2756718"/>
        <a:ext cx="2197631" cy="1190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12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http://www.icl.utk.edu/</a:t>
            </a:r>
          </a:p>
          <a:p>
            <a:r>
              <a:rPr lang="en-US" altLang="zh-CN" dirty="0"/>
              <a:t>http://icl.cs.utk.edu/lapack-forum/</a:t>
            </a:r>
          </a:p>
          <a:p>
            <a:r>
              <a:rPr lang="en-US" altLang="zh-CN" dirty="0"/>
              <a:t>Jack </a:t>
            </a:r>
            <a:r>
              <a:rPr lang="en-US" altLang="zh-CN" dirty="0" err="1"/>
              <a:t>Dongarra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03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4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gitee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7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48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1" descr="5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694" y="228851"/>
            <a:ext cx="8554769" cy="73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14130"/>
            <a:ext cx="10073026" cy="3363251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PRINCIPLE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OF WINDOWS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AND ITS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830544"/>
            <a:ext cx="8825658" cy="15556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Full Professor:  Jicheng hu</a:t>
            </a:r>
          </a:p>
          <a:p>
            <a:r>
              <a:rPr 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 number: 20201021076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《Windows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原理与应用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</a:t>
            </a:r>
            <a:r>
              <a:rPr 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number: 20201021952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《Windows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原理与应用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1" descr="https://uc.whu.edu.cn/__local/5/28/87/D86E92FA945C0B8B4F0A06E2924_419E8E1F_415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33176" y="1697244"/>
            <a:ext cx="2032582" cy="173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880079"/>
              </p:ext>
            </p:extLst>
          </p:nvPr>
        </p:nvGraphicFramePr>
        <p:xfrm>
          <a:off x="646111" y="1409969"/>
          <a:ext cx="11145395" cy="5191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7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866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Assignment/Project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操作系统概述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gitee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VS,</a:t>
                      </a:r>
                      <a:r>
                        <a:rPr lang="en-US" altLang="zh-CN" baseline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baseline="0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github</a:t>
                      </a:r>
                      <a:r>
                        <a:rPr lang="en-US" altLang="zh-CN" baseline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…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平台下软件开发基础概念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程序进程与进程间通信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进程通信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通信机制、同步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线程间通信与同步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线程通信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通信机制、同步，多线程编程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文件系统管理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注册表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动态链接库的创建与使用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创建与使用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C#/C++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C++/C#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dll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606283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 COM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原理与技术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创建与调用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Office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对象的调用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860990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窗体原理与消息处理机制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消息处理机制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消息、事件、回调函数，补充</a:t>
                      </a:r>
                      <a:r>
                        <a:rPr lang="en-US" altLang="zh-CN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fsm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383652"/>
                  </a:ext>
                </a:extLst>
              </a:tr>
            </a:tbl>
          </a:graphicData>
        </a:graphic>
      </p:graphicFrame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defRPr/>
            </a:pPr>
            <a:fld id="{F32019EC-443F-4288-9251-0F05AE561AAD}" type="slidenum">
              <a:rPr lang="zh-CN" altLang="en-US"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0783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Attendance 10%</a:t>
            </a:r>
          </a:p>
          <a:p>
            <a:r>
              <a:rPr lang="en-US" dirty="0"/>
              <a:t>Projects coding 10%</a:t>
            </a:r>
          </a:p>
          <a:p>
            <a:r>
              <a:rPr lang="en-US" altLang="zh-CN" dirty="0"/>
              <a:t>Discussion 10%</a:t>
            </a:r>
            <a:endParaRPr lang="en-US" dirty="0"/>
          </a:p>
          <a:p>
            <a:r>
              <a:rPr lang="en-US" dirty="0"/>
              <a:t>Final Exam 70%</a:t>
            </a:r>
          </a:p>
          <a:p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77191106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74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411710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5304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1" descr="https://uc.whu.edu.cn/__local/5/28/87/D86E92FA945C0B8B4F0A06E2924_419E8E1F_415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1043" y="1663377"/>
            <a:ext cx="2032582" cy="173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55B63A3-1938-4E96-BDC4-BD30C1FCA07E}"/>
              </a:ext>
            </a:extLst>
          </p:cNvPr>
          <p:cNvSpPr txBox="1"/>
          <p:nvPr/>
        </p:nvSpPr>
        <p:spPr>
          <a:xfrm>
            <a:off x="2828109" y="5270863"/>
            <a:ext cx="450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选课代表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课代表成为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gitee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课程仓库管理员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34F132D-EC3E-4A2D-AD9F-485F5AFB0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375198"/>
            <a:ext cx="8825658" cy="8604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2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2</a:t>
            </a:fld>
            <a:endParaRPr lang="en-US" altLang="zh-CN" dirty="0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7597" y="1967375"/>
            <a:ext cx="4847336" cy="6929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>
                <a:solidFill>
                  <a:srgbClr val="00B050"/>
                </a:solidFill>
              </a:rPr>
              <a:t>Basic Ground Rules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843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80519" y="2862470"/>
            <a:ext cx="10565281" cy="3427012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buClr>
                <a:srgbClr val="002060"/>
              </a:buClr>
            </a:pP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不能到课须事先电子邮件告知老师，事后假条无效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endParaRPr lang="zh-CN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buClr>
                <a:srgbClr val="002060"/>
              </a:buClr>
            </a:pP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上课期间禁交谈，不提倡“玩”手机，可使用手机、笔记本、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等各种设备辅助听课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647020"/>
              </p:ext>
            </p:extLst>
          </p:nvPr>
        </p:nvGraphicFramePr>
        <p:xfrm>
          <a:off x="6071262" y="0"/>
          <a:ext cx="4281278" cy="3290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r:id="rId3" imgW="3790950" imgH="2914650" progId="">
                  <p:embed/>
                </p:oleObj>
              </mc:Choice>
              <mc:Fallback>
                <p:oleObj r:id="rId3" imgW="3790950" imgH="2914650" progId="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71262" y="0"/>
                        <a:ext cx="4281278" cy="3290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419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Contact Information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122131"/>
              </p:ext>
            </p:extLst>
          </p:nvPr>
        </p:nvGraphicFramePr>
        <p:xfrm>
          <a:off x="718457" y="1408921"/>
          <a:ext cx="10265360" cy="4917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223" y="1787146"/>
            <a:ext cx="408657" cy="390949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3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D72931-6733-4351-8804-0F427644EC82}"/>
              </a:ext>
            </a:extLst>
          </p:cNvPr>
          <p:cNvSpPr/>
          <p:nvPr/>
        </p:nvSpPr>
        <p:spPr>
          <a:xfrm>
            <a:off x="2513055" y="5956822"/>
            <a:ext cx="8543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https://stackoverflow.com/questions/871/why-is-git-better-than-subversion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9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067" y="2060575"/>
            <a:ext cx="5008585" cy="4195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Brief course summary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"Windows Principle and Its Applications" is a course of developing general purpose programming skill on Windows platform, via different programming languages that supports various computer programming models such as object-oriented programming and generic programming. Its main purpose is to make writing good programs easier and more pleasant for the Windows platform programmer.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By learning this course, you will be training with up-to-date technology, including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uwp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fluent design,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winRt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to create stunning modern windows applications, using a suite of collaborative tools. These learning opportunities can help you get started quickly — from exploration to deep training.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2" y="2056092"/>
            <a:ext cx="6537507" cy="4200245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Lecture </a:t>
            </a:r>
            <a:r>
              <a:rPr lang="en-US" dirty="0"/>
              <a:t>Location: Campus 3</a:t>
            </a:r>
          </a:p>
          <a:p>
            <a:pPr lvl="1">
              <a:buClr>
                <a:srgbClr val="002060"/>
              </a:buClr>
            </a:pPr>
            <a:r>
              <a:rPr lang="en-US" dirty="0"/>
              <a:t>Wed 11-13: Building One, Room 304, course 20201021076</a:t>
            </a:r>
          </a:p>
          <a:p>
            <a:pPr lvl="1">
              <a:buClr>
                <a:srgbClr val="002060"/>
              </a:buClr>
            </a:pPr>
            <a:r>
              <a:rPr lang="en-US" dirty="0"/>
              <a:t>Thurs 1-3: Building One, Room 505, course 20201021952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dirty="0"/>
              <a:t>Lectures: </a:t>
            </a:r>
            <a:r>
              <a:rPr lang="en-US" altLang="zh-CN" dirty="0"/>
              <a:t>Week 1 – 8</a:t>
            </a:r>
            <a:endParaRPr lang="en-US" dirty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dirty="0"/>
              <a:t>Labs: </a:t>
            </a:r>
            <a:r>
              <a:rPr lang="en-US" altLang="zh-CN" dirty="0">
                <a:solidFill>
                  <a:srgbClr val="FF0000"/>
                </a:solidFill>
              </a:rPr>
              <a:t>pending</a:t>
            </a:r>
            <a:r>
              <a:rPr lang="en-US" altLang="zh-CN" dirty="0"/>
              <a:t>, </a:t>
            </a:r>
            <a:r>
              <a:rPr lang="en-US" dirty="0"/>
              <a:t>B-Wing room B-303, Building of CS, Week 9 – 12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endParaRPr lang="en-US" dirty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dirty="0"/>
              <a:t>Prerequisites:</a:t>
            </a:r>
          </a:p>
          <a:p>
            <a:pPr lvl="1">
              <a:buClr>
                <a:srgbClr val="002060"/>
              </a:buClr>
            </a:pPr>
            <a:r>
              <a:rPr lang="en-US" dirty="0"/>
              <a:t>C# / C++</a:t>
            </a:r>
            <a:endParaRPr lang="en-US" dirty="0">
              <a:solidFill>
                <a:srgbClr val="002060"/>
              </a:solidFill>
            </a:endParaRPr>
          </a:p>
          <a:p>
            <a:pPr lvl="1">
              <a:buClr>
                <a:srgbClr val="002060"/>
              </a:buClr>
            </a:pPr>
            <a:r>
              <a:rPr lang="en-US" altLang="zh-CN" dirty="0"/>
              <a:t>Data structure</a:t>
            </a:r>
            <a:endParaRPr lang="en-US" dirty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dirty="0"/>
              <a:t>Credits: 2.0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4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CCF187-9475-47B4-8680-E798AB011D63}"/>
              </a:ext>
            </a:extLst>
          </p:cNvPr>
          <p:cNvSpPr/>
          <p:nvPr/>
        </p:nvSpPr>
        <p:spPr>
          <a:xfrm>
            <a:off x="7735192" y="4188100"/>
            <a:ext cx="440020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个人认为顶级研发者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C/C++/Fortran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混合编程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BLAS https://icl.utk.edu/svn/lapack-dev/lapack/</a:t>
            </a:r>
            <a:endParaRPr lang="zh-CN" altLang="en-US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E340D-0BA1-44CE-B148-5AAE131F883F}" type="slidenum">
              <a:rPr lang="zh-CN" altLang="en-US"/>
              <a:t>5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386352" y="68053"/>
            <a:ext cx="969818" cy="19907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6500" dirty="0">
                <a:solidFill>
                  <a:schemeClr val="accent2"/>
                </a:solidFill>
                <a:ea typeface="华文行楷" panose="02010800040101010101" pitchFamily="2" charset="-122"/>
              </a:rPr>
              <a:t>教材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592" y="61717"/>
            <a:ext cx="4643253" cy="650055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BD99310-791C-4E9F-BF69-9BB1149A4A8B}"/>
              </a:ext>
            </a:extLst>
          </p:cNvPr>
          <p:cNvSpPr/>
          <p:nvPr/>
        </p:nvSpPr>
        <p:spPr>
          <a:xfrm>
            <a:off x="351039" y="4799223"/>
            <a:ext cx="810670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https://docs.microsoft.com/en-us/windows/apps/</a:t>
            </a:r>
          </a:p>
          <a:p>
            <a:r>
              <a:rPr lang="en-US" altLang="zh-CN" dirty="0"/>
              <a:t>https://docs.microsoft.com/en-us/learn/</a:t>
            </a:r>
          </a:p>
          <a:p>
            <a:r>
              <a:rPr lang="en-US" altLang="zh-CN" dirty="0"/>
              <a:t>https://docs.microsoft.com/en-us/windows/win32/midl/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https://docs.microsoft.com/en-us/windows/apps/</a:t>
            </a:r>
            <a:r>
              <a:rPr lang="en-US" altLang="zh-CN" dirty="0">
                <a:solidFill>
                  <a:srgbClr val="FF0000"/>
                </a:solidFill>
              </a:rPr>
              <a:t>fluent-design-system</a:t>
            </a:r>
          </a:p>
          <a:p>
            <a:r>
              <a:rPr lang="en-US" altLang="zh-CN" dirty="0"/>
              <a:t>https://docs.microsoft.com/en-us/windows/uwp/design/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0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522761"/>
              </p:ext>
            </p:extLst>
          </p:nvPr>
        </p:nvGraphicFramePr>
        <p:xfrm>
          <a:off x="973670" y="2323569"/>
          <a:ext cx="10100733" cy="3650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6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6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6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866">
                <a:tc>
                  <a:txBody>
                    <a:bodyPr/>
                    <a:lstStyle/>
                    <a:p>
                      <a:r>
                        <a:rPr lang="en-US" dirty="0"/>
                        <a:t>Course Objectives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Results/Outcome</a:t>
                      </a:r>
                      <a:r>
                        <a:rPr lang="en-US" baseline="0" dirty="0"/>
                        <a:t> Expected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Skills Developed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提高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编程实战能力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熟练综合使用各种工具、语言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Coding skills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理解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程序并发、同步等概念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熟练的多线程编程技巧</a:t>
                      </a:r>
                      <a:endParaRPr lang="en-US" altLang="zh-CN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线程管理、关键资源管理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掌握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平台中不同应用程序类型的基本开发技术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UWP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fluent, ……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C++/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WinRT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培养大型软件工程项目的规划、项目管理与开发能力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Project,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GitHub, installer, …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DevOps, CI/CD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 how to … when to … 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全栈开发能力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 impossible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前台、中台、后台技术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5590529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757105" y="1203785"/>
            <a:ext cx="74348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It's irresponsible for educators to teach people a new tool without also teaching them when it's appropriate to use each of them</a:t>
            </a:r>
          </a:p>
          <a:p>
            <a:r>
              <a:rPr lang="en-US" altLang="zh-CN" sz="1200" dirty="0">
                <a:solidFill>
                  <a:srgbClr val="FFFF00"/>
                </a:solidFill>
              </a:rPr>
              <a:t>https://www.gamedev.net/blogs/entry/2265481-oop-is-dead-long-live-oop/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85273" y="6194540"/>
            <a:ext cx="7434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不是神课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仅入门引路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修行靠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coding……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成大神靠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371115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37091" y="519446"/>
            <a:ext cx="683339" cy="365125"/>
          </a:xfrm>
        </p:spPr>
        <p:txBody>
          <a:bodyPr/>
          <a:lstStyle/>
          <a:p>
            <a:pPr>
              <a:defRPr/>
            </a:pPr>
            <a:fld id="{B18F26D4-EC69-47C4-AAE8-2B8CBD911E17}" type="slidenum">
              <a:rPr lang="zh-CN" altLang="en-US"/>
              <a:t>7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500">
                <a:solidFill>
                  <a:schemeClr val="accent2"/>
                </a:solidFill>
                <a:ea typeface="华文行楷" panose="02010800040101010101" pitchFamily="2" charset="-122"/>
              </a:rPr>
              <a:t>重点补充的内容</a:t>
            </a:r>
          </a:p>
        </p:txBody>
      </p:sp>
      <p:sp>
        <p:nvSpPr>
          <p:cNvPr id="20484" name="Rectangle 6"/>
          <p:cNvSpPr>
            <a:spLocks noGrp="1" noRot="1" noChangeArrowheads="1"/>
          </p:cNvSpPr>
          <p:nvPr>
            <p:ph type="body" idx="1"/>
          </p:nvPr>
        </p:nvSpPr>
        <p:spPr>
          <a:xfrm>
            <a:off x="2218268" y="2312989"/>
            <a:ext cx="7219757" cy="2625167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编程技术：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RAII, zero-copy, ……</a:t>
            </a:r>
          </a:p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Windows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底层事件机制与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MIDL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回调函数</a:t>
            </a:r>
          </a:p>
          <a:p>
            <a:pPr eaLnBrk="1" hangingPunct="1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服务程序开发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Windows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应用程序打包与部署</a:t>
            </a:r>
          </a:p>
        </p:txBody>
      </p:sp>
    </p:spTree>
    <p:extLst>
      <p:ext uri="{BB962C8B-B14F-4D97-AF65-F5344CB8AC3E}">
        <p14:creationId xmlns:p14="http://schemas.microsoft.com/office/powerpoint/2010/main" val="137599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Materials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395877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4597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Coding, coding, n coding, …</a:t>
            </a:r>
            <a:endParaRPr lang="en-US" dirty="0"/>
          </a:p>
          <a:p>
            <a:pPr lvl="1"/>
            <a:r>
              <a:rPr lang="en-US" dirty="0"/>
              <a:t>Lectures</a:t>
            </a:r>
          </a:p>
          <a:p>
            <a:pPr lvl="1"/>
            <a:r>
              <a:rPr lang="en-US" altLang="zh-CN" dirty="0"/>
              <a:t>Online interaction: </a:t>
            </a:r>
            <a:r>
              <a:rPr lang="en-US" altLang="zh-CN" dirty="0" err="1"/>
              <a:t>github</a:t>
            </a:r>
            <a:r>
              <a:rPr lang="en-US" altLang="zh-CN" dirty="0"/>
              <a:t> n </a:t>
            </a:r>
            <a:r>
              <a:rPr lang="en-US" altLang="zh-CN" dirty="0" err="1"/>
              <a:t>gitee</a:t>
            </a:r>
            <a:endParaRPr lang="en-US" dirty="0"/>
          </a:p>
          <a:p>
            <a:pPr lvl="1"/>
            <a:r>
              <a:rPr lang="en-US" dirty="0"/>
              <a:t>Demonstrations</a:t>
            </a:r>
          </a:p>
          <a:p>
            <a:pPr lvl="1"/>
            <a:r>
              <a:rPr lang="en-US" dirty="0"/>
              <a:t>Class discussion/Virtual discussions</a:t>
            </a:r>
          </a:p>
          <a:p>
            <a:pPr lvl="1"/>
            <a:r>
              <a:rPr lang="en-US" dirty="0"/>
              <a:t>Individual/group projects, maybe employ </a:t>
            </a:r>
            <a:r>
              <a:rPr lang="en-US" dirty="0" err="1"/>
              <a:t>github</a:t>
            </a:r>
            <a:r>
              <a:rPr lang="en-US" dirty="0"/>
              <a:t> classroom</a:t>
            </a:r>
          </a:p>
          <a:p>
            <a:pPr lvl="1"/>
            <a:r>
              <a:rPr lang="en-US" dirty="0"/>
              <a:t>Labs</a:t>
            </a:r>
          </a:p>
        </p:txBody>
      </p:sp>
    </p:spTree>
    <p:extLst>
      <p:ext uri="{BB962C8B-B14F-4D97-AF65-F5344CB8AC3E}">
        <p14:creationId xmlns:p14="http://schemas.microsoft.com/office/powerpoint/2010/main" val="423809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ource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7F0F3B-1D69-4071-934C-7373F1C638F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E3F18AE-EF60-42A5-B9E1-3F709899B7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FC5151-73AF-4992-B300-816A43C7C2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900</Words>
  <Application>Microsoft Office PowerPoint</Application>
  <PresentationFormat>宽屏</PresentationFormat>
  <Paragraphs>157</Paragraphs>
  <Slides>13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华文行楷</vt:lpstr>
      <vt:lpstr>宋体</vt:lpstr>
      <vt:lpstr>微软雅黑</vt:lpstr>
      <vt:lpstr>Arial</vt:lpstr>
      <vt:lpstr>Calibri</vt:lpstr>
      <vt:lpstr>Century Gothic</vt:lpstr>
      <vt:lpstr>Wingdings</vt:lpstr>
      <vt:lpstr>Wingdings 3</vt:lpstr>
      <vt:lpstr>Ion</vt:lpstr>
      <vt:lpstr>PRINCIPLE OF WINDOWS AND ITS APPLICATION</vt:lpstr>
      <vt:lpstr>Basic Ground Rules</vt:lpstr>
      <vt:lpstr>Instructor Contact Information</vt:lpstr>
      <vt:lpstr>Course Description</vt:lpstr>
      <vt:lpstr>教材</vt:lpstr>
      <vt:lpstr>Course Objectives</vt:lpstr>
      <vt:lpstr>重点补充的内容</vt:lpstr>
      <vt:lpstr>Required Materials</vt:lpstr>
      <vt:lpstr>Instructional Methods</vt:lpstr>
      <vt:lpstr>Schedule</vt:lpstr>
      <vt:lpstr>Assessment Criteria</vt:lpstr>
      <vt:lpstr>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2013-07-30T14:48:57Z</dcterms:created>
  <dcterms:modified xsi:type="dcterms:W3CDTF">2020-09-06T23:41:18Z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