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434B-6985-4DBC-BC9F-0DDE7D850CD6}" type="datetimeFigureOut">
              <a:rPr lang="de-AT" smtClean="0"/>
              <a:t>02.04.2017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F70E0-BE0D-4DB0-91BC-58AC503C721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095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434B-6985-4DBC-BC9F-0DDE7D850CD6}" type="datetimeFigureOut">
              <a:rPr lang="de-AT" smtClean="0"/>
              <a:t>02.04.2017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F70E0-BE0D-4DB0-91BC-58AC503C721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5911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434B-6985-4DBC-BC9F-0DDE7D850CD6}" type="datetimeFigureOut">
              <a:rPr lang="de-AT" smtClean="0"/>
              <a:t>02.04.2017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F70E0-BE0D-4DB0-91BC-58AC503C721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94479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434B-6985-4DBC-BC9F-0DDE7D850CD6}" type="datetimeFigureOut">
              <a:rPr lang="de-AT" smtClean="0"/>
              <a:t>02.04.2017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F70E0-BE0D-4DB0-91BC-58AC503C721C}" type="slidenum">
              <a:rPr lang="de-AT" smtClean="0"/>
              <a:t>‹Nr.›</a:t>
            </a:fld>
            <a:endParaRPr lang="de-A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0925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434B-6985-4DBC-BC9F-0DDE7D850CD6}" type="datetimeFigureOut">
              <a:rPr lang="de-AT" smtClean="0"/>
              <a:t>02.04.2017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F70E0-BE0D-4DB0-91BC-58AC503C721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68805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434B-6985-4DBC-BC9F-0DDE7D850CD6}" type="datetimeFigureOut">
              <a:rPr lang="de-AT" smtClean="0"/>
              <a:t>02.04.2017</a:t>
            </a:fld>
            <a:endParaRPr lang="de-A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F70E0-BE0D-4DB0-91BC-58AC503C721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74040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434B-6985-4DBC-BC9F-0DDE7D850CD6}" type="datetimeFigureOut">
              <a:rPr lang="de-AT" smtClean="0"/>
              <a:t>02.04.2017</a:t>
            </a:fld>
            <a:endParaRPr lang="de-A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F70E0-BE0D-4DB0-91BC-58AC503C721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2723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434B-6985-4DBC-BC9F-0DDE7D850CD6}" type="datetimeFigureOut">
              <a:rPr lang="de-AT" smtClean="0"/>
              <a:t>02.04.2017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F70E0-BE0D-4DB0-91BC-58AC503C721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526265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434B-6985-4DBC-BC9F-0DDE7D850CD6}" type="datetimeFigureOut">
              <a:rPr lang="de-AT" smtClean="0"/>
              <a:t>02.04.2017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F70E0-BE0D-4DB0-91BC-58AC503C721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8321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434B-6985-4DBC-BC9F-0DDE7D850CD6}" type="datetimeFigureOut">
              <a:rPr lang="de-AT" smtClean="0"/>
              <a:t>02.04.2017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F70E0-BE0D-4DB0-91BC-58AC503C721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64376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434B-6985-4DBC-BC9F-0DDE7D850CD6}" type="datetimeFigureOut">
              <a:rPr lang="de-AT" smtClean="0"/>
              <a:t>02.04.2017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F70E0-BE0D-4DB0-91BC-58AC503C721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0800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434B-6985-4DBC-BC9F-0DDE7D850CD6}" type="datetimeFigureOut">
              <a:rPr lang="de-AT" smtClean="0"/>
              <a:t>02.04.2017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F70E0-BE0D-4DB0-91BC-58AC503C721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00958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434B-6985-4DBC-BC9F-0DDE7D850CD6}" type="datetimeFigureOut">
              <a:rPr lang="de-AT" smtClean="0"/>
              <a:t>02.04.2017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F70E0-BE0D-4DB0-91BC-58AC503C721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3246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434B-6985-4DBC-BC9F-0DDE7D850CD6}" type="datetimeFigureOut">
              <a:rPr lang="de-AT" smtClean="0"/>
              <a:t>02.04.2017</a:t>
            </a:fld>
            <a:endParaRPr lang="de-A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F70E0-BE0D-4DB0-91BC-58AC503C721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4372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434B-6985-4DBC-BC9F-0DDE7D850CD6}" type="datetimeFigureOut">
              <a:rPr lang="de-AT" smtClean="0"/>
              <a:t>02.04.2017</a:t>
            </a:fld>
            <a:endParaRPr lang="de-A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F70E0-BE0D-4DB0-91BC-58AC503C721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99946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434B-6985-4DBC-BC9F-0DDE7D850CD6}" type="datetimeFigureOut">
              <a:rPr lang="de-AT" smtClean="0"/>
              <a:t>02.04.2017</a:t>
            </a:fld>
            <a:endParaRPr lang="de-A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F70E0-BE0D-4DB0-91BC-58AC503C721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1600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434B-6985-4DBC-BC9F-0DDE7D850CD6}" type="datetimeFigureOut">
              <a:rPr lang="de-AT" smtClean="0"/>
              <a:t>02.04.2017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F70E0-BE0D-4DB0-91BC-58AC503C721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73415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B8434B-6985-4DBC-BC9F-0DDE7D850CD6}" type="datetimeFigureOut">
              <a:rPr lang="de-AT" smtClean="0"/>
              <a:t>02.04.2017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F70E0-BE0D-4DB0-91BC-58AC503C721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33865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apps.ethercasts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Final Course Project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err="1"/>
              <a:t>Your</a:t>
            </a:r>
            <a:r>
              <a:rPr lang="de-AT" dirty="0"/>
              <a:t> CV on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Blockchain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78518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What</a:t>
            </a:r>
            <a:r>
              <a:rPr lang="de-AT" dirty="0"/>
              <a:t> </a:t>
            </a:r>
            <a:r>
              <a:rPr lang="de-AT" dirty="0" err="1"/>
              <a:t>should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Dapp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free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choose</a:t>
            </a:r>
            <a:r>
              <a:rPr lang="de-AT" dirty="0"/>
              <a:t>!</a:t>
            </a:r>
          </a:p>
          <a:p>
            <a:pPr lvl="1"/>
            <a:r>
              <a:rPr lang="de-AT" dirty="0"/>
              <a:t>Must </a:t>
            </a:r>
            <a:r>
              <a:rPr lang="de-AT" dirty="0" err="1"/>
              <a:t>be</a:t>
            </a:r>
            <a:r>
              <a:rPr lang="de-AT" dirty="0"/>
              <a:t> legal </a:t>
            </a:r>
            <a:r>
              <a:rPr lang="de-AT" dirty="0" err="1"/>
              <a:t>though</a:t>
            </a:r>
            <a:r>
              <a:rPr lang="de-AT" dirty="0"/>
              <a:t>!</a:t>
            </a:r>
          </a:p>
          <a:p>
            <a:endParaRPr lang="de-AT" dirty="0"/>
          </a:p>
          <a:p>
            <a:r>
              <a:rPr lang="de-AT" dirty="0" err="1"/>
              <a:t>Suggested</a:t>
            </a:r>
            <a:r>
              <a:rPr lang="de-AT" dirty="0"/>
              <a:t> </a:t>
            </a:r>
            <a:r>
              <a:rPr lang="de-AT" dirty="0" err="1"/>
              <a:t>contract</a:t>
            </a:r>
            <a:r>
              <a:rPr lang="de-AT" dirty="0"/>
              <a:t>:</a:t>
            </a:r>
          </a:p>
          <a:p>
            <a:r>
              <a:rPr lang="de-AT" dirty="0" err="1"/>
              <a:t>Your</a:t>
            </a:r>
            <a:r>
              <a:rPr lang="de-AT" dirty="0"/>
              <a:t> CV!</a:t>
            </a:r>
          </a:p>
          <a:p>
            <a:pPr lvl="1"/>
            <a:r>
              <a:rPr lang="de-AT" dirty="0"/>
              <a:t>Add </a:t>
            </a:r>
            <a:r>
              <a:rPr lang="de-AT" dirty="0" err="1"/>
              <a:t>functions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add</a:t>
            </a:r>
            <a:r>
              <a:rPr lang="de-AT" dirty="0"/>
              <a:t> </a:t>
            </a:r>
            <a:r>
              <a:rPr lang="de-AT" dirty="0" err="1"/>
              <a:t>your</a:t>
            </a:r>
            <a:r>
              <a:rPr lang="de-AT" dirty="0"/>
              <a:t> own </a:t>
            </a:r>
            <a:r>
              <a:rPr lang="de-AT" dirty="0" err="1"/>
              <a:t>projects</a:t>
            </a:r>
            <a:endParaRPr lang="de-AT" dirty="0"/>
          </a:p>
          <a:p>
            <a:pPr lvl="1"/>
            <a:r>
              <a:rPr lang="de-AT" dirty="0"/>
              <a:t>Add </a:t>
            </a:r>
            <a:r>
              <a:rPr lang="de-AT" dirty="0" err="1"/>
              <a:t>functions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add</a:t>
            </a:r>
            <a:r>
              <a:rPr lang="de-AT" dirty="0"/>
              <a:t> </a:t>
            </a:r>
            <a:r>
              <a:rPr lang="de-AT" dirty="0" err="1"/>
              <a:t>education</a:t>
            </a:r>
            <a:r>
              <a:rPr lang="de-AT" dirty="0"/>
              <a:t>, </a:t>
            </a:r>
            <a:r>
              <a:rPr lang="de-AT" dirty="0" err="1"/>
              <a:t>knowledge</a:t>
            </a:r>
            <a:r>
              <a:rPr lang="de-AT" dirty="0"/>
              <a:t>, </a:t>
            </a:r>
            <a:r>
              <a:rPr lang="de-AT" dirty="0" err="1"/>
              <a:t>etc</a:t>
            </a:r>
            <a:endParaRPr lang="de-AT" dirty="0"/>
          </a:p>
          <a:p>
            <a:pPr lvl="1"/>
            <a:r>
              <a:rPr lang="de-AT" dirty="0"/>
              <a:t>Write a </a:t>
            </a:r>
            <a:r>
              <a:rPr lang="de-AT" dirty="0" err="1"/>
              <a:t>frontend</a:t>
            </a:r>
            <a:r>
              <a:rPr lang="de-AT" dirty="0"/>
              <a:t>!</a:t>
            </a:r>
          </a:p>
          <a:p>
            <a:r>
              <a:rPr lang="de-AT" dirty="0" err="1"/>
              <a:t>We</a:t>
            </a:r>
            <a:r>
              <a:rPr lang="de-AT" dirty="0"/>
              <a:t> </a:t>
            </a:r>
            <a:r>
              <a:rPr lang="de-AT" dirty="0" err="1"/>
              <a:t>look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tests</a:t>
            </a:r>
            <a:r>
              <a:rPr lang="de-AT" dirty="0"/>
              <a:t>, </a:t>
            </a:r>
            <a:r>
              <a:rPr lang="de-AT" dirty="0" err="1"/>
              <a:t>javascript</a:t>
            </a:r>
            <a:r>
              <a:rPr lang="de-AT" dirty="0"/>
              <a:t> </a:t>
            </a:r>
            <a:r>
              <a:rPr lang="de-AT" dirty="0" err="1"/>
              <a:t>frontend</a:t>
            </a:r>
            <a:r>
              <a:rPr lang="de-AT" dirty="0"/>
              <a:t>, </a:t>
            </a:r>
            <a:r>
              <a:rPr lang="de-AT" dirty="0" err="1"/>
              <a:t>mist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metamask</a:t>
            </a:r>
            <a:r>
              <a:rPr lang="de-AT" dirty="0"/>
              <a:t>.</a:t>
            </a:r>
          </a:p>
          <a:p>
            <a:r>
              <a:rPr lang="de-AT" dirty="0" err="1"/>
              <a:t>It</a:t>
            </a:r>
            <a:r>
              <a:rPr lang="de-AT" dirty="0"/>
              <a:t> </a:t>
            </a:r>
            <a:r>
              <a:rPr lang="de-AT" dirty="0" err="1"/>
              <a:t>should</a:t>
            </a:r>
            <a:r>
              <a:rPr lang="de-AT" dirty="0"/>
              <a:t> </a:t>
            </a:r>
            <a:r>
              <a:rPr lang="de-AT" dirty="0" err="1"/>
              <a:t>run</a:t>
            </a:r>
            <a:r>
              <a:rPr lang="de-AT" dirty="0"/>
              <a:t> on </a:t>
            </a:r>
            <a:r>
              <a:rPr lang="de-AT" dirty="0" err="1"/>
              <a:t>the</a:t>
            </a:r>
            <a:r>
              <a:rPr lang="de-AT" dirty="0"/>
              <a:t> live-</a:t>
            </a:r>
            <a:r>
              <a:rPr lang="de-AT" dirty="0" err="1"/>
              <a:t>chain</a:t>
            </a:r>
            <a:r>
              <a:rPr lang="de-AT" dirty="0"/>
              <a:t>!</a:t>
            </a:r>
          </a:p>
          <a:p>
            <a:r>
              <a:rPr lang="de-AT" dirty="0" err="1"/>
              <a:t>It</a:t>
            </a:r>
            <a:r>
              <a:rPr lang="de-AT" dirty="0"/>
              <a:t> </a:t>
            </a:r>
            <a:r>
              <a:rPr lang="de-AT" dirty="0" err="1"/>
              <a:t>doesn‘t</a:t>
            </a:r>
            <a:r>
              <a:rPr lang="de-AT" dirty="0"/>
              <a:t> </a:t>
            </a:r>
            <a:r>
              <a:rPr lang="de-AT" dirty="0" err="1"/>
              <a:t>need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complicated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8326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Example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AT" dirty="0" err="1"/>
              <a:t>Contract</a:t>
            </a:r>
            <a:r>
              <a:rPr lang="de-AT" dirty="0"/>
              <a:t> </a:t>
            </a:r>
            <a:r>
              <a:rPr lang="de-AT" dirty="0" err="1"/>
              <a:t>MyContract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CVExtender</a:t>
            </a:r>
            <a:r>
              <a:rPr lang="de-AT" dirty="0"/>
              <a:t>, </a:t>
            </a:r>
            <a:r>
              <a:rPr lang="de-AT" dirty="0" err="1"/>
              <a:t>owned</a:t>
            </a:r>
            <a:r>
              <a:rPr lang="de-AT" dirty="0"/>
              <a:t> {</a:t>
            </a:r>
          </a:p>
          <a:p>
            <a:pPr lvl="1"/>
            <a:r>
              <a:rPr lang="de-AT" dirty="0" err="1"/>
              <a:t>Struct</a:t>
            </a:r>
            <a:r>
              <a:rPr lang="de-AT" dirty="0"/>
              <a:t> Projects{</a:t>
            </a:r>
          </a:p>
          <a:p>
            <a:pPr lvl="2"/>
            <a:r>
              <a:rPr lang="de-AT" dirty="0"/>
              <a:t>String </a:t>
            </a:r>
            <a:r>
              <a:rPr lang="de-AT" dirty="0" err="1"/>
              <a:t>name</a:t>
            </a:r>
            <a:r>
              <a:rPr lang="de-AT" dirty="0"/>
              <a:t>;</a:t>
            </a:r>
          </a:p>
          <a:p>
            <a:pPr lvl="2"/>
            <a:r>
              <a:rPr lang="de-AT" dirty="0"/>
              <a:t>String </a:t>
            </a:r>
            <a:r>
              <a:rPr lang="de-AT" dirty="0" err="1"/>
              <a:t>description</a:t>
            </a:r>
            <a:r>
              <a:rPr lang="de-AT" dirty="0"/>
              <a:t>;</a:t>
            </a:r>
          </a:p>
          <a:p>
            <a:pPr lvl="2"/>
            <a:r>
              <a:rPr lang="de-AT" dirty="0"/>
              <a:t>String </a:t>
            </a:r>
            <a:r>
              <a:rPr lang="de-AT" dirty="0" err="1"/>
              <a:t>url</a:t>
            </a:r>
            <a:r>
              <a:rPr lang="de-AT" dirty="0"/>
              <a:t>;</a:t>
            </a:r>
          </a:p>
          <a:p>
            <a:pPr lvl="2"/>
            <a:endParaRPr lang="de-AT" dirty="0"/>
          </a:p>
          <a:p>
            <a:pPr lvl="1"/>
            <a:r>
              <a:rPr lang="de-AT" dirty="0"/>
              <a:t>}</a:t>
            </a:r>
          </a:p>
          <a:p>
            <a:pPr lvl="1"/>
            <a:endParaRPr lang="de-AT" dirty="0"/>
          </a:p>
          <a:p>
            <a:pPr lvl="1"/>
            <a:r>
              <a:rPr lang="de-AT" dirty="0"/>
              <a:t>Mapping…</a:t>
            </a:r>
          </a:p>
          <a:p>
            <a:pPr lvl="1"/>
            <a:endParaRPr lang="de-AT" dirty="0"/>
          </a:p>
          <a:p>
            <a:pPr lvl="1"/>
            <a:r>
              <a:rPr lang="de-AT" dirty="0" err="1"/>
              <a:t>Function</a:t>
            </a:r>
            <a:r>
              <a:rPr lang="de-AT" dirty="0"/>
              <a:t> </a:t>
            </a:r>
            <a:r>
              <a:rPr lang="de-AT" dirty="0" err="1"/>
              <a:t>getProject</a:t>
            </a:r>
            <a:r>
              <a:rPr lang="de-AT" dirty="0"/>
              <a:t>(</a:t>
            </a:r>
            <a:r>
              <a:rPr lang="de-AT" dirty="0" err="1"/>
              <a:t>uint</a:t>
            </a:r>
            <a:r>
              <a:rPr lang="de-AT" dirty="0"/>
              <a:t> </a:t>
            </a:r>
            <a:r>
              <a:rPr lang="de-AT" dirty="0" err="1"/>
              <a:t>project_id</a:t>
            </a:r>
            <a:r>
              <a:rPr lang="de-AT" dirty="0"/>
              <a:t>) </a:t>
            </a:r>
            <a:r>
              <a:rPr lang="de-AT" dirty="0" err="1"/>
              <a:t>const</a:t>
            </a:r>
            <a:r>
              <a:rPr lang="de-AT" dirty="0"/>
              <a:t> </a:t>
            </a:r>
            <a:r>
              <a:rPr lang="de-AT" dirty="0" err="1"/>
              <a:t>returns</a:t>
            </a:r>
            <a:r>
              <a:rPr lang="de-AT" dirty="0"/>
              <a:t>(</a:t>
            </a:r>
            <a:r>
              <a:rPr lang="de-AT" dirty="0" err="1"/>
              <a:t>string</a:t>
            </a:r>
            <a:r>
              <a:rPr lang="de-AT" dirty="0"/>
              <a:t> </a:t>
            </a:r>
            <a:r>
              <a:rPr lang="de-AT" dirty="0" err="1"/>
              <a:t>name</a:t>
            </a:r>
            <a:r>
              <a:rPr lang="de-AT" dirty="0"/>
              <a:t>, …) {…}</a:t>
            </a:r>
          </a:p>
          <a:p>
            <a:pPr lvl="1"/>
            <a:r>
              <a:rPr lang="de-AT" dirty="0"/>
              <a:t>…</a:t>
            </a:r>
          </a:p>
          <a:p>
            <a:r>
              <a:rPr lang="de-A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527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How</a:t>
            </a:r>
            <a:r>
              <a:rPr lang="de-AT" dirty="0"/>
              <a:t> </a:t>
            </a:r>
            <a:r>
              <a:rPr lang="de-AT" dirty="0" err="1"/>
              <a:t>long</a:t>
            </a:r>
            <a:r>
              <a:rPr lang="de-AT" dirty="0"/>
              <a:t> will </a:t>
            </a:r>
            <a:r>
              <a:rPr lang="de-AT" dirty="0" err="1"/>
              <a:t>it</a:t>
            </a:r>
            <a:r>
              <a:rPr lang="de-AT" dirty="0"/>
              <a:t> </a:t>
            </a:r>
            <a:r>
              <a:rPr lang="de-AT" dirty="0" err="1"/>
              <a:t>take</a:t>
            </a:r>
            <a:r>
              <a:rPr lang="de-AT" dirty="0"/>
              <a:t> </a:t>
            </a:r>
            <a:r>
              <a:rPr lang="de-AT" dirty="0" err="1"/>
              <a:t>me</a:t>
            </a:r>
            <a:r>
              <a:rPr lang="de-AT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Depends</a:t>
            </a:r>
            <a:r>
              <a:rPr lang="de-AT" dirty="0"/>
              <a:t>!</a:t>
            </a:r>
          </a:p>
          <a:p>
            <a:r>
              <a:rPr lang="de-AT" dirty="0" err="1"/>
              <a:t>Contracts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Testing</a:t>
            </a:r>
            <a:endParaRPr lang="de-AT" dirty="0"/>
          </a:p>
          <a:p>
            <a:pPr lvl="1"/>
            <a:r>
              <a:rPr lang="de-AT" dirty="0" err="1"/>
              <a:t>Probably</a:t>
            </a:r>
            <a:r>
              <a:rPr lang="de-AT" dirty="0"/>
              <a:t> </a:t>
            </a:r>
            <a:r>
              <a:rPr lang="de-AT" dirty="0" err="1"/>
              <a:t>anywhere</a:t>
            </a:r>
            <a:r>
              <a:rPr lang="de-AT" dirty="0"/>
              <a:t> </a:t>
            </a:r>
            <a:r>
              <a:rPr lang="de-AT" dirty="0" err="1"/>
              <a:t>between</a:t>
            </a:r>
            <a:r>
              <a:rPr lang="de-AT" dirty="0"/>
              <a:t> 1 </a:t>
            </a:r>
            <a:r>
              <a:rPr lang="de-AT" dirty="0" err="1"/>
              <a:t>and</a:t>
            </a:r>
            <a:r>
              <a:rPr lang="de-AT" dirty="0"/>
              <a:t> 3 </a:t>
            </a:r>
            <a:r>
              <a:rPr lang="de-AT" dirty="0" err="1"/>
              <a:t>days</a:t>
            </a:r>
            <a:endParaRPr lang="de-AT" dirty="0"/>
          </a:p>
          <a:p>
            <a:pPr lvl="1"/>
            <a:endParaRPr lang="de-AT" dirty="0"/>
          </a:p>
          <a:p>
            <a:r>
              <a:rPr lang="de-AT" dirty="0"/>
              <a:t>JavaScript </a:t>
            </a:r>
            <a:r>
              <a:rPr lang="de-AT" dirty="0" err="1"/>
              <a:t>and</a:t>
            </a:r>
            <a:r>
              <a:rPr lang="de-AT" dirty="0"/>
              <a:t> Design</a:t>
            </a:r>
          </a:p>
          <a:p>
            <a:pPr lvl="1"/>
            <a:r>
              <a:rPr lang="de-AT" dirty="0" err="1"/>
              <a:t>Probably</a:t>
            </a:r>
            <a:r>
              <a:rPr lang="de-AT" dirty="0"/>
              <a:t> </a:t>
            </a:r>
            <a:r>
              <a:rPr lang="de-AT" dirty="0" err="1"/>
              <a:t>anywhere</a:t>
            </a:r>
            <a:r>
              <a:rPr lang="de-AT" dirty="0"/>
              <a:t> </a:t>
            </a:r>
            <a:r>
              <a:rPr lang="de-AT" dirty="0" err="1"/>
              <a:t>additionally</a:t>
            </a:r>
            <a:r>
              <a:rPr lang="de-AT" dirty="0"/>
              <a:t> </a:t>
            </a:r>
            <a:r>
              <a:rPr lang="de-AT" dirty="0" err="1"/>
              <a:t>between</a:t>
            </a:r>
            <a:r>
              <a:rPr lang="de-AT" dirty="0"/>
              <a:t> a </a:t>
            </a:r>
            <a:r>
              <a:rPr lang="de-AT" dirty="0" err="1"/>
              <a:t>few</a:t>
            </a:r>
            <a:r>
              <a:rPr lang="de-AT" dirty="0"/>
              <a:t> </a:t>
            </a:r>
            <a:r>
              <a:rPr lang="de-AT" dirty="0" err="1"/>
              <a:t>hours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days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9722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Why</a:t>
            </a:r>
            <a:r>
              <a:rPr lang="de-AT" dirty="0"/>
              <a:t> </a:t>
            </a:r>
            <a:r>
              <a:rPr lang="de-AT" dirty="0" err="1"/>
              <a:t>should</a:t>
            </a:r>
            <a:r>
              <a:rPr lang="de-AT" dirty="0"/>
              <a:t> I do </a:t>
            </a:r>
            <a:r>
              <a:rPr lang="de-AT" dirty="0" err="1"/>
              <a:t>this</a:t>
            </a:r>
            <a:r>
              <a:rPr lang="de-AT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Blockchain</a:t>
            </a:r>
            <a:r>
              <a:rPr lang="de-AT" dirty="0"/>
              <a:t> </a:t>
            </a:r>
            <a:r>
              <a:rPr lang="de-AT" dirty="0" err="1"/>
              <a:t>jobs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extremely</a:t>
            </a:r>
            <a:r>
              <a:rPr lang="de-AT" dirty="0"/>
              <a:t> </a:t>
            </a:r>
            <a:r>
              <a:rPr lang="de-AT" dirty="0" err="1"/>
              <a:t>lucrative</a:t>
            </a:r>
            <a:endParaRPr lang="de-AT" dirty="0"/>
          </a:p>
          <a:p>
            <a:r>
              <a:rPr lang="de-AT" dirty="0" err="1"/>
              <a:t>Have</a:t>
            </a:r>
            <a:r>
              <a:rPr lang="de-AT" dirty="0"/>
              <a:t> a </a:t>
            </a:r>
            <a:r>
              <a:rPr lang="de-AT" dirty="0" err="1"/>
              <a:t>place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showcase</a:t>
            </a:r>
            <a:r>
              <a:rPr lang="de-AT" dirty="0"/>
              <a:t> </a:t>
            </a:r>
            <a:r>
              <a:rPr lang="de-AT" dirty="0" err="1"/>
              <a:t>your</a:t>
            </a:r>
            <a:r>
              <a:rPr lang="de-AT" dirty="0"/>
              <a:t> </a:t>
            </a:r>
            <a:r>
              <a:rPr lang="de-AT" dirty="0" err="1"/>
              <a:t>work</a:t>
            </a:r>
            <a:endParaRPr lang="de-AT" dirty="0"/>
          </a:p>
          <a:p>
            <a:r>
              <a:rPr lang="de-AT" dirty="0" err="1"/>
              <a:t>We</a:t>
            </a:r>
            <a:r>
              <a:rPr lang="de-AT" dirty="0"/>
              <a:t> will </a:t>
            </a:r>
            <a:r>
              <a:rPr lang="de-AT" dirty="0" err="1"/>
              <a:t>actively</a:t>
            </a:r>
            <a:r>
              <a:rPr lang="de-AT" dirty="0"/>
              <a:t> </a:t>
            </a:r>
            <a:r>
              <a:rPr lang="de-AT" dirty="0" err="1"/>
              <a:t>try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promote </a:t>
            </a:r>
            <a:r>
              <a:rPr lang="de-AT" dirty="0" err="1"/>
              <a:t>it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companies</a:t>
            </a:r>
            <a:endParaRPr lang="de-AT" dirty="0"/>
          </a:p>
          <a:p>
            <a:endParaRPr lang="de-AT" dirty="0"/>
          </a:p>
          <a:p>
            <a:r>
              <a:rPr lang="de-AT" dirty="0" err="1"/>
              <a:t>Or</a:t>
            </a:r>
            <a:r>
              <a:rPr lang="de-AT" dirty="0"/>
              <a:t>…</a:t>
            </a:r>
          </a:p>
          <a:p>
            <a:r>
              <a:rPr lang="de-AT" dirty="0"/>
              <a:t>Just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fun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strengthen</a:t>
            </a:r>
            <a:r>
              <a:rPr lang="de-AT" dirty="0"/>
              <a:t> </a:t>
            </a:r>
            <a:r>
              <a:rPr lang="de-AT" dirty="0" err="1"/>
              <a:t>your</a:t>
            </a:r>
            <a:r>
              <a:rPr lang="de-AT" dirty="0"/>
              <a:t> </a:t>
            </a:r>
            <a:r>
              <a:rPr lang="de-AT" dirty="0" err="1"/>
              <a:t>knowledge</a:t>
            </a:r>
            <a:r>
              <a:rPr lang="de-AT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0960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Get</a:t>
            </a:r>
            <a:r>
              <a:rPr lang="de-AT" dirty="0"/>
              <a:t> </a:t>
            </a:r>
            <a:r>
              <a:rPr lang="de-AT" dirty="0" err="1"/>
              <a:t>started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Right </a:t>
            </a:r>
            <a:r>
              <a:rPr lang="de-AT" dirty="0" err="1"/>
              <a:t>now</a:t>
            </a:r>
            <a:r>
              <a:rPr lang="de-AT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54713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Why</a:t>
            </a:r>
            <a:r>
              <a:rPr lang="de-AT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Be </a:t>
            </a:r>
            <a:r>
              <a:rPr lang="de-AT" dirty="0" err="1"/>
              <a:t>present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your</a:t>
            </a:r>
            <a:r>
              <a:rPr lang="de-AT" dirty="0"/>
              <a:t> </a:t>
            </a:r>
            <a:r>
              <a:rPr lang="de-AT" dirty="0" err="1"/>
              <a:t>knowledge</a:t>
            </a:r>
            <a:r>
              <a:rPr lang="de-AT" dirty="0"/>
              <a:t> </a:t>
            </a:r>
            <a:r>
              <a:rPr lang="de-AT" dirty="0" err="1"/>
              <a:t>directly</a:t>
            </a:r>
            <a:r>
              <a:rPr lang="de-AT" dirty="0"/>
              <a:t> on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blockchain</a:t>
            </a:r>
            <a:endParaRPr lang="de-AT" dirty="0"/>
          </a:p>
          <a:p>
            <a:r>
              <a:rPr lang="de-AT" dirty="0" err="1"/>
              <a:t>Beyond</a:t>
            </a:r>
            <a:r>
              <a:rPr lang="de-AT" dirty="0"/>
              <a:t> a </a:t>
            </a:r>
            <a:r>
              <a:rPr lang="de-AT" dirty="0" err="1"/>
              <a:t>course</a:t>
            </a:r>
            <a:r>
              <a:rPr lang="de-AT" dirty="0"/>
              <a:t> </a:t>
            </a:r>
            <a:r>
              <a:rPr lang="de-AT" dirty="0" err="1"/>
              <a:t>certificate</a:t>
            </a:r>
            <a:endParaRPr lang="de-AT" dirty="0"/>
          </a:p>
          <a:p>
            <a:r>
              <a:rPr lang="de-AT" dirty="0"/>
              <a:t>Showcase </a:t>
            </a:r>
            <a:r>
              <a:rPr lang="de-AT" dirty="0" err="1"/>
              <a:t>your</a:t>
            </a:r>
            <a:r>
              <a:rPr lang="de-AT" dirty="0"/>
              <a:t> </a:t>
            </a:r>
            <a:r>
              <a:rPr lang="de-AT" dirty="0" err="1"/>
              <a:t>knowledge</a:t>
            </a:r>
            <a:endParaRPr lang="de-AT" dirty="0"/>
          </a:p>
          <a:p>
            <a:r>
              <a:rPr lang="de-AT" dirty="0" err="1"/>
              <a:t>Eventually</a:t>
            </a:r>
            <a:r>
              <a:rPr lang="de-AT" dirty="0"/>
              <a:t> </a:t>
            </a:r>
            <a:r>
              <a:rPr lang="de-AT" dirty="0" err="1"/>
              <a:t>get</a:t>
            </a:r>
            <a:r>
              <a:rPr lang="de-AT" dirty="0"/>
              <a:t> </a:t>
            </a:r>
            <a:r>
              <a:rPr lang="de-AT" dirty="0" err="1"/>
              <a:t>hired</a:t>
            </a:r>
            <a:r>
              <a:rPr lang="de-AT" dirty="0"/>
              <a:t> </a:t>
            </a:r>
            <a:r>
              <a:rPr lang="de-AT" dirty="0" err="1"/>
              <a:t>or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a </a:t>
            </a:r>
            <a:r>
              <a:rPr lang="de-AT" dirty="0" err="1"/>
              <a:t>consultant</a:t>
            </a: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67446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How</a:t>
            </a:r>
            <a:r>
              <a:rPr lang="de-AT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Make</a:t>
            </a:r>
            <a:r>
              <a:rPr lang="de-AT" dirty="0"/>
              <a:t> </a:t>
            </a:r>
            <a:r>
              <a:rPr lang="de-AT" dirty="0" err="1"/>
              <a:t>this</a:t>
            </a:r>
            <a:r>
              <a:rPr lang="de-AT" dirty="0"/>
              <a:t> final </a:t>
            </a:r>
            <a:r>
              <a:rPr lang="de-AT" dirty="0" err="1"/>
              <a:t>project</a:t>
            </a:r>
            <a:r>
              <a:rPr lang="de-AT" dirty="0"/>
              <a:t> on </a:t>
            </a:r>
            <a:r>
              <a:rPr lang="de-AT" dirty="0" err="1"/>
              <a:t>your</a:t>
            </a:r>
            <a:r>
              <a:rPr lang="de-AT" dirty="0"/>
              <a:t> own</a:t>
            </a:r>
          </a:p>
          <a:p>
            <a:endParaRPr lang="de-AT" dirty="0"/>
          </a:p>
          <a:p>
            <a:r>
              <a:rPr lang="de-AT" dirty="0" err="1"/>
              <a:t>Submit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project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CV </a:t>
            </a:r>
            <a:r>
              <a:rPr lang="de-AT" dirty="0" err="1"/>
              <a:t>Contract</a:t>
            </a:r>
            <a:r>
              <a:rPr lang="de-AT" dirty="0"/>
              <a:t> (</a:t>
            </a:r>
            <a:r>
              <a:rPr lang="de-AT" dirty="0" err="1"/>
              <a:t>shown</a:t>
            </a:r>
            <a:r>
              <a:rPr lang="de-AT" dirty="0"/>
              <a:t> </a:t>
            </a:r>
            <a:r>
              <a:rPr lang="de-AT" dirty="0" err="1"/>
              <a:t>later</a:t>
            </a:r>
            <a:r>
              <a:rPr lang="de-A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70331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What</a:t>
            </a:r>
            <a:r>
              <a:rPr lang="de-AT" dirty="0"/>
              <a:t> do </a:t>
            </a:r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have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do?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It</a:t>
            </a:r>
            <a:r>
              <a:rPr lang="de-AT" dirty="0"/>
              <a:t> </a:t>
            </a:r>
            <a:r>
              <a:rPr lang="de-AT" dirty="0" err="1"/>
              <a:t>should</a:t>
            </a:r>
            <a:r>
              <a:rPr lang="de-AT" dirty="0"/>
              <a:t> </a:t>
            </a:r>
            <a:r>
              <a:rPr lang="de-AT" dirty="0" err="1"/>
              <a:t>showcase</a:t>
            </a:r>
            <a:r>
              <a:rPr lang="de-AT" dirty="0"/>
              <a:t> </a:t>
            </a:r>
            <a:r>
              <a:rPr lang="de-AT" dirty="0" err="1"/>
              <a:t>what</a:t>
            </a:r>
            <a:r>
              <a:rPr lang="de-AT" dirty="0"/>
              <a:t> </a:t>
            </a:r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learned</a:t>
            </a:r>
            <a:endParaRPr lang="de-AT" dirty="0"/>
          </a:p>
          <a:p>
            <a:r>
              <a:rPr lang="de-AT" dirty="0" err="1"/>
              <a:t>Solidity</a:t>
            </a:r>
            <a:endParaRPr lang="de-AT" dirty="0"/>
          </a:p>
          <a:p>
            <a:r>
              <a:rPr lang="de-AT" dirty="0"/>
              <a:t>Imports</a:t>
            </a:r>
          </a:p>
          <a:p>
            <a:r>
              <a:rPr lang="de-AT" dirty="0" err="1"/>
              <a:t>Truffle</a:t>
            </a:r>
            <a:endParaRPr lang="de-AT" dirty="0"/>
          </a:p>
          <a:p>
            <a:pPr lvl="1"/>
            <a:r>
              <a:rPr lang="de-AT" dirty="0"/>
              <a:t>Tests!</a:t>
            </a:r>
          </a:p>
          <a:p>
            <a:r>
              <a:rPr lang="de-AT" dirty="0"/>
              <a:t>Web3</a:t>
            </a:r>
          </a:p>
          <a:p>
            <a:pPr lvl="1"/>
            <a:r>
              <a:rPr lang="de-AT" dirty="0" err="1"/>
              <a:t>MetaMask</a:t>
            </a:r>
            <a:r>
              <a:rPr lang="de-AT" dirty="0"/>
              <a:t> </a:t>
            </a:r>
            <a:r>
              <a:rPr lang="de-AT" dirty="0" err="1"/>
              <a:t>or</a:t>
            </a:r>
            <a:r>
              <a:rPr lang="de-AT" dirty="0"/>
              <a:t> MIST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90007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We</a:t>
            </a:r>
            <a:r>
              <a:rPr lang="de-AT" dirty="0"/>
              <a:t> </a:t>
            </a:r>
            <a:r>
              <a:rPr lang="de-AT" dirty="0" err="1"/>
              <a:t>have</a:t>
            </a:r>
            <a:r>
              <a:rPr lang="de-AT" dirty="0"/>
              <a:t> </a:t>
            </a:r>
            <a:r>
              <a:rPr lang="de-AT" dirty="0" err="1"/>
              <a:t>something</a:t>
            </a:r>
            <a:r>
              <a:rPr lang="de-AT" dirty="0"/>
              <a:t> </a:t>
            </a:r>
            <a:r>
              <a:rPr lang="de-AT" dirty="0" err="1"/>
              <a:t>prepared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We</a:t>
            </a:r>
            <a:r>
              <a:rPr lang="de-AT" dirty="0"/>
              <a:t> </a:t>
            </a:r>
            <a:r>
              <a:rPr lang="de-AT" dirty="0" err="1"/>
              <a:t>have</a:t>
            </a:r>
            <a:r>
              <a:rPr lang="de-AT" dirty="0"/>
              <a:t> an </a:t>
            </a:r>
            <a:r>
              <a:rPr lang="de-AT" dirty="0" err="1"/>
              <a:t>abstract</a:t>
            </a:r>
            <a:r>
              <a:rPr lang="de-AT" dirty="0"/>
              <a:t> </a:t>
            </a:r>
            <a:r>
              <a:rPr lang="de-AT" dirty="0" err="1"/>
              <a:t>contract</a:t>
            </a:r>
            <a:r>
              <a:rPr lang="de-AT" dirty="0"/>
              <a:t> </a:t>
            </a:r>
            <a:r>
              <a:rPr lang="de-AT" dirty="0" err="1"/>
              <a:t>prepared</a:t>
            </a:r>
            <a:endParaRPr lang="de-AT" dirty="0"/>
          </a:p>
          <a:p>
            <a:endParaRPr lang="de-AT" dirty="0"/>
          </a:p>
          <a:p>
            <a:r>
              <a:rPr lang="de-AT" dirty="0" err="1"/>
              <a:t>Include</a:t>
            </a:r>
            <a:r>
              <a:rPr lang="de-AT" dirty="0"/>
              <a:t> </a:t>
            </a:r>
            <a:r>
              <a:rPr lang="de-AT" dirty="0" err="1"/>
              <a:t>this</a:t>
            </a:r>
            <a:r>
              <a:rPr lang="de-AT" dirty="0"/>
              <a:t> </a:t>
            </a:r>
            <a:r>
              <a:rPr lang="de-AT" dirty="0" err="1"/>
              <a:t>contract</a:t>
            </a:r>
            <a:r>
              <a:rPr lang="de-AT" dirty="0"/>
              <a:t> in </a:t>
            </a:r>
            <a:r>
              <a:rPr lang="de-AT" dirty="0" err="1"/>
              <a:t>your</a:t>
            </a:r>
            <a:r>
              <a:rPr lang="de-AT" dirty="0"/>
              <a:t> own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extend</a:t>
            </a:r>
            <a:r>
              <a:rPr lang="de-AT" dirty="0"/>
              <a:t> </a:t>
            </a:r>
            <a:r>
              <a:rPr lang="de-AT" dirty="0" err="1"/>
              <a:t>it</a:t>
            </a:r>
            <a:endParaRPr lang="de-AT" dirty="0"/>
          </a:p>
          <a:p>
            <a:pPr lvl="1"/>
            <a:r>
              <a:rPr lang="de-AT" dirty="0" err="1"/>
              <a:t>It</a:t>
            </a:r>
            <a:r>
              <a:rPr lang="de-AT" dirty="0"/>
              <a:t> </a:t>
            </a:r>
            <a:r>
              <a:rPr lang="de-AT" dirty="0" err="1"/>
              <a:t>contains</a:t>
            </a:r>
            <a:r>
              <a:rPr lang="de-AT" dirty="0"/>
              <a:t> 4 </a:t>
            </a:r>
            <a:r>
              <a:rPr lang="de-AT" dirty="0" err="1"/>
              <a:t>functions</a:t>
            </a:r>
            <a:endParaRPr lang="de-AT" dirty="0"/>
          </a:p>
          <a:p>
            <a:pPr lvl="1"/>
            <a:r>
              <a:rPr lang="de-AT" dirty="0" err="1"/>
              <a:t>getTitle</a:t>
            </a:r>
            <a:r>
              <a:rPr lang="de-AT" dirty="0"/>
              <a:t>()</a:t>
            </a:r>
          </a:p>
          <a:p>
            <a:pPr lvl="1"/>
            <a:r>
              <a:rPr lang="de-AT" dirty="0" err="1"/>
              <a:t>getDescription</a:t>
            </a:r>
            <a:r>
              <a:rPr lang="de-AT" dirty="0"/>
              <a:t>()</a:t>
            </a:r>
          </a:p>
          <a:p>
            <a:pPr lvl="1"/>
            <a:r>
              <a:rPr lang="de-AT" dirty="0" err="1"/>
              <a:t>getAuthor</a:t>
            </a:r>
            <a:r>
              <a:rPr lang="de-AT" dirty="0"/>
              <a:t>()</a:t>
            </a:r>
          </a:p>
          <a:p>
            <a:pPr lvl="1"/>
            <a:r>
              <a:rPr lang="de-AT" dirty="0" err="1"/>
              <a:t>getAddress</a:t>
            </a:r>
            <a:r>
              <a:rPr lang="de-AT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5342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742" y="1463805"/>
            <a:ext cx="3980139" cy="3930386"/>
          </a:xfrm>
          <a:prstGeom prst="rect">
            <a:avLst/>
          </a:prstGeom>
          <a:effectLst/>
        </p:spPr>
      </p:pic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de-AT">
                <a:solidFill>
                  <a:srgbClr val="EBEBEB"/>
                </a:solidFill>
              </a:rPr>
              <a:t>getTitle()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48931" y="2438400"/>
            <a:ext cx="5616216" cy="3785419"/>
          </a:xfrm>
        </p:spPr>
        <p:txBody>
          <a:bodyPr>
            <a:normAutofit/>
          </a:bodyPr>
          <a:lstStyle/>
          <a:p>
            <a:r>
              <a:rPr lang="de-AT">
                <a:solidFill>
                  <a:srgbClr val="FFFFFF"/>
                </a:solidFill>
              </a:rPr>
              <a:t>Should return the title of your app</a:t>
            </a:r>
          </a:p>
          <a:p>
            <a:r>
              <a:rPr lang="de-AT">
                <a:solidFill>
                  <a:srgbClr val="FFFFFF"/>
                </a:solidFill>
              </a:rPr>
              <a:t>Have a look at </a:t>
            </a:r>
            <a:r>
              <a:rPr lang="de-AT">
                <a:solidFill>
                  <a:srgbClr val="FFFFFF"/>
                </a:solidFill>
                <a:hlinkClick r:id="rId3"/>
              </a:rPr>
              <a:t>http://dapps.ethercasts.com/</a:t>
            </a:r>
            <a:endParaRPr lang="de-AT">
              <a:solidFill>
                <a:srgbClr val="FFFFFF"/>
              </a:solidFill>
            </a:endParaRPr>
          </a:p>
          <a:p>
            <a:r>
              <a:rPr lang="de-AT">
                <a:solidFill>
                  <a:srgbClr val="FFFFFF"/>
                </a:solidFill>
              </a:rPr>
              <a:t>No longer than 50 chars!</a:t>
            </a:r>
          </a:p>
          <a:p>
            <a:endParaRPr lang="de-AT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627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81796" y="947378"/>
            <a:ext cx="6858001" cy="4963245"/>
          </a:xfrm>
          <a:custGeom>
            <a:avLst/>
            <a:gdLst>
              <a:gd name="connsiteX0" fmla="*/ 6858001 w 6858001"/>
              <a:gd name="connsiteY0" fmla="*/ 1177 h 4963245"/>
              <a:gd name="connsiteX1" fmla="*/ 6858001 w 6858001"/>
              <a:gd name="connsiteY1" fmla="*/ 1344715 h 4963245"/>
              <a:gd name="connsiteX2" fmla="*/ 6858000 w 6858001"/>
              <a:gd name="connsiteY2" fmla="*/ 1344715 h 4963245"/>
              <a:gd name="connsiteX3" fmla="*/ 6858000 w 6858001"/>
              <a:gd name="connsiteY3" fmla="*/ 4963245 h 4963245"/>
              <a:gd name="connsiteX4" fmla="*/ 0 w 6858001"/>
              <a:gd name="connsiteY4" fmla="*/ 4963244 h 4963245"/>
              <a:gd name="connsiteX5" fmla="*/ 0 w 6858001"/>
              <a:gd name="connsiteY5" fmla="*/ 900697 h 4963245"/>
              <a:gd name="connsiteX6" fmla="*/ 1 w 6858001"/>
              <a:gd name="connsiteY6" fmla="*/ 900697 h 4963245"/>
              <a:gd name="connsiteX7" fmla="*/ 1 w 6858001"/>
              <a:gd name="connsiteY7" fmla="*/ 0 h 4963245"/>
              <a:gd name="connsiteX8" fmla="*/ 40463 w 6858001"/>
              <a:gd name="connsiteY8" fmla="*/ 5883 h 4963245"/>
              <a:gd name="connsiteX9" fmla="*/ 159107 w 6858001"/>
              <a:gd name="connsiteY9" fmla="*/ 23196 h 4963245"/>
              <a:gd name="connsiteX10" fmla="*/ 245518 w 6858001"/>
              <a:gd name="connsiteY10" fmla="*/ 35299 h 4963245"/>
              <a:gd name="connsiteX11" fmla="*/ 348388 w 6858001"/>
              <a:gd name="connsiteY11" fmla="*/ 48073 h 4963245"/>
              <a:gd name="connsiteX12" fmla="*/ 470460 w 6858001"/>
              <a:gd name="connsiteY12" fmla="*/ 63369 h 4963245"/>
              <a:gd name="connsiteX13" fmla="*/ 605563 w 6858001"/>
              <a:gd name="connsiteY13" fmla="*/ 79506 h 4963245"/>
              <a:gd name="connsiteX14" fmla="*/ 757810 w 6858001"/>
              <a:gd name="connsiteY14" fmla="*/ 96483 h 4963245"/>
              <a:gd name="connsiteX15" fmla="*/ 923774 w 6858001"/>
              <a:gd name="connsiteY15" fmla="*/ 114469 h 4963245"/>
              <a:gd name="connsiteX16" fmla="*/ 1104139 w 6858001"/>
              <a:gd name="connsiteY16" fmla="*/ 132454 h 4963245"/>
              <a:gd name="connsiteX17" fmla="*/ 1296163 w 6858001"/>
              <a:gd name="connsiteY17" fmla="*/ 150776 h 4963245"/>
              <a:gd name="connsiteX18" fmla="*/ 1503275 w 6858001"/>
              <a:gd name="connsiteY18" fmla="*/ 167753 h 4963245"/>
              <a:gd name="connsiteX19" fmla="*/ 1719988 w 6858001"/>
              <a:gd name="connsiteY19" fmla="*/ 184058 h 4963245"/>
              <a:gd name="connsiteX20" fmla="*/ 1949045 w 6858001"/>
              <a:gd name="connsiteY20" fmla="*/ 198849 h 4963245"/>
              <a:gd name="connsiteX21" fmla="*/ 2187703 w 6858001"/>
              <a:gd name="connsiteY21" fmla="*/ 212969 h 4963245"/>
              <a:gd name="connsiteX22" fmla="*/ 2436649 w 6858001"/>
              <a:gd name="connsiteY22" fmla="*/ 226248 h 4963245"/>
              <a:gd name="connsiteX23" fmla="*/ 2564208 w 6858001"/>
              <a:gd name="connsiteY23" fmla="*/ 230955 h 4963245"/>
              <a:gd name="connsiteX24" fmla="*/ 2694509 w 6858001"/>
              <a:gd name="connsiteY24" fmla="*/ 236165 h 4963245"/>
              <a:gd name="connsiteX25" fmla="*/ 2826868 w 6858001"/>
              <a:gd name="connsiteY25" fmla="*/ 241040 h 4963245"/>
              <a:gd name="connsiteX26" fmla="*/ 2959914 w 6858001"/>
              <a:gd name="connsiteY26" fmla="*/ 244234 h 4963245"/>
              <a:gd name="connsiteX27" fmla="*/ 3095702 w 6858001"/>
              <a:gd name="connsiteY27" fmla="*/ 247091 h 4963245"/>
              <a:gd name="connsiteX28" fmla="*/ 3232862 w 6858001"/>
              <a:gd name="connsiteY28" fmla="*/ 250117 h 4963245"/>
              <a:gd name="connsiteX29" fmla="*/ 3372765 w 6858001"/>
              <a:gd name="connsiteY29" fmla="*/ 252134 h 4963245"/>
              <a:gd name="connsiteX30" fmla="*/ 3514040 w 6858001"/>
              <a:gd name="connsiteY30" fmla="*/ 252134 h 4963245"/>
              <a:gd name="connsiteX31" fmla="*/ 3656686 w 6858001"/>
              <a:gd name="connsiteY31" fmla="*/ 253142 h 4963245"/>
              <a:gd name="connsiteX32" fmla="*/ 3800704 w 6858001"/>
              <a:gd name="connsiteY32" fmla="*/ 252134 h 4963245"/>
              <a:gd name="connsiteX33" fmla="*/ 3946780 w 6858001"/>
              <a:gd name="connsiteY33" fmla="*/ 250117 h 4963245"/>
              <a:gd name="connsiteX34" fmla="*/ 4092855 w 6858001"/>
              <a:gd name="connsiteY34" fmla="*/ 248268 h 4963245"/>
              <a:gd name="connsiteX35" fmla="*/ 4240988 w 6858001"/>
              <a:gd name="connsiteY35" fmla="*/ 244234 h 4963245"/>
              <a:gd name="connsiteX36" fmla="*/ 4390492 w 6858001"/>
              <a:gd name="connsiteY36" fmla="*/ 240032 h 4963245"/>
              <a:gd name="connsiteX37" fmla="*/ 4539997 w 6858001"/>
              <a:gd name="connsiteY37" fmla="*/ 235157 h 4963245"/>
              <a:gd name="connsiteX38" fmla="*/ 4690873 w 6858001"/>
              <a:gd name="connsiteY38" fmla="*/ 228266 h 4963245"/>
              <a:gd name="connsiteX39" fmla="*/ 4843120 w 6858001"/>
              <a:gd name="connsiteY39" fmla="*/ 220029 h 4963245"/>
              <a:gd name="connsiteX40" fmla="*/ 4996054 w 6858001"/>
              <a:gd name="connsiteY40" fmla="*/ 212129 h 4963245"/>
              <a:gd name="connsiteX41" fmla="*/ 5148987 w 6858001"/>
              <a:gd name="connsiteY41" fmla="*/ 202044 h 4963245"/>
              <a:gd name="connsiteX42" fmla="*/ 5303978 w 6858001"/>
              <a:gd name="connsiteY42" fmla="*/ 189941 h 4963245"/>
              <a:gd name="connsiteX43" fmla="*/ 5456911 w 6858001"/>
              <a:gd name="connsiteY43" fmla="*/ 177839 h 4963245"/>
              <a:gd name="connsiteX44" fmla="*/ 5612588 w 6858001"/>
              <a:gd name="connsiteY44" fmla="*/ 163887 h 4963245"/>
              <a:gd name="connsiteX45" fmla="*/ 5768950 w 6858001"/>
              <a:gd name="connsiteY45" fmla="*/ 148591 h 4963245"/>
              <a:gd name="connsiteX46" fmla="*/ 5923255 w 6858001"/>
              <a:gd name="connsiteY46" fmla="*/ 132455 h 4963245"/>
              <a:gd name="connsiteX47" fmla="*/ 6079618 w 6858001"/>
              <a:gd name="connsiteY47" fmla="*/ 113629 h 4963245"/>
              <a:gd name="connsiteX48" fmla="*/ 6235294 w 6858001"/>
              <a:gd name="connsiteY48" fmla="*/ 93458 h 4963245"/>
              <a:gd name="connsiteX49" fmla="*/ 6391657 w 6858001"/>
              <a:gd name="connsiteY49" fmla="*/ 73455 h 4963245"/>
              <a:gd name="connsiteX50" fmla="*/ 6547333 w 6858001"/>
              <a:gd name="connsiteY50" fmla="*/ 50091 h 4963245"/>
              <a:gd name="connsiteX51" fmla="*/ 6702324 w 6858001"/>
              <a:gd name="connsiteY51" fmla="*/ 26222 h 496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4963245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4963245"/>
                </a:lnTo>
                <a:lnTo>
                  <a:pt x="0" y="4963244"/>
                </a:lnTo>
                <a:lnTo>
                  <a:pt x="0" y="900697"/>
                </a:lnTo>
                <a:lnTo>
                  <a:pt x="1" y="90069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871" y="1743331"/>
            <a:ext cx="3414010" cy="3371334"/>
          </a:xfrm>
          <a:prstGeom prst="rect">
            <a:avLst/>
          </a:prstGeom>
          <a:effectLst/>
        </p:spPr>
      </p:pic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de-AT">
                <a:solidFill>
                  <a:srgbClr val="EBEBEB"/>
                </a:solidFill>
              </a:rPr>
              <a:t>getDescription()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r>
              <a:rPr lang="de-AT">
                <a:solidFill>
                  <a:srgbClr val="FFFFFF"/>
                </a:solidFill>
              </a:rPr>
              <a:t>Should be a short description what your Dapp is about</a:t>
            </a:r>
          </a:p>
          <a:p>
            <a:r>
              <a:rPr lang="de-AT">
                <a:solidFill>
                  <a:srgbClr val="FFFFFF"/>
                </a:solidFill>
              </a:rPr>
              <a:t>No longer than 120 chars</a:t>
            </a:r>
          </a:p>
          <a:p>
            <a:endParaRPr lang="de-AT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113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81796" y="947378"/>
            <a:ext cx="6858001" cy="4963245"/>
          </a:xfrm>
          <a:custGeom>
            <a:avLst/>
            <a:gdLst>
              <a:gd name="connsiteX0" fmla="*/ 6858001 w 6858001"/>
              <a:gd name="connsiteY0" fmla="*/ 1177 h 4963245"/>
              <a:gd name="connsiteX1" fmla="*/ 6858001 w 6858001"/>
              <a:gd name="connsiteY1" fmla="*/ 1344715 h 4963245"/>
              <a:gd name="connsiteX2" fmla="*/ 6858000 w 6858001"/>
              <a:gd name="connsiteY2" fmla="*/ 1344715 h 4963245"/>
              <a:gd name="connsiteX3" fmla="*/ 6858000 w 6858001"/>
              <a:gd name="connsiteY3" fmla="*/ 4963245 h 4963245"/>
              <a:gd name="connsiteX4" fmla="*/ 0 w 6858001"/>
              <a:gd name="connsiteY4" fmla="*/ 4963244 h 4963245"/>
              <a:gd name="connsiteX5" fmla="*/ 0 w 6858001"/>
              <a:gd name="connsiteY5" fmla="*/ 900697 h 4963245"/>
              <a:gd name="connsiteX6" fmla="*/ 1 w 6858001"/>
              <a:gd name="connsiteY6" fmla="*/ 900697 h 4963245"/>
              <a:gd name="connsiteX7" fmla="*/ 1 w 6858001"/>
              <a:gd name="connsiteY7" fmla="*/ 0 h 4963245"/>
              <a:gd name="connsiteX8" fmla="*/ 40463 w 6858001"/>
              <a:gd name="connsiteY8" fmla="*/ 5883 h 4963245"/>
              <a:gd name="connsiteX9" fmla="*/ 159107 w 6858001"/>
              <a:gd name="connsiteY9" fmla="*/ 23196 h 4963245"/>
              <a:gd name="connsiteX10" fmla="*/ 245518 w 6858001"/>
              <a:gd name="connsiteY10" fmla="*/ 35299 h 4963245"/>
              <a:gd name="connsiteX11" fmla="*/ 348388 w 6858001"/>
              <a:gd name="connsiteY11" fmla="*/ 48073 h 4963245"/>
              <a:gd name="connsiteX12" fmla="*/ 470460 w 6858001"/>
              <a:gd name="connsiteY12" fmla="*/ 63369 h 4963245"/>
              <a:gd name="connsiteX13" fmla="*/ 605563 w 6858001"/>
              <a:gd name="connsiteY13" fmla="*/ 79506 h 4963245"/>
              <a:gd name="connsiteX14" fmla="*/ 757810 w 6858001"/>
              <a:gd name="connsiteY14" fmla="*/ 96483 h 4963245"/>
              <a:gd name="connsiteX15" fmla="*/ 923774 w 6858001"/>
              <a:gd name="connsiteY15" fmla="*/ 114469 h 4963245"/>
              <a:gd name="connsiteX16" fmla="*/ 1104139 w 6858001"/>
              <a:gd name="connsiteY16" fmla="*/ 132454 h 4963245"/>
              <a:gd name="connsiteX17" fmla="*/ 1296163 w 6858001"/>
              <a:gd name="connsiteY17" fmla="*/ 150776 h 4963245"/>
              <a:gd name="connsiteX18" fmla="*/ 1503275 w 6858001"/>
              <a:gd name="connsiteY18" fmla="*/ 167753 h 4963245"/>
              <a:gd name="connsiteX19" fmla="*/ 1719988 w 6858001"/>
              <a:gd name="connsiteY19" fmla="*/ 184058 h 4963245"/>
              <a:gd name="connsiteX20" fmla="*/ 1949045 w 6858001"/>
              <a:gd name="connsiteY20" fmla="*/ 198849 h 4963245"/>
              <a:gd name="connsiteX21" fmla="*/ 2187703 w 6858001"/>
              <a:gd name="connsiteY21" fmla="*/ 212969 h 4963245"/>
              <a:gd name="connsiteX22" fmla="*/ 2436649 w 6858001"/>
              <a:gd name="connsiteY22" fmla="*/ 226248 h 4963245"/>
              <a:gd name="connsiteX23" fmla="*/ 2564208 w 6858001"/>
              <a:gd name="connsiteY23" fmla="*/ 230955 h 4963245"/>
              <a:gd name="connsiteX24" fmla="*/ 2694509 w 6858001"/>
              <a:gd name="connsiteY24" fmla="*/ 236165 h 4963245"/>
              <a:gd name="connsiteX25" fmla="*/ 2826868 w 6858001"/>
              <a:gd name="connsiteY25" fmla="*/ 241040 h 4963245"/>
              <a:gd name="connsiteX26" fmla="*/ 2959914 w 6858001"/>
              <a:gd name="connsiteY26" fmla="*/ 244234 h 4963245"/>
              <a:gd name="connsiteX27" fmla="*/ 3095702 w 6858001"/>
              <a:gd name="connsiteY27" fmla="*/ 247091 h 4963245"/>
              <a:gd name="connsiteX28" fmla="*/ 3232862 w 6858001"/>
              <a:gd name="connsiteY28" fmla="*/ 250117 h 4963245"/>
              <a:gd name="connsiteX29" fmla="*/ 3372765 w 6858001"/>
              <a:gd name="connsiteY29" fmla="*/ 252134 h 4963245"/>
              <a:gd name="connsiteX30" fmla="*/ 3514040 w 6858001"/>
              <a:gd name="connsiteY30" fmla="*/ 252134 h 4963245"/>
              <a:gd name="connsiteX31" fmla="*/ 3656686 w 6858001"/>
              <a:gd name="connsiteY31" fmla="*/ 253142 h 4963245"/>
              <a:gd name="connsiteX32" fmla="*/ 3800704 w 6858001"/>
              <a:gd name="connsiteY32" fmla="*/ 252134 h 4963245"/>
              <a:gd name="connsiteX33" fmla="*/ 3946780 w 6858001"/>
              <a:gd name="connsiteY33" fmla="*/ 250117 h 4963245"/>
              <a:gd name="connsiteX34" fmla="*/ 4092855 w 6858001"/>
              <a:gd name="connsiteY34" fmla="*/ 248268 h 4963245"/>
              <a:gd name="connsiteX35" fmla="*/ 4240988 w 6858001"/>
              <a:gd name="connsiteY35" fmla="*/ 244234 h 4963245"/>
              <a:gd name="connsiteX36" fmla="*/ 4390492 w 6858001"/>
              <a:gd name="connsiteY36" fmla="*/ 240032 h 4963245"/>
              <a:gd name="connsiteX37" fmla="*/ 4539997 w 6858001"/>
              <a:gd name="connsiteY37" fmla="*/ 235157 h 4963245"/>
              <a:gd name="connsiteX38" fmla="*/ 4690873 w 6858001"/>
              <a:gd name="connsiteY38" fmla="*/ 228266 h 4963245"/>
              <a:gd name="connsiteX39" fmla="*/ 4843120 w 6858001"/>
              <a:gd name="connsiteY39" fmla="*/ 220029 h 4963245"/>
              <a:gd name="connsiteX40" fmla="*/ 4996054 w 6858001"/>
              <a:gd name="connsiteY40" fmla="*/ 212129 h 4963245"/>
              <a:gd name="connsiteX41" fmla="*/ 5148987 w 6858001"/>
              <a:gd name="connsiteY41" fmla="*/ 202044 h 4963245"/>
              <a:gd name="connsiteX42" fmla="*/ 5303978 w 6858001"/>
              <a:gd name="connsiteY42" fmla="*/ 189941 h 4963245"/>
              <a:gd name="connsiteX43" fmla="*/ 5456911 w 6858001"/>
              <a:gd name="connsiteY43" fmla="*/ 177839 h 4963245"/>
              <a:gd name="connsiteX44" fmla="*/ 5612588 w 6858001"/>
              <a:gd name="connsiteY44" fmla="*/ 163887 h 4963245"/>
              <a:gd name="connsiteX45" fmla="*/ 5768950 w 6858001"/>
              <a:gd name="connsiteY45" fmla="*/ 148591 h 4963245"/>
              <a:gd name="connsiteX46" fmla="*/ 5923255 w 6858001"/>
              <a:gd name="connsiteY46" fmla="*/ 132455 h 4963245"/>
              <a:gd name="connsiteX47" fmla="*/ 6079618 w 6858001"/>
              <a:gd name="connsiteY47" fmla="*/ 113629 h 4963245"/>
              <a:gd name="connsiteX48" fmla="*/ 6235294 w 6858001"/>
              <a:gd name="connsiteY48" fmla="*/ 93458 h 4963245"/>
              <a:gd name="connsiteX49" fmla="*/ 6391657 w 6858001"/>
              <a:gd name="connsiteY49" fmla="*/ 73455 h 4963245"/>
              <a:gd name="connsiteX50" fmla="*/ 6547333 w 6858001"/>
              <a:gd name="connsiteY50" fmla="*/ 50091 h 4963245"/>
              <a:gd name="connsiteX51" fmla="*/ 6702324 w 6858001"/>
              <a:gd name="connsiteY51" fmla="*/ 26222 h 496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4963245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4963245"/>
                </a:lnTo>
                <a:lnTo>
                  <a:pt x="0" y="4963244"/>
                </a:lnTo>
                <a:lnTo>
                  <a:pt x="0" y="900697"/>
                </a:lnTo>
                <a:lnTo>
                  <a:pt x="1" y="90069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871" y="1743331"/>
            <a:ext cx="3414010" cy="3371334"/>
          </a:xfrm>
          <a:prstGeom prst="rect">
            <a:avLst/>
          </a:prstGeom>
          <a:effectLst/>
        </p:spPr>
      </p:pic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de-AT">
                <a:solidFill>
                  <a:srgbClr val="EBEBEB"/>
                </a:solidFill>
              </a:rPr>
              <a:t>getAuthor()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r>
              <a:rPr lang="de-AT">
                <a:solidFill>
                  <a:srgbClr val="FFFFFF"/>
                </a:solidFill>
              </a:rPr>
              <a:t>Is all about you.</a:t>
            </a:r>
          </a:p>
          <a:p>
            <a:r>
              <a:rPr lang="de-AT">
                <a:solidFill>
                  <a:srgbClr val="FFFFFF"/>
                </a:solidFill>
              </a:rPr>
              <a:t>Return your name and some contact information</a:t>
            </a:r>
          </a:p>
          <a:p>
            <a:r>
              <a:rPr lang="de-AT">
                <a:solidFill>
                  <a:srgbClr val="FFFFFF"/>
                </a:solidFill>
              </a:rPr>
              <a:t>Name should be no longer than 50 chars</a:t>
            </a:r>
          </a:p>
        </p:txBody>
      </p:sp>
    </p:spTree>
    <p:extLst>
      <p:ext uri="{BB962C8B-B14F-4D97-AF65-F5344CB8AC3E}">
        <p14:creationId xmlns:p14="http://schemas.microsoft.com/office/powerpoint/2010/main" val="338248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getAddress</a:t>
            </a:r>
            <a:r>
              <a:rPr lang="de-AT" dirty="0"/>
              <a:t>()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Returns </a:t>
            </a:r>
            <a:r>
              <a:rPr lang="de-AT" dirty="0" err="1"/>
              <a:t>the</a:t>
            </a:r>
            <a:r>
              <a:rPr lang="de-AT" dirty="0"/>
              <a:t> link </a:t>
            </a:r>
            <a:r>
              <a:rPr lang="de-AT" dirty="0" err="1"/>
              <a:t>to</a:t>
            </a:r>
            <a:r>
              <a:rPr lang="de-AT" dirty="0"/>
              <a:t> a sample </a:t>
            </a:r>
            <a:r>
              <a:rPr lang="de-AT" dirty="0" err="1"/>
              <a:t>page</a:t>
            </a:r>
            <a:r>
              <a:rPr lang="de-AT" dirty="0"/>
              <a:t>. </a:t>
            </a:r>
          </a:p>
          <a:p>
            <a:r>
              <a:rPr lang="de-AT" dirty="0"/>
              <a:t>Github.io will do!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779125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373</Words>
  <Application>Microsoft Office PowerPoint</Application>
  <PresentationFormat>Breitbild</PresentationFormat>
  <Paragraphs>84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Final Course Project</vt:lpstr>
      <vt:lpstr>Why?</vt:lpstr>
      <vt:lpstr>How?</vt:lpstr>
      <vt:lpstr>What do you have to do?</vt:lpstr>
      <vt:lpstr>We have something prepared</vt:lpstr>
      <vt:lpstr>getTitle()</vt:lpstr>
      <vt:lpstr>getDescription()</vt:lpstr>
      <vt:lpstr>getAuthor()</vt:lpstr>
      <vt:lpstr>getAddress()</vt:lpstr>
      <vt:lpstr>What should the Dapp be?</vt:lpstr>
      <vt:lpstr>Example</vt:lpstr>
      <vt:lpstr>How long will it take me?</vt:lpstr>
      <vt:lpstr>Why should I do this?</vt:lpstr>
      <vt:lpstr>Get started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Course Project</dc:title>
  <dc:creator>Thomas Wiesner</dc:creator>
  <cp:lastModifiedBy>Thomas Wiesner</cp:lastModifiedBy>
  <cp:revision>8</cp:revision>
  <dcterms:created xsi:type="dcterms:W3CDTF">2017-04-02T15:36:14Z</dcterms:created>
  <dcterms:modified xsi:type="dcterms:W3CDTF">2017-04-02T17:20:24Z</dcterms:modified>
</cp:coreProperties>
</file>