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7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6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082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장  민  준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Kevin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구  범  준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Eric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번  창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Alex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맹  찬  영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Mike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공  지  윤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Sunny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문  유  빈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Sophia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5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이  승  리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Karey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임  현  석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Paul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건  우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Alex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구  민  주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Irene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서  연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Veronica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신  하  희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Karey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이  현  승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Jasper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지  선  율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Olivia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서  지  우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Thor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정  호  재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Jack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심  율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Mason shin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배  현  지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Rachel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2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인  서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Elsie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박  예  승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Victoria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이  진  우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Jack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신  지  은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Anny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송  영  준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Andy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정  재  우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Tom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0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정  다  운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Jessie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고  승  연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Amy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9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홍  길  동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영  희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홍  홍  홍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김  김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6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영  영  영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5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378</Words>
  <Application>Microsoft Office PowerPoint</Application>
  <PresentationFormat>사용자 지정</PresentationFormat>
  <Paragraphs>210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선웅</dc:creator>
  <cp:lastModifiedBy>신 선웅</cp:lastModifiedBy>
  <cp:revision>3</cp:revision>
  <dcterms:created xsi:type="dcterms:W3CDTF">2021-10-15T19:19:30Z</dcterms:created>
  <dcterms:modified xsi:type="dcterms:W3CDTF">2021-10-18T16:20:09Z</dcterms:modified>
</cp:coreProperties>
</file>