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5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07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4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1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2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5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5082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25978-05AF-4FC7-BA6F-B02AD3F9F5F2}" type="datetimeFigureOut">
              <a:rPr lang="ko-KR" altLang="en-US" smtClean="0"/>
              <a:t>2021-10-16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06E09-D1DC-4DE2-BF0E-DBA2029FC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59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1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정  민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조  원  준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Rogan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7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버  바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Vova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동  완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Chris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동  우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Chrus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조  원  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Rogan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5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정  민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조  원  준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Rogan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7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버  바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Vova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이  정  민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Jaden</a:t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김  동  우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Chrus</a:t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Grade 6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조  원  준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Rogan</a:t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대  현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대  현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Teacher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고  대  현  </a:t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Kevin</a:t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3576F8-CF1A-4490-960E-CC3F5F120FFB}"/>
              </a:ext>
            </a:extLst>
          </p:cNvPr>
          <p:cNvSpPr/>
          <p:nvPr/>
        </p:nvSpPr>
        <p:spPr>
          <a:xfrm>
            <a:off x="0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D5FCC2-DCD5-457E-9736-A1DFA9732E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91120"/>
            <a:ext cx="328146" cy="333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69086-7325-4A2D-85E4-670807A90D9E}"/>
              </a:ext>
            </a:extLst>
          </p:cNvPr>
          <p:cNvSpPr txBox="1"/>
          <p:nvPr/>
        </p:nvSpPr>
        <p:spPr>
          <a:xfrm>
            <a:off x="390080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AE6D2-A3CA-4D02-8C73-E7EA45341155}"/>
              </a:ext>
            </a:extLst>
          </p:cNvPr>
          <p:cNvSpPr txBox="1"/>
          <p:nvPr/>
        </p:nvSpPr>
        <p:spPr>
          <a:xfrm>
            <a:off x="379908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0FE8C-388B-476F-B822-95B0D3B7A75D}"/>
              </a:ext>
            </a:extLst>
          </p:cNvPr>
          <p:cNvSpPr txBox="1"/>
          <p:nvPr/>
        </p:nvSpPr>
        <p:spPr>
          <a:xfrm>
            <a:off x="1408758" y="88529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6E048-54E4-4757-A04F-50727F287E8D}"/>
              </a:ext>
            </a:extLst>
          </p:cNvPr>
          <p:cNvSpPr txBox="1"/>
          <p:nvPr/>
        </p:nvSpPr>
        <p:spPr>
          <a:xfrm>
            <a:off x="1186742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B71DE-BEF2-40CF-8B37-F130773816A0}"/>
              </a:ext>
            </a:extLst>
          </p:cNvPr>
          <p:cNvSpPr txBox="1"/>
          <p:nvPr/>
        </p:nvSpPr>
        <p:spPr>
          <a:xfrm>
            <a:off x="991180" y="2072188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D2024F-A536-473D-8921-00A9790B9F95}"/>
              </a:ext>
            </a:extLst>
          </p:cNvPr>
          <p:cNvSpPr/>
          <p:nvPr/>
        </p:nvSpPr>
        <p:spPr>
          <a:xfrm>
            <a:off x="0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FF3C62-B937-457E-9957-A8025753F04E}"/>
              </a:ext>
            </a:extLst>
          </p:cNvPr>
          <p:cNvSpPr/>
          <p:nvPr/>
        </p:nvSpPr>
        <p:spPr>
          <a:xfrm>
            <a:off x="3797676" y="0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289C0F-CB20-4FE8-BA1F-1554A1BDA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91120"/>
            <a:ext cx="328146" cy="333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9F5B41-1947-4AA7-99E4-110B4FCD3129}"/>
              </a:ext>
            </a:extLst>
          </p:cNvPr>
          <p:cNvSpPr txBox="1"/>
          <p:nvPr/>
        </p:nvSpPr>
        <p:spPr>
          <a:xfrm>
            <a:off x="4187756" y="83500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9CCB3-8D97-4B53-A971-6C3C38BBA1E8}"/>
              </a:ext>
            </a:extLst>
          </p:cNvPr>
          <p:cNvSpPr txBox="1"/>
          <p:nvPr/>
        </p:nvSpPr>
        <p:spPr>
          <a:xfrm>
            <a:off x="4177584" y="179853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926EB-51CC-42D0-877C-A9CF3F28CABF}"/>
              </a:ext>
            </a:extLst>
          </p:cNvPr>
          <p:cNvSpPr txBox="1"/>
          <p:nvPr/>
        </p:nvSpPr>
        <p:spPr>
          <a:xfrm>
            <a:off x="5206433" y="88529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Director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DD76-0B49-464F-B6E2-59A6C7664B7C}"/>
              </a:ext>
            </a:extLst>
          </p:cNvPr>
          <p:cNvSpPr txBox="1"/>
          <p:nvPr/>
        </p:nvSpPr>
        <p:spPr>
          <a:xfrm>
            <a:off x="4984418" y="1359764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>  신  선  웅  </a:t>
            </a:r>
            <a:endParaRPr lang="ko-KR" altLang="en-US" sz="40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CCA046-452E-4915-928F-C8193D446B41}"/>
              </a:ext>
            </a:extLst>
          </p:cNvPr>
          <p:cNvSpPr txBox="1"/>
          <p:nvPr/>
        </p:nvSpPr>
        <p:spPr>
          <a:xfrm>
            <a:off x="4804083" y="2072188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F2C9A-F55C-4AE2-943B-2D063B2AA8A5}"/>
              </a:ext>
            </a:extLst>
          </p:cNvPr>
          <p:cNvSpPr/>
          <p:nvPr/>
        </p:nvSpPr>
        <p:spPr>
          <a:xfrm>
            <a:off x="3797676" y="2962300"/>
            <a:ext cx="3762000" cy="277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E6C138-3CB9-440A-A48B-D88FE2F5C9B0}"/>
              </a:ext>
            </a:extLst>
          </p:cNvPr>
          <p:cNvSpPr/>
          <p:nvPr/>
        </p:nvSpPr>
        <p:spPr>
          <a:xfrm>
            <a:off x="0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5058AEB-CD80-4522-BCB1-6427A39B3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3817026"/>
            <a:ext cx="328146" cy="3333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69A310-D294-476E-B9C5-4E94BD0F2A13}"/>
              </a:ext>
            </a:extLst>
          </p:cNvPr>
          <p:cNvSpPr txBox="1"/>
          <p:nvPr/>
        </p:nvSpPr>
        <p:spPr>
          <a:xfrm>
            <a:off x="390080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64EEC-B720-43E2-9705-54FEA3258C40}"/>
              </a:ext>
            </a:extLst>
          </p:cNvPr>
          <p:cNvSpPr txBox="1"/>
          <p:nvPr/>
        </p:nvSpPr>
        <p:spPr>
          <a:xfrm>
            <a:off x="379908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A66C86-5ADC-49C7-A477-DC15C771A990}"/>
              </a:ext>
            </a:extLst>
          </p:cNvPr>
          <p:cNvSpPr txBox="1"/>
          <p:nvPr/>
        </p:nvSpPr>
        <p:spPr>
          <a:xfrm>
            <a:off x="1408757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CEC0C8-998E-4E76-B38A-95DFB28E007D}"/>
              </a:ext>
            </a:extLst>
          </p:cNvPr>
          <p:cNvSpPr txBox="1"/>
          <p:nvPr/>
        </p:nvSpPr>
        <p:spPr>
          <a:xfrm>
            <a:off x="1186742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BC1FB0-FD6C-46D9-8748-6C5E5AB80218}"/>
              </a:ext>
            </a:extLst>
          </p:cNvPr>
          <p:cNvSpPr txBox="1"/>
          <p:nvPr/>
        </p:nvSpPr>
        <p:spPr>
          <a:xfrm>
            <a:off x="1006407" y="5798094"/>
            <a:ext cx="1749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B9B-B6EF-4C7C-ADC7-7AD5D9118CFB}"/>
              </a:ext>
            </a:extLst>
          </p:cNvPr>
          <p:cNvSpPr/>
          <p:nvPr/>
        </p:nvSpPr>
        <p:spPr>
          <a:xfrm>
            <a:off x="0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1951F36-25E0-4AEE-B1B8-1B3F3056C7B6}"/>
              </a:ext>
            </a:extLst>
          </p:cNvPr>
          <p:cNvSpPr/>
          <p:nvPr/>
        </p:nvSpPr>
        <p:spPr>
          <a:xfrm>
            <a:off x="3797676" y="3725906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67E40785-9462-41D5-B5E1-EF872F377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3817026"/>
            <a:ext cx="328146" cy="33337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AB64103-77DB-4B35-8BD9-D3D37A40A88A}"/>
              </a:ext>
            </a:extLst>
          </p:cNvPr>
          <p:cNvSpPr txBox="1"/>
          <p:nvPr/>
        </p:nvSpPr>
        <p:spPr>
          <a:xfrm>
            <a:off x="4187756" y="3809406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A0D60D-3B8E-4F1F-B2A9-D32F615993A4}"/>
              </a:ext>
            </a:extLst>
          </p:cNvPr>
          <p:cNvSpPr txBox="1"/>
          <p:nvPr/>
        </p:nvSpPr>
        <p:spPr>
          <a:xfrm>
            <a:off x="4177584" y="3905759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581AD-EFC0-41CD-A538-05C888ACCFBF}"/>
              </a:ext>
            </a:extLst>
          </p:cNvPr>
          <p:cNvSpPr txBox="1"/>
          <p:nvPr/>
        </p:nvSpPr>
        <p:spPr>
          <a:xfrm>
            <a:off x="5206433" y="461120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4357FB-93F3-4D04-9D21-49EE6D742377}"/>
              </a:ext>
            </a:extLst>
          </p:cNvPr>
          <p:cNvSpPr txBox="1"/>
          <p:nvPr/>
        </p:nvSpPr>
        <p:spPr>
          <a:xfrm>
            <a:off x="4984418" y="5085670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A5F34-503B-4948-A840-496A1ABE83FB}"/>
              </a:ext>
            </a:extLst>
          </p:cNvPr>
          <p:cNvSpPr txBox="1"/>
          <p:nvPr/>
        </p:nvSpPr>
        <p:spPr>
          <a:xfrm>
            <a:off x="4804083" y="5798094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9C4828D-DC92-46D2-A233-C7EB77480699}"/>
              </a:ext>
            </a:extLst>
          </p:cNvPr>
          <p:cNvSpPr/>
          <p:nvPr/>
        </p:nvSpPr>
        <p:spPr>
          <a:xfrm>
            <a:off x="3797676" y="6688206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369236-F3FF-450F-A89A-991E6E7F7BC6}"/>
              </a:ext>
            </a:extLst>
          </p:cNvPr>
          <p:cNvSpPr/>
          <p:nvPr/>
        </p:nvSpPr>
        <p:spPr>
          <a:xfrm>
            <a:off x="0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FC9D859-1233-423B-8FD3-567F0DC9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99209" y="7542933"/>
            <a:ext cx="328146" cy="333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D3DDC9-5496-4B71-941C-6D5148F9E741}"/>
              </a:ext>
            </a:extLst>
          </p:cNvPr>
          <p:cNvSpPr txBox="1"/>
          <p:nvPr/>
        </p:nvSpPr>
        <p:spPr>
          <a:xfrm>
            <a:off x="390080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14901-B92B-4E2E-94C1-8A8BB2A54FD9}"/>
              </a:ext>
            </a:extLst>
          </p:cNvPr>
          <p:cNvSpPr txBox="1"/>
          <p:nvPr/>
        </p:nvSpPr>
        <p:spPr>
          <a:xfrm>
            <a:off x="379908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72015-A40C-41BA-8BDB-85E772C285ED}"/>
              </a:ext>
            </a:extLst>
          </p:cNvPr>
          <p:cNvSpPr txBox="1"/>
          <p:nvPr/>
        </p:nvSpPr>
        <p:spPr>
          <a:xfrm>
            <a:off x="1408757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05250D-A8DC-47BB-B558-32F46FBED826}"/>
              </a:ext>
            </a:extLst>
          </p:cNvPr>
          <p:cNvSpPr txBox="1"/>
          <p:nvPr/>
        </p:nvSpPr>
        <p:spPr>
          <a:xfrm>
            <a:off x="1186742" y="8811577"/>
            <a:ext cx="1388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E1D7A-50FA-4F64-A029-853AB97EEA3F}"/>
              </a:ext>
            </a:extLst>
          </p:cNvPr>
          <p:cNvSpPr txBox="1"/>
          <p:nvPr/>
        </p:nvSpPr>
        <p:spPr>
          <a:xfrm>
            <a:off x="1006407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00626F3-7D35-4265-900E-7559BFA5C031}"/>
              </a:ext>
            </a:extLst>
          </p:cNvPr>
          <p:cNvSpPr/>
          <p:nvPr/>
        </p:nvSpPr>
        <p:spPr>
          <a:xfrm>
            <a:off x="0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C06060-90F3-421A-BA11-68674A2A2958}"/>
              </a:ext>
            </a:extLst>
          </p:cNvPr>
          <p:cNvSpPr/>
          <p:nvPr/>
        </p:nvSpPr>
        <p:spPr>
          <a:xfrm>
            <a:off x="3797676" y="7451813"/>
            <a:ext cx="3762000" cy="32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A4EA44E3-309F-4EA8-9959-E05C5120E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9" t="7835" r="8539" b="7922"/>
          <a:stretch/>
        </p:blipFill>
        <p:spPr>
          <a:xfrm>
            <a:off x="3896885" y="7542933"/>
            <a:ext cx="328146" cy="33337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2D0D45F-5586-40D3-94B2-30D472849E9C}"/>
              </a:ext>
            </a:extLst>
          </p:cNvPr>
          <p:cNvSpPr txBox="1"/>
          <p:nvPr/>
        </p:nvSpPr>
        <p:spPr>
          <a:xfrm>
            <a:off x="4187756" y="7535313"/>
            <a:ext cx="1144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/>
              <a:t>UNIVERSITY of DEBRECEN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1A2A4C-085A-4925-AB10-D001B3A5EE2B}"/>
              </a:ext>
            </a:extLst>
          </p:cNvPr>
          <p:cNvSpPr txBox="1"/>
          <p:nvPr/>
        </p:nvSpPr>
        <p:spPr>
          <a:xfrm>
            <a:off x="4177584" y="7631666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/>
              <a:t>GIS ENGLISH CAMP</a:t>
            </a:r>
            <a:endParaRPr lang="ko-KR" altLang="en-US" sz="1200" b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1EAC7-6B69-4312-9C9F-47AC7904775E}"/>
              </a:ext>
            </a:extLst>
          </p:cNvPr>
          <p:cNvSpPr txBox="1"/>
          <p:nvPr/>
        </p:nvSpPr>
        <p:spPr>
          <a:xfrm>
            <a:off x="5206433" y="833711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/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300463-F153-49A2-9711-49CFDC34A190}"/>
              </a:ext>
            </a:extLst>
          </p:cNvPr>
          <p:cNvSpPr txBox="1"/>
          <p:nvPr/>
        </p:nvSpPr>
        <p:spPr>
          <a:xfrm>
            <a:off x="4984418" y="8811577"/>
            <a:ext cx="1388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/>
              <a:t/>
            </a:r>
            <a:endParaRPr lang="ko-KR" altLang="en-US" sz="4000" b="1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503BC2-B584-47AF-9B49-5B573DEE711C}"/>
              </a:ext>
            </a:extLst>
          </p:cNvPr>
          <p:cNvSpPr txBox="1"/>
          <p:nvPr/>
        </p:nvSpPr>
        <p:spPr>
          <a:xfrm>
            <a:off x="4804083" y="9524001"/>
            <a:ext cx="1749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/>
            </a:r>
            <a:endParaRPr lang="ko-KR" altLang="en-US" sz="3200" b="1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124AAB-D438-4760-ACBB-BFFCEC5E6F90}"/>
              </a:ext>
            </a:extLst>
          </p:cNvPr>
          <p:cNvSpPr/>
          <p:nvPr/>
        </p:nvSpPr>
        <p:spPr>
          <a:xfrm>
            <a:off x="3797676" y="10414113"/>
            <a:ext cx="3762000" cy="27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0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216</Words>
  <Application>Microsoft Office PowerPoint</Application>
  <PresentationFormat>사용자 지정</PresentationFormat>
  <Paragraphs>120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선웅</dc:creator>
  <cp:lastModifiedBy>신 선웅</cp:lastModifiedBy>
  <cp:revision>2</cp:revision>
  <dcterms:created xsi:type="dcterms:W3CDTF">2021-10-15T19:19:30Z</dcterms:created>
  <dcterms:modified xsi:type="dcterms:W3CDTF">2021-10-15T19:23:18Z</dcterms:modified>
</cp:coreProperties>
</file>