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2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3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2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3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5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154B-DDEE-42E9-A33D-04F2185D412B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FC06-40F6-4C40-8180-EF5DEDC4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82E430-7033-47B0-9254-ECB4E28C0BE1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A5EEBE-60FE-4BF5-8CA7-7E6FB35E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6A016-DCB8-4B45-90AE-E23D1E39DA31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09C5-4939-49FE-B335-9A2AD605D9F9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B9E35-9E7D-4F19-BEEF-1CB10A0580F6}"/>
              </a:ext>
            </a:extLst>
          </p:cNvPr>
          <p:cNvSpPr txBox="1"/>
          <p:nvPr/>
        </p:nvSpPr>
        <p:spPr>
          <a:xfrm>
            <a:off x="1419433" y="885299"/>
            <a:ext cx="9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ABF8B-42C3-4D20-88BE-9A7A79204036}"/>
              </a:ext>
            </a:extLst>
          </p:cNvPr>
          <p:cNvSpPr txBox="1"/>
          <p:nvPr/>
        </p:nvSpPr>
        <p:spPr>
          <a:xfrm>
            <a:off x="788396" y="1359764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이  정  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D2D0D-7514-43F5-A36B-1C3338A6351F}"/>
              </a:ext>
            </a:extLst>
          </p:cNvPr>
          <p:cNvSpPr txBox="1"/>
          <p:nvPr/>
        </p:nvSpPr>
        <p:spPr>
          <a:xfrm>
            <a:off x="1296551" y="2072188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Jaden</a:t>
            </a:r>
            <a:endParaRPr lang="ko-KR" altLang="en-US" sz="32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91E903-AC28-494F-ABC5-B81AE4F410BC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AE9E1F0-E13C-4D4C-B5B4-BA45AE8E387B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F18A83DB-0AC5-4A50-BFCE-B7F7D33BB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6FE3A00-9858-4450-BAE6-4EBAE35452D1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4395A6C-277E-4AE9-8C57-A6D6C5363404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BCB5777-7194-40FB-84D4-774E88BEBFCC}"/>
              </a:ext>
            </a:extLst>
          </p:cNvPr>
          <p:cNvSpPr txBox="1"/>
          <p:nvPr/>
        </p:nvSpPr>
        <p:spPr>
          <a:xfrm>
            <a:off x="5217109" y="885299"/>
            <a:ext cx="9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C56FEB-1AAC-4E49-B239-AD80D02588DC}"/>
              </a:ext>
            </a:extLst>
          </p:cNvPr>
          <p:cNvSpPr txBox="1"/>
          <p:nvPr/>
        </p:nvSpPr>
        <p:spPr>
          <a:xfrm>
            <a:off x="4586072" y="1359764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이  정  민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450FDE-791D-42D0-80A1-7DEF9BA03503}"/>
              </a:ext>
            </a:extLst>
          </p:cNvPr>
          <p:cNvSpPr txBox="1"/>
          <p:nvPr/>
        </p:nvSpPr>
        <p:spPr>
          <a:xfrm>
            <a:off x="5094227" y="2072188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Jaden</a:t>
            </a:r>
            <a:endParaRPr lang="ko-KR" altLang="en-US" sz="3200" b="1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BB8B90-48B6-4EAB-A8E4-EAC48923C13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AE1B6B4-45BC-4531-A5A4-2391D8FA3475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0D7C0CFE-22FB-491A-BDF4-E2B2624B1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D4C478EC-B2C9-4127-B312-187445CF84C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B00F2F-5DD9-4936-BA6D-4618F58018DE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B989035-1074-4E90-9458-86369200226A}"/>
              </a:ext>
            </a:extLst>
          </p:cNvPr>
          <p:cNvSpPr txBox="1"/>
          <p:nvPr/>
        </p:nvSpPr>
        <p:spPr>
          <a:xfrm>
            <a:off x="1419433" y="8337112"/>
            <a:ext cx="9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4007E11-8580-4023-9F17-6ABFDE258126}"/>
              </a:ext>
            </a:extLst>
          </p:cNvPr>
          <p:cNvSpPr txBox="1"/>
          <p:nvPr/>
        </p:nvSpPr>
        <p:spPr>
          <a:xfrm>
            <a:off x="788396" y="8811577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이  정  민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2CE6BA4-1F54-4816-BECA-71F737F4E070}"/>
              </a:ext>
            </a:extLst>
          </p:cNvPr>
          <p:cNvSpPr txBox="1"/>
          <p:nvPr/>
        </p:nvSpPr>
        <p:spPr>
          <a:xfrm>
            <a:off x="1296551" y="9524001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Jaden</a:t>
            </a:r>
            <a:endParaRPr lang="ko-KR" altLang="en-US" sz="3200" b="1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76BFA22-B9E1-4D22-8C3D-B182D5708B32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42185B8-42CC-4AB1-BDB3-8330BE04DC16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F5E9E6B0-B531-478C-AE7F-B9EDC7DD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E3534CB1-F008-4D78-926D-CBF6B4C5F8CB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0078E6-DEC3-489A-9B4B-327E0C8FC9C8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4DDAA7-D8B9-4DF6-84BE-31C3BC09EAF6}"/>
              </a:ext>
            </a:extLst>
          </p:cNvPr>
          <p:cNvSpPr txBox="1"/>
          <p:nvPr/>
        </p:nvSpPr>
        <p:spPr>
          <a:xfrm>
            <a:off x="5217109" y="8337112"/>
            <a:ext cx="9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EEEA349-0586-4A0A-8188-8DA5996DCE85}"/>
              </a:ext>
            </a:extLst>
          </p:cNvPr>
          <p:cNvSpPr txBox="1"/>
          <p:nvPr/>
        </p:nvSpPr>
        <p:spPr>
          <a:xfrm>
            <a:off x="4586072" y="8811577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이  정  민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8B08E4-2636-419F-B56E-14ADD77A9C24}"/>
              </a:ext>
            </a:extLst>
          </p:cNvPr>
          <p:cNvSpPr txBox="1"/>
          <p:nvPr/>
        </p:nvSpPr>
        <p:spPr>
          <a:xfrm>
            <a:off x="5094227" y="9524001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Jaden</a:t>
            </a:r>
            <a:endParaRPr lang="ko-KR" altLang="en-US" sz="3200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AB6AC7D-8373-49B6-9FC7-CFA712C07A23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2C0A9A5-B77F-45D0-92D5-CCDEA3600918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E444C78D-769E-44D2-803A-AD4E1264E1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F44EFB59-0F52-4D93-8224-D674D6E61F70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894743C-7F03-4490-8A68-DE88C651B146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221DF09-DCC7-44AA-8DC6-F9DB680CAB97}"/>
              </a:ext>
            </a:extLst>
          </p:cNvPr>
          <p:cNvSpPr txBox="1"/>
          <p:nvPr/>
        </p:nvSpPr>
        <p:spPr>
          <a:xfrm>
            <a:off x="1419433" y="4611205"/>
            <a:ext cx="9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DBA0B9C-E207-4A5D-BC26-05D0951F87CC}"/>
              </a:ext>
            </a:extLst>
          </p:cNvPr>
          <p:cNvSpPr txBox="1"/>
          <p:nvPr/>
        </p:nvSpPr>
        <p:spPr>
          <a:xfrm>
            <a:off x="788396" y="5085670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이  정  민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18C2F71-4FA2-496B-BFA9-341F066E90DE}"/>
              </a:ext>
            </a:extLst>
          </p:cNvPr>
          <p:cNvSpPr txBox="1"/>
          <p:nvPr/>
        </p:nvSpPr>
        <p:spPr>
          <a:xfrm>
            <a:off x="1296551" y="5798094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Jaden</a:t>
            </a:r>
            <a:endParaRPr lang="ko-KR" altLang="en-US" sz="3200" b="1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54A6995-5B25-4931-BD3C-91E8571E3C60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8808FED-8942-420F-A318-3FAD3D7E66D9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9AD92F5D-7B29-4940-B366-A60B3052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AA306F7F-E261-4EA3-A565-655C7B9F3FD6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747B2E6-1BC3-4AED-B262-EA0F33E74BD8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FC157F6-07C5-4B92-8766-384139E19593}"/>
              </a:ext>
            </a:extLst>
          </p:cNvPr>
          <p:cNvSpPr txBox="1"/>
          <p:nvPr/>
        </p:nvSpPr>
        <p:spPr>
          <a:xfrm>
            <a:off x="5217109" y="4611205"/>
            <a:ext cx="9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40A1B64-A218-4D3D-9C97-E6FE70F22B34}"/>
              </a:ext>
            </a:extLst>
          </p:cNvPr>
          <p:cNvSpPr txBox="1"/>
          <p:nvPr/>
        </p:nvSpPr>
        <p:spPr>
          <a:xfrm>
            <a:off x="4586072" y="5085670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이  정  민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58F44AE-2648-43DC-A655-89E5989C065D}"/>
              </a:ext>
            </a:extLst>
          </p:cNvPr>
          <p:cNvSpPr txBox="1"/>
          <p:nvPr/>
        </p:nvSpPr>
        <p:spPr>
          <a:xfrm>
            <a:off x="5094227" y="5798094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Jaden</a:t>
            </a:r>
            <a:endParaRPr lang="ko-KR" altLang="en-US" sz="3200" b="1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9BEDC9F-88F5-4BAF-96AD-39F47A011A4D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5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82E430-7033-47B0-9254-ECB4E28C0BE1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A5EEBE-60FE-4BF5-8CA7-7E6FB35E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6A016-DCB8-4B45-90AE-E23D1E39DA31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09C5-4939-49FE-B335-9A2AD605D9F9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B9E35-9E7D-4F19-BEEF-1CB10A0580F6}"/>
              </a:ext>
            </a:extLst>
          </p:cNvPr>
          <p:cNvSpPr txBox="1"/>
          <p:nvPr/>
        </p:nvSpPr>
        <p:spPr>
          <a:xfrm>
            <a:off x="1422223" y="885299"/>
            <a:ext cx="91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91E903-AC28-494F-ABC5-B81AE4F410BC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5775F8-3A81-4879-996B-8970DFD22165}"/>
              </a:ext>
            </a:extLst>
          </p:cNvPr>
          <p:cNvSpPr/>
          <p:nvPr/>
        </p:nvSpPr>
        <p:spPr>
          <a:xfrm>
            <a:off x="3797675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96733C1-4F82-4278-93C7-F5D781F51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4" y="91120"/>
            <a:ext cx="328146" cy="3333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9D798F-9E8D-4658-85CD-581F34D6814E}"/>
              </a:ext>
            </a:extLst>
          </p:cNvPr>
          <p:cNvSpPr txBox="1"/>
          <p:nvPr/>
        </p:nvSpPr>
        <p:spPr>
          <a:xfrm>
            <a:off x="4187755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0040A-5028-4310-98F4-EFEDD34F805D}"/>
              </a:ext>
            </a:extLst>
          </p:cNvPr>
          <p:cNvSpPr txBox="1"/>
          <p:nvPr/>
        </p:nvSpPr>
        <p:spPr>
          <a:xfrm>
            <a:off x="4177583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6CDCB-AA48-498A-87D6-00765C5ACF9F}"/>
              </a:ext>
            </a:extLst>
          </p:cNvPr>
          <p:cNvSpPr txBox="1"/>
          <p:nvPr/>
        </p:nvSpPr>
        <p:spPr>
          <a:xfrm>
            <a:off x="5209893" y="885299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4898BC-0312-4260-9AC5-791EC17C40F0}"/>
              </a:ext>
            </a:extLst>
          </p:cNvPr>
          <p:cNvSpPr/>
          <p:nvPr/>
        </p:nvSpPr>
        <p:spPr>
          <a:xfrm>
            <a:off x="3797675" y="2962300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5605091-BBC7-4874-81C1-53F861807973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E7CD7711-CA6B-4E8B-A2AD-27F1B77D9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66383D3-D426-4162-95CD-7B9803FD3ECA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90BEB8-7E81-414C-9365-98AE25C4DBFA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8C756-4A81-422F-9BFA-E200DF5A098A}"/>
              </a:ext>
            </a:extLst>
          </p:cNvPr>
          <p:cNvSpPr txBox="1"/>
          <p:nvPr/>
        </p:nvSpPr>
        <p:spPr>
          <a:xfrm>
            <a:off x="1412218" y="8337112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A959371-5208-49A6-971A-A1ACBF993770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087581D-654A-4FBE-B6CF-01B009F62180}"/>
              </a:ext>
            </a:extLst>
          </p:cNvPr>
          <p:cNvSpPr/>
          <p:nvPr/>
        </p:nvSpPr>
        <p:spPr>
          <a:xfrm>
            <a:off x="3797675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9024B8ED-A802-4D0C-844A-E5FA84527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4" y="7542933"/>
            <a:ext cx="328146" cy="333372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FC7A5B6-7F14-4A5D-9E84-8EDAC0D5D1F9}"/>
              </a:ext>
            </a:extLst>
          </p:cNvPr>
          <p:cNvSpPr txBox="1"/>
          <p:nvPr/>
        </p:nvSpPr>
        <p:spPr>
          <a:xfrm>
            <a:off x="4187755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AEA7A2-5A81-458D-8692-4F32164D2862}"/>
              </a:ext>
            </a:extLst>
          </p:cNvPr>
          <p:cNvSpPr txBox="1"/>
          <p:nvPr/>
        </p:nvSpPr>
        <p:spPr>
          <a:xfrm>
            <a:off x="4177583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5C0B68-45A5-4BE6-B79C-2F48CD3197D4}"/>
              </a:ext>
            </a:extLst>
          </p:cNvPr>
          <p:cNvSpPr txBox="1"/>
          <p:nvPr/>
        </p:nvSpPr>
        <p:spPr>
          <a:xfrm>
            <a:off x="5209893" y="8337112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B8CF5C-CC79-44CD-B9BE-32EFD74B7F57}"/>
              </a:ext>
            </a:extLst>
          </p:cNvPr>
          <p:cNvSpPr/>
          <p:nvPr/>
        </p:nvSpPr>
        <p:spPr>
          <a:xfrm>
            <a:off x="3797675" y="10414113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5993DF2-0C20-4477-A909-FC4470409261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C03434F0-67B4-405C-8260-2171FFD54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0CA0126-26C4-4137-9604-8955A5F262A6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A9EDE64-80B2-4A78-860B-82F3CEADC4EA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C882E6F-6AB3-4DEE-904D-D5E11F9ABCDA}"/>
              </a:ext>
            </a:extLst>
          </p:cNvPr>
          <p:cNvSpPr txBox="1"/>
          <p:nvPr/>
        </p:nvSpPr>
        <p:spPr>
          <a:xfrm>
            <a:off x="1412218" y="461120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55A702-0FED-4067-B088-FD3527726A72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F8BEFB9-E846-4C55-907C-7BA1A096EEE5}"/>
              </a:ext>
            </a:extLst>
          </p:cNvPr>
          <p:cNvSpPr/>
          <p:nvPr/>
        </p:nvSpPr>
        <p:spPr>
          <a:xfrm>
            <a:off x="3797675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4F89F9F8-569B-4577-9542-B10DB6F6C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4" y="3817026"/>
            <a:ext cx="328146" cy="333372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358A03F6-F11F-46B8-8902-D98E98C2F96D}"/>
              </a:ext>
            </a:extLst>
          </p:cNvPr>
          <p:cNvSpPr txBox="1"/>
          <p:nvPr/>
        </p:nvSpPr>
        <p:spPr>
          <a:xfrm>
            <a:off x="4187755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B1579A5-F6EE-4E6C-9B94-5765F82EE149}"/>
              </a:ext>
            </a:extLst>
          </p:cNvPr>
          <p:cNvSpPr txBox="1"/>
          <p:nvPr/>
        </p:nvSpPr>
        <p:spPr>
          <a:xfrm>
            <a:off x="4177583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1C5D875-D84D-4B8A-86C2-6E67E2EEE78B}"/>
              </a:ext>
            </a:extLst>
          </p:cNvPr>
          <p:cNvSpPr txBox="1"/>
          <p:nvPr/>
        </p:nvSpPr>
        <p:spPr>
          <a:xfrm>
            <a:off x="5209893" y="461120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3EA99A7-2A6E-46DB-A39B-4A6DD9E88395}"/>
              </a:ext>
            </a:extLst>
          </p:cNvPr>
          <p:cNvSpPr/>
          <p:nvPr/>
        </p:nvSpPr>
        <p:spPr>
          <a:xfrm>
            <a:off x="3797675" y="6688206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FB0BE0-CDBB-44FF-8138-CD30C24D82CD}"/>
              </a:ext>
            </a:extLst>
          </p:cNvPr>
          <p:cNvSpPr txBox="1"/>
          <p:nvPr/>
        </p:nvSpPr>
        <p:spPr>
          <a:xfrm>
            <a:off x="788395" y="1359764"/>
            <a:ext cx="218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고  대  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DB8481-982D-4DD6-B377-FAF5DC4FF0CB}"/>
              </a:ext>
            </a:extLst>
          </p:cNvPr>
          <p:cNvSpPr txBox="1"/>
          <p:nvPr/>
        </p:nvSpPr>
        <p:spPr>
          <a:xfrm>
            <a:off x="1282123" y="2072188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Name</a:t>
            </a:r>
            <a:endParaRPr lang="ko-KR" altLang="en-US" sz="32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500039-B544-464A-84EB-AD1C8D3EBEDF}"/>
              </a:ext>
            </a:extLst>
          </p:cNvPr>
          <p:cNvSpPr txBox="1"/>
          <p:nvPr/>
        </p:nvSpPr>
        <p:spPr>
          <a:xfrm>
            <a:off x="4586072" y="1359764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고  대  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25502E-3D87-4C91-A975-6FCB99AE0E3E}"/>
              </a:ext>
            </a:extLst>
          </p:cNvPr>
          <p:cNvSpPr txBox="1"/>
          <p:nvPr/>
        </p:nvSpPr>
        <p:spPr>
          <a:xfrm>
            <a:off x="5079800" y="2072188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Name</a:t>
            </a:r>
            <a:endParaRPr lang="ko-KR" altLang="en-US" sz="32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CFDF8A-18B3-4974-9861-51A9353EEB5C}"/>
              </a:ext>
            </a:extLst>
          </p:cNvPr>
          <p:cNvSpPr txBox="1"/>
          <p:nvPr/>
        </p:nvSpPr>
        <p:spPr>
          <a:xfrm>
            <a:off x="788396" y="8811577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고  대  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12752-B7A4-4B04-974C-9F5E63C20323}"/>
              </a:ext>
            </a:extLst>
          </p:cNvPr>
          <p:cNvSpPr txBox="1"/>
          <p:nvPr/>
        </p:nvSpPr>
        <p:spPr>
          <a:xfrm>
            <a:off x="1282124" y="9524001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Name</a:t>
            </a:r>
            <a:endParaRPr lang="ko-KR" altLang="en-US" sz="32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78D03D-1ABD-4E79-8C3C-16FAF7C758F4}"/>
              </a:ext>
            </a:extLst>
          </p:cNvPr>
          <p:cNvSpPr txBox="1"/>
          <p:nvPr/>
        </p:nvSpPr>
        <p:spPr>
          <a:xfrm>
            <a:off x="4586072" y="8811577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고  대  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A3B08-30F8-4C16-B7D7-8B655774290B}"/>
              </a:ext>
            </a:extLst>
          </p:cNvPr>
          <p:cNvSpPr txBox="1"/>
          <p:nvPr/>
        </p:nvSpPr>
        <p:spPr>
          <a:xfrm>
            <a:off x="5079800" y="9524001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Name</a:t>
            </a:r>
            <a:endParaRPr lang="ko-KR" altLang="en-US" sz="32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264F12-BA0F-4F2F-ABF0-99DAF275563F}"/>
              </a:ext>
            </a:extLst>
          </p:cNvPr>
          <p:cNvSpPr txBox="1"/>
          <p:nvPr/>
        </p:nvSpPr>
        <p:spPr>
          <a:xfrm>
            <a:off x="788396" y="5085670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고  대  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2B1477-E240-47EE-AA95-E61FE394C481}"/>
              </a:ext>
            </a:extLst>
          </p:cNvPr>
          <p:cNvSpPr txBox="1"/>
          <p:nvPr/>
        </p:nvSpPr>
        <p:spPr>
          <a:xfrm>
            <a:off x="1282124" y="579809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Name</a:t>
            </a:r>
            <a:endParaRPr lang="ko-KR" altLang="en-US" sz="32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12749A-78D1-4773-908B-1A86E8EAEBB1}"/>
              </a:ext>
            </a:extLst>
          </p:cNvPr>
          <p:cNvSpPr txBox="1"/>
          <p:nvPr/>
        </p:nvSpPr>
        <p:spPr>
          <a:xfrm>
            <a:off x="4586072" y="5085670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고  대  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A4AE4C-402F-4E23-BB99-4FF3E1033BCC}"/>
              </a:ext>
            </a:extLst>
          </p:cNvPr>
          <p:cNvSpPr txBox="1"/>
          <p:nvPr/>
        </p:nvSpPr>
        <p:spPr>
          <a:xfrm>
            <a:off x="5079800" y="579809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Name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274104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82E430-7033-47B0-9254-ECB4E28C0BE1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A5EEBE-60FE-4BF5-8CA7-7E6FB35E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6A016-DCB8-4B45-90AE-E23D1E39DA31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09C5-4939-49FE-B335-9A2AD605D9F9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B9E35-9E7D-4F19-BEEF-1CB10A0580F6}"/>
              </a:ext>
            </a:extLst>
          </p:cNvPr>
          <p:cNvSpPr txBox="1"/>
          <p:nvPr/>
        </p:nvSpPr>
        <p:spPr>
          <a:xfrm>
            <a:off x="1422223" y="885299"/>
            <a:ext cx="91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ABF8B-42C3-4D20-88BE-9A7A79204036}"/>
              </a:ext>
            </a:extLst>
          </p:cNvPr>
          <p:cNvSpPr txBox="1"/>
          <p:nvPr/>
        </p:nvSpPr>
        <p:spPr>
          <a:xfrm>
            <a:off x="1181548" y="1512164"/>
            <a:ext cx="1398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David</a:t>
            </a:r>
            <a:endParaRPr lang="ko-KR" altLang="en-US" sz="40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91E903-AC28-494F-ABC5-B81AE4F410BC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5775F8-3A81-4879-996B-8970DFD22165}"/>
              </a:ext>
            </a:extLst>
          </p:cNvPr>
          <p:cNvSpPr/>
          <p:nvPr/>
        </p:nvSpPr>
        <p:spPr>
          <a:xfrm>
            <a:off x="3797675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96733C1-4F82-4278-93C7-F5D781F51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4" y="91120"/>
            <a:ext cx="328146" cy="3333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9D798F-9E8D-4658-85CD-581F34D6814E}"/>
              </a:ext>
            </a:extLst>
          </p:cNvPr>
          <p:cNvSpPr txBox="1"/>
          <p:nvPr/>
        </p:nvSpPr>
        <p:spPr>
          <a:xfrm>
            <a:off x="4187755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0040A-5028-4310-98F4-EFEDD34F805D}"/>
              </a:ext>
            </a:extLst>
          </p:cNvPr>
          <p:cNvSpPr txBox="1"/>
          <p:nvPr/>
        </p:nvSpPr>
        <p:spPr>
          <a:xfrm>
            <a:off x="4177583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6CDCB-AA48-498A-87D6-00765C5ACF9F}"/>
              </a:ext>
            </a:extLst>
          </p:cNvPr>
          <p:cNvSpPr txBox="1"/>
          <p:nvPr/>
        </p:nvSpPr>
        <p:spPr>
          <a:xfrm>
            <a:off x="5209893" y="885299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C231A-B95A-4622-9190-B817C8F384A4}"/>
              </a:ext>
            </a:extLst>
          </p:cNvPr>
          <p:cNvSpPr txBox="1"/>
          <p:nvPr/>
        </p:nvSpPr>
        <p:spPr>
          <a:xfrm>
            <a:off x="4979223" y="1512164"/>
            <a:ext cx="1398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David</a:t>
            </a:r>
            <a:endParaRPr lang="ko-KR" altLang="en-US" sz="4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4898BC-0312-4260-9AC5-791EC17C40F0}"/>
              </a:ext>
            </a:extLst>
          </p:cNvPr>
          <p:cNvSpPr/>
          <p:nvPr/>
        </p:nvSpPr>
        <p:spPr>
          <a:xfrm>
            <a:off x="3797675" y="2962300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5605091-BBC7-4874-81C1-53F861807973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E7CD7711-CA6B-4E8B-A2AD-27F1B77D9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66383D3-D426-4162-95CD-7B9803FD3ECA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90BEB8-7E81-414C-9365-98AE25C4DBFA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8C756-4A81-422F-9BFA-E200DF5A098A}"/>
              </a:ext>
            </a:extLst>
          </p:cNvPr>
          <p:cNvSpPr txBox="1"/>
          <p:nvPr/>
        </p:nvSpPr>
        <p:spPr>
          <a:xfrm>
            <a:off x="1412218" y="8337112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7454AB9-86EF-41BD-B9C2-D8145C67F2E1}"/>
              </a:ext>
            </a:extLst>
          </p:cNvPr>
          <p:cNvSpPr txBox="1"/>
          <p:nvPr/>
        </p:nvSpPr>
        <p:spPr>
          <a:xfrm>
            <a:off x="1181548" y="8963977"/>
            <a:ext cx="1398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David</a:t>
            </a:r>
            <a:endParaRPr lang="ko-KR" altLang="en-US" sz="4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A959371-5208-49A6-971A-A1ACBF993770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087581D-654A-4FBE-B6CF-01B009F62180}"/>
              </a:ext>
            </a:extLst>
          </p:cNvPr>
          <p:cNvSpPr/>
          <p:nvPr/>
        </p:nvSpPr>
        <p:spPr>
          <a:xfrm>
            <a:off x="3797675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9024B8ED-A802-4D0C-844A-E5FA84527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4" y="7542933"/>
            <a:ext cx="328146" cy="333372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FC7A5B6-7F14-4A5D-9E84-8EDAC0D5D1F9}"/>
              </a:ext>
            </a:extLst>
          </p:cNvPr>
          <p:cNvSpPr txBox="1"/>
          <p:nvPr/>
        </p:nvSpPr>
        <p:spPr>
          <a:xfrm>
            <a:off x="4187755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AEA7A2-5A81-458D-8692-4F32164D2862}"/>
              </a:ext>
            </a:extLst>
          </p:cNvPr>
          <p:cNvSpPr txBox="1"/>
          <p:nvPr/>
        </p:nvSpPr>
        <p:spPr>
          <a:xfrm>
            <a:off x="4177583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5C0B68-45A5-4BE6-B79C-2F48CD3197D4}"/>
              </a:ext>
            </a:extLst>
          </p:cNvPr>
          <p:cNvSpPr txBox="1"/>
          <p:nvPr/>
        </p:nvSpPr>
        <p:spPr>
          <a:xfrm>
            <a:off x="5209893" y="8337112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DD43B3-4B54-4D62-954C-443A2214C8F9}"/>
              </a:ext>
            </a:extLst>
          </p:cNvPr>
          <p:cNvSpPr txBox="1"/>
          <p:nvPr/>
        </p:nvSpPr>
        <p:spPr>
          <a:xfrm>
            <a:off x="4979223" y="8963977"/>
            <a:ext cx="1398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David</a:t>
            </a:r>
            <a:endParaRPr lang="ko-KR" altLang="en-US" sz="40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B8CF5C-CC79-44CD-B9BE-32EFD74B7F57}"/>
              </a:ext>
            </a:extLst>
          </p:cNvPr>
          <p:cNvSpPr/>
          <p:nvPr/>
        </p:nvSpPr>
        <p:spPr>
          <a:xfrm>
            <a:off x="3797675" y="10414113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5993DF2-0C20-4477-A909-FC4470409261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C03434F0-67B4-405C-8260-2171FFD54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0CA0126-26C4-4137-9604-8955A5F262A6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A9EDE64-80B2-4A78-860B-82F3CEADC4EA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C882E6F-6AB3-4DEE-904D-D5E11F9ABCDA}"/>
              </a:ext>
            </a:extLst>
          </p:cNvPr>
          <p:cNvSpPr txBox="1"/>
          <p:nvPr/>
        </p:nvSpPr>
        <p:spPr>
          <a:xfrm>
            <a:off x="1412218" y="461120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28C798-58B1-400B-8F85-B5E13222EA33}"/>
              </a:ext>
            </a:extLst>
          </p:cNvPr>
          <p:cNvSpPr txBox="1"/>
          <p:nvPr/>
        </p:nvSpPr>
        <p:spPr>
          <a:xfrm>
            <a:off x="1181548" y="5238070"/>
            <a:ext cx="1398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David</a:t>
            </a:r>
            <a:endParaRPr lang="ko-KR" altLang="en-US" sz="4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55A702-0FED-4067-B088-FD3527726A72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F8BEFB9-E846-4C55-907C-7BA1A096EEE5}"/>
              </a:ext>
            </a:extLst>
          </p:cNvPr>
          <p:cNvSpPr/>
          <p:nvPr/>
        </p:nvSpPr>
        <p:spPr>
          <a:xfrm>
            <a:off x="3797675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4F89F9F8-569B-4577-9542-B10DB6F6C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4" y="3817026"/>
            <a:ext cx="328146" cy="333372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358A03F6-F11F-46B8-8902-D98E98C2F96D}"/>
              </a:ext>
            </a:extLst>
          </p:cNvPr>
          <p:cNvSpPr txBox="1"/>
          <p:nvPr/>
        </p:nvSpPr>
        <p:spPr>
          <a:xfrm>
            <a:off x="4187755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B1579A5-F6EE-4E6C-9B94-5765F82EE149}"/>
              </a:ext>
            </a:extLst>
          </p:cNvPr>
          <p:cNvSpPr txBox="1"/>
          <p:nvPr/>
        </p:nvSpPr>
        <p:spPr>
          <a:xfrm>
            <a:off x="4177583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1C5D875-D84D-4B8A-86C2-6E67E2EEE78B}"/>
              </a:ext>
            </a:extLst>
          </p:cNvPr>
          <p:cNvSpPr txBox="1"/>
          <p:nvPr/>
        </p:nvSpPr>
        <p:spPr>
          <a:xfrm>
            <a:off x="5209893" y="461120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77067D8-A875-407D-B280-35DE277FEEAA}"/>
              </a:ext>
            </a:extLst>
          </p:cNvPr>
          <p:cNvSpPr txBox="1"/>
          <p:nvPr/>
        </p:nvSpPr>
        <p:spPr>
          <a:xfrm>
            <a:off x="4979223" y="5238070"/>
            <a:ext cx="1398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David</a:t>
            </a:r>
            <a:endParaRPr lang="ko-KR" altLang="en-US" sz="4000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3EA99A7-2A6E-46DB-A39B-4A6DD9E88395}"/>
              </a:ext>
            </a:extLst>
          </p:cNvPr>
          <p:cNvSpPr/>
          <p:nvPr/>
        </p:nvSpPr>
        <p:spPr>
          <a:xfrm>
            <a:off x="3797675" y="6688206"/>
            <a:ext cx="3762000" cy="277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82E430-7033-47B0-9254-ECB4E28C0BE1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A5EEBE-60FE-4BF5-8CA7-7E6FB35E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6A016-DCB8-4B45-90AE-E23D1E39DA31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09C5-4939-49FE-B335-9A2AD605D9F9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B9E35-9E7D-4F19-BEEF-1CB10A0580F6}"/>
              </a:ext>
            </a:extLst>
          </p:cNvPr>
          <p:cNvSpPr txBox="1"/>
          <p:nvPr/>
        </p:nvSpPr>
        <p:spPr>
          <a:xfrm>
            <a:off x="1407380" y="88529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ABF8B-42C3-4D20-88BE-9A7A79204036}"/>
              </a:ext>
            </a:extLst>
          </p:cNvPr>
          <p:cNvSpPr txBox="1"/>
          <p:nvPr/>
        </p:nvSpPr>
        <p:spPr>
          <a:xfrm>
            <a:off x="788395" y="1527404"/>
            <a:ext cx="218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신  선  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91E903-AC28-494F-ABC5-B81AE4F410BC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5775F8-3A81-4879-996B-8970DFD22165}"/>
              </a:ext>
            </a:extLst>
          </p:cNvPr>
          <p:cNvSpPr/>
          <p:nvPr/>
        </p:nvSpPr>
        <p:spPr>
          <a:xfrm>
            <a:off x="3797675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96733C1-4F82-4278-93C7-F5D781F51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4" y="91120"/>
            <a:ext cx="328146" cy="3333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9D798F-9E8D-4658-85CD-581F34D6814E}"/>
              </a:ext>
            </a:extLst>
          </p:cNvPr>
          <p:cNvSpPr txBox="1"/>
          <p:nvPr/>
        </p:nvSpPr>
        <p:spPr>
          <a:xfrm>
            <a:off x="4187755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0040A-5028-4310-98F4-EFEDD34F805D}"/>
              </a:ext>
            </a:extLst>
          </p:cNvPr>
          <p:cNvSpPr txBox="1"/>
          <p:nvPr/>
        </p:nvSpPr>
        <p:spPr>
          <a:xfrm>
            <a:off x="4177583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6CDCB-AA48-498A-87D6-00765C5ACF9F}"/>
              </a:ext>
            </a:extLst>
          </p:cNvPr>
          <p:cNvSpPr txBox="1"/>
          <p:nvPr/>
        </p:nvSpPr>
        <p:spPr>
          <a:xfrm>
            <a:off x="5205052" y="88529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C231A-B95A-4622-9190-B817C8F384A4}"/>
              </a:ext>
            </a:extLst>
          </p:cNvPr>
          <p:cNvSpPr txBox="1"/>
          <p:nvPr/>
        </p:nvSpPr>
        <p:spPr>
          <a:xfrm>
            <a:off x="4586071" y="1527404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신  선  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4898BC-0312-4260-9AC5-791EC17C40F0}"/>
              </a:ext>
            </a:extLst>
          </p:cNvPr>
          <p:cNvSpPr/>
          <p:nvPr/>
        </p:nvSpPr>
        <p:spPr>
          <a:xfrm>
            <a:off x="3797675" y="2962300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5605091-BBC7-4874-81C1-53F861807973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E7CD7711-CA6B-4E8B-A2AD-27F1B77D9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66383D3-D426-4162-95CD-7B9803FD3ECA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90BEB8-7E81-414C-9365-98AE25C4DBFA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8C756-4A81-422F-9BFA-E200DF5A098A}"/>
              </a:ext>
            </a:extLst>
          </p:cNvPr>
          <p:cNvSpPr txBox="1"/>
          <p:nvPr/>
        </p:nvSpPr>
        <p:spPr>
          <a:xfrm>
            <a:off x="1407377" y="8337112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7454AB9-86EF-41BD-B9C2-D8145C67F2E1}"/>
              </a:ext>
            </a:extLst>
          </p:cNvPr>
          <p:cNvSpPr txBox="1"/>
          <p:nvPr/>
        </p:nvSpPr>
        <p:spPr>
          <a:xfrm>
            <a:off x="788396" y="8979217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신  선  웅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A959371-5208-49A6-971A-A1ACBF993770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087581D-654A-4FBE-B6CF-01B009F62180}"/>
              </a:ext>
            </a:extLst>
          </p:cNvPr>
          <p:cNvSpPr/>
          <p:nvPr/>
        </p:nvSpPr>
        <p:spPr>
          <a:xfrm>
            <a:off x="3797675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9024B8ED-A802-4D0C-844A-E5FA84527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4" y="7542933"/>
            <a:ext cx="328146" cy="333372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FC7A5B6-7F14-4A5D-9E84-8EDAC0D5D1F9}"/>
              </a:ext>
            </a:extLst>
          </p:cNvPr>
          <p:cNvSpPr txBox="1"/>
          <p:nvPr/>
        </p:nvSpPr>
        <p:spPr>
          <a:xfrm>
            <a:off x="4187755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AEA7A2-5A81-458D-8692-4F32164D2862}"/>
              </a:ext>
            </a:extLst>
          </p:cNvPr>
          <p:cNvSpPr txBox="1"/>
          <p:nvPr/>
        </p:nvSpPr>
        <p:spPr>
          <a:xfrm>
            <a:off x="4177583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5C0B68-45A5-4BE6-B79C-2F48CD3197D4}"/>
              </a:ext>
            </a:extLst>
          </p:cNvPr>
          <p:cNvSpPr txBox="1"/>
          <p:nvPr/>
        </p:nvSpPr>
        <p:spPr>
          <a:xfrm>
            <a:off x="5205052" y="8337112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DD43B3-4B54-4D62-954C-443A2214C8F9}"/>
              </a:ext>
            </a:extLst>
          </p:cNvPr>
          <p:cNvSpPr txBox="1"/>
          <p:nvPr/>
        </p:nvSpPr>
        <p:spPr>
          <a:xfrm>
            <a:off x="4586071" y="8979217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신  선  웅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B8CF5C-CC79-44CD-B9BE-32EFD74B7F57}"/>
              </a:ext>
            </a:extLst>
          </p:cNvPr>
          <p:cNvSpPr/>
          <p:nvPr/>
        </p:nvSpPr>
        <p:spPr>
          <a:xfrm>
            <a:off x="3797675" y="10414113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5993DF2-0C20-4477-A909-FC4470409261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C03434F0-67B4-405C-8260-2171FFD54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0CA0126-26C4-4137-9604-8955A5F262A6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A9EDE64-80B2-4A78-860B-82F3CEADC4EA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C882E6F-6AB3-4DEE-904D-D5E11F9ABCDA}"/>
              </a:ext>
            </a:extLst>
          </p:cNvPr>
          <p:cNvSpPr txBox="1"/>
          <p:nvPr/>
        </p:nvSpPr>
        <p:spPr>
          <a:xfrm>
            <a:off x="1407377" y="4611205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28C798-58B1-400B-8F85-B5E13222EA33}"/>
              </a:ext>
            </a:extLst>
          </p:cNvPr>
          <p:cNvSpPr txBox="1"/>
          <p:nvPr/>
        </p:nvSpPr>
        <p:spPr>
          <a:xfrm>
            <a:off x="788396" y="5253310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신  선  웅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55A702-0FED-4067-B088-FD3527726A72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F8BEFB9-E846-4C55-907C-7BA1A096EEE5}"/>
              </a:ext>
            </a:extLst>
          </p:cNvPr>
          <p:cNvSpPr/>
          <p:nvPr/>
        </p:nvSpPr>
        <p:spPr>
          <a:xfrm>
            <a:off x="3797675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4F89F9F8-569B-4577-9542-B10DB6F6C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4" y="3817026"/>
            <a:ext cx="328146" cy="333372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358A03F6-F11F-46B8-8902-D98E98C2F96D}"/>
              </a:ext>
            </a:extLst>
          </p:cNvPr>
          <p:cNvSpPr txBox="1"/>
          <p:nvPr/>
        </p:nvSpPr>
        <p:spPr>
          <a:xfrm>
            <a:off x="4187755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B1579A5-F6EE-4E6C-9B94-5765F82EE149}"/>
              </a:ext>
            </a:extLst>
          </p:cNvPr>
          <p:cNvSpPr txBox="1"/>
          <p:nvPr/>
        </p:nvSpPr>
        <p:spPr>
          <a:xfrm>
            <a:off x="4177583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1C5D875-D84D-4B8A-86C2-6E67E2EEE78B}"/>
              </a:ext>
            </a:extLst>
          </p:cNvPr>
          <p:cNvSpPr txBox="1"/>
          <p:nvPr/>
        </p:nvSpPr>
        <p:spPr>
          <a:xfrm>
            <a:off x="5205052" y="4611205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77067D8-A875-407D-B280-35DE277FEEAA}"/>
              </a:ext>
            </a:extLst>
          </p:cNvPr>
          <p:cNvSpPr txBox="1"/>
          <p:nvPr/>
        </p:nvSpPr>
        <p:spPr>
          <a:xfrm>
            <a:off x="4586071" y="5253310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/>
              <a:t>신  선  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3EA99A7-2A6E-46DB-A39B-4A6DD9E88395}"/>
              </a:ext>
            </a:extLst>
          </p:cNvPr>
          <p:cNvSpPr/>
          <p:nvPr/>
        </p:nvSpPr>
        <p:spPr>
          <a:xfrm>
            <a:off x="3797675" y="6688206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9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246</Words>
  <Application>Microsoft Office PowerPoint</Application>
  <PresentationFormat>사용자 지정</PresentationFormat>
  <Paragraphs>108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선웅</dc:creator>
  <cp:lastModifiedBy>신 선웅</cp:lastModifiedBy>
  <cp:revision>5</cp:revision>
  <dcterms:created xsi:type="dcterms:W3CDTF">2021-10-15T15:21:55Z</dcterms:created>
  <dcterms:modified xsi:type="dcterms:W3CDTF">2021-10-15T16:43:40Z</dcterms:modified>
</cp:coreProperties>
</file>