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08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5978-05AF-4FC7-BA6F-B02AD3F9F5F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장  민  준  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Kevin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구  범  준  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Eric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서  지  우  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Thor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심  율  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Mason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2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인  서  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Elsie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공  지  윤  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Sunny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3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구  민  주  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Irene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배  현  지  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Rachel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지  은  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Anny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고  대  현  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Daehyeon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임  재  현  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Shally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J  o  r  g  e  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한  종  석  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소  희  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선  웅  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임  대  환  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A9A1AA-4F51-4740-A375-ADAF5F6873BD}"/>
              </a:ext>
            </a:extLst>
          </p:cNvPr>
          <p:cNvSpPr/>
          <p:nvPr/>
        </p:nvSpPr>
        <p:spPr>
          <a:xfrm>
            <a:off x="0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9E29B-B9C1-4ED0-B25D-C33D801CDA42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95B2E-7989-47FA-AE59-A426AC28A777}"/>
              </a:ext>
            </a:extLst>
          </p:cNvPr>
          <p:cNvSpPr txBox="1"/>
          <p:nvPr/>
        </p:nvSpPr>
        <p:spPr>
          <a:xfrm>
            <a:off x="1186742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EAD86-6656-41C6-AAE1-DED11D1A7C94}"/>
              </a:ext>
            </a:extLst>
          </p:cNvPr>
          <p:cNvSpPr txBox="1"/>
          <p:nvPr/>
        </p:nvSpPr>
        <p:spPr>
          <a:xfrm>
            <a:off x="991180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4F1ACE-4C32-4CC0-ACD9-53798F4119B3}"/>
              </a:ext>
            </a:extLst>
          </p:cNvPr>
          <p:cNvSpPr/>
          <p:nvPr/>
        </p:nvSpPr>
        <p:spPr>
          <a:xfrm>
            <a:off x="-1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3EE64-5119-4C65-B5ED-7FB0837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86528"/>
            <a:ext cx="1388521" cy="26047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DAF28E-1E50-4915-9BDC-E85CC0B341F5}"/>
              </a:ext>
            </a:extLst>
          </p:cNvPr>
          <p:cNvSpPr/>
          <p:nvPr/>
        </p:nvSpPr>
        <p:spPr>
          <a:xfrm>
            <a:off x="3790477" y="0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5CD5E1-719F-4FD5-AF63-18F3E3124DD4}"/>
              </a:ext>
            </a:extLst>
          </p:cNvPr>
          <p:cNvSpPr txBox="1"/>
          <p:nvPr/>
        </p:nvSpPr>
        <p:spPr>
          <a:xfrm>
            <a:off x="5199235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EEDE84-8958-4B03-AFFC-3EE23B58689B}"/>
              </a:ext>
            </a:extLst>
          </p:cNvPr>
          <p:cNvSpPr txBox="1"/>
          <p:nvPr/>
        </p:nvSpPr>
        <p:spPr>
          <a:xfrm>
            <a:off x="4977219" y="149692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38B4B3-4690-47B5-9CCF-CE6D716AA6CC}"/>
              </a:ext>
            </a:extLst>
          </p:cNvPr>
          <p:cNvSpPr txBox="1"/>
          <p:nvPr/>
        </p:nvSpPr>
        <p:spPr>
          <a:xfrm>
            <a:off x="4781657" y="220934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9D9FE85-8596-4594-8C68-819972B763D2}"/>
              </a:ext>
            </a:extLst>
          </p:cNvPr>
          <p:cNvSpPr/>
          <p:nvPr/>
        </p:nvSpPr>
        <p:spPr>
          <a:xfrm>
            <a:off x="3790476" y="2962300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FF44012D-4FF7-48D7-9098-86FD7567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86528"/>
            <a:ext cx="1388521" cy="26047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340D4-3EE7-45C9-81EF-379D643C9D82}"/>
              </a:ext>
            </a:extLst>
          </p:cNvPr>
          <p:cNvSpPr/>
          <p:nvPr/>
        </p:nvSpPr>
        <p:spPr>
          <a:xfrm>
            <a:off x="0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53FAC5-B6ED-41D8-B143-473189ED6D1A}"/>
              </a:ext>
            </a:extLst>
          </p:cNvPr>
          <p:cNvSpPr txBox="1"/>
          <p:nvPr/>
        </p:nvSpPr>
        <p:spPr>
          <a:xfrm>
            <a:off x="1408758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2F6C2D-5FF3-4231-9363-6B80C6DB129D}"/>
              </a:ext>
            </a:extLst>
          </p:cNvPr>
          <p:cNvSpPr txBox="1"/>
          <p:nvPr/>
        </p:nvSpPr>
        <p:spPr>
          <a:xfrm>
            <a:off x="1186742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4FE76-44B8-4794-9964-9C32BE1C415B}"/>
              </a:ext>
            </a:extLst>
          </p:cNvPr>
          <p:cNvSpPr txBox="1"/>
          <p:nvPr/>
        </p:nvSpPr>
        <p:spPr>
          <a:xfrm>
            <a:off x="991180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B0A6DE7-F4B4-4099-BD94-DB196E870270}"/>
              </a:ext>
            </a:extLst>
          </p:cNvPr>
          <p:cNvSpPr/>
          <p:nvPr/>
        </p:nvSpPr>
        <p:spPr>
          <a:xfrm>
            <a:off x="-1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E37B44AA-98CB-4878-AD1C-E6B5EA7E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7538341"/>
            <a:ext cx="1388521" cy="26047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A478A4-472D-41D4-B8E2-3F91397294B8}"/>
              </a:ext>
            </a:extLst>
          </p:cNvPr>
          <p:cNvSpPr/>
          <p:nvPr/>
        </p:nvSpPr>
        <p:spPr>
          <a:xfrm>
            <a:off x="3790477" y="7451813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1225AB-3DE6-42A6-9CB5-A91B5B02D49F}"/>
              </a:ext>
            </a:extLst>
          </p:cNvPr>
          <p:cNvSpPr txBox="1"/>
          <p:nvPr/>
        </p:nvSpPr>
        <p:spPr>
          <a:xfrm>
            <a:off x="5199235" y="83371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1689DC-D747-46C8-B2CF-E0478100C6B4}"/>
              </a:ext>
            </a:extLst>
          </p:cNvPr>
          <p:cNvSpPr txBox="1"/>
          <p:nvPr/>
        </p:nvSpPr>
        <p:spPr>
          <a:xfrm>
            <a:off x="4977219" y="894873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CD3A7A-E406-4172-8CE1-D2ECC04D9FC7}"/>
              </a:ext>
            </a:extLst>
          </p:cNvPr>
          <p:cNvSpPr txBox="1"/>
          <p:nvPr/>
        </p:nvSpPr>
        <p:spPr>
          <a:xfrm>
            <a:off x="4781657" y="966116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6A842A-9289-4491-A700-E863D2AB8DC6}"/>
              </a:ext>
            </a:extLst>
          </p:cNvPr>
          <p:cNvSpPr/>
          <p:nvPr/>
        </p:nvSpPr>
        <p:spPr>
          <a:xfrm>
            <a:off x="3790476" y="10414113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1C10461-B527-4DCB-B478-6A2A56FE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7538341"/>
            <a:ext cx="1388521" cy="26047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BA41C4-1728-4B15-A0A1-61A15FD8C410}"/>
              </a:ext>
            </a:extLst>
          </p:cNvPr>
          <p:cNvSpPr/>
          <p:nvPr/>
        </p:nvSpPr>
        <p:spPr>
          <a:xfrm>
            <a:off x="0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E8DD5A-2CF1-44A1-951F-9F943A506691}"/>
              </a:ext>
            </a:extLst>
          </p:cNvPr>
          <p:cNvSpPr txBox="1"/>
          <p:nvPr/>
        </p:nvSpPr>
        <p:spPr>
          <a:xfrm>
            <a:off x="1408758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2BE71-FD7D-4D98-8890-63B6EB5D7CCE}"/>
              </a:ext>
            </a:extLst>
          </p:cNvPr>
          <p:cNvSpPr txBox="1"/>
          <p:nvPr/>
        </p:nvSpPr>
        <p:spPr>
          <a:xfrm>
            <a:off x="1186742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BE3E26-6EA6-4230-91FC-0CD3B04B6644}"/>
              </a:ext>
            </a:extLst>
          </p:cNvPr>
          <p:cNvSpPr txBox="1"/>
          <p:nvPr/>
        </p:nvSpPr>
        <p:spPr>
          <a:xfrm>
            <a:off x="991180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7A269A-77D2-4226-9C4D-F5E3EC2FBBB4}"/>
              </a:ext>
            </a:extLst>
          </p:cNvPr>
          <p:cNvSpPr/>
          <p:nvPr/>
        </p:nvSpPr>
        <p:spPr>
          <a:xfrm>
            <a:off x="-1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13489B50-517F-4A37-9785-61B0E264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" y="3809906"/>
            <a:ext cx="1388521" cy="26047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E9B62DA-68A5-4994-AEC5-688BFC841077}"/>
              </a:ext>
            </a:extLst>
          </p:cNvPr>
          <p:cNvSpPr/>
          <p:nvPr/>
        </p:nvSpPr>
        <p:spPr>
          <a:xfrm>
            <a:off x="3790477" y="3723378"/>
            <a:ext cx="37692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7777002-A177-425F-BD80-22D420CD729B}"/>
              </a:ext>
            </a:extLst>
          </p:cNvPr>
          <p:cNvSpPr txBox="1"/>
          <p:nvPr/>
        </p:nvSpPr>
        <p:spPr>
          <a:xfrm>
            <a:off x="5199235" y="460867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8A29AA-76DE-4AC1-BF15-E592F270AD9E}"/>
              </a:ext>
            </a:extLst>
          </p:cNvPr>
          <p:cNvSpPr txBox="1"/>
          <p:nvPr/>
        </p:nvSpPr>
        <p:spPr>
          <a:xfrm>
            <a:off x="4977219" y="5220302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AAA0C-E643-4FAD-BCD9-315A97FDA1A0}"/>
              </a:ext>
            </a:extLst>
          </p:cNvPr>
          <p:cNvSpPr txBox="1"/>
          <p:nvPr/>
        </p:nvSpPr>
        <p:spPr>
          <a:xfrm>
            <a:off x="4781657" y="59327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AA86BF-E116-4B4E-AF8A-03A0200D692B}"/>
              </a:ext>
            </a:extLst>
          </p:cNvPr>
          <p:cNvSpPr/>
          <p:nvPr/>
        </p:nvSpPr>
        <p:spPr>
          <a:xfrm>
            <a:off x="3790476" y="6685678"/>
            <a:ext cx="3769201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85C3BE00-B892-4D4A-AB90-1F904D43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72" y="3809906"/>
            <a:ext cx="1388521" cy="2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108</Words>
  <Application>Microsoft Office PowerPoint</Application>
  <PresentationFormat>사용자 지정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9</cp:revision>
  <dcterms:created xsi:type="dcterms:W3CDTF">2021-10-15T19:19:30Z</dcterms:created>
  <dcterms:modified xsi:type="dcterms:W3CDTF">2021-10-27T05:24:53Z</dcterms:modified>
</cp:coreProperties>
</file>