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  <p:sldId id="265" r:id="rId5"/>
    <p:sldId id="266" r:id="rId6"/>
    <p:sldId id="267" r:id="rId7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258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5978-05AF-4FC7-BA6F-B02AD3F9F5F2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6E09-D1DC-4DE2-BF0E-DBA2029FC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982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5978-05AF-4FC7-BA6F-B02AD3F9F5F2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6E09-D1DC-4DE2-BF0E-DBA2029FC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071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5978-05AF-4FC7-BA6F-B02AD3F9F5F2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6E09-D1DC-4DE2-BF0E-DBA2029FC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244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5978-05AF-4FC7-BA6F-B02AD3F9F5F2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6E09-D1DC-4DE2-BF0E-DBA2029FC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18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5978-05AF-4FC7-BA6F-B02AD3F9F5F2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6E09-D1DC-4DE2-BF0E-DBA2029FC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495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5978-05AF-4FC7-BA6F-B02AD3F9F5F2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6E09-D1DC-4DE2-BF0E-DBA2029FC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636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5978-05AF-4FC7-BA6F-B02AD3F9F5F2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6E09-D1DC-4DE2-BF0E-DBA2029FC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421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5978-05AF-4FC7-BA6F-B02AD3F9F5F2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6E09-D1DC-4DE2-BF0E-DBA2029FC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557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5978-05AF-4FC7-BA6F-B02AD3F9F5F2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6E09-D1DC-4DE2-BF0E-DBA2029FC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868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5978-05AF-4FC7-BA6F-B02AD3F9F5F2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6E09-D1DC-4DE2-BF0E-DBA2029FC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163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5978-05AF-4FC7-BA6F-B02AD3F9F5F2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6E09-D1DC-4DE2-BF0E-DBA2029FC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508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25978-05AF-4FC7-BA6F-B02AD3F9F5F2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06E09-D1DC-4DE2-BF0E-DBA2029FC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594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1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1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DFA9A1AA-4F51-4740-A375-ADAF5F6873BD}"/>
              </a:ext>
            </a:extLst>
          </p:cNvPr>
          <p:cNvSpPr/>
          <p:nvPr/>
        </p:nvSpPr>
        <p:spPr>
          <a:xfrm>
            <a:off x="0" y="0"/>
            <a:ext cx="3769200" cy="324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1E9E29B-B9C1-4ED0-B25D-C33D801CDA42}"/>
              </a:ext>
            </a:extLst>
          </p:cNvPr>
          <p:cNvSpPr txBox="1"/>
          <p:nvPr/>
        </p:nvSpPr>
        <p:spPr>
          <a:xfrm>
            <a:off x="1408758" y="885299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position</a:t>
            </a:r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9A95B2E-7989-47FA-AE59-A426AC28A777}"/>
              </a:ext>
            </a:extLst>
          </p:cNvPr>
          <p:cNvSpPr txBox="1"/>
          <p:nvPr/>
        </p:nvSpPr>
        <p:spPr>
          <a:xfrm>
            <a:off x="1186742" y="1496924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name</a:t>
            </a:r>
            <a:endParaRPr lang="ko-KR" altLang="en-US" sz="4000" b="1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3EEAD86-6656-41C6-AAE1-DED11D1A7C94}"/>
              </a:ext>
            </a:extLst>
          </p:cNvPr>
          <p:cNvSpPr txBox="1"/>
          <p:nvPr/>
        </p:nvSpPr>
        <p:spPr>
          <a:xfrm>
            <a:off x="991180" y="2209348"/>
            <a:ext cx="1779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subname</a:t>
            </a:r>
            <a:endParaRPr lang="ko-KR" altLang="en-US" sz="3200" b="1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24F1ACE-4C32-4CC0-ACD9-53798F4119B3}"/>
              </a:ext>
            </a:extLst>
          </p:cNvPr>
          <p:cNvSpPr/>
          <p:nvPr/>
        </p:nvSpPr>
        <p:spPr>
          <a:xfrm>
            <a:off x="-1" y="2962300"/>
            <a:ext cx="3769201" cy="27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63EE64-5119-4C65-B5ED-7FB083720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5" y="86528"/>
            <a:ext cx="1388521" cy="260470"/>
          </a:xfrm>
          <a:prstGeom prst="rect">
            <a:avLst/>
          </a:prstGeom>
        </p:spPr>
      </p:pic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E5DAF28E-1E50-4915-9BDC-E85CC0B341F5}"/>
              </a:ext>
            </a:extLst>
          </p:cNvPr>
          <p:cNvSpPr/>
          <p:nvPr/>
        </p:nvSpPr>
        <p:spPr>
          <a:xfrm>
            <a:off x="3790477" y="0"/>
            <a:ext cx="3769200" cy="324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15CD5E1-719F-4FD5-AF63-18F3E3124DD4}"/>
              </a:ext>
            </a:extLst>
          </p:cNvPr>
          <p:cNvSpPr txBox="1"/>
          <p:nvPr/>
        </p:nvSpPr>
        <p:spPr>
          <a:xfrm>
            <a:off x="5199235" y="885299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position</a:t>
            </a:r>
            <a:endParaRPr lang="ko-KR" alt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4EEDE84-8958-4B03-AFFC-3EE23B58689B}"/>
              </a:ext>
            </a:extLst>
          </p:cNvPr>
          <p:cNvSpPr txBox="1"/>
          <p:nvPr/>
        </p:nvSpPr>
        <p:spPr>
          <a:xfrm>
            <a:off x="4977219" y="1496924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name</a:t>
            </a:r>
            <a:endParaRPr lang="ko-KR" altLang="en-US" sz="4000" b="1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7538B4B3-4690-47B5-9CCF-CE6D716AA6CC}"/>
              </a:ext>
            </a:extLst>
          </p:cNvPr>
          <p:cNvSpPr txBox="1"/>
          <p:nvPr/>
        </p:nvSpPr>
        <p:spPr>
          <a:xfrm>
            <a:off x="4781657" y="2209348"/>
            <a:ext cx="1779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subname</a:t>
            </a:r>
            <a:endParaRPr lang="ko-KR" altLang="en-US" sz="3200" b="1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B9D9FE85-8596-4594-8C68-819972B763D2}"/>
              </a:ext>
            </a:extLst>
          </p:cNvPr>
          <p:cNvSpPr/>
          <p:nvPr/>
        </p:nvSpPr>
        <p:spPr>
          <a:xfrm>
            <a:off x="3790476" y="2962300"/>
            <a:ext cx="3769201" cy="27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4" name="그림 153">
            <a:extLst>
              <a:ext uri="{FF2B5EF4-FFF2-40B4-BE49-F238E27FC236}">
                <a16:creationId xmlns:a16="http://schemas.microsoft.com/office/drawing/2014/main" id="{FF44012D-4FF7-48D7-9098-86FD75678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372" y="86528"/>
            <a:ext cx="1388521" cy="260470"/>
          </a:xfrm>
          <a:prstGeom prst="rect">
            <a:avLst/>
          </a:prstGeom>
        </p:spPr>
      </p:pic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815340D4-3EE7-45C9-81EF-379D643C9D82}"/>
              </a:ext>
            </a:extLst>
          </p:cNvPr>
          <p:cNvSpPr/>
          <p:nvPr/>
        </p:nvSpPr>
        <p:spPr>
          <a:xfrm>
            <a:off x="0" y="7451813"/>
            <a:ext cx="3769200" cy="324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653FAC5-B6ED-41D8-B143-473189ED6D1A}"/>
              </a:ext>
            </a:extLst>
          </p:cNvPr>
          <p:cNvSpPr txBox="1"/>
          <p:nvPr/>
        </p:nvSpPr>
        <p:spPr>
          <a:xfrm>
            <a:off x="1408758" y="8337112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position</a:t>
            </a:r>
            <a:endParaRPr lang="ko-KR" altLang="en-US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12F6C2D-5FF3-4231-9363-6B80C6DB129D}"/>
              </a:ext>
            </a:extLst>
          </p:cNvPr>
          <p:cNvSpPr txBox="1"/>
          <p:nvPr/>
        </p:nvSpPr>
        <p:spPr>
          <a:xfrm>
            <a:off x="1186742" y="8948737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name</a:t>
            </a:r>
            <a:endParaRPr lang="ko-KR" altLang="en-US" sz="4000" b="1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30E4FE76-44B8-4794-9964-9C32BE1C415B}"/>
              </a:ext>
            </a:extLst>
          </p:cNvPr>
          <p:cNvSpPr txBox="1"/>
          <p:nvPr/>
        </p:nvSpPr>
        <p:spPr>
          <a:xfrm>
            <a:off x="991180" y="9661161"/>
            <a:ext cx="1779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subname</a:t>
            </a:r>
            <a:endParaRPr lang="ko-KR" altLang="en-US" sz="3200" b="1"/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AB0A6DE7-F4B4-4099-BD94-DB196E870270}"/>
              </a:ext>
            </a:extLst>
          </p:cNvPr>
          <p:cNvSpPr/>
          <p:nvPr/>
        </p:nvSpPr>
        <p:spPr>
          <a:xfrm>
            <a:off x="-1" y="10414113"/>
            <a:ext cx="3769201" cy="27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0" name="그림 159">
            <a:extLst>
              <a:ext uri="{FF2B5EF4-FFF2-40B4-BE49-F238E27FC236}">
                <a16:creationId xmlns:a16="http://schemas.microsoft.com/office/drawing/2014/main" id="{E37B44AA-98CB-4878-AD1C-E6B5EA7E4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5" y="7538341"/>
            <a:ext cx="1388521" cy="260470"/>
          </a:xfrm>
          <a:prstGeom prst="rect">
            <a:avLst/>
          </a:prstGeom>
        </p:spPr>
      </p:pic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85A478A4-472D-41D4-B8E2-3F91397294B8}"/>
              </a:ext>
            </a:extLst>
          </p:cNvPr>
          <p:cNvSpPr/>
          <p:nvPr/>
        </p:nvSpPr>
        <p:spPr>
          <a:xfrm>
            <a:off x="3790477" y="7451813"/>
            <a:ext cx="3769200" cy="324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CD1225AB-3DE6-42A6-9CB5-A91B5B02D49F}"/>
              </a:ext>
            </a:extLst>
          </p:cNvPr>
          <p:cNvSpPr txBox="1"/>
          <p:nvPr/>
        </p:nvSpPr>
        <p:spPr>
          <a:xfrm>
            <a:off x="5199235" y="8337112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position</a:t>
            </a:r>
            <a:endParaRPr lang="ko-KR" altLang="en-US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A21689DC-D747-46C8-B2CF-E0478100C6B4}"/>
              </a:ext>
            </a:extLst>
          </p:cNvPr>
          <p:cNvSpPr txBox="1"/>
          <p:nvPr/>
        </p:nvSpPr>
        <p:spPr>
          <a:xfrm>
            <a:off x="4977219" y="8948737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name</a:t>
            </a:r>
            <a:endParaRPr lang="ko-KR" altLang="en-US" sz="4000" b="1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CACD3A7A-E406-4172-8CE1-D2ECC04D9FC7}"/>
              </a:ext>
            </a:extLst>
          </p:cNvPr>
          <p:cNvSpPr txBox="1"/>
          <p:nvPr/>
        </p:nvSpPr>
        <p:spPr>
          <a:xfrm>
            <a:off x="4781657" y="9661161"/>
            <a:ext cx="1779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subname</a:t>
            </a:r>
            <a:endParaRPr lang="ko-KR" altLang="en-US" sz="3200" b="1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9B6A842A-9289-4491-A700-E863D2AB8DC6}"/>
              </a:ext>
            </a:extLst>
          </p:cNvPr>
          <p:cNvSpPr/>
          <p:nvPr/>
        </p:nvSpPr>
        <p:spPr>
          <a:xfrm>
            <a:off x="3790476" y="10414113"/>
            <a:ext cx="3769201" cy="27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6" name="그림 165">
            <a:extLst>
              <a:ext uri="{FF2B5EF4-FFF2-40B4-BE49-F238E27FC236}">
                <a16:creationId xmlns:a16="http://schemas.microsoft.com/office/drawing/2014/main" id="{E1C10461-B527-4DCB-B478-6A2A56FE9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372" y="7538341"/>
            <a:ext cx="1388521" cy="260470"/>
          </a:xfrm>
          <a:prstGeom prst="rect">
            <a:avLst/>
          </a:prstGeom>
        </p:spPr>
      </p:pic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8EBA41C4-1728-4B15-A0A1-61A15FD8C410}"/>
              </a:ext>
            </a:extLst>
          </p:cNvPr>
          <p:cNvSpPr/>
          <p:nvPr/>
        </p:nvSpPr>
        <p:spPr>
          <a:xfrm>
            <a:off x="0" y="3723378"/>
            <a:ext cx="3769200" cy="324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3AE8DD5A-2CF1-44A1-951F-9F943A506691}"/>
              </a:ext>
            </a:extLst>
          </p:cNvPr>
          <p:cNvSpPr txBox="1"/>
          <p:nvPr/>
        </p:nvSpPr>
        <p:spPr>
          <a:xfrm>
            <a:off x="1408758" y="4608677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position</a:t>
            </a:r>
            <a:endParaRPr lang="ko-KR" altLang="en-US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31C2BE71-FD7D-4D98-8890-63B6EB5D7CCE}"/>
              </a:ext>
            </a:extLst>
          </p:cNvPr>
          <p:cNvSpPr txBox="1"/>
          <p:nvPr/>
        </p:nvSpPr>
        <p:spPr>
          <a:xfrm>
            <a:off x="1186742" y="5220302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name</a:t>
            </a:r>
            <a:endParaRPr lang="ko-KR" altLang="en-US" sz="4000" b="1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7EBE3E26-6EA6-4230-91FC-0CD3B04B6644}"/>
              </a:ext>
            </a:extLst>
          </p:cNvPr>
          <p:cNvSpPr txBox="1"/>
          <p:nvPr/>
        </p:nvSpPr>
        <p:spPr>
          <a:xfrm>
            <a:off x="991180" y="5932726"/>
            <a:ext cx="1779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subname</a:t>
            </a:r>
            <a:endParaRPr lang="ko-KR" altLang="en-US" sz="3200" b="1"/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077A269A-77D2-4226-9C4D-F5E3EC2FBBB4}"/>
              </a:ext>
            </a:extLst>
          </p:cNvPr>
          <p:cNvSpPr/>
          <p:nvPr/>
        </p:nvSpPr>
        <p:spPr>
          <a:xfrm>
            <a:off x="-1" y="6685678"/>
            <a:ext cx="3769201" cy="27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2" name="그림 171">
            <a:extLst>
              <a:ext uri="{FF2B5EF4-FFF2-40B4-BE49-F238E27FC236}">
                <a16:creationId xmlns:a16="http://schemas.microsoft.com/office/drawing/2014/main" id="{13489B50-517F-4A37-9785-61B0E2645C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5" y="3809906"/>
            <a:ext cx="1388521" cy="260470"/>
          </a:xfrm>
          <a:prstGeom prst="rect">
            <a:avLst/>
          </a:prstGeom>
        </p:spPr>
      </p:pic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BE9B62DA-68A5-4994-AEC5-688BFC841077}"/>
              </a:ext>
            </a:extLst>
          </p:cNvPr>
          <p:cNvSpPr/>
          <p:nvPr/>
        </p:nvSpPr>
        <p:spPr>
          <a:xfrm>
            <a:off x="3790477" y="3723378"/>
            <a:ext cx="3769200" cy="324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47777002-A177-425F-BD80-22D420CD729B}"/>
              </a:ext>
            </a:extLst>
          </p:cNvPr>
          <p:cNvSpPr txBox="1"/>
          <p:nvPr/>
        </p:nvSpPr>
        <p:spPr>
          <a:xfrm>
            <a:off x="5199235" y="4608677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position</a:t>
            </a:r>
            <a:endParaRPr lang="ko-KR" altLang="en-US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E38A29AA-76DE-4AC1-BF15-E592F270AD9E}"/>
              </a:ext>
            </a:extLst>
          </p:cNvPr>
          <p:cNvSpPr txBox="1"/>
          <p:nvPr/>
        </p:nvSpPr>
        <p:spPr>
          <a:xfrm>
            <a:off x="4977219" y="5220302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name</a:t>
            </a:r>
            <a:endParaRPr lang="ko-KR" altLang="en-US" sz="4000" b="1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243AAA0C-E643-4FAD-BCD9-315A97FDA1A0}"/>
              </a:ext>
            </a:extLst>
          </p:cNvPr>
          <p:cNvSpPr txBox="1"/>
          <p:nvPr/>
        </p:nvSpPr>
        <p:spPr>
          <a:xfrm>
            <a:off x="4781657" y="5932726"/>
            <a:ext cx="1779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subname</a:t>
            </a:r>
            <a:endParaRPr lang="ko-KR" altLang="en-US" sz="3200" b="1"/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68AA86BF-E116-4B4E-AF8A-03A0200D692B}"/>
              </a:ext>
            </a:extLst>
          </p:cNvPr>
          <p:cNvSpPr/>
          <p:nvPr/>
        </p:nvSpPr>
        <p:spPr>
          <a:xfrm>
            <a:off x="3790476" y="6685678"/>
            <a:ext cx="3769201" cy="27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8" name="그림 177">
            <a:extLst>
              <a:ext uri="{FF2B5EF4-FFF2-40B4-BE49-F238E27FC236}">
                <a16:creationId xmlns:a16="http://schemas.microsoft.com/office/drawing/2014/main" id="{85C3BE00-B892-4D4A-AB90-1F904D43E2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372" y="3809906"/>
            <a:ext cx="1388521" cy="26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639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DFA9A1AA-4F51-4740-A375-ADAF5F6873BD}"/>
              </a:ext>
            </a:extLst>
          </p:cNvPr>
          <p:cNvSpPr/>
          <p:nvPr/>
        </p:nvSpPr>
        <p:spPr>
          <a:xfrm>
            <a:off x="0" y="0"/>
            <a:ext cx="3769200" cy="324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1E9E29B-B9C1-4ED0-B25D-C33D801CDA42}"/>
              </a:ext>
            </a:extLst>
          </p:cNvPr>
          <p:cNvSpPr txBox="1"/>
          <p:nvPr/>
        </p:nvSpPr>
        <p:spPr>
          <a:xfrm>
            <a:off x="1408758" y="885299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position</a:t>
            </a:r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9A95B2E-7989-47FA-AE59-A426AC28A777}"/>
              </a:ext>
            </a:extLst>
          </p:cNvPr>
          <p:cNvSpPr txBox="1"/>
          <p:nvPr/>
        </p:nvSpPr>
        <p:spPr>
          <a:xfrm>
            <a:off x="1186742" y="1496924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name</a:t>
            </a:r>
            <a:endParaRPr lang="ko-KR" altLang="en-US" sz="4000" b="1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3EEAD86-6656-41C6-AAE1-DED11D1A7C94}"/>
              </a:ext>
            </a:extLst>
          </p:cNvPr>
          <p:cNvSpPr txBox="1"/>
          <p:nvPr/>
        </p:nvSpPr>
        <p:spPr>
          <a:xfrm>
            <a:off x="991180" y="2209348"/>
            <a:ext cx="1779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subname</a:t>
            </a:r>
            <a:endParaRPr lang="ko-KR" altLang="en-US" sz="3200" b="1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24F1ACE-4C32-4CC0-ACD9-53798F4119B3}"/>
              </a:ext>
            </a:extLst>
          </p:cNvPr>
          <p:cNvSpPr/>
          <p:nvPr/>
        </p:nvSpPr>
        <p:spPr>
          <a:xfrm>
            <a:off x="-1" y="2962300"/>
            <a:ext cx="3769201" cy="27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63EE64-5119-4C65-B5ED-7FB083720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5" y="86528"/>
            <a:ext cx="1388521" cy="260470"/>
          </a:xfrm>
          <a:prstGeom prst="rect">
            <a:avLst/>
          </a:prstGeom>
        </p:spPr>
      </p:pic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E5DAF28E-1E50-4915-9BDC-E85CC0B341F5}"/>
              </a:ext>
            </a:extLst>
          </p:cNvPr>
          <p:cNvSpPr/>
          <p:nvPr/>
        </p:nvSpPr>
        <p:spPr>
          <a:xfrm>
            <a:off x="3790477" y="0"/>
            <a:ext cx="3769200" cy="324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15CD5E1-719F-4FD5-AF63-18F3E3124DD4}"/>
              </a:ext>
            </a:extLst>
          </p:cNvPr>
          <p:cNvSpPr txBox="1"/>
          <p:nvPr/>
        </p:nvSpPr>
        <p:spPr>
          <a:xfrm>
            <a:off x="5199235" y="885299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position</a:t>
            </a:r>
            <a:endParaRPr lang="ko-KR" alt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4EEDE84-8958-4B03-AFFC-3EE23B58689B}"/>
              </a:ext>
            </a:extLst>
          </p:cNvPr>
          <p:cNvSpPr txBox="1"/>
          <p:nvPr/>
        </p:nvSpPr>
        <p:spPr>
          <a:xfrm>
            <a:off x="4977219" y="1496924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name</a:t>
            </a:r>
            <a:endParaRPr lang="ko-KR" altLang="en-US" sz="4000" b="1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7538B4B3-4690-47B5-9CCF-CE6D716AA6CC}"/>
              </a:ext>
            </a:extLst>
          </p:cNvPr>
          <p:cNvSpPr txBox="1"/>
          <p:nvPr/>
        </p:nvSpPr>
        <p:spPr>
          <a:xfrm>
            <a:off x="4781657" y="2209348"/>
            <a:ext cx="1779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subname</a:t>
            </a:r>
            <a:endParaRPr lang="ko-KR" altLang="en-US" sz="3200" b="1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B9D9FE85-8596-4594-8C68-819972B763D2}"/>
              </a:ext>
            </a:extLst>
          </p:cNvPr>
          <p:cNvSpPr/>
          <p:nvPr/>
        </p:nvSpPr>
        <p:spPr>
          <a:xfrm>
            <a:off x="3790476" y="2962300"/>
            <a:ext cx="3769201" cy="27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4" name="그림 153">
            <a:extLst>
              <a:ext uri="{FF2B5EF4-FFF2-40B4-BE49-F238E27FC236}">
                <a16:creationId xmlns:a16="http://schemas.microsoft.com/office/drawing/2014/main" id="{FF44012D-4FF7-48D7-9098-86FD75678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372" y="86528"/>
            <a:ext cx="1388521" cy="260470"/>
          </a:xfrm>
          <a:prstGeom prst="rect">
            <a:avLst/>
          </a:prstGeom>
        </p:spPr>
      </p:pic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815340D4-3EE7-45C9-81EF-379D643C9D82}"/>
              </a:ext>
            </a:extLst>
          </p:cNvPr>
          <p:cNvSpPr/>
          <p:nvPr/>
        </p:nvSpPr>
        <p:spPr>
          <a:xfrm>
            <a:off x="0" y="7451813"/>
            <a:ext cx="3769200" cy="324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653FAC5-B6ED-41D8-B143-473189ED6D1A}"/>
              </a:ext>
            </a:extLst>
          </p:cNvPr>
          <p:cNvSpPr txBox="1"/>
          <p:nvPr/>
        </p:nvSpPr>
        <p:spPr>
          <a:xfrm>
            <a:off x="1408758" y="8337112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position</a:t>
            </a:r>
            <a:endParaRPr lang="ko-KR" altLang="en-US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12F6C2D-5FF3-4231-9363-6B80C6DB129D}"/>
              </a:ext>
            </a:extLst>
          </p:cNvPr>
          <p:cNvSpPr txBox="1"/>
          <p:nvPr/>
        </p:nvSpPr>
        <p:spPr>
          <a:xfrm>
            <a:off x="1186742" y="8948737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name</a:t>
            </a:r>
            <a:endParaRPr lang="ko-KR" altLang="en-US" sz="4000" b="1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30E4FE76-44B8-4794-9964-9C32BE1C415B}"/>
              </a:ext>
            </a:extLst>
          </p:cNvPr>
          <p:cNvSpPr txBox="1"/>
          <p:nvPr/>
        </p:nvSpPr>
        <p:spPr>
          <a:xfrm>
            <a:off x="991180" y="9661161"/>
            <a:ext cx="1779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subname</a:t>
            </a:r>
            <a:endParaRPr lang="ko-KR" altLang="en-US" sz="3200" b="1"/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AB0A6DE7-F4B4-4099-BD94-DB196E870270}"/>
              </a:ext>
            </a:extLst>
          </p:cNvPr>
          <p:cNvSpPr/>
          <p:nvPr/>
        </p:nvSpPr>
        <p:spPr>
          <a:xfrm>
            <a:off x="-1" y="10414113"/>
            <a:ext cx="3769201" cy="27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0" name="그림 159">
            <a:extLst>
              <a:ext uri="{FF2B5EF4-FFF2-40B4-BE49-F238E27FC236}">
                <a16:creationId xmlns:a16="http://schemas.microsoft.com/office/drawing/2014/main" id="{E37B44AA-98CB-4878-AD1C-E6B5EA7E4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5" y="7538341"/>
            <a:ext cx="1388521" cy="260470"/>
          </a:xfrm>
          <a:prstGeom prst="rect">
            <a:avLst/>
          </a:prstGeom>
        </p:spPr>
      </p:pic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85A478A4-472D-41D4-B8E2-3F91397294B8}"/>
              </a:ext>
            </a:extLst>
          </p:cNvPr>
          <p:cNvSpPr/>
          <p:nvPr/>
        </p:nvSpPr>
        <p:spPr>
          <a:xfrm>
            <a:off x="3790477" y="7451813"/>
            <a:ext cx="3769200" cy="324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CD1225AB-3DE6-42A6-9CB5-A91B5B02D49F}"/>
              </a:ext>
            </a:extLst>
          </p:cNvPr>
          <p:cNvSpPr txBox="1"/>
          <p:nvPr/>
        </p:nvSpPr>
        <p:spPr>
          <a:xfrm>
            <a:off x="5199235" y="8337112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position</a:t>
            </a:r>
            <a:endParaRPr lang="ko-KR" altLang="en-US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A21689DC-D747-46C8-B2CF-E0478100C6B4}"/>
              </a:ext>
            </a:extLst>
          </p:cNvPr>
          <p:cNvSpPr txBox="1"/>
          <p:nvPr/>
        </p:nvSpPr>
        <p:spPr>
          <a:xfrm>
            <a:off x="4977219" y="8948737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name</a:t>
            </a:r>
            <a:endParaRPr lang="ko-KR" altLang="en-US" sz="4000" b="1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CACD3A7A-E406-4172-8CE1-D2ECC04D9FC7}"/>
              </a:ext>
            </a:extLst>
          </p:cNvPr>
          <p:cNvSpPr txBox="1"/>
          <p:nvPr/>
        </p:nvSpPr>
        <p:spPr>
          <a:xfrm>
            <a:off x="4781657" y="9661161"/>
            <a:ext cx="1779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subname</a:t>
            </a:r>
            <a:endParaRPr lang="ko-KR" altLang="en-US" sz="3200" b="1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9B6A842A-9289-4491-A700-E863D2AB8DC6}"/>
              </a:ext>
            </a:extLst>
          </p:cNvPr>
          <p:cNvSpPr/>
          <p:nvPr/>
        </p:nvSpPr>
        <p:spPr>
          <a:xfrm>
            <a:off x="3790476" y="10414113"/>
            <a:ext cx="3769201" cy="27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6" name="그림 165">
            <a:extLst>
              <a:ext uri="{FF2B5EF4-FFF2-40B4-BE49-F238E27FC236}">
                <a16:creationId xmlns:a16="http://schemas.microsoft.com/office/drawing/2014/main" id="{E1C10461-B527-4DCB-B478-6A2A56FE9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372" y="7538341"/>
            <a:ext cx="1388521" cy="260470"/>
          </a:xfrm>
          <a:prstGeom prst="rect">
            <a:avLst/>
          </a:prstGeom>
        </p:spPr>
      </p:pic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8EBA41C4-1728-4B15-A0A1-61A15FD8C410}"/>
              </a:ext>
            </a:extLst>
          </p:cNvPr>
          <p:cNvSpPr/>
          <p:nvPr/>
        </p:nvSpPr>
        <p:spPr>
          <a:xfrm>
            <a:off x="0" y="3723378"/>
            <a:ext cx="3769200" cy="324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3AE8DD5A-2CF1-44A1-951F-9F943A506691}"/>
              </a:ext>
            </a:extLst>
          </p:cNvPr>
          <p:cNvSpPr txBox="1"/>
          <p:nvPr/>
        </p:nvSpPr>
        <p:spPr>
          <a:xfrm>
            <a:off x="1408758" y="4608677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position</a:t>
            </a:r>
            <a:endParaRPr lang="ko-KR" altLang="en-US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31C2BE71-FD7D-4D98-8890-63B6EB5D7CCE}"/>
              </a:ext>
            </a:extLst>
          </p:cNvPr>
          <p:cNvSpPr txBox="1"/>
          <p:nvPr/>
        </p:nvSpPr>
        <p:spPr>
          <a:xfrm>
            <a:off x="1186742" y="5220302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name</a:t>
            </a:r>
            <a:endParaRPr lang="ko-KR" altLang="en-US" sz="4000" b="1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7EBE3E26-6EA6-4230-91FC-0CD3B04B6644}"/>
              </a:ext>
            </a:extLst>
          </p:cNvPr>
          <p:cNvSpPr txBox="1"/>
          <p:nvPr/>
        </p:nvSpPr>
        <p:spPr>
          <a:xfrm>
            <a:off x="991180" y="5932726"/>
            <a:ext cx="1779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subname</a:t>
            </a:r>
            <a:endParaRPr lang="ko-KR" altLang="en-US" sz="3200" b="1"/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077A269A-77D2-4226-9C4D-F5E3EC2FBBB4}"/>
              </a:ext>
            </a:extLst>
          </p:cNvPr>
          <p:cNvSpPr/>
          <p:nvPr/>
        </p:nvSpPr>
        <p:spPr>
          <a:xfrm>
            <a:off x="-1" y="6685678"/>
            <a:ext cx="3769201" cy="27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2" name="그림 171">
            <a:extLst>
              <a:ext uri="{FF2B5EF4-FFF2-40B4-BE49-F238E27FC236}">
                <a16:creationId xmlns:a16="http://schemas.microsoft.com/office/drawing/2014/main" id="{13489B50-517F-4A37-9785-61B0E2645C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5" y="3809906"/>
            <a:ext cx="1388521" cy="260470"/>
          </a:xfrm>
          <a:prstGeom prst="rect">
            <a:avLst/>
          </a:prstGeom>
        </p:spPr>
      </p:pic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BE9B62DA-68A5-4994-AEC5-688BFC841077}"/>
              </a:ext>
            </a:extLst>
          </p:cNvPr>
          <p:cNvSpPr/>
          <p:nvPr/>
        </p:nvSpPr>
        <p:spPr>
          <a:xfrm>
            <a:off x="3790477" y="3723378"/>
            <a:ext cx="3769200" cy="324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47777002-A177-425F-BD80-22D420CD729B}"/>
              </a:ext>
            </a:extLst>
          </p:cNvPr>
          <p:cNvSpPr txBox="1"/>
          <p:nvPr/>
        </p:nvSpPr>
        <p:spPr>
          <a:xfrm>
            <a:off x="5199235" y="4608677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position</a:t>
            </a:r>
            <a:endParaRPr lang="ko-KR" altLang="en-US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E38A29AA-76DE-4AC1-BF15-E592F270AD9E}"/>
              </a:ext>
            </a:extLst>
          </p:cNvPr>
          <p:cNvSpPr txBox="1"/>
          <p:nvPr/>
        </p:nvSpPr>
        <p:spPr>
          <a:xfrm>
            <a:off x="4977219" y="5220302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name</a:t>
            </a:r>
            <a:endParaRPr lang="ko-KR" altLang="en-US" sz="4000" b="1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243AAA0C-E643-4FAD-BCD9-315A97FDA1A0}"/>
              </a:ext>
            </a:extLst>
          </p:cNvPr>
          <p:cNvSpPr txBox="1"/>
          <p:nvPr/>
        </p:nvSpPr>
        <p:spPr>
          <a:xfrm>
            <a:off x="4781657" y="5932726"/>
            <a:ext cx="1779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subname</a:t>
            </a:r>
            <a:endParaRPr lang="ko-KR" altLang="en-US" sz="3200" b="1"/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68AA86BF-E116-4B4E-AF8A-03A0200D692B}"/>
              </a:ext>
            </a:extLst>
          </p:cNvPr>
          <p:cNvSpPr/>
          <p:nvPr/>
        </p:nvSpPr>
        <p:spPr>
          <a:xfrm>
            <a:off x="3790476" y="6685678"/>
            <a:ext cx="3769201" cy="27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8" name="그림 177">
            <a:extLst>
              <a:ext uri="{FF2B5EF4-FFF2-40B4-BE49-F238E27FC236}">
                <a16:creationId xmlns:a16="http://schemas.microsoft.com/office/drawing/2014/main" id="{85C3BE00-B892-4D4A-AB90-1F904D43E2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372" y="3809906"/>
            <a:ext cx="1388521" cy="26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537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DFA9A1AA-4F51-4740-A375-ADAF5F6873BD}"/>
              </a:ext>
            </a:extLst>
          </p:cNvPr>
          <p:cNvSpPr/>
          <p:nvPr/>
        </p:nvSpPr>
        <p:spPr>
          <a:xfrm>
            <a:off x="0" y="0"/>
            <a:ext cx="3769200" cy="324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1E9E29B-B9C1-4ED0-B25D-C33D801CDA42}"/>
              </a:ext>
            </a:extLst>
          </p:cNvPr>
          <p:cNvSpPr txBox="1"/>
          <p:nvPr/>
        </p:nvSpPr>
        <p:spPr>
          <a:xfrm>
            <a:off x="1408758" y="885299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position</a:t>
            </a:r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9A95B2E-7989-47FA-AE59-A426AC28A777}"/>
              </a:ext>
            </a:extLst>
          </p:cNvPr>
          <p:cNvSpPr txBox="1"/>
          <p:nvPr/>
        </p:nvSpPr>
        <p:spPr>
          <a:xfrm>
            <a:off x="1186742" y="1496924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name</a:t>
            </a:r>
            <a:endParaRPr lang="ko-KR" altLang="en-US" sz="4000" b="1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3EEAD86-6656-41C6-AAE1-DED11D1A7C94}"/>
              </a:ext>
            </a:extLst>
          </p:cNvPr>
          <p:cNvSpPr txBox="1"/>
          <p:nvPr/>
        </p:nvSpPr>
        <p:spPr>
          <a:xfrm>
            <a:off x="991180" y="2209348"/>
            <a:ext cx="1779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subname</a:t>
            </a:r>
            <a:endParaRPr lang="ko-KR" altLang="en-US" sz="3200" b="1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24F1ACE-4C32-4CC0-ACD9-53798F4119B3}"/>
              </a:ext>
            </a:extLst>
          </p:cNvPr>
          <p:cNvSpPr/>
          <p:nvPr/>
        </p:nvSpPr>
        <p:spPr>
          <a:xfrm>
            <a:off x="-1" y="2962300"/>
            <a:ext cx="3769201" cy="27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63EE64-5119-4C65-B5ED-7FB083720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5" y="86528"/>
            <a:ext cx="1388521" cy="260470"/>
          </a:xfrm>
          <a:prstGeom prst="rect">
            <a:avLst/>
          </a:prstGeom>
        </p:spPr>
      </p:pic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E5DAF28E-1E50-4915-9BDC-E85CC0B341F5}"/>
              </a:ext>
            </a:extLst>
          </p:cNvPr>
          <p:cNvSpPr/>
          <p:nvPr/>
        </p:nvSpPr>
        <p:spPr>
          <a:xfrm>
            <a:off x="3790477" y="0"/>
            <a:ext cx="3769200" cy="324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15CD5E1-719F-4FD5-AF63-18F3E3124DD4}"/>
              </a:ext>
            </a:extLst>
          </p:cNvPr>
          <p:cNvSpPr txBox="1"/>
          <p:nvPr/>
        </p:nvSpPr>
        <p:spPr>
          <a:xfrm>
            <a:off x="5199235" y="885299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position</a:t>
            </a:r>
            <a:endParaRPr lang="ko-KR" alt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4EEDE84-8958-4B03-AFFC-3EE23B58689B}"/>
              </a:ext>
            </a:extLst>
          </p:cNvPr>
          <p:cNvSpPr txBox="1"/>
          <p:nvPr/>
        </p:nvSpPr>
        <p:spPr>
          <a:xfrm>
            <a:off x="4977219" y="1496924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name</a:t>
            </a:r>
            <a:endParaRPr lang="ko-KR" altLang="en-US" sz="4000" b="1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7538B4B3-4690-47B5-9CCF-CE6D716AA6CC}"/>
              </a:ext>
            </a:extLst>
          </p:cNvPr>
          <p:cNvSpPr txBox="1"/>
          <p:nvPr/>
        </p:nvSpPr>
        <p:spPr>
          <a:xfrm>
            <a:off x="4781657" y="2209348"/>
            <a:ext cx="1779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subname</a:t>
            </a:r>
            <a:endParaRPr lang="ko-KR" altLang="en-US" sz="3200" b="1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B9D9FE85-8596-4594-8C68-819972B763D2}"/>
              </a:ext>
            </a:extLst>
          </p:cNvPr>
          <p:cNvSpPr/>
          <p:nvPr/>
        </p:nvSpPr>
        <p:spPr>
          <a:xfrm>
            <a:off x="3790476" y="2962300"/>
            <a:ext cx="3769201" cy="27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4" name="그림 153">
            <a:extLst>
              <a:ext uri="{FF2B5EF4-FFF2-40B4-BE49-F238E27FC236}">
                <a16:creationId xmlns:a16="http://schemas.microsoft.com/office/drawing/2014/main" id="{FF44012D-4FF7-48D7-9098-86FD75678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372" y="86528"/>
            <a:ext cx="1388521" cy="260470"/>
          </a:xfrm>
          <a:prstGeom prst="rect">
            <a:avLst/>
          </a:prstGeom>
        </p:spPr>
      </p:pic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815340D4-3EE7-45C9-81EF-379D643C9D82}"/>
              </a:ext>
            </a:extLst>
          </p:cNvPr>
          <p:cNvSpPr/>
          <p:nvPr/>
        </p:nvSpPr>
        <p:spPr>
          <a:xfrm>
            <a:off x="0" y="7451813"/>
            <a:ext cx="3769200" cy="324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653FAC5-B6ED-41D8-B143-473189ED6D1A}"/>
              </a:ext>
            </a:extLst>
          </p:cNvPr>
          <p:cNvSpPr txBox="1"/>
          <p:nvPr/>
        </p:nvSpPr>
        <p:spPr>
          <a:xfrm>
            <a:off x="1408758" y="8337112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position</a:t>
            </a:r>
            <a:endParaRPr lang="ko-KR" altLang="en-US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12F6C2D-5FF3-4231-9363-6B80C6DB129D}"/>
              </a:ext>
            </a:extLst>
          </p:cNvPr>
          <p:cNvSpPr txBox="1"/>
          <p:nvPr/>
        </p:nvSpPr>
        <p:spPr>
          <a:xfrm>
            <a:off x="1186742" y="8948737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name</a:t>
            </a:r>
            <a:endParaRPr lang="ko-KR" altLang="en-US" sz="4000" b="1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30E4FE76-44B8-4794-9964-9C32BE1C415B}"/>
              </a:ext>
            </a:extLst>
          </p:cNvPr>
          <p:cNvSpPr txBox="1"/>
          <p:nvPr/>
        </p:nvSpPr>
        <p:spPr>
          <a:xfrm>
            <a:off x="991180" y="9661161"/>
            <a:ext cx="1779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subname</a:t>
            </a:r>
            <a:endParaRPr lang="ko-KR" altLang="en-US" sz="3200" b="1"/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AB0A6DE7-F4B4-4099-BD94-DB196E870270}"/>
              </a:ext>
            </a:extLst>
          </p:cNvPr>
          <p:cNvSpPr/>
          <p:nvPr/>
        </p:nvSpPr>
        <p:spPr>
          <a:xfrm>
            <a:off x="-1" y="10414113"/>
            <a:ext cx="3769201" cy="27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0" name="그림 159">
            <a:extLst>
              <a:ext uri="{FF2B5EF4-FFF2-40B4-BE49-F238E27FC236}">
                <a16:creationId xmlns:a16="http://schemas.microsoft.com/office/drawing/2014/main" id="{E37B44AA-98CB-4878-AD1C-E6B5EA7E4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5" y="7538341"/>
            <a:ext cx="1388521" cy="260470"/>
          </a:xfrm>
          <a:prstGeom prst="rect">
            <a:avLst/>
          </a:prstGeom>
        </p:spPr>
      </p:pic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85A478A4-472D-41D4-B8E2-3F91397294B8}"/>
              </a:ext>
            </a:extLst>
          </p:cNvPr>
          <p:cNvSpPr/>
          <p:nvPr/>
        </p:nvSpPr>
        <p:spPr>
          <a:xfrm>
            <a:off x="3790477" y="7451813"/>
            <a:ext cx="3769200" cy="324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CD1225AB-3DE6-42A6-9CB5-A91B5B02D49F}"/>
              </a:ext>
            </a:extLst>
          </p:cNvPr>
          <p:cNvSpPr txBox="1"/>
          <p:nvPr/>
        </p:nvSpPr>
        <p:spPr>
          <a:xfrm>
            <a:off x="5199235" y="8337112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position</a:t>
            </a:r>
            <a:endParaRPr lang="ko-KR" altLang="en-US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A21689DC-D747-46C8-B2CF-E0478100C6B4}"/>
              </a:ext>
            </a:extLst>
          </p:cNvPr>
          <p:cNvSpPr txBox="1"/>
          <p:nvPr/>
        </p:nvSpPr>
        <p:spPr>
          <a:xfrm>
            <a:off x="4977219" y="8948737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name</a:t>
            </a:r>
            <a:endParaRPr lang="ko-KR" altLang="en-US" sz="4000" b="1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CACD3A7A-E406-4172-8CE1-D2ECC04D9FC7}"/>
              </a:ext>
            </a:extLst>
          </p:cNvPr>
          <p:cNvSpPr txBox="1"/>
          <p:nvPr/>
        </p:nvSpPr>
        <p:spPr>
          <a:xfrm>
            <a:off x="4781657" y="9661161"/>
            <a:ext cx="1779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subname</a:t>
            </a:r>
            <a:endParaRPr lang="ko-KR" altLang="en-US" sz="3200" b="1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9B6A842A-9289-4491-A700-E863D2AB8DC6}"/>
              </a:ext>
            </a:extLst>
          </p:cNvPr>
          <p:cNvSpPr/>
          <p:nvPr/>
        </p:nvSpPr>
        <p:spPr>
          <a:xfrm>
            <a:off x="3790476" y="10414113"/>
            <a:ext cx="3769201" cy="27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6" name="그림 165">
            <a:extLst>
              <a:ext uri="{FF2B5EF4-FFF2-40B4-BE49-F238E27FC236}">
                <a16:creationId xmlns:a16="http://schemas.microsoft.com/office/drawing/2014/main" id="{E1C10461-B527-4DCB-B478-6A2A56FE9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372" y="7538341"/>
            <a:ext cx="1388521" cy="260470"/>
          </a:xfrm>
          <a:prstGeom prst="rect">
            <a:avLst/>
          </a:prstGeom>
        </p:spPr>
      </p:pic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8EBA41C4-1728-4B15-A0A1-61A15FD8C410}"/>
              </a:ext>
            </a:extLst>
          </p:cNvPr>
          <p:cNvSpPr/>
          <p:nvPr/>
        </p:nvSpPr>
        <p:spPr>
          <a:xfrm>
            <a:off x="0" y="3723378"/>
            <a:ext cx="3769200" cy="324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3AE8DD5A-2CF1-44A1-951F-9F943A506691}"/>
              </a:ext>
            </a:extLst>
          </p:cNvPr>
          <p:cNvSpPr txBox="1"/>
          <p:nvPr/>
        </p:nvSpPr>
        <p:spPr>
          <a:xfrm>
            <a:off x="1408758" y="4608677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position</a:t>
            </a:r>
            <a:endParaRPr lang="ko-KR" altLang="en-US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31C2BE71-FD7D-4D98-8890-63B6EB5D7CCE}"/>
              </a:ext>
            </a:extLst>
          </p:cNvPr>
          <p:cNvSpPr txBox="1"/>
          <p:nvPr/>
        </p:nvSpPr>
        <p:spPr>
          <a:xfrm>
            <a:off x="1186742" y="5220302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name</a:t>
            </a:r>
            <a:endParaRPr lang="ko-KR" altLang="en-US" sz="4000" b="1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7EBE3E26-6EA6-4230-91FC-0CD3B04B6644}"/>
              </a:ext>
            </a:extLst>
          </p:cNvPr>
          <p:cNvSpPr txBox="1"/>
          <p:nvPr/>
        </p:nvSpPr>
        <p:spPr>
          <a:xfrm>
            <a:off x="991180" y="5932726"/>
            <a:ext cx="1779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subname</a:t>
            </a:r>
            <a:endParaRPr lang="ko-KR" altLang="en-US" sz="3200" b="1"/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077A269A-77D2-4226-9C4D-F5E3EC2FBBB4}"/>
              </a:ext>
            </a:extLst>
          </p:cNvPr>
          <p:cNvSpPr/>
          <p:nvPr/>
        </p:nvSpPr>
        <p:spPr>
          <a:xfrm>
            <a:off x="-1" y="6685678"/>
            <a:ext cx="3769201" cy="27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2" name="그림 171">
            <a:extLst>
              <a:ext uri="{FF2B5EF4-FFF2-40B4-BE49-F238E27FC236}">
                <a16:creationId xmlns:a16="http://schemas.microsoft.com/office/drawing/2014/main" id="{13489B50-517F-4A37-9785-61B0E2645C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5" y="3809906"/>
            <a:ext cx="1388521" cy="260470"/>
          </a:xfrm>
          <a:prstGeom prst="rect">
            <a:avLst/>
          </a:prstGeom>
        </p:spPr>
      </p:pic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BE9B62DA-68A5-4994-AEC5-688BFC841077}"/>
              </a:ext>
            </a:extLst>
          </p:cNvPr>
          <p:cNvSpPr/>
          <p:nvPr/>
        </p:nvSpPr>
        <p:spPr>
          <a:xfrm>
            <a:off x="3790477" y="3723378"/>
            <a:ext cx="3769200" cy="324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47777002-A177-425F-BD80-22D420CD729B}"/>
              </a:ext>
            </a:extLst>
          </p:cNvPr>
          <p:cNvSpPr txBox="1"/>
          <p:nvPr/>
        </p:nvSpPr>
        <p:spPr>
          <a:xfrm>
            <a:off x="5199235" y="4608677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position</a:t>
            </a:r>
            <a:endParaRPr lang="ko-KR" altLang="en-US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E38A29AA-76DE-4AC1-BF15-E592F270AD9E}"/>
              </a:ext>
            </a:extLst>
          </p:cNvPr>
          <p:cNvSpPr txBox="1"/>
          <p:nvPr/>
        </p:nvSpPr>
        <p:spPr>
          <a:xfrm>
            <a:off x="4977219" y="5220302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name</a:t>
            </a:r>
            <a:endParaRPr lang="ko-KR" altLang="en-US" sz="4000" b="1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243AAA0C-E643-4FAD-BCD9-315A97FDA1A0}"/>
              </a:ext>
            </a:extLst>
          </p:cNvPr>
          <p:cNvSpPr txBox="1"/>
          <p:nvPr/>
        </p:nvSpPr>
        <p:spPr>
          <a:xfrm>
            <a:off x="4781657" y="5932726"/>
            <a:ext cx="1779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subname</a:t>
            </a:r>
            <a:endParaRPr lang="ko-KR" altLang="en-US" sz="3200" b="1"/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68AA86BF-E116-4B4E-AF8A-03A0200D692B}"/>
              </a:ext>
            </a:extLst>
          </p:cNvPr>
          <p:cNvSpPr/>
          <p:nvPr/>
        </p:nvSpPr>
        <p:spPr>
          <a:xfrm>
            <a:off x="3790476" y="6685678"/>
            <a:ext cx="3769201" cy="27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8" name="그림 177">
            <a:extLst>
              <a:ext uri="{FF2B5EF4-FFF2-40B4-BE49-F238E27FC236}">
                <a16:creationId xmlns:a16="http://schemas.microsoft.com/office/drawing/2014/main" id="{85C3BE00-B892-4D4A-AB90-1F904D43E2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372" y="3809906"/>
            <a:ext cx="1388521" cy="26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106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DFA9A1AA-4F51-4740-A375-ADAF5F6873BD}"/>
              </a:ext>
            </a:extLst>
          </p:cNvPr>
          <p:cNvSpPr/>
          <p:nvPr/>
        </p:nvSpPr>
        <p:spPr>
          <a:xfrm>
            <a:off x="0" y="0"/>
            <a:ext cx="3769200" cy="324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1E9E29B-B9C1-4ED0-B25D-C33D801CDA42}"/>
              </a:ext>
            </a:extLst>
          </p:cNvPr>
          <p:cNvSpPr txBox="1"/>
          <p:nvPr/>
        </p:nvSpPr>
        <p:spPr>
          <a:xfrm>
            <a:off x="1408758" y="885299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position</a:t>
            </a:r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9A95B2E-7989-47FA-AE59-A426AC28A777}"/>
              </a:ext>
            </a:extLst>
          </p:cNvPr>
          <p:cNvSpPr txBox="1"/>
          <p:nvPr/>
        </p:nvSpPr>
        <p:spPr>
          <a:xfrm>
            <a:off x="1186742" y="1496924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name</a:t>
            </a:r>
            <a:endParaRPr lang="ko-KR" altLang="en-US" sz="4000" b="1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3EEAD86-6656-41C6-AAE1-DED11D1A7C94}"/>
              </a:ext>
            </a:extLst>
          </p:cNvPr>
          <p:cNvSpPr txBox="1"/>
          <p:nvPr/>
        </p:nvSpPr>
        <p:spPr>
          <a:xfrm>
            <a:off x="991180" y="2209348"/>
            <a:ext cx="1779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subname</a:t>
            </a:r>
            <a:endParaRPr lang="ko-KR" altLang="en-US" sz="3200" b="1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24F1ACE-4C32-4CC0-ACD9-53798F4119B3}"/>
              </a:ext>
            </a:extLst>
          </p:cNvPr>
          <p:cNvSpPr/>
          <p:nvPr/>
        </p:nvSpPr>
        <p:spPr>
          <a:xfrm>
            <a:off x="-1" y="2962300"/>
            <a:ext cx="3769201" cy="27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63EE64-5119-4C65-B5ED-7FB083720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5" y="86528"/>
            <a:ext cx="1388521" cy="260470"/>
          </a:xfrm>
          <a:prstGeom prst="rect">
            <a:avLst/>
          </a:prstGeom>
        </p:spPr>
      </p:pic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E5DAF28E-1E50-4915-9BDC-E85CC0B341F5}"/>
              </a:ext>
            </a:extLst>
          </p:cNvPr>
          <p:cNvSpPr/>
          <p:nvPr/>
        </p:nvSpPr>
        <p:spPr>
          <a:xfrm>
            <a:off x="3790477" y="0"/>
            <a:ext cx="3769200" cy="324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15CD5E1-719F-4FD5-AF63-18F3E3124DD4}"/>
              </a:ext>
            </a:extLst>
          </p:cNvPr>
          <p:cNvSpPr txBox="1"/>
          <p:nvPr/>
        </p:nvSpPr>
        <p:spPr>
          <a:xfrm>
            <a:off x="5199235" y="885299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position</a:t>
            </a:r>
            <a:endParaRPr lang="ko-KR" alt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4EEDE84-8958-4B03-AFFC-3EE23B58689B}"/>
              </a:ext>
            </a:extLst>
          </p:cNvPr>
          <p:cNvSpPr txBox="1"/>
          <p:nvPr/>
        </p:nvSpPr>
        <p:spPr>
          <a:xfrm>
            <a:off x="4977219" y="1496924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name</a:t>
            </a:r>
            <a:endParaRPr lang="ko-KR" altLang="en-US" sz="4000" b="1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7538B4B3-4690-47B5-9CCF-CE6D716AA6CC}"/>
              </a:ext>
            </a:extLst>
          </p:cNvPr>
          <p:cNvSpPr txBox="1"/>
          <p:nvPr/>
        </p:nvSpPr>
        <p:spPr>
          <a:xfrm>
            <a:off x="4781657" y="2209348"/>
            <a:ext cx="1779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subname</a:t>
            </a:r>
            <a:endParaRPr lang="ko-KR" altLang="en-US" sz="3200" b="1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B9D9FE85-8596-4594-8C68-819972B763D2}"/>
              </a:ext>
            </a:extLst>
          </p:cNvPr>
          <p:cNvSpPr/>
          <p:nvPr/>
        </p:nvSpPr>
        <p:spPr>
          <a:xfrm>
            <a:off x="3790476" y="2962300"/>
            <a:ext cx="3769201" cy="27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4" name="그림 153">
            <a:extLst>
              <a:ext uri="{FF2B5EF4-FFF2-40B4-BE49-F238E27FC236}">
                <a16:creationId xmlns:a16="http://schemas.microsoft.com/office/drawing/2014/main" id="{FF44012D-4FF7-48D7-9098-86FD75678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372" y="86528"/>
            <a:ext cx="1388521" cy="260470"/>
          </a:xfrm>
          <a:prstGeom prst="rect">
            <a:avLst/>
          </a:prstGeom>
        </p:spPr>
      </p:pic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815340D4-3EE7-45C9-81EF-379D643C9D82}"/>
              </a:ext>
            </a:extLst>
          </p:cNvPr>
          <p:cNvSpPr/>
          <p:nvPr/>
        </p:nvSpPr>
        <p:spPr>
          <a:xfrm>
            <a:off x="0" y="7451813"/>
            <a:ext cx="3769200" cy="324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653FAC5-B6ED-41D8-B143-473189ED6D1A}"/>
              </a:ext>
            </a:extLst>
          </p:cNvPr>
          <p:cNvSpPr txBox="1"/>
          <p:nvPr/>
        </p:nvSpPr>
        <p:spPr>
          <a:xfrm>
            <a:off x="1408758" y="8337112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position</a:t>
            </a:r>
            <a:endParaRPr lang="ko-KR" altLang="en-US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12F6C2D-5FF3-4231-9363-6B80C6DB129D}"/>
              </a:ext>
            </a:extLst>
          </p:cNvPr>
          <p:cNvSpPr txBox="1"/>
          <p:nvPr/>
        </p:nvSpPr>
        <p:spPr>
          <a:xfrm>
            <a:off x="1186742" y="8948737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name</a:t>
            </a:r>
            <a:endParaRPr lang="ko-KR" altLang="en-US" sz="4000" b="1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30E4FE76-44B8-4794-9964-9C32BE1C415B}"/>
              </a:ext>
            </a:extLst>
          </p:cNvPr>
          <p:cNvSpPr txBox="1"/>
          <p:nvPr/>
        </p:nvSpPr>
        <p:spPr>
          <a:xfrm>
            <a:off x="991180" y="9661161"/>
            <a:ext cx="1779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subname</a:t>
            </a:r>
            <a:endParaRPr lang="ko-KR" altLang="en-US" sz="3200" b="1"/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AB0A6DE7-F4B4-4099-BD94-DB196E870270}"/>
              </a:ext>
            </a:extLst>
          </p:cNvPr>
          <p:cNvSpPr/>
          <p:nvPr/>
        </p:nvSpPr>
        <p:spPr>
          <a:xfrm>
            <a:off x="-1" y="10414113"/>
            <a:ext cx="3769201" cy="27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0" name="그림 159">
            <a:extLst>
              <a:ext uri="{FF2B5EF4-FFF2-40B4-BE49-F238E27FC236}">
                <a16:creationId xmlns:a16="http://schemas.microsoft.com/office/drawing/2014/main" id="{E37B44AA-98CB-4878-AD1C-E6B5EA7E4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5" y="7538341"/>
            <a:ext cx="1388521" cy="260470"/>
          </a:xfrm>
          <a:prstGeom prst="rect">
            <a:avLst/>
          </a:prstGeom>
        </p:spPr>
      </p:pic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85A478A4-472D-41D4-B8E2-3F91397294B8}"/>
              </a:ext>
            </a:extLst>
          </p:cNvPr>
          <p:cNvSpPr/>
          <p:nvPr/>
        </p:nvSpPr>
        <p:spPr>
          <a:xfrm>
            <a:off x="3790477" y="7451813"/>
            <a:ext cx="3769200" cy="324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CD1225AB-3DE6-42A6-9CB5-A91B5B02D49F}"/>
              </a:ext>
            </a:extLst>
          </p:cNvPr>
          <p:cNvSpPr txBox="1"/>
          <p:nvPr/>
        </p:nvSpPr>
        <p:spPr>
          <a:xfrm>
            <a:off x="5199235" y="8337112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position</a:t>
            </a:r>
            <a:endParaRPr lang="ko-KR" altLang="en-US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A21689DC-D747-46C8-B2CF-E0478100C6B4}"/>
              </a:ext>
            </a:extLst>
          </p:cNvPr>
          <p:cNvSpPr txBox="1"/>
          <p:nvPr/>
        </p:nvSpPr>
        <p:spPr>
          <a:xfrm>
            <a:off x="4977219" y="8948737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name</a:t>
            </a:r>
            <a:endParaRPr lang="ko-KR" altLang="en-US" sz="4000" b="1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CACD3A7A-E406-4172-8CE1-D2ECC04D9FC7}"/>
              </a:ext>
            </a:extLst>
          </p:cNvPr>
          <p:cNvSpPr txBox="1"/>
          <p:nvPr/>
        </p:nvSpPr>
        <p:spPr>
          <a:xfrm>
            <a:off x="4781657" y="9661161"/>
            <a:ext cx="1779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subname</a:t>
            </a:r>
            <a:endParaRPr lang="ko-KR" altLang="en-US" sz="3200" b="1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9B6A842A-9289-4491-A700-E863D2AB8DC6}"/>
              </a:ext>
            </a:extLst>
          </p:cNvPr>
          <p:cNvSpPr/>
          <p:nvPr/>
        </p:nvSpPr>
        <p:spPr>
          <a:xfrm>
            <a:off x="3790476" y="10414113"/>
            <a:ext cx="3769201" cy="27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6" name="그림 165">
            <a:extLst>
              <a:ext uri="{FF2B5EF4-FFF2-40B4-BE49-F238E27FC236}">
                <a16:creationId xmlns:a16="http://schemas.microsoft.com/office/drawing/2014/main" id="{E1C10461-B527-4DCB-B478-6A2A56FE9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372" y="7538341"/>
            <a:ext cx="1388521" cy="260470"/>
          </a:xfrm>
          <a:prstGeom prst="rect">
            <a:avLst/>
          </a:prstGeom>
        </p:spPr>
      </p:pic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8EBA41C4-1728-4B15-A0A1-61A15FD8C410}"/>
              </a:ext>
            </a:extLst>
          </p:cNvPr>
          <p:cNvSpPr/>
          <p:nvPr/>
        </p:nvSpPr>
        <p:spPr>
          <a:xfrm>
            <a:off x="0" y="3723378"/>
            <a:ext cx="3769200" cy="324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3AE8DD5A-2CF1-44A1-951F-9F943A506691}"/>
              </a:ext>
            </a:extLst>
          </p:cNvPr>
          <p:cNvSpPr txBox="1"/>
          <p:nvPr/>
        </p:nvSpPr>
        <p:spPr>
          <a:xfrm>
            <a:off x="1408758" y="4608677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position</a:t>
            </a:r>
            <a:endParaRPr lang="ko-KR" altLang="en-US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31C2BE71-FD7D-4D98-8890-63B6EB5D7CCE}"/>
              </a:ext>
            </a:extLst>
          </p:cNvPr>
          <p:cNvSpPr txBox="1"/>
          <p:nvPr/>
        </p:nvSpPr>
        <p:spPr>
          <a:xfrm>
            <a:off x="1186742" y="5220302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name</a:t>
            </a:r>
            <a:endParaRPr lang="ko-KR" altLang="en-US" sz="4000" b="1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7EBE3E26-6EA6-4230-91FC-0CD3B04B6644}"/>
              </a:ext>
            </a:extLst>
          </p:cNvPr>
          <p:cNvSpPr txBox="1"/>
          <p:nvPr/>
        </p:nvSpPr>
        <p:spPr>
          <a:xfrm>
            <a:off x="991180" y="5932726"/>
            <a:ext cx="1779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subname</a:t>
            </a:r>
            <a:endParaRPr lang="ko-KR" altLang="en-US" sz="3200" b="1"/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077A269A-77D2-4226-9C4D-F5E3EC2FBBB4}"/>
              </a:ext>
            </a:extLst>
          </p:cNvPr>
          <p:cNvSpPr/>
          <p:nvPr/>
        </p:nvSpPr>
        <p:spPr>
          <a:xfrm>
            <a:off x="-1" y="6685678"/>
            <a:ext cx="3769201" cy="27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2" name="그림 171">
            <a:extLst>
              <a:ext uri="{FF2B5EF4-FFF2-40B4-BE49-F238E27FC236}">
                <a16:creationId xmlns:a16="http://schemas.microsoft.com/office/drawing/2014/main" id="{13489B50-517F-4A37-9785-61B0E2645C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5" y="3809906"/>
            <a:ext cx="1388521" cy="260470"/>
          </a:xfrm>
          <a:prstGeom prst="rect">
            <a:avLst/>
          </a:prstGeom>
        </p:spPr>
      </p:pic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BE9B62DA-68A5-4994-AEC5-688BFC841077}"/>
              </a:ext>
            </a:extLst>
          </p:cNvPr>
          <p:cNvSpPr/>
          <p:nvPr/>
        </p:nvSpPr>
        <p:spPr>
          <a:xfrm>
            <a:off x="3790477" y="3723378"/>
            <a:ext cx="3769200" cy="324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47777002-A177-425F-BD80-22D420CD729B}"/>
              </a:ext>
            </a:extLst>
          </p:cNvPr>
          <p:cNvSpPr txBox="1"/>
          <p:nvPr/>
        </p:nvSpPr>
        <p:spPr>
          <a:xfrm>
            <a:off x="5199235" y="4608677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position</a:t>
            </a:r>
            <a:endParaRPr lang="ko-KR" altLang="en-US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E38A29AA-76DE-4AC1-BF15-E592F270AD9E}"/>
              </a:ext>
            </a:extLst>
          </p:cNvPr>
          <p:cNvSpPr txBox="1"/>
          <p:nvPr/>
        </p:nvSpPr>
        <p:spPr>
          <a:xfrm>
            <a:off x="4977219" y="5220302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name</a:t>
            </a:r>
            <a:endParaRPr lang="ko-KR" altLang="en-US" sz="4000" b="1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243AAA0C-E643-4FAD-BCD9-315A97FDA1A0}"/>
              </a:ext>
            </a:extLst>
          </p:cNvPr>
          <p:cNvSpPr txBox="1"/>
          <p:nvPr/>
        </p:nvSpPr>
        <p:spPr>
          <a:xfrm>
            <a:off x="4781657" y="5932726"/>
            <a:ext cx="1779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subname</a:t>
            </a:r>
            <a:endParaRPr lang="ko-KR" altLang="en-US" sz="3200" b="1"/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68AA86BF-E116-4B4E-AF8A-03A0200D692B}"/>
              </a:ext>
            </a:extLst>
          </p:cNvPr>
          <p:cNvSpPr/>
          <p:nvPr/>
        </p:nvSpPr>
        <p:spPr>
          <a:xfrm>
            <a:off x="3790476" y="6685678"/>
            <a:ext cx="3769201" cy="27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8" name="그림 177">
            <a:extLst>
              <a:ext uri="{FF2B5EF4-FFF2-40B4-BE49-F238E27FC236}">
                <a16:creationId xmlns:a16="http://schemas.microsoft.com/office/drawing/2014/main" id="{85C3BE00-B892-4D4A-AB90-1F904D43E2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372" y="3809906"/>
            <a:ext cx="1388521" cy="26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392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DFA9A1AA-4F51-4740-A375-ADAF5F6873BD}"/>
              </a:ext>
            </a:extLst>
          </p:cNvPr>
          <p:cNvSpPr/>
          <p:nvPr/>
        </p:nvSpPr>
        <p:spPr>
          <a:xfrm>
            <a:off x="0" y="0"/>
            <a:ext cx="3769200" cy="324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1E9E29B-B9C1-4ED0-B25D-C33D801CDA42}"/>
              </a:ext>
            </a:extLst>
          </p:cNvPr>
          <p:cNvSpPr txBox="1"/>
          <p:nvPr/>
        </p:nvSpPr>
        <p:spPr>
          <a:xfrm>
            <a:off x="1408758" y="885299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position</a:t>
            </a:r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9A95B2E-7989-47FA-AE59-A426AC28A777}"/>
              </a:ext>
            </a:extLst>
          </p:cNvPr>
          <p:cNvSpPr txBox="1"/>
          <p:nvPr/>
        </p:nvSpPr>
        <p:spPr>
          <a:xfrm>
            <a:off x="1186742" y="1496924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name</a:t>
            </a:r>
            <a:endParaRPr lang="ko-KR" altLang="en-US" sz="4000" b="1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3EEAD86-6656-41C6-AAE1-DED11D1A7C94}"/>
              </a:ext>
            </a:extLst>
          </p:cNvPr>
          <p:cNvSpPr txBox="1"/>
          <p:nvPr/>
        </p:nvSpPr>
        <p:spPr>
          <a:xfrm>
            <a:off x="991180" y="2209348"/>
            <a:ext cx="1779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subname</a:t>
            </a:r>
            <a:endParaRPr lang="ko-KR" altLang="en-US" sz="3200" b="1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24F1ACE-4C32-4CC0-ACD9-53798F4119B3}"/>
              </a:ext>
            </a:extLst>
          </p:cNvPr>
          <p:cNvSpPr/>
          <p:nvPr/>
        </p:nvSpPr>
        <p:spPr>
          <a:xfrm>
            <a:off x="-1" y="2962300"/>
            <a:ext cx="3769201" cy="27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63EE64-5119-4C65-B5ED-7FB083720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5" y="86528"/>
            <a:ext cx="1388521" cy="260470"/>
          </a:xfrm>
          <a:prstGeom prst="rect">
            <a:avLst/>
          </a:prstGeom>
        </p:spPr>
      </p:pic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E5DAF28E-1E50-4915-9BDC-E85CC0B341F5}"/>
              </a:ext>
            </a:extLst>
          </p:cNvPr>
          <p:cNvSpPr/>
          <p:nvPr/>
        </p:nvSpPr>
        <p:spPr>
          <a:xfrm>
            <a:off x="3790477" y="0"/>
            <a:ext cx="3769200" cy="324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15CD5E1-719F-4FD5-AF63-18F3E3124DD4}"/>
              </a:ext>
            </a:extLst>
          </p:cNvPr>
          <p:cNvSpPr txBox="1"/>
          <p:nvPr/>
        </p:nvSpPr>
        <p:spPr>
          <a:xfrm>
            <a:off x="5199235" y="885299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position</a:t>
            </a:r>
            <a:endParaRPr lang="ko-KR" alt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4EEDE84-8958-4B03-AFFC-3EE23B58689B}"/>
              </a:ext>
            </a:extLst>
          </p:cNvPr>
          <p:cNvSpPr txBox="1"/>
          <p:nvPr/>
        </p:nvSpPr>
        <p:spPr>
          <a:xfrm>
            <a:off x="4977219" y="1496924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name</a:t>
            </a:r>
            <a:endParaRPr lang="ko-KR" altLang="en-US" sz="4000" b="1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7538B4B3-4690-47B5-9CCF-CE6D716AA6CC}"/>
              </a:ext>
            </a:extLst>
          </p:cNvPr>
          <p:cNvSpPr txBox="1"/>
          <p:nvPr/>
        </p:nvSpPr>
        <p:spPr>
          <a:xfrm>
            <a:off x="4781657" y="2209348"/>
            <a:ext cx="1779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subname</a:t>
            </a:r>
            <a:endParaRPr lang="ko-KR" altLang="en-US" sz="3200" b="1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B9D9FE85-8596-4594-8C68-819972B763D2}"/>
              </a:ext>
            </a:extLst>
          </p:cNvPr>
          <p:cNvSpPr/>
          <p:nvPr/>
        </p:nvSpPr>
        <p:spPr>
          <a:xfrm>
            <a:off x="3790476" y="2962300"/>
            <a:ext cx="3769201" cy="27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4" name="그림 153">
            <a:extLst>
              <a:ext uri="{FF2B5EF4-FFF2-40B4-BE49-F238E27FC236}">
                <a16:creationId xmlns:a16="http://schemas.microsoft.com/office/drawing/2014/main" id="{FF44012D-4FF7-48D7-9098-86FD75678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372" y="86528"/>
            <a:ext cx="1388521" cy="260470"/>
          </a:xfrm>
          <a:prstGeom prst="rect">
            <a:avLst/>
          </a:prstGeom>
        </p:spPr>
      </p:pic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815340D4-3EE7-45C9-81EF-379D643C9D82}"/>
              </a:ext>
            </a:extLst>
          </p:cNvPr>
          <p:cNvSpPr/>
          <p:nvPr/>
        </p:nvSpPr>
        <p:spPr>
          <a:xfrm>
            <a:off x="0" y="7451813"/>
            <a:ext cx="3769200" cy="324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653FAC5-B6ED-41D8-B143-473189ED6D1A}"/>
              </a:ext>
            </a:extLst>
          </p:cNvPr>
          <p:cNvSpPr txBox="1"/>
          <p:nvPr/>
        </p:nvSpPr>
        <p:spPr>
          <a:xfrm>
            <a:off x="1408758" y="8337112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position</a:t>
            </a:r>
            <a:endParaRPr lang="ko-KR" altLang="en-US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12F6C2D-5FF3-4231-9363-6B80C6DB129D}"/>
              </a:ext>
            </a:extLst>
          </p:cNvPr>
          <p:cNvSpPr txBox="1"/>
          <p:nvPr/>
        </p:nvSpPr>
        <p:spPr>
          <a:xfrm>
            <a:off x="1186742" y="8948737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name</a:t>
            </a:r>
            <a:endParaRPr lang="ko-KR" altLang="en-US" sz="4000" b="1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30E4FE76-44B8-4794-9964-9C32BE1C415B}"/>
              </a:ext>
            </a:extLst>
          </p:cNvPr>
          <p:cNvSpPr txBox="1"/>
          <p:nvPr/>
        </p:nvSpPr>
        <p:spPr>
          <a:xfrm>
            <a:off x="991180" y="9661161"/>
            <a:ext cx="1779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subname</a:t>
            </a:r>
            <a:endParaRPr lang="ko-KR" altLang="en-US" sz="3200" b="1"/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AB0A6DE7-F4B4-4099-BD94-DB196E870270}"/>
              </a:ext>
            </a:extLst>
          </p:cNvPr>
          <p:cNvSpPr/>
          <p:nvPr/>
        </p:nvSpPr>
        <p:spPr>
          <a:xfrm>
            <a:off x="-1" y="10414113"/>
            <a:ext cx="3769201" cy="27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0" name="그림 159">
            <a:extLst>
              <a:ext uri="{FF2B5EF4-FFF2-40B4-BE49-F238E27FC236}">
                <a16:creationId xmlns:a16="http://schemas.microsoft.com/office/drawing/2014/main" id="{E37B44AA-98CB-4878-AD1C-E6B5EA7E4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5" y="7538341"/>
            <a:ext cx="1388521" cy="260470"/>
          </a:xfrm>
          <a:prstGeom prst="rect">
            <a:avLst/>
          </a:prstGeom>
        </p:spPr>
      </p:pic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85A478A4-472D-41D4-B8E2-3F91397294B8}"/>
              </a:ext>
            </a:extLst>
          </p:cNvPr>
          <p:cNvSpPr/>
          <p:nvPr/>
        </p:nvSpPr>
        <p:spPr>
          <a:xfrm>
            <a:off x="3790477" y="7451813"/>
            <a:ext cx="3769200" cy="324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CD1225AB-3DE6-42A6-9CB5-A91B5B02D49F}"/>
              </a:ext>
            </a:extLst>
          </p:cNvPr>
          <p:cNvSpPr txBox="1"/>
          <p:nvPr/>
        </p:nvSpPr>
        <p:spPr>
          <a:xfrm>
            <a:off x="5199235" y="8337112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position</a:t>
            </a:r>
            <a:endParaRPr lang="ko-KR" altLang="en-US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A21689DC-D747-46C8-B2CF-E0478100C6B4}"/>
              </a:ext>
            </a:extLst>
          </p:cNvPr>
          <p:cNvSpPr txBox="1"/>
          <p:nvPr/>
        </p:nvSpPr>
        <p:spPr>
          <a:xfrm>
            <a:off x="4977219" y="8948737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name</a:t>
            </a:r>
            <a:endParaRPr lang="ko-KR" altLang="en-US" sz="4000" b="1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CACD3A7A-E406-4172-8CE1-D2ECC04D9FC7}"/>
              </a:ext>
            </a:extLst>
          </p:cNvPr>
          <p:cNvSpPr txBox="1"/>
          <p:nvPr/>
        </p:nvSpPr>
        <p:spPr>
          <a:xfrm>
            <a:off x="4781657" y="9661161"/>
            <a:ext cx="1779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subname</a:t>
            </a:r>
            <a:endParaRPr lang="ko-KR" altLang="en-US" sz="3200" b="1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9B6A842A-9289-4491-A700-E863D2AB8DC6}"/>
              </a:ext>
            </a:extLst>
          </p:cNvPr>
          <p:cNvSpPr/>
          <p:nvPr/>
        </p:nvSpPr>
        <p:spPr>
          <a:xfrm>
            <a:off x="3790476" y="10414113"/>
            <a:ext cx="3769201" cy="27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6" name="그림 165">
            <a:extLst>
              <a:ext uri="{FF2B5EF4-FFF2-40B4-BE49-F238E27FC236}">
                <a16:creationId xmlns:a16="http://schemas.microsoft.com/office/drawing/2014/main" id="{E1C10461-B527-4DCB-B478-6A2A56FE9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372" y="7538341"/>
            <a:ext cx="1388521" cy="260470"/>
          </a:xfrm>
          <a:prstGeom prst="rect">
            <a:avLst/>
          </a:prstGeom>
        </p:spPr>
      </p:pic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8EBA41C4-1728-4B15-A0A1-61A15FD8C410}"/>
              </a:ext>
            </a:extLst>
          </p:cNvPr>
          <p:cNvSpPr/>
          <p:nvPr/>
        </p:nvSpPr>
        <p:spPr>
          <a:xfrm>
            <a:off x="0" y="3723378"/>
            <a:ext cx="3769200" cy="324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3AE8DD5A-2CF1-44A1-951F-9F943A506691}"/>
              </a:ext>
            </a:extLst>
          </p:cNvPr>
          <p:cNvSpPr txBox="1"/>
          <p:nvPr/>
        </p:nvSpPr>
        <p:spPr>
          <a:xfrm>
            <a:off x="1408758" y="4608677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position</a:t>
            </a:r>
            <a:endParaRPr lang="ko-KR" altLang="en-US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31C2BE71-FD7D-4D98-8890-63B6EB5D7CCE}"/>
              </a:ext>
            </a:extLst>
          </p:cNvPr>
          <p:cNvSpPr txBox="1"/>
          <p:nvPr/>
        </p:nvSpPr>
        <p:spPr>
          <a:xfrm>
            <a:off x="1186742" y="5220302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name</a:t>
            </a:r>
            <a:endParaRPr lang="ko-KR" altLang="en-US" sz="4000" b="1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7EBE3E26-6EA6-4230-91FC-0CD3B04B6644}"/>
              </a:ext>
            </a:extLst>
          </p:cNvPr>
          <p:cNvSpPr txBox="1"/>
          <p:nvPr/>
        </p:nvSpPr>
        <p:spPr>
          <a:xfrm>
            <a:off x="991180" y="5932726"/>
            <a:ext cx="1779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subname</a:t>
            </a:r>
            <a:endParaRPr lang="ko-KR" altLang="en-US" sz="3200" b="1"/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077A269A-77D2-4226-9C4D-F5E3EC2FBBB4}"/>
              </a:ext>
            </a:extLst>
          </p:cNvPr>
          <p:cNvSpPr/>
          <p:nvPr/>
        </p:nvSpPr>
        <p:spPr>
          <a:xfrm>
            <a:off x="-1" y="6685678"/>
            <a:ext cx="3769201" cy="27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2" name="그림 171">
            <a:extLst>
              <a:ext uri="{FF2B5EF4-FFF2-40B4-BE49-F238E27FC236}">
                <a16:creationId xmlns:a16="http://schemas.microsoft.com/office/drawing/2014/main" id="{13489B50-517F-4A37-9785-61B0E2645C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5" y="3809906"/>
            <a:ext cx="1388521" cy="260470"/>
          </a:xfrm>
          <a:prstGeom prst="rect">
            <a:avLst/>
          </a:prstGeom>
        </p:spPr>
      </p:pic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BE9B62DA-68A5-4994-AEC5-688BFC841077}"/>
              </a:ext>
            </a:extLst>
          </p:cNvPr>
          <p:cNvSpPr/>
          <p:nvPr/>
        </p:nvSpPr>
        <p:spPr>
          <a:xfrm>
            <a:off x="3790477" y="3723378"/>
            <a:ext cx="3769200" cy="324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47777002-A177-425F-BD80-22D420CD729B}"/>
              </a:ext>
            </a:extLst>
          </p:cNvPr>
          <p:cNvSpPr txBox="1"/>
          <p:nvPr/>
        </p:nvSpPr>
        <p:spPr>
          <a:xfrm>
            <a:off x="5199235" y="4608677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position</a:t>
            </a:r>
            <a:endParaRPr lang="ko-KR" altLang="en-US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E38A29AA-76DE-4AC1-BF15-E592F270AD9E}"/>
              </a:ext>
            </a:extLst>
          </p:cNvPr>
          <p:cNvSpPr txBox="1"/>
          <p:nvPr/>
        </p:nvSpPr>
        <p:spPr>
          <a:xfrm>
            <a:off x="4977219" y="5220302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name</a:t>
            </a:r>
            <a:endParaRPr lang="ko-KR" altLang="en-US" sz="4000" b="1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243AAA0C-E643-4FAD-BCD9-315A97FDA1A0}"/>
              </a:ext>
            </a:extLst>
          </p:cNvPr>
          <p:cNvSpPr txBox="1"/>
          <p:nvPr/>
        </p:nvSpPr>
        <p:spPr>
          <a:xfrm>
            <a:off x="4781657" y="5932726"/>
            <a:ext cx="1779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subname</a:t>
            </a:r>
            <a:endParaRPr lang="ko-KR" altLang="en-US" sz="3200" b="1"/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68AA86BF-E116-4B4E-AF8A-03A0200D692B}"/>
              </a:ext>
            </a:extLst>
          </p:cNvPr>
          <p:cNvSpPr/>
          <p:nvPr/>
        </p:nvSpPr>
        <p:spPr>
          <a:xfrm>
            <a:off x="3790476" y="6685678"/>
            <a:ext cx="3769201" cy="27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8" name="그림 177">
            <a:extLst>
              <a:ext uri="{FF2B5EF4-FFF2-40B4-BE49-F238E27FC236}">
                <a16:creationId xmlns:a16="http://schemas.microsoft.com/office/drawing/2014/main" id="{85C3BE00-B892-4D4A-AB90-1F904D43E2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372" y="3809906"/>
            <a:ext cx="1388521" cy="26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246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DFA9A1AA-4F51-4740-A375-ADAF5F6873BD}"/>
              </a:ext>
            </a:extLst>
          </p:cNvPr>
          <p:cNvSpPr/>
          <p:nvPr/>
        </p:nvSpPr>
        <p:spPr>
          <a:xfrm>
            <a:off x="0" y="0"/>
            <a:ext cx="3769200" cy="324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1E9E29B-B9C1-4ED0-B25D-C33D801CDA42}"/>
              </a:ext>
            </a:extLst>
          </p:cNvPr>
          <p:cNvSpPr txBox="1"/>
          <p:nvPr/>
        </p:nvSpPr>
        <p:spPr>
          <a:xfrm>
            <a:off x="1408758" y="885299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position</a:t>
            </a:r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9A95B2E-7989-47FA-AE59-A426AC28A777}"/>
              </a:ext>
            </a:extLst>
          </p:cNvPr>
          <p:cNvSpPr txBox="1"/>
          <p:nvPr/>
        </p:nvSpPr>
        <p:spPr>
          <a:xfrm>
            <a:off x="1186742" y="1496924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name</a:t>
            </a:r>
            <a:endParaRPr lang="ko-KR" altLang="en-US" sz="4000" b="1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3EEAD86-6656-41C6-AAE1-DED11D1A7C94}"/>
              </a:ext>
            </a:extLst>
          </p:cNvPr>
          <p:cNvSpPr txBox="1"/>
          <p:nvPr/>
        </p:nvSpPr>
        <p:spPr>
          <a:xfrm>
            <a:off x="991180" y="2209348"/>
            <a:ext cx="1779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subname</a:t>
            </a:r>
            <a:endParaRPr lang="ko-KR" altLang="en-US" sz="3200" b="1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24F1ACE-4C32-4CC0-ACD9-53798F4119B3}"/>
              </a:ext>
            </a:extLst>
          </p:cNvPr>
          <p:cNvSpPr/>
          <p:nvPr/>
        </p:nvSpPr>
        <p:spPr>
          <a:xfrm>
            <a:off x="-1" y="2962300"/>
            <a:ext cx="3769201" cy="27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63EE64-5119-4C65-B5ED-7FB083720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5" y="86528"/>
            <a:ext cx="1388521" cy="260470"/>
          </a:xfrm>
          <a:prstGeom prst="rect">
            <a:avLst/>
          </a:prstGeom>
        </p:spPr>
      </p:pic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E5DAF28E-1E50-4915-9BDC-E85CC0B341F5}"/>
              </a:ext>
            </a:extLst>
          </p:cNvPr>
          <p:cNvSpPr/>
          <p:nvPr/>
        </p:nvSpPr>
        <p:spPr>
          <a:xfrm>
            <a:off x="3790477" y="0"/>
            <a:ext cx="3769200" cy="324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15CD5E1-719F-4FD5-AF63-18F3E3124DD4}"/>
              </a:ext>
            </a:extLst>
          </p:cNvPr>
          <p:cNvSpPr txBox="1"/>
          <p:nvPr/>
        </p:nvSpPr>
        <p:spPr>
          <a:xfrm>
            <a:off x="5199235" y="885299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position</a:t>
            </a:r>
            <a:endParaRPr lang="ko-KR" alt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4EEDE84-8958-4B03-AFFC-3EE23B58689B}"/>
              </a:ext>
            </a:extLst>
          </p:cNvPr>
          <p:cNvSpPr txBox="1"/>
          <p:nvPr/>
        </p:nvSpPr>
        <p:spPr>
          <a:xfrm>
            <a:off x="4977219" y="1496924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name</a:t>
            </a:r>
            <a:endParaRPr lang="ko-KR" altLang="en-US" sz="4000" b="1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7538B4B3-4690-47B5-9CCF-CE6D716AA6CC}"/>
              </a:ext>
            </a:extLst>
          </p:cNvPr>
          <p:cNvSpPr txBox="1"/>
          <p:nvPr/>
        </p:nvSpPr>
        <p:spPr>
          <a:xfrm>
            <a:off x="4781657" y="2209348"/>
            <a:ext cx="1779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subname</a:t>
            </a:r>
            <a:endParaRPr lang="ko-KR" altLang="en-US" sz="3200" b="1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B9D9FE85-8596-4594-8C68-819972B763D2}"/>
              </a:ext>
            </a:extLst>
          </p:cNvPr>
          <p:cNvSpPr/>
          <p:nvPr/>
        </p:nvSpPr>
        <p:spPr>
          <a:xfrm>
            <a:off x="3790476" y="2962300"/>
            <a:ext cx="3769201" cy="27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4" name="그림 153">
            <a:extLst>
              <a:ext uri="{FF2B5EF4-FFF2-40B4-BE49-F238E27FC236}">
                <a16:creationId xmlns:a16="http://schemas.microsoft.com/office/drawing/2014/main" id="{FF44012D-4FF7-48D7-9098-86FD75678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372" y="86528"/>
            <a:ext cx="1388521" cy="260470"/>
          </a:xfrm>
          <a:prstGeom prst="rect">
            <a:avLst/>
          </a:prstGeom>
        </p:spPr>
      </p:pic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815340D4-3EE7-45C9-81EF-379D643C9D82}"/>
              </a:ext>
            </a:extLst>
          </p:cNvPr>
          <p:cNvSpPr/>
          <p:nvPr/>
        </p:nvSpPr>
        <p:spPr>
          <a:xfrm>
            <a:off x="0" y="7451813"/>
            <a:ext cx="3769200" cy="324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653FAC5-B6ED-41D8-B143-473189ED6D1A}"/>
              </a:ext>
            </a:extLst>
          </p:cNvPr>
          <p:cNvSpPr txBox="1"/>
          <p:nvPr/>
        </p:nvSpPr>
        <p:spPr>
          <a:xfrm>
            <a:off x="1408758" y="8337112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position</a:t>
            </a:r>
            <a:endParaRPr lang="ko-KR" altLang="en-US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12F6C2D-5FF3-4231-9363-6B80C6DB129D}"/>
              </a:ext>
            </a:extLst>
          </p:cNvPr>
          <p:cNvSpPr txBox="1"/>
          <p:nvPr/>
        </p:nvSpPr>
        <p:spPr>
          <a:xfrm>
            <a:off x="1186742" y="8948737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name</a:t>
            </a:r>
            <a:endParaRPr lang="ko-KR" altLang="en-US" sz="4000" b="1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30E4FE76-44B8-4794-9964-9C32BE1C415B}"/>
              </a:ext>
            </a:extLst>
          </p:cNvPr>
          <p:cNvSpPr txBox="1"/>
          <p:nvPr/>
        </p:nvSpPr>
        <p:spPr>
          <a:xfrm>
            <a:off x="991180" y="9661161"/>
            <a:ext cx="1779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subname</a:t>
            </a:r>
            <a:endParaRPr lang="ko-KR" altLang="en-US" sz="3200" b="1"/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AB0A6DE7-F4B4-4099-BD94-DB196E870270}"/>
              </a:ext>
            </a:extLst>
          </p:cNvPr>
          <p:cNvSpPr/>
          <p:nvPr/>
        </p:nvSpPr>
        <p:spPr>
          <a:xfrm>
            <a:off x="-1" y="10414113"/>
            <a:ext cx="3769201" cy="27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0" name="그림 159">
            <a:extLst>
              <a:ext uri="{FF2B5EF4-FFF2-40B4-BE49-F238E27FC236}">
                <a16:creationId xmlns:a16="http://schemas.microsoft.com/office/drawing/2014/main" id="{E37B44AA-98CB-4878-AD1C-E6B5EA7E4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5" y="7538341"/>
            <a:ext cx="1388521" cy="260470"/>
          </a:xfrm>
          <a:prstGeom prst="rect">
            <a:avLst/>
          </a:prstGeom>
        </p:spPr>
      </p:pic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85A478A4-472D-41D4-B8E2-3F91397294B8}"/>
              </a:ext>
            </a:extLst>
          </p:cNvPr>
          <p:cNvSpPr/>
          <p:nvPr/>
        </p:nvSpPr>
        <p:spPr>
          <a:xfrm>
            <a:off x="3790477" y="7451813"/>
            <a:ext cx="3769200" cy="324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CD1225AB-3DE6-42A6-9CB5-A91B5B02D49F}"/>
              </a:ext>
            </a:extLst>
          </p:cNvPr>
          <p:cNvSpPr txBox="1"/>
          <p:nvPr/>
        </p:nvSpPr>
        <p:spPr>
          <a:xfrm>
            <a:off x="5199235" y="8337112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position</a:t>
            </a:r>
            <a:endParaRPr lang="ko-KR" altLang="en-US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A21689DC-D747-46C8-B2CF-E0478100C6B4}"/>
              </a:ext>
            </a:extLst>
          </p:cNvPr>
          <p:cNvSpPr txBox="1"/>
          <p:nvPr/>
        </p:nvSpPr>
        <p:spPr>
          <a:xfrm>
            <a:off x="4977219" y="8948737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name</a:t>
            </a:r>
            <a:endParaRPr lang="ko-KR" altLang="en-US" sz="4000" b="1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CACD3A7A-E406-4172-8CE1-D2ECC04D9FC7}"/>
              </a:ext>
            </a:extLst>
          </p:cNvPr>
          <p:cNvSpPr txBox="1"/>
          <p:nvPr/>
        </p:nvSpPr>
        <p:spPr>
          <a:xfrm>
            <a:off x="4781657" y="9661161"/>
            <a:ext cx="1779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subname</a:t>
            </a:r>
            <a:endParaRPr lang="ko-KR" altLang="en-US" sz="3200" b="1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9B6A842A-9289-4491-A700-E863D2AB8DC6}"/>
              </a:ext>
            </a:extLst>
          </p:cNvPr>
          <p:cNvSpPr/>
          <p:nvPr/>
        </p:nvSpPr>
        <p:spPr>
          <a:xfrm>
            <a:off x="3790476" y="10414113"/>
            <a:ext cx="3769201" cy="27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6" name="그림 165">
            <a:extLst>
              <a:ext uri="{FF2B5EF4-FFF2-40B4-BE49-F238E27FC236}">
                <a16:creationId xmlns:a16="http://schemas.microsoft.com/office/drawing/2014/main" id="{E1C10461-B527-4DCB-B478-6A2A56FE9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372" y="7538341"/>
            <a:ext cx="1388521" cy="260470"/>
          </a:xfrm>
          <a:prstGeom prst="rect">
            <a:avLst/>
          </a:prstGeom>
        </p:spPr>
      </p:pic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8EBA41C4-1728-4B15-A0A1-61A15FD8C410}"/>
              </a:ext>
            </a:extLst>
          </p:cNvPr>
          <p:cNvSpPr/>
          <p:nvPr/>
        </p:nvSpPr>
        <p:spPr>
          <a:xfrm>
            <a:off x="0" y="3723378"/>
            <a:ext cx="3769200" cy="324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3AE8DD5A-2CF1-44A1-951F-9F943A506691}"/>
              </a:ext>
            </a:extLst>
          </p:cNvPr>
          <p:cNvSpPr txBox="1"/>
          <p:nvPr/>
        </p:nvSpPr>
        <p:spPr>
          <a:xfrm>
            <a:off x="1408758" y="4608677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position</a:t>
            </a:r>
            <a:endParaRPr lang="ko-KR" altLang="en-US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31C2BE71-FD7D-4D98-8890-63B6EB5D7CCE}"/>
              </a:ext>
            </a:extLst>
          </p:cNvPr>
          <p:cNvSpPr txBox="1"/>
          <p:nvPr/>
        </p:nvSpPr>
        <p:spPr>
          <a:xfrm>
            <a:off x="1186742" y="5220302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name</a:t>
            </a:r>
            <a:endParaRPr lang="ko-KR" altLang="en-US" sz="4000" b="1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7EBE3E26-6EA6-4230-91FC-0CD3B04B6644}"/>
              </a:ext>
            </a:extLst>
          </p:cNvPr>
          <p:cNvSpPr txBox="1"/>
          <p:nvPr/>
        </p:nvSpPr>
        <p:spPr>
          <a:xfrm>
            <a:off x="991180" y="5932726"/>
            <a:ext cx="1779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subname</a:t>
            </a:r>
            <a:endParaRPr lang="ko-KR" altLang="en-US" sz="3200" b="1"/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077A269A-77D2-4226-9C4D-F5E3EC2FBBB4}"/>
              </a:ext>
            </a:extLst>
          </p:cNvPr>
          <p:cNvSpPr/>
          <p:nvPr/>
        </p:nvSpPr>
        <p:spPr>
          <a:xfrm>
            <a:off x="-1" y="6685678"/>
            <a:ext cx="3769201" cy="27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2" name="그림 171">
            <a:extLst>
              <a:ext uri="{FF2B5EF4-FFF2-40B4-BE49-F238E27FC236}">
                <a16:creationId xmlns:a16="http://schemas.microsoft.com/office/drawing/2014/main" id="{13489B50-517F-4A37-9785-61B0E2645C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5" y="3809906"/>
            <a:ext cx="1388521" cy="260470"/>
          </a:xfrm>
          <a:prstGeom prst="rect">
            <a:avLst/>
          </a:prstGeom>
        </p:spPr>
      </p:pic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BE9B62DA-68A5-4994-AEC5-688BFC841077}"/>
              </a:ext>
            </a:extLst>
          </p:cNvPr>
          <p:cNvSpPr/>
          <p:nvPr/>
        </p:nvSpPr>
        <p:spPr>
          <a:xfrm>
            <a:off x="3790477" y="3723378"/>
            <a:ext cx="3769200" cy="324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47777002-A177-425F-BD80-22D420CD729B}"/>
              </a:ext>
            </a:extLst>
          </p:cNvPr>
          <p:cNvSpPr txBox="1"/>
          <p:nvPr/>
        </p:nvSpPr>
        <p:spPr>
          <a:xfrm>
            <a:off x="5199235" y="4608677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position</a:t>
            </a:r>
            <a:endParaRPr lang="ko-KR" altLang="en-US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E38A29AA-76DE-4AC1-BF15-E592F270AD9E}"/>
              </a:ext>
            </a:extLst>
          </p:cNvPr>
          <p:cNvSpPr txBox="1"/>
          <p:nvPr/>
        </p:nvSpPr>
        <p:spPr>
          <a:xfrm>
            <a:off x="4977219" y="5220302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name</a:t>
            </a:r>
            <a:endParaRPr lang="ko-KR" altLang="en-US" sz="4000" b="1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243AAA0C-E643-4FAD-BCD9-315A97FDA1A0}"/>
              </a:ext>
            </a:extLst>
          </p:cNvPr>
          <p:cNvSpPr txBox="1"/>
          <p:nvPr/>
        </p:nvSpPr>
        <p:spPr>
          <a:xfrm>
            <a:off x="4781657" y="5932726"/>
            <a:ext cx="1779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subname</a:t>
            </a:r>
            <a:endParaRPr lang="ko-KR" altLang="en-US" sz="3200" b="1"/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68AA86BF-E116-4B4E-AF8A-03A0200D692B}"/>
              </a:ext>
            </a:extLst>
          </p:cNvPr>
          <p:cNvSpPr/>
          <p:nvPr/>
        </p:nvSpPr>
        <p:spPr>
          <a:xfrm>
            <a:off x="3790476" y="6685678"/>
            <a:ext cx="3769201" cy="27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8" name="그림 177">
            <a:extLst>
              <a:ext uri="{FF2B5EF4-FFF2-40B4-BE49-F238E27FC236}">
                <a16:creationId xmlns:a16="http://schemas.microsoft.com/office/drawing/2014/main" id="{85C3BE00-B892-4D4A-AB90-1F904D43E2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372" y="3809906"/>
            <a:ext cx="1388521" cy="26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406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108</Words>
  <Application>Microsoft Office PowerPoint</Application>
  <PresentationFormat>사용자 지정</PresentationFormat>
  <Paragraphs>108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 선웅</dc:creator>
  <cp:lastModifiedBy>신 선웅</cp:lastModifiedBy>
  <cp:revision>9</cp:revision>
  <dcterms:created xsi:type="dcterms:W3CDTF">2021-10-15T19:19:30Z</dcterms:created>
  <dcterms:modified xsi:type="dcterms:W3CDTF">2021-10-27T05:24:53Z</dcterms:modified>
</cp:coreProperties>
</file>