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5BECD-B476-4939-AD0C-59B0FE924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9C6148-0644-4025-92B9-77CB5DC9D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1FD4F-2FA6-4961-8C1A-CB97272B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7A54-DAD2-4821-89ED-43F64E5AA3E3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EDDD0-2068-46BC-99D5-F45D69EA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A1EF2-3B73-42A3-9C91-35923BCD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D093-E4AE-4A1E-84A9-004EAAA01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2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7A49D-FAEA-45B1-A294-CA4D42C1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81F305-4352-4481-958C-209614CCA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84517-AE3F-4EBC-9490-D39BBAF0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7A54-DAD2-4821-89ED-43F64E5AA3E3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B2AD4-3091-47E8-8C92-1BF29ABC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530FF5-87A6-4BF0-875F-7E5DCBFC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D093-E4AE-4A1E-84A9-004EAAA01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69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A951E3-8A94-4119-8E82-D3DB4428E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FFC602-8DD1-4DDD-A443-7C47D94E5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20C80-C6B1-4495-8D00-EF6A2118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7A54-DAD2-4821-89ED-43F64E5AA3E3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4967D-A98D-4C6C-A4B8-715C30E1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2BEC6-E056-4022-A937-A93C48A3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D093-E4AE-4A1E-84A9-004EAAA01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3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C304E-4B96-4AE5-85DC-3C0D259C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B3A68-2FC6-4E0E-9508-662E5656F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3E21D7-469B-4D6C-A643-82A0163B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7A54-DAD2-4821-89ED-43F64E5AA3E3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CB414B-B1CA-4EF8-8E16-C4DBAEB1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4F838-AC6C-456B-8AA5-061B39E5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D093-E4AE-4A1E-84A9-004EAAA01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32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ED0C9-5579-44A8-8F05-0F46D469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0D111-4AFD-4F33-AD4C-5E4DD7B12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0C395-A5CA-4DDA-8ABA-9232A14F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7A54-DAD2-4821-89ED-43F64E5AA3E3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A39BD-6EFC-448D-9122-B39AA85A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2224D-FDF6-4841-B15F-8548843F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D093-E4AE-4A1E-84A9-004EAAA01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8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BCAAE-D890-4707-9880-5B8A51F8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4CDFB-F348-4C15-A6E8-0542AFB02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C65744-8945-439B-85F9-A0D91ABA3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C7D03B-F09C-4E55-B74C-8C312D6A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7A54-DAD2-4821-89ED-43F64E5AA3E3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D64423-A906-4FA1-B030-67522143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816747-2A1B-456A-8487-C8B07FF5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D093-E4AE-4A1E-84A9-004EAAA01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24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ECD15-78A8-4658-818E-37091D0F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0FA7E4-999E-40FA-96C8-37B9EB6B0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60B81-E278-4D87-BFBA-224D2A439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F2758A-C3AD-4587-B9D5-A1FD2C60E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9C61A5-3332-4077-BB49-2A83DDE04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AB98FF-8C1F-4B64-A09B-516E9EC7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7A54-DAD2-4821-89ED-43F64E5AA3E3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007B37-4EB8-4BE6-9DB6-979281F0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430459-3F80-4A68-90DA-A2E82ADD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D093-E4AE-4A1E-84A9-004EAAA01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0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99EDE-990D-4DA3-BAAE-1F02ED3D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DF4D58-F506-4D33-897E-EAD6AC33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7A54-DAD2-4821-89ED-43F64E5AA3E3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2AA394-D961-471D-9227-8D57DE74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DCA878-A668-4C15-80A2-7C1E5084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D093-E4AE-4A1E-84A9-004EAAA01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76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FAB572-C59B-4498-822E-1DA03F62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7A54-DAD2-4821-89ED-43F64E5AA3E3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042445-A2E9-4777-AA2C-A6024DD2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DFA81A-732F-44BD-A0B0-D63344E3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D093-E4AE-4A1E-84A9-004EAAA01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93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588B3-EAFE-4B78-8AA0-614C70C6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692BA-CD2C-481C-9D9E-C84469A1B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57310E-DE84-4EB4-827D-90FC58F93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665769-4B98-468C-9D1C-1DD41B8F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7A54-DAD2-4821-89ED-43F64E5AA3E3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A36A33-4ED6-45F8-A9D9-5984E698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F20F03-5D7A-414B-9A2A-D32C0BED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D093-E4AE-4A1E-84A9-004EAAA01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01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2D237-9599-4C50-A7F3-1FB2A77A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7B374A-B389-48EB-8FB7-C23277ED8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A552D9-EE3B-4480-A496-5090D279C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2F6E01-3126-4FE9-9D71-974F2619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7A54-DAD2-4821-89ED-43F64E5AA3E3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74576A-1FC7-43B8-B590-16D70D32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0FCD44-A9C8-4AA3-8812-942ADC16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D093-E4AE-4A1E-84A9-004EAAA01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51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7B6F84-CBA2-4CEE-9181-7F247C0D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4C8BD-3F17-402C-B578-EC8CB5A9F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B30E3-90F8-429F-8605-6639C9EE0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F7A54-DAD2-4821-89ED-43F64E5AA3E3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048DE-ABEC-4965-94F6-E51E7B0E4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6399C2-82AD-4384-859A-8A3AA2E28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BD093-E4AE-4A1E-84A9-004EAAA01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71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>
            <a:extLst>
              <a:ext uri="{FF2B5EF4-FFF2-40B4-BE49-F238E27FC236}">
                <a16:creationId xmlns:a16="http://schemas.microsoft.com/office/drawing/2014/main" id="{0FFF0735-7C82-47B0-B366-EBBF8025994F}"/>
              </a:ext>
            </a:extLst>
          </p:cNvPr>
          <p:cNvSpPr txBox="1"/>
          <p:nvPr/>
        </p:nvSpPr>
        <p:spPr>
          <a:xfrm>
            <a:off x="4942544" y="3167390"/>
            <a:ext cx="2306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/>
              <a:t>Introduction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190791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66D6F15-CC46-4009-9206-6E303294F3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7"/>
          <a:stretch/>
        </p:blipFill>
        <p:spPr>
          <a:xfrm>
            <a:off x="95524" y="712886"/>
            <a:ext cx="9866781" cy="543222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303A834-8EC4-40A3-9D9B-DD095DFEDED9}"/>
              </a:ext>
            </a:extLst>
          </p:cNvPr>
          <p:cNvSpPr/>
          <p:nvPr/>
        </p:nvSpPr>
        <p:spPr>
          <a:xfrm>
            <a:off x="213254" y="3730186"/>
            <a:ext cx="9629615" cy="299531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F39B03-9FE8-4831-B810-4CE0E5958302}"/>
              </a:ext>
            </a:extLst>
          </p:cNvPr>
          <p:cNvSpPr/>
          <p:nvPr/>
        </p:nvSpPr>
        <p:spPr>
          <a:xfrm>
            <a:off x="213254" y="4593864"/>
            <a:ext cx="9629615" cy="299531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CB5F54-A658-4C95-B27F-C9326B8E5CBA}"/>
              </a:ext>
            </a:extLst>
          </p:cNvPr>
          <p:cNvSpPr/>
          <p:nvPr/>
        </p:nvSpPr>
        <p:spPr>
          <a:xfrm>
            <a:off x="213254" y="5845583"/>
            <a:ext cx="9629615" cy="299531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F80E13-C37B-4E38-8967-7400C71C2374}"/>
              </a:ext>
            </a:extLst>
          </p:cNvPr>
          <p:cNvSpPr/>
          <p:nvPr/>
        </p:nvSpPr>
        <p:spPr>
          <a:xfrm>
            <a:off x="213254" y="5430662"/>
            <a:ext cx="9629615" cy="299531"/>
          </a:xfrm>
          <a:prstGeom prst="rect">
            <a:avLst/>
          </a:prstGeom>
          <a:solidFill>
            <a:schemeClr val="tx1">
              <a:lumMod val="50000"/>
              <a:lumOff val="50000"/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8E3D59-6C52-4B58-B92B-ABA796AADC29}"/>
              </a:ext>
            </a:extLst>
          </p:cNvPr>
          <p:cNvSpPr/>
          <p:nvPr/>
        </p:nvSpPr>
        <p:spPr>
          <a:xfrm>
            <a:off x="213254" y="5012263"/>
            <a:ext cx="9629615" cy="299531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961C4E-1B0D-47BC-A144-91615C8792E8}"/>
              </a:ext>
            </a:extLst>
          </p:cNvPr>
          <p:cNvSpPr/>
          <p:nvPr/>
        </p:nvSpPr>
        <p:spPr>
          <a:xfrm>
            <a:off x="213254" y="4145107"/>
            <a:ext cx="9629615" cy="299531"/>
          </a:xfrm>
          <a:prstGeom prst="rect">
            <a:avLst/>
          </a:prstGeom>
          <a:solidFill>
            <a:schemeClr val="accent6">
              <a:lumMod val="60000"/>
              <a:lumOff val="40000"/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8D12F2-7442-4DB7-9F7E-50D57E155D4D}"/>
              </a:ext>
            </a:extLst>
          </p:cNvPr>
          <p:cNvSpPr/>
          <p:nvPr/>
        </p:nvSpPr>
        <p:spPr>
          <a:xfrm>
            <a:off x="10305544" y="4052321"/>
            <a:ext cx="304800" cy="30777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A134D-EF0B-445E-93D0-586E3B95B1ED}"/>
              </a:ext>
            </a:extLst>
          </p:cNvPr>
          <p:cNvSpPr txBox="1"/>
          <p:nvPr/>
        </p:nvSpPr>
        <p:spPr>
          <a:xfrm>
            <a:off x="10684856" y="400931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LightGBM</a:t>
            </a:r>
            <a:endParaRPr lang="ko-KR" altLang="en-US" b="1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DD1224-99FF-45BE-A4F8-B206DAE7ECCA}"/>
              </a:ext>
            </a:extLst>
          </p:cNvPr>
          <p:cNvSpPr/>
          <p:nvPr/>
        </p:nvSpPr>
        <p:spPr>
          <a:xfrm>
            <a:off x="10305544" y="4518897"/>
            <a:ext cx="304800" cy="30777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B9B6D1-0D21-42CF-A84B-5C7D1FECC6DF}"/>
              </a:ext>
            </a:extLst>
          </p:cNvPr>
          <p:cNvSpPr txBox="1"/>
          <p:nvPr/>
        </p:nvSpPr>
        <p:spPr>
          <a:xfrm>
            <a:off x="10684856" y="4475886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DeepAR</a:t>
            </a:r>
            <a:endParaRPr lang="ko-KR" altLang="en-US" b="1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6D441A-32B1-4B90-98FF-42BCA86211A8}"/>
              </a:ext>
            </a:extLst>
          </p:cNvPr>
          <p:cNvSpPr/>
          <p:nvPr/>
        </p:nvSpPr>
        <p:spPr>
          <a:xfrm>
            <a:off x="10305544" y="4985473"/>
            <a:ext cx="304800" cy="307777"/>
          </a:xfrm>
          <a:prstGeom prst="rect">
            <a:avLst/>
          </a:prstGeom>
          <a:solidFill>
            <a:srgbClr val="DFDD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8053A8-A41D-4DF4-971B-54E0A0F80900}"/>
              </a:ext>
            </a:extLst>
          </p:cNvPr>
          <p:cNvSpPr txBox="1"/>
          <p:nvPr/>
        </p:nvSpPr>
        <p:spPr>
          <a:xfrm>
            <a:off x="10684856" y="494246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No Solution</a:t>
            </a:r>
            <a:endParaRPr lang="ko-KR" altLang="en-US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E8E324-6B5A-4EC9-A655-391783E4C322}"/>
              </a:ext>
            </a:extLst>
          </p:cNvPr>
          <p:cNvSpPr/>
          <p:nvPr/>
        </p:nvSpPr>
        <p:spPr>
          <a:xfrm>
            <a:off x="213254" y="3334561"/>
            <a:ext cx="9629615" cy="299531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3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>
            <a:extLst>
              <a:ext uri="{FF2B5EF4-FFF2-40B4-BE49-F238E27FC236}">
                <a16:creationId xmlns:a16="http://schemas.microsoft.com/office/drawing/2014/main" id="{0FFF0735-7C82-47B0-B366-EBBF8025994F}"/>
              </a:ext>
            </a:extLst>
          </p:cNvPr>
          <p:cNvSpPr txBox="1"/>
          <p:nvPr/>
        </p:nvSpPr>
        <p:spPr>
          <a:xfrm>
            <a:off x="4289511" y="3167390"/>
            <a:ext cx="3612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/>
              <a:t>Feature Engineering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335790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CF3023-8EEF-48A6-87B2-F001F4C537E4}"/>
              </a:ext>
            </a:extLst>
          </p:cNvPr>
          <p:cNvSpPr/>
          <p:nvPr/>
        </p:nvSpPr>
        <p:spPr>
          <a:xfrm>
            <a:off x="828661" y="2438403"/>
            <a:ext cx="1688727" cy="26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0" i="0">
                <a:solidFill>
                  <a:schemeClr val="tx1"/>
                </a:solidFill>
                <a:effectLst/>
                <a:latin typeface="Helvetica Neue"/>
              </a:rPr>
              <a:t>HOBBIES_1_001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04715A-2046-42C2-A759-73D28EA6F574}"/>
              </a:ext>
            </a:extLst>
          </p:cNvPr>
          <p:cNvSpPr/>
          <p:nvPr/>
        </p:nvSpPr>
        <p:spPr>
          <a:xfrm>
            <a:off x="828661" y="2707346"/>
            <a:ext cx="1688727" cy="26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0" i="0">
                <a:solidFill>
                  <a:schemeClr val="tx1"/>
                </a:solidFill>
                <a:effectLst/>
                <a:latin typeface="Helvetica Neue"/>
              </a:rPr>
              <a:t>HOBBIES_1_002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426402-320C-40F3-8942-C07848D16685}"/>
              </a:ext>
            </a:extLst>
          </p:cNvPr>
          <p:cNvSpPr/>
          <p:nvPr/>
        </p:nvSpPr>
        <p:spPr>
          <a:xfrm>
            <a:off x="828661" y="2976289"/>
            <a:ext cx="1688727" cy="26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0" i="0">
                <a:solidFill>
                  <a:schemeClr val="tx1"/>
                </a:solidFill>
                <a:effectLst/>
                <a:latin typeface="Helvetica Neue"/>
              </a:rPr>
              <a:t>HOBBIES_1_003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3CCA84-F776-4C56-A16E-4D8121C1EF7F}"/>
              </a:ext>
            </a:extLst>
          </p:cNvPr>
          <p:cNvSpPr/>
          <p:nvPr/>
        </p:nvSpPr>
        <p:spPr>
          <a:xfrm>
            <a:off x="828661" y="3245232"/>
            <a:ext cx="1688727" cy="26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0" i="0">
                <a:solidFill>
                  <a:schemeClr val="tx1"/>
                </a:solidFill>
                <a:effectLst/>
                <a:latin typeface="Helvetica Neue"/>
              </a:rPr>
              <a:t>HOBBIES_1_004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E6C1D1-A642-40B9-954F-E3B6796CA096}"/>
              </a:ext>
            </a:extLst>
          </p:cNvPr>
          <p:cNvSpPr/>
          <p:nvPr/>
        </p:nvSpPr>
        <p:spPr>
          <a:xfrm>
            <a:off x="828661" y="3514175"/>
            <a:ext cx="1688727" cy="26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0" i="0">
                <a:solidFill>
                  <a:schemeClr val="tx1"/>
                </a:solidFill>
                <a:effectLst/>
                <a:latin typeface="Helvetica Neue"/>
              </a:rPr>
              <a:t>HOBBIES_1_005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3B44B2-35C2-4B88-8B46-D3829649B4ED}"/>
              </a:ext>
            </a:extLst>
          </p:cNvPr>
          <p:cNvSpPr/>
          <p:nvPr/>
        </p:nvSpPr>
        <p:spPr>
          <a:xfrm>
            <a:off x="828661" y="3783118"/>
            <a:ext cx="1688727" cy="26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0" i="0">
                <a:solidFill>
                  <a:schemeClr val="tx1"/>
                </a:solidFill>
                <a:effectLst/>
                <a:latin typeface="Helvetica Neue"/>
              </a:rPr>
              <a:t>HOBBIES_1_006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371D09-5561-4FDD-A224-6E4FFFE934E5}"/>
              </a:ext>
            </a:extLst>
          </p:cNvPr>
          <p:cNvSpPr/>
          <p:nvPr/>
        </p:nvSpPr>
        <p:spPr>
          <a:xfrm>
            <a:off x="828661" y="4052061"/>
            <a:ext cx="1688727" cy="26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0" i="0">
                <a:solidFill>
                  <a:schemeClr val="tx1"/>
                </a:solidFill>
                <a:effectLst/>
                <a:latin typeface="Helvetica Neue"/>
              </a:rPr>
              <a:t>HOBBIES_1_007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A945C3-2EB7-4A33-9895-6431DB790A1E}"/>
              </a:ext>
            </a:extLst>
          </p:cNvPr>
          <p:cNvSpPr/>
          <p:nvPr/>
        </p:nvSpPr>
        <p:spPr>
          <a:xfrm>
            <a:off x="828661" y="2169460"/>
            <a:ext cx="1688727" cy="26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ID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11C38E-C061-4171-9270-D34A544AE674}"/>
              </a:ext>
            </a:extLst>
          </p:cNvPr>
          <p:cNvSpPr/>
          <p:nvPr/>
        </p:nvSpPr>
        <p:spPr>
          <a:xfrm>
            <a:off x="2517389" y="2438403"/>
            <a:ext cx="618566" cy="268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5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6E63AD-A904-46B0-88EC-E7130294A38C}"/>
              </a:ext>
            </a:extLst>
          </p:cNvPr>
          <p:cNvSpPr/>
          <p:nvPr/>
        </p:nvSpPr>
        <p:spPr>
          <a:xfrm>
            <a:off x="2517389" y="2707346"/>
            <a:ext cx="618566" cy="268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4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2469A1-DFB8-40DC-917C-6B25E16653DB}"/>
              </a:ext>
            </a:extLst>
          </p:cNvPr>
          <p:cNvSpPr/>
          <p:nvPr/>
        </p:nvSpPr>
        <p:spPr>
          <a:xfrm>
            <a:off x="2517389" y="2976289"/>
            <a:ext cx="618566" cy="268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2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1ACEFD-C2CB-4BE3-8090-D25F2317C3F1}"/>
              </a:ext>
            </a:extLst>
          </p:cNvPr>
          <p:cNvSpPr/>
          <p:nvPr/>
        </p:nvSpPr>
        <p:spPr>
          <a:xfrm>
            <a:off x="2517389" y="3245232"/>
            <a:ext cx="618566" cy="268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6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311CAF-D97B-4552-B51B-5CCE91D8F333}"/>
              </a:ext>
            </a:extLst>
          </p:cNvPr>
          <p:cNvSpPr/>
          <p:nvPr/>
        </p:nvSpPr>
        <p:spPr>
          <a:xfrm>
            <a:off x="2517389" y="3514175"/>
            <a:ext cx="618566" cy="268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D9F79F-F408-4C8C-8A83-57516D7E613A}"/>
              </a:ext>
            </a:extLst>
          </p:cNvPr>
          <p:cNvSpPr/>
          <p:nvPr/>
        </p:nvSpPr>
        <p:spPr>
          <a:xfrm>
            <a:off x="2517389" y="3783118"/>
            <a:ext cx="618566" cy="268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1FA6D5-2B1C-4A8D-9324-1E233E1F7A88}"/>
              </a:ext>
            </a:extLst>
          </p:cNvPr>
          <p:cNvSpPr/>
          <p:nvPr/>
        </p:nvSpPr>
        <p:spPr>
          <a:xfrm>
            <a:off x="2517389" y="4052061"/>
            <a:ext cx="618566" cy="268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DEE5FA-EF50-4294-B8AE-97CBECF44C4E}"/>
              </a:ext>
            </a:extLst>
          </p:cNvPr>
          <p:cNvSpPr/>
          <p:nvPr/>
        </p:nvSpPr>
        <p:spPr>
          <a:xfrm>
            <a:off x="2517389" y="2169460"/>
            <a:ext cx="618566" cy="2689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d_1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77D0CF-B9F1-43F9-8F96-9C307714D1D4}"/>
              </a:ext>
            </a:extLst>
          </p:cNvPr>
          <p:cNvSpPr/>
          <p:nvPr/>
        </p:nvSpPr>
        <p:spPr>
          <a:xfrm>
            <a:off x="3135955" y="2438403"/>
            <a:ext cx="618566" cy="268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2AEA2FA-8EE3-476A-A30B-59AFF6D07390}"/>
              </a:ext>
            </a:extLst>
          </p:cNvPr>
          <p:cNvSpPr/>
          <p:nvPr/>
        </p:nvSpPr>
        <p:spPr>
          <a:xfrm>
            <a:off x="3135955" y="2707346"/>
            <a:ext cx="618566" cy="268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31CB35-EDB8-4BF9-B68C-7378764012CF}"/>
              </a:ext>
            </a:extLst>
          </p:cNvPr>
          <p:cNvSpPr/>
          <p:nvPr/>
        </p:nvSpPr>
        <p:spPr>
          <a:xfrm>
            <a:off x="3135955" y="2976289"/>
            <a:ext cx="618566" cy="268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0EAD4B-D9D9-490C-BE59-8390B3E1D2A7}"/>
              </a:ext>
            </a:extLst>
          </p:cNvPr>
          <p:cNvSpPr/>
          <p:nvPr/>
        </p:nvSpPr>
        <p:spPr>
          <a:xfrm>
            <a:off x="3135955" y="3245232"/>
            <a:ext cx="618566" cy="268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6FCB2F3-EA73-4325-AA86-06533977CF16}"/>
              </a:ext>
            </a:extLst>
          </p:cNvPr>
          <p:cNvSpPr/>
          <p:nvPr/>
        </p:nvSpPr>
        <p:spPr>
          <a:xfrm>
            <a:off x="3135955" y="3514175"/>
            <a:ext cx="618566" cy="268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CCF441-29AD-428C-8ECF-A28351522D2D}"/>
              </a:ext>
            </a:extLst>
          </p:cNvPr>
          <p:cNvSpPr/>
          <p:nvPr/>
        </p:nvSpPr>
        <p:spPr>
          <a:xfrm>
            <a:off x="3135955" y="3783118"/>
            <a:ext cx="618566" cy="268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73927B-DE41-4FDC-BDBC-A16B8BE4BDBC}"/>
              </a:ext>
            </a:extLst>
          </p:cNvPr>
          <p:cNvSpPr/>
          <p:nvPr/>
        </p:nvSpPr>
        <p:spPr>
          <a:xfrm>
            <a:off x="3135955" y="4052061"/>
            <a:ext cx="618566" cy="268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B3653E-3407-4534-A1D7-2D2F8C96AD39}"/>
              </a:ext>
            </a:extLst>
          </p:cNvPr>
          <p:cNvSpPr/>
          <p:nvPr/>
        </p:nvSpPr>
        <p:spPr>
          <a:xfrm>
            <a:off x="3135955" y="2169460"/>
            <a:ext cx="618566" cy="2689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d_2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CB3E3E-D5E7-4BB3-805A-AB98E71F131A}"/>
              </a:ext>
            </a:extLst>
          </p:cNvPr>
          <p:cNvSpPr/>
          <p:nvPr/>
        </p:nvSpPr>
        <p:spPr>
          <a:xfrm>
            <a:off x="4373087" y="2438403"/>
            <a:ext cx="618566" cy="268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EF88AB-92DA-44CE-8636-3866F027E436}"/>
              </a:ext>
            </a:extLst>
          </p:cNvPr>
          <p:cNvSpPr/>
          <p:nvPr/>
        </p:nvSpPr>
        <p:spPr>
          <a:xfrm>
            <a:off x="4373087" y="2707346"/>
            <a:ext cx="618566" cy="268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1BE3ACD-4550-4EE8-9D6A-25EBACE3DD0A}"/>
              </a:ext>
            </a:extLst>
          </p:cNvPr>
          <p:cNvSpPr/>
          <p:nvPr/>
        </p:nvSpPr>
        <p:spPr>
          <a:xfrm>
            <a:off x="4373087" y="2976289"/>
            <a:ext cx="618566" cy="268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AAFCE6F-76D6-46B1-9E90-B858F1D05C37}"/>
              </a:ext>
            </a:extLst>
          </p:cNvPr>
          <p:cNvSpPr/>
          <p:nvPr/>
        </p:nvSpPr>
        <p:spPr>
          <a:xfrm>
            <a:off x="4373087" y="3245232"/>
            <a:ext cx="618566" cy="268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93913E-CE14-4E67-B658-F05F1ACD3925}"/>
              </a:ext>
            </a:extLst>
          </p:cNvPr>
          <p:cNvSpPr/>
          <p:nvPr/>
        </p:nvSpPr>
        <p:spPr>
          <a:xfrm>
            <a:off x="4373087" y="3514175"/>
            <a:ext cx="618566" cy="268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0D0789A-3381-4EB7-83B2-40E1A8C9CC96}"/>
              </a:ext>
            </a:extLst>
          </p:cNvPr>
          <p:cNvSpPr/>
          <p:nvPr/>
        </p:nvSpPr>
        <p:spPr>
          <a:xfrm>
            <a:off x="4373087" y="3783118"/>
            <a:ext cx="618566" cy="268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7AB2D9-C05F-423B-AC33-EB5F9E497F06}"/>
              </a:ext>
            </a:extLst>
          </p:cNvPr>
          <p:cNvSpPr/>
          <p:nvPr/>
        </p:nvSpPr>
        <p:spPr>
          <a:xfrm>
            <a:off x="4373087" y="4052061"/>
            <a:ext cx="618566" cy="268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910E2F8-DF0F-44A9-B105-A490F29650BD}"/>
              </a:ext>
            </a:extLst>
          </p:cNvPr>
          <p:cNvSpPr/>
          <p:nvPr/>
        </p:nvSpPr>
        <p:spPr>
          <a:xfrm>
            <a:off x="4373087" y="2169460"/>
            <a:ext cx="618566" cy="2689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d_1940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592EE2-6B0F-4009-A072-DEC62207479A}"/>
              </a:ext>
            </a:extLst>
          </p:cNvPr>
          <p:cNvSpPr/>
          <p:nvPr/>
        </p:nvSpPr>
        <p:spPr>
          <a:xfrm>
            <a:off x="4991653" y="2438403"/>
            <a:ext cx="618566" cy="268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046249-63B5-4009-8C32-99307653A5C9}"/>
              </a:ext>
            </a:extLst>
          </p:cNvPr>
          <p:cNvSpPr/>
          <p:nvPr/>
        </p:nvSpPr>
        <p:spPr>
          <a:xfrm>
            <a:off x="4991653" y="2707346"/>
            <a:ext cx="618566" cy="268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883CEA-3D29-4B08-A773-20A218593FF1}"/>
              </a:ext>
            </a:extLst>
          </p:cNvPr>
          <p:cNvSpPr/>
          <p:nvPr/>
        </p:nvSpPr>
        <p:spPr>
          <a:xfrm>
            <a:off x="4991653" y="2976289"/>
            <a:ext cx="618566" cy="268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94C3A68-4166-4831-A79A-3EE277EFBAC3}"/>
              </a:ext>
            </a:extLst>
          </p:cNvPr>
          <p:cNvSpPr/>
          <p:nvPr/>
        </p:nvSpPr>
        <p:spPr>
          <a:xfrm>
            <a:off x="4991653" y="3245232"/>
            <a:ext cx="618566" cy="268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2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F9D001F-1A63-4F22-888E-0EAE8C0C44AF}"/>
              </a:ext>
            </a:extLst>
          </p:cNvPr>
          <p:cNvSpPr/>
          <p:nvPr/>
        </p:nvSpPr>
        <p:spPr>
          <a:xfrm>
            <a:off x="4991653" y="3514175"/>
            <a:ext cx="618566" cy="268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17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591124-27B3-4DE3-A6A8-029BFC759555}"/>
              </a:ext>
            </a:extLst>
          </p:cNvPr>
          <p:cNvSpPr/>
          <p:nvPr/>
        </p:nvSpPr>
        <p:spPr>
          <a:xfrm>
            <a:off x="4991653" y="3783118"/>
            <a:ext cx="618566" cy="268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12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B91F3BF-8391-41FB-B60B-3D715F5CA471}"/>
              </a:ext>
            </a:extLst>
          </p:cNvPr>
          <p:cNvSpPr/>
          <p:nvPr/>
        </p:nvSpPr>
        <p:spPr>
          <a:xfrm>
            <a:off x="4991653" y="4052061"/>
            <a:ext cx="618566" cy="268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16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0FD79FB-9F31-452E-B35E-70E6996792B0}"/>
              </a:ext>
            </a:extLst>
          </p:cNvPr>
          <p:cNvSpPr/>
          <p:nvPr/>
        </p:nvSpPr>
        <p:spPr>
          <a:xfrm>
            <a:off x="4991653" y="2169460"/>
            <a:ext cx="618566" cy="2689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d_1941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EF0B9BC-2B26-4A92-B562-CD3CFA3054C5}"/>
              </a:ext>
            </a:extLst>
          </p:cNvPr>
          <p:cNvSpPr/>
          <p:nvPr/>
        </p:nvSpPr>
        <p:spPr>
          <a:xfrm>
            <a:off x="3754521" y="2438403"/>
            <a:ext cx="618566" cy="268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….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16D8ACD-95B8-49A4-949E-C4898B35E484}"/>
              </a:ext>
            </a:extLst>
          </p:cNvPr>
          <p:cNvSpPr/>
          <p:nvPr/>
        </p:nvSpPr>
        <p:spPr>
          <a:xfrm>
            <a:off x="3754521" y="2707346"/>
            <a:ext cx="618566" cy="268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….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6693D42-EE8A-4D03-B71E-A6BCB30BA690}"/>
              </a:ext>
            </a:extLst>
          </p:cNvPr>
          <p:cNvSpPr/>
          <p:nvPr/>
        </p:nvSpPr>
        <p:spPr>
          <a:xfrm>
            <a:off x="3754521" y="2976289"/>
            <a:ext cx="618566" cy="268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….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6E00A6B-BD81-4B24-9BDC-4938401D552B}"/>
              </a:ext>
            </a:extLst>
          </p:cNvPr>
          <p:cNvSpPr/>
          <p:nvPr/>
        </p:nvSpPr>
        <p:spPr>
          <a:xfrm>
            <a:off x="3754521" y="3245232"/>
            <a:ext cx="618566" cy="268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….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D49B3A9-EE6E-4338-8777-97787A646CAE}"/>
              </a:ext>
            </a:extLst>
          </p:cNvPr>
          <p:cNvSpPr/>
          <p:nvPr/>
        </p:nvSpPr>
        <p:spPr>
          <a:xfrm>
            <a:off x="3754521" y="3514175"/>
            <a:ext cx="618566" cy="268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….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C1DCCC7-627A-4C20-9C3F-9E64AD452C2A}"/>
              </a:ext>
            </a:extLst>
          </p:cNvPr>
          <p:cNvSpPr/>
          <p:nvPr/>
        </p:nvSpPr>
        <p:spPr>
          <a:xfrm>
            <a:off x="3754521" y="3783118"/>
            <a:ext cx="618566" cy="268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….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0646655-D681-47C7-BAD5-7444EB9370F0}"/>
              </a:ext>
            </a:extLst>
          </p:cNvPr>
          <p:cNvSpPr/>
          <p:nvPr/>
        </p:nvSpPr>
        <p:spPr>
          <a:xfrm>
            <a:off x="3754521" y="4052061"/>
            <a:ext cx="618566" cy="268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….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D37C76-F779-4368-B116-A7CDCDE220E3}"/>
              </a:ext>
            </a:extLst>
          </p:cNvPr>
          <p:cNvSpPr/>
          <p:nvPr/>
        </p:nvSpPr>
        <p:spPr>
          <a:xfrm>
            <a:off x="3754521" y="2169460"/>
            <a:ext cx="618566" cy="2689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….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7753CD2-503B-4388-9932-0C166F2D5AD3}"/>
              </a:ext>
            </a:extLst>
          </p:cNvPr>
          <p:cNvSpPr/>
          <p:nvPr/>
        </p:nvSpPr>
        <p:spPr>
          <a:xfrm>
            <a:off x="7073149" y="1900517"/>
            <a:ext cx="1688727" cy="26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0" i="0">
                <a:solidFill>
                  <a:schemeClr val="tx1"/>
                </a:solidFill>
                <a:effectLst/>
                <a:latin typeface="Helvetica Neue"/>
              </a:rPr>
              <a:t>HOBBIES_1_001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1A63D0C-DFFC-49BF-BC42-F532771DBAAB}"/>
              </a:ext>
            </a:extLst>
          </p:cNvPr>
          <p:cNvSpPr/>
          <p:nvPr/>
        </p:nvSpPr>
        <p:spPr>
          <a:xfrm>
            <a:off x="7073149" y="2169460"/>
            <a:ext cx="1688727" cy="26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0" i="0">
                <a:solidFill>
                  <a:schemeClr val="tx1"/>
                </a:solidFill>
                <a:effectLst/>
                <a:latin typeface="Helvetica Neue"/>
              </a:rPr>
              <a:t>HOBBIES_1_002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D1FB957-C3FD-46F4-82DC-D846C07A80E3}"/>
              </a:ext>
            </a:extLst>
          </p:cNvPr>
          <p:cNvSpPr/>
          <p:nvPr/>
        </p:nvSpPr>
        <p:spPr>
          <a:xfrm>
            <a:off x="7073149" y="2438403"/>
            <a:ext cx="1688727" cy="26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0" i="0">
                <a:solidFill>
                  <a:schemeClr val="tx1"/>
                </a:solidFill>
                <a:effectLst/>
                <a:latin typeface="Helvetica Neue"/>
              </a:rPr>
              <a:t>HOBBIES_1_003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FF6A229-D233-40B1-9B7E-F28C874387AA}"/>
              </a:ext>
            </a:extLst>
          </p:cNvPr>
          <p:cNvSpPr/>
          <p:nvPr/>
        </p:nvSpPr>
        <p:spPr>
          <a:xfrm>
            <a:off x="7073149" y="2707346"/>
            <a:ext cx="1688727" cy="26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0" i="0">
                <a:solidFill>
                  <a:schemeClr val="tx1"/>
                </a:solidFill>
                <a:effectLst/>
                <a:latin typeface="Helvetica Neue"/>
              </a:rPr>
              <a:t>HOBBIES_1_004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16CF811-8D98-4B4C-8A36-3E5ABC96A9C0}"/>
              </a:ext>
            </a:extLst>
          </p:cNvPr>
          <p:cNvSpPr/>
          <p:nvPr/>
        </p:nvSpPr>
        <p:spPr>
          <a:xfrm>
            <a:off x="7073149" y="2976289"/>
            <a:ext cx="1688727" cy="26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0" i="0">
                <a:solidFill>
                  <a:schemeClr val="tx1"/>
                </a:solidFill>
                <a:effectLst/>
                <a:latin typeface="Helvetica Neue"/>
              </a:rPr>
              <a:t>HOBBIES_1_005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C2E843D-9070-49CB-A9CF-818B50003AB6}"/>
              </a:ext>
            </a:extLst>
          </p:cNvPr>
          <p:cNvSpPr/>
          <p:nvPr/>
        </p:nvSpPr>
        <p:spPr>
          <a:xfrm>
            <a:off x="7073149" y="3245232"/>
            <a:ext cx="1688727" cy="26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0" i="0">
                <a:solidFill>
                  <a:schemeClr val="tx1"/>
                </a:solidFill>
                <a:effectLst/>
                <a:latin typeface="Helvetica Neue"/>
              </a:rPr>
              <a:t>….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40E62E-0E9A-4E4C-BABC-87D5AB48A9D3}"/>
              </a:ext>
            </a:extLst>
          </p:cNvPr>
          <p:cNvSpPr/>
          <p:nvPr/>
        </p:nvSpPr>
        <p:spPr>
          <a:xfrm>
            <a:off x="7073149" y="3514175"/>
            <a:ext cx="1688727" cy="26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0" i="0">
                <a:solidFill>
                  <a:schemeClr val="tx1"/>
                </a:solidFill>
                <a:effectLst/>
                <a:latin typeface="Helvetica Neue"/>
              </a:rPr>
              <a:t>HOBBIES_1_003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C9635CC-4DB3-4D61-A522-57CF31334226}"/>
              </a:ext>
            </a:extLst>
          </p:cNvPr>
          <p:cNvSpPr/>
          <p:nvPr/>
        </p:nvSpPr>
        <p:spPr>
          <a:xfrm>
            <a:off x="7073149" y="1631574"/>
            <a:ext cx="1688727" cy="26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ID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E0B758C-10E1-4114-BE7F-A0BFF4E34096}"/>
              </a:ext>
            </a:extLst>
          </p:cNvPr>
          <p:cNvSpPr/>
          <p:nvPr/>
        </p:nvSpPr>
        <p:spPr>
          <a:xfrm>
            <a:off x="8761877" y="1900517"/>
            <a:ext cx="618566" cy="2689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d_1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5E891B6-B816-46D4-9B9D-DA093266D441}"/>
              </a:ext>
            </a:extLst>
          </p:cNvPr>
          <p:cNvSpPr/>
          <p:nvPr/>
        </p:nvSpPr>
        <p:spPr>
          <a:xfrm>
            <a:off x="8761877" y="2169460"/>
            <a:ext cx="618566" cy="2689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d_1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6017878-BB46-489A-A5FD-B32C8386DC68}"/>
              </a:ext>
            </a:extLst>
          </p:cNvPr>
          <p:cNvSpPr/>
          <p:nvPr/>
        </p:nvSpPr>
        <p:spPr>
          <a:xfrm>
            <a:off x="8761877" y="2438403"/>
            <a:ext cx="618566" cy="2689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d_1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349BCA0-F860-4FC8-B6BC-8DA351DBC16C}"/>
              </a:ext>
            </a:extLst>
          </p:cNvPr>
          <p:cNvSpPr/>
          <p:nvPr/>
        </p:nvSpPr>
        <p:spPr>
          <a:xfrm>
            <a:off x="8761877" y="2707346"/>
            <a:ext cx="618566" cy="2689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d_1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B4739C-65C1-4693-96A6-7D4A2DF4D4E2}"/>
              </a:ext>
            </a:extLst>
          </p:cNvPr>
          <p:cNvSpPr/>
          <p:nvPr/>
        </p:nvSpPr>
        <p:spPr>
          <a:xfrm>
            <a:off x="8761877" y="2976289"/>
            <a:ext cx="618566" cy="2689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d_1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ADCD6CD-CE14-4062-97EC-6727992CBB05}"/>
              </a:ext>
            </a:extLst>
          </p:cNvPr>
          <p:cNvSpPr/>
          <p:nvPr/>
        </p:nvSpPr>
        <p:spPr>
          <a:xfrm>
            <a:off x="8761877" y="3245232"/>
            <a:ext cx="618566" cy="2689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…..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8995798-9B05-413F-86C4-96B77BEA8682}"/>
              </a:ext>
            </a:extLst>
          </p:cNvPr>
          <p:cNvSpPr/>
          <p:nvPr/>
        </p:nvSpPr>
        <p:spPr>
          <a:xfrm>
            <a:off x="8761877" y="3514175"/>
            <a:ext cx="618566" cy="2689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d_1941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EAA8A30-9C9C-40AD-92F5-422697B40CFB}"/>
              </a:ext>
            </a:extLst>
          </p:cNvPr>
          <p:cNvSpPr/>
          <p:nvPr/>
        </p:nvSpPr>
        <p:spPr>
          <a:xfrm>
            <a:off x="8761877" y="1631574"/>
            <a:ext cx="618566" cy="26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d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F239D5D-EB16-4CB5-B8D9-4A9CA4F568CA}"/>
              </a:ext>
            </a:extLst>
          </p:cNvPr>
          <p:cNvSpPr/>
          <p:nvPr/>
        </p:nvSpPr>
        <p:spPr>
          <a:xfrm>
            <a:off x="9380443" y="1900517"/>
            <a:ext cx="618566" cy="268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5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6BA6F2-D6EF-4851-B9B1-0E42DB815DC7}"/>
              </a:ext>
            </a:extLst>
          </p:cNvPr>
          <p:cNvSpPr/>
          <p:nvPr/>
        </p:nvSpPr>
        <p:spPr>
          <a:xfrm>
            <a:off x="9380443" y="2169460"/>
            <a:ext cx="618566" cy="268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4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176C8D1-47F3-41D8-B9F8-88DB3BF6FCD7}"/>
              </a:ext>
            </a:extLst>
          </p:cNvPr>
          <p:cNvSpPr/>
          <p:nvPr/>
        </p:nvSpPr>
        <p:spPr>
          <a:xfrm>
            <a:off x="9380443" y="2438403"/>
            <a:ext cx="618566" cy="268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2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0A133CE-E85C-4301-B1C7-4D44662D4E66}"/>
              </a:ext>
            </a:extLst>
          </p:cNvPr>
          <p:cNvSpPr/>
          <p:nvPr/>
        </p:nvSpPr>
        <p:spPr>
          <a:xfrm>
            <a:off x="9380443" y="2707346"/>
            <a:ext cx="618566" cy="268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6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830A9CF-01C6-4C79-81D3-FEF7F0498BD2}"/>
              </a:ext>
            </a:extLst>
          </p:cNvPr>
          <p:cNvSpPr/>
          <p:nvPr/>
        </p:nvSpPr>
        <p:spPr>
          <a:xfrm>
            <a:off x="9380443" y="2976289"/>
            <a:ext cx="618566" cy="268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B1AFD72-DDE0-43C0-9F5A-D2B946B4A5DA}"/>
              </a:ext>
            </a:extLst>
          </p:cNvPr>
          <p:cNvSpPr/>
          <p:nvPr/>
        </p:nvSpPr>
        <p:spPr>
          <a:xfrm>
            <a:off x="9380443" y="3245232"/>
            <a:ext cx="618566" cy="268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….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1B68624-FFFB-4742-A2B6-E69A023FA8A4}"/>
              </a:ext>
            </a:extLst>
          </p:cNvPr>
          <p:cNvSpPr/>
          <p:nvPr/>
        </p:nvSpPr>
        <p:spPr>
          <a:xfrm>
            <a:off x="9380443" y="3514175"/>
            <a:ext cx="618566" cy="268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961E579-3F64-4D40-A89A-D45F617B63D6}"/>
              </a:ext>
            </a:extLst>
          </p:cNvPr>
          <p:cNvSpPr/>
          <p:nvPr/>
        </p:nvSpPr>
        <p:spPr>
          <a:xfrm>
            <a:off x="9380443" y="1631574"/>
            <a:ext cx="618566" cy="26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sales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2D9A70E-2CB5-429E-AE7C-5D1E4AF9B77D}"/>
              </a:ext>
            </a:extLst>
          </p:cNvPr>
          <p:cNvSpPr/>
          <p:nvPr/>
        </p:nvSpPr>
        <p:spPr>
          <a:xfrm>
            <a:off x="7073149" y="3783118"/>
            <a:ext cx="1688727" cy="26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0" i="0">
                <a:solidFill>
                  <a:schemeClr val="tx1"/>
                </a:solidFill>
                <a:effectLst/>
                <a:latin typeface="Helvetica Neue"/>
              </a:rPr>
              <a:t>HOBBIES_1_004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9DEC24C-ED24-4C44-89CE-361771135715}"/>
              </a:ext>
            </a:extLst>
          </p:cNvPr>
          <p:cNvSpPr/>
          <p:nvPr/>
        </p:nvSpPr>
        <p:spPr>
          <a:xfrm>
            <a:off x="7073149" y="4052061"/>
            <a:ext cx="1688727" cy="26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0" i="0">
                <a:solidFill>
                  <a:schemeClr val="tx1"/>
                </a:solidFill>
                <a:effectLst/>
                <a:latin typeface="Helvetica Neue"/>
              </a:rPr>
              <a:t>HOBBIES_1_005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A634DCA-5B94-4DC7-8D05-A63979565300}"/>
              </a:ext>
            </a:extLst>
          </p:cNvPr>
          <p:cNvSpPr/>
          <p:nvPr/>
        </p:nvSpPr>
        <p:spPr>
          <a:xfrm>
            <a:off x="7073149" y="4321004"/>
            <a:ext cx="1688727" cy="26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0" i="0">
                <a:solidFill>
                  <a:schemeClr val="tx1"/>
                </a:solidFill>
                <a:effectLst/>
                <a:latin typeface="Helvetica Neue"/>
              </a:rPr>
              <a:t>HOBBIES_1_006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4E2115B-8397-493E-8962-7CA39B914463}"/>
              </a:ext>
            </a:extLst>
          </p:cNvPr>
          <p:cNvSpPr/>
          <p:nvPr/>
        </p:nvSpPr>
        <p:spPr>
          <a:xfrm>
            <a:off x="8761877" y="3783118"/>
            <a:ext cx="618566" cy="2689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d_1941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6111D3F-DED3-43B1-8D21-02F7B7921B2A}"/>
              </a:ext>
            </a:extLst>
          </p:cNvPr>
          <p:cNvSpPr/>
          <p:nvPr/>
        </p:nvSpPr>
        <p:spPr>
          <a:xfrm>
            <a:off x="8761877" y="4052061"/>
            <a:ext cx="618566" cy="2689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d_1941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E33B829-6B4A-435D-981C-B769FBAD9621}"/>
              </a:ext>
            </a:extLst>
          </p:cNvPr>
          <p:cNvSpPr/>
          <p:nvPr/>
        </p:nvSpPr>
        <p:spPr>
          <a:xfrm>
            <a:off x="8761877" y="4321004"/>
            <a:ext cx="618566" cy="2689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d_1941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A71ADD1-C476-4D10-ADA9-4018AEB63710}"/>
              </a:ext>
            </a:extLst>
          </p:cNvPr>
          <p:cNvSpPr/>
          <p:nvPr/>
        </p:nvSpPr>
        <p:spPr>
          <a:xfrm>
            <a:off x="9380443" y="3783118"/>
            <a:ext cx="618566" cy="268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2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9197D89-AE51-4F7C-A8C0-EB537F198607}"/>
              </a:ext>
            </a:extLst>
          </p:cNvPr>
          <p:cNvSpPr/>
          <p:nvPr/>
        </p:nvSpPr>
        <p:spPr>
          <a:xfrm>
            <a:off x="9380443" y="4052061"/>
            <a:ext cx="618566" cy="268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17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F071BD3-6A99-4B94-A6EB-3BDF4EBD234D}"/>
              </a:ext>
            </a:extLst>
          </p:cNvPr>
          <p:cNvSpPr/>
          <p:nvPr/>
        </p:nvSpPr>
        <p:spPr>
          <a:xfrm>
            <a:off x="9380443" y="4321004"/>
            <a:ext cx="618566" cy="268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12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67EE1E3-D3A0-4FFD-AEA2-304839F3E6BC}"/>
              </a:ext>
            </a:extLst>
          </p:cNvPr>
          <p:cNvSpPr/>
          <p:nvPr/>
        </p:nvSpPr>
        <p:spPr>
          <a:xfrm>
            <a:off x="7073149" y="4589959"/>
            <a:ext cx="1688727" cy="26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0" i="0">
                <a:solidFill>
                  <a:schemeClr val="tx1"/>
                </a:solidFill>
                <a:effectLst/>
                <a:latin typeface="Helvetica Neue"/>
              </a:rPr>
              <a:t>HOBBIES_1_007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83A0C40-37D7-4EE0-A18E-F1C90417113B}"/>
              </a:ext>
            </a:extLst>
          </p:cNvPr>
          <p:cNvSpPr/>
          <p:nvPr/>
        </p:nvSpPr>
        <p:spPr>
          <a:xfrm>
            <a:off x="8761877" y="4589959"/>
            <a:ext cx="618566" cy="2689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d_1941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CB67859-29B1-4352-BAA2-6779738404B5}"/>
              </a:ext>
            </a:extLst>
          </p:cNvPr>
          <p:cNvSpPr/>
          <p:nvPr/>
        </p:nvSpPr>
        <p:spPr>
          <a:xfrm>
            <a:off x="9380443" y="4589959"/>
            <a:ext cx="618566" cy="268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16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20" name="화살표: 오른쪽 119">
            <a:extLst>
              <a:ext uri="{FF2B5EF4-FFF2-40B4-BE49-F238E27FC236}">
                <a16:creationId xmlns:a16="http://schemas.microsoft.com/office/drawing/2014/main" id="{34E30710-D193-41BA-BBCE-F8432B0249D8}"/>
              </a:ext>
            </a:extLst>
          </p:cNvPr>
          <p:cNvSpPr/>
          <p:nvPr/>
        </p:nvSpPr>
        <p:spPr>
          <a:xfrm>
            <a:off x="6096000" y="3146612"/>
            <a:ext cx="485783" cy="36756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C1192D-D67E-40A3-9944-132C8DD38369}"/>
              </a:ext>
            </a:extLst>
          </p:cNvPr>
          <p:cNvSpPr txBox="1"/>
          <p:nvPr/>
        </p:nvSpPr>
        <p:spPr>
          <a:xfrm>
            <a:off x="3754521" y="1369964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/>
              <a:t>Melt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335227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>
            <a:extLst>
              <a:ext uri="{FF2B5EF4-FFF2-40B4-BE49-F238E27FC236}">
                <a16:creationId xmlns:a16="http://schemas.microsoft.com/office/drawing/2014/main" id="{0FFF0735-7C82-47B0-B366-EBBF8025994F}"/>
              </a:ext>
            </a:extLst>
          </p:cNvPr>
          <p:cNvSpPr txBox="1"/>
          <p:nvPr/>
        </p:nvSpPr>
        <p:spPr>
          <a:xfrm>
            <a:off x="5189341" y="3167390"/>
            <a:ext cx="1813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/>
              <a:t>Modeling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365130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B8F33A69-7D81-4549-BCB9-1F220F3636ED}"/>
              </a:ext>
            </a:extLst>
          </p:cNvPr>
          <p:cNvSpPr txBox="1"/>
          <p:nvPr/>
        </p:nvSpPr>
        <p:spPr>
          <a:xfrm>
            <a:off x="2519259" y="1369964"/>
            <a:ext cx="3416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/>
              <a:t>HP tuning: Optuna</a:t>
            </a:r>
            <a:endParaRPr lang="ko-KR" altLang="en-US" sz="2800" b="1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65C76D2-1F2D-472C-8ECA-41AAD107A881}"/>
              </a:ext>
            </a:extLst>
          </p:cNvPr>
          <p:cNvSpPr txBox="1"/>
          <p:nvPr/>
        </p:nvSpPr>
        <p:spPr>
          <a:xfrm>
            <a:off x="3328195" y="850009"/>
            <a:ext cx="901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/>
              <a:t>XGB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336352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138</Words>
  <Application>Microsoft Office PowerPoint</Application>
  <PresentationFormat>와이드스크린</PresentationFormat>
  <Paragraphs>71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Helvetica Neue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선웅</dc:creator>
  <cp:lastModifiedBy>신 선웅</cp:lastModifiedBy>
  <cp:revision>10</cp:revision>
  <dcterms:created xsi:type="dcterms:W3CDTF">2021-05-27T02:04:28Z</dcterms:created>
  <dcterms:modified xsi:type="dcterms:W3CDTF">2021-05-30T18:11:14Z</dcterms:modified>
</cp:coreProperties>
</file>