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00" r:id="rId9"/>
    <p:sldId id="307" r:id="rId10"/>
    <p:sldId id="304" r:id="rId11"/>
    <p:sldId id="305" r:id="rId12"/>
    <p:sldId id="306" r:id="rId13"/>
    <p:sldId id="308" r:id="rId14"/>
    <p:sldId id="279" r:id="rId15"/>
    <p:sldId id="310" r:id="rId16"/>
    <p:sldId id="311" r:id="rId17"/>
    <p:sldId id="278" r:id="rId18"/>
    <p:sldId id="269" r:id="rId19"/>
    <p:sldId id="352" r:id="rId20"/>
    <p:sldId id="312" r:id="rId21"/>
    <p:sldId id="349" r:id="rId22"/>
    <p:sldId id="350" r:id="rId23"/>
    <p:sldId id="314" r:id="rId24"/>
    <p:sldId id="315" r:id="rId25"/>
    <p:sldId id="280" r:id="rId26"/>
    <p:sldId id="319" r:id="rId27"/>
    <p:sldId id="320" r:id="rId28"/>
    <p:sldId id="321" r:id="rId29"/>
    <p:sldId id="322" r:id="rId30"/>
    <p:sldId id="324" r:id="rId31"/>
    <p:sldId id="335" r:id="rId32"/>
    <p:sldId id="323" r:id="rId33"/>
    <p:sldId id="333" r:id="rId34"/>
    <p:sldId id="331" r:id="rId35"/>
    <p:sldId id="332" r:id="rId36"/>
    <p:sldId id="334" r:id="rId37"/>
    <p:sldId id="337" r:id="rId38"/>
    <p:sldId id="339" r:id="rId39"/>
    <p:sldId id="264" r:id="rId40"/>
    <p:sldId id="338" r:id="rId41"/>
    <p:sldId id="297" r:id="rId42"/>
    <p:sldId id="290" r:id="rId43"/>
    <p:sldId id="291" r:id="rId44"/>
    <p:sldId id="299" r:id="rId45"/>
    <p:sldId id="258" r:id="rId46"/>
    <p:sldId id="342" r:id="rId47"/>
    <p:sldId id="343" r:id="rId48"/>
    <p:sldId id="344" r:id="rId49"/>
    <p:sldId id="340" r:id="rId50"/>
    <p:sldId id="347" r:id="rId51"/>
    <p:sldId id="346" r:id="rId52"/>
    <p:sldId id="348" r:id="rId53"/>
    <p:sldId id="326" r:id="rId54"/>
    <p:sldId id="327" r:id="rId55"/>
    <p:sldId id="328" r:id="rId56"/>
    <p:sldId id="329" r:id="rId57"/>
    <p:sldId id="353" r:id="rId58"/>
    <p:sldId id="330" r:id="rId59"/>
    <p:sldId id="289" r:id="rId60"/>
    <p:sldId id="341" r:id="rId61"/>
    <p:sldId id="351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7A37"/>
    <a:srgbClr val="009E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4660"/>
  </p:normalViewPr>
  <p:slideViewPr>
    <p:cSldViewPr>
      <p:cViewPr varScale="1">
        <p:scale>
          <a:sx n="98" d="100"/>
          <a:sy n="98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20.07.2015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20.07.2015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20.07.2015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20.07.2015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20.07.2015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20.07.2015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20.07.2015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20.07.2015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20.07.2015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20.07.2015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20.07.2015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20.07.2015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20.07.2015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20.07.2015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новых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создавать записи «на лету» с помощью функции </a:t>
            </a:r>
            <a:r>
              <a:rPr lang="en-US" sz="2400" dirty="0" smtClean="0"/>
              <a:t>Rec</a:t>
            </a:r>
            <a:r>
              <a:rPr lang="ru-RU" sz="2400" dirty="0" smtClean="0"/>
              <a:t>. Поля записи, возвращаемой функцией </a:t>
            </a:r>
            <a:r>
              <a:rPr lang="en-US" sz="2400" dirty="0" smtClean="0"/>
              <a:t>Rec</a:t>
            </a:r>
            <a:r>
              <a:rPr lang="ru-RU" sz="2400" dirty="0" smtClean="0"/>
              <a:t>, именуются последовательно: </a:t>
            </a:r>
            <a:r>
              <a:rPr lang="en-US" sz="2400" dirty="0" smtClean="0"/>
              <a:t>Item1, Item2 </a:t>
            </a:r>
            <a:r>
              <a:rPr lang="ru-RU" sz="2400" dirty="0" smtClean="0"/>
              <a:t>и т.д.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максимально эффективный алгоритм.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/>
                <a:gridCol w="502504"/>
                <a:gridCol w="502504"/>
                <a:gridCol w="502504"/>
                <a:gridCol w="502504"/>
                <a:gridCol w="502504"/>
                <a:gridCol w="502504"/>
                <a:gridCol w="344856"/>
                <a:gridCol w="480336"/>
                <a:gridCol w="480336"/>
                <a:gridCol w="480336"/>
                <a:gridCol w="480336"/>
                <a:gridCol w="480336"/>
                <a:gridCol w="480336"/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отсутствует.</a:t>
            </a:r>
          </a:p>
          <a:p>
            <a:r>
              <a:rPr lang="ru-RU" sz="2400" dirty="0" smtClean="0"/>
              <a:t>Строка знает свою длину 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Мощный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Современный язык </a:t>
            </a:r>
            <a:r>
              <a:rPr lang="en-US" dirty="0" smtClean="0"/>
              <a:t>Pascal</a:t>
            </a:r>
            <a:r>
              <a:rPr lang="ru-RU" dirty="0" smtClean="0"/>
              <a:t>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Операция </a:t>
            </a:r>
            <a:r>
              <a:rPr lang="en-US" dirty="0" smtClean="0"/>
              <a:t>=&gt;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Пара может создаваться в виде Ключ =</a:t>
            </a:r>
            <a:r>
              <a:rPr lang="en-US" sz="2400" dirty="0" smtClean="0"/>
              <a:t>&gt; </a:t>
            </a:r>
            <a:r>
              <a:rPr lang="ru-RU" sz="2400" dirty="0" smtClean="0"/>
              <a:t>Значение, а словарь –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30858"/>
            <a:ext cx="5832648" cy="440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96752"/>
            <a:ext cx="8645622" cy="115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- 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370789" cy="431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 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dirty="0" smtClean="0"/>
              <a:t>=0</a:t>
            </a:r>
            <a:r>
              <a:rPr lang="ru-RU" sz="1800" dirty="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</a:t>
            </a:r>
            <a:r>
              <a:rPr lang="ru-RU" sz="2000" smtClean="0"/>
              <a:t>в памяти, </a:t>
            </a:r>
            <a:r>
              <a:rPr lang="ru-RU" sz="2000" dirty="0" smtClean="0"/>
              <a:t>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/>
              <a:t>Операторы </a:t>
            </a:r>
            <a:r>
              <a:rPr lang="ru-RU" dirty="0" smtClean="0"/>
              <a:t>+= и *=</a:t>
            </a:r>
            <a:endParaRPr lang="ru-RU" dirty="0"/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</a:t>
            </a:r>
            <a:r>
              <a:rPr lang="ru-RU" dirty="0"/>
              <a:t>типа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 smtClean="0"/>
          </a:p>
          <a:p>
            <a:r>
              <a:rPr lang="ru-RU" dirty="0" smtClean="0"/>
              <a:t>Программировать в стиле старого Паскаля можно, </a:t>
            </a:r>
            <a:br>
              <a:rPr lang="ru-RU" dirty="0" smtClean="0"/>
            </a:br>
            <a:r>
              <a:rPr lang="ru-RU" dirty="0" smtClean="0"/>
              <a:t>но </a:t>
            </a:r>
            <a:r>
              <a:rPr lang="ru-RU" dirty="0" smtClean="0">
                <a:solidFill>
                  <a:srgbClr val="0070C0"/>
                </a:solidFill>
              </a:rPr>
              <a:t>не рекомендуется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15767</TotalTime>
  <Words>6228</Words>
  <Application>Microsoft Office PowerPoint</Application>
  <PresentationFormat>Экран (4:3)</PresentationFormat>
  <Paragraphs>1399</Paragraphs>
  <Slides>61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Язык программирования PascalABC.NET  2015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Словари. Операция =&gt;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C</cp:lastModifiedBy>
  <cp:revision>557</cp:revision>
  <dcterms:created xsi:type="dcterms:W3CDTF">2015-03-22T18:07:30Z</dcterms:created>
  <dcterms:modified xsi:type="dcterms:W3CDTF">2015-07-20T19:59:56Z</dcterms:modified>
</cp:coreProperties>
</file>