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8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1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3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8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5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3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-wake.opendata.arcgi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FF94CD-DE40-4975-8A72-CFDC9650E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FE0E6-3D8C-4511-8C57-F6114421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Wake County Parks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64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4033F7-C8F5-4BB2-B955-7FA0D5F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Problem: Finding the Right Parks in Wake County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C30A1-BCAC-4D1D-A981-FA59EED6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Information on parks not readily available.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Too many choose from.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Too hard to know which facilities are available in each park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998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4033F7-C8F5-4BB2-B955-7FA0D5F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source and cleaning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C30A1-BCAC-4D1D-A981-FA59EED6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Data obtained from </a:t>
            </a:r>
            <a:r>
              <a:rPr lang="en-US" sz="3200" dirty="0">
                <a:hlinkClick r:id="rId2"/>
              </a:rPr>
              <a:t>http://data-wake.opendata.arcgis.com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Removed nonessential 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Missing addresses and coordinate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Use of </a:t>
            </a:r>
            <a:r>
              <a:rPr lang="en-US" sz="3200" dirty="0" err="1"/>
              <a:t>geopy</a:t>
            </a:r>
            <a:r>
              <a:rPr lang="en-US" sz="3200" dirty="0"/>
              <a:t> to get missing coordinates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894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4033F7-C8F5-4BB2-B955-7FA0D5F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b="1" dirty="0"/>
              <a:t>Methodology and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C30A1-BCAC-4D1D-A981-FA59EED6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Pandas powerful functions to manipulate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Sorted the data to list parks with the most facilities to make a top 10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Foursquare </a:t>
            </a:r>
            <a:r>
              <a:rPr lang="en-US" sz="3200" dirty="0" err="1"/>
              <a:t>Api</a:t>
            </a:r>
            <a:r>
              <a:rPr lang="en-US" sz="3200" dirty="0"/>
              <a:t> was used to get top 10 venues from each park in our top 10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Playgrounds and picnic shelters were the most common facilities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340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4033F7-C8F5-4BB2-B955-7FA0D5F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936508" cy="5413241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Observations and Recommendations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C30A1-BCAC-4D1D-A981-FA59EED6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Most common venues were within the parks.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Foursquare top 10 venues matched our top 10 list from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Parks in the top 10 lists are good enough diverse for any visitor.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4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4033F7-C8F5-4BB2-B955-7FA0D5F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100" b="1" dirty="0"/>
              <a:t>Conclusion</a:t>
            </a:r>
            <a:endParaRPr lang="en-US" sz="31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C30A1-BCAC-4D1D-A981-FA59EED6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final list have all the 10 parks and their venues listed in one convenient place.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no need in browsing the website of each park to learn about its venues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you have kids with you, it’s easy to look for parks with ice cream 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you need is in one table. For full table reference the notebook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F5530-C7E1-401B-AB36-C2C0DCBF4D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3999" y="643466"/>
            <a:ext cx="6491455" cy="52256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759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4033F7-C8F5-4BB2-B955-7FA0D5F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936508" cy="5413241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For More Information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C30A1-BCAC-4D1D-A981-FA59EED6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258C5-F2C2-455B-BFBF-3514FF19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682" y="571750"/>
            <a:ext cx="7450318" cy="5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20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8E3E2"/>
      </a:lt2>
      <a:accent1>
        <a:srgbClr val="79A9B7"/>
      </a:accent1>
      <a:accent2>
        <a:srgbClr val="76ADA2"/>
      </a:accent2>
      <a:accent3>
        <a:srgbClr val="81AB91"/>
      </a:accent3>
      <a:accent4>
        <a:srgbClr val="78AD76"/>
      </a:accent4>
      <a:accent5>
        <a:srgbClr val="91A87F"/>
      </a:accent5>
      <a:accent6>
        <a:srgbClr val="9EA571"/>
      </a:accent6>
      <a:hlink>
        <a:srgbClr val="AC746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222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RetrospectVTI</vt:lpstr>
      <vt:lpstr>Wake County Parks </vt:lpstr>
      <vt:lpstr>Problem: Finding the Right Parks in Wake County</vt:lpstr>
      <vt:lpstr>Data source and cleaning</vt:lpstr>
      <vt:lpstr>Methodology and Results</vt:lpstr>
      <vt:lpstr>Observations and Recommendations</vt:lpstr>
      <vt:lpstr>Conclusion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County Parks </dc:title>
  <dc:creator>Djibril Namata</dc:creator>
  <cp:lastModifiedBy>Djibril Namata</cp:lastModifiedBy>
  <cp:revision>6</cp:revision>
  <dcterms:created xsi:type="dcterms:W3CDTF">2019-08-09T05:40:30Z</dcterms:created>
  <dcterms:modified xsi:type="dcterms:W3CDTF">2019-08-09T06:19:34Z</dcterms:modified>
</cp:coreProperties>
</file>