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60" r:id="rId5"/>
  </p:sldIdLst>
  <p:sldSz cx="9601200" cy="12801600" type="A3"/>
  <p:notesSz cx="9926638" cy="14355763"/>
  <p:defaultTextStyle>
    <a:defPPr>
      <a:defRPr lang="nl-NL"/>
    </a:defPPr>
    <a:lvl1pPr marL="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aamloze sectie" id="{315C0D7C-CD58-B84F-950A-C5030F415C45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2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54"/>
    <a:srgbClr val="004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2" autoAdjust="0"/>
  </p:normalViewPr>
  <p:slideViewPr>
    <p:cSldViewPr snapToGrid="0" snapToObjects="1">
      <p:cViewPr>
        <p:scale>
          <a:sx n="66" d="100"/>
          <a:sy n="66" d="100"/>
        </p:scale>
        <p:origin x="2070" y="-66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-3042" y="-114"/>
      </p:cViewPr>
      <p:guideLst>
        <p:guide orient="horz" pos="4522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717788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l">
              <a:defRPr sz="1700"/>
            </a:lvl1pPr>
          </a:lstStyle>
          <a:p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717788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r">
              <a:defRPr sz="1700"/>
            </a:lvl1pPr>
          </a:lstStyle>
          <a:p>
            <a:fld id="{1CEA9899-C738-A341-BA28-4520E19E1D62}" type="datetime1">
              <a:rPr lang="nl-NL" smtClean="0">
                <a:latin typeface="Segoe UI" panose="020B0502040204020203" pitchFamily="34" charset="0"/>
                <a:cs typeface="Segoe UI" panose="020B0502040204020203" pitchFamily="34" charset="0"/>
              </a:rPr>
              <a:t>12-8-2021</a:t>
            </a:fld>
            <a:endParaRPr lang="nl-NL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1" y="13635483"/>
            <a:ext cx="4301543" cy="717788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l">
              <a:defRPr sz="1700"/>
            </a:lvl1pPr>
          </a:lstStyle>
          <a:p>
            <a:endParaRPr lang="nl-NL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5622799" y="13635483"/>
            <a:ext cx="4301543" cy="717788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r">
              <a:defRPr sz="1700"/>
            </a:lvl1pPr>
          </a:lstStyle>
          <a:p>
            <a:fld id="{CA0FFB67-E022-4840-9EA8-106074B1C557}" type="slidenum">
              <a:rPr lang="nl-NL" smtClean="0">
                <a:latin typeface="Segoe UI" panose="020B0502040204020203" pitchFamily="34" charset="0"/>
                <a:cs typeface="Segoe UI" panose="020B0502040204020203" pitchFamily="34" charset="0"/>
              </a:rPr>
              <a:t>‹nr.›</a:t>
            </a:fld>
            <a:endParaRPr lang="nl-NL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41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717788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l">
              <a:defRPr sz="17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717788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r">
              <a:defRPr sz="17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EF727FA-D260-4449-8089-C2508C86E65A}" type="datetime1">
              <a:rPr lang="nl-NL" smtClean="0"/>
              <a:pPr/>
              <a:t>12-8-2021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943225" y="1076325"/>
            <a:ext cx="4040188" cy="538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762" tIns="66381" rIns="132762" bIns="66381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92665" y="6818988"/>
            <a:ext cx="7941310" cy="6460093"/>
          </a:xfrm>
          <a:prstGeom prst="rect">
            <a:avLst/>
          </a:prstGeom>
        </p:spPr>
        <p:txBody>
          <a:bodyPr vert="horz" lIns="132762" tIns="66381" rIns="132762" bIns="66381" rtlCol="0"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1" y="13635483"/>
            <a:ext cx="4301543" cy="717788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l">
              <a:defRPr sz="17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622799" y="13635483"/>
            <a:ext cx="4301543" cy="717788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r">
              <a:defRPr sz="17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5599CD9-3551-B846-AB2D-2087DF797B1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472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40080" rtl="0" eaLnBrk="1" latinLnBrk="0" hangingPunct="1">
      <a:defRPr sz="168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640080" algn="l" defTabSz="640080" rtl="0" eaLnBrk="1" latinLnBrk="0" hangingPunct="1">
      <a:defRPr sz="168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1280160" algn="l" defTabSz="640080" rtl="0" eaLnBrk="1" latinLnBrk="0" hangingPunct="1">
      <a:defRPr sz="168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920240" algn="l" defTabSz="640080" rtl="0" eaLnBrk="1" latinLnBrk="0" hangingPunct="1">
      <a:defRPr sz="168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2560320" algn="l" defTabSz="640080" rtl="0" eaLnBrk="1" latinLnBrk="0" hangingPunct="1">
      <a:defRPr sz="168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3200400" algn="l" defTabSz="64008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323000" y="5040000"/>
            <a:ext cx="7938000" cy="2419200"/>
          </a:xfrm>
        </p:spPr>
        <p:txBody>
          <a:bodyPr>
            <a:noAutofit/>
          </a:bodyPr>
          <a:lstStyle>
            <a:lvl1pPr>
              <a:defRPr sz="4400" b="0" baseline="0"/>
            </a:lvl1pPr>
          </a:lstStyle>
          <a:p>
            <a:r>
              <a:rPr lang="nl-NL" dirty="0" smtClean="0"/>
              <a:t>Klik om een titel te plaatsen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1323000" y="7728000"/>
            <a:ext cx="7938000" cy="672000"/>
          </a:xfrm>
        </p:spPr>
        <p:txBody>
          <a:bodyPr>
            <a:noAutofit/>
          </a:bodyPr>
          <a:lstStyle>
            <a:lvl1pPr marL="0" indent="0" algn="l">
              <a:buNone/>
              <a:defRPr sz="2000" i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z="2000" dirty="0" smtClean="0"/>
              <a:t>Klik om je naam in te voegen  l  en de datum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829" y="797631"/>
            <a:ext cx="3588928" cy="3221906"/>
          </a:xfrm>
          <a:prstGeom prst="rect">
            <a:avLst/>
          </a:prstGeom>
        </p:spPr>
      </p:pic>
      <p:cxnSp>
        <p:nvCxnSpPr>
          <p:cNvPr id="12" name="Rechte verbindingslijn 11"/>
          <p:cNvCxnSpPr/>
          <p:nvPr userDrawn="1"/>
        </p:nvCxnSpPr>
        <p:spPr>
          <a:xfrm>
            <a:off x="0" y="4402397"/>
            <a:ext cx="9601200" cy="0"/>
          </a:xfrm>
          <a:prstGeom prst="line">
            <a:avLst/>
          </a:prstGeom>
          <a:ln w="12700">
            <a:solidFill>
              <a:srgbClr val="003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40" y="5467816"/>
            <a:ext cx="378096" cy="66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1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6000" y="4368000"/>
            <a:ext cx="8316000" cy="7056000"/>
          </a:xfrm>
        </p:spPr>
        <p:txBody>
          <a:bodyPr/>
          <a:lstStyle>
            <a:lvl1pPr>
              <a:defRPr sz="2800">
                <a:latin typeface="+mn-lt"/>
              </a:defRPr>
            </a:lvl1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756000" y="2688000"/>
            <a:ext cx="8316000" cy="1344000"/>
          </a:xfrm>
        </p:spPr>
        <p:txBody>
          <a:bodyPr/>
          <a:lstStyle>
            <a:lvl1pPr algn="l">
              <a:defRPr sz="4000" b="1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384253"/>
            <a:ext cx="1694771" cy="1521457"/>
          </a:xfrm>
          <a:prstGeom prst="rect">
            <a:avLst/>
          </a:prstGeom>
        </p:spPr>
      </p:pic>
      <p:cxnSp>
        <p:nvCxnSpPr>
          <p:cNvPr id="11" name="Rechte verbindingslijn 10"/>
          <p:cNvCxnSpPr/>
          <p:nvPr userDrawn="1"/>
        </p:nvCxnSpPr>
        <p:spPr>
          <a:xfrm>
            <a:off x="0" y="2119040"/>
            <a:ext cx="9601200" cy="0"/>
          </a:xfrm>
          <a:prstGeom prst="line">
            <a:avLst/>
          </a:prstGeom>
          <a:ln w="12700">
            <a:solidFill>
              <a:srgbClr val="003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8" y="1602455"/>
            <a:ext cx="171862" cy="30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2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67000" y="2688000"/>
            <a:ext cx="8316000" cy="134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67000" y="4704000"/>
            <a:ext cx="8316000" cy="705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958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erica Needs You to Get Ordained Online! | AMM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04" y="48129"/>
            <a:ext cx="9616103" cy="523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1199300" y="5303707"/>
            <a:ext cx="7202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Plexus </a:t>
            </a:r>
            <a:r>
              <a:rPr lang="nl-NL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brachialis</a:t>
            </a:r>
            <a:r>
              <a:rPr lang="nl-NL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studie</a:t>
            </a:r>
            <a:endParaRPr lang="nl-NL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8" name="Picture 4" descr="bol.com | Tony&amp;#39;s Chocolonely Tiny Tony&amp;#39;s Mix Chocolade Cadeau - 100 Tiny&amp;#39;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49" y="8227097"/>
            <a:ext cx="523875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9c34cd2d-4dca-448b-88d9-57c8cbf69ce2@eurprd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733428" y="7554230"/>
            <a:ext cx="5980407" cy="448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hoek 4"/>
          <p:cNvSpPr/>
          <p:nvPr/>
        </p:nvSpPr>
        <p:spPr>
          <a:xfrm>
            <a:off x="2552137" y="6621302"/>
            <a:ext cx="564843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nl-NL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Stap 1</a:t>
            </a:r>
          </a:p>
          <a:p>
            <a:r>
              <a:rPr lang="nl-N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nl-NL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Stap 2</a:t>
            </a:r>
            <a:endParaRPr lang="nl-N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5779647"/>
      </p:ext>
    </p:extLst>
  </p:cSld>
  <p:clrMapOvr>
    <a:masterClrMapping/>
  </p:clrMapOvr>
</p:sld>
</file>

<file path=ppt/theme/theme1.xml><?xml version="1.0" encoding="utf-8"?>
<a:theme xmlns:a="http://schemas.openxmlformats.org/drawingml/2006/main" name="ETZ_PPT_template">
  <a:themeElements>
    <a:clrScheme name="ETZ">
      <a:dk1>
        <a:srgbClr val="000000"/>
      </a:dk1>
      <a:lt1>
        <a:sysClr val="window" lastClr="FFFFFF"/>
      </a:lt1>
      <a:dk2>
        <a:srgbClr val="003F54"/>
      </a:dk2>
      <a:lt2>
        <a:srgbClr val="FFFFFF"/>
      </a:lt2>
      <a:accent1>
        <a:srgbClr val="EF3340"/>
      </a:accent1>
      <a:accent2>
        <a:srgbClr val="00B0F0"/>
      </a:accent2>
      <a:accent3>
        <a:srgbClr val="8CD600"/>
      </a:accent3>
      <a:accent4>
        <a:srgbClr val="003F54"/>
      </a:accent4>
      <a:accent5>
        <a:srgbClr val="FFFFFF"/>
      </a:accent5>
      <a:accent6>
        <a:srgbClr val="FFFFFF"/>
      </a:accent6>
      <a:hlink>
        <a:srgbClr val="00B0F0"/>
      </a:hlink>
      <a:folHlink>
        <a:srgbClr val="00B0F0"/>
      </a:folHlink>
    </a:clrScheme>
    <a:fontScheme name="ETZ font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97C8557D619A4DBF577FE4815CEC06" ma:contentTypeVersion="0" ma:contentTypeDescription="Een nieuw document maken." ma:contentTypeScope="" ma:versionID="8d6abaac2b234332f29c4be0aa3100d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74609C-9BBF-4254-A70C-AB61B87377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79CEB24-291A-465A-9561-00B1BFECCA2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46C96E4-39AA-47C4-BC09-3C3E4314AB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144</TotalTime>
  <Words>12</Words>
  <Application>Microsoft Office PowerPoint</Application>
  <PresentationFormat>A3 (297 x 420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Segoe UI</vt:lpstr>
      <vt:lpstr>ETZ_PPT_template</vt:lpstr>
      <vt:lpstr>PowerPoint-presentatie</vt:lpstr>
    </vt:vector>
  </TitlesOfParts>
  <Company>ETZ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Tolboom, Rob</dc:creator>
  <cp:keywords>Sjabloon</cp:keywords>
  <cp:lastModifiedBy>Tolboom, Rob</cp:lastModifiedBy>
  <cp:revision>3</cp:revision>
  <cp:lastPrinted>2021-08-12T06:56:43Z</cp:lastPrinted>
  <dcterms:created xsi:type="dcterms:W3CDTF">2021-08-12T06:46:49Z</dcterms:created>
  <dcterms:modified xsi:type="dcterms:W3CDTF">2021-08-12T09:10:58Z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0x0101000297C8557D619A4DBF577FE4815CEC06</vt:lpwstr>
  </property>
  <property fmtid="{D5CDD505-2E9C-101B-9397-08002B2CF9AE}" pid="3" name="TaxKeyword">
    <vt:lpwstr>35;#Sjabloon|5726832a-b7db-4b1d-8587-093063227dc6</vt:lpwstr>
  </property>
  <property fmtid="{D5CDD505-2E9C-101B-9397-08002B2CF9AE}" pid="4" name="Metadata">
    <vt:lpwstr>39;#Huisstijl|ebe29eeb-6079-4b8c-bc4a-de67c61f0d54</vt:lpwstr>
  </property>
  <property fmtid="{D5CDD505-2E9C-101B-9397-08002B2CF9AE}" pid="5" name="Organisatie eenheid">
    <vt:lpwstr>12;#Communicatie|96bb74ad-855d-4b35-865d-e8a56edcdbe6</vt:lpwstr>
  </property>
  <property fmtid="{D5CDD505-2E9C-101B-9397-08002B2CF9AE}" pid="6" name="Documenttype">
    <vt:lpwstr>50;#Sjabloon|01d96efd-955a-4d38-a999-57b222a572bb</vt:lpwstr>
  </property>
  <property fmtid="{D5CDD505-2E9C-101B-9397-08002B2CF9AE}" pid="7" name="_AdHocReviewCycleID">
    <vt:i4>-1384835666</vt:i4>
  </property>
  <property fmtid="{D5CDD505-2E9C-101B-9397-08002B2CF9AE}" pid="8" name="_NewReviewCycle">
    <vt:lpwstr/>
  </property>
  <property fmtid="{D5CDD505-2E9C-101B-9397-08002B2CF9AE}" pid="9" name="_EmailSubject">
    <vt:lpwstr>Poster plexus brachialis studie</vt:lpwstr>
  </property>
  <property fmtid="{D5CDD505-2E9C-101B-9397-08002B2CF9AE}" pid="10" name="_AuthorEmail">
    <vt:lpwstr>r.tolboom@etz.nl</vt:lpwstr>
  </property>
  <property fmtid="{D5CDD505-2E9C-101B-9397-08002B2CF9AE}" pid="11" name="_AuthorEmailDisplayName">
    <vt:lpwstr>Tolboom, Rob</vt:lpwstr>
  </property>
  <property fmtid="{D5CDD505-2E9C-101B-9397-08002B2CF9AE}" pid="12" name="_PreviousAdHocReviewCycleID">
    <vt:i4>-1384835666</vt:i4>
  </property>
</Properties>
</file>