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4" r:id="rId5"/>
    <p:sldId id="325" r:id="rId6"/>
    <p:sldId id="326" r:id="rId7"/>
    <p:sldId id="3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3F6379"/>
    <a:srgbClr val="636D6E"/>
    <a:srgbClr val="993200"/>
    <a:srgbClr val="176338"/>
    <a:srgbClr val="0D78C9"/>
    <a:srgbClr val="024C84"/>
    <a:srgbClr val="4D4E44"/>
    <a:srgbClr val="0F5D3F"/>
    <a:srgbClr val="ABC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80875-73A2-B845-9304-82D13B38FA42}" v="93" dt="2022-01-04T03:23:59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77211"/>
  </p:normalViewPr>
  <p:slideViewPr>
    <p:cSldViewPr>
      <p:cViewPr varScale="1">
        <p:scale>
          <a:sx n="97" d="100"/>
          <a:sy n="97" d="100"/>
        </p:scale>
        <p:origin x="1744" y="19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Rui" userId="3b1e6292-a4ec-4005-90a3-80bbd93b7618" providerId="ADAL" clId="{FF980875-73A2-B845-9304-82D13B38FA42}"/>
    <pc:docChg chg="undo custSel addSld modSld sldOrd">
      <pc:chgData name="Li, Rui" userId="3b1e6292-a4ec-4005-90a3-80bbd93b7618" providerId="ADAL" clId="{FF980875-73A2-B845-9304-82D13B38FA42}" dt="2022-01-06T18:21:19.289" v="2292" actId="20577"/>
      <pc:docMkLst>
        <pc:docMk/>
      </pc:docMkLst>
      <pc:sldChg chg="addSp delSp modSp mod">
        <pc:chgData name="Li, Rui" userId="3b1e6292-a4ec-4005-90a3-80bbd93b7618" providerId="ADAL" clId="{FF980875-73A2-B845-9304-82D13B38FA42}" dt="2021-12-30T04:07:49.262" v="1363" actId="478"/>
        <pc:sldMkLst>
          <pc:docMk/>
          <pc:sldMk cId="0" sldId="324"/>
        </pc:sldMkLst>
        <pc:picChg chg="add del mod">
          <ac:chgData name="Li, Rui" userId="3b1e6292-a4ec-4005-90a3-80bbd93b7618" providerId="ADAL" clId="{FF980875-73A2-B845-9304-82D13B38FA42}" dt="2021-12-30T04:07:49.262" v="1363" actId="478"/>
          <ac:picMkLst>
            <pc:docMk/>
            <pc:sldMk cId="0" sldId="324"/>
            <ac:picMk id="5" creationId="{19990BFF-4C79-8E49-B717-A009924557A8}"/>
          </ac:picMkLst>
        </pc:picChg>
      </pc:sldChg>
      <pc:sldChg chg="modSp new mod">
        <pc:chgData name="Li, Rui" userId="3b1e6292-a4ec-4005-90a3-80bbd93b7618" providerId="ADAL" clId="{FF980875-73A2-B845-9304-82D13B38FA42}" dt="2021-12-27T17:05:15.767" v="174"/>
        <pc:sldMkLst>
          <pc:docMk/>
          <pc:sldMk cId="2918333350" sldId="325"/>
        </pc:sldMkLst>
        <pc:spChg chg="mod">
          <ac:chgData name="Li, Rui" userId="3b1e6292-a4ec-4005-90a3-80bbd93b7618" providerId="ADAL" clId="{FF980875-73A2-B845-9304-82D13B38FA42}" dt="2021-12-27T17:05:15.767" v="174"/>
          <ac:spMkLst>
            <pc:docMk/>
            <pc:sldMk cId="2918333350" sldId="325"/>
            <ac:spMk id="2" creationId="{E332539B-F678-BD49-9ED3-9F88BC101E65}"/>
          </ac:spMkLst>
        </pc:spChg>
        <pc:spChg chg="mod">
          <ac:chgData name="Li, Rui" userId="3b1e6292-a4ec-4005-90a3-80bbd93b7618" providerId="ADAL" clId="{FF980875-73A2-B845-9304-82D13B38FA42}" dt="2021-12-27T17:03:01.451" v="31" actId="20577"/>
          <ac:spMkLst>
            <pc:docMk/>
            <pc:sldMk cId="2918333350" sldId="325"/>
            <ac:spMk id="3" creationId="{54E1EAB6-70FA-6A4B-B21F-DA11DF63B48C}"/>
          </ac:spMkLst>
        </pc:spChg>
      </pc:sldChg>
      <pc:sldChg chg="modSp new mod modNotesTx">
        <pc:chgData name="Li, Rui" userId="3b1e6292-a4ec-4005-90a3-80bbd93b7618" providerId="ADAL" clId="{FF980875-73A2-B845-9304-82D13B38FA42}" dt="2022-01-06T18:18:29.973" v="2261" actId="20577"/>
        <pc:sldMkLst>
          <pc:docMk/>
          <pc:sldMk cId="1881362503" sldId="326"/>
        </pc:sldMkLst>
        <pc:spChg chg="mod">
          <ac:chgData name="Li, Rui" userId="3b1e6292-a4ec-4005-90a3-80bbd93b7618" providerId="ADAL" clId="{FF980875-73A2-B845-9304-82D13B38FA42}" dt="2021-12-27T17:05:59.218" v="195" actId="12"/>
          <ac:spMkLst>
            <pc:docMk/>
            <pc:sldMk cId="1881362503" sldId="326"/>
            <ac:spMk id="2" creationId="{498E1733-F223-6B43-AE1C-44625F26D683}"/>
          </ac:spMkLst>
        </pc:spChg>
        <pc:spChg chg="mod">
          <ac:chgData name="Li, Rui" userId="3b1e6292-a4ec-4005-90a3-80bbd93b7618" providerId="ADAL" clId="{FF980875-73A2-B845-9304-82D13B38FA42}" dt="2021-12-27T17:05:45.432" v="191" actId="33524"/>
          <ac:spMkLst>
            <pc:docMk/>
            <pc:sldMk cId="1881362503" sldId="326"/>
            <ac:spMk id="3" creationId="{CBF7081A-53DE-F04D-A5A7-F2A4E25DD93C}"/>
          </ac:spMkLst>
        </pc:spChg>
      </pc:sldChg>
      <pc:sldChg chg="modSp new mod">
        <pc:chgData name="Li, Rui" userId="3b1e6292-a4ec-4005-90a3-80bbd93b7618" providerId="ADAL" clId="{FF980875-73A2-B845-9304-82D13B38FA42}" dt="2022-01-06T18:21:19.289" v="2292" actId="20577"/>
        <pc:sldMkLst>
          <pc:docMk/>
          <pc:sldMk cId="744766754" sldId="327"/>
        </pc:sldMkLst>
        <pc:spChg chg="mod">
          <ac:chgData name="Li, Rui" userId="3b1e6292-a4ec-4005-90a3-80bbd93b7618" providerId="ADAL" clId="{FF980875-73A2-B845-9304-82D13B38FA42}" dt="2022-01-06T18:21:19.289" v="2292" actId="20577"/>
          <ac:spMkLst>
            <pc:docMk/>
            <pc:sldMk cId="744766754" sldId="327"/>
            <ac:spMk id="2" creationId="{514FCA17-A91F-C942-A014-3545BB1B5032}"/>
          </ac:spMkLst>
        </pc:spChg>
        <pc:spChg chg="mod">
          <ac:chgData name="Li, Rui" userId="3b1e6292-a4ec-4005-90a3-80bbd93b7618" providerId="ADAL" clId="{FF980875-73A2-B845-9304-82D13B38FA42}" dt="2021-12-27T17:06:21.092" v="210" actId="20577"/>
          <ac:spMkLst>
            <pc:docMk/>
            <pc:sldMk cId="744766754" sldId="327"/>
            <ac:spMk id="3" creationId="{A43B4601-166F-4A4C-A256-C395CFBB86E5}"/>
          </ac:spMkLst>
        </pc:spChg>
      </pc:sldChg>
      <pc:sldChg chg="addSp modSp new mod">
        <pc:chgData name="Li, Rui" userId="3b1e6292-a4ec-4005-90a3-80bbd93b7618" providerId="ADAL" clId="{FF980875-73A2-B845-9304-82D13B38FA42}" dt="2021-12-27T17:07:29.281" v="282" actId="1076"/>
        <pc:sldMkLst>
          <pc:docMk/>
          <pc:sldMk cId="1082467790" sldId="328"/>
        </pc:sldMkLst>
        <pc:spChg chg="mod">
          <ac:chgData name="Li, Rui" userId="3b1e6292-a4ec-4005-90a3-80bbd93b7618" providerId="ADAL" clId="{FF980875-73A2-B845-9304-82D13B38FA42}" dt="2021-12-27T17:07:26.987" v="281" actId="15"/>
          <ac:spMkLst>
            <pc:docMk/>
            <pc:sldMk cId="1082467790" sldId="328"/>
            <ac:spMk id="2" creationId="{B7BC8486-DFD2-0741-B014-53962C8D0151}"/>
          </ac:spMkLst>
        </pc:spChg>
        <pc:spChg chg="mod">
          <ac:chgData name="Li, Rui" userId="3b1e6292-a4ec-4005-90a3-80bbd93b7618" providerId="ADAL" clId="{FF980875-73A2-B845-9304-82D13B38FA42}" dt="2021-12-27T17:07:12.745" v="275" actId="20577"/>
          <ac:spMkLst>
            <pc:docMk/>
            <pc:sldMk cId="1082467790" sldId="328"/>
            <ac:spMk id="3" creationId="{875301B7-9A75-D543-B57F-850A6FCA5586}"/>
          </ac:spMkLst>
        </pc:spChg>
        <pc:picChg chg="add mod">
          <ac:chgData name="Li, Rui" userId="3b1e6292-a4ec-4005-90a3-80bbd93b7618" providerId="ADAL" clId="{FF980875-73A2-B845-9304-82D13B38FA42}" dt="2021-12-27T17:07:29.281" v="282" actId="1076"/>
          <ac:picMkLst>
            <pc:docMk/>
            <pc:sldMk cId="1082467790" sldId="328"/>
            <ac:picMk id="1026" creationId="{27ACF32A-298B-7B46-BF5E-748F20A804B4}"/>
          </ac:picMkLst>
        </pc:picChg>
      </pc:sldChg>
      <pc:sldChg chg="addSp modSp new mod">
        <pc:chgData name="Li, Rui" userId="3b1e6292-a4ec-4005-90a3-80bbd93b7618" providerId="ADAL" clId="{FF980875-73A2-B845-9304-82D13B38FA42}" dt="2021-12-27T17:07:52.995" v="331" actId="1076"/>
        <pc:sldMkLst>
          <pc:docMk/>
          <pc:sldMk cId="2482436414" sldId="329"/>
        </pc:sldMkLst>
        <pc:spChg chg="mod">
          <ac:chgData name="Li, Rui" userId="3b1e6292-a4ec-4005-90a3-80bbd93b7618" providerId="ADAL" clId="{FF980875-73A2-B845-9304-82D13B38FA42}" dt="2021-12-27T17:07:46.317" v="329"/>
          <ac:spMkLst>
            <pc:docMk/>
            <pc:sldMk cId="2482436414" sldId="329"/>
            <ac:spMk id="2" creationId="{CA4E95F4-6247-3B43-9DB5-CE13E105F97A}"/>
          </ac:spMkLst>
        </pc:spChg>
        <pc:spChg chg="mod">
          <ac:chgData name="Li, Rui" userId="3b1e6292-a4ec-4005-90a3-80bbd93b7618" providerId="ADAL" clId="{FF980875-73A2-B845-9304-82D13B38FA42}" dt="2021-12-27T17:07:41.662" v="328" actId="20577"/>
          <ac:spMkLst>
            <pc:docMk/>
            <pc:sldMk cId="2482436414" sldId="329"/>
            <ac:spMk id="3" creationId="{A1275E36-9224-CD42-B178-B6E69F9B1D65}"/>
          </ac:spMkLst>
        </pc:spChg>
        <pc:picChg chg="add mod">
          <ac:chgData name="Li, Rui" userId="3b1e6292-a4ec-4005-90a3-80bbd93b7618" providerId="ADAL" clId="{FF980875-73A2-B845-9304-82D13B38FA42}" dt="2021-12-27T17:07:52.995" v="331" actId="1076"/>
          <ac:picMkLst>
            <pc:docMk/>
            <pc:sldMk cId="2482436414" sldId="329"/>
            <ac:picMk id="2050" creationId="{708FE127-53EC-AC46-B369-68CBA6FCFB84}"/>
          </ac:picMkLst>
        </pc:picChg>
      </pc:sldChg>
      <pc:sldChg chg="modSp new mod">
        <pc:chgData name="Li, Rui" userId="3b1e6292-a4ec-4005-90a3-80bbd93b7618" providerId="ADAL" clId="{FF980875-73A2-B845-9304-82D13B38FA42}" dt="2021-12-27T17:08:34.984" v="367"/>
        <pc:sldMkLst>
          <pc:docMk/>
          <pc:sldMk cId="3741841363" sldId="330"/>
        </pc:sldMkLst>
        <pc:spChg chg="mod">
          <ac:chgData name="Li, Rui" userId="3b1e6292-a4ec-4005-90a3-80bbd93b7618" providerId="ADAL" clId="{FF980875-73A2-B845-9304-82D13B38FA42}" dt="2021-12-27T17:08:34.984" v="367"/>
          <ac:spMkLst>
            <pc:docMk/>
            <pc:sldMk cId="3741841363" sldId="330"/>
            <ac:spMk id="2" creationId="{DCF1A456-2D6F-A249-AE3F-837FFA854998}"/>
          </ac:spMkLst>
        </pc:spChg>
        <pc:spChg chg="mod">
          <ac:chgData name="Li, Rui" userId="3b1e6292-a4ec-4005-90a3-80bbd93b7618" providerId="ADAL" clId="{FF980875-73A2-B845-9304-82D13B38FA42}" dt="2021-12-27T17:08:15.072" v="362" actId="20577"/>
          <ac:spMkLst>
            <pc:docMk/>
            <pc:sldMk cId="3741841363" sldId="330"/>
            <ac:spMk id="3" creationId="{070165C7-E64F-7A4B-954F-622A3420DC1A}"/>
          </ac:spMkLst>
        </pc:spChg>
      </pc:sldChg>
      <pc:sldChg chg="addSp delSp modSp new mod">
        <pc:chgData name="Li, Rui" userId="3b1e6292-a4ec-4005-90a3-80bbd93b7618" providerId="ADAL" clId="{FF980875-73A2-B845-9304-82D13B38FA42}" dt="2021-12-27T17:09:11.233" v="378" actId="1076"/>
        <pc:sldMkLst>
          <pc:docMk/>
          <pc:sldMk cId="3395833512" sldId="331"/>
        </pc:sldMkLst>
        <pc:spChg chg="del">
          <ac:chgData name="Li, Rui" userId="3b1e6292-a4ec-4005-90a3-80bbd93b7618" providerId="ADAL" clId="{FF980875-73A2-B845-9304-82D13B38FA42}" dt="2021-12-27T17:09:05.490" v="374" actId="478"/>
          <ac:spMkLst>
            <pc:docMk/>
            <pc:sldMk cId="3395833512" sldId="331"/>
            <ac:spMk id="2" creationId="{A5FC6A42-8F54-7745-B7A5-C02EDF6C8453}"/>
          </ac:spMkLst>
        </pc:spChg>
        <pc:spChg chg="mod">
          <ac:chgData name="Li, Rui" userId="3b1e6292-a4ec-4005-90a3-80bbd93b7618" providerId="ADAL" clId="{FF980875-73A2-B845-9304-82D13B38FA42}" dt="2021-12-27T17:08:54.206" v="373" actId="20577"/>
          <ac:spMkLst>
            <pc:docMk/>
            <pc:sldMk cId="3395833512" sldId="331"/>
            <ac:spMk id="3" creationId="{5A9B9CE8-C018-B448-82F5-0615F2A1F444}"/>
          </ac:spMkLst>
        </pc:spChg>
        <pc:picChg chg="add mod">
          <ac:chgData name="Li, Rui" userId="3b1e6292-a4ec-4005-90a3-80bbd93b7618" providerId="ADAL" clId="{FF980875-73A2-B845-9304-82D13B38FA42}" dt="2021-12-27T17:09:11.233" v="378" actId="1076"/>
          <ac:picMkLst>
            <pc:docMk/>
            <pc:sldMk cId="3395833512" sldId="331"/>
            <ac:picMk id="3074" creationId="{A7ED00D6-F5BE-2441-904A-C49A60FF6491}"/>
          </ac:picMkLst>
        </pc:picChg>
      </pc:sldChg>
      <pc:sldChg chg="modSp new mod">
        <pc:chgData name="Li, Rui" userId="3b1e6292-a4ec-4005-90a3-80bbd93b7618" providerId="ADAL" clId="{FF980875-73A2-B845-9304-82D13B38FA42}" dt="2021-12-27T17:14:22.983" v="547" actId="20577"/>
        <pc:sldMkLst>
          <pc:docMk/>
          <pc:sldMk cId="1424087704" sldId="332"/>
        </pc:sldMkLst>
        <pc:spChg chg="mod">
          <ac:chgData name="Li, Rui" userId="3b1e6292-a4ec-4005-90a3-80bbd93b7618" providerId="ADAL" clId="{FF980875-73A2-B845-9304-82D13B38FA42}" dt="2021-12-27T17:14:22.983" v="547" actId="20577"/>
          <ac:spMkLst>
            <pc:docMk/>
            <pc:sldMk cId="1424087704" sldId="332"/>
            <ac:spMk id="2" creationId="{444EBCD5-8A5B-2244-B94E-797E434E0515}"/>
          </ac:spMkLst>
        </pc:spChg>
        <pc:spChg chg="mod">
          <ac:chgData name="Li, Rui" userId="3b1e6292-a4ec-4005-90a3-80bbd93b7618" providerId="ADAL" clId="{FF980875-73A2-B845-9304-82D13B38FA42}" dt="2021-12-27T17:09:23.277" v="410" actId="20577"/>
          <ac:spMkLst>
            <pc:docMk/>
            <pc:sldMk cId="1424087704" sldId="332"/>
            <ac:spMk id="3" creationId="{02829D32-3C46-894D-9D03-916D89348694}"/>
          </ac:spMkLst>
        </pc:spChg>
      </pc:sldChg>
      <pc:sldChg chg="addSp modSp new mod">
        <pc:chgData name="Li, Rui" userId="3b1e6292-a4ec-4005-90a3-80bbd93b7618" providerId="ADAL" clId="{FF980875-73A2-B845-9304-82D13B38FA42}" dt="2021-12-27T17:18:15.604" v="721" actId="1076"/>
        <pc:sldMkLst>
          <pc:docMk/>
          <pc:sldMk cId="1821564385" sldId="333"/>
        </pc:sldMkLst>
        <pc:spChg chg="mod">
          <ac:chgData name="Li, Rui" userId="3b1e6292-a4ec-4005-90a3-80bbd93b7618" providerId="ADAL" clId="{FF980875-73A2-B845-9304-82D13B38FA42}" dt="2021-12-27T17:18:14.194" v="720" actId="14100"/>
          <ac:spMkLst>
            <pc:docMk/>
            <pc:sldMk cId="1821564385" sldId="333"/>
            <ac:spMk id="2" creationId="{73E8141C-916C-FC42-9D22-3F4E1167432D}"/>
          </ac:spMkLst>
        </pc:spChg>
        <pc:spChg chg="mod">
          <ac:chgData name="Li, Rui" userId="3b1e6292-a4ec-4005-90a3-80bbd93b7618" providerId="ADAL" clId="{FF980875-73A2-B845-9304-82D13B38FA42}" dt="2021-12-27T17:15:26.397" v="612" actId="20577"/>
          <ac:spMkLst>
            <pc:docMk/>
            <pc:sldMk cId="1821564385" sldId="333"/>
            <ac:spMk id="3" creationId="{1B0B84AD-6AE3-0641-93B2-BE6DA001F954}"/>
          </ac:spMkLst>
        </pc:spChg>
        <pc:picChg chg="add mod">
          <ac:chgData name="Li, Rui" userId="3b1e6292-a4ec-4005-90a3-80bbd93b7618" providerId="ADAL" clId="{FF980875-73A2-B845-9304-82D13B38FA42}" dt="2021-12-27T17:18:15.604" v="721" actId="1076"/>
          <ac:picMkLst>
            <pc:docMk/>
            <pc:sldMk cId="1821564385" sldId="333"/>
            <ac:picMk id="4098" creationId="{E3AEF4DA-E7B1-054A-926F-7D82339DD9E0}"/>
          </ac:picMkLst>
        </pc:picChg>
      </pc:sldChg>
      <pc:sldChg chg="modSp new mod">
        <pc:chgData name="Li, Rui" userId="3b1e6292-a4ec-4005-90a3-80bbd93b7618" providerId="ADAL" clId="{FF980875-73A2-B845-9304-82D13B38FA42}" dt="2021-12-27T17:19:05.406" v="727" actId="255"/>
        <pc:sldMkLst>
          <pc:docMk/>
          <pc:sldMk cId="2890112656" sldId="334"/>
        </pc:sldMkLst>
        <pc:spChg chg="mod">
          <ac:chgData name="Li, Rui" userId="3b1e6292-a4ec-4005-90a3-80bbd93b7618" providerId="ADAL" clId="{FF980875-73A2-B845-9304-82D13B38FA42}" dt="2021-12-27T17:19:05.406" v="727" actId="255"/>
          <ac:spMkLst>
            <pc:docMk/>
            <pc:sldMk cId="2890112656" sldId="334"/>
            <ac:spMk id="2" creationId="{844CA4D1-60B9-3C47-AD4A-8430593D0957}"/>
          </ac:spMkLst>
        </pc:spChg>
        <pc:spChg chg="mod">
          <ac:chgData name="Li, Rui" userId="3b1e6292-a4ec-4005-90a3-80bbd93b7618" providerId="ADAL" clId="{FF980875-73A2-B845-9304-82D13B38FA42}" dt="2021-12-27T17:17:34.565" v="656" actId="20577"/>
          <ac:spMkLst>
            <pc:docMk/>
            <pc:sldMk cId="2890112656" sldId="334"/>
            <ac:spMk id="3" creationId="{AF22B455-37CF-1342-86AE-AE529C8B5C2E}"/>
          </ac:spMkLst>
        </pc:spChg>
      </pc:sldChg>
      <pc:sldChg chg="addSp delSp modSp new mod">
        <pc:chgData name="Li, Rui" userId="3b1e6292-a4ec-4005-90a3-80bbd93b7618" providerId="ADAL" clId="{FF980875-73A2-B845-9304-82D13B38FA42}" dt="2021-12-27T17:22:19.947" v="783" actId="1076"/>
        <pc:sldMkLst>
          <pc:docMk/>
          <pc:sldMk cId="4029755244" sldId="335"/>
        </pc:sldMkLst>
        <pc:spChg chg="del">
          <ac:chgData name="Li, Rui" userId="3b1e6292-a4ec-4005-90a3-80bbd93b7618" providerId="ADAL" clId="{FF980875-73A2-B845-9304-82D13B38FA42}" dt="2021-12-27T17:20:17.375" v="744" actId="478"/>
          <ac:spMkLst>
            <pc:docMk/>
            <pc:sldMk cId="4029755244" sldId="335"/>
            <ac:spMk id="2" creationId="{9F871086-E9A8-B64D-9751-5BD1B169E7B9}"/>
          </ac:spMkLst>
        </pc:spChg>
        <pc:spChg chg="add del mod">
          <ac:chgData name="Li, Rui" userId="3b1e6292-a4ec-4005-90a3-80bbd93b7618" providerId="ADAL" clId="{FF980875-73A2-B845-9304-82D13B38FA42}" dt="2021-12-27T17:20:15.368" v="743" actId="478"/>
          <ac:spMkLst>
            <pc:docMk/>
            <pc:sldMk cId="4029755244" sldId="335"/>
            <ac:spMk id="3" creationId="{8EFF6C92-6074-4446-A59D-E508CC935B61}"/>
          </ac:spMkLst>
        </pc:spChg>
        <pc:spChg chg="add del">
          <ac:chgData name="Li, Rui" userId="3b1e6292-a4ec-4005-90a3-80bbd93b7618" providerId="ADAL" clId="{FF980875-73A2-B845-9304-82D13B38FA42}" dt="2021-12-27T17:20:12.511" v="741" actId="22"/>
          <ac:spMkLst>
            <pc:docMk/>
            <pc:sldMk cId="4029755244" sldId="335"/>
            <ac:spMk id="5" creationId="{D3ED2C7C-28A1-6D44-B398-1735AA918E07}"/>
          </ac:spMkLst>
        </pc:spChg>
        <pc:spChg chg="add del mod">
          <ac:chgData name="Li, Rui" userId="3b1e6292-a4ec-4005-90a3-80bbd93b7618" providerId="ADAL" clId="{FF980875-73A2-B845-9304-82D13B38FA42}" dt="2021-12-27T17:20:15.368" v="743" actId="478"/>
          <ac:spMkLst>
            <pc:docMk/>
            <pc:sldMk cId="4029755244" sldId="335"/>
            <ac:spMk id="7" creationId="{AFE83D46-B1A4-3C47-8C9D-687CAF85FEF5}"/>
          </ac:spMkLst>
        </pc:spChg>
        <pc:picChg chg="add mod">
          <ac:chgData name="Li, Rui" userId="3b1e6292-a4ec-4005-90a3-80bbd93b7618" providerId="ADAL" clId="{FF980875-73A2-B845-9304-82D13B38FA42}" dt="2021-12-27T17:21:56.167" v="776" actId="1076"/>
          <ac:picMkLst>
            <pc:docMk/>
            <pc:sldMk cId="4029755244" sldId="335"/>
            <ac:picMk id="8" creationId="{F6D511F7-A461-664B-BD42-2DB735AEDD95}"/>
          </ac:picMkLst>
        </pc:picChg>
        <pc:picChg chg="add mod modCrop">
          <ac:chgData name="Li, Rui" userId="3b1e6292-a4ec-4005-90a3-80bbd93b7618" providerId="ADAL" clId="{FF980875-73A2-B845-9304-82D13B38FA42}" dt="2021-12-27T17:22:11.198" v="781" actId="732"/>
          <ac:picMkLst>
            <pc:docMk/>
            <pc:sldMk cId="4029755244" sldId="335"/>
            <ac:picMk id="9" creationId="{207AC92A-967A-DA49-9E22-9CBC7D50A30C}"/>
          </ac:picMkLst>
        </pc:picChg>
        <pc:picChg chg="add mod">
          <ac:chgData name="Li, Rui" userId="3b1e6292-a4ec-4005-90a3-80bbd93b7618" providerId="ADAL" clId="{FF980875-73A2-B845-9304-82D13B38FA42}" dt="2021-12-27T17:22:19.947" v="783" actId="1076"/>
          <ac:picMkLst>
            <pc:docMk/>
            <pc:sldMk cId="4029755244" sldId="335"/>
            <ac:picMk id="10" creationId="{B19C8918-A8A7-7648-B25C-C85675FF72A6}"/>
          </ac:picMkLst>
        </pc:picChg>
      </pc:sldChg>
      <pc:sldChg chg="addSp delSp modSp add mod">
        <pc:chgData name="Li, Rui" userId="3b1e6292-a4ec-4005-90a3-80bbd93b7618" providerId="ADAL" clId="{FF980875-73A2-B845-9304-82D13B38FA42}" dt="2021-12-27T17:21:29.722" v="766" actId="14100"/>
        <pc:sldMkLst>
          <pc:docMk/>
          <pc:sldMk cId="1508037848" sldId="336"/>
        </pc:sldMkLst>
        <pc:spChg chg="add mod">
          <ac:chgData name="Li, Rui" userId="3b1e6292-a4ec-4005-90a3-80bbd93b7618" providerId="ADAL" clId="{FF980875-73A2-B845-9304-82D13B38FA42}" dt="2021-12-27T17:20:59.952" v="757" actId="14100"/>
          <ac:spMkLst>
            <pc:docMk/>
            <pc:sldMk cId="1508037848" sldId="336"/>
            <ac:spMk id="6" creationId="{ACB4B7B3-CDAB-A543-9B10-F4ACD17640AF}"/>
          </ac:spMkLst>
        </pc:spChg>
        <pc:spChg chg="add mod">
          <ac:chgData name="Li, Rui" userId="3b1e6292-a4ec-4005-90a3-80bbd93b7618" providerId="ADAL" clId="{FF980875-73A2-B845-9304-82D13B38FA42}" dt="2021-12-27T17:21:10.563" v="760" actId="14100"/>
          <ac:spMkLst>
            <pc:docMk/>
            <pc:sldMk cId="1508037848" sldId="336"/>
            <ac:spMk id="7" creationId="{3F14D85F-5B04-E044-BBA4-5223A3AE9D00}"/>
          </ac:spMkLst>
        </pc:spChg>
        <pc:spChg chg="add mod">
          <ac:chgData name="Li, Rui" userId="3b1e6292-a4ec-4005-90a3-80bbd93b7618" providerId="ADAL" clId="{FF980875-73A2-B845-9304-82D13B38FA42}" dt="2021-12-27T17:21:24.423" v="763" actId="14100"/>
          <ac:spMkLst>
            <pc:docMk/>
            <pc:sldMk cId="1508037848" sldId="336"/>
            <ac:spMk id="9" creationId="{CE2C227A-0C4F-F749-B389-0A55CB852866}"/>
          </ac:spMkLst>
        </pc:spChg>
        <pc:spChg chg="add mod">
          <ac:chgData name="Li, Rui" userId="3b1e6292-a4ec-4005-90a3-80bbd93b7618" providerId="ADAL" clId="{FF980875-73A2-B845-9304-82D13B38FA42}" dt="2021-12-27T17:21:29.722" v="766" actId="14100"/>
          <ac:spMkLst>
            <pc:docMk/>
            <pc:sldMk cId="1508037848" sldId="336"/>
            <ac:spMk id="10" creationId="{31D228AB-A136-C646-AAA3-F54021692115}"/>
          </ac:spMkLst>
        </pc:spChg>
        <pc:picChg chg="add del mod">
          <ac:chgData name="Li, Rui" userId="3b1e6292-a4ec-4005-90a3-80bbd93b7618" providerId="ADAL" clId="{FF980875-73A2-B845-9304-82D13B38FA42}" dt="2021-12-27T17:20:44.021" v="751"/>
          <ac:picMkLst>
            <pc:docMk/>
            <pc:sldMk cId="1508037848" sldId="336"/>
            <ac:picMk id="4" creationId="{B451E2CD-C1A3-2A4D-8574-0E11B00BF7CE}"/>
          </ac:picMkLst>
        </pc:picChg>
        <pc:picChg chg="add mod">
          <ac:chgData name="Li, Rui" userId="3b1e6292-a4ec-4005-90a3-80bbd93b7618" providerId="ADAL" clId="{FF980875-73A2-B845-9304-82D13B38FA42}" dt="2021-12-27T17:20:49.310" v="754" actId="1076"/>
          <ac:picMkLst>
            <pc:docMk/>
            <pc:sldMk cId="1508037848" sldId="336"/>
            <ac:picMk id="5" creationId="{0C66946C-90BB-F048-A4BC-14B698ED6C00}"/>
          </ac:picMkLst>
        </pc:picChg>
        <pc:picChg chg="del">
          <ac:chgData name="Li, Rui" userId="3b1e6292-a4ec-4005-90a3-80bbd93b7618" providerId="ADAL" clId="{FF980875-73A2-B845-9304-82D13B38FA42}" dt="2021-12-27T17:20:42.105" v="749" actId="478"/>
          <ac:picMkLst>
            <pc:docMk/>
            <pc:sldMk cId="1508037848" sldId="336"/>
            <ac:picMk id="8" creationId="{F6D511F7-A461-664B-BD42-2DB735AEDD95}"/>
          </ac:picMkLst>
        </pc:picChg>
      </pc:sldChg>
      <pc:sldChg chg="addSp delSp modSp add mod ord">
        <pc:chgData name="Li, Rui" userId="3b1e6292-a4ec-4005-90a3-80bbd93b7618" providerId="ADAL" clId="{FF980875-73A2-B845-9304-82D13B38FA42}" dt="2021-12-27T17:21:45.926" v="772" actId="1076"/>
        <pc:sldMkLst>
          <pc:docMk/>
          <pc:sldMk cId="224665078" sldId="337"/>
        </pc:sldMkLst>
        <pc:picChg chg="add mod">
          <ac:chgData name="Li, Rui" userId="3b1e6292-a4ec-4005-90a3-80bbd93b7618" providerId="ADAL" clId="{FF980875-73A2-B845-9304-82D13B38FA42}" dt="2021-12-27T17:21:45.926" v="772" actId="1076"/>
          <ac:picMkLst>
            <pc:docMk/>
            <pc:sldMk cId="224665078" sldId="337"/>
            <ac:picMk id="4" creationId="{0669FDAC-B17F-684E-A30C-06D0665A0BF3}"/>
          </ac:picMkLst>
        </pc:picChg>
        <pc:picChg chg="del">
          <ac:chgData name="Li, Rui" userId="3b1e6292-a4ec-4005-90a3-80bbd93b7618" providerId="ADAL" clId="{FF980875-73A2-B845-9304-82D13B38FA42}" dt="2021-12-27T17:21:42.671" v="769" actId="478"/>
          <ac:picMkLst>
            <pc:docMk/>
            <pc:sldMk cId="224665078" sldId="337"/>
            <ac:picMk id="8" creationId="{F6D511F7-A461-664B-BD42-2DB735AEDD95}"/>
          </ac:picMkLst>
        </pc:picChg>
      </pc:sldChg>
      <pc:sldChg chg="addSp modSp new mod">
        <pc:chgData name="Li, Rui" userId="3b1e6292-a4ec-4005-90a3-80bbd93b7618" providerId="ADAL" clId="{FF980875-73A2-B845-9304-82D13B38FA42}" dt="2021-12-27T17:25:30.879" v="843" actId="1076"/>
        <pc:sldMkLst>
          <pc:docMk/>
          <pc:sldMk cId="3642288605" sldId="338"/>
        </pc:sldMkLst>
        <pc:spChg chg="mod">
          <ac:chgData name="Li, Rui" userId="3b1e6292-a4ec-4005-90a3-80bbd93b7618" providerId="ADAL" clId="{FF980875-73A2-B845-9304-82D13B38FA42}" dt="2021-12-27T17:25:22.359" v="842"/>
          <ac:spMkLst>
            <pc:docMk/>
            <pc:sldMk cId="3642288605" sldId="338"/>
            <ac:spMk id="2" creationId="{FF0C1DB4-B828-DC49-BE53-82F5740363BA}"/>
          </ac:spMkLst>
        </pc:spChg>
        <pc:spChg chg="mod">
          <ac:chgData name="Li, Rui" userId="3b1e6292-a4ec-4005-90a3-80bbd93b7618" providerId="ADAL" clId="{FF980875-73A2-B845-9304-82D13B38FA42}" dt="2021-12-27T17:22:39.311" v="801" actId="20577"/>
          <ac:spMkLst>
            <pc:docMk/>
            <pc:sldMk cId="3642288605" sldId="338"/>
            <ac:spMk id="3" creationId="{5151E48B-8131-064C-960B-A981412FA799}"/>
          </ac:spMkLst>
        </pc:spChg>
        <pc:picChg chg="add mod">
          <ac:chgData name="Li, Rui" userId="3b1e6292-a4ec-4005-90a3-80bbd93b7618" providerId="ADAL" clId="{FF980875-73A2-B845-9304-82D13B38FA42}" dt="2021-12-27T17:25:30.879" v="843" actId="1076"/>
          <ac:picMkLst>
            <pc:docMk/>
            <pc:sldMk cId="3642288605" sldId="338"/>
            <ac:picMk id="4" creationId="{E6DC573A-CB2B-9944-A5F1-CE395CC3DE4B}"/>
          </ac:picMkLst>
        </pc:picChg>
      </pc:sldChg>
      <pc:sldChg chg="modSp new mod">
        <pc:chgData name="Li, Rui" userId="3b1e6292-a4ec-4005-90a3-80bbd93b7618" providerId="ADAL" clId="{FF980875-73A2-B845-9304-82D13B38FA42}" dt="2021-12-27T17:25:53.689" v="880"/>
        <pc:sldMkLst>
          <pc:docMk/>
          <pc:sldMk cId="2985756453" sldId="339"/>
        </pc:sldMkLst>
        <pc:spChg chg="mod">
          <ac:chgData name="Li, Rui" userId="3b1e6292-a4ec-4005-90a3-80bbd93b7618" providerId="ADAL" clId="{FF980875-73A2-B845-9304-82D13B38FA42}" dt="2021-12-27T17:25:53.689" v="880"/>
          <ac:spMkLst>
            <pc:docMk/>
            <pc:sldMk cId="2985756453" sldId="339"/>
            <ac:spMk id="2" creationId="{F49B5677-4D9E-4946-A811-E8376CD0D581}"/>
          </ac:spMkLst>
        </pc:spChg>
        <pc:spChg chg="mod">
          <ac:chgData name="Li, Rui" userId="3b1e6292-a4ec-4005-90a3-80bbd93b7618" providerId="ADAL" clId="{FF980875-73A2-B845-9304-82D13B38FA42}" dt="2021-12-27T17:25:50.057" v="879" actId="20577"/>
          <ac:spMkLst>
            <pc:docMk/>
            <pc:sldMk cId="2985756453" sldId="339"/>
            <ac:spMk id="3" creationId="{40AF300D-59BE-2843-9265-986292534053}"/>
          </ac:spMkLst>
        </pc:spChg>
      </pc:sldChg>
      <pc:sldChg chg="modSp new mod">
        <pc:chgData name="Li, Rui" userId="3b1e6292-a4ec-4005-90a3-80bbd93b7618" providerId="ADAL" clId="{FF980875-73A2-B845-9304-82D13B38FA42}" dt="2021-12-27T18:32:25.975" v="1358"/>
        <pc:sldMkLst>
          <pc:docMk/>
          <pc:sldMk cId="2453599149" sldId="340"/>
        </pc:sldMkLst>
        <pc:spChg chg="mod">
          <ac:chgData name="Li, Rui" userId="3b1e6292-a4ec-4005-90a3-80bbd93b7618" providerId="ADAL" clId="{FF980875-73A2-B845-9304-82D13B38FA42}" dt="2021-12-27T17:28:32.262" v="1166" actId="20577"/>
          <ac:spMkLst>
            <pc:docMk/>
            <pc:sldMk cId="2453599149" sldId="340"/>
            <ac:spMk id="2" creationId="{028B2627-EFD1-A147-87C0-B5A03AEA4C7D}"/>
          </ac:spMkLst>
        </pc:spChg>
        <pc:spChg chg="mod">
          <ac:chgData name="Li, Rui" userId="3b1e6292-a4ec-4005-90a3-80bbd93b7618" providerId="ADAL" clId="{FF980875-73A2-B845-9304-82D13B38FA42}" dt="2021-12-27T18:32:25.975" v="1358"/>
          <ac:spMkLst>
            <pc:docMk/>
            <pc:sldMk cId="2453599149" sldId="340"/>
            <ac:spMk id="3" creationId="{1DD55695-2BCF-C441-BA43-DCBF77823904}"/>
          </ac:spMkLst>
        </pc:spChg>
      </pc:sldChg>
      <pc:sldChg chg="addSp delSp modSp new mod">
        <pc:chgData name="Li, Rui" userId="3b1e6292-a4ec-4005-90a3-80bbd93b7618" providerId="ADAL" clId="{FF980875-73A2-B845-9304-82D13B38FA42}" dt="2021-12-27T18:21:38.865" v="1194" actId="1076"/>
        <pc:sldMkLst>
          <pc:docMk/>
          <pc:sldMk cId="3191960186" sldId="341"/>
        </pc:sldMkLst>
        <pc:spChg chg="del">
          <ac:chgData name="Li, Rui" userId="3b1e6292-a4ec-4005-90a3-80bbd93b7618" providerId="ADAL" clId="{FF980875-73A2-B845-9304-82D13B38FA42}" dt="2021-12-27T17:29:01.549" v="1185" actId="478"/>
          <ac:spMkLst>
            <pc:docMk/>
            <pc:sldMk cId="3191960186" sldId="341"/>
            <ac:spMk id="2" creationId="{E8AC7C0B-C037-504A-BE4F-6618EACD039A}"/>
          </ac:spMkLst>
        </pc:spChg>
        <pc:spChg chg="mod">
          <ac:chgData name="Li, Rui" userId="3b1e6292-a4ec-4005-90a3-80bbd93b7618" providerId="ADAL" clId="{FF980875-73A2-B845-9304-82D13B38FA42}" dt="2021-12-27T17:28:57.013" v="1184" actId="20577"/>
          <ac:spMkLst>
            <pc:docMk/>
            <pc:sldMk cId="3191960186" sldId="341"/>
            <ac:spMk id="3" creationId="{C321BA07-CDB4-C34C-AA01-3710292B5EB4}"/>
          </ac:spMkLst>
        </pc:spChg>
        <pc:picChg chg="add mod">
          <ac:chgData name="Li, Rui" userId="3b1e6292-a4ec-4005-90a3-80bbd93b7618" providerId="ADAL" clId="{FF980875-73A2-B845-9304-82D13B38FA42}" dt="2021-12-27T17:29:14.483" v="1192" actId="1076"/>
          <ac:picMkLst>
            <pc:docMk/>
            <pc:sldMk cId="3191960186" sldId="341"/>
            <ac:picMk id="4" creationId="{DD185792-B7B7-FA42-9E2C-45E225B3C6AC}"/>
          </ac:picMkLst>
        </pc:picChg>
        <pc:picChg chg="add mod">
          <ac:chgData name="Li, Rui" userId="3b1e6292-a4ec-4005-90a3-80bbd93b7618" providerId="ADAL" clId="{FF980875-73A2-B845-9304-82D13B38FA42}" dt="2021-12-27T18:21:38.865" v="1194" actId="1076"/>
          <ac:picMkLst>
            <pc:docMk/>
            <pc:sldMk cId="3191960186" sldId="341"/>
            <ac:picMk id="5" creationId="{20BD2E71-D309-304E-8733-03EB354D4572}"/>
          </ac:picMkLst>
        </pc:picChg>
      </pc:sldChg>
      <pc:sldChg chg="addSp delSp modSp new mod">
        <pc:chgData name="Li, Rui" userId="3b1e6292-a4ec-4005-90a3-80bbd93b7618" providerId="ADAL" clId="{FF980875-73A2-B845-9304-82D13B38FA42}" dt="2021-12-27T18:22:23.486" v="1225" actId="1076"/>
        <pc:sldMkLst>
          <pc:docMk/>
          <pc:sldMk cId="954975983" sldId="342"/>
        </pc:sldMkLst>
        <pc:spChg chg="del">
          <ac:chgData name="Li, Rui" userId="3b1e6292-a4ec-4005-90a3-80bbd93b7618" providerId="ADAL" clId="{FF980875-73A2-B845-9304-82D13B38FA42}" dt="2021-12-27T18:22:15.038" v="1220" actId="478"/>
          <ac:spMkLst>
            <pc:docMk/>
            <pc:sldMk cId="954975983" sldId="342"/>
            <ac:spMk id="2" creationId="{2603351A-7565-7C41-B75A-BD07F96FB3B1}"/>
          </ac:spMkLst>
        </pc:spChg>
        <pc:spChg chg="mod">
          <ac:chgData name="Li, Rui" userId="3b1e6292-a4ec-4005-90a3-80bbd93b7618" providerId="ADAL" clId="{FF980875-73A2-B845-9304-82D13B38FA42}" dt="2021-12-27T18:22:02.859" v="1219" actId="20577"/>
          <ac:spMkLst>
            <pc:docMk/>
            <pc:sldMk cId="954975983" sldId="342"/>
            <ac:spMk id="3" creationId="{35A360B8-48F4-244B-9E29-A0066D89051A}"/>
          </ac:spMkLst>
        </pc:spChg>
        <pc:picChg chg="add mod">
          <ac:chgData name="Li, Rui" userId="3b1e6292-a4ec-4005-90a3-80bbd93b7618" providerId="ADAL" clId="{FF980875-73A2-B845-9304-82D13B38FA42}" dt="2021-12-27T18:22:19.139" v="1223" actId="1076"/>
          <ac:picMkLst>
            <pc:docMk/>
            <pc:sldMk cId="954975983" sldId="342"/>
            <ac:picMk id="4" creationId="{8EE9A13D-C542-3A4F-9861-65C76DAB73FB}"/>
          </ac:picMkLst>
        </pc:picChg>
        <pc:picChg chg="add mod">
          <ac:chgData name="Li, Rui" userId="3b1e6292-a4ec-4005-90a3-80bbd93b7618" providerId="ADAL" clId="{FF980875-73A2-B845-9304-82D13B38FA42}" dt="2021-12-27T18:22:23.486" v="1225" actId="1076"/>
          <ac:picMkLst>
            <pc:docMk/>
            <pc:sldMk cId="954975983" sldId="342"/>
            <ac:picMk id="5" creationId="{302C08E3-9038-8B48-A4B6-AE81CEFD89C2}"/>
          </ac:picMkLst>
        </pc:picChg>
      </pc:sldChg>
      <pc:sldChg chg="addSp delSp modSp new mod">
        <pc:chgData name="Li, Rui" userId="3b1e6292-a4ec-4005-90a3-80bbd93b7618" providerId="ADAL" clId="{FF980875-73A2-B845-9304-82D13B38FA42}" dt="2021-12-27T18:23:26.384" v="1255" actId="14100"/>
        <pc:sldMkLst>
          <pc:docMk/>
          <pc:sldMk cId="2542620101" sldId="343"/>
        </pc:sldMkLst>
        <pc:spChg chg="del">
          <ac:chgData name="Li, Rui" userId="3b1e6292-a4ec-4005-90a3-80bbd93b7618" providerId="ADAL" clId="{FF980875-73A2-B845-9304-82D13B38FA42}" dt="2021-12-27T18:23:09.288" v="1248" actId="478"/>
          <ac:spMkLst>
            <pc:docMk/>
            <pc:sldMk cId="2542620101" sldId="343"/>
            <ac:spMk id="2" creationId="{69A96B30-1F82-5D46-B24F-8F4BC5B4693E}"/>
          </ac:spMkLst>
        </pc:spChg>
        <pc:spChg chg="mod">
          <ac:chgData name="Li, Rui" userId="3b1e6292-a4ec-4005-90a3-80bbd93b7618" providerId="ADAL" clId="{FF980875-73A2-B845-9304-82D13B38FA42}" dt="2021-12-27T18:23:04.368" v="1247" actId="20577"/>
          <ac:spMkLst>
            <pc:docMk/>
            <pc:sldMk cId="2542620101" sldId="343"/>
            <ac:spMk id="3" creationId="{D8940E98-56A0-9A43-A6B2-7B512B1102A7}"/>
          </ac:spMkLst>
        </pc:spChg>
        <pc:picChg chg="add mod">
          <ac:chgData name="Li, Rui" userId="3b1e6292-a4ec-4005-90a3-80bbd93b7618" providerId="ADAL" clId="{FF980875-73A2-B845-9304-82D13B38FA42}" dt="2021-12-27T18:23:26.384" v="1255" actId="14100"/>
          <ac:picMkLst>
            <pc:docMk/>
            <pc:sldMk cId="2542620101" sldId="343"/>
            <ac:picMk id="4" creationId="{F6A10EE1-A3CA-9F42-9BC1-9C2E3ADA7E88}"/>
          </ac:picMkLst>
        </pc:picChg>
        <pc:picChg chg="add mod">
          <ac:chgData name="Li, Rui" userId="3b1e6292-a4ec-4005-90a3-80bbd93b7618" providerId="ADAL" clId="{FF980875-73A2-B845-9304-82D13B38FA42}" dt="2021-12-27T18:23:22.378" v="1253" actId="1076"/>
          <ac:picMkLst>
            <pc:docMk/>
            <pc:sldMk cId="2542620101" sldId="343"/>
            <ac:picMk id="5" creationId="{9811462E-2377-6346-917B-8B31B9CB84F9}"/>
          </ac:picMkLst>
        </pc:picChg>
      </pc:sldChg>
      <pc:sldChg chg="addSp modSp new mod">
        <pc:chgData name="Li, Rui" userId="3b1e6292-a4ec-4005-90a3-80bbd93b7618" providerId="ADAL" clId="{FF980875-73A2-B845-9304-82D13B38FA42}" dt="2021-12-27T18:25:08.870" v="1320" actId="1076"/>
        <pc:sldMkLst>
          <pc:docMk/>
          <pc:sldMk cId="1031754626" sldId="344"/>
        </pc:sldMkLst>
        <pc:spChg chg="mod">
          <ac:chgData name="Li, Rui" userId="3b1e6292-a4ec-4005-90a3-80bbd93b7618" providerId="ADAL" clId="{FF980875-73A2-B845-9304-82D13B38FA42}" dt="2021-12-27T18:24:16.694" v="1318" actId="20577"/>
          <ac:spMkLst>
            <pc:docMk/>
            <pc:sldMk cId="1031754626" sldId="344"/>
            <ac:spMk id="2" creationId="{4B8C0B6F-39EB-A440-985C-E3468485EBD5}"/>
          </ac:spMkLst>
        </pc:spChg>
        <pc:spChg chg="mod">
          <ac:chgData name="Li, Rui" userId="3b1e6292-a4ec-4005-90a3-80bbd93b7618" providerId="ADAL" clId="{FF980875-73A2-B845-9304-82D13B38FA42}" dt="2021-12-27T18:23:44.822" v="1277" actId="20577"/>
          <ac:spMkLst>
            <pc:docMk/>
            <pc:sldMk cId="1031754626" sldId="344"/>
            <ac:spMk id="3" creationId="{4D14D83D-94C0-604B-A60B-8C944946C948}"/>
          </ac:spMkLst>
        </pc:spChg>
        <pc:picChg chg="add mod">
          <ac:chgData name="Li, Rui" userId="3b1e6292-a4ec-4005-90a3-80bbd93b7618" providerId="ADAL" clId="{FF980875-73A2-B845-9304-82D13B38FA42}" dt="2021-12-27T18:25:08.870" v="1320" actId="1076"/>
          <ac:picMkLst>
            <pc:docMk/>
            <pc:sldMk cId="1031754626" sldId="344"/>
            <ac:picMk id="4" creationId="{4375DF18-D7A0-C541-80F9-B36ACED7E38A}"/>
          </ac:picMkLst>
        </pc:picChg>
      </pc:sldChg>
      <pc:sldChg chg="delSp modSp new mod">
        <pc:chgData name="Li, Rui" userId="3b1e6292-a4ec-4005-90a3-80bbd93b7618" providerId="ADAL" clId="{FF980875-73A2-B845-9304-82D13B38FA42}" dt="2022-01-03T18:37:52.998" v="1364" actId="478"/>
        <pc:sldMkLst>
          <pc:docMk/>
          <pc:sldMk cId="3850066746" sldId="345"/>
        </pc:sldMkLst>
        <pc:spChg chg="del">
          <ac:chgData name="Li, Rui" userId="3b1e6292-a4ec-4005-90a3-80bbd93b7618" providerId="ADAL" clId="{FF980875-73A2-B845-9304-82D13B38FA42}" dt="2022-01-03T18:37:52.998" v="1364" actId="478"/>
          <ac:spMkLst>
            <pc:docMk/>
            <pc:sldMk cId="3850066746" sldId="345"/>
            <ac:spMk id="2" creationId="{BA09ADA8-E90D-134F-8EB2-0B2638C7E0C8}"/>
          </ac:spMkLst>
        </pc:spChg>
        <pc:spChg chg="mod">
          <ac:chgData name="Li, Rui" userId="3b1e6292-a4ec-4005-90a3-80bbd93b7618" providerId="ADAL" clId="{FF980875-73A2-B845-9304-82D13B38FA42}" dt="2021-12-27T18:25:26.079" v="1357" actId="20577"/>
          <ac:spMkLst>
            <pc:docMk/>
            <pc:sldMk cId="3850066746" sldId="345"/>
            <ac:spMk id="3" creationId="{9ED58925-5258-864D-B1A0-7BEAE6A70BB6}"/>
          </ac:spMkLst>
        </pc:spChg>
      </pc:sldChg>
      <pc:sldChg chg="modSp new mod modNotesTx">
        <pc:chgData name="Li, Rui" userId="3b1e6292-a4ec-4005-90a3-80bbd93b7618" providerId="ADAL" clId="{FF980875-73A2-B845-9304-82D13B38FA42}" dt="2022-01-04T03:14:56.056" v="1788" actId="20577"/>
        <pc:sldMkLst>
          <pc:docMk/>
          <pc:sldMk cId="1248289874" sldId="346"/>
        </pc:sldMkLst>
        <pc:spChg chg="mod">
          <ac:chgData name="Li, Rui" userId="3b1e6292-a4ec-4005-90a3-80bbd93b7618" providerId="ADAL" clId="{FF980875-73A2-B845-9304-82D13B38FA42}" dt="2022-01-04T03:14:56.056" v="1788" actId="20577"/>
          <ac:spMkLst>
            <pc:docMk/>
            <pc:sldMk cId="1248289874" sldId="346"/>
            <ac:spMk id="2" creationId="{25910106-51A2-3142-84B3-AB0B171DF933}"/>
          </ac:spMkLst>
        </pc:spChg>
        <pc:spChg chg="mod">
          <ac:chgData name="Li, Rui" userId="3b1e6292-a4ec-4005-90a3-80bbd93b7618" providerId="ADAL" clId="{FF980875-73A2-B845-9304-82D13B38FA42}" dt="2022-01-04T03:10:53.747" v="1445" actId="20577"/>
          <ac:spMkLst>
            <pc:docMk/>
            <pc:sldMk cId="1248289874" sldId="346"/>
            <ac:spMk id="3" creationId="{F545BEED-0B99-5342-927F-AE860BBC3DDB}"/>
          </ac:spMkLst>
        </pc:spChg>
      </pc:sldChg>
      <pc:sldChg chg="addSp delSp modSp new mod ord">
        <pc:chgData name="Li, Rui" userId="3b1e6292-a4ec-4005-90a3-80bbd93b7618" providerId="ADAL" clId="{FF980875-73A2-B845-9304-82D13B38FA42}" dt="2022-01-04T03:21:07.864" v="2065" actId="20577"/>
        <pc:sldMkLst>
          <pc:docMk/>
          <pc:sldMk cId="1722214529" sldId="347"/>
        </pc:sldMkLst>
        <pc:spChg chg="del">
          <ac:chgData name="Li, Rui" userId="3b1e6292-a4ec-4005-90a3-80bbd93b7618" providerId="ADAL" clId="{FF980875-73A2-B845-9304-82D13B38FA42}" dt="2022-01-04T03:15:17.934" v="1789" actId="478"/>
          <ac:spMkLst>
            <pc:docMk/>
            <pc:sldMk cId="1722214529" sldId="347"/>
            <ac:spMk id="2" creationId="{F3C0407B-E5B8-C145-A2D4-89634B49EE06}"/>
          </ac:spMkLst>
        </pc:spChg>
        <pc:spChg chg="mod">
          <ac:chgData name="Li, Rui" userId="3b1e6292-a4ec-4005-90a3-80bbd93b7618" providerId="ADAL" clId="{FF980875-73A2-B845-9304-82D13B38FA42}" dt="2022-01-04T03:14:25.762" v="1774"/>
          <ac:spMkLst>
            <pc:docMk/>
            <pc:sldMk cId="1722214529" sldId="347"/>
            <ac:spMk id="3" creationId="{E69656B5-EDA0-F446-8DE2-6D7A90B92C32}"/>
          </ac:spMkLst>
        </pc:spChg>
        <pc:spChg chg="add mod">
          <ac:chgData name="Li, Rui" userId="3b1e6292-a4ec-4005-90a3-80bbd93b7618" providerId="ADAL" clId="{FF980875-73A2-B845-9304-82D13B38FA42}" dt="2022-01-04T03:21:07.864" v="2065" actId="20577"/>
          <ac:spMkLst>
            <pc:docMk/>
            <pc:sldMk cId="1722214529" sldId="347"/>
            <ac:spMk id="5" creationId="{0DE84C9F-3B70-1040-BBF0-D6A6AC3686EF}"/>
          </ac:spMkLst>
        </pc:spChg>
        <pc:picChg chg="add mod">
          <ac:chgData name="Li, Rui" userId="3b1e6292-a4ec-4005-90a3-80bbd93b7618" providerId="ADAL" clId="{FF980875-73A2-B845-9304-82D13B38FA42}" dt="2022-01-04T03:15:22.007" v="1792" actId="1076"/>
          <ac:picMkLst>
            <pc:docMk/>
            <pc:sldMk cId="1722214529" sldId="347"/>
            <ac:picMk id="4" creationId="{FB6C1456-971A-6149-B8DD-F08BF4F6A012}"/>
          </ac:picMkLst>
        </pc:picChg>
      </pc:sldChg>
      <pc:sldChg chg="addSp modSp new mod">
        <pc:chgData name="Li, Rui" userId="3b1e6292-a4ec-4005-90a3-80bbd93b7618" providerId="ADAL" clId="{FF980875-73A2-B845-9304-82D13B38FA42}" dt="2022-01-06T17:37:49.268" v="2208" actId="20577"/>
        <pc:sldMkLst>
          <pc:docMk/>
          <pc:sldMk cId="1518138187" sldId="348"/>
        </pc:sldMkLst>
        <pc:spChg chg="mod">
          <ac:chgData name="Li, Rui" userId="3b1e6292-a4ec-4005-90a3-80bbd93b7618" providerId="ADAL" clId="{FF980875-73A2-B845-9304-82D13B38FA42}" dt="2022-01-06T17:37:49.268" v="2208" actId="20577"/>
          <ac:spMkLst>
            <pc:docMk/>
            <pc:sldMk cId="1518138187" sldId="348"/>
            <ac:spMk id="2" creationId="{6EF48BDB-C4EF-074B-B5F0-9FAF2E9EB1E9}"/>
          </ac:spMkLst>
        </pc:spChg>
        <pc:spChg chg="mod">
          <ac:chgData name="Li, Rui" userId="3b1e6292-a4ec-4005-90a3-80bbd93b7618" providerId="ADAL" clId="{FF980875-73A2-B845-9304-82D13B38FA42}" dt="2022-01-04T03:24:07.666" v="2200" actId="20577"/>
          <ac:spMkLst>
            <pc:docMk/>
            <pc:sldMk cId="1518138187" sldId="348"/>
            <ac:spMk id="3" creationId="{7E7C3552-753A-874D-8541-5B4297CEF157}"/>
          </ac:spMkLst>
        </pc:spChg>
        <pc:picChg chg="add mod">
          <ac:chgData name="Li, Rui" userId="3b1e6292-a4ec-4005-90a3-80bbd93b7618" providerId="ADAL" clId="{FF980875-73A2-B845-9304-82D13B38FA42}" dt="2022-01-04T03:24:14.608" v="2203" actId="14100"/>
          <ac:picMkLst>
            <pc:docMk/>
            <pc:sldMk cId="1518138187" sldId="348"/>
            <ac:picMk id="4" creationId="{F00807A6-C47B-2D44-A828-64817B006F0C}"/>
          </ac:picMkLst>
        </pc:picChg>
      </pc:sldChg>
      <pc:sldChg chg="addSp delSp modSp new mod">
        <pc:chgData name="Li, Rui" userId="3b1e6292-a4ec-4005-90a3-80bbd93b7618" providerId="ADAL" clId="{FF980875-73A2-B845-9304-82D13B38FA42}" dt="2022-01-04T03:23:50.306" v="2196" actId="1076"/>
        <pc:sldMkLst>
          <pc:docMk/>
          <pc:sldMk cId="504326229" sldId="349"/>
        </pc:sldMkLst>
        <pc:spChg chg="del">
          <ac:chgData name="Li, Rui" userId="3b1e6292-a4ec-4005-90a3-80bbd93b7618" providerId="ADAL" clId="{FF980875-73A2-B845-9304-82D13B38FA42}" dt="2022-01-04T03:23:46.225" v="2193" actId="478"/>
          <ac:spMkLst>
            <pc:docMk/>
            <pc:sldMk cId="504326229" sldId="349"/>
            <ac:spMk id="2" creationId="{75F58973-6985-E445-912F-C7BA90245B48}"/>
          </ac:spMkLst>
        </pc:spChg>
        <pc:spChg chg="mod">
          <ac:chgData name="Li, Rui" userId="3b1e6292-a4ec-4005-90a3-80bbd93b7618" providerId="ADAL" clId="{FF980875-73A2-B845-9304-82D13B38FA42}" dt="2022-01-04T03:23:36.308" v="2192"/>
          <ac:spMkLst>
            <pc:docMk/>
            <pc:sldMk cId="504326229" sldId="349"/>
            <ac:spMk id="3" creationId="{BDD3C245-6F15-F047-BFCF-66AD41C87983}"/>
          </ac:spMkLst>
        </pc:spChg>
        <pc:picChg chg="add mod">
          <ac:chgData name="Li, Rui" userId="3b1e6292-a4ec-4005-90a3-80bbd93b7618" providerId="ADAL" clId="{FF980875-73A2-B845-9304-82D13B38FA42}" dt="2022-01-04T03:23:50.306" v="2196" actId="1076"/>
          <ac:picMkLst>
            <pc:docMk/>
            <pc:sldMk cId="504326229" sldId="349"/>
            <ac:picMk id="4" creationId="{96D87EAF-8705-2244-B58F-B5A1C8C7C2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rgbClr val="636D6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</a:t>
            </a:r>
            <a:r>
              <a:rPr lang="en-US" altLang="zh-CN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sp>
        <p:nvSpPr>
          <p:cNvPr id="24" name="Confidential"/>
          <p:cNvSpPr txBox="1"/>
          <p:nvPr userDrawn="1"/>
        </p:nvSpPr>
        <p:spPr>
          <a:xfrm>
            <a:off x="165101" y="6526334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3" b="0" spc="12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5CB6F-B6C1-1A40-9177-EBA3664BC8CB}"/>
              </a:ext>
            </a:extLst>
          </p:cNvPr>
          <p:cNvSpPr/>
          <p:nvPr/>
        </p:nvSpPr>
        <p:spPr>
          <a:xfrm>
            <a:off x="0" y="3"/>
            <a:ext cx="12192000" cy="44026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63D65-A27A-1B4D-87CA-22F64E748BE1}"/>
              </a:ext>
            </a:extLst>
          </p:cNvPr>
          <p:cNvSpPr/>
          <p:nvPr userDrawn="1"/>
        </p:nvSpPr>
        <p:spPr>
          <a:xfrm>
            <a:off x="0" y="3033223"/>
            <a:ext cx="12192000" cy="3215177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7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bg1">
                    <a:lumMod val="95000"/>
                  </a:schemeClr>
                </a:solidFill>
              </a:defRPr>
            </a:lvl1pPr>
            <a:lvl2pPr marL="45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B522E-BE10-474D-838D-F9927B2DD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27593"/>
            <a:ext cx="2197100" cy="318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1" y="1752600"/>
            <a:ext cx="10769600" cy="4648200"/>
          </a:xfrm>
        </p:spPr>
        <p:txBody>
          <a:bodyPr/>
          <a:lstStyle>
            <a:lvl1pPr>
              <a:lnSpc>
                <a:spcPct val="120000"/>
              </a:lnSpc>
              <a:buSzPct val="75000"/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94835-12B8-EF46-ACBD-928B4ED7FD63}"/>
              </a:ext>
            </a:extLst>
          </p:cNvPr>
          <p:cNvSpPr/>
          <p:nvPr userDrawn="1"/>
        </p:nvSpPr>
        <p:spPr>
          <a:xfrm>
            <a:off x="0" y="3"/>
            <a:ext cx="12192000" cy="44026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OhioStateUniversity-REV-Horiz-RGBHEX.png">
            <a:extLst>
              <a:ext uri="{FF2B5EF4-FFF2-40B4-BE49-F238E27FC236}">
                <a16:creationId xmlns:a16="http://schemas.microsoft.com/office/drawing/2014/main" id="{B5FF6D58-FE05-2E44-BB77-19988110C3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72478"/>
            <a:ext cx="2036655" cy="295315"/>
          </a:xfrm>
          <a:prstGeom prst="rect">
            <a:avLst/>
          </a:prstGeom>
          <a:solidFill>
            <a:srgbClr val="636D6E"/>
          </a:solidFill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98E6AD54-F453-E642-B97E-BA3B84DA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10005"/>
            <a:ext cx="10769600" cy="7901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9FAA07-B1CE-2E48-81C1-66500B71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57604"/>
            <a:ext cx="10769600" cy="7901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  <a:prstGeom prst="rect">
            <a:avLst/>
          </a:prstGeom>
        </p:spPr>
        <p:txBody>
          <a:bodyPr anchor="t" anchorCtr="0"/>
          <a:lstStyle>
            <a:lvl1pPr algn="l"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0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s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0200"/>
            <a:ext cx="5080001" cy="838200"/>
          </a:xfrm>
        </p:spPr>
        <p:txBody>
          <a:bodyPr anchor="t"/>
          <a:lstStyle>
            <a:lvl1pPr marL="0" indent="0" algn="l"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1" y="6172200"/>
            <a:ext cx="5473700" cy="533400"/>
          </a:xfrm>
        </p:spPr>
        <p:txBody>
          <a:bodyPr anchor="b" anchorCtr="0"/>
          <a:lstStyle>
            <a:lvl1pPr marL="230763" indent="-229172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7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3200" b="0" cap="none">
                <a:solidFill>
                  <a:srgbClr val="636D6E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1" y="657604"/>
            <a:ext cx="10769600" cy="7901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2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rgbClr val="636D6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rgbClr val="636D6E"/>
              </a:solidFill>
            </a:endParaRPr>
          </a:p>
        </p:txBody>
      </p:sp>
      <p:sp>
        <p:nvSpPr>
          <p:cNvPr id="10" name="Confidential"/>
          <p:cNvSpPr txBox="1"/>
          <p:nvPr/>
        </p:nvSpPr>
        <p:spPr>
          <a:xfrm>
            <a:off x="8809221" y="6538212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3" b="0" spc="1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0338D-2457-344F-9C1F-2A3AB73400B4}"/>
              </a:ext>
            </a:extLst>
          </p:cNvPr>
          <p:cNvSpPr/>
          <p:nvPr userDrawn="1"/>
        </p:nvSpPr>
        <p:spPr>
          <a:xfrm>
            <a:off x="0" y="3"/>
            <a:ext cx="12192000" cy="44026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heOhioStateUniversity-REV-Horiz-RGBHEX.png">
            <a:extLst>
              <a:ext uri="{FF2B5EF4-FFF2-40B4-BE49-F238E27FC236}">
                <a16:creationId xmlns:a16="http://schemas.microsoft.com/office/drawing/2014/main" id="{B0034D9B-213F-8943-9FEB-E2C66A4F7B8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72478"/>
            <a:ext cx="2036655" cy="295315"/>
          </a:xfrm>
          <a:prstGeom prst="rect">
            <a:avLst/>
          </a:prstGeom>
          <a:solidFill>
            <a:srgbClr val="636D6E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</p:sldLayoutIdLst>
  <p:hf hdr="0" ftr="0" dt="0"/>
  <p:txStyles>
    <p:titleStyle>
      <a:lvl1pPr algn="l" defTabSz="916686" rtl="0" eaLnBrk="1" latinLnBrk="0" hangingPunct="1">
        <a:spcBef>
          <a:spcPct val="0"/>
        </a:spcBef>
        <a:buNone/>
        <a:defRPr sz="2800" b="1" kern="1200">
          <a:solidFill>
            <a:srgbClr val="636D6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7" indent="-343757" algn="l" defTabSz="916686" rtl="0" eaLnBrk="1" latinLnBrk="0" hangingPunct="1">
        <a:spcBef>
          <a:spcPct val="20000"/>
        </a:spcBef>
        <a:buClr>
          <a:srgbClr val="636D6E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7" indent="-286464" algn="l" defTabSz="916686" rtl="0" eaLnBrk="1" latinLnBrk="0" hangingPunct="1">
        <a:spcBef>
          <a:spcPct val="20000"/>
        </a:spcBef>
        <a:buClr>
          <a:srgbClr val="636D6E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8" indent="-229172" algn="l" defTabSz="916686" rtl="0" eaLnBrk="1" latinLnBrk="0" hangingPunct="1">
        <a:spcBef>
          <a:spcPct val="20000"/>
        </a:spcBef>
        <a:buClr>
          <a:srgbClr val="636D6E"/>
        </a:buClr>
        <a:buSzPct val="75000"/>
        <a:buFont typeface="Courier New" panose="02070309020205020404" pitchFamily="49" charset="0"/>
        <a:buChar char="o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201" indent="-229172" algn="l" defTabSz="916686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44" indent="-229172" algn="l" defTabSz="9166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87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30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73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916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3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6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9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72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58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401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44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10363200" cy="1447800"/>
          </a:xfrm>
        </p:spPr>
        <p:txBody>
          <a:bodyPr/>
          <a:lstStyle/>
          <a:p>
            <a:r>
              <a:rPr lang="en-US" altLang="zh-CN" b="1" dirty="0" err="1"/>
              <a:t>DocAnnoSuite</a:t>
            </a:r>
            <a:r>
              <a:rPr lang="en-US" altLang="zh-CN" b="1" dirty="0"/>
              <a:t> Design Review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33800"/>
            <a:ext cx="10363200" cy="98742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altLang="zh-CN" dirty="0"/>
              <a:t>Rui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  <a:p>
            <a:r>
              <a:rPr lang="en-US" altLang="zh-CN" dirty="0"/>
              <a:t>12/27/2021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9"/>
    </mc:Choice>
    <mc:Fallback xmlns="">
      <p:transition spd="slow" advTm="144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82362-E9DD-2148-9F90-FFC46551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52600"/>
            <a:ext cx="10769600" cy="1143000"/>
          </a:xfrm>
        </p:spPr>
        <p:txBody>
          <a:bodyPr/>
          <a:lstStyle/>
          <a:p>
            <a:r>
              <a:rPr lang="en-US" dirty="0"/>
              <a:t>Container – the container to place the image canvas</a:t>
            </a:r>
          </a:p>
          <a:p>
            <a:r>
              <a:rPr lang="en-US" dirty="0"/>
              <a:t>Canvas – where the image displays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F8CC5-36A4-3844-BD51-CD18B5B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of bounding box annotation</a:t>
            </a:r>
          </a:p>
        </p:txBody>
      </p:sp>
    </p:spTree>
    <p:extLst>
      <p:ext uri="{BB962C8B-B14F-4D97-AF65-F5344CB8AC3E}">
        <p14:creationId xmlns:p14="http://schemas.microsoft.com/office/powerpoint/2010/main" val="272538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28988-C206-DD4F-AE2D-3FC1371D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of bounding box 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D88D3-EA69-7346-BC36-3968E8E7DA54}"/>
              </a:ext>
            </a:extLst>
          </p:cNvPr>
          <p:cNvSpPr/>
          <p:nvPr/>
        </p:nvSpPr>
        <p:spPr>
          <a:xfrm>
            <a:off x="762000" y="1920737"/>
            <a:ext cx="1676400" cy="1143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F7A47-6EFF-644D-AFC3-9123E50F2141}"/>
              </a:ext>
            </a:extLst>
          </p:cNvPr>
          <p:cNvSpPr/>
          <p:nvPr/>
        </p:nvSpPr>
        <p:spPr>
          <a:xfrm>
            <a:off x="990600" y="2097139"/>
            <a:ext cx="1219200" cy="7901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077C2-FDFA-1D4B-81A8-9F3C6A64FDD1}"/>
              </a:ext>
            </a:extLst>
          </p:cNvPr>
          <p:cNvSpPr/>
          <p:nvPr/>
        </p:nvSpPr>
        <p:spPr>
          <a:xfrm>
            <a:off x="742122" y="4176904"/>
            <a:ext cx="1676400" cy="1143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AE3A8-D726-A44E-AB60-DCF34E46D2DF}"/>
              </a:ext>
            </a:extLst>
          </p:cNvPr>
          <p:cNvSpPr/>
          <p:nvPr/>
        </p:nvSpPr>
        <p:spPr>
          <a:xfrm>
            <a:off x="1351722" y="4000502"/>
            <a:ext cx="457200" cy="14718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69B32-E2F9-564C-8554-C92C42D52535}"/>
              </a:ext>
            </a:extLst>
          </p:cNvPr>
          <p:cNvSpPr/>
          <p:nvPr/>
        </p:nvSpPr>
        <p:spPr>
          <a:xfrm>
            <a:off x="2723322" y="4170278"/>
            <a:ext cx="1676400" cy="1143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E3321-05E4-2343-9FE8-2EDCB38B9B4F}"/>
              </a:ext>
            </a:extLst>
          </p:cNvPr>
          <p:cNvSpPr/>
          <p:nvPr/>
        </p:nvSpPr>
        <p:spPr>
          <a:xfrm>
            <a:off x="3332922" y="4322678"/>
            <a:ext cx="457200" cy="8448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83C3F-2B97-A441-9CF4-42807DDB6910}"/>
              </a:ext>
            </a:extLst>
          </p:cNvPr>
          <p:cNvSpPr/>
          <p:nvPr/>
        </p:nvSpPr>
        <p:spPr>
          <a:xfrm>
            <a:off x="2723322" y="2286000"/>
            <a:ext cx="1676400" cy="41828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6D04F7-D57D-B141-8A62-83B07A605959}"/>
              </a:ext>
            </a:extLst>
          </p:cNvPr>
          <p:cNvSpPr/>
          <p:nvPr/>
        </p:nvSpPr>
        <p:spPr>
          <a:xfrm>
            <a:off x="2951922" y="2090495"/>
            <a:ext cx="1219200" cy="7901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FA87D-70EA-7D45-8987-BCD6D8E2343C}"/>
              </a:ext>
            </a:extLst>
          </p:cNvPr>
          <p:cNvSpPr/>
          <p:nvPr/>
        </p:nvSpPr>
        <p:spPr>
          <a:xfrm>
            <a:off x="6344480" y="1920737"/>
            <a:ext cx="1676400" cy="1143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5C60F-B00F-0047-B3A3-D12CFE3E67A6}"/>
              </a:ext>
            </a:extLst>
          </p:cNvPr>
          <p:cNvSpPr/>
          <p:nvPr/>
        </p:nvSpPr>
        <p:spPr>
          <a:xfrm>
            <a:off x="6115880" y="2097139"/>
            <a:ext cx="2113720" cy="7901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81CF6-424E-824A-A821-9B285BADCF34}"/>
              </a:ext>
            </a:extLst>
          </p:cNvPr>
          <p:cNvSpPr/>
          <p:nvPr/>
        </p:nvSpPr>
        <p:spPr>
          <a:xfrm>
            <a:off x="8839200" y="2362200"/>
            <a:ext cx="1676400" cy="228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285EE-E9D3-8B47-BD7E-7CF8EF35E4AC}"/>
              </a:ext>
            </a:extLst>
          </p:cNvPr>
          <p:cNvSpPr/>
          <p:nvPr/>
        </p:nvSpPr>
        <p:spPr>
          <a:xfrm>
            <a:off x="8610600" y="2097139"/>
            <a:ext cx="2113720" cy="7901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7C45A-C053-4E43-9E17-BD651E23E2FB}"/>
              </a:ext>
            </a:extLst>
          </p:cNvPr>
          <p:cNvSpPr/>
          <p:nvPr/>
        </p:nvSpPr>
        <p:spPr>
          <a:xfrm>
            <a:off x="6477000" y="4419600"/>
            <a:ext cx="1427920" cy="61461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D50360-D95F-9244-A271-C9BBDC5B626F}"/>
              </a:ext>
            </a:extLst>
          </p:cNvPr>
          <p:cNvSpPr/>
          <p:nvPr/>
        </p:nvSpPr>
        <p:spPr>
          <a:xfrm>
            <a:off x="6344480" y="3794264"/>
            <a:ext cx="1676400" cy="19207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E5270-858F-094C-8C91-D1296AD2D2F5}"/>
              </a:ext>
            </a:extLst>
          </p:cNvPr>
          <p:cNvSpPr/>
          <p:nvPr/>
        </p:nvSpPr>
        <p:spPr>
          <a:xfrm>
            <a:off x="9105900" y="3886200"/>
            <a:ext cx="1143000" cy="169575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80926-B81E-2A47-B857-109CC077E4D5}"/>
              </a:ext>
            </a:extLst>
          </p:cNvPr>
          <p:cNvSpPr/>
          <p:nvPr/>
        </p:nvSpPr>
        <p:spPr>
          <a:xfrm>
            <a:off x="8991600" y="3970667"/>
            <a:ext cx="1371600" cy="1513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612CB7-2C76-9541-A308-9CBC0EB85692}"/>
              </a:ext>
            </a:extLst>
          </p:cNvPr>
          <p:cNvGrpSpPr/>
          <p:nvPr/>
        </p:nvGrpSpPr>
        <p:grpSpPr>
          <a:xfrm>
            <a:off x="7620000" y="1600200"/>
            <a:ext cx="2362200" cy="2362200"/>
            <a:chOff x="7620000" y="1600200"/>
            <a:chExt cx="2362200" cy="2362200"/>
          </a:xfrm>
        </p:grpSpPr>
        <p:pic>
          <p:nvPicPr>
            <p:cNvPr id="6" name="Graphic 5" descr="Checkmark with solid fill">
              <a:extLst>
                <a:ext uri="{FF2B5EF4-FFF2-40B4-BE49-F238E27FC236}">
                  <a16:creationId xmlns:a16="http://schemas.microsoft.com/office/drawing/2014/main" id="{9ECACB25-3363-DF4F-B623-95E30C581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8200" y="2476500"/>
              <a:ext cx="685800" cy="685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9B689-ACC8-2E4F-BA5E-7A4BC1AF6A38}"/>
                </a:ext>
              </a:extLst>
            </p:cNvPr>
            <p:cNvSpPr/>
            <p:nvPr/>
          </p:nvSpPr>
          <p:spPr>
            <a:xfrm>
              <a:off x="7620000" y="1600200"/>
              <a:ext cx="2362200" cy="236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E056DCAC-177B-6142-91E2-012EE657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3366052"/>
            <a:ext cx="685800" cy="68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C22BD5-5F0C-6649-8E3F-EB33E682A390}"/>
              </a:ext>
            </a:extLst>
          </p:cNvPr>
          <p:cNvSpPr/>
          <p:nvPr/>
        </p:nvSpPr>
        <p:spPr>
          <a:xfrm>
            <a:off x="2362200" y="2489752"/>
            <a:ext cx="23622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81221"/>
      </p:ext>
    </p:extLst>
  </p:cSld>
  <p:clrMapOvr>
    <a:masterClrMapping/>
  </p:clrMapOvr>
</p:sld>
</file>

<file path=ppt/theme/theme1.xml><?xml version="1.0" encoding="utf-8"?>
<a:theme xmlns:a="http://schemas.openxmlformats.org/drawingml/2006/main" name="MW_Confidential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B1B15308-513F-4C4B-A824-F5CADDD5057D}" vid="{8AC3EE04-16C2-EB45-968D-C84A8A706B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9" ma:contentTypeDescription="Create a new document." ma:contentTypeScope="" ma:versionID="97e3e8e1a3329138ca21b91127b8c85d">
  <xsd:schema xmlns:xsd="http://www.w3.org/2001/XMLSchema" xmlns:xs="http://www.w3.org/2001/XMLSchema" xmlns:p="http://schemas.microsoft.com/office/2006/metadata/properties" xmlns:ns2="a70944c9-f5be-4b0f-89c7-00caf47c665c" targetNamespace="http://schemas.microsoft.com/office/2006/metadata/properties" ma:root="true" ma:fieldsID="1b633c84db1960610f43e341038169af" ns2:_="">
    <xsd:import namespace="a70944c9-f5be-4b0f-89c7-00caf47c66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14AA7-6697-4B39-BEE7-DB7FFFD9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44c9-f5be-4b0f-89c7-00caf47c6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D87A3-60BC-4F44-97BA-A7ABDE6F911C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a70944c9-f5be-4b0f-89c7-00caf47c665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A6DA7D-A86D-4EB8-B0A8-19426557D9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11406</TotalTime>
  <Words>34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MW_Confidential_widescreen</vt:lpstr>
      <vt:lpstr>DocAnnoSuite Design Review</vt:lpstr>
      <vt:lpstr>Responsive design of bounding box annotation</vt:lpstr>
      <vt:lpstr>Responsive design of bounding box annotation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SUMO (Simulation of Urban Mobility)</dc:title>
  <dc:subject/>
  <dc:creator>Rui Li</dc:creator>
  <cp:keywords>Version 20.0</cp:keywords>
  <dc:description/>
  <cp:lastModifiedBy>Li, Rui</cp:lastModifiedBy>
  <cp:revision>127</cp:revision>
  <dcterms:created xsi:type="dcterms:W3CDTF">2020-05-15T15:06:39Z</dcterms:created>
  <dcterms:modified xsi:type="dcterms:W3CDTF">2022-01-16T22:02:28Z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