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3.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1.xml" ContentType="application/vnd.openxmlformats-officedocument.presentationml.slide+xml"/>
  <Override PartName="/ppt/slides/slide34.xml" ContentType="application/vnd.openxmlformats-officedocument.presentationml.slide+xml"/>
  <Override PartName="/ppt/slides/slide36.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ink/ink32.xml" ContentType="application/inkml+xml"/>
  <Override PartName="/ppt/ink/ink12.xml" ContentType="application/inkml+xml"/>
  <Override PartName="/ppt/ink/ink11.xml" ContentType="application/inkml+xml"/>
  <Override PartName="/ppt/ink/ink10.xml" ContentType="application/inkml+xml"/>
  <Override PartName="/ppt/ink/ink13.xml" ContentType="application/inkml+xml"/>
  <Override PartName="/ppt/ink/ink15.xml" ContentType="application/inkml+xml"/>
  <Override PartName="/ppt/ink/ink14.xml" ContentType="application/inkml+xml"/>
  <Override PartName="/ppt/ink/ink9.xml" ContentType="application/inkml+xml"/>
  <Override PartName="/ppt/ink/ink8.xml" ContentType="application/inkml+xml"/>
  <Override PartName="/ppt/ink/ink3.xml" ContentType="application/inkml+xml"/>
  <Override PartName="/ppt/ink/ink2.xml" ContentType="application/inkml+xml"/>
  <Override PartName="/ppt/ink/ink1.xml" ContentType="application/inkml+xml"/>
  <Override PartName="/ppt/ink/ink4.xml" ContentType="application/inkml+xml"/>
  <Override PartName="/ppt/ink/ink7.xml" ContentType="application/inkml+xml"/>
  <Override PartName="/ppt/ink/ink6.xml" ContentType="application/inkml+xml"/>
  <Override PartName="/ppt/ink/ink5.xml" ContentType="application/inkml+xml"/>
  <Override PartName="/ppt/ink/ink16.xml" ContentType="application/inkml+xml"/>
  <Override PartName="/ppt/ink/ink17.xml" ContentType="application/inkml+xml"/>
  <Override PartName="/ppt/ink/ink27.xml" ContentType="application/inkml+xml"/>
  <Override PartName="/ppt/ink/ink26.xml" ContentType="application/inkml+xml"/>
  <Override PartName="/ppt/ink/ink25.xml" ContentType="application/inkml+xml"/>
  <Override PartName="/ppt/ink/ink28.xml" ContentType="application/inkml+xml"/>
  <Override PartName="/ppt/ink/ink31.xml" ContentType="application/inkml+xml"/>
  <Override PartName="/ppt/ink/ink30.xml" ContentType="application/inkml+xml"/>
  <Override PartName="/ppt/ink/ink29.xml" ContentType="application/inkml+xml"/>
  <Override PartName="/ppt/ink/ink24.xml" ContentType="application/inkml+xml"/>
  <Override PartName="/ppt/ink/ink18.xml" ContentType="application/inkml+xml"/>
  <Override PartName="/ppt/ink/ink20.xml" ContentType="application/inkml+xml"/>
  <Override PartName="/ppt/ink/ink19.xml" ContentType="application/inkml+xml"/>
  <Override PartName="/ppt/ink/ink21.xml" ContentType="application/inkml+xml"/>
  <Override PartName="/ppt/ink/ink23.xml" ContentType="application/inkml+xml"/>
  <Override PartName="/ppt/ink/ink22.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89" r:id="rId14"/>
    <p:sldId id="283" r:id="rId15"/>
    <p:sldId id="284" r:id="rId16"/>
    <p:sldId id="286" r:id="rId17"/>
    <p:sldId id="287" r:id="rId18"/>
    <p:sldId id="270" r:id="rId19"/>
    <p:sldId id="271" r:id="rId20"/>
    <p:sldId id="272" r:id="rId21"/>
    <p:sldId id="291" r:id="rId22"/>
    <p:sldId id="288" r:id="rId23"/>
    <p:sldId id="290" r:id="rId24"/>
    <p:sldId id="294" r:id="rId25"/>
    <p:sldId id="300" r:id="rId26"/>
    <p:sldId id="301" r:id="rId27"/>
    <p:sldId id="302" r:id="rId28"/>
    <p:sldId id="303" r:id="rId29"/>
    <p:sldId id="307" r:id="rId30"/>
    <p:sldId id="308" r:id="rId31"/>
    <p:sldId id="312" r:id="rId32"/>
    <p:sldId id="314" r:id="rId33"/>
    <p:sldId id="354" r:id="rId34"/>
    <p:sldId id="321" r:id="rId35"/>
    <p:sldId id="322" r:id="rId36"/>
    <p:sldId id="323"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 id="350" r:id="rId50"/>
    <p:sldId id="351" r:id="rId51"/>
    <p:sldId id="352" r:id="rId52"/>
    <p:sldId id="353" r:id="rId53"/>
    <p:sldId id="28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2:17:11.947"/>
    </inkml:context>
    <inkml:brush xml:id="br0">
      <inkml:brushProperty name="width" value="0.05292" units="cm"/>
      <inkml:brushProperty name="height" value="0.05292" units="cm"/>
      <inkml:brushProperty name="color" value="#FF0000"/>
    </inkml:brush>
  </inkml:definitions>
  <inkml:trace contextRef="#ctx0" brushRef="#br0">2134 1091,'-25'-24,"25"24,0 0,-25 0,25 0,0 0,0 0,0 0,0 0,0 24,0 1,-25 0,25 0,0 0,0-1,0 26,0-25,0 24,0-24,0 0,0 0,0 24,-25-24,25 0,0-25,0 25,0 0,0-25,0 24,0-24,0 0,0 0,0 0,0 0,0 0,0 0,0 0,0-24,0 24,0-25,0 0,0 0,0 0,0-24,0 24,0-25,0 26,0-26,-24 0,24 1,0 24,0-25,0 26,0-26,0 25,0 0,0-24,0 24,0 25,24-25,-24 0,0 25,25 0,-25-24,25 24,-25 0,25 0,-25 24,0-24,25 25,-25-25,0 25,24 0,-24 0,0-1,0 1,0 0,0 0,-24 0,24-1,0-24,-25 25,25 0,0 0,-25-25,25 25,0-25,0 0,-25 24,25-24,0 0,0 0,0 0,0 0,0 0,0 0,25 0,-25 0,0-24,25 24,0 0,-1 0,1 0,0 0,0 0,0 0,24 0,-24 24,0-24,0 0,-1 25,1-25,0 25,-25 0,0-25,25 25,-25-1,0 1,0 0,-25-25,25 25,-25 0,25-1,-25-24,1 25,-1 0,0-25,0 25,0-25,1 0,-1 25,0-25,0 0,0-25,1 25,-1 0,0-25,0 0</inkml:trace>
  <inkml:trace contextRef="#ctx0" brushRef="#br0" timeOffset="236.0135">2555 794,'0'0,"0"0,25 0,-25 0,0 25,0-1,25 1,-25 0,0 0,0 24,0-24,0 25,0-25,0 24,0 1,0-25,0 24,0-24,0 0,0 0,0-1,0 1,0 0,0-25,0 25,0-25,25 25,-25-25</inkml:trace>
  <inkml:trace contextRef="#ctx0" brushRef="#br0" timeOffset="529.0302">2927 1240,'0'-25,"0"25,25 0,-25 25,0-25,0 0,0 25,0-25,-25 25,25-25,0 25,0-1,0 1,0 0,0-25,0 25,0 0,0-25,0 24,0-24,25 25,-25-25,25 0,-25 25,25-25,0 0,-1 0,-24 0,25 0,0-25,0 25,0 0,-1-25,1 25,-25-24,25-1,-25 25,25-25,-25 0,0 25,0-25,0 1,0-1,-25 0,25 25,-25-25,0 25,1-25,-1 25,0 0,0-24</inkml:trace>
  <inkml:trace contextRef="#ctx0" brushRef="#br0" timeOffset="881.0504">3671 1116,'0'0,"0"0,0 0,0 0,0 0,0 0,-24 0,24 25,-25-25,0 25,25-25,-25 25,0-1,25 1,-24 0,24 0,0 0,0-1,0 1,0 0,0 0,0-25,24 25,-24-25,25 24,-25-24,25 0,0 25,0-25,-1 0,1 0,-25-25,25 25,0 0,0-24,-1 24,-24 0,25-25,-25 0,0 25,25-25,-25 0,0 1,-25-1,0 0,25 0,-24 25,-1-25,-25 1,25 24,1-25,-1 25,-25 0,25 0,1 0</inkml:trace>
  <inkml:trace contextRef="#ctx0" brushRef="#br0" timeOffset="1423.0814">4267 1265,'0'0,"0"-25,0 25,0-25,0 25,0-24,-25 24,25-25,-25 25,25 0,-25-25,1 25,-1 0,0-25,0 25,0 0,1 25,-1-25,0 0,25 25,-25 0,25-25,-25 24,25 1,0 0,0-25,0 25,0 0,0-25,25 24,-25-24,25 25,-25-25,25 0,0 0,-1 0,1 0,0 0,0 0,0 0,24-25,-24 25,0-24,0-1,-25 0,24 0,1 0,0-24,-25 24,0-25,25 1,-25-1,0 1,0-1,0-24,-25 24,25 0,0 1,-25 24,25 0,0 0,-25 25,25 0,0 0,0 0,0 25,0 25,0-25,0 24,0 26,0-26,0 26,0-26,0 26,0-26,25 1,-25-1,0 1,25 0,-25-26,25 1,-25 0,25 0,-25 0</inkml:trace>
  <inkml:trace contextRef="#ctx0" brushRef="#br0" timeOffset="2097.1199">5160 1215,'25'-24,"-25"24,0-25,0 0,24 25,-24 0,0-25,0 25,0 0,0 0,0 0,0 25,0-25,0 25,0 0,0-1,0 1,0 0,0 0,0 0,0-1,0 26,0-25,0-25,0 25,0-1,0-24,0 25,0-25,0 0,0 0,0 0,0 0,0-25,0 25,0-24,0-1,0 0,0 0,0-24,0 24,0-25,0 1,-24-26,24 26,0-26,0 26,0-26,0 26,0-1,24 0,-24 1,25 24,0 0,0 25,0 0,-1 0,1 0,0 0,0 25,0-25,-1 25,1 0,0-1,-25 26,0-25,0 0,0 24,0-24,-25 0,25 24,-25-24,1 0,-1 0,0 0,0-1,0 1,25-25,-24 25,-1-25,25 0,0 0,-25-25,25 25,0 0,0 0,0-25,0 25,0 0,0 0,0-24,0 24,0 0,0 24,25-24,-25 0,25 25,-1 0,-24-25,25 25,0-25,-25 25,25-1,0-24,-1 25,1 0,0-25,0 25,0-25</inkml:trace>
  <inkml:trace contextRef="#ctx0" brushRef="#br0" timeOffset="2472.1414">5705 1166,'0'0,"0"0,0 0,0 0,0 25,0-25,25 0,-25 0,0 24,25-24,-25 0,25 25,-25-25,25 0,-1 0,-24 0,25 0,0 0,-25 0,25 0,0 0,-25 0,24 0,-24-25,25 25,-25 0,25-24,-25 24,0-25,0 25,0-25,0 25,-25-25,25 0,-25 25,1-24,-1 24,0-25,0 25,-24 0,24 0,0 0,0 25,0-25,1 24,-1 1,0-25,25 25,-25 0,25 0,0-1,0 1,0-25,0 25,25 0,-25 0,25-25,0 24,-1-24,-24 25,50-25,-25 0,0 0,-1 0,1 0,25 0,-25 0,-1-25,26 25,-25-24,0 24</inkml:trace>
  <inkml:trace contextRef="#ctx0" brushRef="#br0" timeOffset="2721.1556">6102 695,'0'0,"0"-25,0 25,0-25,-25 25,25 0,0 0,0 0,0 0,0 0,25 0,-25 25,25 0,-25-1,25 1,-25 25,25-1,-25 1,0-25,25 49,-25-24,0-1,0-24,0 25,0-1,0-24,0 25,0-25,0-1,0 1,0 0,0 0,0-25,0 25,0-25,0 0,24 24,-24-24,0 0,25 0</inkml:trace>
  <inkml:trace contextRef="#ctx0" brushRef="#br0" timeOffset="3429.1961">6549 1389,'0'0,"0"-25,25 25,-25 0,24-25,-24 25,25-24,-25 24,0-25,25 0,-25 0,0 25,0-25,0 1,0-1,0 25,-25-25,25 0,-25 25,1 0,-1-25,0 25,0 0,0 0,-24 25,24-25,0 25,0-25,1 25,-1 0,0-1,0 1,25 0,0 0,0-25,0 25,0-1,0 1,0 0,25-25,0 25,-25-25,25 0,-1 25,26-25,-25 0,0 0,-1 0,26 0,-25-25,24 25,-24 0,0-25,0 25,0-25,-1 0,1 25,0-24,0-1,0 0,-25 0,0 25,24-25,-24 25,0-24,0 24,0 0,0 0,0 24,0-24,0 0,-24 25,24 0,0 0,0-25,0 25,0-1,0 1,0-25,0 25,24-25,-24 25,25-25,-25 25,25-25,0 0,0 0,-1 0,-24 0,25-25,0 25,25-25,-26 25,1-25,0 0,0 1,0-1,-25 0,25-25,-1 1,1-1,-25 1,25-1,-25-24,0 24,0-24,0 24,-25 0,25 1,-25 24,25 0,0 0,-24 25,24 0,0 25,0 0,-25 0,25 0,-25 24,25 1,0 24,0-24,0-1,0 26,0-26,0 1,25 0,-25-26,25 26,-25-25,0 0,24-1,-24 1,0 0,0 0</inkml:trace>
  <inkml:trace contextRef="#ctx0" brushRef="#br0" timeOffset="3633.2078">7194 1141,'0'0,"25"0,-1 0,1 0,0 0,0 0,0 0,-1 0,1 0,0 0,0 25,0-25,-1 25,1-1,0-24,0 25,0 0,-25 0,24-25,-24 25,0-1,0-24,0 25,0-25</inkml:trace>
  <inkml:trace contextRef="#ctx0" brushRef="#br0" timeOffset="3753.2146">7690 943,'0'-25,"0"0,0 25,25 0,-25-25</inkml:trace>
  <inkml:trace contextRef="#ctx0" brushRef="#br0" timeOffset="4257.2435">8186 1166,'0'-25,"0"25,-25 0,0 0,25-25,-25 25,1 0,-1 0,0 0,0 0,25 0,-25 0,1 25,-1-25,25 25,-25-25,0 25,25-1,0 1,-25-25,25 25,0 0,0 0,0-25,0 24,25-24,-25 25,0-25,25 0,-25 0,25 25,-25-25,25 0,-25-25,24 25,-24 0,25-25,-25 25,25-24,0 24,-25-25,25 0,-1 25,-24-25,25 0,-25 1,25 24,0-25,-25 25,25 0,-25 0,0 0,25 0,-25 0,0 0,24 25,-24-25,0 24,0-24,0 25,0 0,0-25,25 25,-25 0,0-1,0-24,0 25,0-25,0 25,0-25,25 0,-25 0,0 25,0-25,0 0,0 0,0 0,25-25,-25 25,0 0,25-25,-1 0,-24 25,25-24,0-1,0 0,0 25,-1-25,1 25,0 0,0 0,0 0,-1 0,1 0,-25 25,25-25,-25 25,25 0</inkml:trace>
  <inkml:trace contextRef="#ctx0" brushRef="#br0" timeOffset="5141.294">1414 2828,'0'-25,"0"0,0-24,0 24,0 0,0 0,-25 0,25 0,-24 1,24-1,0 0,0 25,-25 0,25 0,0 0,0 0,0 25,0 0,0-25,0 24,0 1,25 25,-25-25,0 0,24-1,-24 1,0 0,25 0,-25 0,0-25,0 24,0-24,0 25,0-25,25 0,-25 0,0 0,0-25</inkml:trace>
  <inkml:trace contextRef="#ctx0" brushRef="#br0" timeOffset="5504.3148">1365 2356,'-25'-24,"0"-1,0 0,0 0,1 0,-1 25,0 0,0 0,0 0,1 0,-1 25,0-25,0 25,0 0,1 24,-1-24,25 25,-25-1,25 1,-25 0,25-1,0 1,0 0,25-1,-25 1,25-1,-25 1,25-25,-1 24,1 1,25-25,-25 0,24-1,-24 1,25-25,-1 25,1-25,-1 0,1 0,0 0,24-25,-24 25,-1-25,1 1,-25-1,24 0,1 0,-25 0,24-24,-24-1,0 25,0-24,0-1,-1 1,-24-1,0 0,-24 1,24-26,-50 26,25-1,-24 0,-1 1,0 24,1-25,-26 26,26 24,-26 0,1 0,-1 0,26 0,-26 24,26 1</inkml:trace>
  <inkml:trace contextRef="#ctx0" brushRef="#br0" timeOffset="6056.3464">2630 2257,'0'0,"0"0,0 0,0 0,0 0,0 0,24 0,1 0,0 0,0 0,0-25,24 25,1 0,-1 0,26-24,-25 24,24-25,-24 25,24 0,-24-25,-1 25,-24 0,0 0,-25 0,0 0</inkml:trace>
  <inkml:trace contextRef="#ctx0" brushRef="#br0" timeOffset="6244.3571">3002 2232,'-25'25,"25"-25,-25 0,25 0,0 0,0 25,0-25,0 25,25 0,-25-1,25 1,-25 0,25 0,-25 0,24 24,-24-24,0 25,0-26,0 26,0-25,0 0,0 24,0-24,0 0,0 0,0 0,0-1,0-24,0 25,0 0,0-25,0 25,0-25</inkml:trace>
  <inkml:trace contextRef="#ctx0" brushRef="#br0" timeOffset="6783.3879">3448 2555,'0'0,"0"0,0 0,0 0,-25 0,25 25,-24-25,24 0,-25 24,25 1,-25-25,25 25,-25 0,25 0,0 0,-25-1,25 1,0-25,0 25,0 0,0 0,0-25,25 24,-25-24,25 25,-25-25,25 0,-25 0,25 0,-1 0,-24 0,25 0,0 0,0-25,-25 25,25 0,-1-24,-24 24,25-25,-25 25,0 0,25-25,-25 0,0 25,0-25,0 25,0 0,0-24,0 24,0 0,0 0,0 0,0 0,0 0,0 0,0 0,0 0,0 24,0-24,0 25,0-25,0 25,0-25,25 25,-25 0,25-25,-25 0,24 24,-24-24,25 0,0 0,0 0,0 0,-1 0,1 0,0 0,0 0,0-24,24 24,-24-25,-25 25,25-25,0 0,-25 25,0-25,0 1,0-1,0 25,0-25,-25 0,0 0,25 25,-25-25,0 1</inkml:trace>
  <inkml:trace contextRef="#ctx0" brushRef="#br0" timeOffset="6977.399">4217 2555,'0'0,"0"0,0 25,0-25,0 24,0 1,0-25,0 25,0 0,0 0,0 0,0-1,0 1,0 0,0-25,0 25,0-25,0 25,0-25,0 0</inkml:trace>
  <inkml:trace contextRef="#ctx0" brushRef="#br0" timeOffset="7112.4068">4168 2282,'0'0,"-25"0,25 0,-25 0,25 0</inkml:trace>
  <inkml:trace contextRef="#ctx0" brushRef="#br0" timeOffset="7448.426">4540 2505,'-25'25,"0"-25,25 25,-25-25,25 0,0 25,0-25,0 24,0-24,0 25,0-25,25 25,-25-25,25 25,0-25,-1 25,1-25,25 25,-25-25,-1 0,1 24,0-24,0 25,0-25,-1 25,-24-25,25 25,-25-25,0 25,0-25,0 0,0 24,-25-24,1 0,-1 25,0-25,0 0,0 0,1 0,-1 0,-25 0,25 0,1 0,-1-25,0 25,0-24,25 24,-25 0</inkml:trace>
  <inkml:trace contextRef="#ctx0" brushRef="#br0" timeOffset="7668.4386">5036 2208,'25'0,"-1"0,-24 0,25 0,-25 24,0 1,0 0,0 0,0 0,0 24,0-24,0 25,0-1,0 1,0-25,0 24,0-24,0 25,0-25,0-1,0 1,0 0,25 0,-25-25,0 25,0-25,0 24,0-24,0 0</inkml:trace>
  <inkml:trace contextRef="#ctx0" brushRef="#br0" timeOffset="8381.4794">5061 2580,'-25'0,"25"0,0 0,0 0,0 0,0 0,0 24,0-24,25 0,-1 0,-24 0,25 0,0 0,0 0,0 25,-1-25,1 0,0 0,0 0,24-25,-24 25,0 0,25 0,-26-24,26 24,-25 0,24-25,-24 25,0-25,0 25,0-25,-1 25,1-25,-25 25,25 0,-25-24,0 24,0-25,-25 25,0-25,25 25,-24 0,-1 0,0 0,0 0,0 0,1 25,-1 0,0-25,0 24,0 1,25 0,-24 0,24-25,0 25,0-1,0 1,24 0,1-25,-25 25,50 0,-25-25,-1 25,26-25,0 24,-1-24,1 25,-1-25,1 0,24 0,-24 0,0 0,-1 0,1 0,0 0,-1 0,-24-25,0 25,0 0,-1-24,-24 24,0-25,0 0,0 0,0 25,-24-25,-1 0,0 25,-25-24,26 24,-1 0,0 0,-25 0,25 0,1 0,-1 24,0-24,0 25,25-25,-25 25,25-25,0 25,0-25,0 25,25-25,-25 0,25 0,0 25,0-25,-1 0,1 0,0 0,0-25,25 25,-26 0,1-25,0 25,0-25,0 0,-1 0,1 1,0-1,-25 0,25-25,-25 1,0-1,0 1,0-1,0 0,0-24,0 24,-25 1,25-1,-25 25,25 1,0-1,-25 25,25 0,0 0,0 25,0-1,0 1,0 25,0-1,0 1,0 24,0 1,0-26,0 26,0-1,0-24,25-1,-25 26,25-50,0 24,-25-24,25 25</inkml:trace>
  <inkml:trace contextRef="#ctx0" brushRef="#br0" timeOffset="9080.5193">7615 2084,'0'-25,"25"0,-25 25,0-25,25 0,-25 25,0-24,0 24,0 0,-25 0,25 0,-25 0,1 0,-1 0,0 0,0 24,0-24,1 25,-1 0,0-25,0 25,25 0,-25-1,25 1,0-25,25 25,0 0,0 0,0-1,-1 1,26 0,0 0,-26-25,26 25,-25-1,24 1,-24 0,0-25,0 25,0 0,-1-25,1 24,-25 1,0-25,0 25,0-25,0 25,0-25,-25 25,1-25,-1 0,0 24,0-24,0 0,1 0,-1 0,0 0,0-24,-24 24,49-25</inkml:trace>
  <inkml:trace contextRef="#ctx0" brushRef="#br0" timeOffset="9284.531">7987 2009,'25'25,"0"-25,0 0,0 25,-1 0,-24-1,0 1,25 0,-25 0,0 24,25 1,-25 0,0-26,0 26,0 0,25-26,-25 26,0-25,0 0,0-1,0 1,0 0,25-25,-25 25,0-25,0 0,0 25,0-25</inkml:trace>
  <inkml:trace contextRef="#ctx0" brushRef="#br0" timeOffset="9420.5388">8111 2456,'-24'-25,"-1"0,25 25,0-25,-25 25,25 0,0 0,0-25,0 25,0 0,25 0,0 0,-1 0,1 0,0 0,0 0,25 0,-26 0</inkml:trace>
  <inkml:trace contextRef="#ctx0" brushRef="#br0" timeOffset="10008.5724">9029 2307,'0'-25,"-25"25,1 0,-1-25,0 25,0 0,0 0,1-25,-1 25,0 0,0 0,0 25,1-25,-1 25,25-25,-25 25,25-25,-25 25,25-1,0 1,0-25,0 25,0 0,0 0,0-25,25 24,-25 1,25-25,-25 25,25-25,-1 0,1 0,0 25,0-25,-25 0,25-25,-1 25,1 0,0-25,-25 25,25 0,0-25,-25 1,24 24,-24-25,25 25,-25-25,0 25,0-25,0 25,25-25,-25 25,0 0,0 0,0 25,0-25,0 0,0 25,0-25,0 0,0 25,0 0,0-25,0 24,0-24,0 25,0-25,0 25,25-25,-25 0,25 0,-25 0,24 0,-24 0,25 0,0 0,0 0,-25-25,25 25,-1-25,1 1,0-1,0 0,0 0,0 0,-25 1,24-26,1 0,-25 26,0-26,0 0,0 1,0-1,0 1,0-1,-25 0,1 1,24 24,-25 0,25 0,0 25,-25 0,25 0,0 0,0 25,0 0,-25 25,25-26,0 26,0 0,0-1,0 26,0-26,0 1,25-1,-25 1,25 0,-25-1,0-24,25 25,-25-26,24 1,-24 0,25-25,-25 25,25-25,-25 0</inkml:trace>
  <inkml:trace contextRef="#ctx0" brushRef="#br0" timeOffset="10916.6244">9302 2108,'0'0,"0"25,25-25,-25 0,0 25,25-25,0 0,-25 25,24-25,1 0,0 25,0-25,24 0,-24 0,0 0,0 0,24 0,-24 0,0 0,25-25,-26 25,26-25,-25 25,0 0,-1-25,1 0,-25 25,25-24,-25 24,0-25,0 25,0-25,-25 0,0 25,25 0,-24-25,-1 25,-25 0,25 0,1 0,-1 0,0 25,0-25,0 0,25 25,-24 0,-1 0,25-1,0 1,0 0,0 0,0 0,0-1,0 1,0 25,25-25,-25-1,24 1,1-25,0 25,0 0,0-25,-1 25,1-25,25 0,-25 24,24-24,-24 0,25-24,-26 24,1 0,0-25,0 25,24-25,-49 25,25-25,0 0,-25 1,25-1,-25 0,0-25,0 26,0 24,0-25,0 0,0 25,0-25,0 25,0 0,0 0,0 0,0 0,0 0,0 0,0 25,0-25,0 25,0-25,0 25,0-1,0-24,0 25,25 0,-25 0,0-25,0 25,0-25,24 24,-24-24,0 0,0 25,0-25,0 0,0 0,0 0,25 0,-25 0,0 0,0 0,0 0,0-25,0 25,25 0,-25-24,0-1,0 0,0 0,25 25,-25-25,0 1,25 24,-25-25,25 25,-25-25,24 25,1 0,-25 0,25 0,0 0,0 25,-25-25,24 25,1-25,0 24,-25-24,25 25,-25 0,0 0,25-25,-25 25,0-1,0 1,0-25,0 25,0-25,0 25,0-25,0 25,0-25,0 0,0 0,0 0,0 0,0 0,0 0,0 0,0 0,0 0,0-25,24 0,-24 25,25-25,-25 0,25 1,-25 24,25-25,0 0,-25 25,24-25,1 25,0 0,-25 0,25 0,0 0,-25 25,24-25,-24 25,25 0,-25-25,0 24,25 1,-25 0,0-25,0 25,0 0,0-25,0 24,0-24</inkml:trace>
  <inkml:trace contextRef="#ctx0" brushRef="#br0" timeOffset="11792.6745">11138 2282,'0'0,"0"0,0 0,0 0,0 25,0-25,0 0,0 0,24 0,-24 0,25 0,-25 25,25-25,-25 0,25 0,0 0,-25-25,24 25,1 0,-25 0,25-25,0 25,-25 0,0-25,25 25,-25-25,0 25,0-24,0 24,0-25,0 0,0 25,-25-25,25 0,-25 25,0-24,25 24,-25-25,1 25,24 0,-25 0,0 25,25-25,-25 24,0-24,25 25,-24 0,24-25,0 25,0 0,0-1,0 1,0-25,0 25,0 0,24 0,-24-25,25 24,0 1,-25-25,25 0,0 25,-1-25,26 0,-25 0,0 0,0 0,-1 0,1 0,0 0,-25-25,25 25,0 0,-25-25,24 25,-24-24,0 24,0-25,25 25,-25 0,0-25,0 25,0 0,0 0,0 0,0 0,0 25,0-25,0 25,0-25,0 0,0 24,0 1,0-25,0 25,0-25,0 25,0-25,0 0,0 25,0-25,0 0,0 0,0 0,0 0,0 0,0 0,0 0,0 0,0-25,0 25,25 0,0-25,-25 0,25 25,-1-25,1 1,0-1,0-25,0 25,-1 1,1-1,0 0,0 0,-25 25,25 0,-25 0,24 0,-24 0,0 25,0 0,0-25,0 25,0-1,0 1,0 25,0-25,0-25,0 24,0 1,25 0,-25-25,25 25,-25 0,25-25,-25 0,25 0,-1 0,1 0,0 0,0 0,0 0,-1-25,1 25,0-25,0 0,0 0,-1 1,1-1,-25 0,25-25,0 1,-25-1,25 1,-25-26,0 26,24-1,-24 0,0 26,0-1,0 0,0 25,0 0,-24 0,24 25,-25 0,25-1,0 26,-25 0,25-26,0 26,0 0,0-1,0-24,0 25,0-26,0 1,0 25,0-25,0-1,0-24,0 25</inkml:trace>
  <inkml:trace contextRef="#ctx0" brushRef="#br0" timeOffset="12120.6932">12254 2084,'0'0,"0"0,0-25,25 25,-25 0,24 0,1 0,0 0,0 0,0-25,-1 25,1 0,0 0,25 0,-25 0,24-25,-24 25,25 0,-1 0,-24-25,0 25,0-24,-1 24,1-25,-25 0,0 25,0-25,0 25,0-25,-25 25,1-24,-1 24,0 0,0 0,0 0,25 0,-24 0,24 24,0 1,0-25,0 25,0 0,24 0,1 24,0-24,0 25,24-26,-24 26,0 0,25-26,-26 26,1-25,-25 24,25-24,-25 0,0 0,0 0,0-25,-25 24,0-24</inkml:trace>
  <inkml:trace contextRef="#ctx0" brushRef="#br0" timeOffset="13416.7674">1117 4118,'0'-25,"0"25,0-25,0 0,0 25,0-25,0 25,0-24,24 24,-24-25,25 25,0 0,0-25,0 25,-1 0,1 0,0 25,25-25,-26 25,1-1,-25-24,25 25,-25 0,0 0,0 24,0-24,0 0,-25 0,0 24,1-24,-1 0,-25 0,25 0,1-1,-26 1,25 0,0-25,25 0,-24 25,-1-25,25 0,0-25,0 25,-25 0,25-25,0 25,0 0,0 0,25-25,-25 25,25 0,-25 0,24 0,1 0,0 0,-25 0,25 0,0 0,-1 0,1 0,25 25,-25-25,-1 0,1 0,0 0,0-25,0 25</inkml:trace>
  <inkml:trace contextRef="#ctx0" brushRef="#br0" timeOffset="13876.7937">1439 3572,'-25'-25,"-24"0,-1 0,0 1,1-1,24 25,-25-25,1 25,-1 0,1 0,-1 0,0 25,1-25,-1 25,0-1,1 26,-1-25,25 24,-24 1,-1 0,1-1,24 26,0-1,0 1,0 24,1-25,-1 1,25-1,0 0,0 1,0-26,25 26,-1-26,1 26,0-26,0 1,0-25,24 25,1-26,-1 1,1 0,24 0,-24 0,25-1,-26-24,26 0,-1 0,0 0,1 0,-26 0,26 0,-1-24,1-1,-1 0,-24 0,24 0,-24-24,-1 24,1-25,0 1,-1-1,-24 0,0-24,0 24,-25 1,0-26,0 26,0-26,-25 26,0-26,0 26,-24-26,-1 26,-25-26,26 26,-26-1,1 25,-25-24,24 24,1 0,0 0,-1 25,1-25,-1 25,26 0,-26 0</inkml:trace>
  <inkml:trace contextRef="#ctx0" brushRef="#br0" timeOffset="15000.858">3151 3894,'0'-24,"0"-1,-25 0,0 0,0 0,25 1,-49 24,24-25,0 25,0-25,0 25,0 0,1 25,-1-25,0 25,0-1,0 1,1 0,-1 0,25 0,-25-1,25 1,0 0,0 0,25 24,-25-24,25 0,-1 0,1 0,25-25,-25 24,24 1,-24 0,25-25,-1 25,-24 0,25-25,-25 24,-1-24,26 25,-25-25,-25 25,25-25,-25 25,24-25,-24 25,0-25,0 24,0-24,-24 25,24-25,-25 25,0-25,0 0,0 25,1-25,-1 0,-25 0,25 0,1 0,-1 0,0 0,0 0,0-25,0 25,1-25,-1 25,0 0</inkml:trace>
  <inkml:trace contextRef="#ctx0" brushRef="#br0" timeOffset="15484.8856">3324 4018,'0'0,"0"0,0 0,0 25,0-25,0 0,0 25,0 0,0-25,0 25,0-1,0 1,0 0,25-25,-25 25,25 0,-25-25,25 0,-1 24,-24-24,25 0,0 25,0-25,0 0,-25 0,24-25,1 25,0 0,-25-24,25 24,-25-25,25 25,-25-25,24 25,-24-25,0 25,0-25,0 25,0-24,0 24,0 0,0 0,0 0,0 0,0 0,0 24,0-24,0 25,0 0,0 0,0 0,0 24,0 1,0-25,25 24,-25 1,0-1,0 1,25 0,-25-1,0 1,0-1,0 1,0-25,0 0,0 24,0-24,-25 0,25-25,-25 25,25-25,-24 25,-1-25,0 0,25 0,-25-25,0 25,1-25,-1 0,-25 0,50 1,-25-1,1 0,-1 0,25-25,-25 26,25-1,0-25,25 25,-25 1,25-26,-1 25</inkml:trace>
  <inkml:trace contextRef="#ctx0" brushRef="#br0" timeOffset="16060.9186">3895 4142,'0'0,"0"0,0-24,0 24,0 0,0 0,0 0,0 0,0 0,0 0,0 0,0 0,0 0,0 24,0-24,0 25,0-25,0 25,0 0,0 0,0-25,24 24,-24 1,0 0,0-25,0 25,0-25,25 25,-25-25,0 24,0-24,0 0,0 0,0 0,0 0,0 0,0 0,0-24,0 24,0 0,0-25,0 25,0-25,0 25,0-25,0 0,0 25,0-24,0 24,0-25,0 25,0-25,0 25,0 0,25-25,-25 25,25 0,-25 0,25 0,-25 0,25 0,-1 0,1 0,-25 0,25 25,0-25,-25 0,25 25,-25-25,24 25,-24-25,25 24,-25-24,0 25,0-25,25 25,-25-25,0 25,0-25,0 0,0 0,0 0,0 0,0 0,0 0,0 0,0 0,0-25,0 25,0-25,0 25,0-25,0 1,25-1,-25 0,25 0,-25 0,24 1,-24-1,25 0,0 25,0-25,-25 25,25 0,-1 0,-24 0,25 25,-25-25,25 25,-25 0,0-1,25 1,-25-25,0 25,0 0,0 0,0-1,0 1,0-25,0 25,0-25,0 25</inkml:trace>
  <inkml:trace contextRef="#ctx0" brushRef="#br0" timeOffset="16503.9439">4589 3770,'0'-24,"0"24,0-25,-25 25,25 0,0 0,0 0,0 0,0 0,0 25,0-1,0 1,0 25,0-25,0 24,25 1,-25-1,25 1,-25-25,25 24,-25 1,0-25,25 0,-25 24,24-24,-24 0,0-25,0 25,0-1,0-24,25 0,-25 0,0 0,0 0,0 0,0 0,0-24,0 24,0-25,0 0,0 0,0 0,0 1,0-1,0 0,0 0,0 0,25 1,0 24,-25-25,25 0,-1 25,1 0,0 0,0 0,0 0,-1 0,1 0,0 25,0-25,0 25,0-1,-25 1,24-25,-24 25,0 0,0 0,0-25,0 24,0 1,0-25,0 25,-24-25,-1 25,25-25,-25 0,0 0,0 0,0 0,1 0,-1 0,0 0,0-25,0 25,25-25,-24 25</inkml:trace>
  <inkml:trace contextRef="#ctx0" brushRef="#br0" timeOffset="17101.9781">5457 4018,'25'0,"-25"0,0-24,0 24,0 0,-25 0,25 0,-24 0,-1 0,0 0,25 0,-25 0,0 0,1 24,-1-24,0 25,0 0,25-25,-25 25,25 0,-24-1,24-24,0 25,0 0,0 0,0-25,24 25,-24-25,25 24,-25-24,25 25,0-25,0 0,-25 0,24 0,1 0,-25 0,25-25,-25 25,25-24,-25 24,0-25,0 0,0 0,0 25,0-25,0 1,0-1,-25 0,25 0,0 0,0 25,0 0,0-24,0 24,0 0,0 0,0 0,0 0,0 0,0 24,25-24,-25 0,25 0,-25 0,24 0,1 0,0-24,0 24,0 0,-1-25,1 25,0-25,25 25,-26-25,1 0,0 25,0-24,0-1,-1 0,1 0,-25 0,25 1,-25-1,0 0,0 0,0-25,0 26,0-1,-25-25,0 25,25 1,-24-1,-1 0,0 25,25-25,-25 25,0 0,1 25,-1-25,25 25,-25 0,25-1,-25 1,25 0,-25 25,25-1,0 1,0 0,0-1,0 1,0 24,25-24,0-1,-25-24,0 25,25-1,-25-24,25 0,-1 0,-24 0</inkml:trace>
  <inkml:trace contextRef="#ctx0" brushRef="#br0" timeOffset="17740.0146">6623 3721,'0'-25,"0"0,-25 25,25-25,-24 0,24 1,-25 24,25-25,0 25,0-25,0 25,0 0,0 0,0 0,0 0,0 0,0 25,0-25,0 25,0-1,0 1,0 25,0-25,0 24,25 1,-25 0,24-26,-24 26,25-25,0 24,-25-24,25 0,-25 0,25 0,-25-1,0-24,0 0,24 25,-24-25,0 0,0 0,0 0,0-25,0 25,0 0,25-24,-25-1,0 25,25-25,-25 0,0 0,25 1,-25-1,25 25,-1-25,-24 25,25-25,0 25,0 0,-25 0,25 0,-1 0,1 25,0-25,-25 25,25 0,-25-25,25 24,-25 1,0 0,0 0,0 0,0-1,0 1,0 0,-25 0,0-25,0 25,25-1,-25-24,1 0,-1 25,0-25,0 0,0 0,1 0,-1 0</inkml:trace>
  <inkml:trace contextRef="#ctx0" brushRef="#br0" timeOffset="18420.0535">7541 3944,'25'0,"0"-25,-1 25,1 0,-25-25,0 25,0-24,0 24,-25-25,25 0,-24 25,24-25,-25 25,0 0,0-25,0 25,1 0,-1 0,0 25,0-25,0 0,25 25,-24-25,-1 25,25 0,-25-1,25-24,0 25,0 0,0 0,0-25,0 25,0-1,25-24,-25 25,25-25,-25 0,24 0,1 25,-25-25,25 0,0 0,0 0,-1 0,-24-25,25 25,0 0,0-25,-25 25,25-24,-25 24,24-25,1 0,-25 25,0-25,25 25,-25-25,0 25,0 0,0-24,0 24,0 0,0 0,0 24,0-24,0 0,0 25,0-25,0 25,0-25,0 25,0 0,0-1,0-24,0 25,25 0,-25-25,25 25,-25-25,24 0,1 25,0-25,0 0,0 0,-1 0,26 0,-25 0,0-25,24 25,-24 0,0-25,0 25,-1-25,1 25,-25-25,25 1,-25-1,0 0,0 0,0 0,0 1,-25-1,0 0,25 25,-24-25,24 25,0-25,0 25,0 0,0 0,0 0,0 0,0 25,0-25,24 25,-24 0,25-25,0 25,0 24,0-24,-25 0,25 0,-1-1,-24 1,0 0,0 0,0 0,0-1,0-24,0 25,0-25,-24 25,24-25,-25 25,0-25,0 0,0 0,0 0,1 0,-1 0,0-25,0 25,0-25</inkml:trace>
  <inkml:trace contextRef="#ctx0" brushRef="#br0" timeOffset="19113.0932">8434 3919,'25'0,"-25"0,25 0,-25 0,0 0,24 0,-24 0,25 0,-25 0,25 0,-25 0,25 0,-25 0,25 0,-25 0,24 0,1 0,0-25,-25 25,25 0,-25-24,25 24,-25 0,0-25,0 25,0-25,0 25,0-25,0 25,0-25,0 25,-25-24,0 24,25 0,-25 0,0 0,25 0,-24 0,-1 0,25 24,-25-24,25 25,0-25,0 25,0-25,0 25,0 0,0-25,25 24,-25-24,25 25,-1-25,1 25,25-25,-25 0,24 0,1 25,-1-25,1 0,0 0,-1 0,1 0,-1 0,1-25,0 25,-1 0,-24 0,0-25,25 25,-50-25,24 1,-24 24,0-25,0 0,0 0,-24 0,-1 25,0-24,0 24,0 0,0-25,-24 25,24 0,0 25,-24-25,24 0,0 24,25 1,-25-25,25 25,-25-25,25 25,0 0,0-25,0 24,0-24,25 25,0-25,-25 0,25 0,0 25,-1-25,1 0,0 0,0 0,0-25,-1 25,1 0,0-25,0 25,0-24,-25-1,25 0,-25 0,24 0,-24 1,25-1,-25 0,0-25,0 25,0-24,0-1,0 1,-25-1,1 25,24-24,0 24,-25 0,25 0,0 25,0 0,0 0,0 25,0 25,0-26,0 26,0 0,0 24,0-24,0 24,25-24,-25-1,24 1,-24 0,0-1,25 1,-25-1,25-24,-25 25</inkml:trace>
  <inkml:trace contextRef="#ctx0" brushRef="#br0" timeOffset="20540.1748">11956 3423,'0'-25,"0"25,0-25,0 25,0-24,0 24,0 0,0 0,0 0,0 24,0-24,-25 25,25 0,-24 0,24 0,0 24,-25-24,25 25,-25-26,25 1,-25 25,25-25,0 0,0-1,-25 1,25 0,0 0,0-25,0 25,0-25,0 0,0 0,0 0,0 0,0 0,0 0,0-25,0 0,25 25,-25-25,25 0,-25-24,25 24,0 0,-25-25,24 1,1 24,-25-25,25 1,-25-1,25 1,0 24,-25-25,24 25,-24 1,0-1,25 0,-25 25,0 0,0 0,0 0,25 25,-25-25,0 25,0-1,25 26,-25-25,25 24,-25 1,24 0,-24-1,25 1,0-1,-25 1,25 0,-25-25,25 24,-25-24,24 25,-24-26,0 1,0 0,0-25,0 25,0-25,0 25,0-25,0 0,0 0,0 0,0-25</inkml:trace>
  <inkml:trace contextRef="#ctx0" brushRef="#br0" timeOffset="20684.183">11981 3646,'-25'0,"25"0,0 0,0 0,0 0,25 0,-25 25,25-25,0 0</inkml:trace>
  <inkml:trace contextRef="#ctx0" brushRef="#br0" timeOffset="20948.1981">12899 3349,'0'0,"0"0,-25 0,25 0,0-25,0 25,0 0,0 0,0 25,0-25,0 24,0-24,25 25,-25 0,25 0,-1 0,-24 24,25-24,0 0,0 0,0-25,-25 24,24 1,1 0,-25-25,25 25,0-25,-25 25,0-25,0 0,25 0,-25 0,0 0</inkml:trace>
  <inkml:trace contextRef="#ctx0" brushRef="#br0" timeOffset="21168.2107">13221 3324,'0'-25,"0"25,0 0,0-25,0 25,0 0,0 0,0 0,0 0,0 0,-25 0,25 0,-24 25,24-25,-25 25,0 0,25-1,-25 1,0 0,1 25,-1-26,0 1,0 0,0 0,1 0,24-25,-25 24,25 1,-25-25,25 25,0-25,0 0,0 0,0 0,0 0,0 0</inkml:trace>
  <inkml:trace contextRef="#ctx0" brushRef="#br0" timeOffset="21356.2215">13048 3274,'0'0,"0"0,0 0,0 0,0 0,0 0,0 0,0 25,0-25,-25 25,25 0,0-1,-25 1,25 25,0-25,0-1,-25 1,25 0,0 0,0 0,0-1,0 1,0-25,0 25,0-25,0 25,-25-25,25 25,0-25</inkml:trace>
  <inkml:trace contextRef="#ctx0" brushRef="#br0" timeOffset="21512.2304">12800 3547,'0'0,"0"0,0 0,0 0,0 0,0 0,0-25,24 25,-24 0,25 0,-25 0,25 0,0 0,0 0,-1 0,1-25,25 25,-25 0,-1 0,26 0,-25-24,24 24,-24 0</inkml:trace>
  <inkml:trace contextRef="#ctx0" brushRef="#br0" timeOffset="22096.2638">13668 3324,'0'-25,"-25"25,25 0,0 0,0 0,0 0,0 0,0 0,0 0,0 25,-25-25,25 25,0-1,0 1,0 0,0 0,-25 24,25-24,0 0,0 0,0 0,0-1,0 1,0 0,0 0,0-25,25 25,-25-25,0 0,0 0,0 0,0 0,0 0,0 0,0 0,0 0,0-25,25 25,-25-25,0 0,0 0,25 1,-25-1,0 0,0-25,0 26,0-26,25 25,-25-24,0-1,24 25,-24-24,0 24,25-25,0 25,-25 1,25-1,0 0,-1 25,1-25,0 25,-25 0,25 0,0 0,-1 0,-24 25,25 0,-25-25,0 25,0-1,0 1,0 0,0 0,-25 0,1-1,24 1,-25 0,0 0,0 0,25-1,-25-24,25 0,0 25,0-25,0 0,0 0,0 0,0 0,0 0,25 0,-25 0,25 25,0-25,0 0,-1 0,1 25,0-25,0 25,0-25,-1 24,-24-24,25 25,-25 0,0-25,0 25,0 0,0-25,0 24,-25-24,1 25,-1-25,0 25,-25-25,26 0,-26 0,0 25,1-25,24 0,-25-25</inkml:trace>
  <inkml:trace contextRef="#ctx0" brushRef="#br0" timeOffset="22304.2757">14313 3621,'24'0,"-24"0,0 25,25-25,-25 0,0 0,0 25,0-25,0 25,0-25,0 0,0 25,0-25,0 25,0-25,-25 24</inkml:trace>
  <inkml:trace contextRef="#ctx0" brushRef="#br0" timeOffset="25232.4432">15280 3150,'0'-25,"0"25,0-24,-25 24,25-25,0 25,0 0,0-25,0 25,0 0,0 25,0-25,0 0,0 25,0-1,-25 1,25 0,0 25,0-26,0 1,0 25,0-25,0-1,0 1,0 0,0 0,0 0,0-25,25 24,-25-24,0 0,0 0,0 0,0 0,0 0,0 0,0 0,0-24,0 24,0-25,0 0,0 0,0 0,0 1,0-1,0-25,0 25,0-24,0-1,0 25,0-24,0-1,0 1,0-1,0 0,25 26,-25-26,25 25,-25-24,25 24,-1 0,-24 25,25-25,0 25,0 0,0 0,-1 0,-24 25,25-25,0 25,-25 0,0-1,0 1,0 0,0 0,0 0,-25-1,25 1,-25 0,1 0,-1 0,0-25,0 24,0 1,1-25,-1 25,0-25,0 25</inkml:trace>
  <inkml:trace contextRef="#ctx0" brushRef="#br0" timeOffset="25860.4791">16173 2803,'0'0,"25"-25,-25 25,0-25,0 25,0 0,0 0,0 0,0 0,0 0,0 0,-25 25,25 0,-25 0,25 0,-25 24,1 1,-1-1,-25 1,25 0,1-1,-26 26,25-26,0-24,1 25,-1-1,0-24,0 0,25 0,-25-25,25 24,0-24,0 25,0-25,0 0,0 0,25 0</inkml:trace>
  <inkml:trace contextRef="#ctx0" brushRef="#br0" timeOffset="26088.4921">16471 2729,'24'0,"-24"-25,0 25,0 0,0 0,0 25,0-25,0 24,-24 1,24 0,-25 0,0 0,0 24,25 1,-25-1,1 1,-1 0,0-1,25-24,-25 25,0-26,25 26,0-25,-24 0,24-1,0 1,0-25,0 25,0-25,0 25,0-25,0 0</inkml:trace>
  <inkml:trace contextRef="#ctx0" brushRef="#br0" timeOffset="26360.5077">15553 3076,'-25'0,"0"25,0-25,25 0,0 0,0 0,0-25,25 25,-25 0,50 0,-25 0,24 0,1 0,0 0,24 0,0-25,1 25,-1 0,1-25,-1 25,25 0,-24-25,-1 25,25 0,-49-24,24 24,1 0,-26-25,-24 25,0 0,0 0,0 0,-25 0,0 0,0 0,0 0,-25 0</inkml:trace>
  <inkml:trace contextRef="#ctx0" brushRef="#br0" timeOffset="26564.5194">15776 3274,'-25'25,"25"-25,0 0,-24 0,24 0,0 25,0-25,24 0,-24 0,25 0,-25 0,25 0,0 0,24 0,-24-25,25 25,-25 0,24-25,1 25,24 0,-24-25,-1 25,1-24</inkml:trace>
  <inkml:trace contextRef="#ctx0" brushRef="#br0" timeOffset="27173.5542">17562 2877,'0'-24,"25"24,-25-25,0 25,0 0,0-25,0 25,0-25,0 25,0 0,0 0,-25-25,25 25,-25 0,0 0,1 0,-1 0,0 25,0-25,0 0,1 25,-1 0,0 0,0-1,0 1,1 0,24 0,-25 24,25-24,0 0,0 0,0 24,0-24,25 0,-1 0,1-25,0 25,0-1,0-24,24 0,-24 25,25-25,-1 0,1 0,-1 0,1-25,-25 25,25-24,-26 24,1-25,0 25,0-25,-25 0,0 0,0 1,-25-1,0 0,0 0,1 0,-1 1,-25-1,0 0,1 0,-1 0,1 1,24-1,-25 25,25-25,-24 0,24 25,0-25,25 25,-25-24,25 24,0-25,0 0,0 25,0-25,25 25,-25 0,25-25,0 25,0 0,-1 0,1-25,0 25,0 0,0 25,-1-25,1 25,0-25,0 25,0 0,-1 0,-24-1,0 26,0-25,0 24,0 1,0-25,-24 24,24 26,-25-26,0 1,0 0,-24-1,24 1,0-1,25-24,-25 25,0-1,25-24,-24 0,24 0,0 0,0-1,0 1,0 0,24-25,-24 0</inkml:trace>
  <inkml:trace contextRef="#ctx0" brushRef="#br0" timeOffset="27372.5656">18133 3349,'0'24,"0"-24,0 0,0 0,0 25,0-25,0 25,0 0,0 0,0-25,-25 24,25 1,0 0,-25 0</inkml:trace>
  <inkml:trace contextRef="#ctx0" brushRef="#br0" timeOffset="30782.7606">12874 3894,'0'0,"0"0,-25 0,25 25,0-25,0 0,0 0,0 0,0 0,0 0,0 0,25 0,0 0,-25 0,25 0,-1 0,26 0,-25-25,24 25,-24 0</inkml:trace>
  <inkml:trace contextRef="#ctx0" brushRef="#br0" timeOffset="30930.7691">13172 3919,'0'0,"0"0,24 0,-24 0,25 0</inkml:trace>
  <inkml:trace contextRef="#ctx0" brushRef="#br0" timeOffset="31542.8041">15826 3497,'0'0,"0"0,0 0,0 0,0 0,25 0,-25 0,24 0,1 0,25 0,-25-24,24 24,26 0,-1 0,0 0,1 0,-1 0,25 0,-24 0</inkml:trace>
  <inkml:trace contextRef="#ctx0" brushRef="#br0" timeOffset="31646.8101">16669 3522,'-50'25,"26"-25,-26 0,25 0,0 0,1 25,24-25,0 0</inkml:trace>
  <inkml:trace contextRef="#ctx0" brushRef="#br0" timeOffset="37342.1358">620 5953,'0'-25,"0"25,0 0,0 0,0-24,0 24,0 0,0 0,25 0,-25-25,25 25,0 0,-25 0,25 0,-1 0,-24 0,25 0,-25 0,25 0,-25 0,0 25,0-25,0 24,0-24,0 25,0-25,-25 25,25 0,-25-25,25 25,-24-1,24-24,0 25,-25-25,25 0,0 0,0 25,0-25,0 0,0 0,0 0,0 0,0-25,0 25,0 0,25 0,-1 0,-24 0,25 0,0 0,-25 0,25 0,0 25,0-25,-25 0,24 25,-24-25,25 25,-25-25,0 24,0-24,0 0,0 25,0-25,0 25,0-25,0 25,-25-25,25 0,-24 25,-1-25,0 0,0 24,0-24,0 0,1 0,-26 0,25 0,0 0,1-24,-1 24</inkml:trace>
  <inkml:trace contextRef="#ctx0" brushRef="#br0" timeOffset="37806.1623">620 5581,'-24'0,"24"-25,-25 25,25 0,-25 0,25 0,-25 0,0 0,1 25,24-25,-25 25,0 0,0-1,0 1,1 0,-1 0,25 0,-25 24,0-24,25 25,-25-1,25-24,0 25,0-1,0 1,0 0,0-26,0 26,0 0,25-1,-25-24,25 25,0-26,0 26,-1-25,-24 0,50-1,-25 1,0-25,-1 25,1-25,25 0,-1 0,-24 0,25 0,-1 0,-24-25,25 0,0 25,-26-24,26-1,0 0,-26 0,26-24,-25 24,0-25,24 25,-24-24,0-1,0 1,-1-1,1 0,-25 1,25-1,-25 1,0 24,-25-25,0 0,1 1,-1-1,0 1,0-1,-24 25,24 0,-25 1,1-1,-1 25,0 0,1 0,-1 0,0 0,1 0</inkml:trace>
  <inkml:trace contextRef="#ctx0" brushRef="#br0" timeOffset="39382.2525">2258 5779,'24'-24,"-24"-1,0 25,0-25,0 25,0-25,0 25,0-25,-24 25,24 0,-25-24,25 24,-25 0,25 0,-25 0,0 0,25 0,-24 0,-1 24,0-24,0 25,0 0,25 0,-24-25,-1 25,25-1,0 1,0-25,0 25,0 0,0-25,25 25,-1 0,1-1,0-24,25 25,-26 0,26-25,-25 25,0 0,24-25,-24 24,-25-24,25 25,0-25,-25 25,0-25,0 0,0 25,0-25,0 0,0 25,-25-25,25 0,-25 0,0 0,25 0,-25 0,-24 0,24 0,0 0,0-25,1 25,-26-25,25 25,0-25,1 0,-1 1,0-1</inkml:trace>
  <inkml:trace contextRef="#ctx0" brushRef="#br0" timeOffset="39583.264">2431 5655,'25'0,"-25"0,0 0,0 25,25-25,-25 0,0 25,0 0,25 0,-25-1,0 26,24-25,-24 0,25 24,-25-24,0 0,0 25,25-26,-25 1,0 0,25 0,-25 0,0-25,0 24,0 1,25-25</inkml:trace>
  <inkml:trace contextRef="#ctx0" brushRef="#br0" timeOffset="39730.2724">2506 6052,'-25'0,"25"-24,0 24,0 0,0 0,0 0,0-25,0 25,25 0,-25 0,24 0,1-25,0 25,0 0,24 0</inkml:trace>
  <inkml:trace contextRef="#ctx0" brushRef="#br0" timeOffset="40286.3042">3027 5904,'0'0,"-25"0,25 0,-25 0,25 0,-25 0,0 0,25 0,-25 0,1 0,24 24,-25-24,25 0,-25 25,25-25,0 25,-25-25,25 25,0-25,0 25,0-25,0 24,0-24,25 25,-25-25,25 0,-25 25,25-25,-25 0,24 0,1 0,-25 0,25 0,0-25,-25 25,25 0,0-25,-25 25,24-24,-24 24,0-25,25 25,-25-25,0 25,0 0,0-25,0 25,0 0,0 0,0 0,0 0,0 0,0 0,0 0,0 0,0 0,0 25,0-25,0 0,0 25,0-25,0 25,0-25,25 24,-25-24,25 0,-25 25,25-25,-25 0,24 0,-24 0,25 0,0 0,0-25,-25 25,25-24,-1 24,1-25,0 0,-25 0,25 0,0 1,-25 24,0-50,0 25,0 0,0 0,0 1,0-26,0 25,-25-24,0 24,25 0,-25 0,0 0,25 1,-24-1,24 25,-25 0,25 0,0 25,0-1,0 1,0 0,0 25,0-1,25-24,-25 25,24-1,-24 1,25-25,0 24,0-24,-25 0,25 0,-1 0,-24-1</inkml:trace>
  <inkml:trace contextRef="#ctx0" brushRef="#br0" timeOffset="41166.3545">3399 5804,'0'0,"24"0,1 0,0 0,0 0,0 0,-1 0,1-25,25 25,-25 0,24-24,-24 24,25-25,-26 25,26-25,-25 25,0-25,-1 25,-24-25,25 25,-25-24,0 24,0-25,0 25,0 0,-25-25,1 25,24 0,-25 0,0 0,0 0,0 25,1-25,-1 0,0 25,0-1,0-24,25 25,-24 0,24 0,0 0,0-1,0 1,0-25,0 25,0 0,0 0,0-25,24 25,1-25,-25 24,25-24,0 0,0 0,-1 25,1-25,0 0,0-25,24 25,-24 0,0-24,0 24,0 0,0-25,-1 25,1-25,-25 0,25 25,-25-25,0 0,0 25,0-24,0-1,0 25,0-25,0 25,0-25,0 25,0 0,0 0,0 0,0 0,0 0,0 0,0 25,0-25,0 0,0 25,0 0,0-25,0 24,0 1,0-25,0 25,0-25,0 25,0-25,0 25,0-25,0 0,0 0,0 25,0-25,0 0,0 0,0 0,0 0,0 0,0 0,0 0,0-25,25 25,-25 0,0-25,0 25,0 0,25-25,-25 25,0-25,24 25,-24-25,25 25,-25 0,0-24,25 24,0 0,-25 0,25 0,-25 0,24 24,-24-24,25 0,0 25,-25-25,25 0,-25 25,25-25,-25 25,24-25,-24 25,0-25,25 0,-25 25,0-25,0 0,0 0,0 24,0-24,0 0,0 0,0 0,0 0,0 0,25-24,-25 24,0-25,0 25,0-25,25 25,-25-25,0 0,25 25,-1-25,-24 25,25-24,-25 24,25 0,0 0,-25 0,25 24,-1-24,-24 25,25-25,-25 25,25 0,-25-25,0 25,0 0,0-25,0 24,0 1,0-25,0 25</inkml:trace>
  <inkml:trace contextRef="#ctx0" brushRef="#br0" timeOffset="42034.4042">4986 5755,'0'0,"0"0,25 0,-25 0,0 0,0 24,25-24,-25 0,0 0,25 0,-25 0,24 0,1 0,-25 0,25 0,0 0,-25-24,25 24,-1 0,1-25,-25 25,25-25,0 25,-25-25,0 25,25-25,-25 25,0-24,0 24,0-25,-25 25,25-25,-25 25,0-25,0 25,1 0,-1 0,0 0,0 0,0 0,1 25,-1-25,0 25,25 0,-25-1,0 1,25 0,0 0,0 0,0-1,0 1,0 0,0 0,0-25,25 25,0 0,0-25,0 24,-1-24,1 0,25 25,-25-25,24 0,1 0,-1 0,1 0,-25-25,24 25,1 0,0-24,-26 24,1-25,0 0,0 25,0-25,-1 0,-24 0,0 1,0-1,0 0,0 0,0 0,0 1,0 24,0 0,0 0,0 0,0 0,0 0,0 24,0-24,0 25,0 0,0 0,0 0,0-1,0 1,0 0,0 0,0-25,0 25,0 0,0-25,0 0,0 24,0-24,0 0,0 0,0 0,0 0,0 0,25-24,-25 24,25-25,-25 25,25-25,0 0,-1 0,1 0,0 1,0-1,0 0,-1 0,-24 25,25-25,0 25,0-24,-25 24,25 0,-25 24,24-24,-24 25,25-25,-25 25,0 0,25 0,-25-25,25 24,-25 1,0-25,25 25,-25-25,25 25,-25-25,24 0,-24 0,25 0,-25 0,25 0,0 0,-25 0,25-25,-1 25,1-25,-25 25,25-25,0 1,-25-1,25-25,-25 25,0-24,0-1,0 25,0-24,0-1,-25 1,0 24,25 0,-25 0,25 0,0 25,-25 0,25 0,0 25,0 0,0 0,-24 0,24 24,0-24,0 25,0-1,0-24,24 25,-24-26,25 26,-25-25,0 0,25-1,-25-24,25 25,-25-25</inkml:trace>
  <inkml:trace contextRef="#ctx0" brushRef="#br0" timeOffset="42190.4131">6251 5631,'0'-25,"0"25,0 0,0 0,0-25,0 25,0 0,0 0,0 0,0 0,0 0,25 0,0 0,0 0,-1 0,1 0,25-25,-1 25,-24 0,25 0</inkml:trace>
  <inkml:trace contextRef="#ctx0" brushRef="#br0" timeOffset="42342.4218">6921 5755,'0'24,"-25"1,25-25,0 25,0 0,-25-25,25 25,0 0,0-1,-25 1,25 0,0 0,0 0,0-1</inkml:trace>
  <inkml:trace contextRef="#ctx0" brushRef="#br0" timeOffset="43574.4923">7715 5432,'0'-25,"0"25,0 0,0 0,0 0,0 25,0-25,0 25,0-25,0 25,0 0,0-1,0 26,0-25,0 0,0 24,0-24,0 0,0 0,24-1,-24-24,0 25,0-25,0 25,0-25,0 0,0 0,0 0,0 0,0 0,0-25,0 25,0-25,0 1,0-1,0 0,-24 0,24-24,0 24,0-25,0 1,0-1,0 0,0 1,0-1,0 1,0-1,0 0,24 26,-24-26,25 25,0 0,0 1,0-1,24 0,-24 25,0 0,0 0,24 0,-24 0,0 0,0 0,-1 25,1-25,-25 25</inkml:trace>
  <inkml:trace contextRef="#ctx0" brushRef="#br0" timeOffset="43746.5021">7715 5531,'0'25,"0"-25,0 0,0 0,0 0,0 0,0 0,0 0,0 0,0 0,24 0,1 0,0 0,0 0,0 0,-1 0,26 0,-25 0,24 25,1-25</inkml:trace>
  <inkml:trace contextRef="#ctx0" brushRef="#br0" timeOffset="44927.5697">8558 5581,'0'0,"0"0,0 0,0 0,0-25,0 25,-25 0,0-25,25 25,-24 0,-1-24,0 24,0 0,0-25,1 25,-1 0,0 0,0 0,0 0,1 25,-1-25,0 24,0-24,0 25,25-25,-25 25,25 0,-24 0,24-1,0-24,0 25,0 0,0-25,24 25,-24 0,25-25,0 24,0-24,0 0,0 0,-1 0,1 0,0 0,-25 0,25 0,0-24,-1 24,1-25,0 25,-25-25,25 25,-25-25,25 25,-25-25,0 1,0-1,24 0,-24 25,0-25,0 0,0 25,0 0,0-24,0 24,0 0,0 0,0 24,-24-24,24 0,0 25,-25 0,25 0,0-25,0 25,0-1,0 1,0 0,0 0,0-25,0 25,0-1,25-24,-25 25,24-25,-24 0,25 0,0 0,0 0,-25 0,25 0,-1 0,1 0,0-25,0 25,0-24,-1 24,-24-25,25 0,0 0,-25 0,25 1,-25-1,0 0,0 0,0 0,0 1,0-1,0 0,0 0,-25 0,25 1,0 24,0 0,0 0,0 0,0 0,-25 0,25 0,0 24,0-24,0 25,0 0,0 0,0 0,0-1,25 1,-25 0,0 0,0 0,0-1,25-24,-25 25,0 0,0-25,0 25,0-25,0 0,0 25,0-25,0 0,25 0,-25 0,0 0,0 0,0 0,0-25,0 25,0-25,0 25,0-25,0 0,0 1,0-1,0 0,0 0,0 25,0-25,24 25,-24-24,25 24,-25 0,25-25,-25 25,25 0,0 0,-1 0,1 25,-25-25,25 0,0 24,0-24,-1 0,1 25,-25 0,25-25,0 25,-25 0,25-25,-25 24,24-24,-24 25,0 0,0-25,0 0,0 25,0-25,0 0,0 25,0-25,0 0,0 0,0 0,0 0,0-25,0 25,0 0,0-25,0 25,0-25,0 0,0 25,0-24,0-1,0 0,25 0,-25 0,25 25,-25-24,25-1,0 25,0 0,-25-25,24 25,1 0,0 0,-25 0,25 0,-25 25,25-25,-25 0,0 25,24-25,-24 24,0-24,0 25,0-25,25 0,-25 25,0-25,25 0,-25 25,0-25,0 0,25 0,-25 0,0 0,25-25,-25 25,24 0,-24-25,25 25,0 0,-25-25,25 25,0-24,-25-1,24 25,-24-25,0 0,25 0,-25 25,0-24,0 24,0-25,0 25,0 0,0-25,0 25,0 0,0 25,0-25,0 0,0 25,0-1,0-24,0 25,0 0,0 0,0 0,0-1,25-24,-25 25,25 0,-25-25,0 25,25-25,-25 25,0-25,24 0</inkml:trace>
  <inkml:trace contextRef="#ctx0" brushRef="#br0" timeOffset="45074.5781">9773 5110,'-24'-25,"24"25,-25 0,25 0,-25-25,25 25,0 0,-25 0,25 0</inkml:trace>
  <inkml:trace contextRef="#ctx0" brushRef="#br0" timeOffset="45802.6197">10170 4911,'25'0,"-25"-24,0 24,25 0,-25 0,25 0,-1 24,-24-24,25 25,-25 0,25 0,-25 0,25-1,-25 26,0-25,0 24,25 1,-25 0,0-1,0 1,0-25,0 24,0 1,0-25,0 24,0-24,0 0,0-25,0 25,0-25,25 24,-25-24,0 0,0 0,24 0,-24 0,0 0,25-24,0 24,-25-25,25 25,0-25,-25 25,24-25,1 0,0 25,-25-24,25-1,-25 25,0-25,25 25,-25 0,0-25,0 25,0 0,0 0,0 0,0 0,0 25,0-25,0 0,0 25,0-25,0 25,0-1,0-24,0 25,24-25,-24 25,25-25,-25 25,25-25,-25 25,25-25,0 0,-1 0,1 24,0-24,0 0,0 0,24-24,-24 24,0 0,0 0,-1-25,1 25,0-25,-25 25,25-25,-25 25,0-25,0 25,0-24,0-1,0 25,0 0,0-25,0 25,0 0,0 0,0 25,-25-25,25 25,0-1,0 1,0 25,0-1,0 1,0 0,0-1,0 1,0 0,0-1,0 1,0 24,0-24,0-1,-25 1,25 24,-25-24,25-25,-24 24,-1-24,25 25,-25-50,0 25,25-1,-25-24,1 0,24-24,-25 24,0-25,0 0,25-25,-25 26,1-26,-1 0,25 1,-25-1,25 25,0-24,0-1,0 25,25-24,0 24,-1 0,26 0,0 1,-1-1</inkml:trace>
  <inkml:trace contextRef="#ctx0" brushRef="#br0" timeOffset="46289.6476">12229 5135,'0'-25,"-25"25,25 0,0 0,0 0,0 0,0 0,25 0,-25 0,25 0,0 0,-1-25,1 25,0 0,25 0,-26 0,26 0,-25-25,25 25,-26 0,1 0,0 0,0 0,0 0,-25 0,0 0,0 0,0 0,0 0,-25 0,0 0,0 0,0 0,25 0,-24 0,-1 0,0 0,25 25,-25-25,25 0,0 0,0 25,-25 0,25-25,0 24,0 1,0 25,-25-25,25-1,0 26,0-25,-24 24,24-24,0 25,0-25,0 24,0-24,-25 0,25 0,0-1,0 1,0 0,0 0,0-25,0 25,0-25</inkml:trace>
  <inkml:trace contextRef="#ctx0" brushRef="#br0" timeOffset="46985.6874">12576 5507,'0'0,"0"-25,0 25,0 0,0 0,25 0,-25 0,25 0,-25 0,25 0,-25 25,25-1,-1-24,1 25,25 0,-25 0,-1 0,1-1,0 1,0 25,0-25,-25-1,24-24,-24 25,25 0,-25-25,0 25,0-25,0 25,-25-25,1 0,24 0,-25 0,0 0,25-25,-25 25,0-25,25 0,-24 25,24-25,0 1,0-1,0 0,0 0,0 0,24 25,-24-24,25-1,0 25,0-25,0 25,-1-25,26 25,-25-25,0 25,24 0,-24-24,25 24,-26 0,1-25,25 25,-25 0,-1-25,1 25,-25-25,25 25,0-25,-25 25,0-24,0 24,0-25,0 0,0 25,0-25,0 25,-25-25,0 25,25 0,-25 0,1 0,-1 0,25 0,-25 0,0 0,25 25,-25-25,1 25,24 0,0 0,0-1,0 1,0 0,0 0,0 0,0-1,24 1,1 0,0 0,0 0,0-1,-1 1,26 0,-25-25,24 25,1-25,0 25,-1-25,1 0,0 0,-1 0,1 0,-25 0,24 0,1-25,-25 25,24-25,-24 25,25-25,-26 0,-24 1,25-1,0-25,-25 25,0 1,0-26,-25 25,0 0,1 1,-1-1,0 25,0 0,-24 0,24 0,0 0,0 25,0-1,1 1,24 0,-25 0,25 0,0 24,0-24,0 0,0 24,25-24,-1 0,-24 0,25 0,0-25,25 24,-26-24,26 25</inkml:trace>
  <inkml:trace contextRef="#ctx0" brushRef="#br0" timeOffset="47089.6933">14610 5779,'25'0,"0"0,-25 25,0-25,25 0,-25 0,0 0,0 0,0 0,0 0,0 0</inkml:trace>
  <inkml:trace contextRef="#ctx0" brushRef="#br0" timeOffset="60378.4534">18703 7193,'0'-24,"0"-1,0 0,-25 25,25 0,0-25,-25 25,25 0,-24 0,24 25,-25-25,0 25,0 0,0-1,1 1,-1 25,0-1,0 26,0-26,1 26,-26-1,25 25,0-24,1 24,24 0,-25-24,25-1,0 1,0-1,25-24,-1-1,1 1,0-25,25-1,-26 1,26 0,-25-25,24 25,1-25,-25 0,24 0,1 0</inkml:trace>
  <inkml:trace contextRef="#ctx0" brushRef="#br0" timeOffset="60922.4845">19075 7441,'-25'0,"25"-24,-24 24,24 0,-25-25,25 25,0-25,0 25,0-25,0 25,0-25,0 25,0-24,0 24,0 0,25-25,-25 25,24 0,1-25,-25 25,25 0,0 0,0 0,24 0,-24 25,0-25,0 25,24-1,-24 1,0 0,0 25,-1-26,1 26,-25-25,25 24,-25 1,0-25,-25 24,25 1,-25-25,1 24,-1 1,-25 0,25-26,-24 26,24-25,-25 25,26-26,-26 1,25 0,0-25,1 25,-1-25,0 0,0-25,25 25,-25-25,25 25,0-25,0 1,0-1,0 0,0 0,0 0,0 0,25 1,-25 24,25-25,0 25,0 0,-1 0,1 0,0 25,0-25,24 24,-24 1,0 0,0 0,0 0,24 0,-24-25,0 24,0 1,-1 0,1-25,0 25,0-25,0 0,-1 0</inkml:trace>
  <inkml:trace contextRef="#ctx0" brushRef="#br0" timeOffset="61498.5175">20216 7218,'25'-49,"-25"24,0 0,0 25,0-25,0 0,0 25,-25-24,25 24,-25 0,1 0,24 24,-25-24,0 25,0 0,0 0,1 24,-1-24,0 25,0-1,0 1,1 0,24-1,-25 26,25-26,0 1,0-1,0 1,0-25,0 24,25-24,-25 25,24-25,-24-1,25 1,0 0,0-25,0 25,-1-25,1 0,0 0,0 0,0 0,-1 0,26-25,-25 25,0-25,-1 0,-24 1,25-1,0 0,-25 0,25 0,-25 1,0-26,0 25,0 0,0 1,0-1,-25 0,0 0,25 0,-25 25,1 0,24-24,-25 24,0 0,25 0,-25 0,25 0,-25 0,25 0,0 0,0 0,0 0,0 0,0 0,25 0,-25 24,25-24,-25 0,25 0,0 0,-1 0,1 0,0-24,0 24,0 0,-1 0,1 0,0 0,0 0,0 0,-1 24,-24-24,0 25,25 0,-25 0,0 0,0-1,0 1,0 0,0 0,0 0,0-25,0 24,0 1,0 0,0-25,0 0,0 25,0-25</inkml:trace>
  <inkml:trace contextRef="#ctx0" brushRef="#br0" timeOffset="61682.528">20811 6896,'0'0,"0"-25,0 25,0-25,0 25,0 0,0 0,0 0,0 0,0 0,25 0,-25 0,0 0,25 25,-25-25</inkml:trace>
  <inkml:trace contextRef="#ctx0" brushRef="#br0" timeOffset="62010.5468">21531 7317,'0'0,"0"-24,0 24,0 0,0 0,-25 0,25 0,-25 0,0 0,1 0,-1 0,-25 24,25-24,1 25,24-25,-25 25,0-25,25 25,0-25,0 25,0-25,25 24,0 1,-1-25,1 25,0-25,0 25,0 0,24-25,-24 24,0 1,0-25,-1 25,1-25,0 25,-25-25,25 25,-25-25,0 0,0 24,0-24,0 0,-25 0,0 0,0 0,25 0,-49 0,24 0,0 0,0 0,1-24,-1 24</inkml:trace>
  <inkml:trace contextRef="#ctx0" brushRef="#br0" timeOffset="62250.5605">21605 6598,'25'0,"0"0,0-25,-1 25,1 0,0 0,0 0,24 25,-24 0,25 0,-1-1,1 26,-25 0,25-1,-1 26,-24-26,25 26,-26-1,1 25,-25-24,0-1,0 1,0-1,-25 0,1 1,-26-1,0 1,1-1,-26 0</inkml:trace>
  <inkml:trace contextRef="#ctx0" brushRef="#br0" timeOffset="63026.6049">20861 6846,'0'-25,"0"25,0 0,0-25,0 25,0 0,0 0,0 0,0 0,0 25,0-25,0 25,0 0,0 0,0 24,0-24,0 25</inkml:trace>
  <inkml:trace contextRef="#ctx0" brushRef="#br0" timeOffset="68684.9285">6797 8657,'0'0,"0"0,0-25,0 25,0 0,0-25,0 25,-25 0,25-25,-25 25,25 0,-25-24,25 24,-24 0,24 0,-25 0,0 24,0-24,0 25,1-25,-1 25,0 0,0 24,-24-24,24 25,-25-1,25 1,-24 0,24 24,0 1,0-1,1 0,-1 1,25-1,-25 1,25-1,0 0,0 1,25-1,-25-24,25-1,-1 1,1 0,0-1,0-24,24 0,1 0,-25 24,24-49,1 25,0 0,-1-25,1 0,-25 0,24 0,1 0,-25 0,24-25,-24 25,0-25,0 25,-1-24,1 24,-25-25,25 0,-25 25,0-25,0 25,0-25,-25 0,25 25,-25-24,25 24,-24-25,-1 25,25-25,-25 25,0 0,0 0,25-25,-24 25,-1 0,25 0,-25 0,25 0,0 0,0 0,-25 25,25-25,0 0,0 0,0 0,0 25,0-25,25 0,-25 0,25 25,-25-25,25 0,-1 24,1-24,-25 0,25 0,0 25,0-25,-1 0,1 0,0 0,0 25,0-25,-1 0,-24 0,25 25,-25-25,0 0,0 25,0 0,0-25,0 24,-25 1,1 0,-1 0,0 0,0-1,0 1,-24 0,24 0,0 0,0-25,1 24</inkml:trace>
  <inkml:trace contextRef="#ctx0" brushRef="#br0" timeOffset="69330.9655">6177 9699,'0'0,"0"0,0 0,0 0,0 0,0 0,0 0,0 0,0 0,0 0,0 0,0 0,0 24,0-24,-25 25,25-25,0 25,-25 25,0-26,25 26,-25-25,1 49,24-24,-25 24,0 1,0-1,0 1,1-1,-1 25,0 0,0-24,0 24,1-25,24 26,-25-26,25 0,0 1,25-1,-25-24,24 0,1-1,0 1,0-1,24-24,1 25,-25-25,24-1,26 1,-25 0,-1-25,1 25,24-25,-24 0,24 0,-24 0,-1 0,-24 0,25-25</inkml:trace>
  <inkml:trace contextRef="#ctx0" brushRef="#br0" timeOffset="69623.9822">6524 11286,'0'0,"25"0,-25 0,0 0,25 0,-25 0,24 0,1 0,-25 0,25 0,0 25,0-25,-1 0,1 0,0 25,0-25,0 0,-25 25,24-25,1 24,0 1,-25-25,0 25,0 0,0 0,0-1,-25 1,25 0,-25 0,-24 0,24 24,-25-24,1 25,-1-26,1 26,-1 0,0-26,1 26,-1-25</inkml:trace>
  <inkml:trace contextRef="#ctx0" brushRef="#br0" timeOffset="80057.579">8310 9401,'25'-50,"-25"26,0-1,0 0,0 0,-25 0,0 1,25-1,-25 0,1 25,24-25,-25 25,0-25,0 25,25 0,-25 0,0 0,1 25,-1-25,0 25,-25 0,26 0,-1-1,0 26,0-25,0 24,-24 1,24 24,25-24,-25 24,0-24,25 24,-24-24,24 24,0-24,0 0,0-1,24-24,-24 25,25-25,-25 24,25-24,0 0,0-25,-1 25,1-1,0-24,25 0,-26 0,1 0,25 0,-25 0,-1 0,26-24,-25-1,0 25,0-25,-1 0,1 0,-25 1,25-1,-25 0,0 0,0 0,0 0,0 1,-25-1,25 25,-25-25,1 0,-1 25,0 0,0 0,0 0,0 0,25 0,-24 0,-1 0,0 0,25 25,-25-25,25 0,0 0,0 0,0 0,0 0,0 0,25 0,-25 0,0 0,25-25,0 25,-1 0,-24 0,25-25,0 25,0 0,0-24,0 24,-1 0,1-25,0 25,0 0,-25 0,25-25,-25 25,24 0,-24 0,0 25,0-25,0 0,0 25,0-25,0 24,0 1,0 0,0 0,0 0,0-1,0 1,0 0,0 0,0 0,0 0,0-1,0-24,0 25,0-25,25 25,-25-25,25 0,-25 0</inkml:trace>
  <inkml:trace contextRef="#ctx0" brushRef="#br0" timeOffset="80809.622">8806 9872,'-25'0,"25"0,0 0,-25 0,25 0,0 0,0 0,0 0,0 25,0-25,0 0,0 0,0 0,0 25,0-25,25 0,-25 0,25 0,-25 0,0-25,25 25,-25 0,25 0,-25-25,0 25,24 0,-24-25,25 25,-25 0,0-24,0 24,0-25,0 25,0-25,0 0,-25 25,25-25,-24 25,-1 0,25-24,-25 24,0 0,25 0,-25 0,1 0,24 24,-25 1,0-25,0 25,25 25,-25-26,25 1,-24 0,24 25,0-26,0 1,0 0,0 0,0-25,24 25,1-25,-25 25,25-25,0 0,0 0,-1 0,26 0,-25 0,24 0,-24-25,25 25,-25-25,-1 25,26-25,-25 0,0 25,-1-25,1 1,0-1,0 0,0 25,-25-25,24 0,-24 1,0-1,0 25,0-25,0 25,0-25,0 25,0 0,0 0,0 0,0 0,0 0,-24 25,24-25,0 0,0 25,0 0,0-25,0 24,0 1,0 0,0 0,0 0,0-1,0-24,-25 25,25 0,0 0,0-25,0 25,0-25,0 25,0-25,0 0,0 0,0 0,0 0,0 0,0 0,0 0,0-25,0 25,0-25,0 0,0 0,25 0,-25 1,24-1,-24 0,25 0,0 0,0 1,-25 24,25-25,0 0,-1 25,1 0,0 0,0 0,0 0,-1 0,1 25,-25-25,25 25,-25-1,25 1,-25-25,25 25,-25 0,0-25,0 25,24-1,-24-24,0 25,0-25,0 25,0-25</inkml:trace>
  <inkml:trace contextRef="#ctx0" brushRef="#br0" timeOffset="81506.6619">9922 9773,'0'0,"0"0,0 0,0 0,0 0,0 0,0 0,0 0,0 25,25-25,-25 0,0 0,25 0,-25 0,25 0,-1 0,-24 0,25 0,0-25,-25 25,25 0,0-25,-1 25,-24-25,25 25,-25-24,25 24,-25-25,0 0,0 25,0-25,0 25,-25-25,0 25,25-24,-24 24,-1-25,0 25,0 0,0 0,1 25,24-25,-25 24,0 1,0 0,0 0,25 0,-24-1,24 1,0 0,0 0,0 0,0-1,0 1,0 0,24 0,1 0,-25-25,25 24,0-24,0 0,-1 25,1-25,0 0,0 0,24 0,-24 0,0-25,0 25,0 0,-1 0,1-24,0 24,0-25,0 25,0-25,-1 0,1 0,0 1,-25-1,25 0,-25 0,0 0,0-24,0 24,0 0,0 0,0 25,-25-24,25-1,-25 25,25 0,-25 0,1 0,24 0,-25 25,25-25,0 0,-25 24,25-24,0 25,0-25,0 0,0 25,0-25,25 0,-25 0,25 0,-1 0,1 0,25 0,-25 0,-1 0,26 0,0 0,-26-25,26 25,-25-25,0 25,-1 0,1 0,0-24,0 24,-25 0,0 0,0 0,0 0,0 24,0-24,0 25,0-25,-25 25,25 0,-25 0,25-1,0-24,0 25,-25 0,25 0,0 0,0-25,0 24,0-24,0 25,25-25,-25 0,25 0</inkml:trace>
  <inkml:trace contextRef="#ctx0" brushRef="#br0" timeOffset="82106.6962">11535 9723,'0'0,"24"-24,-24-1,0 0,0 25,0-25,-24 0,24 25,-25-24,0 24,-25-25,26 25,-1 0,0 0,-25 0,25 0,1 0,-1 25,0-25,0 24,0 1,1 0,-1 0,25 0,0-1,0 1,0 0,0 0,0-25,0 25,25-25,-25 24,24-24,1 25,0-25,0 0,0 0,-1 0,1 0,0 0,0 0,0 0,0-25,-1 25,1 0,0-24,-25 24,25-25,0 0,-25 0,24 25,1-25,-25 1,0-1,0 0,25 25,-25-25,0 25,0 0,0 0,0 0,0 25,0-25,0 25,0 0,0-1,0-24,0 25,0 0,0 0,0-25,0 25,0-25,0 24,0-24,25 0,0 25,-25-25,24 0,1 0,0 0,0 0,0-25,24 25,-24 0,0-24,0 24,-1-25,1 0,0 0,0 0,0 1,-1-1,-24-25,25 25,0-24,-25-1,0-24,0 24,0-24,0 24,0 1,0-1,-25 0,25 26,0-1,0 0,0 25,0 0,-25 0,25 25,0 0,-24 24,24 1,0-1,-25 1,25 24,0-24,0 24,0-24,0 0,0-1,0 1,0-25,0 24,0-24,0 0,0 0,0-1,0-24</inkml:trace>
  <inkml:trace contextRef="#ctx0" brushRef="#br0" timeOffset="82342.7097">11931 9500,'-24'0,"24"0,0 0,0 0,0 0,0-25,24 25,1 0,-25 0,25 0,25 0,-26 0,1 0,25 0,-25 25,24-25,1 25,-1-25,-24 25,0 0,25-25,-26 24,1 1,-25 0,25-25,-25 25,0 0,0-25,0 24,0-24</inkml:trace>
  <inkml:trace contextRef="#ctx0" brushRef="#br0" timeOffset="82480.7176">12403 9401,'0'-25,"0"0,0 1,0-1,0 0,0 0,0 25,0-25</inkml:trace>
  <inkml:trace contextRef="#ctx0" brushRef="#br0" timeOffset="83042.7497">13072 9674,'0'-25,"0"0,-24 25,-1-25,25 25,-25-24,0-1,0 25,1 0,-1 0,0 0,0 0,0 0,25 0,-24 25,-1-1,0-24,0 25,25 0,-25 0,25 0,0-25,0 24,0 1,0-25,0 25,25-25,0 25,-25-25,25 0,0 0,-1 25,-24-25,25 0,0 0,0 0,0 0,-1-25,1 25,0 0,0-25,-25 25,25-25,-1 25,-24-25,25 25,-25-24,25 24,-25-25,25 25,-25-25,0 25,25 0,-25 0,24 0,-24 0,0 0,25 0,-25 0,0 0,25 25,-25-25,25 25,-25-25,0 24,25 1,-25-25,0 25,0-25,0 25,0-25,0 25,0-25,0 0,24 0,-24 24,0-24,0 0,0 0,25 0,-25 0,0-24,25 24,-25 0,25-25,0 25,-25-25,24 25,1-25,0 0,0 25,0-24,0-1,24 25,-24 0,0 0,0 0,-1 0,1 25,-25-1,25 1,-25 0,25 0,-25 0,0-1,0 26,0-25,-25 0</inkml:trace>
  <inkml:trace contextRef="#ctx0" brushRef="#br0" timeOffset="89799.1362">8459 11237,'0'-25,"0"25,0-25,0 0,0 25,0-25,0 0,0 1,0-1,-25 0,25 25,-25-25,0 0,1 1,-1-1,0 25,-25-25,26 25,-1 0,-25 0,25 0,-24 25,24 0,-25-1,25 26,-24-25,24 24,-25 26,26-25,-1 24,0-24,25 24,-25 0,25 1,-25-26,25 26,0-26,25 1,0 0,-25-1,25 1,0-25,24-1,-24 1,0-25,24 25,-24-25,25 25,-25-25,24 0,-24 0,25-25,-25 25,-1 0,1-25,0 0,0 25,0-24,-25-1,24 0,-24 0,0 0,0 1,-24-1,-1 0,25 0,-25 25,0-25,0 25,25 0,-24 0,-1 0,0 0,0 0,25 25,-25-25,0 25,25-25,0 25,0-25,0 0,0 0,0 25,0-25,0 0,25 0,0 0,-25-25,25 25,0 0,0 0,-1-25,1 25,0-25,25 25,-50 0,24-25,1 25,0 0,0 0,-25 0,25 0,-25 0,24 25,-24-25,0 25,0-25,0 25,25 0,-25-1,0 1,0 0,0 0,0 0,0-25,0 24,0 1,0 0,0-25,0 25,0-25</inkml:trace>
  <inkml:trace contextRef="#ctx0" brushRef="#br0" timeOffset="90514.1771">8781 11807,'-25'0,"25"0,0 0,0 0,-24 25,24-25,0 0,0 0,0 0,0 0,24 25,-24-25,0 0,25 0,-25 0,25 0,-25 0,25 0,-25 0,25 0,-25 0,24 0,1 0,-25-25,25 25,-25 0,25-25,-25 25,0-25,0 25,0-25,0 25,0-24,0 24,0 0,-25-25,0 25,25-25,-25 25,1 0,24 0,-25 0,0 25,0-25,0 0,25 25,-24-1,-1 1,25-25,-25 25,25 0,0 0,0-1,0 1,0 0,0 25,25-50,-25 24,25 1,-25 0,24-25,1 25,0-25,0 25,24-25,-24 0,0 0,25 0,-26-25,26 25,-25 0,24-25,-24 25,0-25,0 0,0 25,-1-24,1-1,0 0,-25 0,0 0,0 1,0-1,0 0,0 0,0 0,-25 1,25 24,0-25,-25 25,25 0,0-25,0 25,0 0,0 25,0-25,0 25,0-25,0 24,0 1,0 0,0-25,0 25,0 0,0-1,25 1,-25 0,0 0,0-25,0 25,0-1,0-24,0 0,0 25,0-25,0 0,0 0,0 0,0 0,0 0,0 0,0-25,0 25,0-24,25-1,-25 25,0-25,25 0,-25 0,25 1,-25-1,25 0,-1 0,1 0,-25 25,25 0,0 0,0 0,-25 0,24 0,1 25,-25 0,25-25,-25 25,0 0,25-1,-25 1,0-25,0 25,0 0,25 0</inkml:trace>
  <inkml:trace contextRef="#ctx0" brushRef="#br0" timeOffset="90966.2029">9947 12005,'25'-24,"0"-1,-1 25,1-25,0 0,0 0,-25 1,25-1,-25 0,0 0,0 25,0-25,0 1,0-1,-25 0,0 25,0-25,0 25,1 0,-1 0,0 0,0 0,-24 0,24 25,0-25,0 25,25 0,-25-1,25 1,-24 0,24 0,0-25,0 25,24-1,1 1,0-25,-25 25,25-25,0 0,-1 0,1 0,25 0,-25 0,-1 0,1-25,25 0,-25 25,-1-24,1-1,0 0,0-25,-25 26,25-26,-1 25,-24-24,25-1,-25 25,0-24,0-1,0-24,0 24,0 0,0-24,-25 24,25 1,0 24,-24-25,24 25,0 25,0 0,0 0,0 0,-25 25,25 25,0-25,0 24,0 1,0 0,0 24,0-24,0 24,0-24,0-1,25 1,-25-1,0 1,24 0,-24-26,0 1,25 0,-25 0,25 0,0-1</inkml:trace>
  <inkml:trace contextRef="#ctx0" brushRef="#br0" timeOffset="91650.2421">10642 11609,'0'0,"0"0,0 0,0 0,0 0,0 0,0 24,24-24,-24 0,25 0,-25 0,25 0,-25 0,25 0,0 0,-25 0,24 0,1 0,0-24,-25 24,25-25,0 25,-25 0,24-25,-24 25,0-25,0 25,0-25,0 1,-24 24,24-25,-25 25,0-25,0 25,0 0,1 0,-1 0,25 0,-25 0,0 0,0 25,1-25,24 25,-25-1,0-24,25 25,0 0,0 0,0 0,0-1,0 1,0 0,25 0,0 0,-25-1,24 1,1-25,0 25,0-25,24 25,-24-25,0 0,25 0,-26 25,26-25,-25 0,24-25,-24 25,0 0,25-25,-26 25,1-25,0 0,0 25,0-24,-25-1,24 0,-24 0,0-24,0 24,-24 0,24 0,-25 0,0 1,25-1,-25 25,0-25,1 25,24 0,-25 0,0 0,25 25,-25-25,25 0,-25 25,25-25,0 24,0-24,0 25,0-25,25 0,-25 25,25-25,0 0,0 0,-1 0,26 0,-25 0,0 0,24 0,1 0,-25 0,24-25,1 25,-25 0,0-25,24 25,-24 0,-25 0,25 0,-25-24,25 24,-25 0,0 24,0-24,0 0,0 25,0-25,-25 25,25 0,-25-25,25 25,0-1,0 1,0 0,0 0,0 0,0-1,0 1,0-25,0 25,0-25</inkml:trace>
  <inkml:trace contextRef="#ctx0" brushRef="#br0" timeOffset="91765.2486">11981 11857,'25'0,"0"0,-25 24,24-24,-24 0,0 0,0 0,0 0,0 0,0 0</inkml:trace>
  <inkml:trace contextRef="#ctx0" brushRef="#br0" timeOffset="98379.627">14660 9699,'0'-25,"0"25,0-25,0 25,0-25,0 25,0-25,0 25,0 0,0 0,0 0,0 25,0-25,0 25,0 0,0 0,0-1,0 1,0 25,0-25,0-1,0 1,0 0,0 0,0-25,0 25,0-25,0 24,25-24,0 0,-1-24,1 24,25-25,-25 25,24-25,1 0,-1 0,26-24,-26 24,26-25,-26 26,26-26,-1 0,-24 1,24-1,-24 25,-1-24,1 24,0-25,-1 26,-24 24</inkml:trace>
  <inkml:trace contextRef="#ctx0" brushRef="#br0" timeOffset="98884.6558">13618 11435,'25'0,"-25"0,0 0,0 0,0 0,0 25,0 0,0-1,0 1,0 0,0 25,-25-26,25 26,0-25,0 0,0 24,25-24,-25-25,25 25,0-25,-25-25,49 25,-24-25,0 0,24 1,1-1,0-25,24 1,-24 24,24-25,-24 1,24-1,0 0,-24 1,24-1,1 1,-25-1</inkml:trace>
  <inkml:trace contextRef="#ctx0" brushRef="#br0" timeOffset="107730.1618">7516 13171,'-74'0,"-1"0,26 0,-1 0,1 25,-1-25,25 0,0 0,0 0,1 0,24 0,0 0,0 0,0 0,24 0,-24 0,25 0,0 0,25 25,-1-25,1 0,0 0,49 0,-25-25,25 25,1 0,24-25,24 25,-24 0,25-25,25 1,0 24,-1-25,1 25,24-25,-24 0,24 25,1-25,-1 25,1 0,-1-24,1 24,-26-25,26 25,-26 0,1-25,0 25,-1 0,-24 0,0-25,-25 25,-25 0,0 0,0 0,-24-25,-1 25,-24 0,-25 0,0 0,-1 0,-24 0,-24 0,-1 0</inkml:trace>
  <inkml:trace contextRef="#ctx0" brushRef="#br0" timeOffset="108130.1847">6921 13271,'-174'24,"50"1,-25 0,25 0,25 0,0-1,24 1,26-25,-1 25,25-25,25 25,0-25,0 0,25 25,25-25,-1 0,26 0,-1 0,26 0,24 0,0-25,0 25,24-25,26 0,0 0,-1 1,26-1,-1 0,1 0,24 0,-25 1,26-1,-1 0,25 0,-25 0,0 25,1-25,-1 1,-25-1,26 25,-26-25,0 25,1-25,-26 25,1 0,-25-25,0 25,0 0,-25 0,-25-24,0 24,-25 0,1 0,-1 0,-24 0,-1 0,-24-25,0 25,0 0,-25 0,0 0,0 0,0 0,0 0,0 0,0 0</inkml:trace>
  <inkml:trace contextRef="#ctx0" brushRef="#br0" timeOffset="109402.2574">7169 13221,'25'0,"-25"-25,0 25,0 0,0-25,0 25,0 0,-25 0,25 0,0 0,-25 0,25 25,-25-25,0 25,1-25,-1 25,0 24,-25-24,1 25,-1-25,1 24,-26 1,26-1,-1 26,-24-26,24 1,-24 0,24-1,0-24,1 25</inkml:trace>
  <inkml:trace contextRef="#ctx0" brushRef="#br0" timeOffset="110610.3265">17116 9054,'0'0,"-25"25,25-1,-25 1,25 0,-25 0,0 24,1 26,-1-26,-25 26,25-1,-24 1,-1 24,1 0,-1 0,0 25,1-24,-1 24,0 0,1 24,-26-24,26 25,-1 0,-24 0,24 0,-24 0,24-1,-24 1,-1-25,26 25,-26-25,26 0,-1 0,-24 0,24-25,25 1,-24-1,-1-25,25 1</inkml:trace>
  <inkml:trace contextRef="#ctx0" brushRef="#br0" timeOffset="111046.3514">17686 9723,'-25'25,"0"0,1 0,-1 24,-25 1,25 0,1-1,-26 26,25 24,-24-25,-1 50,25-24,-49 24,24 24,1-24,-1 25,-24 0,24-25,-24 25,-1 0,26-25,-26 0,25 0,1 0,-26-25,26 0,24-24,-25 24,1-49,24 24</inkml:trace>
  <inkml:trace contextRef="#ctx0" brushRef="#br0" timeOffset="111321.3672">15181 11013,'0'0,"0"0</inkml:trace>
  <inkml:trace contextRef="#ctx0" brushRef="#br0" timeOffset="111454.3748">15900 10815,'124'-25,"-25"25,1-25,24 0,-25 25,25-24,-25-1,25 25,-25-25,1 25,-1 0,0-25,0 25,-24 0,-26 0,26 0,-26 0,-24 0,0 0</inkml:trace>
  <inkml:trace contextRef="#ctx0" brushRef="#br0" timeOffset="111798.3945">14908 11385,'-50'0,"26"25,-1-25,25 0,0 25,0-25,25 0,-1 0,26 0,-25 0,49 0,-24-25,24 25,1 0,24-25,0 1,0 24,0-25,26 0,-1 25,0-25,24 0,-24 1,25 24,0-25,0 0,-25 0,25 25,0-25,-25 0,0 1,0 24,0-25,-25 25,0-25,-24 25,-1 0,0-25,-24 25,0 0,-26-25,1 25,0 0,-25 0,0 0,0 0,0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2:47:58.860"/>
    </inkml:context>
    <inkml:brush xml:id="br0">
      <inkml:brushProperty name="width" value="0.05292" units="cm"/>
      <inkml:brushProperty name="height" value="0.05292" units="cm"/>
      <inkml:brushProperty name="color" value="#FF0000"/>
    </inkml:brush>
  </inkml:definitions>
  <inkml:trace contextRef="#ctx0" brushRef="#br0">4713 6127,'0'0,"25"0,-25 0,0 0,0 0,0 0,0 0,0 0,0 0,0 0,0 0,0 25,0-25,0 24,-25-24,25 25,-25 0,1 0,24 24,-25-24,0 25,-25-1,26 1,-1 0,0-1,-25 1,26-25,-1 24,0 1,0-25,0-1,1 1,-1 0,25 0,0-25,0 25,-25-25,25 0,0 25,0-25,0 0</inkml:trace>
  <inkml:trace contextRef="#ctx0" brushRef="#br0" timeOffset="548.0313">4168 5854,'0'0,"0"0,0 0,0 0,0 0,0 0,0 0,0 0,0 25,0-25,0 0,0 0,0 0,24 0,1 0,0 0,-25 0,25 0,0 0,-1-25,26 25,-25 0,0 0,-1 0,1 0,0-25,0 25,-25 0,25 0</inkml:trace>
  <inkml:trace contextRef="#ctx0" brushRef="#br0" timeOffset="756.0432">4168 6077,'-25'0,"25"0,0 0,0 0,0 0,0 25,0-25,25 0,-25 0,24 0,-24 0,25 0,0 0,0 0,0-25,-1 25,26 0,-25-25,24 25,-24-24,25 24,-1-25,-24 25,25-25</inkml:trace>
  <inkml:trace contextRef="#ctx0" brushRef="#br0" timeOffset="3544.2027">13196 6226,'25'-25,"-25"25,0-25,0 25,0-24,0 24,0 0,25 0,-25 0,0 0,25 24,-25-24,25 0,-25 25,24 0,1 0,0-25,-25 49,25-24,0 0,-1 0,26 24,-25-24,0 25,0-25,24 24,-24-24,0 0,24 0,-24-1,0 1,0 0,24 0,-24-25,0 25,0-25,0 0,-1 0,-24 0,25 0</inkml:trace>
  <inkml:trace contextRef="#ctx0" brushRef="#br0" timeOffset="3792.2169">13866 5928,'-25'-24,"25"24,-24 0,24-25,0 25,0 0,-25 0,25 0,-25 25,25-25,-25 24,25 1,-25 0,1 0,24 24,-50 1,25 0,0 24,-24-24,24 24,-25 0,1-24,24 24,-25-24,1 0,24-1,0 1,-25-1,26-24,24 0,-25 0,25 0,-25 0,25-1,0-24</inkml:trace>
  <inkml:trace contextRef="#ctx0" brushRef="#br0" timeOffset="6524.3732">14412 5953,'0'-25,"0"25,0-24,0 24,0 0,0-25,0 25,0 0,-25 0,25 0,0 0,-25 0,0 0,25 25,-24-25,-1 24,0 1,0 0,0 0,-24 0,24 24,0 1,0-1,1 1,-1 24,25-24,-25 24,25-24,0 0,0-1,0 1,0-1,0 1,25-25,0 0,-1 24,1-24,25 0,-1 0,1 0,0-25,-1 24,1-24</inkml:trace>
  <inkml:trace contextRef="#ctx0" brushRef="#br0" timeOffset="8044.4601">4168 7094,'24'0,"-24"0,0 0,0 0,25 0,-25 0,25 25,0-25,0 25,-25-25,24 25,26-1,-25 26,0-25,-1 24,1 1,0 0,-25 24,25-24,0 24,-25 0,0 1,0 24,-25-25,25 26,-25-26,0 25,-24-24,24 24,-25-25,1 1,-1-1</inkml:trace>
  <inkml:trace contextRef="#ctx0" brushRef="#br0" timeOffset="11203.6408">14635 7094,'0'0,"0"0,0 0,0-25,0 25,0 0,0 0,0 0,0 0,0 0,0 0,0 0,0 0,0 0,0 0,0 25,0-25,25 0,-25 25,0-25,0 25,25-25,-25 25,0-25,25 24,-25 1,24-25,1 25,0-25,0 25,0-25,-1 0,1 0,0 25,0-25,0 0,24 0,-24-25,25 25,-1 0,-24-25,25 25,-1-25,1 0,-25 1,24-1,1 0,-1 0,-24 0,25 1,-1-1,-24 0,25 25,-25-25,24 0,-24 25,0-24,0 24,0-25,24 25,-49 0,25 0,0 0,0 0,-1 0,-24 25,25-25,-25 0,25 24,0-24,-25 25,25-25,-1 0,-24 25,25-25,0 0,0 25,-25-25,25 0,-1 0,1 25,0-25,0 0,-25 0,25 0,-1 0,26-25,-25 25,0 0,-1 0,1-25,25 25,-25 0,-1-25,26 25,-25-25,25 25,-26-24,1 24,25-25,-25 25,24 0,-24 0,0 0,0 0,-1 0,1 0,0 25,0-25,0 0,-1 24,1-24,0 0,0 25,-25-25,25 25,-1-25,1 25,0 0,0-25,-25 24,25-24,-1 25,1-25,0 25,0-25,0 0,-1 25,1-25,0 0,0 0,24 0,-24 0,0 0,0 0,25 0,-26 0,1 0,25-25,-25 25,24 0,-24-25,25 25,-26-25,1 25,25 0,-1-24,-24 24,25 0,-25-25,24 25,-24 0,0 0,24 0,-24 0,0 0,0 0,0 25,24-25,-24 0,0 24,-25-24,25 0,-1 25,1-25,0 0,0 25,0-25,-25 0,24 0,1 25,0-25,0 0,-25 25,25-25,0 0,-1 0,1 0,0 0,0 0,0 0,24 0,-24 0,0 0,0 0,24 0,-24-25,25 25,-26 0,26 0,-25-25,24 25,-24 0,0 0,25 0,-26 0,1-25,25 25,-25 0,-1 0,1 0,0 25,0-25,0 0,-25 0,24 0,1 0,0 25,-25-25,25 0,0 0,0 25,-25-25,24 0,1 24,0-24,-25 0,25 0,0 25,-1-25,1 0,-25 25,25-25,0 0,0 0,24 0,-24 25,0-25,24 0,-24 0,0 0,25 0,-1-25,-24 25,25 0,-1 0,-24-25,25 25,-1 0,1-25,-1 25,1-24,-25 24,25 0,-26-25,26 25,-25 0,24-25,-24 25,25 0,-25 0,-1-25,26 25,-25 0,0 0,-1 0,1 0,0 0,25 0,-26 0,1 0,25 0,-25 0,24 0,-24 0,25 0,-1 0,-24 0,25 0,-1 0,-24 0,25 0,-26-25,1 25,0 0,0 0</inkml:trace>
  <inkml:trace contextRef="#ctx0" brushRef="#br0" timeOffset="12272.7019">2704 8235,'0'0,"-25"-25,25 25,0 0,0 0,-25 0,25-24,0 24,0 0,0 0,0 24,0-24,0 0,0 0,0 25,25-25,-25 25,0 0,25-25,-25 25,25-1,-25-24,25 25,-25 0,24-25,-24 25,25-25,0 0,-25 0,25 25,0-25,-25 0,24 0,1-25,0 25,0 0,0-25,0 0,-1 25,1-25,0 1,0-1,0 0,-1 0,1 0,0 1,25-1,-26 0,1 25,25-25,-25 0,-1 25,1-24,0 24,0 0,0 0,-1 0,1 24,0-24,0 25,-25-25,25 25,-1-25,1 25,0-25,-25 0,25 0,0 0,24 0,-24 0,0-25,24 25,1-25</inkml:trace>
  <inkml:trace contextRef="#ctx0" brushRef="#br0" timeOffset="15685.8972">14759 6995,'0'0,"0"0,25-25,-25 25,25 0,0 0,-1 0,1 0,25 0,-25-25,24 25,1 0,-1 0,1 0,24 0,-24 0,24 0,1 0,-26 0,26 0,-1 25</inkml:trace>
  <inkml:trace contextRef="#ctx0" brushRef="#br0" timeOffset="16717.9562">14213 7119,'0'0,"0"0,0 0,25 0,-25 0,25 0,0 0,0 0,-1 0,1 0</inkml:trace>
  <inkml:trace contextRef="#ctx0" brushRef="#br0" timeOffset="16769.9592">14536 7119,'74'0,"-24"0,24 0,1-25,-1 25,1 0,24 0,-25-25,1 25</inkml:trace>
  <inkml:trace contextRef="#ctx0" brushRef="#br0" timeOffset="18014.0303">6871 6945,'0'0,"0"-24,0 24,0-25,0 25,25 0,-25 0,0 0,25 0,0 0,-25 0,24 0,1 0,0 0,0 25,0-25,-1 24,1 1,0-25,0 25,0 0,24 0,-24-1,0-24,25 25,-26 0,26-25,-25 25,24-25,-24 0,25 0,-25 0,24 0,-24 0,25 0,-1-25,-24 25,25-25,-1 25,1-25,-25 1,24-1,1 0,-1 0,1 0,-25 1,25-1,-1 0,1 25,-1-25,1 0,-25 25,24-25,1 25,-25 0,0 0,24 0,-24 0,0 0,0 0,-1 25,1-25,0 0,25 25,-26-25,1 0,0 25,0-25,24 0,-24 25,0-25,0 0,0 25,24-25,-24 0,0 0,0 24,24-24,-24 0,0 0,25 0,-26 0,1 0,25 0,-25-24,24 24,-24 0,25 0,-1-25,1 25,-25 0,24-25,1 25,-1 0,1-25,0 25,-1 0,1 0,-1 0,-24 0,25 0,-25 0,24 0,-24 25,25-25,-25 0,24 25,-24-25,0 25,24-25,-24 0,25 24,-25-24,-1 0,26 25,-25-25,24 0,1 0,-25 25,24-25,1 0,-25 25,24-25,1 0,0 0,-26 25,26-25,0 0,-1 0,-24 0,25 0,-1 0,1 0,0 0,-1 0,-24 0,25 0,-1 0,1 0,-1 0,-24-25,25 25,-25 0,24 0,-24 0,0 0,0-25,-1 25</inkml:trace>
  <inkml:trace contextRef="#ctx0" brushRef="#br0" timeOffset="22965.3135">844 9624,'-25'-25,"0"25,25-24,-25 24,0-25,25 25,-24-25,24 25,-25-25,25 25,0 0,0 0,0-25,0 25,0 0,0 0,0 0,0 0,0 25,0-25,0 0,25 25,-25 0,24 0,-24-1,25 1,0 0,0 25,0-26,0 1,-1 25,26-25,-25-1,0 1,-1 0,1 0,25 0,-25-25,24 0,1 0,-1 0,1-25,0 25,24-50,0 25,1-24,-1-1,25-24,1 24,-1-24,0-1,0-24,25 25,-24-1,24 1,-25 0,25-1,-25 1,25-1,-25 26,1-26,-1 50,-25-24,1-1,-1 25,-24 25,-1-24,1 24,-25-25,-1 25,-24 0,25 0,-25 0,0 25,0-25,0 0,0 24,0-24</inkml:trace>
  <inkml:trace contextRef="#ctx0" brushRef="#br0" timeOffset="26069.4911">10493 8607,'0'0,"0"0,0 25,0-25,0 0,0 0,0 0,0 0,0 0,0 0,25 25,-1-25,1 25,25-25,-25 0,24 24,26-24,-1 0,0 0,1 0,-1 0,25 0,25 0,-24 0,-1 0,25-24,0 24,0 0,0 0,-25-25,25 25,0 0,-25 0,26 0,-26 0,0 0,-25 0,26 0,-26 0,0 0,1 0,-26 0,1 0,24 0,-24 0,-25 0,24 0,-24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2:51:00.829"/>
    </inkml:context>
    <inkml:brush xml:id="br0">
      <inkml:brushProperty name="width" value="0.05292" units="cm"/>
      <inkml:brushProperty name="height" value="0.05292" units="cm"/>
      <inkml:brushProperty name="color" value="#FF0000"/>
    </inkml:brush>
  </inkml:definitions>
  <inkml:trace contextRef="#ctx0" brushRef="#br0">2878 14932,'0'0,"0"0,-25-24,25 24,0 0,0 0,0 0,-25 0,25 0,0 0,0 0,0 0,0 0,0 0,0 0,0 0,0 0,0 0,0 0,0 0,0 0,0 0,0 0,0 0,0 24,0-24,0 0,-25 25,25-25,0 25,0-25,0 25,0 0,0-25,0 24,25 1,-25-25,0 25,0-25,0 25,0-25,25 25,-25-25,0 0,0 24,0-24,25 0,-25 0,0 0,0 0,24 25,-24-25,0 0,25 0,-25 0,0 0,25 0,-25 0,25 0,-25 0,25 0,0 0,-25 0,24-25,1 25,0 0,-25 0,25 0,0 0,-1 0,1 0,0 0,0 0,0 0,-1 0,1 0,0 0,0 0,0 0,-1 0,1 0,0 0,0 0,-25 0,25 0,-1 0,1 0,0 0,0 0,0 0,-1 0,-24 0,25 0,0 0,0 0,0 0,-1 0,1 0,0 0,0 0,0 0,24 0,-24 0,0 0,0 0,0 0,-1 0,1 0,25 0,-25 0,-1 0,1 0,0 0,0 0,0 0,-1 0,1 0,0 0,0 0,0 0,-1 0,1 25,0-25,0 0,0 0,-1 0,-24 0,25 0,0 0,0 0,0 0,-1 0,-24 0,25 0,0 0,0 0,0 0,-25 0,24 0,1 0,-25 0,25 0,0 0,0 0,-25 0,24 0,1 0,-25 0,25 0,-25 0,25 0,0 0,-25 0,25 0,-25 0,0-25,24 25,-24 0,25 0,-25 0,25 0,-25 0,25 0,-25 0,25 0,-25 0,24-24,-24 24,0 0,25 0,-25 0,0 0,25-25,-25 25,0 0,0 0,0 0,0 0,0-25,0 25,0 0,0 0,0-25,0 25,0-25,0 25,25-24,-25 24,0-25,0 0,0 25,0-25,0 0,0 1,0-1,0 0,0 0</inkml:trace>
  <inkml:trace contextRef="#ctx0" brushRef="#br0" timeOffset="3445.197">15503 1265,'25'-25,"-25"25,25-25,-25 25,25-24,-25 24,0-25,24 0,-24 25,0-25,0 0,0 25,0-24,0-1,0 25,-24-25,24 25,0-25,-25 25,0 0,25 0,-25 0,0 0,25 0,-24 0,-1 0,25 25,-25-25,0 25,25 0,-25-1,25 1,-24 0,24 0,0-25,0 25,0-1,0 1,24-25,-24 25,0-25,25 25,-25-25,25 0,0 25,-25-25,25 0,-1 0,-24 0,25 0,0-25,-25 25,25 0,0-25,-25 25,24-25,-24 0,0 1,25 24,-25-25,0 0,0 0,0 25,0-25,0 25,0 0,0-24,0 24,0 0,0 0,0 24,0-24,0 0,0 25,0 0,0-25,0 25,0-25,25 25,-25-1,0-24,25 25,-25-25,25 25,-25-25,0 0</inkml:trace>
  <inkml:trace contextRef="#ctx0" brushRef="#br0" timeOffset="3732.2134">15851 670,'-25'-25,"25"0,0 25,0 0,0 0,0-25,0 25,0 0,0 0,0 25,0-25,25 0,-1 0,1 25,0 0,0-25,0 25,24-1,-24 1,25 0,-26 0,1 24,25-24,-25 0,-25 25,24-26,1 26,-25-25,0 24,0-24,0 25,-25-25,25 24,-24-24,-1 0,-25 24,25-24,-24 25</inkml:trace>
  <inkml:trace contextRef="#ctx0" brushRef="#br0" timeOffset="6380.3649">2853 15032,'0'-25,"0"25,0 0,0 0,0-25,0 25,0 0,0 0,0 0,0 0,0 0,0 0,0 0,0 0,0 0,0 0,0 0,0 0,0 0,0 0,0 0,0 25,0-25,0 0,0 25,0-25,0 24,0-24,25 25,-25 0,0-25,0 25,0-25,0 25,0-25,0 24,0-24,0 25,24-25,-24 25,0-25,0 25,0-25,0 0,0 25,0-25,0 0,0 0,0 0,0 0,0 0,0 24,0-24,25 0,-25 0,0 0,0 0,0 0,0 0,25-24,-25 24,25 0,-25 0,25 0,-25 0,25 0,-1 0,-24-25,25 25,0 0,0 0,0 0,-1 0,1-25,0 25,0 0,0 0,-1 0,1 0,0-25,0 25,24 0,-24 0,0 0,0 0,0 0,-1 0,1 25,0-25,0 0,0 0,-1 0,1 0,25 0,-25 0,-1 0,1 0,25 0,-25-25,-1 25,1 0,25 0,-25 0,0 0,24 0,-24 0,0 0,24 0,-24 0,0 0,0 0,24 0,-24 0,0-25,0 25,0 0,-1 0,1 0,-25 0,25 0,0 0,0 0,-1 0,1 0,0 0,0-24,-25 24,25 0,-1 0,1 0,0 0,0 0,0-25,-1 25,1 0,0 0,0 0,0 0,-1 0,1 0,0 0,0 0,-25 0,25 0,0 0,-1 0,-24 0,25 0,0 0,-25 0,0 0,25 0,-25 0,25 0,-25 0,0 0,24 0,-24 0,0 0,0 0,25 0,-25 0,0 0,0 0,0 0,0 0,0 0,0 0,0 0,0 0,0 0,0 0,0 0,0 0,25 0,-25 0,0 0,0 0,0 0,0 0,25 0,-25 0,0 0,0 0,0 0,0 0,0 0,0 0,0 0,0 0,0 0,0 0,0 0,0 0,0 0,0 0,0 0,0 0,0 0,0 0,0 0,0 0,0 0,0 0,0 0,0 0,0 0,0 0,0 0,0 0,0 0,0-25,0 25,0 0,0 0,0 0,0-25,0 25,0-25,0 25,0-24,0 24,0-25,0 25,0-25,0 0,0 0,0 25,0-24,0-1</inkml:trace>
  <inkml:trace contextRef="#ctx0" brushRef="#br0" timeOffset="13415.7673">17165 868,'0'0,"0"-25,0 25,0-24,0 24,0 0,0-25,0 25,-25 0,25-25,0 25,-24 0,24 0,-25 0,25 0,-25 0,25 0,-25 25,25-25,-25 25,25-25,-24 24,24 1,-25 0,0 0,25 0,0 24,-25-24,25 0,0 24,0-24,0 0,0 25,0-26,25 1,-25 0,25 0,-25 0,25-1,-1 1,1-25,0 0,0 25,0-25,-1 0,1 0,0 0,0 0,24-25,-24 25,0-25,0 25,0-24,-1-1,1 25,0-25,-25 0,25 0,0 1,-25-1,0 0,0 0,0 0,0-24,-25 24,25 0,-25 0,0 1,0-1,25 25,-24-25,-1 25,0-25,0 25,0 0,1 0,-1 0,0 25,0-25,0 25</inkml:trace>
  <inkml:trace contextRef="#ctx0" brushRef="#br0" timeOffset="13644.7804">17016 1067,'0'0,"0"0,25 0,-25 0,0 24,0-24,25 25,-25-25,25 25,-25-25,25 25,-25 0,24-1,-24 1,25 0,-25 0,25 0,-25-1,25-24,-25 25,25 0,-1 0,-24-25,25 25,-25-25,25 24,0-24,-25 25,25-25,-1 0</inkml:trace>
  <inkml:trace contextRef="#ctx0" brushRef="#br0" timeOffset="14451.8266">17240 397,'-25'0,"25"0,0 0,0-25,-25 25,25 0,-25 0,25 0,-25 0,25 0,-24 0,24 0,-25 0,0 0,25 0,-25 0,0 0,1 0,-1 25,0-25,0 0,0 25,1-25,-1 24,0 1,0-25,0 25,25 0,-24 0,-1 24,0-24,25 0,-25 25,0-26,25 26,-25 0,25-26,0 26,-24 0,24-1,0-24,0 25,0-1,0-24,0 25,0-1,0-24,0 25,0-26,0 26,24-25,-24 24,0-24,25 25,-25-25,25-1,0 1,-25 25,25-25,0 0,-1-1,-24 1,25-25,0 25,0 0,24-25,-24 25,0-25,0 0,24 0,-24 24,25-24,-25 0,24-24,-24 24,25 0,-26-25,26 25,0-25,-26 25,26-25,-25 0,24 1,-24-1,25 0,-25 0,-1 0,26 0,-25 1,0-1,0 0,-1 0,1 0,-25 1,25-26,0 25,-25 0,25 1,-25-26,24 25,-24 0,0-24,25 24,-25 0,0-24,0 24,0 0,0 0,0-24,-25 24,25 0,-24-25,24 26,0-1,-25 0,25 0,-25 0,0-24,0 24,25 0,-24 0,-1 1,0-26,0 25,-25 0,26 0,-1 1,0 24,0-25,0 25,1-25,-1 25,0 0,0 0,0 0,-24 0,24 0,0 0,0 25,-24-25,24 25</inkml:trace>
  <inkml:trace contextRef="#ctx0" brushRef="#br0" timeOffset="15071.862">17140 2034,'-24'0,"24"0,0 0,0 0,0 0,0 0,0 0,0 0,-25 0,25 0,0 0,0 0,0 0,0 25,0-25,0 25,0-1,0 1,0 0,0 0,0 24,0-24,-25 25,25-1,0-24,0 25,0-25,0 24,0-24,0 25,0-26,0 1,-25 25,25-25</inkml:trace>
  <inkml:trace contextRef="#ctx0" brushRef="#br0" timeOffset="15802.9038">16818 3448,'0'0,"0"0,-25-25,25 25,0 0,0 0,0 0,0 0,0 0,0 0,0 0,0 25,0-25,0 25,0-25,0 24,0 1,0 0,0 0,0 0,0-1,0 1,0 0,0 0,0 0,0 0,0-25,0 24,0-24,0 25,0-25,0 0,0 0,0 0,0 0,0 0,0 0,0 0,0 0,0-25,0 1,0 24,0-25,0 0,0 0,0 0,0 0,0-24,0 24,0-25,0 1,0 24,0-25,0 1,0 24,0-25,0 26,25-1,-25-25,25 25,-25 1,25-1,-1 25,1-25,0 0,-25 25,25 0,0-25,-1 25,1 0,0 0,0 25,0-25,-1 25,-24-25,25 25,0 0,-25-1,0 1,0 0,0 0,0 0,0 24,-25-24,25 0,-25 0,1-1,-1 1,-25 0,25 0,1 0,-1-25,0 24,0-24,0 25,1-25,-1 0,25 0,-25 0,25-25,0 25,0 0,0 0,0 0,0-24,0 24,0 0,0 0,25 0,0 0,-25 24,24-24,1 0,25 25,-25 0,-1-25,1 25,0-25,0 25,24-1,-24-24,0 25,0 0,24-25,-24 25,0 0,25-25,-26 25,1-25,0 24</inkml:trace>
  <inkml:trace contextRef="#ctx0" brushRef="#br0" timeOffset="26337.5064">4440 14759,'0'0,"0"0,0 0,0 0,0 0,0 0,0 0,0 0,0 0,0 0,0 0,0 0,0 0,0 0,0 0,0 0,0 0,0 0,0 0,0 25,0-25,0 0,0 0,0 0,0 0,0 0,0 24,0-24,0 25,0-25,0 25,0 0,0 0,0-1,0 1,0 0,0 0,0 0,0-1,0-24,0 25,0 0,0 0,0 0,0-25,0 24,0-24,0 25,25-25,-25 0,0 25,0-25,0 0,0 0,0 0,0 0,0 0,0 0,0 25,0-25,25 0,-25 0,0 0,0 0,0 0,0 0,0 0,0 0,0 0,25 0,-25 0,0 0,0 0,0 0,25 25,-25-25,0 0,24 0,-24 0,0 0,25 0,-25 0,25 0,-25 0,25 0,0 0,-25 24,24-24,1 0,-25 0,25 0,0 0,-25 0,25 0,-1 0,-24 0,25 0,0 0,0 0,-25 0,25 25,-1-25,1 0,0 0,-25 0,25 0,0 0,0 0,-1 0,1 0,-25 0,25 0,0 0,0 0,-1 25,1-25,-25 0,25 0,0 0,0 0,-25 0,24 0,1 0,0 0,-25 0,25 0,0 0,-25 0,24 0,1 0,-25 25,25-25,0 0,0 0,-25 0,24 0,1 0,0 0,-25 0,25 0,0 0,-25 25,24-25,1 0,0 0,-25 0,25 0,0 0,-25 0,24 25,1-25,-25 0,25 0,0 0,-25 0,25 0,-1 0,-24 0,25 0,0 0,-25 0,25 0,0 0,-1 0,-24 0,25 0,0 0,0 0,0 0,-25 0,25 0,-1 0,1 0,0 0,0 0,-25-25,25 25,-1 0,1 0,0 0,-25 0,25 0,0 0,-1-25,-24 25,25 0,0 0,0 0,-25 0,25-25,-1 25,-24 0,25 0,0 0,-25 0,25 0,-25-25,25 25,-1 0,-24 0,25 0,-25 0,25 0,-25 0,25 0,-25-25,25 25,-25 0,0 0,24 0,-24 0,0 0,25 0,-25-24,0 24,25 0,-25 0,0 0,25 0,-25-25,0 25,25 0,-25 0,0 0,24-25,-24 25,0 0,0 0,0 0,0 0,0 0,0-25,25 25,-25 0,0 0,0 0,0-25,0 25,0 0,0-24,0 24,0-25,0 25,0-25,0 25,0-25,0 25,0-25,0 1,-25-1,25 0,0 0,0 25,0-25,-24 1,24-1,0 0,0 0,0 0,-25 1,25 24,0-25,0 0,0 25,0-25,0 25,0-25,0 25,0-24,0 24,0 0,0-25,0 25,0 0,0 0,0 0,0 0,0 0,0 0,0 0,0 0,0 0,0 0,0 0</inkml:trace>
  <inkml:trace contextRef="#ctx0" brushRef="#br0" timeOffset="29679.6976">2456 11187,'-25'0,"25"0,-25 0,25 0,0 0,0 0,0 0,0 0,0 0,0 0,0 0,0 0,0 0,0 0,25 25,0-25,-25 0,25 0,24 0,-24 0,0 0,0 25,24-25,-24 0,25 0,-25 0,24 0,-24 0,25 0,-26 24,1-24,0 0,0 0,0 0,0 0,-1 0,1 0,-25 0,25 0,-25 0,0 0,0 0,0 0,0-24,0 24,-25 0,25 0,-25 0,1 0,-1 0,0 0,0 0,-25-25,26 25,-26 0,25 0,-24 0,-1 0,25 0,-24 0,24 0,-25 0,25 0,1 0,-1 0,0 0,25 0,0 0,-25 0,25 0,0 0,0 0,25 0,-25 0,0 0,25 25,0-25,-1 0,1 0,0 0,0 0,24 0,-24 0,0 0,25 0,-26 0,1 0,0 0,0 0,0 0,-1 0,1 0,0 0,-25 0,25 0,-25 0,25 0,-25 0</inkml:trace>
  <inkml:trace contextRef="#ctx0" brushRef="#br0" timeOffset="31515.8026">10741 11311,'-25'0,"25"0,0 0,0 0,0 0,0 0,25 0,-25 0,25 0,-1 0,1 0,0 0,25 0,-1 0,1 0,24 0,-24 0,24-25,1 25,-1 0,1 0,-1-25,0 25,1 0,24-24,-25 24,1 0,-1 0,1-25,-1 25,-24 0,24-25,-24 25,-1 0,1 0,-25 0,-1 0,1 0,0 0,-25 0,0 0,0 0,0 0,-25 0,0 0,1 0,-1 25,-25-25,25 0,-24 0,-1 0,-24 25,24-25,1 0,-26 0,1 24,24-24,-24 0,-1 0,1 25,24-25,-24 0,24 0,1 25,-1-25,0 0,1 0,24 25,0-25,0 0,1 0,-1 0,25 0,0 0,0 0,0 0,0 0,0 0,0 0,25 25,-1-25,1 0,25 0,-25 0,24 0,26 0,-26 0,26 0,-26-25,26 25,-1 0,1 0,-1 0,0 0,1 0,-26 0,26 0,-1-25,-24 25,24 0,-24 0,-1 0,1 0,0 0,-1-25,-24 25,25 0,-25 0,-1 0,-24 0,25 0,-25 0,0 0,0 0</inkml:trace>
  <inkml:trace contextRef="#ctx0" brushRef="#br0" timeOffset="33923.9403">17463 2902,'0'0,"0"0,-25 0,25-25,-25 25,25 0,-25 0,25 0,0-24,-24 24,24 0,-25 0,25 0,-25-25,25 25,-25 0,25 0,0 0,-25-25,25 25,0 0,-24 0,24 0,-25 0,25-25,0 25,-25 0,25 0,-25 0,25 0,-25 0,25 0,-24-25,24 25,-25 0,25 0,-25 0,0 0,25 0,-25 0,25 0,-24 0,24 0,-25 0,0 0,25 25,-25-25,0 0,25 0,-24 0,-1 0,25 0,-25 0,0 25,25-25,-25 0,1 0,24 0,-25 25,25-25,-25 0,25 25,-25-25,25 0,0 24,-25-24,25 0,-25 25,25-25,-24 25,24-25,-25 0,25 25,0-25,-25 25,25-25,-25 0,25 24,-25-24,25 25,-24-25,24 25,0 0,-25-25,25 25,0-1,0-24,-25 25,25-25,0 25,0 0,0-25,-25 25,25-1,0 1,-25-25,25 25,0 0,0 0,0-1,0-24,0 25,0 0,0 0,0 0,0-1,0 1,0-25,0 25,0 0,0 0,0-1,0 1,25 0,-25 0,0 0,25 0,-25-1,25 1,-25 0,25 0,-25 0,24-1,1 1,-25-25,25 25,0 0,0 0,-1-25,1 24,0 1,0-25,0 25,0-25,-1 25,1-25,25 25,-25-25,-1 0,26 0,-25 24,0-24,-1 0,26 0,-25 0,0 0,-1 0,1 0,0 0,0-24,0 24,-1 0,1 0,-25 0,25-25,0 25,0 0,-1-25,1 25,0-25,0 25,0-25,-1 25,1-24,0 24,0-25,0 25,-1-25,1 0,0 25,-25-25,25 25,0-24,-25-1,25 25,-25-25,24 0,-24 25,25-25,-25 1,0-1,25 25,-25-25,0 0,0 0,0 0,0 25,0-24,0-1,0 0,0 0,0 25,0-25,0 1,0-1,0 25,0-25,0 0,0 25,-25-25,25 1,0-1,0 25,0-25,-25 0,25 0,0 1,-24-1,24 25,0-25,-25 0,25 0,0 1,-25-1,25 0,-25 0,25 25,-25-25,25 1,-25 24,25-25,-24 25,24-25,-25 25,25 0,-25-25,0 25,0 0,1 0,24-25,-25 25,0 0,0 0,0 0,1 0,-1 0,0 0,25 0,-25 0,0 0,25 0,0 0</inkml:trace>
  <inkml:trace contextRef="#ctx0" brushRef="#br0" timeOffset="34491.9728">17959 3448,'0'0,"0"0,0 0,0 0,-25 0,25 0,0 0,0 0,0 0,0 0,0 0,0 0,0 0,0 0,0 0,0 0,0 0,0 0,0 0,0 0,0 0,25 0,-25 0,25 0,0 0,-25 0,24 0,1 0,25 0,-25 0,-1 0,1 0,25 0,-25 0,-1 0,1 0,0 0,0 0,0 0</inkml:trace>
  <inkml:trace contextRef="#ctx0" brushRef="#br0" timeOffset="34839.9927">18653 3299,'0'-25,"0"25,0 0,0 0,0 0,0 0,0 0,0 0,0 0,0 0,0 0,0 0,0 0,0 25,0-25,0 25,0-25,0 25,0-1,0 1,0 25,0-25,0-1,0 26,0-25,25 0,-25-1,0 1,0 25,25-25,-25 0,0-25,0 24,0 1,0 0,0-25,0 0,25 25,-25-25,0 0,0 0,0 0,0 0,0 0,0 0,0 0,0-25,0 25</inkml:trace>
  <inkml:trace contextRef="#ctx0" brushRef="#br0" timeOffset="35133.0095">18529 3225,'0'-25,"-24"0,24 0,0 25,0-25,0 1,0 24,0-25,0 25,24-25,1 0,-25 25,25-25,-25 25,25 0,0-24,-1 24,1 0,0-25,0 25,0 0,-1 0,1 0,0 0,-25 0,25 0,0 25,0-25,-1 24,-24-24,25 25,-25-25,25 25,-25 0,0 0,0-1,0-24,0 25,0 0,0 0,-25-25,25 25,-25-1,1 1,-1-25,0 25,-25-25,25 25,-24-25,24 0,-25 0</inkml:trace>
  <inkml:trace contextRef="#ctx0" brushRef="#br0" timeOffset="38728.2151">6326 14759,'0'0,"0"0,0 0,0 0,0 0,0 0,0 0,0 0,0 0,0 0,0 0,0 0,0 0,0 0,0 0,0 0,0 0,0 0,0 25,0-25,24 0,-24 24,0-24,0 25,25 0,-25 0,0 0,0-25,25 24,-25 1,0 0,0 0,25-25,-25 25,0-1,0-24,0 25,25 0,-25-25,0 25,0-25,0 25,0-25,24 0,-24 24,0-24,0 0,0 0,0 25,0-25,25 0,-25 0,0 0,0 0,0 0,0 0,0 0,0 0,25 0,-25 0,0 0,0 0,0 0,25 0,-25 0,0 0,25 0,-25 0,24 0,-24 0,25 0,-25 0,25 0,0 0,-25 0,25 0,-1 0,1 0,0 0,0 0,0 0,-25 0,49 0,-24 0,0-25,0 25,-1 0,1 0,0 0,0 0,0 0,-1 0,1 0,0 0,0 0,25 0,-26-24,1 24,0 0,0 0,24 0,-24 0,0 0,0 0,0 0,24 0,-24 0,0 0,0 0,-1 0,26 0,-25 0,0 0,-1 0,1 0,0 0,0 0,0 0,-1 0,26 0,-25 0,0 0,-1 0,1 0,0 0,0 0,0 0,-1 0,1 0,0 0,25 24,-25-24,-1 0,1 0,0 0,0 0,0 0,-1 0,1 25,0-25,0 0,0 0,-1 0,1 0,0 0,0 0,0 0,-1 0,1 0,0 25,0-25,0 0,-1 0,-24 0,25 0,0 0,0 0,-25 0,25 0,-1 0,1 0,-25 0,25 0,0 0,0 0,-25 0,24 0,1 0,-25 0,25 0,-25 0,25 0,-25 0,25 0,-1 0,-24 0,25 0,-25 0,25 0,-25 0,0 0,25 0,-25 0,0 0,25 0,-25 0,0 0,0 0,0 0,0 0,0 0,24-25,-24 25,0 0,0 0,0 0,25-25,-25 25,0-24,0 24,25-25,-25 0,25 0,-25 0,25 1,-25-1,25 0,-25 0,24 0,-24 1,0-1,25 0,-25 0,0 0,0 1,0-1,0 0,0 0,0 25</inkml:trace>
  <inkml:trace contextRef="#ctx0" brushRef="#br0" timeOffset="44559.5486">19224 2828,'0'-25,"0"25,0 0,0-25,-25 25,25 0,0-25,-25 25,25-24,0 24,-24 0,24-25,-25 25,25 0,-25-25,25 25,-25 0,25 0,-25 0,1-25,24 25,-25 0,0 0,25 0,-25 0,0 0,25 0,-24 25,-1-25,25 0,-25 0,0 0,25 25,-25-25,0 0,25 0,-24 25,-1-25,25 0,-25 24,0-24,25 0,-25 25,1-25,24 25,-25-25,0 25,25 0,-25-25,0 24,25 1,-24-25,24 25,-25 0,0 0,25-25,-25 24,25 1,-25 0,25 0,0 0,-24-25,24 24,0 1,-25 0,25 0,0 0,0-25,-25 24,25 1,0 0,0 0,0 0,0-1,0 1,0 0,0 0,0 0,0-1,0 1,0-25,0 25,0 0,25 0,-25-1,0 1,25-25,-25 25,0 0,24 0,-24 0,25-1,0-24,-25 25,25 0,0 0,-1 0,-24-25,25 24,0-24,0 25,0-25,24 25,-24-25,0 0,0 0,-1 0,1 0,0 0,25 0,-25 0,-1 0,1 0,0 0,0-25,0 25,-1 0,1-25,0 25,0-24,0-1,-1 25,1-25,-25 0,25 0,0 1,0 24,-25-25,24 0,1 0,-25 0,25 0,0 1,-25-1,25 0,-1 0,-24 0,25 1,-25-1,0 0,25 0,-25 0,0 1,0-26,0 25,0 0,0 1,0-1,0 0,0 0,0-24,0 24,-25 0,25 0,-25 0,25 1,-24-1,24 0,-25 0,25 25,-25-25,0 1,0 24,25 0,-24-25,-1 25,0-25,0 25,0 0,1 0,-1 0,0-25,0 25,0 0,1 0,-1 0,0 0,25 25,-25-25,25 0</inkml:trace>
  <inkml:trace contextRef="#ctx0" brushRef="#br0" timeOffset="45051.5768">19546 3398,'0'0,"-24"0,24 0,-25 0,25 0,0 0,-25 0,25 0,0 0,0 0,0 0,0 0,0 0,0 0,0 0,0 0,0 0,25 0,-25 0,0 0,25 0,-1 0,1 0,0 0,0 0,0 0,-1 0,26 0,-25 0,0-25,24 25,-24 0,25 0,-25 0,24 0,-24 0,0 0,0 0,-1 0</inkml:trace>
  <inkml:trace contextRef="#ctx0" brushRef="#br0" timeOffset="45643.6106">20365 3076,'0'0,"0"-25,0 25,0 0,0 0,0 0,0-25,0 25,0 0,0 0,0 0,0 0,0 25,0-25,-25 0,25 0,0 25,0-25,-25 25,25-1,0 1,-24 0,24 0,0 24,-25-24,25 25,0-25,-25-1,25 26,0-25,-25 0,25-1,0 1,-25 0,25 0,0 0,0-25,0 24,0-24,-24 0,24 25,0-25,0 0,0 0,0 0,0 0,0 0,0 0,0-25,0 25,0-24,0 24,0-25,0 0,0 0,0 0,0 1,0-1,0 0,0-25,0 26,24-26,-24 25,0 0,25-24,-25 24,0 25,25-25,-25 0,0 25,25 0,-25 0,0 0,25 0,-25 0,0 0,24 25,-24-25,25 25,-25 0,25 0,-25-1,25 1,-25 0,25 0,-1 0,-24-1,25 1,0 0,-25-25,25 25,0 0,-1-25,1 24,0-24,-25 0,25 25,0-25,-1 0,1 0,-25 0,25 0,0 0,-25 0,25 0,-25 0,24-25,-24 25</inkml:trace>
  <inkml:trace contextRef="#ctx0" brushRef="#br0" timeOffset="45876.624">20787 2952,'0'-25,"0"25,0 0,0-25,-25 25,25 0,0 0,0 0,0 0,0 0,0 0,0 0,0 0,0 0,0 0,0 25,0-25,0 25,0 0,0-1,0 26,0-25,0 24,0 1,0 0,0-26,-25 26,25 0,0-26,-25 26,25-25,0 24,0-24,-25 0,25 0,0 0,0-1,-24 1</inkml:trace>
  <inkml:trace contextRef="#ctx0" brushRef="#br0" timeOffset="50523.8898">16570 12601,'0'25,"0"-25,0 0,0 0,0 0,0 0,25 0,-1 0,-24 0,25-25,0 25,25 0,-25 0,-1 0,26 0,-25 0,24 0,-24 0,0 0,25 0,-26-25,1 25,-25 0,25 0,-25 0,25 0,-25 0,0 0,0 0,0 0,0 0,-25 25,25-25,-25 0,25 0,-25 0,1 0,-1 0,0 0,0 0,0 0,1 0,-26 25,25-25,0 0,1 0,-1 0,0 0,0 0,0 0,25 0,-25 0,25 24,0-24,0 0,0 0,0 0,0 0,0 0,25-24,0 24,0 0,0 0,0 0,24 0,-24 0,25-25,-1 25,1 0,-25 0,24 0</inkml:trace>
  <inkml:trace contextRef="#ctx0" brushRef="#br0" timeOffset="51651.9543">2431 13543,'0'0,"0"0,0 25,0-25,0 0,0 0,0 0,25 0,-25 25,25-25,0 0,-1 25,1-25,25 0,-25 0,24 0,1 0,-1 0,1 0,24 0,1 0,-1 0,1-25,-1 25,1-25,24 25</inkml:trace>
  <inkml:trace contextRef="#ctx0" brushRef="#br0" timeOffset="64564.6929">1414 14139,'-25'-25,"25"25,-24-25,24 25,0-25,-25 25,25 0,0 0,0 0,0 0,0 0,0 0,0 0,0 0,0 0,0 0,0 0,0 25,25 0,-1-25,-24 25,25 24,25-24,-25 25,-1-1,26 1,-25 0,24-1,-24 1,0-1,25 26,-26-26,1 1,0 0,0-26,0 26,0-25,-1 24,1-49,-25 25,25 0,-25-25,25 25,-25-25,25 0,-25 25,0-25,0 0,0 0,24 0,-24 0</inkml:trace>
  <inkml:trace contextRef="#ctx0" brushRef="#br0" timeOffset="64957.7153">1389 15106,'0'0,"0"0,0 0,0 0,0 0,0 0,0 0,0 0,0 0,0 0,0 0,25 0,-25 0,25 0,-25 0,25-25,0 25,-1-25,1 1,0-1,25 0,-26 0,26 0,-25-24,24 24,1-25,0 1,-1 24,1-25,0 1,-1-1,1 1,-1 24,1-25,0 1,-1 24,-24-25,25 25,-26 0,1-24,0 49,-25-25,25 0,-25 25,0-25,0 25,0 0,0 0,0 0,0 0,0 0,0 0,0 0,0-24,0 24</inkml:trace>
  <inkml:trace contextRef="#ctx0" brushRef="#br0" timeOffset="67954.8868">15379 4366,'0'0,"0"0,0-25,0 25,0 0,-25-25,25 25,0 0,0 0,0 0,0-25,0 25,0 0,0 0,0 0,0 25,0-25,0 0,0 25,0-25,0 25,0-1,0 1,0 0,0 0,0 0,0 24,0-24,0 25,0-26,0 26,0-25,0 0,0-1,0 1,0 0,0 0,0-25,0 25,0-25,0 0,0 0,0 25,0-25,0 0,0 0,0 0,0-25,0 25,0 0,0 0,0-25,0 25,0-25,25 25,-25-25,0 0,0 25,25-24,-25-1,25 25,-25-25,0 25,25-25,-25 25,24-25,1 25,-25 0,25-24,-25 24,25 0,-25 0,25 0,-1 0,-24 24,25-24,-25 25,25-25,-25 25,25 0,-25 0,0-1,0-24,0 25,0 0,0 0,0-25,0 25,-25 0,25-25,-25 24,0-24,25 25,-24-25,-1 0,0 0,25 25,-25-25,0 0,1 0,-1 0,0 0,0-25,25 25,-25-25</inkml:trace>
  <inkml:trace contextRef="#ctx0" brushRef="#br0" timeOffset="68281.9055">15553 4093,'0'0,"0"0,0-25,25 25,-25 0,0 0,24 0,-24 25,0-25,25 0,-25 25,25-25,0 24,-25 1,25-25,0 25,-1 0,-24 24,25-24,0 0,0 25,-25-26,25 26,-1 0,-24-26,25 26,-25 0,0-1,0-24,0 25,0-1,0-24,-25 25,1-25,-1 24,0-24,0 0,0 24,-24-24,24 0,-25 0,1 0,-1-1</inkml:trace>
  <inkml:trace contextRef="#ctx0" brushRef="#br0" timeOffset="70498.0322">12700 15007,'0'-25,"0"25,0-25,0 25,0-25,0 25,25-24,-25 24,0 0,0 0,0 0,0-25,0 25,0 0,0 0,0 0,0 0,0 0,0 0,0 25,0-25,0 0,0 0,0 24,0-24,0 25,0 0,0 0,0 0,0-1,0 1,0 0,0-25,0 25,0 0,0-1,0 1,0 0,25-25,-25 25,0-25,0 25,25-25,-25 0,0 0,25 0,-25 24,24-24,-24 0,25 0,-25 0,25 0,0 0,-25 0,25 0,-1 0,1 0,0 0,0 0,0 0,24 0,-24 0,25 0,-1 0,-24 0,25 0,-1 0,1 0,-1 0,1 0,0 0,-1 0,1 0,0 0,-1 0,1 0,24 0,-24 0,-1 0,1 0,0-24,-1 24,1 0,-1 0,1 0,0 0,-1 0,1 0,-25 0,24 24,1-24,-25 0,24 0,1 0,-25 0,24 0,-24 0,25 0,-25 0,24 0,-24 0,0 0,24 25,-24-25,0 0,0 0,0 0,-1 0,1 0,0 0,0 0,-25 0,25 0,-1 0,-24 0,25 0,-25 0,25 0,-25 0,25 0,-25-25,25 25,-25 0,0 0,24 0,-24 0,0 0,0 0,0-24,25 24,-25 0,0 0,0 0,0 0,0-25,0 25,0-25,0 25,0-25,0 25,0-25,0 1,0-1,0 0,0 0,0 0,0-24,0 24,0 0,0-24,0 24</inkml:trace>
  <inkml:trace contextRef="#ctx0" brushRef="#br0" timeOffset="72350.1382">16942 4738,'0'0,"0"0,0-25,0 25,0-25,0 25,-25 0,25-25,-25 25,25-25,-24 25,24 0,-25 0,25 0,-25 0,0 0,0 0,25 0,-24 0,-1 25,0-25,0 25,0 0,25 0,-25-1,1 1,24 0,-25 0,25 0,0 24,0-24,0 0,0 0,0 0,25-1,-25 1,24 0,-24 0,25 0,0-25,0 24,0-24,0 0,-1 0,1 25,0-25,0 0,0 0,-1-25,1 25,25 0,-25-24,-1 24,1-25,-25 25,25-25,0 0,0 0,-1 1,-24-1,25 0,-25 0,25 0,-25-24,0 24,0 0,0 0,0 0,0-24,-25 24,25 25,-25-25,1 0,24 25,-25 0,0 0,0 0,0 0,1 0,-1 25</inkml:trace>
  <inkml:trace contextRef="#ctx0" brushRef="#br0" timeOffset="72602.1526">16768 4887,'25'0,"-25"0,0 0,0 0,0 24,25-24,-25 0,0 0,25 25,-25-25,25 25,-25-25,24 25,-24 0,25-1,0 1,0 0,-25 0,25-25,-1 25,-24-1,25 1,0 0,-25 0,25-25,0 25,-25-25,24 24,-24-24,25 25,0-25,-25 0,25 0,-25 0</inkml:trace>
  <inkml:trace contextRef="#ctx0" brushRef="#br0" timeOffset="73255.1899">17165 4291,'-25'-25,"25"25,0-24,-24 24,24-25,-25 25,25 0,-25-25,25 25,-25 0,0 0,1 0,24-25,-50 25,25 0,0 0,1 25,-26-25,25 0,-24 25,24-25,0 0,-25 25,25-1,-24-24,24 25,-25 0,26 0,-1 0,0-1,0 1,-24 0,49 0,-25 24,0-24,0 25,25-1,-25 1,25 0,0-1,0 1,0 24,0-24,0 0,0-26,0 26,25 0,-25-1,25-24,-25 25,25-26,0 1,-25 25,24-25,1-1,25 1,-25 0,-1 0,26 0,-25-1,24-24,1 25,-25-25,25 0,-1 0,1 0,-1 0,1 0,0-25,-1 25,-24-24,25 24,-1-25,-24 0,25 0,-26 0,1 1,25-1,-25 0,-1-25,26 26,-25-1,0-25,-1 25,1-24,-25 24,25-25,0 26,-25-26,0 0,0 26,0-26,0 0,0 25,-25-24,0-1,25 25,-25 1,1-26,-1 25,0 0,0 1,0 24,-24-25,24 0,0 25,-24-25,24 25,-25 0,25-25,-24 25,-1 0,25-24,-24 24,24 0,0 0,0 0,1-25</inkml:trace>
  <inkml:trace contextRef="#ctx0" brushRef="#br0" timeOffset="73770.2194">16843 5581,'0'-25,"0"25,0 0,0 0,0 0,0 0,0 0,0 0,0 0,0 0,0 0,0 0,0 0,0 0,0 25,0 0,0-25,0 49,0-24,0 0,0 0,0 24,0-24,0 0,0 25,0-25,0 24,0-24,0 0,0 0,0-1,0 1,0 0,0 0,0 0,0-25</inkml:trace>
  <inkml:trace contextRef="#ctx0" brushRef="#br0" timeOffset="74466.2592">16669 6524,'0'0,"-25"0,25 0,0 0,0 0,0 0,0 0,0 0,0 0,0 0,0 0,0 0,0 0,0 24,0-24,0 25,0 0,-25 0,25 0,0-1,0 1,0 0,0 0,0 0,0-25,0 24,0 1,0 0,0-25,0 25,0-25,0 25,0-25,0 0,0 0,0 0,0 0,0 0,0 0,0 0,0-25,0 25,-24-25,24 0,0 0,0 1,0-1,0 0,0-25,0 26,0-26,0 25,0-24,0 24,0-25,0 25,0-24,0 24,0 0,24 0,1 25,-25-24,25-1,0 25,0-25,0 25,24 0,-24 0,0 0,0 25,-1-25,1 0,0 25,0-1,0 1,-25-25,24 25,-24 0,0 0,0-1,0 1,0 0,-24 0,24 0,-25-1,0 1,0 0,0-25,1 25,-1 0,0-25,0 0,0 0,25 24,-24-24,-1 0,25-24,0 24,0 0,0-25,-25 25,25 0,0 0,0-25,0 25,0 0,0 0,0 0,25 0,-25 0,25 25,-1-25,-24 0,25 25,0-25,0 24,0 1,-1-25,1 25,0-25,0 25,0 0,-1-25,1 24,0 1,0-25,0 25,-1-25</inkml:trace>
  <inkml:trace contextRef="#ctx0" brushRef="#br0" timeOffset="76713.3877">14288 14833,'-25'-25,"25"25,0-24,0 24,0-25,0 25,0-25,0 25,-25 0,25 0,0 0,0 0,0 0,0 0,0 0,0 0,0 25,0-25,0 0,0 25,0-1,0-24,0 25,0 25,0-25,0-1,0 26,0-25,0 24,0-24,-25 25,25-25,0-1,-24 26,24-25,0 0,0-1,0 1,0-25,0 25,0-25,0 25,0-25,0 0,0 0,0 0,0 0,0 0,24 0,-24 0,0 0,25 0,-25 0,25 0,-25 0,25 0,0 0,-25 0,24 0,1 0,0 0,0-25,0 25,24 0,-24 0,0 0,25 0,-26 0,26 25,-25-25,24 0,1 0,0 0,-1 0,1 0,-1 25,1-25,0 0,-1 0,-24 0,25 0,-1 25,1-25,-1 0,1 0,0 0,-1 24,-24-24,25 0,-1 0,-24 0,25 0,-25 25,24-25,-24 0,25 0,-26 0,1 0,0 0,0 0,0 0,-1 0,1 0,0 0,0 0,0 0,-1 0,-24 0,25 0,0 0,-25 0,25 0,-25 0,25 0,-25 0,0 0,24 0,-24-25,0 25,0 0,25 0,-25 0,0 0,0 0,0 0,0 0,25 0,-25-24,0 24,0 0,0 0,0 0,0-25,0 25,25-25,-25 25,0-25,0 25,0-25,0 0,0 1,25-1,-25 0,0 0,0 0,0-24,24 24,-24-25,0 26,0-1,25-25,-25 25,0 1,0-1,0 0,25 0,-25 0,0 25,0-24,0 24,0-25</inkml:trace>
  <inkml:trace contextRef="#ctx0" brushRef="#br0" timeOffset="81605.6676">16322 6300,'0'0,"0"-24,0 24,0 0,0 0,0 0,0-25,0 25,0 0,-25 0,25 0,0 0,0 0,0 0,0 0,0 0,0 25,0-25,0 0,0 0,0 24,0-24,0 25,0 0,0 0,0 0,0-1,0 26,-25-25,25 24,0 1,0 0,-25-1,25 1,0-1,0 1,-24 0,24-1,0-24,0 25,0-25,-25 24,25-24,0 0,0-25,0 25,0-1,0-24,0 0,0 25,0-25,0 0,0 0,0 0,0 0</inkml:trace>
  <inkml:trace contextRef="#ctx0" brushRef="#br0" timeOffset="82393.7126">16371 6102,'0'0,"-24"0,24 0,0 0,0 0,0 0,0 0,0 0,0 0,0 0,0 0,0 0,0 0,0 0,0 0,0 0,0 0,0 0,24 0,-24 0,25 0,-25 0,25 0,0 0,24 0,-24 0,0 0,25 0,-1 0,1 0,-25 0,24 0,1 0,0 0,-1 0,1 0,-1 0,-24 0,0 25,25-25,-26 0,1 0,0 0,-25 0,25 25,-25-25,25 0,-25 0,0 0,0 0,0 0,0 24,0-24,0 0,0 0,0 0,0 25,0-25,0 0,0 25,0-25,0 25,0 0,0-25,0 24,24 1,-24 0,0 25,0-26,0 1,0 25,0-25,0 24,0 1,0-25,-24 24,24-24,0 25,0-26,0 1,0 25,0-25,0 0,0-1,0 1,0 0,0 0,0-25,0 25,0-1,0-24,0 0,0 25,0-25,0 0,0 0,0 0,0 0,0 0</inkml:trace>
  <inkml:trace contextRef="#ctx0" brushRef="#br0" timeOffset="82793.7355">16247 7045,'0'0,"-24"0,24 0,0 0,0 0,0 0,0 0,0 0,0 24,24-24,-24 0,25 0,-25 0,25 0,0 25,0-25,-1 0,1 0,25 0,-25 0,24 0,1 0,-1 0,1 0,25 0,-26 0,1 0,24 0,-24 0,-1 0,1-25,0 25,-1 0,1 0,-1 0,-24 0,0 0,0 0,0 0,-1 0,1 0,-25 0,0 0,25 0,-25 0,0 0,0 0,0 0</inkml:trace>
  <inkml:trace contextRef="#ctx0" brushRef="#br0" timeOffset="83262.7623">16545 7541,'0'-25,"0"0,0 25,0-25,0 25,0-25,0 25,0-24,0 24,0 0,0 0,0 0,0 0,0 0,0 0,0 0,0 24,0-24,0 25,0-25,0 25,0 0,25 0,-25-1,0 26,25-25,-25 0,0-1,0 26,0-25,24 0,-24-1,0 1,0 0,0 0,0 0,0-1,0 1,25 0,-25-25,0 25</inkml:trace>
  <inkml:trace contextRef="#ctx0" brushRef="#br0" timeOffset="83829.7948">16471 8409,'0'0,"0"0,0 0,0-25,-25 25,25 0,0 0,0 0,0 0,0 0,0 0,0 0,-25 25,25-25,0 25,0-1,0 1,-25 0,25 25,0-26,0 1,0 25,0-25,0-1,0 1,0 0,0 0,0 0,0-25,0 24,0-24,0 25,0-25,0 0,0 0,0 0,0 0,0 0,0 0,0 0,0 0,0 0,0-25,0 25,0-24,0-1,0 0,0 25,0-25,0-24,0 24,0 0,0-25,0 26,0-26,-25 0,25 26,0-26,0 0,0 26,0-26,0 25,0-24,0 24,25 0,0 0,-25 0,25 25,0-24,-1 24,-24-25,25 25,25 0,-25-25,-1 25,1 0,0 25,0-25,0 25,0-25,-1 24,1 1,0 0,-25 0,25 0,-25-25,0 24,0 1,0 0,-25 0,0 0,0-25,1 24,-26 1,25-25,-25 25,1 0,24-25,-25 0,1 25</inkml:trace>
  <inkml:trace contextRef="#ctx0" brushRef="#br0" timeOffset="85781.9064">15900 14858,'-25'0,"25"-25,0 25,0 0,0 0,0-25,0 25,-24 0,24 0,0 0,0 0,0 0,0 0,0 0,0 0,0 0,0 25,0-25,0 0,0 25,0 0,24-25,-24 25,0-1,0 1,25 0,-25 0,0 0,0 24,0-24,0 0,0 0,25-1,-25 1,0 0,0-25,0 25,0 0,25-25,-25 24,0-24,0 0,0 25,25-25,-25 0,0 0,0 25,24-25,-24 0,0 0,25 0,-25 0,25 0,0 0,-25 0,25 0,-25 0,24 0,1 0,0 0,0 0,-25 0,25 0,-1 0,1 0,0 0,25 0,-26 0,1 0,25 0,-25 0,24 0,1-25,-1 25,1 0,0 0,-1 0,1 0,0 0,24 0,-24 0,-1 25,1-25,-1 0,26 0,-26 0,1 0,0 0,-1 0,1 0,-1 0,1 0,0 25,-1-25,1 0,0 0,-1 0,1 0,-1 0,-24 0,25 25,-25-25,24 0,-24 0,25 0,-1 0,-24 0,25 0,-26 0,26 0,-25 0,24 0,-24 0,25 0,-25 0,-1 0,26 0,-25 0,0 0,24 0,-24 0,0 0,24 0,-24 0,0-25,0 25,25 0,-26 0,1 0,0 0,25 0,-26 0,1 0,0 0,0 0,0-25,-1 25,1 0,0 0,-25 0,25 0,0 0,-25 0,24-25,-24 25,0 0,25 0,-25-25,0 25,0-24,0 24,0-25,0 0,0 25,0-25,0 0,0 1,0-1,-25-25,25 25,-24 1,24-26,-25 25,0-24,25 24,-25 0,0 0,25 0,-24 1,-1-1</inkml:trace>
  <inkml:trace contextRef="#ctx0" brushRef="#br0" timeOffset="88202.0448">16917 8012,'0'-25,"-25"25,25-25,0 25,-24 0,24-25,-25 25,25-24,0 24,-25 0,25-25,-25 25,0 0,25-25,-24 25,-1 0,0 0,25-25,-25 25,0 0,0 0,1-25,-1 25,0 0,0 0,0 0,1 0,-1 0,0 0,0 0,0 0,1 25,-1-25,25 0,-25 0,0 25,25-25,-25 0,1 0,24 25,-25-25,25 0,-25 25,25-25,-25 24,25 1,-25-25,1 25,24 0,-25 0,25 0,-25-1,25 1,-25 0,25 0,0 0,-25-1,25 26,0-25,0 0,0 24,0-24,0 25,0-26,0 26,0-25,0 0,0 24,0-24,25 25,-25-26,25 1,-25 0,25 25,0-26,-25 1,24 0,1-25,0 25,0 0,0-1,-1-24,1 25,0-25,0 0,0 25,-1-25,1 0,25 0,-25 0,-1 0,26 0,-25 0,0-25,-1 25,26 0,-25-25,0 25,0 0,-1-24,1 24,0-25,0 0,0 25,-1-25,1 0,0 1,0-1,-25 25,25-25,-1 0,1 0,-25 1,25-1,0-25,-25 25,25 1,-25-1,24 0,-24 0,0-24,25 24,-25 0,0 0,0 0,0-24,0 24,0 0,0 0,0-24,0 24,0 0,0-24,0 24,-25 0,1-25,24 25,-25 1,0-26,0 25,0 0,1 1,-1-1,0 0,0 25,0-25,1 0,-1 25,0 0,0 0,0-24,1 24,-1 0,0 0,0 0,0 24,0-24,25 0,-24 0,-1 25,0-25,0 25</inkml:trace>
  <inkml:trace contextRef="#ctx0" brushRef="#br0" timeOffset="88578.0664">17289 8260,'0'0,"-25"0,25 0,0 0,0 0,0 0,-24 0,24 0,0 0,0 0,0 0,0 0,0 0,0 0,0 0,0 0,0 0,0 0,0 0,24 0,-24 0,25 0,-25 0,25 0,-25 0,25 0,0 0,-1 0,1 0,0-25,0 25,0 0,-1 0</inkml:trace>
  <inkml:trace contextRef="#ctx0" brushRef="#br0" timeOffset="89138.0984">17785 8037,'0'0,"0"-25,0 25,0 0,0 0,0 0,0 0,0-25,0 25,0 0,0 0,0 0,0 25,0-25,0 0,0 0,0 25,0 0,0-25,-24 24,24 1,0 0,0 25,0-26,0 1,-25 25,25-25,0-1,0 1,0 25,0-25,-25-1,25 1,0 0,0-25,0 25,0 0,0-25,0 24,0-24,0 0,0 0,0 0,0 0,0 0,0 0,0 0,0 0,0-24,0 24,0-25,0 0,0 0,0 0,0 1,0-1,0-25,0 25,0 1,0-26,0 25,0-24,25 24,-25 0,0 0,25 0,-25 1,0-1,24 25,-24-25,0 25,25 0,-25 0,0 0,25 0,-25 25,25-25,-25 25,25-1,-25 1,24-25,1 25,0 0,-25 0,25-1,0 1,-1 0,1-25,0 25,0 0,0-25,-1 24,1-24,0 0,0 25,0-25,-1 0,1 0,-25 0,25 0,0 0,-25 0,25-25,-25 25,24 0,-24-24,0 24,0-25,0 0</inkml:trace>
  <inkml:trace contextRef="#ctx0" brushRef="#br0" timeOffset="89338.1098">18405 7913,'0'-50,"-24"25,24 0,0 1,0-1,0 25,-25-25,25 25,0 0,0-25,0 25,0 0,0 0,0 0,0 0,0 25,0-25,0 25,0 0,0-1,0 1,0 0,0 25,0-26,0 26,0 0,-25-25,25 24,0 1,0-25,0 24,0-24,-25 0,25 24,0-24,0 0,-25 0,25 0</inkml:trace>
  <inkml:trace contextRef="#ctx0" brushRef="#br0" timeOffset="108153.186">11162 13866,'0'-25,"0"25,0 0,0 0,0 0,0 0,-24 0,24 0,0-25,0 25,0 0,0 0,0 0,0 0,0 0,0 0,0 0,0 0,0 0,24 0,-24 25,0-25,0 0,0 25,25-25,-25 25,25-1,-25-24,25 50,0-25,-1 0,1-1,0 26,0 0,0-26,0 26,24 0,-24-26,0 26,24 0,-24-25,25 24,-25-24,-1 0,1 0,0 24,0-24,0-25,-1 25,1 0,0-1,0 1,-25-25,25 25,-25-25,24 25,-24-25,0 25,25-25,-25 0,0 0,0 0,0 24,0-24,0 0,0 0,0 0,0-24,0 24</inkml:trace>
  <inkml:trace contextRef="#ctx0" brushRef="#br0" timeOffset="108625.213">10989 15081,'25'-25,"-1"25,1-24,-25 24,25-25,25 0,-26 0,1 0,25-24,-25 24,24 0,1-24,0 24,-1 0,1-25,-1 26,1-26,24 0,-24 26,0-26,24 0,-24 26,24-26,-24 0,-1 1,26 24,-26-25,1 25,-1-24,1 24,-25-25,24 26,-24-1,0 0,0 25,0-25,0 25,-25-25,24 25,-24 0,0 0,0 0,0 0,0 0,0 0,0 0,0 0,0 0,0 0</inkml:trace>
  <inkml:trace contextRef="#ctx0" brushRef="#br0" timeOffset="113066.467">19298 4341,'0'0,"0"0,0 0,0 0,0 0,0 0,0 0,0 0,0 0,0 0,0 0,0 0,0 0,0 0,0 0,0 0,0 0,0 0,0 0,0 0,0 0,0 0,0 25,0-25,0 0,0 24,0-24,0 25,0-25,0 25,0 0,0-25,0 25,0-1,0 1,0 0,0 0,0 0,0-1,0 1,0 0,0 0,0 0,0-1,0 1,0 0,0 0,0 0,0 0,0-1,0 1,0 0,-24 0,24 0,0-1,0 1,0 0,0 0,0 0,0-1,0 1,-25 0,25 0,0 24,0-24,0 0,0 0,0 0,-25-1,25 26,0-25,0 0,0-1,0 1,-25 25,25-25,0-1,0 1,0 0,0 25,0-26,-25 1,25 0,0 0,0 0,0 24,0-24,0 0,0 0,0 0,-24-1,24 1,0 0,0 25,0-26,-25 1,25 0,0 0,0 0,0-1,0 1,0 0,0 0,0 0,0 24,0-24,0 0,0 0,-25-1,25 1,0 0,0 0,0 0,0-1,0 1,0 0,0 0,0 0,0-1,0 1,0 0,0 0,0 0,0 0,0-1,0 1,0 25,0-25,0-1,0 1,0 0,0 0,0 0,0-1,0 1,0 0,0 0,-25 0,25-1,0 26,0-25,0 0,0-25,0 24,0 1,0 0,0 0,0 0,0-1,0 1,0 0,0-25,0 25,0 0,0-1,0 1,0 0,0 0,0 0,0-1,0-24,0 25,0 0,0 0,0-25,0 25,0-1,0 1,0-25,0 25,0 0,0-25,0 25,0-25,0 25,0-25,0 24,0 1,0-25,0 25,0-25,0 25,0-25,0 25,0-25,0 24,0-24,0 25,0-25,0 25,0-25,0 0,0 25,0-25,0 0,0 25,0-25,0 0,0 24,0-24,0 0,0 0,0 25,0-25,0 0,0 0,0 25,0-25,0 0,0 0,0 0,0 25,0-25,0 0,0 0,0 0,0 0,0 0,0 0,0 0,0 0,0 25,0-25,0 0,0 0,0 0,0 0,0 0,0 0,0 0,0 0,0 0,0 0,0 0,0 0,0 0,0 0,0 0,0 0,0 0,0 0,0 0,0 0,0 0,0-25,0 25</inkml:trace>
  <inkml:trace contextRef="#ctx0" brushRef="#br0" timeOffset="114169.5301">20092 4638,'25'0,"-25"-24,0 24,0 0,0-25,0 25,0 0,0-25,0 25,0-25,0 25,-25 0,25-25,0 25,0 0,-25-24,25 24,-24 0,24 0,-25 0,25 0,-25 0,0 0,25 0,-25 24,1-24,-1 0,0 25,0 0,25 0,-25-25,0 25,25-1,-24 1,24 0,-25 0,25 0,0-1,0 1,0 0,25 0,-1 0,-24-25,25 25,0-1,0-24,0 0,-25 25,49-25,-24 0,0 0,0 0,0 0,-25 0</inkml:trace>
  <inkml:trace contextRef="#ctx0" brushRef="#br0" timeOffset="114565.5527">19745 4390,'0'0,"0"0,0 0,0 0,0 0,0 0,0 0,0 0,0 0,0 25,-25-25,25 25,-25-25,25 25,-25 0,1-25,24 24,-25 26,25-25,-25 0,25-1,-25 26,25-25,-25 24,25-24,0 25,0-25,0 0,0 24,25-24,-25 0,25 0,-25-1,25 1,0 0,-25-25,24 25,1-25,0 25,0-25,0 0,-1 0,1 24,0-24,0 0</inkml:trace>
  <inkml:trace contextRef="#ctx0" brushRef="#br0" timeOffset="114849.569">20142 4341,'0'-25,"0"25,0 0,0 0,25 0,-25 0,0 0,24 0,-24 25,25-25,0 0,-25 25,25-1,0-24,-1 25,-24 0,25 0,0 0,-25-1,25 26,-25-25,0 0,0 24,0-24,0 25,0-1,-25 1,0-25,-24 24,24 1</inkml:trace>
  <inkml:trace contextRef="#ctx0" brushRef="#br0" timeOffset="118378.7709">2481 16272,'0'0,"0"0,0 0,0 0,0 0,0 0,0 0,0 0,0 0,0 0,0 0,0 25,0-25,0 0,0 0,0 24,0-24,25 25,-25-25,0 25,0 0,0 0,0 0,24-25,-24 24,0 1,0 0,0 0,25 0,-25-25,0 24,0 1,25-25,-25 25,0-25,0 25,25-25,-25 0,0 25,0-25,25 0,-25 24,24-24,-24 0,0 0,25 0,-25 0,25 25,-25-25,25 0,0 0,-25 0,24 0,1 0,0 0,-25 0,25 0,0 0,-1 0,1 0,0 0,0 0,0 0,0 0,-1 0,1 0,0 0,0 0,24-25,-24 25,0 0,25 0,-26 0,1 0,25 0,-25 0,24 0,-24 0,0 0,24 0,-24 0,25 0,-25 0,24 0,-24 0,25 0,-1 0,-24 0,25 0,-26 0,26 0,0 0,-25 0,24 0,-24 0,25 0,-26 0,1 0,25 0,-25 0,-1 0,26 0,-25 0,0 0,-1 0,1 0,0 25,0-25,0 0,-1 0,1 0,0 0,0 0,0 0,-1 0,-24 0,25 0,0 0,0 0,-25 0,25 0,-25 0,24 0,-24 0,25 0,-25 0,0 0,25 0,-25 0,0 0,25 0,-25 0,0 0,0 0,0 0,0 0,0 0,25 0,-25 0,0 0,0 0,0 0,0 0,0 0,0 0,0 0,0-25,0 25,0 0,0 0,0 0,0 0,0-24,0 24,0-25,0 25,0-25,0 25,0-25,0 0,0 1,0-1,0 0,0 0,0-24,0-1,0 25,0-25,24 26</inkml:trace>
  <inkml:trace contextRef="#ctx0" brushRef="#br0" timeOffset="120433.8884">21308 4291,'0'0,"0"0,0 0,0 0,0-25,0 25,0 0,0 0,0 0,0 0,0 0,0 0,0 0,0 0,-25 0,25 0,-25 25,25-25,-25 25,25-25,-25 25,1 0,-1-1,25 1,-25 0,0 0,25 0,-25 24,25-24,-24 0,24 24,0-24,0 0,0 0,0-25,24 25,-24-1,25-24,0 0,-25 25,25-25,0 0,-1 0,1 0,-25 0,50-25,-25 25,-1-24,1 24,0-25,0 0,24 0,-24 0,0 1,0-1,0 0,-1-25,-24 26,25-1,-25 0,0 0,0 0,0 1,0-1,-25 0,25 0,-24 0,-1 25,0-24,0 24,0-25,-24 25,24 0,0 25,-24-25,24 0,-25 24</inkml:trace>
  <inkml:trace contextRef="#ctx0" brushRef="#br0" timeOffset="120677.9024">21035 4490,'0'0,"25"0,-25 0,0 0,0 0,24 24,-24-24,25 0,-25 0,25 25,-25-25,25 25,0 0,-25-25,24 25,1-1,0 1,-25 0,25 0,0 24,-25-24,24 0,1 0,-25 0,25 0,0-1,-25-24,25 25,-25 0,24-25,1 25,-25-25,25 25,0-25,-25 0,25 24</inkml:trace>
  <inkml:trace contextRef="#ctx0" brushRef="#br0" timeOffset="121173.9307">20936 4118,'0'-25,"0"25,0-25,0 25,0 0,0-25,0 25,0 0,0 0,0 0,0 0,0 0,0 0,0 0,0 0,0 0,0 25,0-25,0 25,0 0,-25 24,25-24,0 25,-25-1,25 1,-25-1,25 26,-25-26,0 1,25 0,-24 24,-1-24,25-26,-25 26,25-25,-25 25,25-26,0-24,0 25,0 0,0-25,0 25,0-25,0 0</inkml:trace>
  <inkml:trace contextRef="#ctx0" brushRef="#br0" timeOffset="121652.9581">21109 3894,'0'0,"0"0,0 0,25 0,-25 0,25 0,-25 0,25 0,-1 0,-24 0,25 0,0 0,0 0,24 0,-24 0,0 25,25-25,-26 0,26 25,-25-25,24 25,-24-25,25 0,-25 25,24-25,-24 24,25-24,-26 25,1-25,0 25,0 0,0-25,-1 25,1-1,-25 1,0-25,0 25,0 0,0 0,0 24,0-24,-25 0,25 24,-24-24,24 25,-25-25,25 24,-25-24,25 25,-25-26,25 26,0-25,-25 24,25-24,0 0,0 0,0 0,0 0,0-1,0-24,0 25,0 0,0-25,0 25,0-25,0 0,0 0</inkml:trace>
  <inkml:trace contextRef="#ctx0" brushRef="#br0" timeOffset="121988.9773">20762 4961,'0'0,"0"0,25 0,-1 0,-24 0,25 0,25 0,-25 0,0 0,24 0,-24 0,25 0,-1 0,1 0,24 0,-24 0,-1 0,1 0,24 0,-24 0,0 0,24 0,-24-25,-1 25,-24 0,25 0,-26 0,1 0,0 0,0 0,-25 0,0 0,0 0,0 0,0-25,0 25,0 0</inkml:trace>
  <inkml:trace contextRef="#ctx0" brushRef="#br0" timeOffset="122376.9995">21208 5209,'0'-25,"0"25,0-25,0 25,0 0,0-24,0 24,0 0,0 0,0 0,0 0,0 0,0 0,0 24,0-24,0 25,0 0,-24 0,24 0,0-1,0 1,0 25,0-25,0-1,-25 26,25-25,0 0,0-1,0 1,0 0,0 0,0 0,-25-1,25 1,0 0</inkml:trace>
  <inkml:trace contextRef="#ctx0" brushRef="#br0" timeOffset="122994.0348">21060 5879,'-25'25,"25"-25,-25 24,25-24,-25 25,25-25,0 25,-25 0,25 0,0-1,0 1,0 0,-24 0,24-25,0 25,0-1,0 1,-25 0,25 0,0-25,0 25,0-1,0-24,-25 0,25 25,0-25,0 0,0 0,0 0,0 0,0-25,0 25,0 0,0-24,0-1,0 25,0-25,0 0,0-24,25 24,-25 0,0-25,0 26,25-26,-25 25,0-24,24 24,-24-25,25 25,0 0,0 1,0-1,-1 0,1 0,0 25,0 0,0-25,-1 25,1 0,0 0,0 25,-25-25,25 0,-25 25,24-25,-24 25,0 0,0-1,0-24,0 25,0 0,0 0,-24 0,-1-25,25 25,-25-1,0 1,0-25,1 25,-1 0,0-25,0 25,0-25,1 0,-1 0,25 0,-25 0,25 0,-25 0,25 0,0 0,0 0,0 0,0 0,0 0,0 0,0 0,25 0,-25 24,25-24,0 0,-25 25,24-25,1 25,0-25,0 25,0-25,-1 25,26-1,-25-24,0 25,-1-25,26 25,-25 0,0-25,-1 0,26 25,-25-25,0 0,-1 24</inkml:trace>
  <inkml:trace contextRef="#ctx0" brushRef="#br0" timeOffset="124978.1483">4044 16098,'0'0,"0"0,0 0,0-25,-25 25,25 0,0 0,0 0,0 0,0 0,0 0,0 0,0 0,0 0,0 0,0 0,0 0,0 25,0-25,-25 25,25-25,0 25,0 0,0-1,0 1,0 0,0 0,0 0,0 24,0-24,0 0,-25 0,25 0,0 24,0-24,0-25,0 25,0 0,0-1,0-24,0 25,0-25,0 25,0-25,0 0,0 25,0-25,25 0,-25 0,0 0,0 0,0 0,0 25,25-25,-25 0,0 0,25 0,-25 0,24 0,1 0,-25 0,25 0,0 0,0 0,-25 0,24 0,1 0,0 0,0 0,0 0,-1 0,26 0,-25 0,0 0,-1 0,1 0,25 0,-25 0,24 0,-24 0,25 0,-26 0,26 0,0-25,-1 25,-24 0,25 0,-1 0,1 0,0 0,-1 0,-24 0,25 0,-1 0,1 0,-25 0,24-25,1 25,-25 0,24 0,-24 0,25 25,-1-25,-24 0,25 0,-26 0,26 0,-25 0,24 0,-24 0,25 0,-25 0,-1 0,26 0,-25 0,0 0,-1 0,1 0,0 0,0 0,0 0,0 0,-1 0,-24 25,25-25,0 0,-25 0,25 0,-25 0,25 0,-25 0,24 0,-24 0,25 0,-25 0,0 0,25 0,-25 0,0 0,0 0,0 0,0 0,25 0,-25 0,0 0,0 0,0 0,0 0,0 0,0 0,0 0,0 0,0 0,0 0,0 0,0 0,0 0,0 0,0-25,0 25,0 0,0 0,0-25,0 25,0 0,0 0,0-25,0 25,0 0,0-25,0 25,0 0,0-24,0-1,0 25,0-25,0 0,0 0,0 1,0-1,0 0,0 0</inkml:trace>
  <inkml:trace contextRef="#ctx0" brushRef="#br0" timeOffset="127425.2883">20638 5779,'0'0,"0"-24,0 24,0 0,0 0,0-25,0 25,0 0,0 0,0 0,0 0,0 25,0-25,0 0,0 24,0 1,0-25,0 25,0 0,0 0,0 24,0-24,0 0,0 25,-25-26,25 26,-25 0,25-1,0-24,-25 25,25-1,-24-24,24 25,0-26,-25 1,25 0,0-25,0 25,0-25,0 25,0-25,0 0,0 0,0 0,0 0,0 0</inkml:trace>
  <inkml:trace contextRef="#ctx0" brushRef="#br0" timeOffset="127973.3196">20737 5432,'0'0,"0"0,25 25,-25-25,25 0,-1 0,-24 0,25 0,0 0,0 0,25 0,-26 0,1 0,25 25,-1-25,-24 0,25 0,-1 0,1 0,0 0,-1 0,1 0,-1 0,1 0,0 25,-26-25,26 0,0 0,-26 0,26 24,-25-24,0 0,-1 25,1-25,0 0,0 25,-25-25,25 0,-25 25,0-25,0 0,0 25,0-1,0-24,0 25,0 0,0 0,-25 0,25-1,0 1,-25 0,25 25,-25-25,25-1,0 26,-25-25,25 24,0 1,-24-25,24 24,0-24,0 25,-25-25,25 24,0-24,0 0,0 0,0 24,0-24,0 0,0 0,0-25,0 24,0 1,0-25,0 25,0-25,0 25,0-25,0 0,0 0</inkml:trace>
  <inkml:trace contextRef="#ctx0" brushRef="#br0" timeOffset="128341.3407">20613 6499,'-25'0,"0"0,1 0,-1 0,25 0,0 0,-25 0,25 0,0 0,0 0,0 0,0 0,0 0,25 0,-25 0,0 0,25 0,-25 25,24-25,-24 0,25 0,0 0,0 0,0 0,-1 0,26 0,-25 0,24 0,1 0,0 0,-1 0,1 0,0 0,-1 0,1 0,-1 0,26 0,-26 0,1 0,-25 0,24 0,1 0,-25 0,0 0,-1 0,1-25,0 25,-25 0,0 0,0 0,0 0</inkml:trace>
  <inkml:trace contextRef="#ctx0" brushRef="#br0" timeOffset="128677.3599">22126 6176,'0'0,"0"0,0 0,0 0,0 0,0 0,0 0,0 0,0 0,0 0,0 0,25 0,-25 0,25 0,-25 0,25 0,-1 0,1 0,0 0,25 0,-26 0,1 0,25 0,-25 0,-1 0,26 0,-25 0,0-24,-1 24</inkml:trace>
  <inkml:trace contextRef="#ctx0" brushRef="#br0" timeOffset="129193.3894">22969 6003,'0'0,"0"0,0 0,0 0,-24-25,24 25,0 0,0 0,0 25,0-25,0 0,0 25,-25-25,25 24,0 1,-25 0,25 0,0 0,0-1,-25 26,25-25,0 24,0-24,0 0,0 25,0-26,-25 1,25 0,0 0,0 0,0-1,0 1,0-25,0 25,0-25,0 0,0 0,0 25,0-25,0 0,0 0,0-25,0 25,0 0,0 0,0-25,25 25,-25-25,0 1,0-1,0 0,0 0,0 0,25-24,-25 24,0-25,0 26,0-26,25 0,-25 1,0 24,0-25,0 1,0-1,0 25,25-24,-25 24,0 0,24 0,-24 0,25 25,-25-24,25 24,-25-25,25 25,-25 0,25 0,0 25,-25-25,24 0,1 24,-25-24,25 25,0-25,-25 25,25 0,-25 0,24 0,-24-1,25 1,-25 0,0 0,0 0,0-25,0 24,-25-24,1 25,-1-25,0 25,0-25,-24 25,-1-25,0 0,1 0</inkml:trace>
  <inkml:trace contextRef="#ctx0" brushRef="#br0" timeOffset="132105.556">5557 16222,'0'0,"24"25,-24-25,0 25,0-25,0 25,0-1,0 1,0 0,25 0,-25 0,0 0,0-1,0 1,0 0,25 25,-25-26,0 1,0 0,0 0,25 0,-25-1,0 1,0 0,0-25,25 25,-25 0,0-25,0 0,0 24,0-24,24 0,-24 0,0 0,25 0,-25 0,25 0,0 0,-25 0,25 0,-1-24,1 24,0 0,0 0,0 0,-1-25,1 25,25 0,-25 0,-1 0,26-25,-25 25,25 0,-1 0,-24 0,25 0,-1-25,1 25,-1 0,1 0,24-25,-24 25,0 0,-1 0,26-24,-26 24,1 0,-1 0,1-25,24 25,-24 0,0 0,24-25,-24 25,-1 0,1 0,24 0,-24-25,0 25,-1 0,1 0,-1 0,1 0,0 0,-1-25,-24 25,25 0,-1 0,-24 0,25 0,-1 0,-24 0,25 0,-25 0,-1 0,1 0,25 0,-25 0,-1-24,1 24,0 0,0 0,-25 0,25 0,-1 0,-24 0,0 0,25 0,-25 0,0 0,0 0,0 0,0 0,0 0,0 0,0 0,0 0,0-25,0 25,0 0,0 0,0-25,-25 25,25-25,0 25,0-25,0 1,0-1,-24 0,24 25,0-50,0 25,0 1,-25-1,25 0,0-25,0 26</inkml:trace>
  <inkml:trace contextRef="#ctx0" brushRef="#br0" timeOffset="134637.7008">23342 5457,'-25'-25,"25"25,0 0,-25 0,25-25,-25 25,25 0,-25 0,25-24,-24 24,24 0,-25 0,0 0,25 0,-25 0,0 0,25 0,-24 0,-1 0,0 0,25 0,-25 24,0-24,0 0,1 0,-1 0,0 25,0-25,0 0,1 25,-1-25,0 25,0-25,0 25,1-1,-1-24,25 25,-25 0,0 0,0 0,1-1,-1 1,25 0,-25 0,0 0,25-1,-25 1,1 0,24 25,-25-25,25-1,-25 1,25 25,0-25,-25-1,25 26,0-25,0 0,0 24,0-24,0 25,0-26,0 1,0 0,0 25,0-26,0 1,25 0,-25 25,25-26,-25 1,25 0,-25 0,24 0,1-1,0 1,0-25,0 25,-1 0,1-25,0 25,0-25,24 24,-24-24,0 0,25 0,-26 0,1 0,25 0,-25 0,-1 0,1 0,25 0,-25-24,0 24,-1 0,1-25,0 25,0-25,24 0,-24 25,0-25,0 1,0-1,-1 0,1 0,25 0,-25 1,-1-1,1 0,0-25,0 26,0-1,-1-25,1 25,0-24,0 24,0 0,-25-24,24 24,1 0,-25 0,25 0,-25-24,0 24,0 0,0 0,0 1,0-1,0 0,0-25,0 25,0 1,-25-26,25 25,-25-24,1 24,24 0,-25-25,0 26,0-1,25 25,-25-25,1 0,-1 25,0 0,0-25,0 25,1 0,-1 0,0 0,0 0,0 0,1 25,-26-25,25 0,0 25</inkml:trace>
  <inkml:trace contextRef="#ctx0" brushRef="#br0" timeOffset="135065.7253">23763 6176,'0'0,"0"0,0 0,0 0,0 0,0 0,25 0,-25 0,0 25,25-25,-25 0,25 0,-1 0,1 0,0 0,0 25,0-25,-1 0,1 0,0 0,0 0,0 0</inkml:trace>
  <inkml:trace contextRef="#ctx0" brushRef="#br0" timeOffset="135772.7657">24408 6028,'0'-25,"0"25,0 0,0 0,0 0,0 0,0 0,0 0,0 0,0 0,0 0,0 0,0 25,0-25,-25 24,25-24,0 25,0 0,-24 0,24 0,0-1,0 1,-25 0,25 0,-25 0,25-1,0 1,-25 0,25 0,-25 0,25-1,0-24,-24 25,24-25,0 25,0-25,-25 0,25 0,0 0,0 25,0-25,0 0,0 0,0-25,0 25,0 0,0-25,0 25,0-25,0 1,0-1,0 0,0 0,0 0,25 1,-25-26,0 25,24-24,-24 24,25 0,-25 0,25 0,-25 1,25 24,-25-25,0 25,25 0,-25 0,0 0,24 0,-24 25,25-25,-25 24,25 1,-25 0,25 0,-25 0,25-1,-25 1,24 0,1 0,-25 0,25-1,0-24,-25 25,25 0,-1-25,1 25,0-25,-25 25,25-25,0 0,-25 0,24 0,1 0,-25 0,25-25,-25 25,0-25,25 25,-25-25,0 25,25-25,-25 1,0-1,0 0,24 0,-24 0,0-24,0 24,0 0,0-24,25-1,-25 25,0 0,0-24,0 24,0 0,0 0,0 0,0 1,0 24,0-25,-25 25,25 0,0 0,0 0,0 0,0 25,0-1,0-24,-24 50,24-25,0 0,-25 24,25 1,0-25,-25 24,25 1,0-25,-25 24,25-24,0 25,-25-25,25 24,0-24,-24 0,24 24,-25-24</inkml:trace>
  <inkml:trace contextRef="#ctx0" brushRef="#br0" timeOffset="137233.8493">22300 6028,'0'0,"-25"0,25 0,-25 0,25 0,-25 0,25 0,-24 0,24 0,0 0,0 0,-25 0,25 0,0 0,0 0,-25 0,25 0,0 0,0 0,-25 0,25 0,0 0,0 0,0 0,-25 0,25 0,0 0,0 0,0 0,0 0,0 0,0 0,0 0,0 0,0 0,0 0,-24 0,24 0,0 0,0 0,0 0,0 0,0 0,0 0,0 0,0 0,0 0,0 0,0 0,0 0,0 0,0 0,0 0,0 0,0 0,0 0,-25 0,25 0,0 24,0-24,0 0,0 0,-25 0,25 0,0 0,-25 0,25 0,-25 0,25 0,0 25,0-25,-25 0,25 0,0 0,0 0,0 0,0 0,0 0,0 0,0 0,0 0,0 0,0 0,0 0,25 0,-25 0,25 0,-25 0,25 0,-25 0,25 0,0 25,-1-25,1 0,0 0,0 0,0 0,-1 0,1 0,0 0,0 0,0 0,-1 0,-24 25,25-25,-25 0,0 0,0 0,0 0,0 0,0 0,-25 0,25 0,-24 0,-1 0,0 0,0 0,0 0,1 0,-1 0,0 0,0 0,25 0,-25 0,25 0,0 0,0 0,0 0,0 0,0 0,0 0,0 0,0 0,0 0,0 0,0 0,0 0,0 0,0 0,25 0,-25 0,0 0,25 0,-25 0,25 0,-25 0,0 0,25 0,-25 0,0 0,0 0,24 0,-24 0,0 0,0 0,0 0,0 0,0 0,0 0,0-25,-24 25,24 0,-25 0,25 0,0 0,-25 0,25 0,-25 0,25 0,0 0,-25 0,25 0,-24-25,24 25,0 0,-25 0,25 0,-25 0,25 0,0 0,-25 0,25 0,0 0,0-25,-25 25,25 0,0 0,0 0,0 0,0 0,0 0,0 0,0 0,0 0,0 0,0 0,0 0,0 0,0 0,0 0,0 0,0 0,0 0,0 0,0 0,0 0,0 0,0 0,0 0,0 0,0 0,0 0,0 0</inkml:trace>
  <inkml:trace contextRef="#ctx0" brushRef="#br0" timeOffset="148673.5036">1365 15627,'0'25,"24"0,1-1,-25 1,25-25,0 50,0-25,-1-1,1 1,0 0,25 25,-26-26,1 26,0-25,0 24,0-24,-1 25,1-25,-25-1,25 1,0 0,0 0,-25 0,25-1,-25-24,24 25,-24-25,0 25,25-25,-25 0,0 0,25 25,-25-25,0 0,0 0,0 0,0 0</inkml:trace>
  <inkml:trace contextRef="#ctx0" brushRef="#br0" timeOffset="149095.5278">1389 16594,'0'-24,"25"-1,-25 25,25-25,0-25,0 26,-25-1,24 0,1-25,0 1,0 24,24-25,-24 25,0-24,0-1,0 1,-1 24,1-25,0 25,0-24,0 24,0 0,-25 0,24 1,-24-1,0 0,25 25,-25-25,0 25,0 0,0-25,0 25,0 0,0 0,0 0,0 0,0 0,0 0,0 0,0 0</inkml:trace>
  <inkml:trace contextRef="#ctx0" brushRef="#br0" timeOffset="152040.6962">20092 7590,'0'0,"0"-25,0 25,0 0,0-24,0 24,0 0,0 0,0 0,0 0,0-25,0 25,0 0,0 0,0 0,0 25,0-25,0 0,0 24,0-24,0 25,0-25,0 25,0 25,-25-26,25 1,-24 25,24-25,-25 24,25-24,-25 0,25 24,-25-24,25 0,0 0,-25 0,25-25,0 25,0-25,0 24,0-24,0 0,0 0,0 0,0 0,0 0,0 0,0 0,0-24,0 24,0 0,0-25,0 0,0 25,0-25,0 0,0 0,0 1,0-1,0 0,-24 0,24 0,-25 1,25-1,-25 0,25 25,-25-25,25 25,-25 0,25-25,-25 25,1 0,24 0,-25 0,25 0,-25 0,0 25,25-25,-25 0,25 25,-24-25,24 25,-25 0,25-1,-25-24,25 25,-25 0,25 0,-25 0,25-1,0 1,0 0,0 0,0 0,0 0,0-25,0 24,0 1,0-25,25 25,-25-25,25 0,-25 25,25-25,0 0,-25 0,24 0,1 0,0 0,0 0,-25 0,25-25,-1 25</inkml:trace>
  <inkml:trace contextRef="#ctx0" brushRef="#br0" timeOffset="152399.7167">19546 7541,'-24'0,"24"0,0 0,0-25,0 25,0 0,0 0,0 0,0 0,-25 0,25 0,0 25,-25-25,25 0,-25 24,25-24,-25 25,1 0,-1 0,0 0,25-1,-25 26,0-25,1 24,24 1,-25 0,25-26,0 26,-25 0,25-1,0-24,0 25,0-25,25 24,-25-24,25 0,-1 0,1-1,0-24,0 25,0-25,-1 25,1-25,25 0,-25 0,24 0</inkml:trace>
  <inkml:trace contextRef="#ctx0" brushRef="#br0" timeOffset="152723.7353">20067 7541,'0'0,"0"0,25 0,-25-25,0 25,25 0,-25 0,25 0,-25 0,25 0,-25 0,24 25,1-25,-25 24,25-24,-25 25,25 0,-25 0,25 0,-25-1,24 1,-24 25,0-25,0 24,0 1,-24-25,-1 24,0 1,0 0,0-1,1-24,-1 25,-25-26,25 26,-24-25,24 0,-25-1,1 1</inkml:trace>
  <inkml:trace contextRef="#ctx0" brushRef="#br0" timeOffset="155071.8696">13519 16297,'0'0,"0"0,-25 0,25 0,0 0,0 0,0 24,0-24,0 0,0 0,0 25,0-25,0 25,-25 0,25-25,0 25,0 0,0-1,-25 1,25 0,0 0,0 0,-24-25,24 24,0 1,0 0,0 0,0-25,0 25,0-1,0-24,0 0,0 25,0-25,0 0,0 0,24 25,-24-25,25 0,-25 0,25 0,-25 0,25 0,0 0,-25 0,25 0,-1 25,1-25,0 0,25 0,-26 0,1 0,0 0,25 0,-26 0,26 0,0 0,-1 0,1 0,-1 0,1 0,0 0,-1 0,1 0,-1 0,1 0,0 0,-1 25,1-25,-25 0,24 0,1 0,0 0,-26 0,26 0,-25 0,24 0,-24 24,25-24,-25 0,24 0,-24 0,25 0,-26 0,1 0,0 0,25 0,-26 0,1 0,0 0,0 0,0 0,-1 0,1 0,-25 0,25 0,0 0,-25 0,25 0,-1 0,-24 0,0 0,0 0,0 0,25 0,-25 0,0-24,0 24,0 0,0 0,0 0,0-25,25 25,-25 0,0-25,0 25,0-25,0 0,25 25,-25-24,0-1,0 0,25 0,-25 0,0 1,24-1,-24 0,25 0,-25 0,25-24,-25 24,25 25,-25-25,0 0,25 0,-25 1,0 24,0-25,0 25,0-25,0 25,0-25,0 25,0-25,0 25,0-24,0 24,0-25,-25 25,25 0</inkml:trace>
  <inkml:trace contextRef="#ctx0" brushRef="#br0" timeOffset="158291.0537">21283 7689,'0'0,"0"0,-25 0,25-24,0 24,-25 0,25 0,0 0,-25 0,25 24,-24-24,-1 0,0 25,25-25,-25 25,0-25,1 25,-1 0,25-1,-25 1,0 0,25 0,-25 0,25 24,0-24,0 0,0 0,0 0,0-25,0 24,0 1,25-25,-25 25,25-25,-25 25,25-25,0 0,-25 0,24 0,1 0,-25 0,25 0,0 0,0-25,-1 25,-24 0,25-25,0 25,0-25,-25 1,25 24,-1-25,-24 0,25 0,-25 0,25 25,-25-25,0 1,0-1,0 25,0-25,0 0,-25 0,25 1,-25 24,25-25,-24 0,-1 25,0-25,0 25,0 0,1 0,-1 0,-25 25,25-25</inkml:trace>
  <inkml:trace contextRef="#ctx0" brushRef="#br0" timeOffset="158531.0674">20911 7962,'25'0,"-25"0,24 0,-24 0,25 25,-25-25,25 0,0 25,-25-25,25 25,-25 0,24-25,1 24,-25 1,25 0,0 0,-25 0,25-1,-1 1,-24 0,25 0,-25-25,0 25,25-1,-25-24,25 25,-25 0,0-25,25 0,-25 25,24-25,-24 0,0 0</inkml:trace>
  <inkml:trace contextRef="#ctx0" brushRef="#br0" timeOffset="159103.1002">20811 7541,'0'0,"0"0,0-25,0 25,0 0,0 0,0 0,0-25,0 25,0 0,0 0,0 0,0 0,0 0,0 25,0-25,0 0,0 25,0-1,0-24,0 50,-24-25,24 24,0-24,-25 50,25-26,0 1,-25 24,0-24,25 0,-25-1,25 1,-24-1,24 1,0-25,-25 0,25-1,0 1,0 0,-25 0,25-25,0 25,0-25,0 24,0-24</inkml:trace>
  <inkml:trace contextRef="#ctx0" brushRef="#br0" timeOffset="159607.129">20861 7565,'0'0,"0"0,0 0,0 0,0 0,0 0,25 0,-25 0,0 0,25 0,-25 0,25 0,-25 0,24-24,1 24,0 0,25 0,-26 0,26 0,-25 0,24 0,-24 0,25 24,-25-24,24 0,-24 0,25 0,-26 25,1-25,0 0,0 25,0-25,-1 0,1 25,-25-25,25 25,-25-1,0-24,0 25,0 0,0 0,0 0,0-1,0 1,0 25,-25-25,25 24,0-24,-25 25,25-1,0-24,0 25,-24-25,24-1,0 1,0 25,0-25,0-1,-25 1,25-25,0 25,0 0,0-25,0 25,0-25,0 24</inkml:trace>
  <inkml:trace contextRef="#ctx0" brushRef="#br0" timeOffset="159951.1487">20514 8458,'0'0,"-25"0,25 0,0 0,0 0,0 0,0 0,0 0,0 0,25 0,0-24,-25 24,24 0,1 0,0 0,25 0,-26 0,26 0,0 0,-26 0,26 0,0 0,-1 0,26 0,-26-25,1 25,0 0,-1 0,1 0,-1 0,1 0,0 0,-26 0,1 0,25 0,-50 0,25 0,-1 0,-24 0,0 0,0 0,0 0,0 0</inkml:trace>
  <inkml:trace contextRef="#ctx0" brushRef="#br0" timeOffset="160355.1718">20936 8706,'0'-24,"0"24,0-25,0 25,0-25,0 25,0 0,0-25,0 25,0 0,0 0,0 0,0 25,0-25,0 0,0 25,0 0,0-25,0 49,0-24,0 0,0 0,0 24,-25-24,25 25,0-26,0 1,0 0,0 0,0 0,0 0,-25-1,25 1,0 0,0 0</inkml:trace>
  <inkml:trace contextRef="#ctx0" brushRef="#br0" timeOffset="161039.2109">20563 9401,'0'0,"0"0,0 0,0 0,0 0,0 0,0 0,0 0,0 25,0-25,0 25,0-1,0 1,0 0,0 0,0 24,0-24,0 0,0 0,0 24,0-24,0 0,0 0,0-25,-24 25,24-1,0 1,0-25,0 25,0-25,0 0,0 0,0 25,0-25,0 0,0 0,0-25,0 25,0 0,0 0,0-25,0 25,0-25,0 1,0-1,0 25,0-25,0-25,0 26,0-1,0-25,0 25,0-24,0 24,24-25,-24 26,0-26,25 25,0 0,-25 1,25-1,0 0,-1 25,1 0,0-25,0 25,0 0,-1 25,1-25,0 0,0 25,0-25,-25 25,25-1,-25-24,0 25,0 0,0 0,0-25,-25 25,25-1,-25-24,0 25,0 0,0-25,1 25,-1 0,0-25,0 24,25-24,-25 0,1 0,-1 0,25 0,0 0,-25 0,25 0,0 0,0 0,0 0,0 0,0 0,0 0,25 0,-25 25,25-25,-25 0,24 25,1 0,-25-25,25 25,0-1,0 1,-1-25,1 25,0 0,0 0,0-25,0 24,-1-24,1 25,0-25,0 25,0-25,-1 0,-24 25,25-25</inkml:trace>
  <inkml:trace contextRef="#ctx0" brushRef="#br0" timeOffset="162907.3177">14982 16297,'0'-25,"0"25,0-25,0 25,0 0,0 0,0-25,0 25,0 0,0 0,0 0,0 0,0 0,0 0,0 0,0 0,0 0,0 25,0-25,0 0,25 25,-25 0,0-25,0 24,25 1,-25 0,0 0,0 0,0 0,0-1,0 1,0 0,0 0,0 0,0-1,0 1,0-25,0 25,0 0,25-25,-25 25,0-25,0 24,0-24,0 25,25-25,-25 0,0 0,0 0,24 0,-24 25,0-25,25 0,-25 0,0 0,25 0,0 0,-25 0,25 0,-1 0,1 0,0 0,0 0,0 0,-1 0,26 0,-25 0,24 25,-24-25,25 0,-1 0,1 0,0 0,-1 0,1 0,0 0,24 0,-24 0,-1 0,1 0,-1 25,1-25,0 0,-1 0,1 0,-1 24,1-24,-25 0,24 0,1 0,-25 25,24-25,-24 0,25 0,-25 0,0 0,-1 0,26 0,-25 0,0 25,-25-25,24 0,1 0,0 0,-25 0,25-25,-25 25,0 0,25 0,-25 0,24 0,-24 0,0 0,0-25,0 25,25 0,-25 0,0 0,0 0,25 0,-25-24,0 24,0 0,25 0,-25 0,0-25,25 25,-25 0,0-25,24 25,-24 0,25-25,-25 25,25-25,0 25,-25-24,25 24,-1-25,1 25,-25-25,25 25,0-25,-25 25,25-25,-25 25,24 0,-24-24,0 24,0-25,0 25,0 0,0-25,-24 0,24 25,0-25,-25 1,25 24,-25-25,0 0,25 0,-25 0,25 25,-24-25,24 1,-25-1,25 0,0 25,0-25,-25 0</inkml:trace>
  <inkml:trace contextRef="#ctx0" brushRef="#br0" timeOffset="165758.4808">20266 9277,'0'0,"0"0,0 0,0 0,0 0,0 0,0 0,0 0,0 25,0-25,0 0,0 0,0 25,0-25,0 24,0 1,0 0,0 0,0 24,0-24,0 25,0-25,-25 24,25 1,0-25,-25 24,25 1,0-25,-25-1,25 26,0-25,0 0,-24-1,24-24,0 25,0 0,0-25,0 25,0-25,0 0</inkml:trace>
  <inkml:trace contextRef="#ctx0" brushRef="#br0" timeOffset="166380.5164">20489 9103,'25'0,"0"0,-1 25,26-25,-25 0,24 0,-24 0,25 25,-1-25,1 0,0 0,-1 0,1 25,0-25,-1 0,1 0,-1 25,-24-25,25 0,-25 24,-1-24,1 0,0 25,0-25,0 0,-1 25,-24-25,25 0,-25 25,0-25,25 0,-25 25,0-25,0 24,0-24,0 25,0-25,0 25,0 0,0-25,0 25,0-1,0 1,0 0,0 0,0 0,0-1,-25 1,25 0,0 25,0-26,-25 26,25-25,0 0,0 24,0-24,-24 0,24 0,0-1,0 1,0 0,-25 0,25 0,0 0,0-1,0 1,0 0,0-25,0 25,0-25,0 25</inkml:trace>
  <inkml:trace contextRef="#ctx0" brushRef="#br0" timeOffset="166794.5401">20117 10096,'-25'0,"25"0,-25 0,25 0,0 0,0 0,0 0,0 0,0 0,0 0,0 0,0 0,0 0,0 0,25 24,-25-24,25 0,0 0,0 0,-1 0,1 0,0 0,25 0,-26 0,26 0,0 0,-1 0,-24 0,25 0,-1 0,1 0,-1 0,1 0,0 0,24 0,-24 0,-1 0,1 0,0 0,-26 0,26-24,-25 24,0 0,-1 0,-24 0,25 0,-25 0,0 0,0 0,0 0,0 0,0 0,0 0,0 0,0 0</inkml:trace>
  <inkml:trace contextRef="#ctx0" brushRef="#br0" timeOffset="167863.6012">21432 9897,'0'0,"0"0,0 0,0 0,0 0,24 0,-24 0,25 0,-25 0,25 0,0 0,0 0,-1 0,1-25,25 25,-25 0,-1 0,26 0,-25 0,0 0,-1 0,1 0,25 0,-25 0</inkml:trace>
  <inkml:trace contextRef="#ctx0" brushRef="#br0" timeOffset="168386.6311">22325 9624,'-25'0,"25"-25,0 25,0 0,-25 0,25 0,0 0,0 0,0 0,0 25,0-25,0 0,0 25,0 0,0 0,0-1,0 1,0 0,0 0,0 24,0-24,0 0,0 0,0 0,0-1,0 1,0 0,0 0,0 0,0 0,0-25,0 24,0-24,0 25,0-25,0 0,0 25,0-25,0 0,0 0,0 0,0 0,0 0,0-25,0 25,0 0,25-25,-25 1,0 24,0-25,0 0,0 0,0 0,0 0,0 1,0-26,0 25,0 0,0-24,0-1,0 1,0 24,0-25,0 1,0 24,25-25,-25 25,24 1,-24-1,25 0,0 25,0-25,-25 25,25 0,-1 0,1 0,0 0,0 25,0-25,-25 25,24 0,1-1,0 1,-25 0,0 0,0 0,0-1,0 1,0-25,-25 25,25 0,-25 0,1-25,-26 24,25 1,0-25,-24 25,24-25</inkml:trace>
  <inkml:trace contextRef="#ctx0" brushRef="#br0" timeOffset="170079.728">16644 16247,'0'-25,"25"25,-25 0,0 0,0 0,0-25,0 25,0 0,0 0,0 0,0 0,0 0,25 0,-25 0,0 25,0-25,0 0,0 25,0 0,0-25,0 25,0-1,0 1,0 25,0-25,0 0,0 24,0-24,0 25,0-26,0 1,0 25,0-25,0-1,0 1,0 0,0 0,0 0,0-1,0-24,0 25,0-25,25 0,-25 25,25-25,-25 0,24 0,1 0,0 0,0 0,0 0,-1 0,26 0,0 0,-26 0,26 0,0 0,-1 0,1 0,24-25,-24 25,24 0,-24 0,24 0,1 0,-1 0,1 0,-1 0,0 25,-24-25,24 0,1 0,-1 0,1 0,-1 25,-24-25,24 0,-24 0,24 25,-24-25,-1 0,1 0,-1 0,1 24,-25-24,25 0,-26 0,1 0,0 0,0 0,0 0,-1 0,1 0,-25 0,25-24,-25 24,25 0,-25 0,0-25,25 25,-25-25,0 25,24-25,-24 0,0 1,25-1,-25 0,0 0,25 0,-25-24,25 24,-25-25,0 26,25-26,-25 25,0 0,24-24,-24 24,0 0,0 0,0 0,0 1,25 24,-25-25,0 25,0-25,0 25,0 0,0 0,0-25</inkml:trace>
  <inkml:trace contextRef="#ctx0" brushRef="#br0" timeOffset="172986.8943">22077 9426,'0'0,"0"-25,0 25,0 0,0 0,0 0,0 0,0 0,0 0,0 0,0 0,0 0,0 0,0 25,0-25,0 0,0 25,0-1,0-24,0 25,0 0,0 25,0-26,-25 1,25 25,0-1,-25-24,25 25,-25-1,25 1,-25 0,25-1,-25-24,25 25,-24-1,24-24,0 0,-25 25,25-26,0-24,0 25,0 0,0-25,0 25,0-25,0 0,0 0,0 0,0 0</inkml:trace>
  <inkml:trace contextRef="#ctx0" brushRef="#br0" timeOffset="173518.9247">22176 9227,'0'0,"0"0,0 0,0 0,0 0,0 0,0 0,0 0,0 0,0 0,0 0,25 0,-25 0,24 0,1 0,0 0,0 0,0 0,-1 0,1 0,25 0,-25 0,24 0,1-24,-25 24,24 0,1 0,-25 0,24 0,-24 0,0 24,24-24,-24 0,0 0,0 0,-25 0,25 25,-25-25,24 0,-24 0,0 25,0-25,0 0,0 25,0-25,0 25,0-1,0 1,0 0,0 0,0 0,0-1,0 1,-24 25,24-25,0 24,0-24,-25 25,25-1,0-24,0 25,-25-26,25 1,0 25,0-25,0-1,0 26,0-25,0 0,0 0,0-1,0 1,0 0,0-25,0 25,0 0,0-25,0 24,0-24,0 0</inkml:trace>
  <inkml:trace contextRef="#ctx0" brushRef="#br0" timeOffset="173835.9428">22027 10269,'0'0,"-25"0,25 0,-25 0,25 0,0 0,0 0,0 0,0 0,25 0,-25 0,25 0,0 0,24-25,-24 25,0 0,25 0,-1-24,1 24,-1 0,1 0,0-25,-1 25,1 0,-1-25,1 25,0 0,-1 0,1 0,-25 0,-1-25,1 25,0 0,0 0,-25 0,25 0,-25 0,0 0,0 0,0 0,0 0,0 0</inkml:trace>
  <inkml:trace contextRef="#ctx0" brushRef="#br0" timeOffset="174135.96">23094 9823,'-25'0,"25"0,0 0,0 0,0 0,0 0,0 0,0 0,25 0,-25 0,24 0,-24 0,25 0,0 0,0 0,0 0,-1 0,26 0,-25 0,0 0,-1 0,26-25,-25 25,0 0,-1 0,1 0,0 0,0 0</inkml:trace>
  <inkml:trace contextRef="#ctx0" brushRef="#br0" timeOffset="174614.9874">23937 9550,'0'0,"0"0,0 0,0 0,0 0,0 0,-25 0,25 0,0 0,0 25,0-25,0 24,-25 1,25 0,0 0,0 24,-25-24,25 25,0-25,0-1,-24 26,24-25,0 0,-25 24,25-24,0 0,0-25,0 25,-25 0,25-1,0-24,0 25,0-25,0 0,0 0,0 0,0 0,0 0,0 0,0 0,0 0,0-25,0 25,0-24,0-1,0 0,25 25,-25-50,0 25,25 1,-25-1,0 0,0-25,0 26,24-1,-24-25,0 25,25 1,-25-1,0 0,0 25,25-25,-25 25,0 0,0 0,0 0,25 25,-25-25,25 25,-25 0,24-1,-24 1,25-25,0 25,-25 0,25 0,0-25,0 24,-1 1,1-25,0 25,0-25,0 25,-1-25,1 0,0 0,-25 0,25 0,0 0</inkml:trace>
  <inkml:trace contextRef="#ctx0" brushRef="#br0" timeOffset="174810.9986">24483 9624,'0'-25,"0"1,0-26,-25 25,25 0,0-24,0 24,0 0,0 25,0-25,-25 25,25 0,0 0,0 0,0 25,0 0,0 0,0 0,0 24,0 1,-25-25,25 24,0 1,-25-1,25 1,-24-25,24 24,0-24,-25 25,25-25,0-1,-25 26</inkml:trace>
  <inkml:trace contextRef="#ctx0" brushRef="#br0" timeOffset="179088.2432">19770 8161,'0'0,"0"0,0 0,24 0,-24 0,0 0,25 0,-25 0,25 0,0 0,-25 0,25 0,0 0,-25 0,24 0,1 0,0 0,-25 0,25 0</inkml:trace>
  <inkml:trace contextRef="#ctx0" brushRef="#br0" timeOffset="179355.2585">20117 7888,'0'0,"0"0,0 0,0 0,0 0,0 0,0 0,0 0,0 0,0 0,0 0,0 0,-25 0,25 25,0-25,-25 24,25-24,-24 25,24 0,-25 0</inkml:trace>
  <inkml:trace contextRef="#ctx0" brushRef="#br0" timeOffset="183687.5063">11485 16222,'0'0,"0"0,0 0,0 0,0 0,0 0,0-25,0 25,0 0,0 0,0 0,0 0,0 0,0 25,0-25,0 25,0-25,25 25,-25 0,0-1,25 26,-25-25,0 25,0-1,24 1,-24-1,0-24,25 25,-25-1,0-24,25 25,-25-25,0-1,25 1,-25-25,25 25,-25-25,24 0,1 0,0 0,0 0,24 0,-24-25,25 0,-1 1,1-1,24-25,-24 25,24-24,1-1,24 1,-25-1,26 0,-1-24,0 24,0 25,1-24,-1-1,0 1,0 24,0-25,-24 25,-1 1,1-1,-1 0,-24 25,-25-25,24 25,-24-25,-25 25,25 0,-25 0,0 0,0 0,0 0,0 0</inkml:trace>
  <inkml:trace contextRef="#ctx0" brushRef="#br0" timeOffset="187803.7417">21407 15156,'25'0,"24"0,-24 0,25 0,-1-25,1 0,-1 25,26-25,-26 0,26 1,24-26,-24 25,-1-24,25-1,0 0,1 1,-1-1,25 1,-25-26,25 26,0-1,-25-24,25-1,0 25,0-24,-24 0,24-1,-25 26,25-26,-25 1,0-1,-24 1,24 0,-25-1,26-24,-51 25,26-1,-1-24,-24 24,-1 1,-24 0,25-26,-26 26,1 0,0-1,0 1,-25-1,25 1,-25 0,0 24,0 0,-25 1,25-1,-25 0,0 1,0-1,25 25,-24-24,-1 24,0 0,0 0,0 1,25-1,-24 0,-1 0,25 0,-25 1,25 24,-25-25,25 25,-25-25,25 25,0 0,0 0,0-25,0 25,0 0,0 0,0 0,0 0,0 0,0 0,0 25,0-25,-24 0,24 0,0 0,0 25,0-25,0 0,-25 25,25-25,-25 0,25 24,0-24,-25 0,25 25,-25-25,25 25,-24-25,-1 0,25 25,-25-25,25 0,-25 0,25 0,0 0,0 0,0 0,0 0,0 0,0-25,-25 25,25-25,0 0,0 1,0 24,25-25,-25 0,25 0,-25 0,25 25,-25-24,25 24,-1-25,1 25,0 0,0 0,0 0,-1 0,1 0,25 0,-25 25,-1-25,1 24,0 1,25-25,-26 25,1 0,0 0,25-1,-26-24,1 25,25 0</inkml:trace>
  <inkml:trace contextRef="#ctx0" brushRef="#br0" timeOffset="208652.9342">22771 918,'0'-25,"0"25,0 0,0 0,0-25,0 25,0 0,0 0,0-25,0 25,0 0,0 0,0 0,0-24,0 24,0 0,0 0,0 0,0 0,0 0,0 0,0 0,0 0,0 0,0 24,-25-24,25 0,-25 25,1 0,-1 0,0 0,0-1,0 1,-24 0,24 0,0 24,-24-24,24 0,0 0,0 0,-24-1,24 1,0 0,25-25,-25 25,0-25,25 0,-24 0,24 0,0 0,0 0,0 0,0 0,0 0,0-25,0 25,0 0,0-25,0 25,0-25,0 1,24 24,-24-25,0 0,25 25,-25-25,25 0,-25 1,25 24,-25-25,0 25,25-25,-25 25,0 0,0 0,0-25,0 25,0 0,0 0,0 0,0 0,0 0,0 25,0-25,0 0,0 0,0 25,0 0,0-25,0 24,0 1,-25 25,25-25,-25-1,0 26,25-25,-25 0,25-1,-24 1,24 0,0 0,0-25,0 25,0-25,0 24,0-24,24 0,-24 0,25 0,25 0,-25-24,24 24</inkml:trace>
  <inkml:trace contextRef="#ctx0" brushRef="#br0" timeOffset="217054.4148">16892 11336,'0'0,"0"0,0 0,0 0,0 0,-24 0,24 0,0 0,0 0,-25-25,25 25,0 0,-25 0,25 0,-25 0,25 0,-25 0,25 0,-24 25,-1-25,0 0,25 0,-25 0,0 0,0 0,1 0,-1 0,0 0,0 25,0-25,1 0,24 0,-25 0,25 0,0 0,-25 0,25-25,0 25,0 0,0 0,0 0,0 0,0 0,0 0,0 0,0 0,0 0,0 0,0 0,0 0,0 0,0 0,0 0,0 0,0 0,0 0,0 0,0 25,0-25,0 0,0 0,0 0,0 24,0-24,0 0,0 25,0-25,0 25,0-25,0 0,0 25,0-25,0 25,0-1,0-24,0 25,0 0,0-25,0 25,0 0,0-1,0 1,0 0,0 0,0 0,0-1,0 26,0-25,0 0,0 24,0-24,0 25,0-26,0 26,0-25,0 0,0 24,-25-24,25 0,0 25,0-26,0 1,-25 0,25 0,0 0,0-1,0 1,0 0,0 0,0 0,0-1,0 1,-24 0,24 0,0-25,0 25,0-1,0 1,0-25,0 25,0 0,0-25,0 25,0-25,0 24,0 1,0-25,0 25,0-25,0 0,0 25,0-25,0 0,0 0,0 0,0 0,0 0,0 0,0 0,0 0,0 0,0 0,0 0,24 25,-24-25,0 0,25 0,-25 0,25 0,0 0,0-25,-1 25,26 0,0 0,-26 0,51-25,-25 25,-1 0,1 0,24 0,-24-25,24 25,-24 0</inkml:trace>
  <inkml:trace contextRef="#ctx0" brushRef="#br0" timeOffset="218860.5181">3423 12551,'0'0,"0"0,0 0,0 0,25 0,-25-25,25 25,-25 0,25 0,0 0,-1 0,1 0,0 0,0 0,0 0,-1 0,1 0,0 0,0-24,24 24,-24 0,0 0,0 0,0 24,-1-24,1 0,-25 0,25 0,0 0,-25 0,25 25,-25-25,0 0,25 0,-25 25,0-25,0 0,24 25,-24-25,0 25,0-1,0 1,25 0,-25 0,0 0,0-1,0 1,25 25,-25-25,0 24,0-24,25 0,-25 24,25-24,-25 25,24-25,-24 24,25 1,-25 0,25-26,-25 26,25 0,0-1,-25 1,24-1,-24 1,25-25,-25 24,25-24,-25 25,0-25,25-1,-25 1,0 0,25 0,-25-25,0 25,0-25,0 0,0 24,0-24,0 0,0 0,0 0,0 0,0 0,0 0,0 0,0-24,-25 24,25 0,-25 0,0 0,25-25,-25 25,1 0,-26-25,25 25,0 0,-24 0,-1 0,25 0,-24-25,-1 25,0 0,1 0,-1 25,1-25,24 0,-25 0,25 0,-24 25</inkml:trace>
  <inkml:trace contextRef="#ctx0" brushRef="#br0" timeOffset="224340.8315">16719 12675,'0'0,"0"0,0 0,0 0,0 0,0 0,0 0,0 0,0 0,0 0,0 0,0 0,0 0,0 0,25-25,-25 25,24 0,-24 0,25 0,0 0,0 0,0 0,-1 0,26 25,-25-25,24 0,-24 0,25 0,-1 0,1 0,0 25,24-25,-24 0,-1 25,26-25,-26 0,26 25,-1-25,-24 24,24-24,1 25,-1-25,0 25,-24-25,24 0,1 25,-1-25,25 25,-24-25,-1 24,1-24,24 0,-25 25,1-25,24 25,-25-25,26 0,-26 0,25 25,-24-25,24 0,-25 0,25 0,-24 0,-1 0,1 25,-1-25,1 0,24 0,-50 0,26 0,-1 0,1 0,-1 0,-24 24,24-24,-24 0,-1 0,1 0,24 0,-24 0,0 0,-1 0,1 0,-1 0,1 0,-25 0,24 0,1 0,-25 0,24 0,1 0,-25 0,0 0,24 0,-24-24,0 24,0 0,-1 0,1 0</inkml:trace>
  <inkml:trace contextRef="#ctx0" brushRef="#br0" timeOffset="233901.3784">8087 12849,'0'0,"0"0,0 0,0 0,-25 0,25 0,0 0,0 0,0 0,0 0,0 0,0 25,25-25,-25 24,0 1,24-25,-24 25,25 0,0 0,-25-1,0 1,25 0,-25-25,25 25,-25 0,0-25,0 24,0-24,0 25,0-25,0 0,0 0,0 0,0 0,0 0,0 0,0 0,0 0,0-25,0 25,0-24,0 24,-25-25,25 0,-25 25,25-25,-25 0,25 1,-25-26,25 25,-24 0,-1-24,0 24,25-25,-25 26,25-26,-25 25,25 0,-24-24,24 24,0 0,0 0,24 1,-24-1,25 25,0-25,0 25,-25-25,25 25,-1 0,1 0,0 0,25 0,-25 0,-1 25,-24-25,25 25,0-25,0 25,-25-1,0-24,25 25,-25 0,0 0,0 0,0-1,-25 1,25 0,-25-25,0 25,25 0,-25-1,1-24,-1 25,0-25,0 25,0-25,0 0,25 0,-24 0,-1 0,25 0</inkml:trace>
  <inkml:trace contextRef="#ctx0" brushRef="#br0" timeOffset="234304.4014">7541 12502,'-25'0,"25"0,0-25,0 25,0 0,0 0,0 0,0 0,0 0,0 0,0 0,0 0,0 0,25 25,-25-25,0 24,25-24,0 25,-25 0,24 0,1 24,-25-24,25 25,0-1,-25 1,25-25,-25 24,24 1,-24 0,25-1,-25-24,0 25,25-26,-25 26,0-25,25 0,-25 0,0-1,0 1,25-25,-25 25,0 0,0-25,0 0,0 25,0-25,24 0,-24 0</inkml:trace>
  <inkml:trace contextRef="#ctx0" brushRef="#br0" timeOffset="235276.457">7491 12526,'0'0,"0"0,0 0,0 0,0 0,0 0,0 0,0 0,0 0,0 0,0 0,25-24,-25 24,0 0,25 0,-25-25,25 25,0 0,-1-25,1 25,0-25,0 25,0-25,-1 25,1-24,25 24,-25-25,-1 25,26-25,-25 0,24 25,1-25,-25 1,24 24,-24-25,25 25,-25-25,24 25,-24 0,0-25,0 25,0 0,-1 0,1-25,-25 25,25 0,-25 0,0 0,0 0,25 0,-25 0,0 0,0 0,0 0,0 0,0 25,0-25,0 0,0 0,0 0,0 0,0 25,25-25,-25 0,0 25,0-25,24 25,-24-1,0 1,25 0,-25 0,0 0,25-1,-25 26,0-25,25 24,-25 1,0-25,25 24,-25-24,0 25,24-25,-24 24,25-24,-25 0,25 24,-25-24,25 0,-25 0,25-25,-25 25,24-1,-24-24,25 25,-25-25,0 0,25 25,-25-25,0 0,0 0,0 0,25 0,-25 0,0 0,0 0,0 0,0 0,0 0,0 0</inkml:trace>
  <inkml:trace contextRef="#ctx0" brushRef="#br0" timeOffset="235629.4772">7839 13295,'0'0,"0"0,0 0,0 0,0 0,0 0,0 0,0 0,0 0,24 0,-24 0,0 0,0 0,25 0,-25 0,25 0,-25 0,25 0,0 0,-1 0,1-24,25 24,-25 0,24-25,-24 25,25-25,-1 25,1-25,-25 25,24-25,1 25,0-25,-1 25,-24-24,25 24,-26-25,26 25,-25 0,0-25,-1 25,1 0,-25 0,25 0</inkml:trace>
  <inkml:trace contextRef="#ctx0" brushRef="#br0" timeOffset="242894.8928">6822 13767,'0'0,"0"0,0 0,0-25,0 25,0 0,-25 0,25 0,0 0,0 0,0 0,0 0,0 0,0 0,0 0,-25 0,25 0,0-25,-25 25,25 0,0 0,-25 0,25 0,-24 25,24-25,-25 0,25 0,-25 0,0 0,25 25,-25-25,1 0,24 0,-25 24,0-24,25 0,-25 25,0-25,25 25,-24-25,-1 25,25 0,-25-25,0 24,25 1,-25-25,25 25,-24 0,24 0,-25-1,0 1,25 0,-25 0,25 0,0-1,-25 1,25 0,-24 0,24 24,0-24,-25 0,25 25,0-25,-25-1,25 26,0-25,0 24,0-24,0 25,0-25,0-1,25 26,-25-25,25 24,-25-24,24 25,-24-25,25 24,0-24,0 25,-25-26,25 26,-1-25,1 0,0-1,0 1,0 0,-1 0,1 0,0-25,25 24,-26-24,1 25,0-25,25 25,-26-25,26 0,-25 0,0 0,24 25,-24-25,0 0,24 0,-24-25,0 25,25 0,-26 0,1-25,25 25,-25 0,24-25,-24 25,0-24,0 24,0 0</inkml:trace>
  <inkml:trace contextRef="#ctx0" brushRef="#br0" timeOffset="243726.9404">9252 13866,'25'-25,"-25"25,25 0,0 0,-25 0,25 25,0-25,-1 0,1 25,0-25,0 24,0 1,-1 0,1 0,0 24,0-24,0 25,-1-1,-24 1,25 24,-25-24,0 0,0 24,0-24,0 24,-25 1,25-26,-24 26,-1-1,0-24,0 24,0-24,1 24,-1-24,0-1,0 1,-24-1,24-24,0 25,-25-25,25 0,-24 24,24-24,-25 0,26 0,-1-25,-25 24,25 1,1-25,-26 0,25 25,25-25,-25 0,1 0,24 0,0 0,0 0,0 0</inkml:trace>
  <inkml:trace contextRef="#ctx0" brushRef="#br0" timeOffset="244967.0113">16123 13866,'-24'-25,"24"25,-25 0,25 0,0 0,-25 0,25 0,-25 0,25 0,-25 25,1-25,24 25,-25-1,0 1,0 0,0 0,1 24,-1-24,0 25,0 24,0-24,1-1,-1 26,25-1,-25 1,0-26,25 26,0-1,0-24,0 24,0 1,0-26,25 26,-25-26,25 26,0-26,-1 1,1-1,25 1,-25 0,24-1,1 1,-1-25,1 24,0-24,24 25,-24-25</inkml:trace>
  <inkml:trace contextRef="#ctx0" brushRef="#br0" timeOffset="245627.049">18852 14163,'0'0,"0"0,0 0,0 0,0 0,0 0,0 0,25 25,-25-25,25 0,-25 25,24-25,1 25,0 0,0-25,0 49,-1-24,1 0,0 25,0-26,0 26,-1 0,-24 24,25-24,-25-1,0 26,-25-26,25 26,-49-26,24 26,-25-26,1 1,-1-1,-24 1,24 0,-24-1,-1-24,1 25,-1-25,-24-1,25 1,-25 0,24 0,-24 0,25-25,-26 24</inkml:trace>
  <inkml:trace contextRef="#ctx0" brushRef="#br0" timeOffset="246897.1217">5854 15255,'0'0,"0"0,0 0,0 0,0 0,0 0,-25 0,25 0,0 0,0 25,-24-25,24 0,-25 24,25-24,-25 25,25 0,-25 0,25 0,-25 0,25-1,-24 26,24-25,-25 24,25 1,0 0,-25-1,25 26,0-26,0 26,0-26,25 1,-25 24,25-24,-25-1,24 26,-24-26,25 1,0-25,0 25,0-1,24 1,-24-25,0 24,24-24,-24 0,25 0,-1-1,1 1</inkml:trace>
  <inkml:trace contextRef="#ctx0" brushRef="#br0" timeOffset="247567.16">8335 15453,'0'-24,"0"24,0 0,0 0,0 0,0 0,0 0,0 0,0 0,25 0,-25 0,24 24,-24-24,25 0,0 25,0-25,0 25,-1 0,1 0,0 24,0-24,24 25,-24-1,0 1,0-1,0 26,-1-26,-24 1,25 24,-25-24,25 0,-25 24,0-24,0-1,-25 1,25-25,-25 24,1 1,-1-25,0 24,0-24,0 0,1 0,-1 0,0-1,0 1,0 0,1-25,-1 25,0-25,25 0,-25 0,0 0</inkml:trace>
  <inkml:trace contextRef="#ctx0" brushRef="#br0" timeOffset="248731.2266">17066 15379,'0'0,"0"0,0-25,0 25,-25 0,25 0,0 0,-25 0,25 0,-24 0,-1 0,25 25,-25-25,0 25,0-25,1 25,-1-1,-25 1,25 0,1 0,-1 24,0 1,0-25,0 49,0-24,25-1,-24 1,-1 24,25-24,0 24,0-24,0 0,0 24,0-24,25-1,-25 1,24 0,1-26,25 26,-25 0,24-26,1 26,24-25,-24 0,24-1,1 1,-1 0,25 0,-24 0</inkml:trace>
  <inkml:trace contextRef="#ctx0" brushRef="#br0" timeOffset="249367.263">19472 15503,'0'25,"25"-25,-25 25,25-1,-1 1,1 0,-25 0,25 24,0 1,0 0,-25-1,24 26,-24-26,25 26,-25-26,0 1,-25 24,1-24,-1-1,0 26,-25-25,1-1,-1 1,1-1,-26 1,26 0,-26-1,1 1,-1-25,-24 24,25-24,-1 0,-24 0</inkml:trace>
  <inkml:trace contextRef="#ctx0" brushRef="#br0" timeOffset="252738.4558">6896 15056,'25'0,"0"0,24 0,-24 0,25 0,-26 25,26-25,0 0,-25 0,24 0,1 0,-1 0,1 25,0-25,-1 0,1 0,-1 0,1 25,-25-25,24 0,1 0,0 0,-1 25,1-25,-1 0,1 0,0 0,-1 24,1-24,0 0,-1 0,1 25,-1-25,1 0,0 0,-1 0,1 25,-1-25,1 0,-25 0,24 0,-24 25,25-25,-25 0,-1 0,1 0,0 0,0 0,-25 0,25 0,-25 0,0 0,0 0,0 0,0 0,0 0,0 0</inkml:trace>
  <inkml:trace contextRef="#ctx0" brushRef="#br0" timeOffset="253250.4851">6871 15180,'0'0,"0"-24,-25 24,25 0,0 0,0 0,0-25,0 25,25 0,-25 0,25 0,-25 0,25 0,0 0,-25 0,24 0,1 0,0 0,0 0,24 0,-24 0,25 0,-25 0,24 0,1 0,0 0,-1 0,1 0,-1 25,1-25,24 0,-24 0,0 0,-1 0,1 24,-1-24,26 0,-26 0,26 0,-26 0,26 0,-25 25,24-25,-24 0,24 0,0 0,-24 0,24 0,-24 0,0 0,24 25,-24-25,-1 0,1 0,-1 0,-24 0,25 25,-1-25,-24 0,0 0,0 0,-25 0,25 0,-25 0,0 0,0 25,0-25,0 0,0 0,0 0,0 0,0 0,0 0,-25-25,25 25,-25 0</inkml:trace>
  <inkml:trace contextRef="#ctx0" brushRef="#br0" timeOffset="253902.5224">6524 14932,'0'0,"25"0,0 25,-1-25,26 0,-25 0,24 0,-24 0,25 0,-1 25,1-25,0 0,-1 0,1 0,24 25,-24-25,0 0,24 0,-24 0,24 0,0 0,-24 0,24 25,1-25,-26 0,26 0,-1 0,-24 0,24 24,1-24,-1 0,-24 0,24 0,-24 25,24-25,-24 0,-1 0,1 25,0-25,-1 0,1 0,-1 0,-24 0,0 0,25 25,-26-25,1 0,-25 0,25 0,0 0,-25 0,0 0,25 0,-25 0,0 0,0 0,0 0,0 0,0 0,0 0,0 0,0 0,0 0,0 0,0-25,0 25,0 0,0 0,0 0,0 0,0 0,0 0,0 0,0 0,0 0,0 0</inkml:trace>
  <inkml:trace contextRef="#ctx0" brushRef="#br0" timeOffset="259638.8505">9004 15404,'0'0,"0"0,0-25,0 25,0 0,0 0,0 0,0 0,0 0,0 0,0 0,0 0,0 0,0 0,0 0,0 0,0 0,0 0,0 0,0 0,0 0,0 25,0-25,0 0,0 0,0 0,0 0,0 0,0 0,0 0,0 0,0 0,0 0,0 0,0 0,0 0,0 0,0 0,0 0,0 0,0 0,0 0,0 0,0 0,0 0,0 0,0 0,0 0,0 0,0 0,0 0,0 0,0 0,0 0,0 0,0 0,0 0,0 0,0 0,0 0,0 0,0 0,0 0,0 0,0 0,0 0,0 0,0 0,0 0,0 0,0 0,0 0,0 0,0 0,0 0,0 0,0 0,0 0,0 0,0 0,0 0,0 0,0 0,0 0,0 0,0 0,0 0,0 0,0 0,0 0,0 0,0 0,0 0,0 0,0 0,0 0,0 0,0 0,0 0,0 0,0-25,0 25</inkml:trace>
  <inkml:trace contextRef="#ctx0" brushRef="#br0" timeOffset="261206.9402">6871 14684,'0'0,"0"0,0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0,-25 0,0 0,25-24</inkml:trace>
  <inkml:trace contextRef="#ctx0" brushRef="#br0" timeOffset="262394.0081">1513 14089,'0'50,"25"-26,0 26,0-25,0 24,-1-24,1 25,0-25,0 0,-25 24,25-24,-1 0,1 0,0-1,-25 1,25 0,0-25,-25 25,25 0,-25-25,24 24,-24-24,0 25,25-25,-25 0,0 25,0-25,0 0,25 0,-25 0</inkml:trace>
  <inkml:trace contextRef="#ctx0" brushRef="#br0" timeOffset="262807.0317">1687 14585,'25'-25,"24"1,-24-1,25 0,-25 0,24 0,1-24,-25 24,24 0,1-25,-25 26,24-1,-24 0,0 0,0 0,0 25,-1-24,-24 24,25-25,-25 25,0 0,0 0,0 0,0 0,0 0,0 0,0 0,0 0,0 0,0 0,0 0,0 0,0 0</inkml:trace>
  <inkml:trace contextRef="#ctx0" brushRef="#br0" timeOffset="268041.3311">6698 15106,'-25'-25,"25"25,0 0,0 0,0 0,0 0,0 0,0 0,0 0,0 0,0 0,0 0,0 0,0 0,0 0,0 0,0 0,0 0,0 0,0 0</inkml:trace>
  <inkml:trace contextRef="#ctx0" brushRef="#br0" timeOffset="268832.3763">9079 15478,'0'0,"0"0,0 0,0 0,0 0,0 0,0 0,0 0,0 0,0 0,0 0,0 0,0 0,0-25,0 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0</inkml:trace>
  <inkml:trace contextRef="#ctx0" brushRef="#br0" timeOffset="272800.6033">15950 15007,'0'0,"25"25,-25-25,0 24,24-24,-24 25,0 0,25-25,-25 25,25 0,-25-25,25 24,0 1,-25 0,24-25,1 25,0 0,0-25,24 24,-24-24,0 25,25-25,-26 25,26-25,-25 0,24 25,-24-25,25 0,-25 0,24 25,1-25,-25 0,24 0,1 0,0 0,-1 0,1 25,-1-25,1 0,0 0,-1 0,1 0,24 0,-24 0,-1 0,26 0,-1 0,-24 0,24 24,1-24,-26 0,26 0,-1 0,1 0,-26 25,26-25,-1 0,-24 0,24 0,-24 0,-1 25,1-25,-1 0,1 0,0 0,-1 0,-24 0,0 0,24 0,-24 0,0 0,0 0,0 0,0 0,-25 0,24 0,1 0,-25-25,25 25,-25 0,0-25,25 25,-25-24,0 24,0-25,0 0,0 25,0-25,0 0,0 0,0 25,0-24,0-1,0 0,0 0,-25 25,25-25,0 1,0 24,0-25</inkml:trace>
  <inkml:trace contextRef="#ctx0" brushRef="#br0" timeOffset="274479.6993">5929 16123,'-25'0,"25"0,0 0,0 0,0 0,0-25,0 25,0 0,0 0,0 0,-25 0,25 0,0 25,0-25,0 0,0 0,0 0,0 0,0 25,-25-25,25 25,0-1,0 1,0-25,-25 50,25-25,0-1,0 1,0 0,0 0,0 0,0 24,0-24,0 0,25 0,-25-25,0 25,25-1,-25-24,0 25,25-25,-25 0,25 25,-25-25,24 0,1 0,0 25,-25-25,25 0,0 0,-1 0,1 0,25-25,-25 25,24 0,-24 0,25-25,-1 25,1 0,0 0,-1-25,1 25,24 0,-24-24,-1 24,26-25,-1 25,-24 0,24 0,-24-25,24 25,1 0,-26 0,26-25,-1 25,1 0,-1 0,-24 0,24-25,0 25,1 0,-1 0,1-24,-1 24,-24 0,24-25,1 25,-1 0,0-25,-24 25,24-25,-24 25,0 0,-1-25,-24 25,25-25,-26 25,1 0,0-24,0 24,-25 0,25 0,-25-25,0 25,0 0,0-25,0 25,0-25,0 25,-25-25,25 1,0 24,-25-25,25 0,-25 0,25 0,-25 25,25-24,-24-1</inkml:trace>
  <inkml:trace contextRef="#ctx0" brushRef="#br0" timeOffset="276308.8039">16719 16247,'0'0,"0"0,0 0,0 0,0 0,0 0,0 0,0 0,0 0,0 0,0 0,0 0,0 0,0 0,0 0,0 0,0 0,0 0,0 0,0 25,0-25,0 25,0-25,0 24,0 1,0 0,0 25,0-25,0-1,0 26,-25-25,25 0,0 24,0-24,0 0,0 0,0-1,25 1,-25-25,0 25,25 0,-25-25,24 0,-24 25,25-25,0 0,0 0,-25 0,25 0,-1 24,1-24,25 0,-25 0,-1 0,26 0,-25 0,24 0,-24 0,25 0,-1 0,1 0,0 0,-1 0,1 0,24 0,-24 0,24 0,1 0,-26 0,26 0,-1 25,1-25,-1 0,0 0,-24 25,24-25,1 0,-26 25,26-25,-26 25,1-25,24 24,-24-24,0 25,-1-25,1 25,0-25,-1 25,1-25,-1 25,1-25,0 24,-26-24,26 0,0 25,-26-25,26 0,-25 0,0 0,24 0,-24 0,-25 0,25 0,0 0,-25 0,0 0,24 0,-24 0,0-25,0 25,0 0,0-24,0 24,0-25,0 25,0-25,25 25,-25-25,0 0,0 1,0-1,0 0,0 0,0 0,0 1,0-26,0 25,0 0,0-24,0 24,0 0,0 0,0 1,0-1,0 25,0-25,0 25,25-25,-25 25,0-25,0 25,0-24,0 24</inkml:trace>
  <inkml:trace contextRef="#ctx0" brushRef="#br0" timeOffset="277735.8856">16942 16396,'0'0,"0"0,0 0,0 0,0 0,0 0,0 0,0 0,0 0,0 0,0 0,0 0,0 0,0 0,0 0,0 0,0 0,0 0,0 0,0 0,0 0</inkml:trace>
  <inkml:trace contextRef="#ctx0" brushRef="#br0" timeOffset="278628.9366">19819 16669,'0'0,"0"0,0 0,0 0,0 0,0 0,0 0,0 0,0 0,0 0,0 0,0 0,0 0,0 0,0 0,0 0,0 0,0 0,0 0,0 0,0-25,0 25,0 0,0 0,0 0,0 0,0 0,0 0,0 0,0 0,0 0,0 0,0 0,0 0,0 0,0 0,0 0,0 0,0 0,0 0,0 0,0 0,0 0,0 0,0 0,0 0,0 0,0 0,0 0,0 0,0 0,0 0,0 0,0 0,0 0,0 0,0 0,0 0,0 0,0 0,0 0,0 0,0 0,0 0,0-25,0 25,25 0,-25 0,0 0,0 0,0 0,0 0,0 0,0 0,0 0,0 0</inkml:trace>
  <inkml:trace contextRef="#ctx0" brushRef="#br0" timeOffset="279255.9725">16247 16892,'-24'0,"24"0,0 0,0 0,0 0,0 0,0 0,0 0,24 0,-24 0,0 0,0 0,0 0,0 0</inkml:trace>
  <inkml:trace contextRef="#ctx0" brushRef="#br0" timeOffset="280244.029">20067 17388,'0'0,"0"0,0-25,0 25,0 0,0 0,0 0,0 0,0 0,0-25,0 25,0 0,0 0,0 0,0 0,0-24,0 24,0 0,0 0,0 0,0 0,0-25,0 25,0 0,0 0,0 0,0 0,0 0,0 0,0 0,0-25,0 25,0 0,0 0,0 0,0 0,0 0,0 0,0 0,0 0,0 0,0 0,0 0,0 0,0 0,0-25,0 25,0 0,0 0,0 0,0 0,0 0,0 0,0 0,0 0,0 0,0 0,0 0,0 0,0 0,0 0,0 0,0-25,0 25,0 0,0 0,0 0,0 0,0 0,0 0,0 0,0 0,0-24,0 24,0 0,0 0,0 0,0 0,0 0,0 0,0 0,0 0,0 0,0 0,0 0,0 0,0 0,0 0,0 0,0 0,0 0,0 0,0 0,0 0,0 0,0 0,0 0,0 0,0 0,0 0,0 0,0 0,0 0,0 0,0 0,0 0,0 0,0 0,0 0,0 0,0 0,0 0,0 0,0 0,0 0,0 0,0 0,0 0,0 0,25 0,-25 0,0 0,0 0,0 0,0 0,0 24,0-24,0 0</inkml:trace>
  <inkml:trace contextRef="#ctx0" brushRef="#br0" timeOffset="281753.1153">17388 16991,'-24'0,"-1"-25,25 25,-25 0,25 0,-25-24,25 24,0 0,-25 0,25-25,0 25,0 0,0 0,25 0,-25 0,0 0,25 0,0 0,0 0,24 0,1 0,-1 0,1 0,0 0,24 0,1-25,-1 25,0 0,26 0,-26 0,25 0,-24 25,24-25,-25 0,25 0,-24 0,24 0,-25 25,1-25,-1 0,1 0,-1 24,-24-24,24 0,-24 0,-25 0,24 0,-24 0,0 25,0-25,-25 0,0 0,0 0,0 0,0 0,-25 0,0 0,0 0,0 0</inkml:trace>
  <inkml:trace contextRef="#ctx0" brushRef="#br0" timeOffset="282196.1407">17165 16818,'0'0,"0"-25,0 25,0 0,0 0,25 0,0 0,0 0,-1 0,1 0,25 0,-25 0,24 25,1-25,24 0,-24 0,24 0,1 0,-1 0,25 0,-24 0,24 0,-25 0,26 0,-1 0,0 0,-25 0,26 0,-1 0,-25 0,1 0,24 0,-25-25,1 25,-1 0,1 0,-1 0,0-25,-24 25,0 0,-1 0,1-25,-25 25,-1 0,1 0,0-25,-25 25,25 0,-25 0,0 0,0 0,0 0,0 0,0 0,0 0,0 0,0 0,0 0,0 0,0 0,0 0,0 0,0 0,0 0,0 0,0 0,0 0,0 0,0 0,0 0,0 0</inkml:trace>
  <inkml:trace contextRef="#ctx0" brushRef="#br0" timeOffset="289504.5587">11907 17587,'0'24,"0"-24,0 0,0 0,0 0,0 25,0-25,24 0,-24 25,0-25,25 0,-25 0,25 25,-25-25,25 0,-25 0,0 0,25 0,-25 0,24 0,-24 0,25-25,-25 25,25-25,-25 25,25-25,-25 25,25-24,-25 24,0-25,24 0,-24 25,0-25,0 25,0 0,0-25,0 25,0 0,0-25,-24 25,24 0,0 0,-25 0,25 0,-25 0,25 0,-25 0,25 25,-25-25,1 25,24-25,-25 25,0-25,25 25,-25 0,25-25,-25 24,25 1,0-25,0 25,0 0,0-25,0 25,0-1,25-24,-25 25,25-25,0 25,0-25,-1 0,-24 25,50-25,-25 0,0 0,-1 0,1 0,25-25,-25 25</inkml:trace>
  <inkml:trace contextRef="#ctx0" brushRef="#br0" timeOffset="289796.5754">12477 17264,'-25'-25,"25"25,0 0,0 0,0-25,25 25,-25 0,25 0,-25 0,25 0,0 0,-1 0,1 0,25 0,-25 25,-1-25,26 25,-25-25,0 25,-1 0,1-1,0 1,-25 0,25 0,-25 24,0-24,0 0,-25 25,25-25,-25-1,0 1,1 25,-1-25,0-1,0 1,0-25,1 25,-1 0,0-25,0 0</inkml:trace>
  <inkml:trace contextRef="#ctx0" brushRef="#br0" timeOffset="290384.609">13345 17462,'0'-24,"-25"24,25 0,0 0,0 0,-24 0,24 0,0 0,0 0,-25 0,25 24,0-24,-25 25,25-25,-25 25,0 0,25 0,-24-25,-1 25,25-1,-25 1,0-25,25 25,-25 0,25-25,-24 0,24 25,-25-25,25 0,0 0,0 0,0-25,0 25,0 0,0-25,0 0,25 0,-25 1,24-1,-24 0,25 0,0-25,0 26,-25-1,25 0,-1 0,1 0,0 1,0 24,-25-25,25 25,-25 0,24 0,1 25,-25-25,25 24,0-24,-25 25,25 0,-1 0,1-25,-25 25,25-1,0 1,0-25,-25 25,25 0,-1-25,-24 0,25 25,-25-25,25 0,0 0,-25 0,25 0,-25 0,24 0,-24-25,25 25,-25-25</inkml:trace>
  <inkml:trace contextRef="#ctx0" brushRef="#br0" timeOffset="290516.6166">13817 17190,'-25'-25,"25"0,0-25,-25 26,25-1,0 0,0 25,0-25,-25 25,25 0,0 0,0 0,0 25,0 0,0 0,0-1,0 1,0 0,0 0,0 24,0-24,0 25</inkml:trace>
  <inkml:trace contextRef="#ctx0" brushRef="#br0" timeOffset="291443.6696">14164 17462,'0'0,"0"-24,0 24,0 0,0-25,0 25,0 0,0-25,0 25,0-25,0 25,-25 0,25-25,-25 25,25 0,-25 0,25 0,-24 0,-1 0,25 25,-25-25,0 25,0 0,1 0,24-1,-25 1,25 0,-25 0,25 0,0 0,0-1,25 1,-25 0,0-25,25 25,-1-25,-24 25,25-25,0 0,0 0,0 0,-25 0,24-25,1 25,-25 0,25-25,-25 25,25-25,-25 25,0-25,0 25,0-24,0-1,0 25,0-25,0 0,0 25,0-25,0 0,0 25,0-24,0 24,0-25,0 25,25 0,-25-25,0 25,24 0,-24 0,0 0,25 0,-25 25,25-25,-25 0,25 25,-25-25,25 24,-25 1,24-25,-24 25,0 0,25-25,-25 25,0 0,0-25,0 24,0 1,0-25,0 25,0-25,0 25,0-25,-25 0,25 25,0-25,0 0,0 0,0 0,0 0,0-25,0 25,0 0,0-25,25 25,-25-25,0 0,25 25,-25-24,25-1,0 0,-25 25,24-25,1 25,0-25,0 25,0 0,-25 0,25 0,-1 0,-24 25,25-25,-25 25,25-25,-25 25,0 0,25-25,-25 24,0-24,0 25,0-25,0 25,25-25,-25 0,0 0,0 0,0 25,0-25,0 0,24 0,-24 0,0-25,25 25,-25 0,0 0,25-25,-25 25,25-25,-25 25,25-24,-25 24,0-25,24 0,-24 25,0-25,0 0,25 25,-25 0,0 0,0 0,0 0,0 0,0 0,0 25,0-25,-25 25,25-25,0 25,0 0,0-1,0-24,0 25,0-25,25 25,-25-25,25 25,0-25,0 0,24 0</inkml:trace>
  <inkml:trace contextRef="#ctx0" brushRef="#br0" timeOffset="292027.703">16148 17487,'-25'0,"1"0,-1 0,0 0,-25-25,26 25,-26 0,25 0,-24 0,-1 25,25-25,-24 0,24 25,0 0,0-25,0 25,0 0,25-1,-24 1,24 0,0 0,0 0,0-1,24 1,-24 0,25-25,0 25,-25-25,25 25,0-25,0 0,-1 0,-24 0,25 0,0 0,0 0,-25-25,25 25,-25-25,0 25,24-25,-24 0,0 25,0-24,0-1,0 0,0 0,0 0,0 1,25-26,-25 25,0 0,0 0,0 1,0 24,25-25,-25 25,25-25,-25 25,25 0,-1 0,-24 0,25 25,-25 0,25-1,0 1,-25 0,0 0,0 25,25-1,-25 1,0-1,-25 1,25 0,0-1,-25 1,25-1,0 1,-25 0,25-1,0 1,0-1,0-24,0 0,0 0,0-25,0 25,0-25,25 0,-25 0,0 0,25 0,-25 0,25 0,-25 0,24-25,-24 25,25-25,-25 0,25 0,-25 1,0-1,0 0,0-25,0 26,0-1,-25-25,25 25,-25 1,1-1,24 0,-25 25,0 0,0-25</inkml:trace>
  <inkml:trace contextRef="#ctx0" brushRef="#br0" timeOffset="292299.7186">17190 17438,'0'-25,"25"0,-25 0,0 25,0-25,0 1,0 24,-25 0,25 0,0 0,-25 0,25 24,0 1,-25 0,25 0,0 24,0 1,-24 0,24-25,0 24,0 1,-25-25,25 24,0-24,0 0,0 24,0-49,0 25,0 0,0 0,0-25,0 25,0-25</inkml:trace>
  <inkml:trace contextRef="#ctx0" brushRef="#br0" timeOffset="293280.7747">16992 17661,'0'0,"0"-25,0 25,0 0,0 0,0 0,24 0,-24 0,25 25,0-25,-25 0,25 0,0 0,-1 0,26 0,-25 0,0-25,-1 25,26 0,-25-25,0 25,24 0,-24-24,0-1,0 25,-1-25,1 25,-25 0,25-25,-25 25,0 0,0 0,0 0,0 0,0 0,0 0,0 0,0 25,0 0,-25-25,25 25,-25-1,25 1,-24 0,24 0,-25 0,25-1,-25 1,25 0,0 0,-25-25,25 25,0-25,0 24,0-24,0 0,0 25,0-25,25 0,-25 0,25 0,-25 0,25 0,-1 0,-24 0,25-25,0 25,0 0,24-24,-24 24,0 0,0-25,0 25,0 0,-1 0,26-25,-50 25,25 0,0 0,-1 0,1 0,0-25,0 25,0 0,-25 0,24 0,1 0,0 0,-25-25,25 25,0 0,-25 0,24-24,-24 24,0 0,25-25,-25 25,0 0,0-25,0 25,0 0,0 0,-25-25,25 25,0 0,0 0,0 25,-24-25,24 0,0 25,0 0,0-25,-25 24,25 1,0 0,0 0,0 0,0-1,25-24,-25 25,24 0,-24-25,25 25,0-25,0 25,0-25,-1 0,1 0,0 24,0-24,0 0,-1-24,1 24,0 0,0-25,-25 25,25-25,-25 25,24-25,1 0,-25 25,25-24,-25 24,0-25,25 25,-25-25,25 25,-25 0,0 0,24 0,-24 0,0 0,25 0,-25 0,0 0,0 25,0-25,0 25,0-25,0 24,0-24,0 25,0-25,-25 25,25-25,0 25,0-25,0 0,-24 25,24-25,0 0,0 0,0 24,0-24,0 0,0 0,0 0,0-24,0 24,24 0,-24 0,0-25,25 25,-25-25,25 25,-25-25,25 25,0-25,-1 25,-24-24,25-1,0 25,0-25,0 0,-25 25,25-25,-25 1,24 24,-24-25,0 25,25-25,-25 25,0 0,0 0,0 0,0 0,0 0,0 0,0 25,-25-25,25 25,0-25,0 24,0-24,0 25,25 0,-25-25,25 25,0-25,-25 0,49 0,-24 25,0-25,25 0,-1 0</inkml:trace>
  <inkml:trace contextRef="#ctx0" brushRef="#br0" timeOffset="294224.8287">20911 15776,'25'0,"-25"0,0 0,0 0,0 0,0 0,0 0,-25 0,25 0,-25 0,0 0,-25 25,26-25,-26 0,0 24,1-24,-1 25,1-25,-1 25,-24 0,49-25,-25 25,1-25,-1 24,25-24,0 25,1-25,-1 0,25 0,-25 0,25 0,0 0,0 0,0 0,0 0,0 0,25-25,-25 25,25-24,-25 24,24-25,1 25,0-25,-25 0,25 25,0-25,-25 1,24 24,-24-25,0 25,25-25,-25 25,0-25,0 25,0-25,0 25,0-24,0 24,-25-25,25 25,0 0,0 0,0 0,0-25,0 25,0 0,0 0,0 0,0 0,0 0,0 25,0-25,0 0,0 25,-24-25,24 24,-25-24,25 25,-25 0,0 0,25 24,-25-24,1 0,-1 25,0-26,0 1,25 25,-25-25,25-1,0 1,0-25,0 25,25 0,0-25,0 0,24 25,1-25,0 0,24 0,0 0,1-25</inkml:trace>
  <inkml:trace contextRef="#ctx0" brushRef="#br0" timeOffset="296261.9452">13221 18331,'0'24,"0"-24,0 0,-25 0,25 0,0 0,0 0,0 0,25 0,-25 0,25 0,25 0,-26 0,26 0,24 0,-24 0,25 0,-1 0,25 0,-24 0,24 0,25 0,-25 0,0 0,25 0,-25 25,26-25,-1 0,-25 0,25 0,-25 0,0 0,0 0,1 0,-26 0,0 0</inkml:trace>
  <inkml:trace contextRef="#ctx0" brushRef="#br0" timeOffset="297396.0101">10741 16297,'0'0,"0"0,0 0,0 0,0 0,25 0,-25 0,24 0,1 0,0 0,0 0,0 0,24 0,1 0,-25 0,24 0,1 0,-1-25,1 25,24-25,-24 25,0-25,-1 25,1-25,-25 25,24-24,1 24,-25-25,0 25,-1-25,1 25,-25-25,0 25,25 0,-25-25,0 25,0 0,-25 0,25-24,-25 24,1 0,24 0,-25-25,0 25,0 0,0 0,1 0,24 0,-25 0,0 0,0 0,0 0,1 0,24 0,-25 0,25 0,0 25,0-25,-25 0,25 0,0 0,0 0,0 0,25 24,0-24,-25 0,24 0,1 0,0 25,25-25,-26 0,1 0,25 0,-25 25,-1-25,1 0,25 0,-50 25,25-25,-1 25,-24-1,0-24,0 25,0 0,-24 25,-1-26,0 26,0 0,-24-25,-1 49</inkml:trace>
  <inkml:trace contextRef="#ctx0" brushRef="#br0" timeOffset="299908.1537">11311 17785,'0'0,"0"0,0 0,0 0,0 0,25 0,-25 0,25 0,0 0,0-25,-1 25,1 0,0 0,25-25,-1 25,-24-24,25 24,-1-25,-24 25,25-25,-26 25,1-25,0 25,0-25,-25 25</inkml:trace>
  <inkml:trace contextRef="#ctx0" brushRef="#br0" timeOffset="300108.1652">11708 17587,'-25'0,"1"0,24 0,-25 0,25 0,-25 0,25 0,0 0,0 0,0 0,0 0,0 0,25 0,-25 0,25 0,-25 0,24 0,1 24,0-24,0 0,-25 0,25 0,-1 25,1-25,-25 0,25 25,-25-25,0 25,0 0,0-25,0 24,-25 1,25 0,-25 0,1 24,-1-24</inkml:trace>
  <inkml:trace contextRef="#ctx0" brushRef="#br0" timeOffset="301977.2721">11386 16346,'0'-25,"0"25,0 0,0 0,25-24,-25 24,0 0,0 0,0 0,0 0,0 0,0 0,0 0,0 0,0 0,0 0,0 0,0 24,0-24,0 0,24 25,-24-25,25 25,-25 0,25 0,-25 0,25 24,-25-24,25 0,-25 24,24-24,1 25,-25-25,0 24,25-24,-25 0,25 0,-25-1,25 1,-1 0,-24 0,25-25,-25 0,25 0,0 0,0 0,-25 0,24 0,1 0,0-25,25 0,-26 0,26 1,-25-1,24 0,1-25,0 26,-1-26,26 25,-26-24,26 24,-1-25,1 25,-1-24,0 24,1-25,-1 25,1 1,-1-26,0 25,-24 0,24 1,1-1,-26 0,1 0,0 25,-1-25,1 1,-25-1,24 25,-24 0,0-25,-25 25,25 0,-25 0,0 0,0 0,0 0,0 0,0 0,0 0,0 0,0 0,0 0,0 0,0 0,0 0,0 0,0 0,0 0,-25 0,25 0</inkml:trace>
  <inkml:trace contextRef="#ctx0" brushRef="#br0" timeOffset="310718.7721">20315 15652,'0'0,"0"0,0 0,0 0,0 0,0 0,0 0,0 0,0 0,0 0,0 0,0 0,0 0,0 0,0 0,0 0,0 0,0 0,0 25,0-25,-24 0,24 0,0 0,0 24,-25-24,25 25,0 0,-25-25,0 25,25 0,-25-1,1 1,-1 0,0 0,25 0,-25-1,25 1,-25-25,25 25,0-25,0 25,0-25,0 0,0 0,25 0,-25 25,25-25,-25 0,25 0,0 0,-1 0,1 0,25 0,-25 0,-1 0,1 0,25 0,-25 0,-1 0,1 0,0 0</inkml:trace>
  <inkml:trace contextRef="#ctx0" brushRef="#br0" timeOffset="311121.7951">20291 16049,'0'0,"-25"0,25 0,0 0,0 0,0-25,0 25,-25 0,25 0,0 0,0 0,0 0,0 0,0 0,25 0,-25 0,25 0,-1 0,-24 0,50 0,-25 0,0-25,24 25,1 0,-1-25,26 25,-26-25,26 1,-1 24,-24-25,24 0,1 25,-1-25,1 0,-26 1,26 24,-26-25,1 25,-1-25,1 25,-25-25,0 25,-1-25,1 25,0 0,-25 0,0-24,0 24,0 0,0 0,0 0,0 0,0 0,0 0,0 0,0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2:59:15.495"/>
    </inkml:context>
    <inkml:brush xml:id="br0">
      <inkml:brushProperty name="width" value="0.05292" units="cm"/>
      <inkml:brushProperty name="height" value="0.05292" units="cm"/>
      <inkml:brushProperty name="color" value="#FF0000"/>
    </inkml:brush>
  </inkml:definitions>
  <inkml:trace contextRef="#ctx0" brushRef="#br0">23342 8607,'24'-25,"-24"25,0-24,0 24,0 0,0 0,0-25,0 25,0 0,-24 0,-1 0,25 0,-25-25,0 25,0 0,1 0,24 0,-25 0,0 25,0-25,0 0,1 0,-1 0,0 0,0 0,0 0,25 0,-25 25,25-25,0 0,-24 0,24 0,0 0,0 0,0 0,0 0,0 0,0 0,0 0,0 0,0 0,0 0,0 0,0 0,0 24,0-24,0 25,0 0,0-25,0 25,0 0,0-1,0 1,0 0,0 25,0-26,0 1,0 25,0-25,-25 24,25 1,-25 0,25-1,-25 1,25-1,-25 1,25 0,-24-1,-1 1,0-1,25 1,-25 0,0-1,1 1,24-25,-25-1,25 26,-25-25,25 0,0-1,0-24,0 25,0 0,0-25,0 25,0-25,0 25,0-25,0 24,0-24,0 0,0 0,25 0,-25 0,25 0,-1 0,1 0,0 0,25 0,-1 0,-24 0,25-24,-1 24,26 0,-26-25,1 25</inkml:trace>
  <inkml:trace contextRef="#ctx0" brushRef="#br0" timeOffset="1821.1041">14561 9971,'0'-24,"0"24,0 0,0 0,0 0,0 0,0-25,0 25,25 0,-25 0,24-25,-24 25,25 0,0-25,25 25,-26 0,26 0,-25 0,24 0,1 0,-25 0,24 0,1 0,-25 0,0 25,24-25,-24 0,0 25,0-25,-25 25,24-1,-24 1,0 0,0 0,0 0,0 0,0-1,0 26,0-25,0 24,0 1,0-25,0 24,0 1,-24 0,24-26,0 26,0 0,0-1,0 1,0-25,0 24,0 1,24-1,-24-24,0 25,0-1,25 1,-25-25,0 24,0-24,0 25,0-25,25 0,-25-1,0 1,0 0,0 0,0-25,0 25,0-25,0 24,0-24,0 0,0 0,0 0,-25 0,25 0,-25 0,1 0,-1 0,0 0,0 0,-24 0,24 0,-25 0,1 0,-1-24,-24 24,24 0,-24 0,24 0,-24 0,-1 0,1 24,-1-24,1 0,-1 25</inkml:trace>
  <inkml:trace contextRef="#ctx0" brushRef="#br0" timeOffset="9371.536">16843 10492,'0'-24,"-25"24,25-25,0 25,0 0,0-25,-25 25,25 0,0 0,0 25,0-25,0 25,0-25,0 24,25 26,-25-25,25 0,-25 24,0 1,25-25,-25 24,0 1,24-25,-24 24,0-24,0 0,0 24,0-24,0-25,0 25,25 0,-25-25,0 25,0-25,0 0,0 0,0 0,0 0,0 0,0 0,0-25,0 25,0-25,0 0,0 0,0 1,0-26,-25 25,25 0,-24-24,24-1,-25 25,25-24,-25-1,25 25,-25-24,0 24,25-25,-24 26,24-26,-25 25,25 0,0 1,0-1,0 0,25 0,-25 25,24-25,1 25,0-24,0 24,-25 0,25 0,24 0,-24 0,0 0,0 0,-1 24,1 1,0-25,0 25,0 0,-25 0,24-1,-24 1,0 0,0 0,0-25,0 25,0-1,0 1,-24 0,24-25,-25 25,0-25,0 25,0-25,1 24,-1-24</inkml:trace>
  <inkml:trace contextRef="#ctx0" brushRef="#br0" timeOffset="9790.56">16347 10269,'0'-25,"0"1,-25 24,25-25,0 25,0-25,0 25,0 0,0-25,0 25,0 0,0 0,0 0,0 0,0 0,0 0,0 0,0 25,0 0,0-25,25 25,-25 24,0-24,24 25,-24-1,0 26,0-26,0 1,0 24,0-24,0 24,0-24,0-1,-24 1,24 0,0-1,0-24,0 25,0-26,0 1,0 0,0 0,0-25,0 25,0-25,0 0,0 25</inkml:trace>
  <inkml:trace contextRef="#ctx0" brushRef="#br0" timeOffset="10298.589">16471 10071,'0'0,"0"0,0 0,0-25,0 25,0 0,24 0,-24 0,25 0,0 0,0 0,0 0,-1 0,1 0,25-25,-25 25,24 0,1 0,0 0,-1 0,26 0,-26 0,1-25,24 25,-24 0,-1 0,1 0,0 0,-1 0,1 0,-1 25,-24-25,0 0,25 25,-50-25,24 25,1-25,-25 25,25-25,-25 24,0 1,0 0,0 0,0 24,0-24,0 25,0-25,0 24,0-24,0 25,0-1,0 1,0-25,0 24,0 1,25-25,-25 24,0-24,0 25,25-26,-25 26,0-25,0 0,25-1,-25 1,0 0,0 0,0 0,24-25,-24 24,0-24,0 25,0-25</inkml:trace>
  <inkml:trace contextRef="#ctx0" brushRef="#br0" timeOffset="10633.6082">16371 11237,'-24'0,"-1"0,0 0,25 0,-25 0,25 24,0-24,0 0,0 0,0 0,0 0,25-24,0 24,0 0,24 0,-24 0,25-25,24 25,-24-25,24 25,1-25,-1 25,0-25,1 25,24-25,-25 25,1-24,-1 24,25-25,-24 25,-1-25,-24 25,24 0,-24-25,24 25,-24-25,-25 25,24 0,-24 0,-25-24,25 24,-25 0,0 0</inkml:trace>
  <inkml:trace contextRef="#ctx0" brushRef="#br0" timeOffset="13158.7526">7367 11609,'0'-25,"-24"25,24 0,0 0,-25 0,25-25,-25 25,0 0,25 0,-25 0,25 0,-24 25,-1-25,0 0,0 25,25-1,-25 1,0 0,1 0,24 0,-25-1,0 26,25-25,0 24,-25 1,25 0,0-1,0 1,0-1,0 1,0 25,25-26,0 1,0-1,-1 1,1 0,0-1,25 1,-25-25,24 24,1-24,-1 0,1 0,0-1,24 1</inkml:trace>
  <inkml:trace contextRef="#ctx0" brushRef="#br0" timeOffset="13825.7908">9798 11435,'0'0,"0"0,0 0,0 0,0 0,0 0,0 0,0 0,0 0,25 25,-25 0,25-25,0 24,-1 1,1 0,25 25,-25-26,-1 26,1 0,25-1,-25 1,-1-1,-24 1,25 0,-25 24,0-24,0-1,-25 26,25-26,-24 26,-26-26,25 26,-24-26,-1 26,25-26,-24 1,-1 0,0-1</inkml:trace>
  <inkml:trace contextRef="#ctx0" brushRef="#br0" timeOffset="14734.8428">14015 11485,'0'0,"0"-25,-25 25,25 0,0 0,-25 0,25 0,-24 0,-1 0,0 0,25 25,-25-1,0-24,1 25,-26 25,25-25,0 24,1 1,-1-1,-25 26,25-1,1-24,24 24,-25 1,25-1,0-24,0 24,0-24,25 24,-1-24,-24-1,25 1,25 0,-25-26,24 26,-24-25,49 0</inkml:trace>
  <inkml:trace contextRef="#ctx0" brushRef="#br0" timeOffset="15498.8865">15776 11460,'0'0,"0"0,0 0,0 0,0 0,0 25,0-25,0 0,25 0,0 24,-25-24,25 25,-1 0,1 0,0 24,0-24,0 25,-1-1,1 1,0 24,0-24,0 24,-1-24,-24 24,0-24,0 25,0-1,-24 0,-1-24,0 24,-25 1,26-1,-26-24,-24 24,24-24,0-1</inkml:trace>
  <inkml:trace contextRef="#ctx0" brushRef="#br0" timeOffset="16374.9366">17190 13047,'0'-25,"0"1,0 24,0 0,-25-25,25 25,0 0,0 0,-25 0,25 0,0 0,-24 0,-1 25,25-1,-25 1,0 0,0 0,1 24,24 1,-25 25,0-26,0 26,25 24,-25-25,1 1,24 24,0-25,0 1,0-1,0 0,24-24,1 24,0-24,25 0,-26-26,26 26,0-25,24 0,0 0,1-1</inkml:trace>
  <inkml:trace contextRef="#ctx0" brushRef="#br0" timeOffset="17001.9724">19472 12973,'0'0,"0"0,0 0,0 0,0 0,0 0,0 0,0 25,0-25,25 24,-25 1,25-25,-1 50,-24-25,25-1,0 26,25 0,-26-25,1 49,-25-24,25-1,0 26,-25-26,0 26,0-26,0 26,-25-26,0 26,0-26,-24 26,-1-1,1-24</inkml:trace>
  <inkml:trace contextRef="#ctx0" brushRef="#br0" timeOffset="18506.0585">3696 12824,'0'-25,"25"25,-25 0,0-25,0 25,0 0,0 0,-25 0,25 0,0 0,-25 0,25 0,0 0,-24 25,24-25,-25 25,0 0,25-25,-25 25,0 24,1-24,-1 25,25-26,-25 51,0-26,0 1,25 25,-24-1,24 0,0 26,0-26,0 25,0-24,24-1,-24 0,25 1,0-1,0-24,0 24,-1-24,26-1,-25 1,24-25,-24 25,25-26,-1 1</inkml:trace>
  <inkml:trace contextRef="#ctx0" brushRef="#br0" timeOffset="19359.1072">5879 12998,'0'-25,"0"25,0 0,0 0,0 0,0 0,0 0,0 0,0 0,0 0,0 0,0 25,25-25,0 24,-1-24,1 25,0 0,0 25,0-26,-1 26,1 0,25-1,-25 1,0 0,-1 24,1-24,-25 24,25-24,-25 24,0 0,0 1,0-1,-25 1,0-1,1 25,-26-24,25-1,-25 1,1-1,-1 0</inkml:trace>
  <inkml:trace contextRef="#ctx0" brushRef="#br0" timeOffset="21290.2177">7467 12750,'0'0,"0"0,0 24,0-24,0 0,0 0,0 0,0 25,24-25,-24 25,0-25,25 25,-25-25,0 25,25-25,-25 24,25-24,-25 25,0-25,25 25,-25-25,0 25,24-25,-24 0,0 0,25 0,-25 0,0 0,0 0,25 0,-25 0,0 0,25 0,-25-25,0 25,25-25,-25 25,24-25,-24 25,25-24,-25 24,25-25,-25 25,25-25,-25 25,25 0,-25-25,24 25,-24 0,25 0,-25 0,25 0,-25 0,25 0,-25 0,0 0,25 25,-25-25,24 25,-24-25,25 25,-25-25,25 24,-25-24,25 25,-25-25,25 25,-25-25,24 0,-24 25,0-25,25 0,-25 25,25-25,-25 0,25 0,-25 0,25 0,-25 0,25 0,-25 0,24 0,-24-25,25 25,-25 0,25 0,-25 0,25-25,-25 25,25 0,-25 0,24 0,-24-25,25 25,-25 0,25 0,-25 0,25 0,-25 0,25 0,-25 25,0-25,24 0,-24 0,25 0,-25 25,25-25,-25 0,25 0,-25 0,0 0,25 0,-25 0,24 0,-24 0,25 0,-25 0,25 0,-25 0,25 0,-25-25,25 25,-1 0,1-25,-25 25,25-25,0 25,0-24,-1 24,-24-25,25 25,0 0,-25-25,25 25,-25 0,25 0,-25 0,0 0,24 0,-24 0,0 0,0 0,25 0,-25 0,0 25,25-25,-25 0,0 0,25 25,-25-25,25 0,-1 0,1 0,-25 0,25 0,0 0,0 0,-1 0,1 0,0 0,-25 0</inkml:trace>
  <inkml:trace contextRef="#ctx0" brushRef="#br0" timeOffset="33922.9402">10865 16321,'0'0,"0"0,-25 0,25 0,0 0,0 0,0 0,0 0,0 0,0 0,0 0,0 25,0-25,0 25,0 0,0 0,0 0,25-1,-25 1,0 0,0 0,0 0,0-1,0 1,0-25,0 25,0-25,0 25,0-25,0 0,0 0,0 0,0 0,0 0,0 0,0 0,0-25,0 25,0-25,0 0,0 1,0-1,0 0,0 0,0 0,0 1,25-1,-25-25,0 50,0-25,0 0,24 1,-24 24,0 0,0-25,0 25,25 0,-25 0,0 25,25-25,-25 0,0 24,25-24,-25 25,25-25,-25 25,0-25,24 25,-24-25,25 25,-25-25,0 25,0-25,25 24,-25-24,0 0,0 0,25 0,-25 0,0 0,0 0,0-24,0 24,25 0,-25-25,0 25,24-25,-24 0,0 25,25-25,-25 0,25 1,-25-1,0 0,25 0,-25 25,25-25,-25 25,0-24,0 24,24 0,-24 0,25 24,-25-24,0 25,25 0,-25-25,25 25,-25 0,25 24,-25-24,0 0,0 0,25 0,-25-1,0 26,0-25,0 0,0-25,0 24,0 1,0-25,0 25</inkml:trace>
  <inkml:trace contextRef="#ctx0" brushRef="#br0" timeOffset="34446.9702">11138 15925,'0'-25,"-25"0,0 0,25 25,-25-25,0 25,1 0,-1 0,0 0,0 0,0 0,-24 0,24 25,-25-25,26 25,-26 0,25 0,-24-1,24 26,0-25,0 24,-24-24,24 25,25 24,-25-24,0-1,25 26,0-1,0 1,0-26,0 26,25-1,-25-24,25-1,0 1,-1 0,1-26,25 26,-25-25,24 0,-24-1,25 1,-1 0,1 0,-25 0,24-25,1 0,-1 0,1 0,0 0,-1 0,1 0,-1-25,-24 0,25 25,-25-25,24 0,-24-24,0 24,0 0,0-24,-1 24,1-25,0 1,-25-1,25 0,-25 1,0-26,0 26,0-26,-25 26,25-26,-25 26,0-26,1 26,-26-1,25 0,-24 1,-1-1,25 25,-25-24,1 24,-1 25,25-25,-24 25,-1 0,1 0,-1 0,0 25,1-25,24 25,-25 0,26-25,-1 24,0 1,0 0,0 0,25 0</inkml:trace>
  <inkml:trace contextRef="#ctx0" brushRef="#br0" timeOffset="34725.9862">11733 16396,'-25'25,"0"0,25-25,-24 0,24 0,-25 0,25 0,0 24,25-24,-25 0,24 0,-24 0,25 0,25 0,-25 0,-1 0,26 0,0 0,-1-24,-24 24,25 0,-1-25,1 25,-1-25,-24 25,25 0,-25-25</inkml:trace>
  <inkml:trace contextRef="#ctx0" brushRef="#br0" timeOffset="35171.0116">12576 16222,'-24'0,"24"0,-25 0,25 0,-25 0,25 0,-25 0,25 25,0-25,0 0,0 25,0 0,0-25,0 24,0 1,0 25,0-25,0 24,0-24,0 25,0-25,0 24,25 1,-25-25,0-1,25 1,-25 25,0-50,0 25,25-1,-25-24,0 25,0-25,0 0,0 0,0 0,0 0,0 0,0 0,0-25,0 25,0-24,0-1,0 0,0 0,0-24,0 24,0-25,-25 1,25-1,0-24,-25 24,25-25,0 26,0-26,0 26,0-26,0 26,0-1,0 1,25 24,0-25,-1 25,1 1,0 24,0-25,0 25,-1 0,1 0,0 0,0 25,0-25,-25 24,24 1,-24 0,0 25,0-26,0 1,0 25,0-25,-24-1,-1 26,0-25,0 0,0-1,-24 1,24 0,0 0,0-25,-24 25,24-25</inkml:trace>
  <inkml:trace contextRef="#ctx0" brushRef="#br0" timeOffset="44774.5609">2530 11757,'-24'-24,"-1"-26,25 25,-25-24,0 24,0 0,1-25,24 26,-25 24,25-25,-25 0,25 25,0 0,0 0,0 0,0 0,0 0,0 0,0 0,0 25,25-25,-25 25,25-1,-1 1,1 25,0-25,0 49,0-24,-1-1,1 26,25-1,-25 0,-1 1,1-1,0-24,0 24,0-24,24 24,-24-24,0-25,0 24,-1 1,1-25,-25 0,25-1,0 1,0 0,0-25,-25 25,24-25,1 25,-25-25,0 0,25 0,-25 24,0-24,0 0,0 0,0-24</inkml:trace>
  <inkml:trace contextRef="#ctx0" brushRef="#br0" timeOffset="45178.584">2084 12774,'-25'0,"25"25,-25-25,1 25,24-25,0 0,-25 0,25 25,0-25,0 0,0 0,0 0,0-25,25 25,-25 0,24 0,-24-25,25 0,25 1,-25-1,24 0,1-25,-1 1,1-1,0 1,24-1,-24 0,24 1,-24-26,24 26,0-1,-24 0,24-24,-24 24,0 1,-1-1,1 1,0-1,-1 0,-24 26,25-26,-26 25,-24 0,25 1,-25 24,25-25,-25 25,0-25,0 25,0 0,0 0,0 0,0 0,-25 0,25 0,0 0,0 0</inkml:trace>
  <inkml:trace contextRef="#ctx0" brushRef="#br0" timeOffset="50587.8934">9252 12675,'0'0,"25"0,-25 0,25 0,0 0,0 25,0-25,-25 0,24 0,1 0,0 0,0 0,0 0,-1 0,-24 0,25 0,-25 0,25 0,-25 0,0 0,0 0,0 0,0 0,0 0,0 0,0 0,0 0,-25 0,25 0,-25 0,25 0,-24 0,-1 0,0 0,0 0,25 0,-25-25,1 25,-1 0,0 0,25 0,-25 0,0 0,25 0,0 0,-25 0,25 0,0 0,0 0,0 0,0 0,0 0,0 0,25 0,-25 0,25 0,-25 0,25 0,0 0,-25 0,25 0,-1 0,1 0,0 0,0 0,0 0,-1 0,1 0,0-25</inkml:trace>
  <inkml:trace contextRef="#ctx0" brushRef="#br0" timeOffset="56682.242">13916 12725,'0'0,"0"0,0 0,0 0,0 0,0 0,0 25,25-25,-25 0,24 0,-24 0,25 0</inkml:trace>
  <inkml:trace contextRef="#ctx0" brushRef="#br0" timeOffset="57162.2695">15181 12799,'0'0,"0"0,0 0,0 0,0 0,0 0,0 0,0 0,0 0,0 0,0 0,0 0,0 0,25 0,-25 0,24 25,1-25,0 0</inkml:trace>
  <inkml:trace contextRef="#ctx0" brushRef="#br0" timeOffset="65254.7323">13817 11832,'-25'0,"0"25,0-1,0 1,1-25,-1 25,0 0,0 0,0 24,1-24,24 0,-25 24,0-24,25 25,0-25,0 24,0-24,0 25,0-25,25 24,-25-24,25 25,-1-26,-24 1,25 25,0-25,0-25,24 24,-24 1,0-25,0 25,24-25,-24 0,25 0,-1 0,-24 0,25-25,-1 25,1-25,0 25,-26-24,26-1,0 0,-26 0,26 0,-25 1,0-1,24-25,-24 25,0 1,0-1,0-25,-1 25,-24-24,25 24,-25-25,25 1,-25 24,0-25,0 1,-25-1,25 0,-25 1,1-1,-1 25,0-24,0 24,0 0,0 0,1 1,-1 24,-25-25,25 25,-24 0,24 0,-25 0,26 0,-26 25,0-25,1 24,-1 1,1 25,-1-25,0 24,1 1,-1-25,1 24</inkml:trace>
  <inkml:trace contextRef="#ctx0" brushRef="#br0" timeOffset="70342.0233">12676 11633,'-25'-24,"25"24,0-25,-25 25,25 0,0 0,0-25,0 25,0 0,0 0,0 0,0 0,0 25,0-25,0 0,25 25,-25-25,0 24,25 1,-25 0,24 0,-24 24,25-24,0 25,-25-1,25 1,0 0,-25-1,24 1,1-1,-25 1,25 0,-25-1,25 1,0-25,-25 24,24-24,1 25,-25-25,25-1,-25 1,25 0,-25-25,25 25,-25-25,0 0,24 25,-24-25,0 0,0 0,0 0</inkml:trace>
  <inkml:trace contextRef="#ctx0" brushRef="#br0" timeOffset="70850.0524">12229 12700,'-25'0,"25"0,0 0,0 0,0 0,0 0,0 0,0 0,0 0,0 0,0-25,0 25,25 0,-25-25,25 25,0-24,-1-1,1 0,25 0,-1-24,-24 24,25-25,24 25,-24-24,0 24,-1-25,26 1,-26 24,1-25,-1 1,1 24,0-25,-1 1,1 24,-1-25,1 25,-25 1,24-1,-24-25,0 50,0-25,0 1,-1-1,-24 25,25-25,-25 25,0-25,0 25,0 0,0 0,0 0,0 0,0 0,0 0,0 0,0 0,0 0,0 0,0 0,0 0,0 0,0 0</inkml:trace>
  <inkml:trace contextRef="#ctx0" brushRef="#br0" timeOffset="78873.5113">3721 14213,'0'0,"0"0,25 25,-25-25,0 25,0-25,0 0,25 24,-25-24,0 25,0-25,24 0,-24 0,0 25,0-25,25 0,-25 0,0 0,25 0,-25 0,0 0,25 0,-25-25,0 25,25 0,-25-25,24 25,1 0,-25-24,25 24,-25-25,25 25,0 0,-25-25,25 25,-1 0,-24-25,25 25,0 0,-25 0,25 0,0 0,-25 0,24 0,-24 0,25 0,0 0,-25 0,25 25,0-25,-25 0,24 25,1-25,-25 0,25 25,0-25,-25 0,25 24,-25-24,24 0,1 0,-25 0,25 0,0 0,-25 0,25 0,-1 0,-24 0,25-24,-25 24,25 0,0-25,-25 25,25 0,-1 0,-24-25,25 25,-25 0,25 0,-25-25,25 25,-25 0,25 0,-25 0,24 0,-24 0,0 0,25 0,-25 0,0 0,25 0,-25 0,0 25,25-25,-25 0,25 0,-25 25,0-25,24 0,-24 0,25 25,-25-25,25 0,0 0,-25 0,25 24,-25-24,25 0,-25 0,24 0,1 0,-25 0,25 0,0 0,0 0,-25 0,24 0,1-24,0 24,0 0,0 0,-1 0,-24 0,25 0,0 0,0 0,0 0,-25 0,24 24,1-24,-25 0,25 25,-25-25</inkml:trace>
  <inkml:trace contextRef="#ctx0" brushRef="#br0" timeOffset="89541.1214">3399 13370,'0'-25,"0"25,0-25,0 0,0 1,0-1,0 25,24-25,-24 25,0 0,0-25,0 25,0 0,0 0,0 0,0 0,0 0,0 0,0 0,0 0,0 0,0 0,0 0,0 0,0 0,0 0,0 25,0-25,0 25,0 0,0-1,0 1,0 25,0-1,0 1,0 0,0-1,0 26,0-26,0 26,-24-26,24 1,0-1,0 1,0-25,0 24,0-24,0 0,0 0,0 0,0-1,0-24,0 25,0-25,0 0,0 0,0 0,0 0,0 0</inkml:trace>
  <inkml:trace contextRef="#ctx0" brushRef="#br0" timeOffset="90098.1533">3547 12998,'0'0,"0"0,0 0,0 0,0 0,0 0,0 0,0 0,0 0,0 0,0 0,0-25,0 25,0 0,0 0,0 0,0 0,0 0,25 0,-25 0,25 0,0 0,0-25,-1 25,1 0,0 0,0 0,0 0,24-25,-24 25,0 0,0 0,24 0,-24 0,0 25,0-25,0 0,-1 0,-24 25,25-25,0 25,-25-25,25 24,-25-24,0 25,25 0,-25 0,0 0,0-1,0 1,0 0,0 25,0-25,0 24,0-24,-25 25,25-26,0 26,0 0,0-26,0 26,0-25,0 24,0-24,0 25,0-25,0-1,0 1,25 0,-25 0,0-25,0 25,0-1,0-24,0 25,0-25,0 0,0 0,0 0,0 0,24 0,-24 0,0 0</inkml:trace>
  <inkml:trace contextRef="#ctx0" brushRef="#br0" timeOffset="90454.1737">3448 13990,'-25'0,"1"0,24 0,-25 25,25-25,0 0,-25 0,25 0,0 0,0 0,0 0,0 0,0 0,0 0,25 0,-25 0,25 0,-25 0,24 0,1 0,25 0,-25 0,24-25,-24 25,25 0,-1 0,1-25,-1 25,1 0,0-25,-1 25,1 0,0-25,-26 25,26 0,0 0,-26-24,1 24,25 0,-50 0,25 0,-1 0,-24 0,25 0,-25 0,0 0,0 0,0 0,0 0</inkml:trace>
  <inkml:trace contextRef="#ctx0" brushRef="#br0" timeOffset="96249.5051">17314 14163,'0'0,"0"0,0 0,0 0,0 0,0 0,0 0,0 25,0-25,0 0,0 0,25 25,-25-25,0 0,25 25,-25-25,0 25,24-25,-24 24,0-24,25 25,-25-25,0 0,25 25,-25-25,0 0,25 0,-25 25,25-25,-25 0,0 0,0 0,24 0,-24 0,0 0,25 0,-25 0,0-25,25 25,-25 0,25 0,-25-25,25 25,-25-25,24 25,-24 0,25-24,-25 24,25 0,-25 0,25-25,-25 25,25 0,-25 0,0 0,25 0,-25 0,24 0,-24 0,0 25,25-25,-25 0,25 24,-25-24,25 25,-25-25,25 0,-1 25,-24-25,25 25,0-25,-25 25,25-25,0 25,-25-25,24 0,1 24,0-24,-25 0,25 0,0 0,-1 0,1 0,0 0,0 0,0 0,24-24,-24 24,0 0,0-25,-1 25,1 0,0-25,0 25,0 0,-1-25,1 25,-25 0,25-25,0 25,-25 0,25 0,-1 0,-24 0,25 0,-25 0,25 0,-25 0,0 0,25 0,-25 25,0-25,25 0,-25 0,0 0,24 25,-24-25,0 0,25 0,-25 0,0 0,25 0,-25 0,25 25,-25-25,0 0,25 0,-25 0,25-25,-25 25,24 0,-24 0,25 0,-25 0,25 0,0 0,-25-25,25 25,-1 0,-24 0,25-25,0 25,0 0,-25 0,25 0,-1 0,-24 0,25 0,-25 0,25 0,-25 0,25 0,-25 0,25 0,-25 0,0 0,24 0,-24 0,0 0,25 0,-25 0,0 0,25 0,-25 0,25 0,-25 0,25 0,-25 0,24 0,1 0,-25 0,25 0,0-25,0 25,-1 0,1 0,0 0,0-24,-25 24,25 0,-25 0,24 0,-24 0,0 0,0 0,0 0</inkml:trace>
  <inkml:trace contextRef="#ctx0" brushRef="#br0" timeOffset="105240.0194">17785 15329,'-24'-25,"-1"25,25-24,-50 24,50-25,-25 25,0 0,1 0,-1 0,0 0,0 0,0 0,1 0,-1 25,25-25,-25 24,25-24,-25 0,25 25,0-25,0 25,0 0,25-25,0 25,-25-25,25 25,-1-25,1 24,0 1,0-25,24 25,-24-25,0 25,25 0,-25-25,-1 24,1 1,0-25,0 25,0 0,-1-25,-24 25,0-1,0-24,0 25,0-25,0 25,0-25,-24 25,24-25,-25 0,0 25,0-25,0 0,-24 0,24 0,-25 0,25 0,-24-25,24 25,-25 0,1-25,24 0,0 25,-24-25,24 25,0-24,0-1,0 25,1-25</inkml:trace>
  <inkml:trace contextRef="#ctx0" brushRef="#br0" timeOffset="105564.0379">17140 15081,'0'0,"0"-25,0 25,25 0,-25 0,0 0,0 0,0 0,0 0,0 0,0 25,0 0,25 0,-25 0,0-1,25 26,-25 0,0-1,0 1,0 0,0-1,0 1,0-1,0 1,0 0,-25-1,25 1,0-25,-25 24,25-24,0 0,0 0,0-1,-25-24,25 25</inkml:trace>
  <inkml:trace contextRef="#ctx0" brushRef="#br0" timeOffset="106003.063">17314 14908,'-25'0,"25"0,0 0,0 0,0 0,0 0,0 0,25 0,-25 0,25 0,0 0,-1 0,1 0,0 0,25 0,-26 0,26 0,0 0,-1 0,1 0,0 0,-1 0,26 0,-26 0,1 0,-1 0,1 0,-25 0,24 24,-24-24,0 0,0 25,0-25,-1 25,-24-25,0 25,25 0,-25-1,0 1,0 0,0 0,0 0,0 24,-25-24,25 25,0-1,0-24,-24 25,24-1,0 1,0 0,0-1,0 1,0-25,0 24,-25 1,25-25,0 24,0-24,0 0,0 0,0-1,0 1,0 0,0 0,0-25,0 25,0-25</inkml:trace>
  <inkml:trace contextRef="#ctx0" brushRef="#br0" timeOffset="106296.0798">17190 15925,'-25'0,"0"0,25 0,-24 0,24 0,0 0,0 0,0 0,24 0,-24 24,25-24,0 0,0 0,24 0,1 0,0 0,-1 0,1 0,24 0,1 0,-1 0,1-24,-1 24,0 0,26-25,-26 25,0 0,1 0,-1-25,-24 25,-1 0,1-25,0 25,-26 0,1 0,0 0,-25 0,0 0,0 0</inkml:trace>
  <inkml:trace contextRef="#ctx0" brushRef="#br0" timeOffset="106676.1015">17860 16148,'0'-25,"0"25,0-25,0 25,0-25,0 25,0 0,0 0,0 0,0 25,0-25,0 25,0 0,0 0,0-1,0 1,0 25,0-1,0 1,0 0,0-1,0 1,0 0,0-1,0-24,0 25,-25-1,25-24,0 25,-25-26</inkml:trace>
  <inkml:trace contextRef="#ctx0" brushRef="#br0" timeOffset="106992.1196">17612 17090,'0'0,"0"0,0 0,0 0,0 0,0 0,0 0,0 0,-25 25,25-25,0 25,0 0,0 0,0-1,0 1,0 25,0-25,0 24,0 1,0-25,0 24,0-24,0 0,0 25,0-26,0 1,0 0,0-25,0 25,-25-25,25 25,0-25,0 0,0 0,0 0,0 0</inkml:trace>
  <inkml:trace contextRef="#ctx0" brushRef="#br0" timeOffset="107240.1338">17438 17165,'0'-25,"0"0,25 0,-25 25,25-24,-25-1,24 25,1-25,0 0,0 25,24-25,-24 25,0 0,25-24,-1 24,-24 0,25 24,-25-24,24 0,-24 25,25 0,-50-25,24 25,1 0,-25-1,0 1,0-25,0 25,-25 0,25 0,-24-1,-1-24,0 25,-25 0,26-25,-1 0,-25 25,25-25,-24 0,-1 0,25 0</inkml:trace>
  <inkml:trace contextRef="#ctx0" brushRef="#br0" timeOffset="110095.2971">17934 17537,'0'0,"0"0,0 0,0 0,25 0,-25 0,0 0,25 0,-25 0,25 0,-25 0,24 0,1 0,-25 0,25 0,0-25,-25 25,25 0,-1 0,1 0,-25 0,25 0,-25-25,0 25,0 0,0 0,0 0,0 0,0 0,0 0,-25 25,25-25,-25 0,1 0,24 0,-25 25,0-25,0 0,25 0,-25 25,1-25,24 0,-25 0,25 0,-25 25,25-25,0 0,0 0,0 0,0 0,0 0,0 0,0 0,25 0,-25 0,25 0,-25-25,24 25,1 0,0 0,-25 0,25 0,0-25,-1 25,-24 0,25 0,0 0,-25 0,0 0,0 0,0 0,0 0,0 0,0 0,0 0</inkml:trace>
  <inkml:trace contextRef="#ctx0" brushRef="#br0" timeOffset="113415.487">18554 17289,'0'0,"0"0,0-25,0 25,0 0,-25 0,25 0,0 0,0 0,0 0,0 25,0-25,0 25,0-25,25 24,-25 1,0 0,25 0,-25 0,0-1,25 1,-25 0,25 0,-25 0,0 0,24-1,-24 1,0 0,25-25,-25 25,0-25,25 25,-25-25,0 0,0 0,0 24,0-24</inkml:trace>
  <inkml:trace contextRef="#ctx0" brushRef="#br0" timeOffset="113644.5001">18777 17363,'0'0,"-24"0,24 0,0 0,0 0,0 0,-25 0,25 0,0 25,-25-25,0 0,25 25,-25-25,25 25,-24-25,-1 24,0 1,0-25,0 25,1 0,-1 0,0 0,0-25,0 24,1 1,-1 0,0-25</inkml:trace>
  <inkml:trace contextRef="#ctx0" brushRef="#br0" timeOffset="114399.5432">20067 13419,'0'0,"0"0,0 0,0 0,0 0,0 0,0 0,0 0,0 25,0-25,0 25,0-25,0 25,0 0,0-1,25 1,-25 0,25 0,-25 0,25-1,-25 1,25 0,-25 0,24 0,-24-25,25 24,-25-24,25 25,-25-25,0 0,25 0</inkml:trace>
  <inkml:trace contextRef="#ctx0" brushRef="#br0" timeOffset="114579.5535">20340 13543,'0'-24,"-25"24,25-25,0 25,0-25,0 25,-24 0,24 0,0-25,-25 25,25 0,-25 25,25-25,-25 25,0-25,1 25,-1-1,-25 1,25 25,-24-25,24-1,-25 1,1 25,24-25</inkml:trace>
  <inkml:trace contextRef="#ctx0" brushRef="#br0" timeOffset="119425.8307">14511 13122,'-25'-25,"25"25,-25-25,25 25,-24-25,24 25,0 0,0 0,-25 0,25-25,0 25,0 0,0 0,0 0,0 0,0 25,0-25,0 25,25-25,-25 25,24 0,-24 24,25 1,0 0,0-1,0 26,0-1,-25 0,24-24,1 24,0 1,0-26,0 1,-25 0,24-1,1 1,-25-25,25 24,-25-24,25 0,-25 0,25-1,-25 1,24 0,-24-25,25 25</inkml:trace>
  <inkml:trace contextRef="#ctx0" brushRef="#br0" timeOffset="119805.8525">14263 13965,'0'0,"0"0,0 0,0 0,0 0,0 0,0-25,0 25,25 0,0-25,-25 1,24 24,26-25,-25 0,0-25,24 26,1-1,0-25,24 1,-24-1,24 0,-24 1,24-26,0 26,1-1,-26-24,26 24,-26 0,1 1,0-1,-1 25,-24 1,0-1,-25 0,25 0,-25 25,0 0,0-25,0 25,0 0,0 0,0 0,0 0,-25 25,25-25</inkml:trace>
  <inkml:trace contextRef="#ctx0" brushRef="#br0" timeOffset="125918.2021">14784 14064,'0'0,"0"0,0 0,0 0,0 0,0 0,0 0,0 0,0 0,0 0,25 25,-25-25,25 0,-1 0,1 25,0-25,0 0,0 0,24 25,1-25,-25 0,24 0,1 0,-1 0,1 0,-25-25</inkml:trace>
  <inkml:trace contextRef="#ctx0" brushRef="#br0" timeOffset="127610.2989">1637 13692,'0'0,"-24"0,-1 0,25-25,-25 25,25 0,-25 0,25 0,0-24,0 24,0 0,0 0,0 0,0 0,0 24,0-24,0 0,0 0,0 25,25 0,-25 0,0 0,25-1,-25 1,25 25,-25-1,24-24,-24 25,25-1,-25 1,25-25,-25 24,25-24,-25 25,25-25,-1-1,1 1,-25 0,25 0,0-25,0 25,0-25,-1 0,1 0,25-25,-25 25,24-25,1 0,-1 0,1-24,0 24,24-25,-24 1,24-1,0 1,-24-1,24 0,26 1,-26-1,0 1,1-26,24 26,-24-1,-1-24,25 24,-24 0,-1 1,25-26,-24 26,-26 24,26-25,-1 25,-24-24,-1 24,1 0,0 0,-1 25,-24-24,0 24,0-25</inkml:trace>
  <inkml:trace contextRef="#ctx0" brushRef="#br0" timeOffset="136700.8188">1439 13643,'0'0,"0"0,0 0,0 0,0 0,0 0,0 0,0 0,0 0,0 0,0 0,0 0,0 0,0 0,0 0,0 0,0 0,0 0,0 0,0 0,0 0,0 0,0 24,25-24,-25 25,0 0,25-25,-25 50,24-26,-24 1,25 25,-25-25,25 24,0-24,-25 25,25-1,-25-24,0 25,24-26,-24 26,25-25,-25 0,0-1,25 1,-25 0,0 0,0-25,0 25,25-25,-25 0,0 0,0 25,0-25,0 0,0 0,0 0,25 0,-25 0,0 0,0 0,0 0,24-25,-24 25,25 0,-25-25,25 25,0-25,-25 0,25 25,0-25,24 1,-24-26,0 25,24 0,1 1,0-26,-1 25,1-24,-1 24,26 0,-26-25,26 26,-1-26,-24 25,24 0,1 1,-26-1,26-25,-1 25,1 1,-1-26,0 25,-24 0,24-24,1 24,-1 0,1-24,-1 24,0 0,-24-25,24 26,1-1,-26 0,26 0,-25 0,-1 0,1 1,-1-1,1 25,0-25,-26 0,26 25,-25-25,-25 1,25 24,-1 0,-24-25,0 25</inkml:trace>
  <inkml:trace contextRef="#ctx0" brushRef="#br0" timeOffset="148628.501">2010 16396,'0'0,"0"0,0-25,0 25,0 0,0 0,-25 0,25 0,0 0,0 0,0 0,0 0,0 0,0 0,0 0,0 0,0 0,0 0,0 25,0-25,25 0,-25 25,0-25,0 25,0-1,0 1,24 0,-24 0,0 24,0-24,0 0,0 25,0-26,0 1,0 25,0-25,0-1,0 1,-24 0,24 0,0 0,0-1,0 1,0-25,0 25,0-25</inkml:trace>
  <inkml:trace contextRef="#ctx0" brushRef="#br0" timeOffset="149039.5245">2084 16396,'0'0,"0"-25,0 25,0-25,0 25,0-25,25 25,-25 0,0-24,25 24,-25-25,24 25,-24 0,25 0,0-25,-25 25,25 0,0 0,-1 0,1 0,-25 0,25 25,0-25,0 0,-25 0,24 25,1-25,-25 24,25-24,-25 0,25 25,-25-25,0 25,0 0,0-25,0 25,0-25,-25 25,25-25,-25 24,25 1,-25-25,1 25,-1-25,0 25,0-25,0 0,1 25,-1-25,0 0,0 24</inkml:trace>
  <inkml:trace contextRef="#ctx0" brushRef="#br0" timeOffset="149787.5673">1513 16222,'0'0,"0"0,0 0,0-25,0 25,0 0,0 0,0 0,0 0,-24 0,24 0,0 0,0 25,0-25,0 0,0 25,24-25,-24 25,0 0,0-1,25 1,-25 25,0-25,25 24,-25 1,0 0,0-1,0 1,0-1,0 1,0 0,0-1,0 1,0-1,0-24,0 25,0-25,0-1,0-24,0 25,0 0,0-25,0 25,0-25,0 0,0 0,0 0</inkml:trace>
  <inkml:trace contextRef="#ctx0" brushRef="#br0" timeOffset="150341.599">1662 16098,'0'0,"0"0,0 0,0 0,0 0,0 0,0 0,25 0,-25 0,0-25,25 25,0 0,-25 0,24 0,26 0,-25 0,0 0,24 0,1-24,0 24,-1 0,1 0,-1 0,1 0,0 0,-1 0,1 0,-1 0,1 0,0 0,-26 0,26 0,0 0,-26 0,1 24,25-24,-25 0,-1 25,1-25,-25 25,25-25,0 25,-25 0,0-1,25 1,-25-25,0 25,0 25,0-26,0 1,0 0,-25 25,25-25,0-1,0 26,-25-25,25 24,0 1,-25-25,25 24,0-24,0 25,-25-25,25-1,0 26,0-25,0 0,0-1,0 1,0 0,0-25,0 25,0 0,0-25,0 24,0-24</inkml:trace>
  <inkml:trace contextRef="#ctx0" brushRef="#br0" timeOffset="150705.6198">1687 17041,'0'0,"25"0,-25 25,0-25,25 0,-25 24,24-24,1 0,0 25,0-25,0 0,0 25,24-25,-24 0,25 25,-1-25,1 0,-1 0,1 0,0 25,24-25,-24 0,-1 0,1 0,-1 0,1 0,0 0,-1 0,-24 0,0 0,24 0,-24 0,-25 0,25 0,0 0,-25 0</inkml:trace>
  <inkml:trace contextRef="#ctx0" brushRef="#br0" timeOffset="151041.6391">3126 16842,'0'0,"-25"-24,25 24,0 0,-25 0,25 0,0 0,0 0,0 0,0 0,0 0,0 0,0 0,0 0,0 0,0 0,25 0,-25 0,25-25,0 25,-1 0,1 0,0 0,0-25,24 25,-24 0,0 0,0-25,24 25,-24 0,0-25,25 25,-26 0</inkml:trace>
  <inkml:trace contextRef="#ctx0" brushRef="#br0" timeOffset="151717.6777">3969 16470,'0'0,"-25"-24,25 24,0 0,0 0,0 0,0 0,0 24,0-24,0 0,0 25,0-25,0 25,0 0,0 0,25-1,-25 1,0 0,0 0,0 24,0-24,0 0,0 0,0 0,0-1,0 1,0-25,0 25,0-25,0 25,0-25,0 0,0 0,0 0,0 0,0 0,0 0,0 0,0 0,0-25,0 25,0-25,0 25,0-25,0 1,0-1,0 0,0 0,0 0,0-24,0 24,0 0,0-24,0 24,0 0,0 0,0 0,0 1,25 24,-25-25,0 25,25 0,-25-25,25 25,-25 0,0 25,24-25,-24 25,25-25,-25 24,25-24,-25 25,25 0,-25 0,25 0,-25-25,24 24,-24 1,25 0,-25-25,25 25,-25-25,25 25,-25-25,25 0,-25 0,0 0,24 0,-24 0,25 0,-25-25,25 25,-25 0,0-25,25 0,-25 25,25-25,-25 1,0-1,24 0,-24 0,25 0,-25-24,0 24,25 0,-25 0,0 0,0 1,25 24,-25-25,0 25,0 0,25 0,-25 0,0 25,0-25,24 24,-24 1,0 0,25 25,-25-25,0 24,0-24,0 25,25-1,-25-24,0 25,0-26,0 26,0-25,25 0,-25-1,0 1,0 0,0 0,0 0,0-25</inkml:trace>
  <inkml:trace contextRef="#ctx0" brushRef="#br0" timeOffset="153360.7717">4788 13940,'0'0,"0"0,0 0,0 0,0 0,0 0,0 0,0 0,0 0,0 0,0 0,0 0,0 25,0-25,24 25,-24 0,0-25,0 24,25 1,-25 0,0 0,25 0,-25-1,0 1,25 0,-25 0,0 0,25-1,-25 1,0-25,24 25,-24-25,25 0,-25 25,0-25,25 0,-25 0,25 0,-25 0,25 0,-25-25,25 25,-1 0,1-25,-25 25,25-25,0 25,0-24,-1 24,1 0,0-25,0 25,24-25,-24 25,0 0,0 0,24-25,-24 25,0 0,25 0,-26 0,1 0,25 0,-25 0,-1 25,1-25,25 0,-25 0,-1 0,1 0,0 25,25-25,-26 0,1 0,0 0,0 25,0-25,-1 0,-24 0,25 24,0-24,0 0,0 0,-25 0,25 25,-1-25,-24 0,25 0,0 0,0 0,-25 0,25 0,-1 0,1 0,0 0,0-25,0 25,-1 0,1 0,0-24,0 24,0 0,-25-25,24 25,1 0,0 0,0 0,0 0,-1-25,-24 25,25 0,0 0,-25 0,25 0,0 0,-25 0,24 0,-24 0,25 0,-25 0,0 25,25-25,-25 0,0 0,25 0,-25 0,0 0,0 25,25-25,-25 0,0 0,0 0,24 0,-24 0,0 0,25 0,-25 0,25 0,0 0,-25-25,25 25,-1 0,1 0,25-25,-25 25,0 0,24-25,-24 25,0 0,24 0,-24-25,0 25,25 0,-26 0,1 0,0 0,0 0,0 0,-1 0,1 0,0 0,0 0,0 0,-1 0,-24-24,25 24,0 0,0 0,-25 0,25-25,-1 25,-24 0,25 0,-25-25,0 25,0 0</inkml:trace>
  <inkml:trace contextRef="#ctx0" brushRef="#br0" timeOffset="157293.9967">4168 15875,'0'0,"-25"0,0 0,0 0,0 0,1 0,-1 0,0 25,0-25,0 25,0-25,1 24,-1-24,25 25,-25-25,0 25,0 0,1 0,-1-1,25 1,-25 0,0 0,25 0,-25-1,25 26,0-25,-24 0,24 24,0 1,0-25,0 24,0 1,0-25,24 24,-24 1,25 0,-25-26,25 26,0-25,0 24,-1-24,1 25,0-25,0-1,0 1,24 0,-24 0,25-25,-25 25,24-25,1 24,-1-24,1 0,0 0,-1 0,-24 0,25 0,-1-24,1 24,-1-25,1 25,0-25,-26 0,26 0,-25 1,24-1,-24 0,0 0,0-24,0 24,-1 0,1-25,0 26,0-26,-25 0,25 1,-25 24,0-25,0 1,0-1,0 0,-25 1,0-1,25 25,-25-24,0-1,1 25,-26-24,25 24,-24-25,24 26,-25-1,1 0,24 0,-25 25,25-25,-24 25,-1-24,25 24,-24 0,24 0,-25 24,26-24,-26 25,25-25,-24 25,24 0,0 0</inkml:trace>
  <inkml:trace contextRef="#ctx0" brushRef="#br0" timeOffset="157761.0234">4639 17016,'25'-25,"-25"25,0 0,0 0,0 0,0 0,0 0,0 0,0 0,0 0,0 0,0 0,0 0,0 0,0 25,0-25,0 25,0 0,0-1,0 1,0 0,0 0,0 24,0-24,0 0,24 25,-24-26,0 1,0 0,0 0,0 24,0-24</inkml:trace>
  <inkml:trace contextRef="#ctx0" brushRef="#br0" timeOffset="158322.0555">4664 17785,'0'25,"0"-25,-25 0,25 25,0-25,-25 0,25 24,0 1,-25-25,25 25,-25 0,25 0,0-1,0 1,-24 0,24 0,0-25,0 25,0-1,0-24,0 0,0 25,0-25,0 0,0 0,0 0,0 0,0 0,0 0,0-25,0 25,0-24,0 24,0-25,0 0,0 0,0 0,0 1,0-1,24 0,-24 0,0 0,0 1,0 24,25-25,-25 0,0 25,25 0,-25 0,0 0,25 0,-25 0,0 0,25 0,-25 25,24-25,1 25,-25-25,25 24,0 1,0 0,-25-25,24 25,1 0,0-1,-25-24,25 25,0-25,-25 25,24-25,1 0,0 0,-25 0,25 0,0 0,-25-25,25 25,-25 0,24-25,-24 1,25 24,-25-25,0 0,0 0,25 0,-25 1,0-1,0 0,0 0,0 0,0-24,-25 24,25 0,-25 0,25 1,0-1,-24 0,24 0</inkml:trace>
  <inkml:trace contextRef="#ctx0" brushRef="#br0" timeOffset="159661.1321">7020 13965,'0'-25,"0"25,0 0,0-25,0 25,0 0,0 0,0 0,0 0,-25 0,25 0,0 0,0 0,0 0,0 25,0-25,0 25,0-25,0 25,25 0,-25-1,0 26,0-25,0 0,0-1,0 1,25 0,-25 0,0 0,0-1,0 1,25 0,-25-25,0 25,24-25,-24 25,25-25,-25 0,25 25,-25-25,25 0,0 0,0 0,-1 0,1 0,0 0,0 0,24 0,-24 0,25 0,-1 0,1 0,0 0,-1 0,1 0,-1 0,26 0,-26 0,26 0,-26 0,26 0,-1 0,1 0,-1 0,-24 0,24 24,1-24,-1 0,0 0,1 0,-26 0,26 25,-1-25,1 0,-26 0,26 0,-26 0,1 0,-1 0,1 25,0-25,-1 0,-24 0,25 0,-25 0,-1 0,1 0,0 0,0 0,-25 0,0 0,25 0,-25 0,0-25,0 25,0 0,0 0,0-25,0 25,0-24,0-1,0 0,0 0,0 0,0 0,0 1,0-26,0 25,0-24,24-1,-24 0,0 1,25 24,-25-25,25 26,-25-26,0 25,25 0,-25 25,0-24,0 24,0-25,0 25</inkml:trace>
  <inkml:trace contextRef="#ctx0" brushRef="#br0" timeOffset="164501.4089">5284 17388,'0'0,"0"0,-25-25,25 25,0 0,0 0,0 0,0-25,-25 25,25 0,0 0,-25 0,25 0,-24 0,24 0,-25-24,0 24,25 0,-25 0,0 24,1-24,24 0,-25 0,0 0,0 25,0-25,0 0,1 0,-1 25,0-25,0 0,0 25,1-25,-1 0,0 25,0-25,0 24,25-24,-24 0,-1 25,25-25,-25 0,25 25,-25-25,25 0,-25 25,25-25,0 25,-24-25,-1 25,25-25,-25 24,25-24,-25 25,25 0,-25-25,1 25,24 0,-25-25,25 24,-25 1,25 0,-25-25,25 25,-25 0,25-1,0 1,0-25,-24 25,24 0,0 0,0-1,0-24,24 25,-24 0,0 0,0 0,25-1,-25 1,0 0,25-25,-25 25,25 0,-25-1,25-24,-25 25,0-25,24 25,-24 0,25-25,-25 25,25-25,0 24,-25-24,25 25,-1-25,-24 0,25 25,0-25,0 0,0 0,24 0,-24 0,0 0,0 0,-1 0,1 0,25 0,-25-25,-1 25,1 0,0-25,0 25,25-24,-26 24,1-25,0 25,0-25,0 25,-1-25,1 0,0 25,-25-24,25-1,0 25,-1-25,-24 0,25 0,-25 1,25-1,-25 0,0 0,25 0,-25 1,0-1,0 0,0 0,0 0,0 1,-25-1,25 0,0-25,-25 26,0-1,25 0,-24 0,-1 0,25 1,-25-1,0 0,0 0,25 0,-24 25,-1-25,25 25,-25-24,0 24,0 0,1 0,-1 0,0 0,0 0,25 0,-25 0,0 0,1 0,-1 24</inkml:trace>
  <inkml:trace contextRef="#ctx0" brushRef="#br0" timeOffset="165007.4379">5383 17859,'0'0,"0"0,0 0,0 0,0 0,25 0,-25 0,25 0,-25 0,24 25,1-25,0 0,0 0,24 0,-24 0,25 0,-25 0,24 0,1 0,-1 0,1 0,-25 0,24 0,1 0,0 0,-26-25,1 25,25 0</inkml:trace>
  <inkml:trace contextRef="#ctx0" brushRef="#br0" timeOffset="165693.4771">6598 17611,'0'-24,"-24"-1,24 25,0-25,-25 25,25-25,-25 25,25-25,-25 25,25 0,-25 0,1 0,24 0,-25 0,0 0,25 25,-25-25,0 25,25 0,-24 0,24-1,-25 1,25 0,0 0,0 0,0-1,0 1,0 25,25-25,-25-1,24 1,-24 0,25-25,0 25,0 0,0-25,-1 24,26-24,-25 0,0 0,24 0,-24 0,0-24,24 24,-24 0,0-25,0 25,0-25,-1 25,-24-25,25 0,-25 25,25-24,-25-1,0 0,0 25,-25-25,25 0,-25 1,1-1,-1 0,0 0,-25 25,26-25,-26 1,0-1,26 0,-26 25,0-25,26 0,-26 25,25-25,0 25,-24-24,49-1,-25 25,0-25,25 25,0-25,0 25,0-25,0 25,0-24,25 24,-25-25,25 25,0 0,-1-25,-24 25,25 0,0 0,0 0,0 0,-1 0,1 0,-25 25,25-25,0 25,0-1,-25 1,24 0,-24 0,25 24,-25-24,25 25,-25-25,0 24,0 1,0 24,0-24,-25 0,25 24,-25-24,25 24,-24-24,24-1,0 26,-25-51,25 26,0-25,0 24,0-24,0-25,0 25,25 0,-25-25,24 0,-24 25,25-25,-25 0</inkml:trace>
  <inkml:trace contextRef="#ctx0" brushRef="#br0" timeOffset="169653.7036">4391 16073,'0'0,"0"0,0 0,0 0,0 0,0 0,0 0,0 0,0 0,0 0,0 0,0 0,0 0,0 0,0 0,0 0,0 0,0 0,0 0,0 0,0 0</inkml:trace>
  <inkml:trace contextRef="#ctx0" brushRef="#br0" timeOffset="171213.7928">4986 17934,'0'0,"0"0,0 0,0 0,0 0,0 0,0 0,0 0,0 0,0 0,0 0</inkml:trace>
  <inkml:trace contextRef="#ctx0" brushRef="#br0" timeOffset="171716.8216">6425 17959,'0'0,"0"0,0 0,0 0,0 0,0 0,0 0,0 0,0 0,0 0,0 0,0 0,0 0,0 0,0 0,0 0,0 0,0 0,0 0,0 0,0 0,0 0,0 0,0 0,0 0,0 0,0 0,0 0,0 0,0 0,0 0,0 0,0 0,0 0,0 0,0 0,0 0,0 0,0 0,0 0,0 0,0 0,0 0,0 0,0 0,0 0,0 0,0 0,0 0,0 0</inkml:trace>
  <inkml:trace contextRef="#ctx0" brushRef="#br0" timeOffset="173424.9193">23366 9922,'0'0,"0"0,0 0,0 0,25 0,-25 0,0 0,25 0,-25 0,25 0,0 0,-25 0,24 0,1 0,0 0,0 0,0 0,-1 0,1 0,-25 0,25 0,-25 0,25 0,-25 0,0 0,0 0,0 0,0 0,0 0,-25 0,0 0,0 0,1 0,-1 0,25 0,-25 0,0 0,0 0,25 0,-24 0,24 0,0 0,0 0,0 0,0 0,24 0,1 0,0 0,0 0,24 0,-24 0,25 0,-1 0,1 0,0 0,-1 0,-24-25,25 25,-1 0,-24 0,0 0,0 0</inkml:trace>
  <inkml:trace contextRef="#ctx0" brushRef="#br0" timeOffset="174942.0061">13643 11336,'0'0,"0"0,-25 0,25 0,0-25,0 25,0 0,-25 0,25 0,0 0,0-25,0 25,0 0,0 0,25 0,-25 0,25-25,0 25,-25 0,25 0,24 0,-24-24,0 24,0 0,24 0,-24-25,25 25,-1 0,-24 0,0-25,24 25,-24 0,0 0,0 0,-25 0,0 0,25-25,-25 25,0 0,0 0,-25 0,0 0,0 0,0 0,1 0,-1 0,0 0,-25 0,26 0,-1 0,-25 0,25 0,1 0,-1 0,0 0,0 0,0 0,25 0,-24 0,24 0,0 0,0 0,0 0,0 0,24 0,1 0,0 0,0 0,0-25,24 25,1 0,-25 0,24 0,1-25,24 25</inkml:trace>
  <inkml:trace contextRef="#ctx0" brushRef="#br0" timeOffset="177713.1646">1216 14784,'0'0,"-25"0,25 0,0 0,0 0,0 0,0 0,0 0,0 0,25 24,-25 1,0-25,25 25,-1 0,-24 24,25-24,0 0,0 25,0-26,-1 26,1-25,0 0,0 24,0-24,-1 0,-24 0,25-1,0 1,-25 0,25 0,0-25,-25 25,0-25,24 25,-24-25,0 0,0 0,0 24,0-24,0 0,0 0,0 0,0 0,-24 0,24 0,-25-24,25 24,-25 0,0 0,0 0,1 0,-26-25,25 25,0 0,1 0,-1-25,0 25,0 0,0 0,25 0,-24 0,24 0,0 0,-25 0,25 0,0 0,0 0,0 0,0 0,25 0,-25 25,24-25,-24 25,25-25,0 24,0 1,-25-25,25 25,-1-25,1 25,0-25,-25 25,25-25,0 24,-25-24,24 0,-24 0,25 0,-25 0,25 0,-25 0,0 0,25-24,-25 24,0-25,0 25,25-25,-25 0,0 0,0 1,0-1,0-25,0 25,-25 0,25-24,0 24,0-25,0 26,0-1,-25 0</inkml:trace>
  <inkml:trace contextRef="#ctx0" brushRef="#br0" timeOffset="181657.3902">1464 13643,'0'0,"0"0,0-25,0 25,0 0,0 0,0 0,0 0,25 25,-25-25,0 0,24 24,-24-24,25 25,0 0,-25 0,25 0,0-1,-1 1,-24 25,25-25,-25 24,25-24,-25 25,25-1,-25-24,25 25,-25-26,24 26,-24-25,0 24,25-24,-25 0,0-25,25 25,-25 0,0-25,25 25,-25-25,0 0,0 24,25-24,-25 0,25 0,-25 0,24-24,1 24,0-25,0 0,0 25,24-25,1-25,-1 26,1-1,0 0,24-25,-24 26,24-26,0 0,1 26,24-26,-25 0,1 1,24 24,0-25,-24 1,24 24,0-25,-24 1,24 24,-25-25,1 26,-1-26,0 25,-24 0,24 1,-24-1,0 0,-1 0,1 25,-25-25,0 1,-1 24,1 0,0 0,-25-25,0 25,0 0,0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3:06:49.830"/>
    </inkml:context>
    <inkml:brush xml:id="br0">
      <inkml:brushProperty name="width" value="0.05292" units="cm"/>
      <inkml:brushProperty name="height" value="0.05292" units="cm"/>
      <inkml:brushProperty name="color" value="#FF0000"/>
    </inkml:brush>
  </inkml:definitions>
  <inkml:trace contextRef="#ctx0" brushRef="#br0">4019 6995,'0'0,"0"0,0 0,0 0,0-25,0 25,0 0,0 0,0 0,0 0,0 0,0 0,0 0,0 0,0 0,0 25,0-25,0 0,0 0,25 25,-25-25,24 25,-24-25,25 24,-25-24,25 25,-25-25,25 0,0 25,-25-25,24 0,-24 25,25-25,0 0,-25 0,25 0,-25 0,25 0,-25 0,24-25,-24 25,25 0,-25-25,25 25,-25-25,25 1,-25 24,25-25,-25 0,24 25,-24-25,25 0,-25 25,25-24,-25 24,25-25,-25 25,25 0,-25-25,0 25,24 0,-24 0,25 0,-25 0,25 0,-25 0,25 0,0 25,-25-25,24 0,1 0,0 25,-25-25,25 0,0 0,-25 0,24 24,1-24,0 0,-25 0,25 0,0 0,-1 0,-24 0,25 0,0 0,0-24,-25 24,25 0,0-25,-25 25,24 0,-24-25,25 25,0 0,-25-25,0 25,25 0,-25-25,25 25,-25 0,0 0,0 0,24-25,-24 25,25 0,-25 0,0 0,25 0,-25 0,25 0,-25 0,25 0,-25 0,0 0,24 0,-24 0,25 0</inkml:trace>
  <inkml:trace contextRef="#ctx0" brushRef="#br0" timeOffset="3843.2199">16495 6152,'0'-25,"0"25,-24 0,24-25,0 25,0 0,0 0,0-25,0 25,0 0,0 0,0 0,0 0,0-25,0 25,0 0,0 0,0 0,0 0,0 25,0-25,0 0,0 25,0-25,0 25,0 0,0-1,0 1,0 0,0 0,0 0,24 24,-24-24,0 0,0 0,0-1,0 1,25-25,-25 25,0 0,0-25,0 25,0-25,0 0,0 24,25-24</inkml:trace>
  <inkml:trace contextRef="#ctx0" brushRef="#br0" timeOffset="4230.242">16421 6077,'0'0,"0"-25,0 25,0-24,0 24,0 0,0-25,0 25,0-25,0 25,25-25,-25 25,25 0,-25-25,0 25,24 0,1-24,-25 24,25 0,0-25,0 25,-1 0,-24 0,25 0,0 0,0 25,0-25,0 0,-1 24,1-24,0 25,-25-25,25 25,-25 0,0-25,0 25,0-1,0-24,0 25,0 0,0-25,-25 25,0 0,25-25,-25 24,1-24,-1 25,25-25,-25 25,0-25,0 0,0 25,1-25,-1 0,0 0,25 0,-25 0,0 0</inkml:trace>
  <inkml:trace contextRef="#ctx0" brushRef="#br0" timeOffset="4699.2688">15999 5904,'0'0,"0"-25,0 25,0 0,0 0,0 0,0-25,-24 25,24 0,0 0,0 0,0 0,0 0,0 0,0 0,0 0,0 0,0 25,0-25,0 0,0 25,0-1,24 1,-24 0,0 0,0 0,25 24,-25 1,0-25,25 24,-25 1,0-1,0 1,0 0,0-1,0 1,0-25,0 24,0-24,0 0,0 0,0-1,25 1,-25-25,0 25,0 0,0-25,0 0,0 25,0-25,0 0,0 0</inkml:trace>
  <inkml:trace contextRef="#ctx0" brushRef="#br0" timeOffset="5286.3024">16074 5854,'0'0,"0"0,0 0,0 0,-25 0,25 0,0 0,0 0,0 0,0 0,0 0,0 0,0 0,0 0,0 0,0 0,25 0,0 0,-25-25,24 25,1 0,25 0,-25-25,24 25,-24 0,25-25,-1 25,1 0,-1 0,1-24,24 24,-24 0,0-25,-1 25,1 0,0 0,-1 0,1-25,-1 25,-24 0,0 0,0 25,0-25,-25 0,0 0,24 25,-24-25,0 24,0-24,0 25,0 0,0 0,0-25,0 25,0 0,0-1,0 1,0 0,0 25,0-26,25 1,-25 0,0 25,0-26,0 1,0 0,25 25,-25-26,0 1,0 25,0-25,25-1,-25 1,0 0,0 25,25-26,-25 1,0-25,0 25,0 0,24 0,-24-1,0-24,0 25,0-25,0 0</inkml:trace>
  <inkml:trace contextRef="#ctx0" brushRef="#br0" timeOffset="5654.3235">16049 6722,'25'0,"0"0,-1 0,1 0,0 0,0 0,24-25,-24 25,25 0,-1 0,26 0,-26-25,26 25,-26 0,26-24,-1 24,1-25,-26 25,26 0,-1-25,-24 25,-1-25,1 25,-25-25,24 25,-24 0,0-24,0 24,-25 0,25 0,-25 0,0 0,0 0,0 0,0 0,0-25,0 25</inkml:trace>
  <inkml:trace contextRef="#ctx0" brushRef="#br0" timeOffset="6289.3598">16297 5383,'0'0,"0"0,0 0,0-25,0 25,0 0,0 0,0 25,0-25,0 0,0 24,0-24,0 25,0 0,0 0,25 0,-25-1,0 1,0 0,0 0,0 0,0-1,25 1,-25 0,0 0,0-25,0 25,0-25,0 24,0-24,0 0,0 0,0 0</inkml:trace>
  <inkml:trace contextRef="#ctx0" brushRef="#br0" timeOffset="6794.3887">16024 5035,'0'-24,"0"24,0 0,0-25,0 25,0 0,0 0,0 0,0-25,0 25,0 0,0 0,-25 0,25 0,0 0,0 0,0 25,-24-25,24 25,0-25,-25 24,25 1,0 0,0 0,0 0,0-1,0 1,25 0,-25 0,24 0,-24-1,25-24,0 25,-25 0,25-25,0 0,-1 25,1-25,0 0,0 0,0 0,-1-25,1 25,0-25,0 25,0-25,-1 1,1 24,0-25,-25 0,25 0,-25 0,25 25,-25-24,0-1,0 0,0 0,-25 0,0 1,25-1,-25 0,0 0,1 25,-1-25,0 25,0 0,0 0,1 0,-1 0,-25 0,25 25,1-25</inkml:trace>
  <inkml:trace contextRef="#ctx0" brushRef="#br0" timeOffset="7026.4019">15999 5085,'25'0,"-25"0,0 0,25 0,-25 0,25 0,-25 0,25 0,-1 0,1 0,0 25,0-25,24 25,-24-25,0 24,25-24,-26 0,1 25,25-25,-25 25,-1-25,26 25,-25-25,0 0,-1 25,26-25,-25 0,0 0,0 24</inkml:trace>
  <inkml:trace contextRef="#ctx0" brushRef="#br0" timeOffset="10758.6154">4589 6846,'0'0,"0"0,0 0,0 0,0 0,0 0,0 0,0 0,0 0,0 0,0 0,0 0,0 0,0 0,0 0,0 0,0 0,0 25,0-25,0 0,25 0,-25 25,25-25,-25 25,0-25,25 24,-25 1,24 0,-24-25,0 25,25 0,-25-25,0 24,25-24,-25 25,0-25,0 0,25 25,-25-25,0 0,0 0,25 0,-25 0,24 0,-24 0,25 0,-25 0,25 0,0-25,0 25,24 0,-24 0,0-25,25 25,-26-24,26 24,0-25,-1 25,1-25,-1 25,1-25,0 25,24-25,-24 25,-1-24,26 24,-26-25,1 25,-1-25,1 25,0-25,-1 25,1 0,-25 0,-1 0,26-25,-25 25,0 0,-25 0,25 0,-1 0,-24 0,0 0,25 0,-25 0,0 0,0 0,0 0,0 0,0 0,0 0,0 0,0 0,0 0,0 0,0-25,0 25,0 0,0-24,0 24,0-25,0 25,-25-25,25 0,0 25,0-25,0 1,-24-1,24 0,0 0,0 25,-25-25,25 1,0 24,0 0,0-25,0 25</inkml:trace>
  <inkml:trace contextRef="#ctx0" brushRef="#br0" timeOffset="15450.8838">16297 4688,'0'-25,"0"25,-25 0,25 0,-25-25,25 25,-24 0,24 0,-25-24,25 24,-25 0,25 0,-25 0,25-25,-25 25,25 0,-24 0,24 0,-25 0,25 0,-25 0,0 0,25 0,-25 0,1 25,24-25,-25 0,0 24,25-24,-25 0,25 25,-25-25,25 25,-24-25,24 25,-25-25,25 25,0-1,-25-24,25 25,0 0,0 0,-25-25,25 25,0 0,0-1,0 1,0 0,0 0,0 0,0-1,0-24,0 25,0 0,25 0,-25 0,25-25,-25 24,0 1,25-25,-25 25,0 0,24-25,-24 25,25-25,-25 24,25-24,0 25,0-25,-1 0,-24 25,25-25,0 0,0 0,0 25,-1-25,1 0,0 0,0 0,0 0,-1 0,1-25,0 25,0 0,-25 0,25-25,-1 25,1 0,-25-25,25 25,0 0,0-24,-25 24,24-25,1 25,-25-25,25 0,0 25,-25-25,25 25,-25-24,24 24,-24-25,25 0,-25 25,25-25,-25 0,0 1,25-1,-25 25,0-25,0 0,0 0,0 1,0-1,0 0,0 0,0 25,0-25,0 0,-25 1,25-1,-25 25,25-25,-25 0,25 0,-24 1,24 24,-25-25,0 0,25 0,-25 25,0-25,1 25,24-24,-25 24,0-25,0 25,0 0,1-25,-1 25,0 0,0 0,0 25,1-25,-1 0,0 25,0-25,0 24,1-24,-1 25,0 0,0-25</inkml:trace>
  <inkml:trace contextRef="#ctx0" brushRef="#br0" timeOffset="16045.9178">16843 4837,'-25'0,"25"0,0 0,0 0,0 0,0 0,0 0,0 0,0 0,25 0,-25 0,25 0,-1 0,1 0,0 0,0 0,0 0,-1 0,26-25,-25 25,24 0,-24 0,25 0,-25 0,24-25,-24 25,0 0,0 0,-1 0,1-25,0 25,-25 0,25 0,-25 0,0 0</inkml:trace>
  <inkml:trace contextRef="#ctx0" brushRef="#br0" timeOffset="16325.9338">16967 5035,'0'0,"0"0,0 0,0 0,0 0,0 0,0 0,0 0,0 0,0 0,0 0,25 0,-25 0,24 0,1 0,-25 0,25 0,25 0,-26-24,1 24,0 0,25 0,-26-25,26 25,-25 0,24-25,-24 25,25 0,-25-25,-1 25,1 0,0-25,0 25,0 0,-1 0</inkml:trace>
  <inkml:trace contextRef="#ctx0" brushRef="#br0" timeOffset="16933.9686">17959 4514,'0'0,"0"-24,0-1,0 25,0-25,-25 25,25-25,-25 25,25 0,-24-25,24 25,-25 0,25 0,-25 0,0 0,25 25,-25-25,1 0,-1 25,25-25,-25 25,25 0,-25-25,25 24,0 1,0-25,0 25,25 0,-25-25,25 25,0-1,-1-24,1 25,0-25,0 25,0-25,24 0,-24 25,25-25,-26 0,26 0,-25 25,24-25,-24 0,0 24,25-24,-26 0,1 25,-25-25,25 25,0-25,-25 25,25-25,-25 25,0-25,0 0,0 25,-25-25,25 24,-25-24,0 25,0-25,1 0,-26 25,25-25,0 0,-24 0,24 25,-25-25,26 0,-26 0,25-25,0 25,1 0,-26 0,25-25,25 25,-25 0,1-25,24 25,0 0</inkml:trace>
  <inkml:trace contextRef="#ctx0" brushRef="#br0" timeOffset="19578.1198">17413 4192,'0'0,"0"0,0 0,0 0,0 0,0 0,0 25,0-25,0 25,0-25,0 24,0 1,0 0,0 0,25 0,-25-1,0 1,25 0,-25 25,0-26,25 26,-25 0,24-1,-24-24,25 25,-25-1,25 1,-25 0,25-26,0 26,-25-25,24 24,1-24,-25 0,25 0,-25 0,25-1,-25-24,25 25,-25-25,0 25,25-25,-25 25,0-25,0 0,0 0,0 25,0-25,0 0,0 0,0 0,0-25</inkml:trace>
  <inkml:trace contextRef="#ctx0" brushRef="#br0" timeOffset="20110.1503">17562 4093,'0'0,"0"0,0 0,0 0,0 0,0 0,0 0,0 0,0 0,0 0,0 0,25-25,0 25,-1 0,1 0,0-25,25 25,-25-25,24 25,1 0,-1-24,-24 24,25-25,-1 25,1 0,0-25,-1 25,1 0,-25 0,24 0,-24 0,0 0,0 0,-1 0,1 25,0-25,0 0,0 25,-25-25,24 24,-24 1,0-25,25 25,-25 0,0 0,0-1,25 1,-25 25,0-25,0-1,25 26,-25-25,0 24,25-24,-25 25,24-25,-24 24,0 1,25-25,-25 24,25-24,-25 0,0 24,25-24,-25 0,0 0,25 0,-25-25,0 25,0-1,24-24,-24 0,0 25,0-25,0 0,0 0,0 0,0 0,0 0</inkml:trace>
  <inkml:trace contextRef="#ctx0" brushRef="#br0" timeOffset="20458.1702">17835 5209,'-25'0,"25"25,-25-25,25 0,0 0,0 0,0 0,0 0,25 0,-25 0,0 0,25 0,0 0,0 0,-1-25,1 25,0 0,25-25,-26 25,26-25,0 25,-1-24,1 24,-1-25,26 0,-26 25,1-25,24 0,-24 25,0-24,-1 24,1-25,-1 25,-24-25,0 25,0-25,0 25,0 0,-1-25,-24 25,0 0,0 0,0 0,0 0,0 0,0 0</inkml:trace>
  <inkml:trace contextRef="#ctx0" brushRef="#br0" timeOffset="29625.6945">3523 7317,'-25'-24,"0"-1,0 25,0-25,1 0,-1 25,25-25,-25 25,25-24,0 24,0 0,0 0,0 0,0 0,0 24,25-24,-25 25,25 0,24 0,-24 24,25 1,-26-25,26 24,0 1,-1 0,-24 24,25-24,-26-26,26 26,-25 0,0-26,-1 1,1 0,-25 0,25 0,-25-1,25-24,-25 25,0-25,0 0,0 0,0 25</inkml:trace>
  <inkml:trace contextRef="#ctx0" brushRef="#br0" timeOffset="29922.7115">3374 8012,'0'25,"-25"-25,25 0,0 25,0-25,0 0,0 0,0-25,0 25,0 0,0-25,25 25,-25-25,25 0,-1 0,26 1,-25-26,24 0,-24 1,25-1,-1 1,1-1,24-24,-24 24,0 0,-1-24,1 24,0 1,-1-1,1 1,-25 24,24-25,-24 25,-25 1,25-1,-25 25,25-25,-25 25,0 0,0 0,0 0,0 0,0 0,-25 0</inkml:trace>
  <inkml:trace contextRef="#ctx0" brushRef="#br0" timeOffset="32697.8703">10418 7863,'-24'-25,"-1"25,0 0,0-25,25 25,-25 0,0-24,25 24,-24 0,24 0,0 0,0 0,0 0,0 0,0 0,0 0,0 0,0 0,0 24,0-24,0 25,24-25,-24 25,0 0,25 24,-25-24,25 0,-25 25,25-25,-25-1,25 1,-25 0,25 0,-1 0,-24-1,25-24,0 0,0 0,0 0,-1-24,26 24,-25-25,24 0,1-25,0 26,-1-26,1 0,-1 1,26-26,-1 26,-24-1,24-24,1 24,-1-24,1 24,-1 0,25-24,-24 24,-1 1,0-1,-24 1,0-1,-1 25,1 0,-1 1,-24-1,-25 0,25 25,-25-25,0 25,0 0,0 0,0 0,0 0,0 0,0 0,0 0,0 0,0 25,0-25,0 0,-25 0,25 0</inkml:trace>
  <inkml:trace contextRef="#ctx0" brushRef="#br0" timeOffset="36442.0844">17587 7268,'0'0,"0"-25,-25 0,25 25,0-25,0 25,0 0,0-24,0 24,0 0,0 0,0 0,0 0,0 0,0 0,0 24,0-24,0 25,0 0,0 0,25 0,-25-1,25 26,-1-25,1 24,0-24,0 25,-25-1,25-24,0 25,-1-1,1-24,0 25,-25-25,25 24,0-24,-25 0,24 0,1-1,-25 1,0-25,25 25,-25-25,0 25,0-25,0 0,25 0,-25 0</inkml:trace>
  <inkml:trace contextRef="#ctx0" brushRef="#br0" timeOffset="36734.1011">18083 7144,'0'0,"0"0,0-25,0 25,0 0,0 0,-25 0,25 0,0 0,0 25,-25-25,25 25,-24-25,24 24,-25 26,0-25,0 0,0 24,-24 1,24-1,-25 1,1 0,-1-1,0 1,1-1,-1 26,1-26,24 1,-25 0,25-26,-24 26,24-25,0 0,25 0,-25-1,1 1,24-25,0 25,0-25,0 0,0 25,-25-25,25 0</inkml:trace>
  <inkml:trace contextRef="#ctx0" brushRef="#br0" timeOffset="39318.2489">3324 8359,'0'-25,"0"25,0 0,0 0,0 0,0 25,0-25,0 0,25 25,0-25,0 25,-1 0,1-1,0 1,0 0,24 0,-24 24,0-24,25 0,-26 0,1 0,0-1,0 1,0-25,-1 25,1 0,0-25,0 25,-25-25,25 0,-1 24,-24-24,0 0,25 0,-25 25,0-25</inkml:trace>
  <inkml:trace contextRef="#ctx0" brushRef="#br0" timeOffset="39620.2662">3423 9128,'-24'0,"24"25,-25-25,25 0,0 0,0 0,0 0,0 0,0 0,0-25,0 25,0 0,25-25,-25 1,24-1,1 0,0 0,0 0,24-24,-24-1,0 25,25-24,-26-1,26 0,0 1,-26-1,26 1,0-1,-26 25,26-24,-25-1,0 25,0-24,-1 24,1 0,0 0,-25 25,0-25,0 25,0 0,0-24,0 24</inkml:trace>
  <inkml:trace contextRef="#ctx0" brushRef="#br0" timeOffset="40590.3217">10592 8657,'0'0,"0"0,0 25,25-25,-25 0,0 24,25-24,-1 25,-24-25,25 25,0 0,0 0,24-1,-24 1,0 0,25 0,-26 0,1-1,0 1,0 0,0-25,-1 25,1 0,0-25,-25 25,25-25,-25 0</inkml:trace>
  <inkml:trace contextRef="#ctx0" brushRef="#br0" timeOffset="40833.3356">10741 9153,'-25'25,"25"-25,0 0,0-25,0 25,0 0,0 0,0-25,25 25,-25-25,25 1,-1-1,1 0,0 0,25 0,-1 0,-24-24,25 24,-1-25,1 1,-1-1,1 25,0-24,-1-1,-24 25,25-24,-25 24,-1-25,26 26,-50-1,25 0,0 25,-25-25</inkml:trace>
  <inkml:trace contextRef="#ctx0" brushRef="#br0" timeOffset="45985.6303">5681 8954,'0'-24,"0"24,0 0,0 0,0 0,0 0,0 0,0 0,0 0,0 0,0 0,0 24,0-24,0 0,0 0,24 25,-24-25,25 25,0-25,0 0,-25 25,25-25,-1 25,1-25,0 0,0 25,0-25,-1 0,1 0,0 0,0 0,0 0,-1 0,-24 0,25 0,0 0,0-25,0 25,-25 0,25-25,-1 25,1-25,-25 25,25-25,0 25,-25-25,25 1,-1 24,-24-25,25 25,0 0,-25-25,25 25,0 0,-25 0,24-25,-24 25,25 0,0 0,-25 0,25 0,0 0,-1 25,-24-25,25 0,0 0,0 0,0 0,-1 0,1 25,0-25,0 0,0 0,-1 0,1 0,0 0,0 0,0 0,-25-25,24 25,1 0,0 0,0 0,0 0,-1-25,1 25,25 0,-25 0,0-25,-1 25,1 0,0-24,25 24,-26 0,1 0,25 0,-25 0,-1 0,1 0,25 0,-25 0,-1 0,1 0,0 0,0 0,24 24,-24-24,0 0</inkml:trace>
  <inkml:trace contextRef="#ctx0" brushRef="#br0" timeOffset="53704.0717">15007 9376,'0'-25,"0"25,-25 0,25 0,0-24,0 24,0 0,-24 0,24-25,0 25,0 0,-25-25,25 25,0 0,0-25,0 25,-25-25,25 25,-25 0,25-24,-25 24,25-25,-24 25,24-25,-25 25,25 0,-25 0,0-25,25 25,-25 0,25 0,-24 0,24-25,-25 25,25 0,-25 0,0 0,25 0,-25 0,1 0,24 25,-25-25,0 0,25 0,-25 0,25 0,-25 25,0-25,25 0,-24 0,24 0,-25 0,0 25,25-25,-25 0,25 0,-25 0,25 25,-24-25,24 0,-25 24,25-24,-25 0,25 25,-25-25,0 0,25 25,0-25,-24 25,24 0,-25-25,25 24,0 1,0-25,-25 25,25 0,0-25,0 25,0-1,-25 1,25-25,0 25,0 0,0 0,0-25,0 24,0 1,0 0,0 0,0 0,0-1,0-24,0 25,25 0,-25 0,0 0,25-25,-25 24,0 1,25 0,-25-25,0 25,24 0,-24-25,25 24,-25 1,25-25,-25 25,25 0,0-25,-25 25,24-25,1 25,-25-25,25 24,0-24,-25 25,25-25,-1 0,1 0,-25 25,25-25,0 0,0 0,-25 0,25 0,-1 0,1 0,-25 0,25 0,0 0,0 0,-1 0,-24 0,25-25,0 25,0 0,-25-25,25 25,-1 0,-24-24,25 24,0 0,-25-25,25 25,0-25,-25 25,24-25,-24 25,25-25,0 25,-25-25,25 25,-25-24,25 24,-25-25,24 0,-24 25,0-25,25 25,-25-25,0 1,25 24,-25-25,0 0,25 25,-25-25,0 0,0 1,0 24,0-25,0 0,0 0,0 0,0 25,0-24,0-1,0 0,0 0,0 0,0 1,-25-1,25 0,-25 0,25 0,-25 25,1-24,24-1,-25 0,0 0,0 25,0-25,1 25,24-24,-25 24,0 0,0 0,-24 0,24 0,0 0</inkml:trace>
  <inkml:trace contextRef="#ctx0" brushRef="#br0" timeOffset="62327.565">3795 9897,'0'0,"0"0,0 0,0 0,0 0,0 0,0 0,0 0,0 0,0 0,0 0,0 0,0 0,0 25,0-25,0 0,0 0,0 0,0 0,0 25,0-25,25 0,-25 24,0-24,0 0,0 0,0 25,25-25,-25 25,0-25,25 0,-25 25,0-25,0 0,0 25,0-25,25 0,-25 25,0-25,24 0,-24 0,0 24,25-24,-25 0,0 0,0 25,25-25,-25 0,0 0,25 0,-25 0,0 25,25-25,-25 0,0 0,25 0,-25 0,0 0,24 25,-24-25,25 0,-25 0,25 0,-25 0,0 0,25 0,-25 25,25-25,-25 0,24 0,-24 0,0 0,25 0,-25 0,25 24,-25-24,0 0,25 0,-25 0,0 0,25 0,-25 0,24 0,-24 0,0 0,25 0,-25 0,0 0,25 25,-25-25,0 0,25 0,-25 0,25 0,-25 0,0 0,24 0,-24 0,0 0,0 0,25 0,-25 0,0 0,25 0,-25 0,0 0,0 0,25 0,-25 0,0 0,25 0,-25 0,0 0,24 0,-24 0,0 0,25 0,-25 0,25 0,-25 0,0 0,25 0,-25 0,0 0,25 0,-25 0,24 0,-24 0,0 0,25 0,-25 0,25 0,-25 0,0 0,25 0,-25 0,0 0,25 0,-25 0,24 0,-24 0,0 0,25 0,-25 0,0-25,25 25,-25 0,0 0,25 0,-25 0,0 0,25 0,-25 0,0 0,24-24,-24 24,0 0,25 0,-25 0,0 0,25 0,-25 0,0-25,25 25,-25 0,0 0,0 0,25 0,-25 0,0 0,0-25,25 25,-25 0,0 0,0 0,24 0,-24 0,0 0,0-25,25 25,-25 0,0 0,0 0,25 0,-25 0,0 0,0-25,0 25,0 0,0 0,25 0,-25 0,0 0,0 0,0 0,0-24,25 24,-25 0,0 0,0 0,0 0,0 0,0-25,24 25,-24 0,0 0,0 0,0 0,0 0,0 0,0 0,25-25,-25 25,0 0,0 0,25 0,-25 0,0-25,0 25,0 0,25 0,-25 0,0 0,0-25,0 25,0 0,0 0,25 0,-25 0,0-25,0 25,0 0,0 0,0 0,0 0,0 0,0 0,0 0,0 0,0 0,0 0</inkml:trace>
  <inkml:trace contextRef="#ctx0" brushRef="#br0" timeOffset="66927.8281">18653 8533,'0'0,"0"0,0 0,0 0,0 0,0 0,0 0,0 0,25 0,-25 0,25-25,-25 25,25 0,0 0,-1 0,-24 0,25 0,0 0,0 0,0-25,24 25,-24 0,0 0,-25 0,25 0,0 0,-25 0,24 0,-24 0,0 0,0 0,0 0,0 0,0 0,0 0,0 0,0 0,0 0,0 0,-24 0,24 0,-25 0,25 0,0 0,-25 25,25-25,0 0,-25 0,25 0,0 0,0 0,0 0,-25 0,25 0,0 0,0 0,0 0,0 0,0 0,0 0,0 0,0 0,0 0,0 0,-24 0,24 0,0 0,0 0,0 0,0 0,0 0,0 0,0 25,0-25,0 25,0-25,0 24,0 1,0 0,0 0,0 0,0-1,0 1,0 0,0 0,0 0,0-1,0 1,0 0,0 0,0-25,24 25,-24-1,0-24,0 0,0 25,0-25,0 0,0 0,0 25,0-25,0 0,0 0,0 0,0 0,0 0,0-25,0 25</inkml:trace>
  <inkml:trace contextRef="#ctx0" brushRef="#br0" timeOffset="67785.8772">18852 8235,'0'0,"0"0,0 0,-25 0,25 0,0 0,0 0,-25 0,25 0,0 0,0 0,-25 0,25 0,-24 25,24-25,-25 0,25 0,-25 25,25-25,-25 25,25-25,-25 24,1 1,24-25,-25 25,25 0,-25 0,25-1,-25 1,25 0,-25 25,25-26,0 1,0 25,0-25,0-1,0 26,0-25,0 0,0 24,0-24,0 0,0 24,25-24,-25 0,25 0,-25 0,25 0,0-1,-25 1,24-25,1 25,0 0,0-25,-25 25,25-25,-1 24,1-24,0 0,0 0,0 25,-25-25,25 0,-1 0,1 0,0 0,-25-25,25 25,0 0,-1 0,1-24,0 24,-25-25,25 25,0-25,-1 25,-24 0,25-25,0 0,-25 25,25-24,-25 24,25-25,-25 0,24 25,1-25,-25 0,25 25,-25-25,0 1,25-1,-25 25,0-25,0 0,25 0,-25 1,0-1,0 0,0 0,0 25,0-25,0 1,0-1,0 0,-25 0,25 0,-25 1,25 24,-25-25,25 0,-25 0,25 25,-24-25,24 1,-25 24,0-25,25 0,-25 25,0-25,25 0,-24 25,-1-24,25 24,-25-25,0 25,25 0,-25-25,25 25,-24 0,-1 0,25-25,-25 25,25 0,-25 0,25 0,-25 0,25 0,-24 0,-1 0,25 0,-25 0,25 0,0 0,-25 0,25 0</inkml:trace>
  <inkml:trace contextRef="#ctx0" brushRef="#br0" timeOffset="68264.9046">19472 8632,'0'0,"0"0,0 0,0 0,0 0,0 0,0 0,0 0,0 0,0 0,0 0,25 0,-25 25,25-25,-1 0,1 0,0 0,0 0,0 0,-1 0,1 0,0 0,0 0,24 0,-24 0,0 0,0 0,0 0,0 0,-1 0,-24 0,25 0,-25 0,25 0,-25 0,0 0,0 0,0 0</inkml:trace>
  <inkml:trace contextRef="#ctx0" brushRef="#br0" timeOffset="68557.9213">19472 8855,'0'0,"0"0,0 0,0 25,0-25,0 0,0 0,0 0,0 0,25 0,-25 0,25 25,-1-25,-24 0,25 0,0 0,0 0,-25 0,25 0,-1-25,1 25,0 0,0 0,0 0,-1 0,1-25,0 25,0 0,0 0,-25 0,25 0,-1 0,1 0,-25-25</inkml:trace>
  <inkml:trace contextRef="#ctx0" brushRef="#br0" timeOffset="69081.9513">20563 8508,'0'-25,"-24"25,24-25,0 25,0-24,-25 24,25-25,0 25,-25 0,25 0,-25 0,25-25,-25 25,25 0,-24 0,24 0,-25 25,0-25,25 0,-25 0,25 25,-25-25,25 0,0 24,-24-24,24 0,0 25,0-25,0 25,0-25,0 25,0-25,24 25,-24-25,25 24,-25-24,25 25,0 0,-25-25,25 25,-1-25,1 25,0-25,0 0,0 24,-1-24,-24 25,25-25,0 25,0-25,-25 25,25-25,-25 25,0-25,24 24,-24-24,0 25,0-25,0 0,0 25,0-25,0 25,0-25,0 25,0-25,-24 0,24 0,-25 24,25-24,-25 0,25 0,-25 25,0-25,1 0,-1 0,0 0,0 0,25-25,-25 25,1 0,-1 0,0-24,0 24,0-25,25 25,-24-25,-1 25</inkml:trace>
  <inkml:trace contextRef="#ctx0" brushRef="#br0" timeOffset="69833.9943">20092 8310,'0'0,"0"0,0 0,0 0,0 0,0 0,0 0,0 0,0 0,0 0,0 0,0 0,0 0,0 0,0 0,0 0,0 0,0 24,0-24,0 25,0-25,0 25,0 0,0 0,0-1,0 26,0-25,0 24,0 1,-25-25,25 24,0-24,0 25,0-25,0 24,0-24,0 0,-24 0,24-1,0 1,0 0,0-25,0 25,0-25,0 25,0-25,0 25,0-25,0 0,0 0,0 0,0 0,0 0,0 0,0 0</inkml:trace>
  <inkml:trace contextRef="#ctx0" brushRef="#br0" timeOffset="70406.027">20117 8235,'0'0,"0"0,0 0,0 0,0 0,0 0,0 0,0 0,0 0,0 0,0 0,0 0,25 0,-25 0,25 0,-1 0,1 0,0 0,0 0,24 0,-24 0,0 0,25 0,-26 0,26 0,-25 0,24 25,-24-25,25 0,-25 0,-1 0,26 0,-25 0,0 0,24 0,-24 0,-25 25,25-25,0 0,-25 0,25 0,-25 0,0 25,0-25,0 0,24 24,-24-24,0 25,0-25,0 25,0-25,0 25,0 0,0-1,0 1,0 25,0-25,0-1,0 26,0-25,0 24,0-24,0 25,0-25,0-1,0 26,0-25,0 0,0-1,0 26,0-25,0 0,0 0,0-25,0 24,0 1,-24 0,24 0,0-25,0 25,0-1,0-24,0 0,0 25,0-25,0 0,0 0,0 0,0 25,0-25,0 0,0-25</inkml:trace>
  <inkml:trace contextRef="#ctx0" brushRef="#br0" timeOffset="70782.0485">20142 9153,'0'0,"0"0,0 0,0 0,0 0,0 0,0 25,0-25,0 0,0 0,25 0,-25 0,24 0,1 0,0 0,0 0,0 0,-1 0,26 0,-25 0,24 0,-24 0,25 0,-1 0,1 0,0 0,-1 0,1 0,-1 0,1 0,-25 0,25 0,-1 0,-24 0,0 0,0 0,-1-25,1 25,0 0,0 0,-25 0,0 0,0 0,0 0</inkml:trace>
  <inkml:trace contextRef="#ctx0" brushRef="#br0" timeOffset="75062.2934">4763 9897,'0'0,"0"0,0 0,0 0,0 0,0 0,0 0,0 0,0 0,0 0,0 0,0 0,0 0,0 0,0 25,0-25,0 0,0 0,0 0,0 0,0 0,0 25,0-25,0 24,0-24,0 25,0-25,0 25,0-25,0 25,0 0,25-25,-25 25,0-1,24 1,-24-25,0 25,25 0,-25 0,25-25,-25 24,25 1,-25-25,25 25,-25-25,24 25,-24-25,25 25,0-25,-25 0,25 24,-25-24,25 0,-25 0,25 25,-1-25,-24 0,25 0,0 0,-25 0,25 0,0 0,-25 0,24 0,1 0,0 0,0 0,-25 0,25 0,-1 0,1-25,0 25,0 0,-25 0,25 0,-1-24,1 24,-25 0,25 0,0-25,0 25,-25 0,24-25,1 25,0 0,-25 0,25-25,-25 25,25 0,-1 0,-24-25,0 25,25 0,-25 0,25-24,-25 24,25 0,-25-25,25 25,-25 0,24-25,-24 25,25 0,-25 0,25-25,-25 25,25 0,-25-25,0 25,25 0,-25-24,24 24,-24 0,0-25,25 25,-25 0,0-25,25 25,-25 0,0-25,0 25,0 0,25-25,-25 25,0-25,0 25,25 0,-25-24,0 24,0-25,0 25,24 0,-24-25,0 25,0 0,0-25,25 25,-25-25,0 25,0 0,0-24,0 24,25 0,-25-25,0 25,0 0,0-25,0 25,0 0,0 0,0 0,0-25,0 25,0 0,0 0,0 0,0 0,0 0,0 0,0 0,0 0,0 0,0 0,0 0,0 0</inkml:trace>
  <inkml:trace contextRef="#ctx0" brushRef="#br0" timeOffset="82253.7047">6152 10195,'25'-25,"-25"25,25-25,-1 0,-24 25,25-24,-25 24,0 0,0-25,0 25,0 0,0 0,0-25,0 25,0 0,0 0,0 0,0 0,0 0,0 0,0 0,0 0,0 0,0 0,0 0,0 0,0 0,0 0,0 0,0 0</inkml:trace>
  <inkml:trace contextRef="#ctx0" brushRef="#br0" timeOffset="86379.9407">20737 7218,'0'-25,"0"25,0 0,0-24,0 24,0 0,0 0,0 0,0 0,0 0,0 0,0 0,0 0,0 0,0 0,0 0,0 0,0 0,0 0,0 0,0 24,-25-24,25 25,0 0,0-25,0 25,0 24,0-24,0 0,0 0,0 0,0 24,0-24,-25 0,25 24,0-24,0 0,0 25,0-26,0 1,0 25,0-25,0-1,0 1,0 0,0 0,0 0,0-25,0 24,0-24,0 25,0-25,0 0,0 25,0-25,0 0,0 0,0 0,0 0,0 0,0 0,0 0,0-25,0 25,0 0,0-25,0 25,0-24,0-1,0 0,0 0,0 0,0 1,0-1,0 0,0-25,0 26,0-26,0 0,0 26,0-26,0 25,0 0,0 1,0-1,0 0,0 0,0 0,25 25,-25 0,0-24,0 24,0 0,0 0,0 0,0 0,0 0,0 0,0 24,0-24,0 0,0 25,0 0,0 0,0 0,0-1,0 26,0-25,0 24,0-24,0 25,0-25,0 24,0-24,0 0,0 0,0-1,0 1,0 0,0 0,0-25,0 25,0-25,0 0,0 0,0 24,0-24,0 0,0 0</inkml:trace>
  <inkml:trace contextRef="#ctx0" brushRef="#br0" timeOffset="87055.9794">20687 6400,'0'0,"0"-25,0 25,-24-25,24 25,0 0,0 0,0 0,0 0,0 0,0 0,0 0,0 0,0 25,0 0,0-1,0 1,0 0,0 0,0 0,0 24,0-24,0 0,0 24,0-24,0 0,0 0,0 0,0-25,0 24,0 1,0-25,0 25,0-25,0 25,0-25,0 0,0 0,0 0</inkml:trace>
  <inkml:trace contextRef="#ctx0" brushRef="#br0" timeOffset="87619.0116">20489 6424,'0'-24,"0"24,0-25,0 0,0 0,25 25,-25-25,25 1,-25-1,24 25,1-25,0 0,-25 0,25 25,0-24,24 24,-24 0,0-25,0 25,-1 0,1 0,0 0,0 0,0 25,0-25,-1 24,-24-24,25 25,-25-25,25 25,-25-25,0 25,0 0,0-25,0 24,0 1,-25 0,0-25,25 25,-24 0,24-1,-25-24,0 25,25-25,-25 25,0-25,25 25,-25-25,25 0,0 0,0 0,0 0,0 0,0 0,0 0,0 0,0 0,0 0,0 0,0 0,0 0,0 0,25 0,-25 0,25-25,-25 25,25 0,0 0,-25 0,25 0,-1 25,1-25,0 0,0 25,-25-25,25 24,-1-24,-24 25,25-25,-25 25,0 0,0-25,0 25,0-1,0-24,0 25,0 0,-25-25,25 25,-24-25,24 0,-25 25,0-25,0 0,0 24,25-24,-24 0,-1 0,0 0,0 0,-25 0,26 0,-1 0,0-24,0 24,0 0,1-25,-1 25,0-25,25 25,-25 0</inkml:trace>
  <inkml:trace contextRef="#ctx0" brushRef="#br0" timeOffset="88484.061">20712 7491,'0'0,"0"0,0-25,0 25,0 0,0 0,0 0,0-25,0 25,0 0,0 0,0 0,0 0,0 0,0 0,0 25,0-25,0 0,0 0,0 25,0-25,0 25,0 0,0-25,0 49,0-24,0 0,0 0,0 24,0-24,0 25,0-26,0 26,0-25,0 24,0-24,0 0,0 0,0 0,0 0,0-25,0 24,0 1,0-25,0 25,0-25,0 0,0 0,0 0,0 0,0 0,0 0,0 0,0 0,0 0,0 0</inkml:trace>
  <inkml:trace contextRef="#ctx0" brushRef="#br0" timeOffset="90827.1951">5581 9897,'0'0,"0"0,0 0,0 0,0 0,0 0,0 0,0 0,0 0,0 0,0 0,0 0,0 0,0 0,0 0,0 0,0 0,0 0,0 0,0 0,0 25,0-25,0 0,0 0,0 25,-24-25,24 24,0-24,0 25,0-25,0 25,0 0,24-25,-24 25,0 0,25-25,-25 24,25 1,-25-25,25 25,-25 0,25-25,-25 25,24-25,-24 24,25-24,-25 25,25-25,-25 25,25-25,0 25,-1-25,-24 25,25-25,0 24,-25-24,25 0,0 25,-25-25,24 0,1 0,0 25,-25-25,25 0,0 0,-25 0,24 0,1 0,0 0,0 0,-25 0,25 0,0 0,-1 0,-24 0,25 0,0 0,0 0,0 0,-25 0,24-25,1 25,0 0,0 0,0 0,-25 0,24 0,1 0,0-25,0 25,-25 0,25 0,-1 0,1 0,-25 0,25-24,0 24,0 0,-25 0,24-25,1 25,-25 0,25 0,0 0,-25-25,25 25,-25 0,24 0,1-25,-25 25,25 0,-25 0,25-25,-25 25,25 0,-25 0,24 0,-24-24,0 24,25 0,-25 0,0-25,25 25,-25 0,0 0,25-25,-25 25,0 0,0 0,25 0,-25-25,0 25,0 0,24 0,-24 0,0-25,0 25,0 0,25 0,-25-24,0 24,25 0,-25-25,0 25,0 0,25 0,-25-25,0 25,0 0,25-25,-25 25,0-25,0 25,25 0,-25-25,0 25,24 0,-24-24,0 24,0 0,0-25,0 25,0 0,0 0,0-25,0 25,25 0,-25 0,0 0,0 0,0 0,0 0,0 0,0 0,0 0,0 0,0 0,0 0,-25 0</inkml:trace>
  <inkml:trace contextRef="#ctx0" brushRef="#br0" timeOffset="95542.4648">21084 5804,'-24'0,"24"-25,-25 25,25-24,-25 24,25 0,-25-25,25 25,-25 0,25 0,-24 0,24 0,-25 0,25 0,-25 0,0 0,25 0,-25 0,0 0,1 25,-1-25,0 0,0 24,0-24,1 25,24-25,-25 25,0 0,0 0,0-25,1 25,-1-1,25 1,-25 0,0 25,0-26,25 1,-24 0,24 0,-25 24,25-24,0 0,0 25,-25-26,25 26,0-25,0 24,0-24,0 25,0-25,25 24,-25-24,25 25,-25-26,24 1,1 25,-25-25,25-1,0 1,0 0,-1 0,1 25,0-26,0-24,0 25,-1 0,1 0,25-25,-25 25,-1-25,26 24,-25-24,25 0,-26 0,1 0,25 0,-25-24,-1 24,26 0,-25-25,0 25,-1-25,1 0,25 25,-25-25,-1 1,1-1,0 0,0 0,0 25,-25-25,24 0,1 1,0-1,0 0,0 0,-25-24,24 24,1 0,-25 0,25 0,-25-24,25 24,-25-25,25 26,-25-26,0 25,24-24,-24 24,0-25,0 25,0-24,0 24,0-25,-24 26,24-1,-25-25,0 25,0 1,0-1,1 0,-1 0,0 0,0 25,0-25,1 1,-1-1,0 25,0-25,-24 25,24 0,0 0,0-25,-24 25,24 0,0 0,-25 25,26-25,-1 0,-25 0,25 25,1-25</inkml:trace>
  <inkml:trace contextRef="#ctx0" brushRef="#br0" timeOffset="95977.4896">21853 6276,'0'0,"0"0,-25 0,25 0,0 0,0 0,0 0,0 0,0 0,0 0,0 0,0 0,0 0,0 0,0 0,0 0,0 24,25-24,-25 0,25 0,0 0,0 0,-1 0,1 0,0 0,25 25,-25-25,-1 0,26 0,-25 0,0 0,-1 0,1 0,0 0,0 0,0 0</inkml:trace>
  <inkml:trace contextRef="#ctx0" brushRef="#br0" timeOffset="96198.5023">21779 6474,'0'0,"-25"0,25 25,0-25,0 0,0 0,0 0,0 0,0 0,0 0,25 25,-25-25,25 0,-1 0,1 0,0 0,0 24,0-24,-1 0,26 0,-25 0,25 0,-26 0,26 0,-25 0,24 0,-24 0,0 0,0 0,24 0</inkml:trace>
  <inkml:trace contextRef="#ctx0" brushRef="#br0" timeOffset="97021.5494">22821 6400,'-25'-25,"25"25,-25-25,25 25,0-25,-25 0,25 25,0-24,0 24,-25 0,25-25,0 25,0 0,0 0,0 0,0 0,0 0,0 25,0-25,0 24,0-24,0 25,0 0,0 0,0 0,0 24,0-24,0 0,0 0,0-1,0 1,0 0,0-25,0 25,0 0,0-25,0 0,0 24,0-24,0 0,0 0,0 0,0 0,0 0,0 0,0-24,0 24,0 0,0-25,0 25,0-25,0 0,0 0,0 1,0-1,0 0,0 0,0 0,0-24,0 24,0 0,0 0,0 1,0 24,0-25,0 25,0-25,0 25,0 0,0 0,0 0,0 0,0 0,25 25,-25-25,25 25,-25-1,25-24,-25 25,25 0,-1 0,1-25,-25 25,25-1,0-24,0 25,-25 0,24-25,1 0,0 0,-25 25,25-25,0 0,-25 0,25 0,-1-25,-24 25,25 0,-25-25,0 25,25-25,-25 25,25-24,-25-1,0 25,25-25,-25 0,0 0,24 1,-24-1,0 0,0 0,0 0,0 25,0-24,0 24,0 0,0 0,0 0,0 24,25-24,-25 25,0 0,0 0,25 0,-25 24,0-24,0 25,25-26,-25 26,0-25,0 24,0-24,0 0,0 0,0 24,0-49,0 25,0 0,0 0,0-25,0 25</inkml:trace>
  <inkml:trace contextRef="#ctx0" brushRef="#br0" timeOffset="97621.5837">22424 5928,'0'-24,"0"24,0 0,0 0,0 0,0 0,0 0,0 0,0 0,0 0,0 0,0 0,0 0,0 0,0 0,0 0,0 0,0 0,0 0,0 24,0 1,25-25,-25 25,0 25,0-26,0 1,0 25,0-1,0 1,0 0,0 24,-25-24,25 24,0-24,-25-1,25 1,0-1,-25 1,25 0,0-26,0 26,0-25,0 0,0 0,-25-1,25 1,0 0,0 0,0-25,0 25,0-25,0 0,0 0,0 0,0 0,0 0,0 0</inkml:trace>
  <inkml:trace contextRef="#ctx0" brushRef="#br0" timeOffset="98165.6148">22523 5978,'0'0,"0"-25,0 25,0 0,0-25,0 25,0 0,0-24,0 24,0 0,0 0,0 0,0 0,0 0,25 0,-25-25,25 25,-25 0,24 0,1 0,25 0,-25 0,24 0,-24 0,25 0,-1 0,26 0,-26 25,26-25,-26 0,26 0,-26 0,26 24,-26-24,26 0,-26 25,26-25,-26 0,1 25,-25-25,24 0,-24 25,0-25,0 25,0-25,-1 0,-24 24,25-24,-25 25,0 0,0-25,0 25,0 0,0-1,0 1,0 0,-25 25,25-26,0 26,-24-25,24 24,0 1,-25 0,25-26,0 26,-25 0,25-26,0 26,0-25,0 24,0-24,0 25,-25-25,25 0,0-1,0 1,0 0,0 0,0 0,0-1,0-24,0 25,0-25,0 25,0-25,0 0,0 0,0 0,0 0</inkml:trace>
  <inkml:trace contextRef="#ctx0" brushRef="#br0" timeOffset="98577.6384">22424 6970,'0'25,"-25"-25,0 0,25 0,0 0,-25 0,25 25,0-25,0 0,0 0,0 0,0 0,0 0,25 0,0 0,-25 0,25 0,0 0,-1 25,1-25,0 0,25 0,-26 0,26 0,0 0,24 0,-24 0,24 0,-24 0,24 0,1 0,-26 0,26 0,-1 0,0 0,1 0,-26 0,26 0,-26 0,26-25,-26 25,1 0,-25 0,24 0,-24 0,0 0,0 0,-25 0,25 0,-25 0,0-25,0 25,0 0,0 0,0 0,0 0,0 0</inkml:trace>
  <inkml:trace contextRef="#ctx0" brushRef="#br0" timeOffset="104016.9495">14288 10220,'0'0,"0"0,0-25,0 25,0 0,0 0,25 0,-25 0,24 0,1-25,25 25,-25 0,24 0,1-25,0 25,-1 0,1-25,-1 25,1 0,24 0,-24-24,0 24,-1 0,1 0,-25-25,24 25,-24 0,0 0,0 0,-1 0,-24-25,0 25,0 0,0 0,0 0,0 0,-24 0,24 0,-25 0,0 0,0 25,-24-25,24 0,-25 0,25 0,-24 0,24 25,-25-25,1 0,24 0,-25 24,26-24,-1 0,-25 0,25 25,1-25,-1 0,25 0,-25 25,25-25,-25 0,25 0,0 0,0 0,0 0,0 0,0 0,25 0,-25 0,25 0,0 0,-1 0,1 0,0 0,0-25,24 25,1 0,-25 0,24-25,1 25,0 0,-1 0,1-24,-1 24,-24 0</inkml:trace>
  <inkml:trace contextRef="#ctx0" brushRef="#br0" timeOffset="107317.1382">2828 10889,'-25'0,"25"0,0 0,0 0,0 0,0 0,0 0,0 0,0 0,0 0,0 0,0 0,0 0,0 25,0-25,0 0,0 25,0 0,25-25,-25 49,25-24,-25 0,25 0,-25 24,24-24,-24 25,25-25,0-1,-25 1,25 0,-25 0,25-25,0 25,-1-25,-24 0,25 0,0 0,0 0,24 0,-24-25,0 0,25 0,-1 0,-24 1,25-1,-1-25,1 0,-1 26,1-26,24 0,-24 1,24 24,-24-25,0 1,24 24,-24-25,24 26,-24-1,-1 0,-24 0,25 0,-25 1,-1 24,1-25,0 25,-25 0,0 0,0-25,0 25,0 0,0 0,0 0,0 0,0 25,0-25</inkml:trace>
  <inkml:trace contextRef="#ctx0" brushRef="#br0" timeOffset="110898.3431">10394 10988,'-25'-24,"25"24,0-25,0 25,-25-25,25 25,0 0,0-25,0 25,0 0,0 0,0 0,0 0,0 0,0 0,0 0,0 0,25 25,-25-25,25 25,-1-25,-24 25,25-1,0-24,0 25,0 0,-1 0,1-25,-25 25,25-1,0-24,0 0,-1 25,1-25,-25 0,25 0,0 0,0 0,-1-25,1 25,0-24,25 24,-26-25,1 0,25 0,-25 0,24 1,-24-1,25 0,-26 0,26-24,-25 24,24 0,-24 0,25 0,-25 1,24 24,1-25,-25 0,0 0,-1 25,26-25,-25 25,-25-24,25 24,-1-25,-24 25,25 0,-25 0,0 0,0 0,0 0,0 0,0 0,0 0,0 0,0 0,0 0,0 0,0 0</inkml:trace>
  <inkml:trace contextRef="#ctx0" brushRef="#br0" timeOffset="114817.5672">17091 10840,'0'0,"0"0,0 0,0 0,25 24,-25-24,0 0,0 25,0 0,24-25,-24 25,0 0,25-1,-25 1,0 0,0 0,25 0,-25-1,0-24,25 25,-25-25,25 25,-1-25,-24 0,25 0,0-25,0 25,24-25,-24 1,0 24,25-50,-1 25,1 0,-1 1,1-26,0 25,-1-24,1 24,24-25,-24 25,0-24,24 24,-24 0,-1 0,1 1,-1-1,1 0,-25 0,24 0,-24 25,-25-24,25 24,0 0,-25-25,0 25,0 0,0 0,0 0,0 0,0 0,0 0,0 0,-25 25</inkml:trace>
  <inkml:trace contextRef="#ctx0" brushRef="#br0" timeOffset="120769.9077">4341 11286,'-25'0,"1"0,-1-25,0 25,0 0,0 0,1 0,-1 0,0 0,0 25,-24-25,24 0,0 0,0 0,25 0,-25 0,0 0,1 0,-1 0,0 0,0 25,0-25,25 0,-24 0,-1 0,0 0,0 25,0-25,25 0,-24 0,-1 0,0 0,0 25,0-25,25 0,-24 0,-1 0,0 0,0 24,0-24,1 0,24 0,-25 0,0 25,0-25,0 0,1 0,-1 0,0 0,0 25,0-25,25 0,-24 0,-1 0,0 0,0 25,0-25,25 0,-24 25,-1-25,0 0,0 24,25-24,-25 25,0-25,25 25,-24 0,-1-25,25 25,-25-25,25 24,-25-24,25 25,-25-25,25 25,0-25,0 0,0 25,0-25,-24 25,24-1,0-24,0 25,24 0,-24-25,0 25,0 0,25-25,-25 24,25 1,-25 0,25 0,-25-25,25 25,-25-1,24 1,1-25,-25 25,25 0,0-25,-25 25,25-1,0-24,-1 25,1-25,0 25,0-25,0 25,-1-25,1 25,0-25,0 25,24-25,-24 24,0-24,0 0,0 25,24-25,-24 25,0-25,0 0,-1 0,1 25,25-25,-25 0,-1 0,1 25,0-25,25 0,-26 0,1 0,25 0,-25 24,-1-24,26 0,-25 0,0 0,24 0,-24 0,0 0,25 0,-26 0,26 0,-25 0,0 0,-1 0,26 0,-25-24,0 24,-1 0,1 0,0 0,25 0,-26 0,1 0,0 0,0 0,24 0,-24 0,0 0,0 0,0 0,-1 0,26 0,-25 0,0 0,-1 0,1 0,0 0,0 0,25 0,-26-25,1 25,0 0,0 0,0 0,-1 0,1 0,0 0,0 0,0 0,-1 0,1 0,0 0,0 0,0 0,-1 0,1 0,0 0,0 0,0 0,-1 0,26 0,-25 0,0 0,-1 0,1 0,0 0,0-25,24 25,-24 0,0 0,0 0,0 0,-1 0,1 0,0 0,0 0,0 0,-1 0,1 0,0 0,0 0,0 0,0 0,-1 0,1 0,0 0,0 0,0 0,-1 0,1 0,0 0,0 0,0 0,-1 0,1 0,0 0,0 0,0 0,-1 0,26 0,-25 0,0 0,-1 0,1 0,0 0,0 0,0 0,-25 0,24 0,1 0,0 25,0-25,0 0,-1 0,-24 0,25 0,0 0,0 0,0 0,-25 0,24 0,1 0,0 0,0 0,0 25,-25-25,25 0,-1 0,1 0,0 0,0 0,0 0,-25 0,24 24,1-24,0 0,0 0,0 0,-25 0,24 0,1 0,0 0,0 0,0 0,-1 0,1 0,0 0,0 0,-25 0,25 0,-1 0,1 0,0 0,0 0,0 0,-1 0,1 0,0 0,0 0,0 0,-1 0,1 0,0 0,0 0,0 0,-1 0,1 0,0 0,0 0,0-24,0 24,-1 0,1 0,0 0,25 0,-26 0,1 0,0 0,0 0,0-25,-1 25,1 0,0 0,0 0,0 0,-1 0,1 0,0 0,0-25,0 25,-1 0,1 0,0 0,0 0,0 0,-1-25,1 25,0 0,0 0,0 0,-1 0,-24 0,25 0,0-25,0 25,0 0,-1 0,-24 0,25 0,0 0,-25 0,25-24,0 24,-25 0,24 0,1 0,-25 0,25-25,-25 25,0 0,25 0,-25-25,25 25,-25 0,0 0,25-25,-25 25,0 0,24 0,-24-25,0 25,0 0,0-25,0 25,0 0,0-24,0 24,0-25,0 25,0-25,0 25,0-25,0 25,0-25,0 1,0 24,0-25,-24 0,24 0,0 25,-25-25,25 1,-25-1,25 25,-25-25,25 0,-25 0,25 25,-25-24,1-1,24 25,-25-25,0 25,0-25,0 0,1 25,-1-24,0 24,0-25,25 25,-25-25,1 25,-1 0,0-25,0 25,0-25,1 25,-1-24,0 24,0 0,-24-25,24 25,0-25,0 25,0 0,1-25,-26 25,25 0,0 0,-24-25,24 25,0 0,-24 0,24-24,0 24,-25 0,26 0,-26 0,25-25,-25 25,26 0,-26 0,25 0,-24 0,24 0,-25-25,25 25,-24 0,24 0,-25 0,1 0,24 0,-25 0,26 0,-26 0,25 0,-24 0,24 0,-25 0,1 0,24-25,0 25,-25 0,26 0,-26 0,25 0,-25 0,26 0,-26 0,25-25,0 25,-24 0,24 0,-25 0,26 0,-1 0,-25-24,25 24,-24 0,24 0,0 0,-24-25,24 25,-25 0,25 0,1-25,-26 25,25 0,-24-25,24 25,-25 0,25 0,1-25,-26 25,25 0,0 0,-24-25,24 25,0 0,0 0,-24-24,24 24,0 0,-25 0,26 0,-1 0,-25-25,25 25,1 0,-26 0,25 0,0 0,-24 0,24 0,-25 0,26 0,-1 0,-25 0,25 0,1 0,-26 0,25 0,0 0,-24 0,24 0,-25 0,26 0,-26 0,0 0,25 25,-24-25,-1 0,25 0,-24 24,-1-24,25 0,-24 0,-1 0,1 25,24-25,-25 0,1 25,-1-25,0 0,1 0,24 25,-49-25,24 0,0 0,1 0,-1 25,0-25,1 0,-1 0,1 0,24 25,-25-25,1 0,-1 0,0 0,1 24,-1-24,1 0,-1 25,-24-25,24 0,0 25,-24-25,24 25,-24 0,-1-25,1 24</inkml:trace>
  <inkml:trace contextRef="#ctx0" brushRef="#br0" timeOffset="125565.182">10691 11931,'25'25,"-25"-25,0 25,25-1,-25 1,25-25,-25 25,24 0,-24-25,25 25,0-25,0 24,-25-24,25 0,-1 0,1 0,0 0,25-24,-26 24,1-25,25 0,-25-25,24 26,1-26,-1 0,26 1,-1-1,-24-24,24 24,1-24,-1 24</inkml:trace>
  <inkml:trace contextRef="#ctx0" brushRef="#br0" timeOffset="130418.4596">2778 12254,'-24'0,"24"0,0 0,0 0,0 0,0 0,0 0,0 0,0 0,0 0,0 0,0 0,0 0,0 0,0 0,24 0,-24 0,0-25,25 25,0 0,-25-25,25 25,0-25,-1 25,1-25,25 0,-25 1,0-1,-1 25,26-25,-25 0,0 0,-1 1,1-1,0 0,-25 25,25-25,-25 25,25-25,-25 25,0 0,0-24,0 24,0 0,0 0,0 0,0 0,0 0,-25 0,25-25,0 25,-25 0,25 0,-25 0,25 0,0 0,-25 0,25 0,-24 0,24 0,0 0,0 0,0 0,0 0,0 0,0 0,0 0,0 0,0 0,0 0,0 0,0 0,0 0,0 0,0 0,0 0,0 0,0 0,0 0,24 0,-24 0,25 0,-25 0,0 0,25 25,-25-25,0 0,25 0,-25 0,0 0,25 24,-25-24,0 0,0 25,0-25,0 25,0-25,0 25,0 0,0-25,0 24,-25 1,25 25</inkml:trace>
  <inkml:trace contextRef="#ctx0" brushRef="#br0" timeOffset="142361.1426">3919 13444,'0'0,"0"0,0 0,0 0,0 0,0 0,0 0,0 0,0 0,0 0,0 0,0 0,0 0,0 0,0 0,0 0,0 0,0 0,0 0,0 0,0 0,0 0,0 0,0 0,0 0,0 0,0 0,0 0,0 0,0 0,0 0,0 0,0 0,0 25,0-25,0 0,0 25,0-25,0 0,25 25,-25-1,0-24,25 0,-25 25,0-25,25 25,-25-25,0 25,25-25,-25 25,25-25,-25 24,24-24,-24 0,25 25,-25-25,25 0,-25 25,25-25,-25 0,25 0,-1 0,-24 0,25 25,-25-25,25 0,0 0,-25 0,25 0,-1 0,1 0,0 0,-25 0,25 0,0 0,-1-25,1 25,0 0,-25 0,25 0,0 0,-1 0,-24 0,25 0,0 0,0 0,0 0,-25 0,24 0,1 0,0 0,0 0,-25 0,25 0,-1 0,1 0,-25 0,25 0,0-25,0 25,-25 0,24 0,1 0,0 0,0 0,-25 0,25 0,0 0,-1 0,-24 0,25 0,0-25,0 25,-25 0,25 0,-1 0,1 0,-25-24,25 24,0 0,-25 0,25 0,-1 0,-24 0,25-25,-25 25,0 0,25 0,-25 0,25 0,-25-25,0 25,0 0,25 0,-25 0,0-25,0 25,0 0,0 0,24 0,-24-25,0 25,0 0,0 0,25-24,-25 24,0 0,0-25,0 25,0-25,25 25,-25 0,0-25,0 25,0 0,0 0,0 0,0-25,0 25,0 0,0 0,0 0,0 0,0 0,0 0,0 0</inkml:trace>
  <inkml:trace contextRef="#ctx0" brushRef="#br0" timeOffset="148240.4789">18902 12898,'0'0,"0"0,-25 0,25 0,0 0,0 0,0 0,0 0,-25 0,25 0,0 0,0 0,0 0,0 0,0 0,0 0,0 0,0 0,0 0,25 0,-25 0,0 25,25-25,-25 0,24 0,-24 0,25 0,0 0,0 0,0 0,-1 25,1-25,0 0,25 0,-26 0,1 0,0 0,0 0,0 0,-1 0,1 0,0 0,0 0,-25 0,25 0,-25 25,24-25,-24 0,0 0,0 0,0 0,0 0,0 0,0 0,0 0,0 0,-24 0,24 0,0 0,-25 25,25-25,-25 0,25 0,-25 24,0-24,1 25,24-25,-25 0,0 25,0-25,0 25,1-25,24 25,-25-25,0 24,0-24,25 25,-25-25,25 25,-24-25,24 0,-25 25,25-25,-25 0,25 25,0-25,-25 25,25-25,0 0,0 24,0-24,0 0,0 0,0 0,0 25,0-25,0 0,25 0,-25 0,25 25,-25-25,25 0,-25 0,24 0,1 0,0 0,0 0,0 0,-1 0,1-25,25 25,-25 0,-1 0,1 0,25 0,-25-25,-1 25,26 0,-25 0,0 0,-1 0,-24 0,25 0,-25 0,25 0,-25 0,0 0,0 0,0 0,0 0,0 0</inkml:trace>
  <inkml:trace contextRef="#ctx0" brushRef="#br0" timeOffset="148777.5096">18554 12725,'0'0,"0"0,0 0,0-25,-25 25,25 0,0 0,0 0,0 0,0 0,0 0,0 0,0 0,0 0,0 0,0 0,0 25,0-25,0 25,0-25,0 24,0 1,0 0,0 25,0-26,0 26,0-25,0 24,0 1,0-25,0 24,0 1,0-25,0 25,0-26,0 26,0-25,0 0,0-1,0 1,0 0,0 0,0-25,0 25,0-25,0 0,0 24,0-24,0 0,0 0</inkml:trace>
  <inkml:trace contextRef="#ctx0" brushRef="#br0" timeOffset="149316.5405">18653 12650,'0'0,"0"0,25 0,-25 0,0 0,0-24,25 24,-25 0,25 0,-25 0,25-25,-1 25,1 0,0 0,0 0,25-25,-26 25,26 0,-25 0,24 0,-24 0,25 0,-1 0,-24 0,25 0,-25 25,24-25,-24 0,25 0,-26 25,1-25,0 24,0-24,0 0,-1 25,1-25,-25 25,25-25,0 25,-25 0,0-25,25 24,-25-24,0 25,24 0,-24 0,0-25,0 25,25-1,-25 1,0 0,0 0,25 0,-25-1,0 1,0 0,0 0,25 0,-25 24,0-24,0 0,0 0,0 0,0-1,0 26,0-25,0 0,0-1,0 1,0 0,0 0,0 0,0-1,0-24,0 25,0-25,0 25,0-25,0 25,0-25,0 0,0 0,0 0,0 0</inkml:trace>
  <inkml:trace contextRef="#ctx0" brushRef="#br0" timeOffset="149725.5639">18653 13543,'0'0,"0"0,0 0,0 0,0 0,0 0,0 25,0-25,0 0,25 0,0 0,0 25,-25-25,25 0,24 0,-24 0,0 0,25 0,-1 0,1 0,-1 0,1 0,0 0,24 0,-24 0,-1 0,1 0,-1 0,1 0,0 0,-1 0,-24-25,25 25,-26 0,1 0,0 0,0 0,-25 0,25 0,-25 0,0 0,24 0,-24 0,0 0,0 0,0 0,0 0,-24 0</inkml:trace>
  <inkml:trace contextRef="#ctx0" brushRef="#br0" timeOffset="150345.5993">19100 12204,'0'-25,"0"25,0-25,0 25,-25 0,25-25,0 25,0 0,0 0,0 0,0 0,0 0,0 0,0 0,0 0,-25 0,25 25,0-25,0 25,0 0,0 0,0 0,0-1,0 1,0 0,0 0,0 0,0-1,0 1,0 0,0 0,0 0,0-1,0-24,0 25,0-25</inkml:trace>
  <inkml:trace contextRef="#ctx0" brushRef="#br0" timeOffset="151056.64">18753 11410,'0'0,"0"0,0 0,0 0,0 0,0 0,0 0,0 0,0 0,0 0,0 0,24 0,-24 0,25 25,0-25,0 0,0 0,0 0,24 0,-24 0,0 0,0 0,24 0,-24 0,0 0,0 0,-1 0,1 0,0 0,-25 0,0 0,0 0,25 0,-25 0,0 0,0 0,0 0,-25 0,25 0,-25 0,0 25,25-25,-24 0,-1 0,25 0,-25 0,25 0,-25 0,25 0,0 0,0 0,0 0,-25 0,25 0,0 0,0 25,0-25,0 0,0 0,0 24,0-24,-24 25,24-25,0 25,0 0,0 0,0-1,0 1,0 0,0 0,0 0,0-25,0 24,0 1,0 0,0 0</inkml:trace>
  <inkml:trace contextRef="#ctx0" brushRef="#br0" timeOffset="153260.7661">4564 13320,'0'0,"0"0,0 0,0 0,0 0,0 0,0 0,0 0,0 0,0 25,0-25,0 0,0 0,0 25,0-25,0 0,0 25,0-25,0 24,0-24,25 25,-25-25,0 25,0-25,25 25,-25 0,0-25,25 24,-25 1,25-25,-25 25,24 0,1-25,-25 25,25-25,0 24,-25-24,25 25,-1-25,1 25,-25-25,25 0,0 25,-25-25,25 0,-1 25,1-25,0 0,0 24,-25-24,25 0,0 0,-1 25,1-25,-25 0,25 0,0 25,0-25,-25 0,24 0,1 0,0 0,-25 0,25 25,0-25,-1 0,-24 0,25 0,0 0,-25 0,25 0,0 0,-25 0,24 0,1 0,-25 0,25 0,0 0,-25 0,25 0,-1 0,-24 0,25 0,0 0,-25 0,25 0,0 0,-25 0,24 0,1 0,-25 0,25-25,0 25,-25 0,25 0,-1 0,1 0,-25 0,25-25,0 25,-25 0,25 0,-1 0,-24 0,25-25,-25 25,25 0,-25 0,25 0,-25 0,25-24,-25 24,24 0,-24 0,25 0,-25 0,25-25,-25 25,25 0,-25 0,0-25,25 25,-25 0,0 0,25-25,-25 25,24 0,-24-25,0 25,25 0,-25-24,0 24,25 0,-25-25,0 25,0 0,25 0,-25-25,0 25,0 0,25-25,-25 25,0-25,0 25,24-24,-24 24,0-25,0 25,0 0,0-25,0 25,25-25,-25 25,0 0,0-25,0 25,0-24,0 24,0-25,0 25,0-25,0 0,0 25,0-25,0 25,0-24,0 24,0-25,0 25,0 0,0-25,0 25,0 0,0 0,0 0,0 0,0 0,0 0,0 0</inkml:trace>
  <inkml:trace contextRef="#ctx0" brushRef="#br0" timeOffset="156532.9532">19323 11286,'0'0,"0"0,0-25,0 25,0 0,0 0,0 0,0-24,0 24,0 0,0 0,-25-25,25 25,0 0,-24-25,24 25,0 0,-25 0,0-25,25 25,-25 0,0 0,25 0,-24-25,-1 25,0 0,0 0,0 0,1 0,-1 0,0 25,0-25,0 0,1 0,-1 0,0 25,0-25,0 0,25 25,-25-25,1 0,-1 25,25-25,-25 24,0-24,25 25,-25-25,1 25,24-25,-25 25,25 0,-25-25,25 24,-25 1,25 0,0-25,0 25,0 0,0-1,0 1,0 0,0 0,0 0,0-1,0 1,0 25,0-25,0-1,0 1,25 0,-25 0,25 0,-25-1,25 1,-25 0,24 0,1 0,-25-1,25-24,0 25,0 0,-1-25,1 25,0 0,0-25,0 0,0 24,-1-24,1 0,25 0,-25 0,-1 0,1 0,0 0,25 0,-26 0,1 0,0-24,0 24,0-25,-1 25,1-25,0 0,0 25,0-25,-1 1,1-1,0 0,-25 25,25-25,-25 0,25 1,-25 24,24-25,-24 0,0 0,25 0,-25-24,0 24,0 0,0 0,0 1,25-1,-25 0,0 0,0 0,0 1,-25-1,25 0,-25 0,25 0,-24 25,-1-24,25-1,-25 0,0 25,0-25,1 0,-1 25,0-24,0 24,0-25,1 25,24 0,-25-25,0 25,0 0,0 0,25 0,-24 0,-1 25,0-25</inkml:trace>
  <inkml:trace contextRef="#ctx0" brushRef="#br0" timeOffset="157001.98">19745 11584,'0'0,"0"0,0 0,0 0,0 0,0 0,0 0,0 0,0 0,0 0,25 25,-25-25,24 0,1 0,0 0,0 0,0 0,0 24,-1-24,1 0,25 0,-25 0,-1 0,1 0,0 0,0 0,0 0,-1 0,-24 0,25 0,-25 0,0 0,0 0</inkml:trace>
  <inkml:trace contextRef="#ctx0" brushRef="#br0" timeOffset="157261.9949">19596 11832,'0'0,"0"0,0 0,0 0,0 0,0 0,0 0,0 0,0 0,25 25,-25-25,25 0,-1 0,1 0,0 0,0 0,0 0,-1 0,1-25,25 25,-25 0,24 0,-24 0,25 0,-25-25,-1 25,26 0,-25 0,0 0,-1 0,1 0,0 0</inkml:trace>
  <inkml:trace contextRef="#ctx0" brushRef="#br0" timeOffset="157813.0264">20861 11708,'0'0,"0"-25,0 25,0-25,0 0,0 25,0-24,0-1,-25 25,25-25,0 25,-25 0,25-25,-24 25,24 0,-25 0,0 0,25 0,-25 0,0 25,25-25,-24 0,24 25,-25-25,25 25,-25-25,25 24,0-24,0 25,0-25,0 25,0-25,25 25,-25 0,25-25,-1 24,-24-24,25 25,25-25,-25 25,-1-25,1 25,0-25,25 25,-25-25,-1 0,1 24,-25-24,25 0,0 25,-25-25,25 25,-25-25,0 0,0 25,0-25,0 0,0 25,0-25,-25 0,25 0,-25 24,0-24,0 0,1 0,-1 0,0 0,0 0,0 0,0 0,1 0,-26 0,25 0,0 0,1 0,-1-24,0 24,0 0,0 0,25-25,-24 25,-1 0,25-25</inkml:trace>
  <inkml:trace contextRef="#ctx0" brushRef="#br0" timeOffset="158189.0479">20439 11410,'0'0,"0"0,0 0,0 0,0 0,0 0,0 0,0 25,0-25,0 0,0 25,0 0,0-1,0 1,0 0,0 0,0 24,0-24,0 25,0-25,25 24,-25 1,0-25,0 24,0-24,0 0,0 0,0-1,0 1,0 0,0 0,0 0,0-25,0 24,0-24,0 0,0 25,0-25,0 0,0 0,0 0</inkml:trace>
  <inkml:trace contextRef="#ctx0" brushRef="#br0" timeOffset="158633.0733">20563 11435,'0'0,"0"0,0-25,0 25,0 0,25 0,-25-25,25 25,0 0,-25 0,25 0,24 0,-24-24,0 24,24 0,-24 0,25 0,0 0,-26 0,26 0,-25 0,24 0,-24 24,0-24,0 0,0 0,-1 25,1-25,0 0,0 25,-25-25,25 0,-25 25,24-25,-24 25,0-25,0 24,0 1,25 0,-25 0,0 0,0-1,0 1,0 0,0 25,0-26,0 26,0-25,0 0,0 24,-25-24,25 0,0 0,0-1,0 1,0 0,0 0,0 0,0-1,0-24,0 25,0-25,0 0,0 25,0-25,0 0,0 0,0 0,0 25,0-25,0 0</inkml:trace>
  <inkml:trace contextRef="#ctx0" brushRef="#br0" timeOffset="158945.0912">20539 12179,'0'0,"-25"0,25 0,0 0,0 0,0 0,0 0,0 0,0 0,0 0,0 0,25 0,-25 0,24 0,1 0,0 25,25-25,-26 0,26 0,0 0,-1 0,1 0,24 0,-24 0,0 0,-1 0,26-25,-26 25,1 0,-25 0,24 0,1 0,-25 0,-1 0,26 0,-50 0,25 0,0 0,-25 0,0 0,0 0,0 0,0 0,0 0</inkml:trace>
  <inkml:trace contextRef="#ctx0" brushRef="#br0" timeOffset="161323.2272">5631 13295,'0'0,"0"0,0 0,0 0,0 25,0-25,0 0,0 25,0-25,0 0,0 25,0-25,0 25,0-25,25 24,-25 1,0-25,25 25,-25-25,0 25,24 0,-24-1,25 1,0-25,-25 25,25 0,0 0,-25-1,24-24,1 25,-25-25,25 25,0 0,0-25,-25 0,24 25,1-25,0 24,0-24,0 0,-1 0,1 25,0-25,0 0,0 0,0 25,-25-25,24 0,1 0,0 0,0 0,0 0,-1 0,1 0,0 25,-25-25,25 0,0 0,-1 0,1 0,0-25,-25 25,25 0,0 0,-1 0,1-25,0 25,0 0,0 0,-1-25,-24 25,25 0,0-24,0 24,0-25,-1 25,1 0,0-25,0 25,0-25,-25 25,24-25,1 25,0 0,-25-24,25 24,-25 0,25-25,-25 25,24 0,-24 0,0-25,25 25,-25 0,25-25,-25 25,0 0,25-25,-25 25,0-24,25 24,-25 0,0-25,0 25,25-25,-25 25,0-25,0 25,0-25,24 25,-24-24,0 24,0-25,0 25,25-25,-25 25,0-25,0 25,0-25,0 25,0-24,0 24,0-25,0 25,0 0,0-25,0 25,0 0,0-25,-25 25,25 0,0 0,0 0,0-25,0 25,0 0,0 0,0 0,0 0</inkml:trace>
  <inkml:trace contextRef="#ctx0" brushRef="#br0" timeOffset="167714.5928">21010 10319,'0'0,"0"0,0-25,0 25,0 0,-25 0,25 0,0 0,0 25,0-25,0 0,0 25,0-25,0 24,0 1,0 0,0 0,0 0,0-1,0 26,0-25,0 24,0 1,-25-25,25 24,0 1,0-25,0 24,0 1,-24 0,24-26,0 26,0-25,0 0,0 24,0-24,0 0,0-25,0 25,0-25,0 25,0-25,0 0,0 0,0 24,0-24,0 0,0 0,0-24,0 24,0 0,0-25,0 25,0-25,0 25,0-25,0 0,0 0,0 1,24-26,-24 25,0-24,0-1,0 25,0-24,0-1,0 0,25 26,-25-26,0 0,0 26,0-1,0-25,0 25,-25 1,25-1,0 0,0 25,0-25,0 0,0 1,0 24,0 0,0-25,0 25,0 0,0 0,0 0,0 0,-24 0,24 25,0-25,0 24,0 1,0 0,0 0,0 0,0 24,0-24,0 25,0-1,0-24,0 25,0-1,0 1,0-1,0-24,0 25,0-25,0 24,0-24,0 0,0 0,0-1,0 1,0-25,0 25,0-25,0 25,0-25,0 0,0 0,0 0,0 0,0 0,0 0</inkml:trace>
  <inkml:trace contextRef="#ctx0" brushRef="#br0" timeOffset="169177.6765">20861 9773,'0'-25,"0"25,0 0,0 0,0 0,0 0,0 0,0 0,0 0,0 0,0 0,0 0,0 0,0 0,0 0,0 0,0 0,0 25,-25-25,25 25,0 0,0-25,0 24,0 1,0 0,0 0,0 0,0-1,0 1,25 0,-25 0,25 0,-25 0,25-25,-25 24,25-24,-1 25,1-25,0 0,-25 0,25 0,0 0,-1 0,1-25,0 25,0 0,0-24,-1-1,1 25,-25-25,25 0,0 25,-25-25,25 0,-25 1,0-1,0 0,24 0,-24 25,0-25,0 1,0-1,0 25,0-25,0 25,0 0,0-25,-24 25,24 0,0 0,0 0,0 0,-25 0</inkml:trace>
  <inkml:trace contextRef="#ctx0" brushRef="#br0" timeOffset="169816.713">20960 9699,'0'0,"0"0,0 0,0 0,0 0,0 0,0 0,0 0,0 0,0 0,0 0,0 0,0 0,0 0,0 0,0 0,-24 0,24 24,0-24,0 25,0-25,0 25,-25 0,25 0,0-1,0-24,0 25,-25 0,25 0,0 0,0-1,0 1,0 0,0 0,0-25,0 25,25 0,-25-25,25 24,-25-24,24 25,-24-25,25 25,-25-25,25 0,0 0,-25 0,25 0,-1 0,1 0,-25 0,25 0,0 0,0-25,-25 25,24 0,1-25,0 1,-25 24,25-25,0 25,-25-25,24 0,-24 0,25 0,-25 25,25-24,-25-1,0 0,25 0,-25 0,0 1,0-1,0 25,0-25,0 0,0 25,0 0,0-25,0 25,0 0,0 0,0 0,0 0,0 0,0 0,0 0,0 0,0 0,-25 0,25 0</inkml:trace>
  <inkml:trace contextRef="#ctx0" brushRef="#br0" timeOffset="171953.8352">6549 13320,'0'0,"0"0,0 0,0 0,0 0,0 0,0 0,0 0,0 0,25 25,-25-25,0 0,0 25,0-25,24 25,-24-25,25 24,-25-24,0 25,25-25,-25 25,25 0,-25 0,25-25,-1 24,-24 1,25 0,0 0,-25 0,25-1,0-24,-25 25,24 0,1-25,-25 25,25-25,0 25,-25-25,25 24,-1-24,-24 0,25 25,0-25,0 0,0 25,-1-25,1 0,-25 0,50 0,-25 0,0 0,-1 0,1 0,0 0,0-25,0 25,-1 0,26-25,-25 25,0 0,-1-24,1 24,0-25,0 25,24-25,-24 25,0-25,0 25,0-25,-1 1,-24-1,25 25,0-25,0 0,-25 0,25 25,-25-24,24-1,-24 0,25 0,-25 0,25 1,-25 24,0-25,25 0,-25 0,0 0,0 25,25-24,-25 24,0-25,0 25,0 0,0-25,0 25,0 0,0 0,0 0,0 0,0 0,-25 0</inkml:trace>
  <inkml:trace contextRef="#ctx0" brushRef="#br0" timeOffset="177869.1736">21109 9624,'0'0,"0"0,25 0,-25 0,25 0,0 0,-25 0,24 0,1 0,0 0,0 0,24-25,-24 25,25 0,-25 0,24-24,1 24,-25 0,24-25,1 25,-1 0,-24-25,25 25,-1 0,-24 0,25-25,-25 25,24 0,-24 0,0-25,0 25,0 0,-1 0,-24 0,25 0,-25 0,25 0,-25 0,0 0,0 0,0 0,0 0,0 0,0 0,0 0,0 0,0 0,0 0</inkml:trace>
  <inkml:trace contextRef="#ctx0" brushRef="#br0" timeOffset="178205.1928">22300 9227,'0'-24,"0"24,0 0,0 0,0 0,0 0,0 0,0 0,0 0,0 0,0 0,0 24,0-24,25 0,-25 25,0-25,0 25,24 0,-24 24,0-24,0 0,25 25,-25-26,0 26,0-25,25 24,-25-24,0 0,0 25,0-26,0 1,0-25,0 25,0 0,0-25,0 25,0-25,0 0,0 0,0 24,0-24,0 0,0 0,0 0</inkml:trace>
  <inkml:trace contextRef="#ctx0" brushRef="#br0" timeOffset="178501.2097">22325 9252,'0'-25,"0"25,0 0,0-24,0 24,24-25,1 25,-25-25,25 25,0 0,0 0,-1-25,1 25,0 0,0 0,24 0,-24 0,0 0,0 25,24-25,-24 25,0-25,0 25,0-1,-25 1,24 0,-24-25,0 25,0 0,0-1,0 1,-24 0,24 0,-25 0,0-1,0-24,0 25,-24-25,24 0,0 25,-24-25,-1 0</inkml:trace>
  <inkml:trace contextRef="#ctx0" brushRef="#br0" timeOffset="179533.2688">20886 9376,'-25'0,"0"0,0 25,25-25,-24 0,-1 25,25-25,-25 25,0-1,25-24,-25 25,25 0,-24 0,24 0,0 24,0-24,0 0,0 24,0 1,0-25,0 24,0-24,0 25,0-25,24 24,-24-24,25 0,-25 0,25 0,0-1,0 1,-1 0,1 0,0 0,25-25,-25 24,-1-24,26 0,-25 0,24 0,-24 0,0 0,25 0,-26-24,1 24,0-25,25 25,-26-25,1 25,0-25,0 0,0 1,-1 24,1-25,-25 0,25 0,0 0,-25 0,25 1,-25-1,24 25,-24-25,25 0,-25 0,0 1,0-1,0 0,0 0,0 0,0 1,-25-1,25 0,-24 0,24 0,-25 1,0-1,25 25,-25-25,0 0,1 0,-1 1,0-1,0 25,0-25,1 0,-26 0,25 25,0-24,-24 24,24 0,-25 0,26 0,-26 0,25 24,-24-24,-1 25</inkml:trace>
  <inkml:trace contextRef="#ctx0" brushRef="#br0" timeOffset="185328.6002">10245 13295,'0'0,"0"-24,0 24,0 0,0 0,0 0,0 0,0 0,0 0,0 0,0 0,0 0,0 0,0 0,0 24,0-24,0 0,0 25,0-25,0 25,0-25,0 25,24 0,-24-1,0 1,0 0,25 0,-25 0,25-1,-25-24,25 25,-25 0,25 0,-25-25,25 25,-25-1,24-24,1 0,0 25,-25-25,25 0,0 0,-1 25,1-25,25 0,-25 0,-1 0,26 0,-25 0,24 0,1 0,-25 0,24 0,1 0,0 0,-1 0,-24 0,25 0,-1 0,1-25,-1 25,1 0,0 0,-1 0,1 0,0 0,-1 0,1 0,-1 0,1 0,0 0,-1 0,-24 25,25-25,-1 0,-24 0,25 0,-26 0,26 0,-25 0,0 0,24 0,-24-25,0 25,24 0,-24 0,0 0,0-25,0 25,-1 0,1-24,0 24,-25 0,25-25,0 25,-25-25,25 25,-25-25,24 25,-24-25,25 25,-25-24,0-1,25 25,-25-25,0 0,0 0,0 1,25-1,-25 25,0-50,0 25,0 1,0-1,0 0,0 25,0-25,0 0,-25 0,25 1,-25 24</inkml:trace>
  <inkml:trace contextRef="#ctx0" brushRef="#br0" timeOffset="186952.6931">18653 13047,'0'0,"0"0,0 0,0 0,0 0,0 0,0 0,0 0,0 0,0 0,0 0,0 0,0 0,0 0,0 0,0 0,0 0,0 0,0 0,0 0,0 0,0 0,0 0,0 0</inkml:trace>
  <inkml:trace contextRef="#ctx0" brushRef="#br0" timeOffset="196207.2225">10170 14213,'-25'-25,"25"25,-24-25,24 1,-25 24,25-25,-25 25,25 0,0 0,0 0,0 0,0 0,0 0,0 0,0 0,0 0,0 0,0 0,0 25,25-1,-25 1,0 0,25 0,-25 0,24 24,-24 1,25-25,0 24,-25 1,25-25,-25 24,25-24,-1 0,-24 0,25 0,0-1,0-24,0 25,0-25,-1 0,26 0,-25 0,24-25,1 25,0-24,-1-1,26 0,-1 0,-24 0,24 1,0-26,26 25,-26 0,0-24,26-1,-26 25,25-24,-24 24,24-25,-25 25,1-24,-1 24,1-25,-1 26,-24-1,-1 0,26 0,-26 0,1 1,-25-1,24 25,-24-25,0 25,0 0,-25-25,25 25,-25 0,0 0,0 0,0 0,0 0,0 0,0 0,0 0,0 0,0 0,0 0,0 0,0 0,-25 0,25 0,0 0,-25-25,25 25,0 0</inkml:trace>
  <inkml:trace contextRef="#ctx0" brushRef="#br0" timeOffset="197975.3236">20911 9748,'0'0,"0"25,0-25,0 0,0 25,0-25,0 0,0 25,0-25,0 24,25-24,-25 25,0-25,0 25,0 0,24-25,-24 25,0-1,25-24,-25 25,25 0</inkml:trace>
  <inkml:trace contextRef="#ctx0" brushRef="#br0" timeOffset="199063.3858">21035 12005,'0'0,"0"0,0 0,0 0,0 0,0 0,0 0,0 0,0 0,0 0,0 0,0 0,0 0,0 0,0 0,0 0,0 0,0 0,0 0,0 0,0 0,0 0,0 0,0 0,0 0,0 0,0 0,0 0,0 0,0 0,0 0,0 0,0 0,0 0,0 0,0 0,0 0,0 0,0 0,0 0,0 0,0 0,0 0,0 0,0 0,0 0,0 0,0 0,0 0,0 0,0 0,0 0,0 0,0 0,0 0,0 0,0 0,0 0,0 0,0 0,0 0,0 0,0 0,0 0,0 0,0-24,0 24,0 0,0 0,0 0,0 0,-25 0</inkml:trace>
  <inkml:trace contextRef="#ctx0" brushRef="#br0" timeOffset="199639.4188">21109 11931,'0'0,"0"0,0 0,0 0,0 0,0 0,0 0,0 0,0 0,0 0,0 0,0 0,0 0,0 0,0 0,0 0,0 0,0 0,0 0,0 0,0 0,0 0,0 0,0 0,0 0,0 0,0 0,0 0,0 0</inkml:trace>
  <inkml:trace contextRef="#ctx0" brushRef="#br0" timeOffset="200772.4836">19274 13246,'0'-25,"0"25,0 0,0 0,0 0,0 0,0 0,0 0,0 0,0 0,0 0,0 0,0 0,0 0,0 0,0 0,0 0,0 0,0 0,0 0,0 0,0 0,0 0,0 0,0 0,0 0,0 0,0 0,0 0,0 0,-25 0,25 0,0 0,0 0,0 0,0 0,0 0,0 0,0 0,0 0,0 0,0 0,0 0,0 0,0 0,0 0,0 0,0 0,0 0,0 0,0 0,0 0,0 0,0 0,0 0,0 0,0 0,0 0,0 0,-25 0,25 0,0 0,0 0,0 0,0 0,0 0,0 0,0 0,0 0,0 0,0 0,0 0,0 0,0 0,0 0,0 0,0 0,0 0,0 0,0 0,0 0,0 0,0 0,0 0,0 0,0 0,0 0,0 0,0 0,0 0,0 0,0 0,-25 0,25 0,0 0,0 0,0 25,0-25,0 0,0 0,0 0,0 0,0 0,0 0,0 0,0 0,0 0,0 0,0 0,0 0,0 0,0 0,0 0,0 0,0 0,0 0,0 0,0 0,0 0,0 0,0 0,0 0,0 0,0 0,0 0,0 0,0 0,0 0,0 0,0 0,0 0,0 0,0 0,0 0,0 0,0 0,-25 0</inkml:trace>
  <inkml:trace contextRef="#ctx0" brushRef="#br0" timeOffset="202097.5594">21481 10220,'0'0,"0"0,0 0,0 0,0 0,0 0,0 0,0 0,25 0,0 0,-25 0,25 0,-1 0,26-25,-25 25,0 0,-1-25,26 25,-25 0,0 0,-1-25</inkml:trace>
  <inkml:trace contextRef="#ctx0" brushRef="#br0" timeOffset="202257.5685">21481 10269,'-25'0,"25"0,0 0,0 0,0 0,0 0,25 0,0 0,-25 0,50 0,-26-25,1 25,25 0,-1-24,1 24,0-25,24 25,-24-25,24 25</inkml:trace>
  <inkml:trace contextRef="#ctx0" brushRef="#br0" timeOffset="204084.673">10121 14163,'0'0,"0"0,0 0,0 0,0 0,-25 0,25 0,0 0,0 0,0 0,0 0,0 0,0 0,0 0,0 0,0 0,0 0,0 0,0 25,25-25,-25 0,0 25,24 0,-24-25,25 25,-25-1,25 1,-25 0,25 0,0 0,-25 24,24-24,-24 0,25 0,0 0,-25-1,25 1,0 0,-25 0,25 0,-25-1,24 1,-24 0,25-25,-25 25,0-25,25 25,-25-25,0 0,25 24,-25-24,0 0,25 0,-25 0,0 0,24 0,-24 0,25 0,-25-24,25 24,0 0,0-25,-1 25,1-25,25 25,-25-25,24 0,-24 1,25-1,-1 25,26-25,-26 0,1 0,24-24,-24 24,24 0,1 0,-1 1,-24-1,24 0,1 0,-1 0,-24 0,24 1,-24-1,-1 0,26 25,-26-25,1 0,-25 1,24-1,1 0,-1 25,-24-25,0 0,25 1,-26 24,1-25,-25 25,25 0,-25-25,25 25,-25 0,0 0,0 0,0-25,0 25,0 0,0 0,0 0,0 0,0 0,-25 0</inkml:trace>
  <inkml:trace contextRef="#ctx0" brushRef="#br0" timeOffset="212633.162">17165 16049,'0'-25,"0"25,0 0,0 0,0-25,-25 25,25 0,0 0,0 0,0 0,0 0,0 0,0 0,0 25,0-25,0 25,0-1,0 1,0 0,0 0,25 0,-25 24,0-24,0 0,25 0,-25 24,0-24,25 0,-25-25,0 25,0 0,0-25,0 24,25-24,-25 0,0 25,0-25,0 0,0 0,0-25,0 25,0 0,-25-24,25 24,0-25,-25 0,25 0,-25 0,25 0,-25 1,25-26,-24 25,24-24,-25-1,0 0,25 26,-25-26,25 0,-25 1,25 24,0-25,25 26,-25-1,25 0,0 0,0 0,-1 1,1 24,0-25,0 25,24 0,-24 0,0 0,25 0,-26 25,1-25,0 24,-25-24,25 25,-25 0,0 0,0-25,0 25,-25-1,0 1,25 0,-25 0,-24 0,24-1,0 1,0-25,-24 25,24 0,0-25,0 25,1-25,-1 0</inkml:trace>
  <inkml:trace contextRef="#ctx0" brushRef="#br0" timeOffset="213073.1871">18331 15751,'25'0,"-25"-25,0 0,25 25,-25 0,0-24,0 24,24 0,-24-25,0 25,0 0,0 0,0 25,0-25,0 0,0 24,0 1,0 0,0 0,0 0,0 24,0-24,-24 25,24-26,0 26,0 0,0-26,-25 1,25 25,0-25,0-1,0 1,25 0,-25 0,0-25,24 25,-24-25,25 24,-25-24,25 0,-25 0,25 0,0 0,-25 0,24 0,1-24,-25 24,25-25,0 25,-25-25</inkml:trace>
  <inkml:trace contextRef="#ctx0" brushRef="#br0" timeOffset="213497.2114">18182 16024,'0'0,"0"0,0 0,0 0,0 0,0 0,25 0,-25 0,25 0,0 0,-1 0,1 0,0 0,0 0,0 0,-1 0,1 0,0 0,0 25,0-25,-1 0,1 0,-25 24,25-24,0 0,-25 25,0-25,25 25,-25-25,0 25,0-25,0 25,24-25,-24 24,0-24,0 25,0-25,0 0,0 25,25-25,-25 0,0 0,25 25,-25-25,0 0,25 0,0 0,-25 0,24-25,1 25,0 0,-25-25,25 25,0 0,-25-25,25 1,-25 24,24-25,-24 25,0-25,0 0,0 0,-24 1,24 24,-25-25,0 0,0 0,0 0,0 25,1-24,-1 24,-25 0,25 0,1 0,-1 0,0 24,0-24,0 0,25 25,-24-25</inkml:trace>
  <inkml:trace contextRef="#ctx0" brushRef="#br0" timeOffset="213857.232">19819 15577,'0'-24,"-25"-1,1 25,24-25,-25 25,-25 0,25 0,1 0,-26 0,25 0,0 25,-24 0,24-1,-25-24,26 25,-1 0,0 0,0 0,25-1,0 1,0 0,0 0,25 0,0-1,0 1,24 0,-24-25,25 25,-1 0,1-25,-25 24,24-24,-24 25,25-25,-26 25,1 0,0-25,-25 25,0-25,0 0,0 24,0-24,-25 25,25-25,-25 25,-24-25,24 0,-25 25,1-25,-1 0,1 25,-1-25</inkml:trace>
  <inkml:trace contextRef="#ctx0" brushRef="#br0" timeOffset="214373.2615">15727 17140,'-25'0,"-25"25,25-25,-24 0,49 0,-25 0,25 0,-25 0,25 0,0 0,25 0,-25 0,25 0,-1 0,1 0,0 0,25 0,-1 0,26 0,-26 0,26 0,-1-25,1 25,24-25,0 25,0 0,25-25,0 1,0 24,25-25,0 0,0 0,24 25,1-25,-25 1,25-1,-1-25,-24 25,25 1,-26-1,1 0,0 0,0 0,0 1,-25-1,0 0,0 0,-25 0,25 1,-25 24,-24-25,24 0,-49 25,24-25,-24 25,-1 0,-24-25,0 25,0 0,-25 0,0 0,0 0,0 0,0-24,0 24,-25 0,25 0,-25 0,0 0,0 0,1 0,-1 0,-25 0</inkml:trace>
  <inkml:trace contextRef="#ctx0" brushRef="#br0" timeOffset="230775.1996">16570 16942,'-25'0,"25"0,-25 0,25 24,-25-24,25 0,0 0,0 0,0 0,0 0,0 0,0 0,0 0,25 0,-25-24,0 24,25 0,0-25,0 25,-1 0,1-25,0 25,0-25,0 25,0-25,-1 25,1-24,-25-1,25 25,0 0,-25-25,25 25,-25-25,0 25,0 0,0 0,0 0,0 0,0 0,-25 0,25 0,-25 0,0 0,0 25,1-25,-1 25,0-25,0 0,0 25,0-1,1-24,-1 25,25-25,-25 0,25 25,-25-25,25 0,0 0,0 0,0 0,0 0,25 0,-25 0,25 0,-25 0,25 0,-25-25,24 25,1 0,0-25,0 25,-25-24,25 24,0-25,-1 25,-24-25,25 25,-25 0,25-25,-25 25,0 0,0-25,0 25,0 0,0 0,0 0,0 0,-25 0,25 0,-25 25,1-25,24 0,-25 0,25 25,-25-25,25 0,-25 0,25 25,0-25,0 0</inkml:trace>
  <inkml:trace contextRef="#ctx0" brushRef="#br0" timeOffset="231107.2186">16520 16694,'0'0,"0"0,0 0,0 0,0 0,0 0,0 0,25 0,-25 0,25 24,-25-24,25 0,-25 0,24 25,1-25,0 0,-25 25,25-25,0 0,0 0,-25 25,24-25,1 25,-25-25,25 0,-25 24,0 1,0 0,0-25,-25 25,25 24,-25-24,1 0,-1 25,0-26,0 26,-25 0,26-1,-1-24</inkml:trace>
  <inkml:trace contextRef="#ctx0" brushRef="#br0" timeOffset="233359.3474">4292 16024,'24'0,"-24"25,25-25,0 24,0 1,-25-25,25 25,-1-25,1 25,-25-25,25 0,0 25,0-25,-25 0,24 0,1 0,0-25,-25 25,25 0,0-25,-1 0,1 25,0-25,0 1,0-1,-1 0,1 0,0 0,0 1,24-1,-24 0,0 0,25 25,-25-25,-1 25,26-24,-25 24,0 0,24 0,-24 24,0-24,0 25,24-25,-24 25,0 0,0 0,-1-1,26 1,-25 0,0 0,-1 0,1-1,0-24,0 25,24-25,-24 25,0-25,0 25,0-25,-1 0,1 0,0 0,25 0,-26 0,1 0,0 0,0 0,0 0,-1-25,1 25,0 0,0 0,25-25,-26 25,1 0,0 0,0-25,24 25,-24 0,0 0,25 0,-26 0,1 0,0 0,25 0,-26 0,26 0,-25 25,0-25,24 0,-24 0,25 0,-26 25,1-25,25 0,-25 0,24 0,-24 0,25 0,-26 0,26 0,0-25,-25 25,24 0,1-25,-25 25,24 0,1-24,-1 24,1 0,0-25,-26 25,26 0,0 0,-1-25,-24 25,25 0,-26 0,26 0,-25 0,24 0,1 0,-25 0,24 0,-24 0,25 0,-25 25,24-25,-24 0,25 0,-25 0,-1 0,26 0,-25 25,24-25,-24 0,0 0,25 0,-26-25,26 25,-25 0,0 0,24 0,-24 0,25 0,-26-25,1 25,25 0,-25 0,-1 0,26-25,-25 25,24 0,-24 0,25-25,-25 25,24 0,-24 0,0 0,25 0,-26 0,1 0,25 0,-25 0,-1 0,1 0,0 0,0 0,0 0,-1 0,26 0,-25 0,0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3:12:01.936"/>
    </inkml:context>
    <inkml:brush xml:id="br0">
      <inkml:brushProperty name="width" value="0.05292" units="cm"/>
      <inkml:brushProperty name="height" value="0.05292" units="cm"/>
      <inkml:brushProperty name="color" value="#FF0000"/>
    </inkml:brush>
  </inkml:definitions>
  <inkml:trace contextRef="#ctx0" brushRef="#br0">5854 12105,'0'0,"0"0,0 0,0 0,0-25,0 25,0 0,0 0,0 0,0 25,0-25,0 0,0 0,0 24,-25-24,25 25,0-25,0 25,0 0,-24 0,24 24,0-24,0 0,-25 25,25-26,0 26,-25-25,25 24,-25-24,25 25,0-25,-25-1,25 1,0 0,0 0,0 0,-24-25,24 24,0-24,0 0,0 0,0 0</inkml:trace>
  <inkml:trace contextRef="#ctx0" brushRef="#br0" timeOffset="356.0203">5805 12105,'0'-25,"0"25,24-25,-24 25,25-25,-25 0,0 25,25-24,-25 24,25-25,-25 25,25 0,-1-25,-24 25,25 0,0 0,-25 0,25 0,-25 0,25 0,-1 25,1 0,-25-25,25 24,0 1,-25 0,25 0,0 0,-25-1,24 1,-24 0,25 25,-25-25,25-1,-25 26,25-25,-25 0,25-1,-25 26,0-25,24 0,-24-1,0 1,25 0,-25 0,0 0,0-25,0 24,25-24,-25 25,0-25,0 0,0 0,0 0,0 0,0 0,0 0,0 0</inkml:trace>
  <inkml:trace contextRef="#ctx0" brushRef="#br0" timeOffset="608.0348">5904 12477,'0'0,"-25"0,25 0,0 0,0 0,0-25,0 25,0 0,0 0,0 0,25 0,-25 0,25 0,-1 0,1 0,0 0,0 0,0 0,-1 0,1-25,25 25,-25 0,0 0,24 0,-24-25,0 25,0 0,-25 0,24 0,1-24,-25 24</inkml:trace>
  <inkml:trace contextRef="#ctx0" brushRef="#br0" timeOffset="1089.0623">5284 12005,'0'0,"0"-24,0 24,0 0,0-25,0 25,0 0,0 0,0-25,-25 25,25 0,0 0,0 0,0 0,0 25,0-25,0 0,0 0,0 25,0-25,0 24,0 1,0 25,0-25,0 24,0 1,0 0,25 24,-25-24,0 24,0-24,0 24,0-24,0 24,0-24,25-1,-25 1,0-25,0 24,0-24,0 0,0-25,0 25,0-25,24 24,-24-24,0 0,0 0</inkml:trace>
  <inkml:trace contextRef="#ctx0" brushRef="#br0" timeOffset="1660.0949">5309 11807,'0'0,"0"-25,0 25,-25 0,25 0,0 0,0 0,0 0,0 0,0 0,0 0,0 0,0 0,25 0,-25 0,24 0,1-25,0 25,0 0,24-24,1 24,0 0,-1-25,1 25,24-25,-24 25,24-25,1 25,-1-25,-24 25,24 0,1-24,-1 24,-24 0,24 0,0 0,-24 0,0 0,-1 24,1-24,-1 25,-24-25,25 25,-25 0,-1 0,-24-1,25 1,-25 0,25 0,-25 24,25-24,-25 0,0 25,0-26,0 1,0 25,0-25,0 24,25-24,-25 0,0 25,0-26,24 1,-24 25,0-25,25-1,-25 1,0 25,25-25,-25-1,0 1,0 25,25-25,-25-1,0 1,0 25,25-25,-25-1,0 1,0 0,0 0,0 0,0-25,0 24,0-24</inkml:trace>
  <inkml:trace contextRef="#ctx0" brushRef="#br0" timeOffset="2096.1199">5532 13072,'0'0,"-25"0,25 0,0 0,0 0,0 0,0 0,0 0,0 0,0 0,25 0,-25 0,25 0,-1 0,1 0,0 0,25 0,-1 0,1 0,-1-25,1 25,24 0,-24-25,24 25,1-24,-1 24,1-25,-1 25,25-25,-24 0,-1 25,1-25,-1 25,0-24,1-1,-26 25,1 0,0-25,-1 25,-24 0,25 0,-25 0,-1 0,-24 0,25 0,-25 0,0 0,0 0,0 0,0 0,0 0,0 0</inkml:trace>
  <inkml:trace contextRef="#ctx0" brushRef="#br0" timeOffset="2564.1466">6202 13122,'0'0,"0"-25,-25 0,25 25,0-25,0 25,0 0,0 0,0 0,0 0,0 0,0 0,0 0,0 0,0 0,0 25,0 0,0-25,25 25,-25 24,24-24,-24 0,25 25,-25-26,25 1,-25 25,25-25,-25-1,25 1,-25 0,0 0,24 0,-24-1,0 1,0 0,25-25,-25 25,0 0,0-25,0 24,0 1,0-25,0 25</inkml:trace>
  <inkml:trace contextRef="#ctx0" brushRef="#br0" timeOffset="3132.1791">6698 14188,'24'-25,"-24"1,0-1,0 0,0 0,0 0,0 25,0-24,0-1,0 25,0-25,-24 25,24 0,-25-25,25 25,-25 0,25 0,-25 0,0 0,1 0,24 0,-25 0,0 25,0-25,0 25,1 0,-1-1,0 1,0 0,0 25,1-26,-1 26,0 0,0-26,25 26,0-25,-25 25,25-26,0 1,0 0,25 0,-25 0,25-25,-25 24,25 1,0-25,-1 0,1 25,0-25,25 0,-26 0,1 0,25-25,-1 25,-24 0,25-25,-25 25,24-24,-24 24,0-25,0 25,-1 0,-24-25,25 25,-25 0,0 0,0 0,0 0,0 0,0 0,0 0,0 0,-25-25,25 25,0 0</inkml:trace>
  <inkml:trace contextRef="#ctx0" brushRef="#br0" timeOffset="4688.2681">6152 13543,'25'0,"-25"0,0-24,0 24,25 0,-25 0,24 0,-24-25,25 25,-25-25,25 25,0-25,-25 25,25-25,-1 1,-24 24,25-25,0 25,-25-25,0 25,25-25,-25 25,0 0,0 0,0 0,0 0,0 0,-25 0,25 0,0 25,-25-25,0 25,1 0,24-1,-25 1,0 0,0 0,0 0,25-1,-24 1,24 0,0 0,-25-25,25 25,0-1,0-24,0 25,25-25,-25 0,0 25,24-25,-24 0,25 0,0 0,-25 0,25 0,0-25,-1 25,1 0,0-25,0 25,0-24,-1 24,1 0,-25-25,25 25,-25 0,0 0,0 0,0 0,0 0,0 0,0 0,0 0,0 25,-25-1,25-24,-25 25,25 0,-24 0,24 0,-25-1,25 1,0 0,-25 0,25 0,0-1,0 1,0 0,0 0,0 0,0-25,0 24,25 1,-25-25,25 25,-1-25,-24 25,25-25,0 0,0 25,0-25,-1 0,1 0,0-25,0 25,0 0,-1 0,1 0,-25-25,25 25,-25 0,0 0,0 0,0 25,0-25,0 25,-25-25,25 24,-25 1,1 0,24 0,-25 0,0 24,0-24,25 0,-25 0,1 0,24-1,0 1,-25 0,25-25,0 25,0-25,0 0,25 25,-25-25,24 0,-24 0,25 0,-25 0,25 0,0 0,0 0,-25 0,24 0,-24 0,25 0,-25 0,0 24,0-24,0 25,0 0,0-25,0 25,0 0,0-1,-25 1,25-25,0 25,0 0,0-25,0 25</inkml:trace>
  <inkml:trace contextRef="#ctx0" brushRef="#br0" timeOffset="5476.3132">5780 10691,'0'-25,"-25"25,25-25,0 25,-25 0,25 0,0 0,0 0,0 0,0 0,0 0,0 25,0-25,0 25,0 0,0-1,0 26,25-25,-25 24,0 1,25 0,-25-1,25 1,-25-1,24 1,-24 0,25-25,-25 24,0-24,25 0,-25 0,25-1,-25-24,0 25,0-25,0 25,25-25,-25 0</inkml:trace>
  <inkml:trace contextRef="#ctx0" brushRef="#br0" timeOffset="6119.35">5929 9798,'0'-25,"0"0,-25 0,25 1,-25-1,25 0,-25 0,0 0,25 25,-24-24,-1 24,0 0,0 0,0 0,1 0,-1 0,0 0,0 24,0-24,1 25,-1 0,0 0,0 0,0-1,25 26,-24-25,-1 0,25 24,0-24,0 25,0-26,0 26,0-25,25 25,-1-26,1 1,0 0,0 0,0 0,24-25,-24 24,25-24,-1 0,1 0,-1 0,1-24,0 24,-1-25,1 25,-1-25,-24 25,25-25,-25 0,0 25,24-24,-49 24,25-25,-25 25</inkml:trace>
  <inkml:trace contextRef="#ctx0" brushRef="#br0" timeOffset="11231.6424">10046 5953,'0'0,"0"0,0 25,0-25,25 0,0 25,-25-25,25 25,-25-25,24 24,1-24,0 25,0-25,0 25,-1-25,1 0,0 0,0 0,25 0,-26 0,1 0,25 0,-25 0,24 0,-24-25,25 25,-26-25,26 25,0-24,-26-1,26 25,-25-25,24 0,1 0,-25 1,24 24,-24-25,0 0,25 25,-26-25,1 0,0 25,0-25,0 25,-1 0,1 0,0 0,0 0,-25 0,25 0,0 0,-1 0,-24 25,25-25,0 0,-25 25,25-25,0 0,-1 25,-24-25,25 0,0 0,0 25,0-25,-1 0,1 0,0 0,0 0,0 0,24 0,-24 0,0 0,0 0,24 0,-24 0,0 0,24 0,-24 0,0-25,25 25,-26 0,26 0,-25 0,24-25,1 25,-25 0,24 0,-24 0,25 0,-25 0,24 0,-24 0,0 25,25-25,-26 0,26 0,-25 25,0-25,-1 0,26 25,-25-25,0 0,24 24,-24-24,25 0,-1 25,-24-25,25 0,-1 25,-24-25,25 0,-1 0,1 0,-1 0,1 0,-25 0,25 0,-1 0,1 0,-1 0,-24 0,25 0,-1 0,-24-25,25 25,-1 0,-24 0,25-25,-25 25,24 0,-24-24,25 24,-26 0,1 0,25-25,-25 25,-1 0,1 0,0 0,0 0,0 0,-1 0,-24 0,25 0,0 0,-25 25,25-25,-25 0,25 0,0 0,-25 24,24-24,-24 0,25 0,0 0,-25 0,25 0,0 25,-25-25,24 0,1 0,0 0,0 0,0-25,-1 25,26 0,-25 0,0 0,-1 0,26 0,-25-24,24 24,-24 0,25 0,-25 0,24 0,-24 0,25 0,-26 0,1 0,0 0,0 0,0 0,-1 24,1-24,0 0,0 0,-25 25,25-25,-1 25,1-25,0 0,-25 0,25 25,0-25,0 0,-1 25,1-25,0 0,0 0,0 24,-1-24,1 0,0 25,0-25,0 0,-1 25,1-25,0 0,0 0,0 25,-1-25,26 0,-25 0,24 0,-24 0,25-25,-1 25,1 0,0-25,-1 25,1-25,-1 25,1 0,25-24,-26 24,1 0,-1 0,1-25,-25 25,24 0,1 0,-25-25,24 25,-24 0,25 0,-25 0,-1 0,1 0,0 0,0 0,0 0,-1 0,1 0,0-25,0 25,0 0,-1 0,1 0,-25 0,25 0,0 0,-25 0,25 0,-25 0,0 0,0 0,0 0,0 0</inkml:trace>
  <inkml:trace contextRef="#ctx0" brushRef="#br0" timeOffset="12529.7166">5681 9227,'-25'-24,"25"24,-25 0,0 0,0 0,1 0,24 0,-25 0,0 24,0-24,25 0,-25 25,1-25,24 25,-25-25,0 25,25 0,-25-1,0 1,25 0,-24 0,24 0,-25-1,25 1,-25 25,25-25,0 24,0 1,0-25,-25 24,25 1,0-1,0 1,25-25,-25 24,0 1,25 0,-25-1,25-24,-1 25,1-1,-25-24,25 25,0-25,0-1,24 1,-24 25,0-25,0-25,24 24,-24 1,25 0,-26-25,26 25,-25-25,24 25,-24-25,25 0,-25 0,24 0,1 0,-25 0,24 0,-24 0,25 0,-25-25,-1 25,26-25,-25 0,0 25,24-25,-24 1,0-1,0 25,-1-25,1 0,0 0,0-24,0 24,-1 0,-24 0,25-24,0 24,-25 0,25-24,-25 24,0 0,0-25,0 25,0 1,0-26,0 25,0 0,0 1,0-26,-25 25,25 0,-25 1,25-1,-25-25,1 25,-1 1,0-1,0 0,-24-25,24 26,0-1,-25 0,26 0,-26-24,25 24,-24 0,24 25,-25-25,25 0,0 25,1 0,-1-24,0 24,0 0,0 24,-24-24,24 0,0 25,0-25,1 25,-1 0,0 0,0-1,25 1,-25 0</inkml:trace>
  <inkml:trace contextRef="#ctx0" brushRef="#br0" timeOffset="12941.7402">6896 9823,'0'24,"0"-24,0 0,-25 0,25 0,0 0,0 0,0 0,0 0,0 0,0 0,0 0,0 0,0 25,0-25,0 0,0 0,25 0,-25 0,25 0,-25 0,25 0,-1 0,1 0,0 0,25 0,-26 0,26 0,-25-25,25 25,-1 0,-24-24,25 24,-1 0,1-25,-1 25</inkml:trace>
  <inkml:trace contextRef="#ctx0" brushRef="#br0" timeOffset="13439.7687">8161 9351,'0'-24,"0"-1,0 0,-25 25,25-25,-25 0,25 25,0 0,-24 0,24-24,0 24,-25 0,25 0,-25 24,25-24,-25 0,0 25,25-25,-24 25,-1 0,25-25,-25 25,25-1,0 26,0-25,0 0,0-1,0 26,0-25,0 0,0-1,25 26,-25-25,25 0,-1-1,1-24,0 25,0 0,24-25,-24 25,0-25,25 0,-25 0,24 0,-24 0,25-25,-26 25,26 0,-25-25,24 25,-24-25,0 1,25 24,-26-25,-24 0,25 0,0 0,-25 25,0-24,0-1,0 0,0 0,0-24,-25 24,0 0,1 0,-1-24,-25 24,25 0,-24 0,-1 25,1-25,24 25,-25 0,1 0,-1 0,25 25,-25-25,1 25,24-25,0 25</inkml:trace>
  <inkml:trace contextRef="#ctx0" brushRef="#br0" timeOffset="13672.782">8161 9550,'25'0,"-25"0,25 0,-25 25,25-25,-1 24,-24-24,25 25,0-25,0 25,-25 0,25 0,-1-25,1 24,0 1,-25 0,25 0,0 0,-1-1,-24 1,25-25,-25 25,25 0,0-25,-25 25,25-25,-25 0,24 24,-24-24,0 0,25 0</inkml:trace>
  <inkml:trace contextRef="#ctx0" brushRef="#br0" timeOffset="14244.8147">8236 9004,'-25'-25,"0"25,0-25,0 25,0-24,1 24,-1-25,25 25,-25 0,0 0,0 0,1 25,-1-25,0 0,0 24,0-24,1 25,-26 0,25 0,0 0,1 0,-1-1,0 26,0-25,0 24,1-24,24 25,-25-1,25 1,0 0,0-1,0 1,0-1,0 26,25-26,-25 1,24 0,1-1,0 1,0 24,0-24,-1 0,1-1,0-24,25 25,-1-1,1-24,-25 25,49-26,-24 1,-1 0,26-25,-1 25,-24-25,24 0,1 0,-1 0,0 0,1-25,-26 25,26-25,-1 0,-24 25,24-24,-24-26,24 25,-24 0,-1-24,1 24,-25-25,25 1,-26-1,1 0,0 1,-25-1,25 1,-25-26,0 26,-25-26,0 26,0-26,1 1,-1-1,-25 26,25-26,-24 26,-1-1,0 25,1-24,-1 24,-24-25,24 25,1 1,-1 24,-24-25,24 25,-24 0,24 0,-24 0,-1 0,1 0,-1 25,1-1,-1 1</inkml:trace>
  <inkml:trace contextRef="#ctx0" brushRef="#br0" timeOffset="17315.9904">19720 5978,'-25'0,"0"-25,25 25,-24 0,24-25,-25 25,25 0,-25 0,25 0,0 0,0 0,0 0,0 0,0-24,0 24,0 0,0 0,0 0,0 0,0 0,0 0,0 0,25 0,0 0,-1 0,1 0,25 0,-1 0,1 0,0 0,24 0,1 0,-1 0,0 0,1 0,24 0,-25 0,1 0,24 0,-25 0,1 0,24 0,-24 0,-1 0,25 0,-24 0,-1 0,0 0,-24 24,24-24,-24 0,0 0,-1 0,1 0,-1 0,-24 0,0 0,0-24,-25 24,0 0,25 0,-25 0,0 0,0 0</inkml:trace>
  <inkml:trace contextRef="#ctx0" brushRef="#br0" timeOffset="18488.0574">7219 7144,'0'0,"0"25,0-25,0 24,24-24,-24 25,25-25,0 0,0 0,24 25,-24-25,25 0,-1 0,1 0,0 0,-1 0,26 0,-26 0,26-25,-26 25,1 0,24 0</inkml:trace>
  <inkml:trace contextRef="#ctx0" brushRef="#br0" timeOffset="19436.1117">6946 8979,'0'0,"0"-25,0 25,0 0,0-24,0 24,0 0,0 0,0 0,0 0,0 0,0 0,0 0,0 0,0 0,0 0,0 0,0 24,0-24,0 25,0-25,0 25,24 0,-24 0,25 24,-25-24,0 25,25-1,-25-24,0 25,0-1,25 1,-25 0,0-1,0-24,25 25,-25-26,0 1,0 0,0 0,24-25,-24 25,0-25,0 0,0 24,0-24,0 0</inkml:trace>
  <inkml:trace contextRef="#ctx0" brushRef="#br0" timeOffset="20302.1612">6549 8558,'0'0,"0"0,0 0,0 0,0 0,0 0,0 0,0 0,0 0,0 0,25 0,-25 0,24 0,1 0,0 0,0 0,0 0,-1 0,1-25,0 25,0 0,0-25,-1 25,1 0,0-25,0 25,0 0,-1 0,-24 0,25 0,-25 0,0 0,0 0,0 0,0 0,0 0,0 25,0-25,0 25,-25-25,25 25,-24-1,24 1,-25 0,25 0,-25-25,0 25,25-1,-25 1,25 0,-24 0,-1-25,25 25,0-1,-25-24,25 25,0-25,0 0,0 25,0-25,0 0,0 0,0 0,0 0,0 0,0 0,0 0,0 0,25 0,-25 0,25 0,-25 0,24 0,1 0,-25-25,25 25,0 0,0-25,-25 25,24 0,1-24,0 24,0 0,0-25,-25 25,24 0,-24 0,25-25</inkml:trace>
  <inkml:trace contextRef="#ctx0" brushRef="#br0" timeOffset="20904.1956">6871 8235,'0'-25,"-25"25,1 0,24-24,-25 24,0 0,0 0,0 0,1 0,-1 0,0 0,0 24,0-24,-24 0,24 25,0-25,0 25,1 0,-1 0,0-1,0 1,25 0,-25 0,1 24,24-24,0 25,0-25,0 24,0 1,0-25,0 24,0 1,24-25,1-1,-25 26,25-25,0 0,0-1,24 1,-24 0,0 0,24 0,-24-25,0 25,25-25,-26 0,26 0,-25 0,24 0,-24 0,25-25,-25 25,-1 0,26-25,-25 25,0-25,24 0,-24 0,0 25,0-24,0-1,-1 0,1 0,-25 0,25 1,0-1,-25 0,25 0,-25 0,0-24,0 24,0 0,0-24,0 24,0-25,0 1,-25 24,25-25,-25 25,0-24,25 24,-25 0,1 0,-1 1,0 24,0-25,0 25,0 0,1 0,-1 0,-25 0,25 25,-24-25,24 24,-25 1,26 0,-26 0,0 0,26-1</inkml:trace>
  <inkml:trace contextRef="#ctx0" brushRef="#br0" timeOffset="24408.3961">10369 7218,'0'0,"0"0,0-25,0 25,0 0,0 0,25 0,-25 0,0 25,0-25,24 0,-24 0,25 25,-25-25,25 25,0-25,-25 25,25-1,-1-24,1 25,0-25,0 25,0 0,-1-25,1 25,0-25,0 0,0 24,-1-24,1 0,0 0,0 0,24 0,-24 0,0-24,0 24,0 0,24-25,-24 25,0-25,0 25,24-25,-24 0,0 25,0-24,24-1,-24 25,0-25,0 0,24 25,-24-25,0 1,0 24,0 0,-1-25,1 25,0 0,0 0,0 0,-1 0,1 0,0 0,0 0,0 25,-1-25,1 0,0 24,0-24,0 0,-1 25,1-25,0 0,25 0,-26 25,1-25,0 0,25 0,-26 0,1 0,25 0,-25 0,-1 0,26 0,-25 0,24-25,-24 25,0 0,25 0,-25 0,-1-25,1 25,25 0,-25 0,-1 0,1 0,0-24,0 24,0 0,-1 0,1 0,0 0,-25 0,25 0,0 0,-1 24,1-24,0 0,0 0,0 25,-1-25,1 0,0 0,0 25,0-25,-1 0,1 0,0 0,25 25,-26-25,1 0,25 0,-25 0,24 0,-24 0,25 0,-1 0,1 0,-25 0,24 0,1 0,-25-25,24 25,1 0,0 0,-1 0,1 0,-1 0,-24 0,25 0,-1 0,1 0,0 0,-26 0,26 0,-25 0,24 25,1-25,-25 0,0 0,24 0,-24 25,25-25,-25 0,-1 0,26 0,-25 24,24-24,-24 0,0 0,25 0,-26 0,1 0,25 0,-25 25,-1-25,1 0,25 0,-25 0,-1 0,1 0,0 0,0 0,0 0,-1 0,1 0,25 0,-25 0,-1 0,1 0,0 0,0 0,0 0,-1 0,1 0,25-25,-25 25,0 0,24 0,-24 0,0 0,24 0,-24 0,0 0,0 0,24 0,-24 0,0 0,25 0,-26 0,1 0,25-24,-25 24,-1 0,26 0,-25 0,0 0,24 0,-24 0,0 0,24 0,-24 0,0 0,25 0,-26 0,1 0,0 0,25 0,-25 0,24 0,-24 0,0 0,24 0,-24 0,25 0,-25 0,24 0,-24 0,0 0,24 0,-24-25,0 25,0 0,0 0,-25 0,24 0,-24 0,25 0,-25 0,0 0,0 0,0 0,0-25,0 25,-25 0,25 0,-24 0</inkml:trace>
  <inkml:trace contextRef="#ctx0" brushRef="#br0" timeOffset="25664.4679">9525 9699,'-24'0,"24"0,0 0,0 0,0 0,0 0,0 0,0 0,0 0,0 0,24 0,-24 0,0 0,25 0,0-25,0 25,0 0,24 0,-24-25,25 25,-1 0,1-25,-1 25,1-25,0 25,-1 0,-24-24,25 24,-1-25,-24 25,0 0,24 0,-49-25,25 25,0 0,-25 0,25 0,-25 0,0 0,0 0,0 0,0 0,0 0,0 0,0 0,0 0,0 0,0 0,0 0</inkml:trace>
  <inkml:trace contextRef="#ctx0" brushRef="#br0" timeOffset="25997.4869">10964 9103,'0'0,"0"0,0 0,0 0,0 0,0 0,0 0,0 25,0-25,0 0,0 25,0-25,0 25,0 0,25-1,-25 26,25-25,-25 24,0 1,24-25,-24 24,0 1,25-25,-25 24,0-24,25 0,-25 0,0 0,0-1,25-24,-25 25,0-25,0 25,0-25,0 0,0 0,0 0,0 0,25 0,-25 0,0 0</inkml:trace>
  <inkml:trace contextRef="#ctx0" brushRef="#br0" timeOffset="26292.5038">10865 9153,'0'-25,"0"25,0-25,0 1,0 24,0-25,0 25,25-25,-1 25,-24-25,25 25,0-25,0 25,0-25,-1 25,1 0,0-24,0 24,0 0,-1 0,26 0,-25 0,0 0,-1 0,1 24,0-24,-25 25,25-25,-25 25,0 0,0-25,0 25,0 0,0-1,0 1,-25-25,25 25,-25 0,0 0,1-25,-1 24,25-24,-25 25,0-25,0 25</inkml:trace>
  <inkml:trace contextRef="#ctx0" brushRef="#br0" timeOffset="26808.5333">10294 9029,'0'0,"0"0,0 0,0-25,0 25,0 0,0 0,0 0,0-25,0 25,0 0,0 0,0 0,0 25,0-25,0 0,0 25,0-25,0 25,0 0,0-1,0 1,25 25,-25-1,25 1,-25 0,25-1,-25 1,0-1,25 1,-25 0,24-1,-24-24,0 25,25-26,-25 1,0 25,25-50,-25 25,0-1,0 1,0-25,0 0,25 25,-25-25,0 0</inkml:trace>
  <inkml:trace contextRef="#ctx0" brushRef="#br0" timeOffset="27315.5623">10220 8830,'0'0,"25"0,-25 0,24-24,1 24,0 0,-25 0,50-25,-25 25,-1 0,26-25,0 25,-1-25,1 25,-1-25,1 25,24-24,-24 24,0 0,24-25,-24 25,-1 0,26-25,-26 25,1 0,-1-25,1 25,0 0,-1 0,1 0,-25 0,0 0,-1 25,1-25,0 0,0 25,0-25,-25 25,24-25,-24 24,0 1,0 0,25 0,-25 0,0 24,25-24,-25 25,0-1,0-24,0 25,0-1,25 1,-25 24,0-24,0 0,25-1,-25 1,0-1,0 1,24 0,-24-1,25-24,-25 25,0-26,25 1,-25 0,0 0,25 0,-25-1,0 1,25-25,-25 25,0-25,0 25,0-25,0 0,0 0</inkml:trace>
  <inkml:trace contextRef="#ctx0" brushRef="#br0" timeOffset="27699.5843">10592 10021,'0'0,"-25"0,25 0,0 0,0 0,0 0,0 0,0 0,0 0,0 25,0-25,0 0,0 0,25 0,-25 0,25 0,0 0,-25 0,24 0,26-25,-25 25,0 0,24 0,1-25,-1 25,1 0,0-25,-1 25,26-24,-26 24,26 0,-26-25,1 25,0-25,-1 25,1 0,-1-25,1 25,-25 0,0 0,-1 0,1 0,0-25,-25 25,0 0,0 0,0 0</inkml:trace>
  <inkml:trace contextRef="#ctx0" brushRef="#br0" timeOffset="30479.7433">21258 7218,'-25'0,"25"0,0 0,-25 0,25 0,0 0,0 0,0 0,0 0,0 0,0 0,0 0,0 0,25 0,-25 0,25 0,0 0,0 25,-1-25,1 0,0 0,0 0,0 0,24 0,-24-25,0 25,0 0,-1 0,1 0,0 0,-25 0,25 0,-25 0,0 0,0 0,0 0,-25 0,0 0,25 0,-25 0,1 0,-1 0,0 0,0 0,25 25,-25-25,25 0,-24 0,24 0,0 0,0 0,0 0,0 0,24 0,-24 0,25 0,0-25,0 25,0 0,-1 0,26 0,-25-25,0 25</inkml:trace>
  <inkml:trace contextRef="#ctx0" brushRef="#br0" timeOffset="32803.8763">11336 10120,'0'0,"0"0,0 0,0 0,0 0,0 0,0-24,0 24,25 0,-25 0,0 0,0 0,0 0,0 0,0 0,0 0,-25 24,25-24,-25 0,25 0,-25 25,1-25,-1 25,-25 0,1 0,-1 24,0-24,-24 25,0-1,-1 1,-24 24,0-24,0 24,-1 1,1-1,-25 0,25 1,0-1,-25 1,24-1,1 25,0-49,0 24,0 1,24-26,1 26,-1-26,26 1,-26-25,26 24,24-24,-25 0,25 0,1 0,-1-25,0 24,25-24,0 0,0 0,0 0,0 0,0 0,0 0,0 0,0-24,25 24,-25 0,25-25,-25 25,24-25,-24 0,25 0,0 25,-25-24,25-1</inkml:trace>
  <inkml:trace contextRef="#ctx0" brushRef="#br0" timeOffset="33107.8936">8955 11509,'0'0,"-25"-24,25 24,0 0,0-25,0 25,0 0,0 0,0 0,0 0,0-25,-25 25,25 0,0 0,0 0,0 0,0 0,0 0,0 0,0 0,-25 0,25 25,0-25,0 0,0 25,0-25,-24 24,24 1,0 0,-25 0,25 24,-25-24,0 25,25-1,-25 1,25 0,-24-26,24 26,0-25,0 24,0-24,0-25,0 25,0 0,24-25,-24 0,25 0,0 0,0 0,0 0,24-25,-24 0,25 25,-26-25,26 1,0-1,-1 0,1 0,-1 0</inkml:trace>
  <inkml:trace contextRef="#ctx0" brushRef="#br0" timeOffset="33807.9337">11088 9897,'0'0,"0"-25,0 25,0 0,0 0,0 0,0 0,0 0,0 0</inkml:trace>
  <inkml:trace contextRef="#ctx0" brushRef="#br0" timeOffset="34819.9916">6301 10418,'0'0,"0"0,0 0,-25 0,25 0,0 0,0 0,0 0,0 0,0 0,0 0,0 0,0 0,0 0,0 0,0 25,0-25,0 0,0 0,0 0,0 0,0 0,0 0,0 0,0 0,0 0,0 0,0 0,0 0,0 0,0 0,0 0,0 0,0 0,0 0,0 0,0 0,0 0,0 0,0 0,0 0,0 0,0 0,0 0,0 0,0 0,0 0,0 0,0 0,0 0,0 0,0 0,0 0,0 0,0 0,0 0,0 0,0 0,0 0,0 0,0 0,0 0</inkml:trace>
  <inkml:trace contextRef="#ctx0" brushRef="#br0" timeOffset="35160.011">6326 10443,'-25'-25,"25"25,-25-25</inkml:trace>
  <inkml:trace contextRef="#ctx0" brushRef="#br0" timeOffset="35869.0516">6450 12675,'0'0,"0"25,0-25,0 0,0 0,0 0,0 0,0 25,-25-25,25 0,0 0,0 0,0 0,0 0,0 0,0 0,0 0,0 0,0 0,0 0,-25 0,25 25,0-25,0 0,0 0,0 0,0 0,0 0,0 0,0 0,0 0,0 0,-25 0,25 0,0 0,0 0,0 24,0-24,0 0,0 0,-25 0,25 0,0 0,0 0,0 0,0 0,0 0,0 25,0-25,-24 0,24 0,0 0,0 0,0 0,0 0,0 0,0 0,0 25,0-25,0 0,0 0,0 0,0 0,0 0,0 0,0 0,0 0,0 0,0 0,0 0,0 0,0 0,0 0,0 0,0 0,0 0,0 0,0 0,0 0,0 0,0 0,-25 0</inkml:trace>
  <inkml:trace contextRef="#ctx0" brushRef="#br0" timeOffset="37948.1705">12006 9699,'25'0,"-25"0,24 0,-24 0,25 0,-25 24,25-24,0 0,0 0,-1 25,26-25,-25 0,24 0,1 0,-25 25,24-25,1 0,-25 0,25 0,-1 0,-24 0,0 0,24 0,-49 0,25 0,0 0,-25 0,25 0,-25 0,0 0,0 0,0 0,0 0,0 0,0 0,-25 0,25 0,-25-25,25 25,-25 0,25 0,-24-25,24 25,-25 0,25-24,-25 24,25-25,-25 25,0 0,25-25,-24 25,24 0,-25-25,25 25,-25 0,25 0,0 0,0 0,0 0,0 0,0 0,0 0,0 0,0 0,0 0,0 0,25 0,-25 25,25-25,-25 25,24-25,1 0,-25 25,25-25,0 24,0-24,-25 25,24-25,1 25,-25-25,25 25,-25-25,25 25,-25-25,0 24,0-24,0 25,-25-25,25 25,-25 0,0-25,1 25,-1-1,0-24,0 25,0-25,1 25,-1-25</inkml:trace>
  <inkml:trace contextRef="#ctx0" brushRef="#br0" timeOffset="40008.2883">13172 9773,'0'-25,"0"25,0 0,0 0,0 0,-25 0,25 0,0 0,0 0,0 25,0-25,0 0,0 25,0 0,0-25,0 24,0 1,25 0,-25 0,0 0,0-1,0-24,0 25,0 0,0 0,0-25,0 25,0 0,0-25,0 0,0 24,0-24,0 0,0 0,0 0,0 0,0 0,0-24,0 24,0 0,0-25,0 25,0-25,0 0,0 0,0 0,0 25,0-24,0-26,0 25,0 0,-25 1,25-1,0-25,0 25,0 1,-25-1,25 0,0 0,0 0,0 25,0 0,0 0,0 0,0 0,0 0,0 0,25 0,-25 25,0-25,25 25,-25-25,24 25,1-25,-25 25,25-25,-25 24,25-24,0 25,-25-25,24 0,1 0,-25 25,25-25,-25 0,25 0,-25-25,25 25,-25 0,24 0,-24-25,25 25,-25-24,25 24,-25-25,0 0,25 25,-25-25,0 0,0 1,0-1,25 25,-25-25,0 0,0 25,0-25,0 25,0 0,0 0,0 0,0 0,0 0,0 25,25 0,-25 0,0-25,0 49,24-24,-24 0,0 0,0 24,25-24,-25 0,0 0,25 0,-25-1,0 1,25 0,-25 0,0 0,25-1,-25 1,24-25,-24 25,0-25</inkml:trace>
  <inkml:trace contextRef="#ctx0" brushRef="#br0" timeOffset="40707.3283">14114 9823,'0'0,"0"-25,0 25,-25-25,25 25,-24-25,24 25,-25-25,25 25,-25-24,0 24,0-25,25 25,-24 0,-1 0,0 0,25 0,-25 25,0-25,25 0,-24 24,24 1,-25-25,25 25,0 0,0 0,0-1,0-24,0 25,0 0,0 0,0-25,25 25,-25-1,24-24,-24 0,25 25,0-25,-25 0,25 0,0 0,-25 0,24 0,1-25,-25 25,25 0,0-24,-25 24,25-25,-25 25,24-25,-24 25,25-25,-25 0,0 25,0-24,0-1,0 25,0-25,0 25,0-25,0 25,0 0,0 0,0 0,0 0,0 0,0 0,25 0,-25 25,0-25,0 0,0 25,0 0,0-25,0 24,25-24,-25 25,25-25,-25 25,24-25,-24 0,25 0,-25 25,25-25,-25 0,25 0,0-25,-25 25,24 0,1 0,0-25,-25 25,25-25,-25 1,25 24,-1-25,-24 0,0 0,0 0,0 1,0-1,0-25,0 25,0-24,0-1,-24 1,-1-1,25 25,-25-24,0-1,0 25,25-24,-24 24,24 25,-25-25,25 25,0 0,-25 0,25 25,0-25,0 25,0-1,0 26,0 0,0-26,25 26,0 0,-25-1,24 1,1-1,-25 1,25-25,0 24,-25-24,25 0,-25 0,24 0,-24-25,0 24,25 1,-25-25,0 0,0 25,25-25,-25 0,0 0</inkml:trace>
  <inkml:trace contextRef="#ctx0" brushRef="#br0" timeOffset="41951.3995">14263 9575,'0'0,"0"0,0 0,0 0,0 0,0 0,0 0,0 0,0 0,25 0,-25 0,25 0,-1 0,-24 0,25 0,0 0,0-25,0 25,-1 0,1 0,-25 0,25 0,0 0,0-25,0 25,-25 0,24 0,1 0,-25 0,25 0,-25 0,0 0,25 0,-25 0,0 0,0 0,0 0,25 0,-25 0,0 0,0 0,24 0,-24 0,0 0,25 0,-25 0,25 0,-25 0,25 0,0-25,-25 25,24 0,-24-25,25 25,0 0,-25 0,0-24,25 24,-25 0,0-25,0 25,0 0,0-25,0 25,0-25,0 25,0 0,0-25,0 25,-25-24,25 24,-25 0,0-25,25 25,-24 0,24 0,-25 0,0 0,25 0,-25 0,25 0,-25 25,1-25,24 24,0-24,-25 25,25 0,-25-25,25 25,0 0,0-1,0 1,0 0,0-25,0 25,0 0,25-1,-25 1,25 0,-25-25,24 25,1 0,-25-25,25 0,0 24,0-24,-1 0,1 0,0 0,0 0,0 0,-1-24,1 24,0 0,0-25,0 25,-25-25,24 25,1-25,-25 25,25-25,-25 25,25-24,-25-1,0 0,0 0,0 0,0 1,0-1,0 0,-25 25,25-25,-25 0,0 1,25 24,-24-25,24 25,-25 0,25 0,-25 0,25 25,0-25,0 0,0 0,0 24,0-24,0 0,0 0,0 25,0-25,0 0,25 0,-25 0,25 0,-1 0,-24 0,25 0,0 0,0 0,0-25,-1 25,1 0,0 0,-25-24,25 24,-25 0,25 0,-25 0,0 0,0 0,0 0,0 24,24-24,-24 25,0-25,0 25,0-25,0 25,0 0,0-25,0 24,0-24,25 25,-25-25,0 25,25-25,-25 0,0 0,0 0,25 25,-25-25,25 0,-25 0,24-25,-24 25,25 0,-25 0,25-25,-25 25,0 0,25-25,-25 25,25-24,-25 24,0-25,0 0,0 25,0-25,0 0,0 1,0 24,0-25,0 25,0-25,0 25,0 0,0 0,-25 0,25 0,0 0,0 0,0 0,0 25,0-25,0 25,0-25,0 24,0 1,0 0,0-25,0 25,25 0,-25-25,0 24,0-24,0 25,0-25,24 0,-24 25,0-25,0 0,0 0,0 0,0 0,0 0,0 0,0 0,0 0,0-25,0 25,25-25,-25 25,0-24,0-1,0 0,25 25,-25-25,0 0,25 1,0-1,-25 0,25 25,-1-25,-24 25,25 0,0 0,0 0,-25 0,25 0,-1 0,-24 25,25-25,-25 25,0-25,25 25,-25-1,0-24,0 25,0-25,25 25,-25-25,0 25,0-25</inkml:trace>
  <inkml:trace contextRef="#ctx0" brushRef="#br0" timeOffset="42596.4364">16322 9277,'25'-25,"-1"0,-24 25,25-24,-25-1,25 25,-25-25,0 25,0-25,0 25,0-25,0 25,-25-24,0 24,25 0,-24 0,-1-25,-25 25,25 0,1 0,-1 25,0-25,0 24,0-24,25 25,-24 0,-1-25,25 25,0 0,0-1,0 1,0-25,0 25,0 0,0-25,0 25,25-25,-25 24,24-24,1 0,-25 0,25 0,0 0,0 0,-25 0,24-24,1 24,0-25,-25 25,25-25,-25 25,25-25,-25 25,0-25,0 1,0 24,0-25,0 0,0 25,0-25,0 25,0-25,0 25,0 0,-25 0,25 0,0 0,0 0,0 25,0-25,0 25,0 0,0-25,0 25,0-1,0-24,0 25,25-25,-25 0,24 25,-24-25,25 0,0 0,-25 0,25 0,0 0,-25 0,24 0,1-25,0 25,-25-25,25 25,0-24,-25-1,24 0,-24 25,25-25,-25 0,0 1,0-1,0 0,0-25,0 25,0-24,-25-1,1 25,-1-49,0 24,0 1,0-1,1-24,-1 24,-25 1,25 24,1-25,-1 25,0 25,25 0,-25 0,25 0,-25 0,25 25,0 25,0-25,0 24,0 1,25-1,0 26,-25-1,50-24,-26 24,1-24,0 24,0-24,24 0,-24-1,0-24,0 25,0-26,-1 1,-24 0,25 0,0 0</inkml:trace>
  <inkml:trace contextRef="#ctx0" brushRef="#br0" timeOffset="43188.4702">17215 8434,'0'0,"-25"-25,25 0,0 25,-25-25,25 25,0 0,-25 0,25 25,0-25,0 25,0 0,-24 24,24-24,0 25,0-1,0 1,24-1,-24-24,25 25,-25-1,25-24,0 25,0-25,-1-1,-24 1,25-25,0 25,0-25,0 0,-1 0,1 0,0 0,0 0,0 0,-1-25,-24 25,25-25,0 1,0-1,-25 0,25 0,-1-24,-24 24,25-25,-25 1,0 24,25-25,-25 1,0-1,0 0,-25 26,0-26,1 25,24 0,-25 1,0-1,25 25,-25-25,25 25</inkml:trace>
  <inkml:trace contextRef="#ctx0" brushRef="#br0" timeOffset="43540.4904">17860 8558,'0'24,"0"-24,0 25,0-25,25 0,-25 25,0 0,0-25,0 25,0-1,24-24,-24 25,0 0,0-25,0 25,0 0,0-25,25 24,-25-24,0 25,0-25,0 0,0 0,0 0,0 0,0 0,0 0,0 0,25-25,-25 25,0-24,25 24,-25-25,25 0,-25 0,24 0,1 1,-25-1,25 0,0 0,0 0,-1 1,1 24,0-25,0 25,0 0,-1 0,-24 0,25 25,0-1,-25-24,25 25,-25 0,0-25,0 25,25 0,-25-1,0-24,0 25,24-25,-24 25,0-25,0 0</inkml:trace>
  <inkml:trace contextRef="#ctx0" brushRef="#br0" timeOffset="43755.5026">18678 8508,'0'-25,"0"0,0 1,0-1,-25 0,1 0,24 0,-25 25,0 0,0 0,25 0,-25 0,1 0,24 25,-25 0,25 0,0 0,0-1,0 1,0 0,0 0,0 0,0-1,25 1,-25 0,24 0,1-25,-25 0,25 25,0-25,0 0,-25 0,24 0,1 0,0-25</inkml:trace>
  <inkml:trace contextRef="#ctx0" brushRef="#br0" timeOffset="44329.5355">18753 7863,'0'-25,"0"25,0 0,0 25,0-25,24 25,-24-25,25 25,-25 24,25-24,-25 25,25-1,-25-24,25 25,-25-1,0 1,25 0,-25-1,24-24,-24 25,0-26,25 1,-25 25,0-25,0-1,25-24,-25 25,0 0,0-25,25 0,-25 0,25 0,-25 0,0 0,24-25,1 25,-25-25,25 1,0-1,-25 0,25 0,-1 0,-24 1,0-1,25 0,-25 0,0 25,0-25,0 25,0-24,0 24,0 0,0 0,0 0,0 0,25 0,-25 0,0 0,0 0,0 0,0 0,0 0,25 0,-25 0,0 0,25 0,-25 0,24 0,-24-25,25 25,-25 0,25-25,-25 25,25-25,0 25,-25-25,24 25,-24-24,0 24,25-25,-25 25,0-25,0 25,0-25,0 25,-25 0,25 0,-24 0,-1 0,25 0,-25 0,0 25,0-25,1 25,24 0,-25-1,25 1,0 0,0 0,0-25,0 25,0-1,0 1,25-25,-25 25,24 0,1-25,25 0,-25 25,-1-25,26 0,0 0,-1-25,1 25,-1 0,1 0,0-25</inkml:trace>
  <inkml:trace contextRef="#ctx0" brushRef="#br0" timeOffset="44860.5659">14710 10765,'24'0,"26"0,-25 0,24-25,26 1,-1-1,1 0,24 0,0 0,0-24,25 24,25-25,0 1,0-1,0 1,24-1,1 0,-1-24,1 24,25 1,-26-1,26 0,-26 1,26-1,-1 1,-24-1,24 0,-24 1,-1-1,1 1,0-1,-25 0,24 1,-24-1,-25 25,25-24,-25-1,0 25,-25-24,0 24,-24 0,-1 0,1 1,-26 24,1-25,-25 0,-1 25,1 0,-25 0,25 0,-25 0,0 0,0 0,0 0,0 0,0 0,-25 0,25 0,-25 0,25 0</inkml:trace>
  <inkml:trace contextRef="#ctx0" brushRef="#br0" timeOffset="60375.4533">12552 13221,'0'0,"0"-25,-25 25,25-25,0 25,0 0,0 0,-25 0,25 0,0 0,0 0,0 25,0-25,0 25,25 0,-25 24,0-24,0 25,25-1,-25 1,0-25,0 24,0 1,0 0,0-26,0 26,0-25,0 0,0-25,0 24,0-24,0 25,0-25,0 0,0 0,0-25,0 25,0 0,0-24,0-1,0 0,0 0,0 0,0-24,0 24,0-25,0 1,-25-26,25 26,0-1,-25-24,25 24,0 0,0 1,0-1,0 25,0-24,0 24,0 25,0-25,25 25,-25 0,25 25,-1 0,1 0,0-1,25 1,-26 25,1-1,25 1,-25 0,24-1,-24 1,0-25,0 24,-1 1,1-25,0 0,0-1,-25 1,25 0,-25 0,24-25,-24 25,0-25,0 0,0 0,0 0,0 0,0 0</inkml:trace>
  <inkml:trace contextRef="#ctx0" brushRef="#br0" timeOffset="60539.4626">12527 13419,'-25'25,"25"-25,0 0,0 25,0-25,25 0,-25 0,25 0,-25 0,24 0,1 0,0 0,0 0,0 0,24-25,-24 0</inkml:trace>
  <inkml:trace contextRef="#ctx0" brushRef="#br0" timeOffset="60900.4833">13693 12675,'-25'0,"25"-25,0 25,0 0,0 0,0-24,0 24,0 0,0 0,0 0,0 0,0 24,0-24,0 25,25 0,-25 0,24 0,-24 24,25-24,0 25,-25-1,0 1,25-25,-25 24,25 1,-25-25,0 24,24-24,-24 0,25 0,0 0,-25-25,25 24,0-24,-25 0,24 0,1 0,0 0,0 0,0-24,-1-1,1 25,-25-25,25 0,0 0,-25 0</inkml:trace>
  <inkml:trace contextRef="#ctx0" brushRef="#br0" timeOffset="61292.5057">13767 12898,'-25'0,"0"25,1-25,24 25,-25-25,25 25,-25-25,25 0,0 0,0 0,0 0,0 0,25 0,-25 0,25 0,-1 0,1 0,0-25,0 25,24-25,-24 25,25-25,-25 25,24-24,-24 24,25 0,-26-25,1 25,0 0,0 0,0 25,-1-25,-24 24,25-24,-25 25,0-25,25 25,-25 0,0-25,0 25,25-25,-25 24,0-24,25 25,-25-25,24 0,-24 0,25 0,-25 0,25 0,-25 0,25-25,0 25,-25 0,24-24,-24 24,25-25,-25 0,0 25,25-25,-25 0,0 1,0 24,-25-25,0 0,25 0,-49 0,24 1,0 24,-24-25,-1 25,25-25,-24 25,-1 0,0 25,26-25,-1 25,-25-25</inkml:trace>
  <inkml:trace contextRef="#ctx0" brushRef="#br0" timeOffset="61824.5361">15206 12427,'-25'-25,"0"25,0-24,0 24,1 0,-1 0,25 0,-25 0,25 0,0 24,0 1,0 0,0 0,25 24,-25-24,25 25,-25-1,24 1,1-25,-25 24,25-24,0 0,-25 0,25 0,-25-1,0 1,24-25,-24 25,0-25,0 0,0 0,0 0,0 0,0 0,0-25,0 25,0-25,0 1,-24 24,24-50,-25 25,0 0,0-24,0-1,1 1,-1-1,0-24,-25 24,26-24,-26-1,25 1,-24-1,24-24,25 25,-25 24,25-24,0 24,25 0,0 1,-1 24,1 25,25-25,-25 25,24 0,-24 25,25-25,-1 25,-24 0,0 24,0-24,-1 25,-24-26,0 26,0 0,0-1,-24 1,-1-25,0 24,0 1,0 0,1-1,-26-24,25 25</inkml:trace>
  <inkml:trace contextRef="#ctx0" brushRef="#br0" timeOffset="62300.5634">15900 12353,'0'25,"0"-25,-25 24,25-24,0 0,0 0,0 0,25 0,-25 0,25 0,0-24,0 24,-1-25,26 25,-25-25,24 0,-24 0,25 1,-1-1,-24 0,25 0,-25 0,24 0,-24 1,0-1,0 0,-25 25,24-25,-24 0,0 1,0-1,0 0,0 0,-24 25,-1-25,0 25,25-24,-25 24,0 0,1 0,-1 0,0 0,25 0,-25 0,25 0,-25 0,25 0,0 0,0 24,25-24,0 0,-25 0,50 0,-26 0,1 0,25 0,-25 0,24 0,-24 0,25 25,-26-25,26 0,-25 25,0-25,0 25,-1-25,-24 25,25-1,-25-24,0 25,0 0,-25 0,1 24,-26-24,25 0,-25 25</inkml:trace>
  <inkml:trace contextRef="#ctx0" brushRef="#br0" timeOffset="73032.1772">14213 14337,'0'0,"0"-25,0 25,0 0,-24 0,24-25,0 25,0 0,0 0,0 0,-25 0,25 0,0 0,0 0,0 0,0 0,0 0,0 25,0-25,25 25,-25-25,0 25,24 0,-24 0,25-1,-25 26,25-25,-25 24,25 1,-25 0,25-1,-25 1,0-1,0 1,0 0,0-1,0-24,0 25,0-26,0 1,0 0,0-25,0 0,0 25,0-25,0 0,0-25,0 25,0-25,0 25,-25-25,25 1,-25-26,25 25</inkml:trace>
  <inkml:trace contextRef="#ctx0" brushRef="#br0" timeOffset="73264.1904">14114 14436,'-25'-24,"1"-26,24 0,-25 1,25 24,0 0,0 0,0 0,0 1,0-1,0 25,25-25,-25 25,24 0,1 0,0 0,0 25,0-25,24 25,-24-1,25 1,-1 0,-24 0,25 0,-1-1,1 26,0-25,-26 0,26 0,0-25,-1 24,-24 1,25 0,-26-25,26 0,-25 25,0-25,-1 0,26 0,-50 25,25-25,0 0,-1-25,-24 25,0 0,25-25,-25 25</inkml:trace>
  <inkml:trace contextRef="#ctx0" brushRef="#br0" timeOffset="73512.2046">14809 13791,'-25'0,"0"-24,25 24,-25-25,25 25,-24 0,24 0,0 0,-25 0,25 0,0 0,0 0,0 25,25-25,-25 24,24 1,1 25,0-25,0 24,0 1,-1-25,1 49,0-24,0-1,24 1,-49-1,25 1,0-25,0 25,0-26,-25 26,24-25,-24 0,25-1,-25 1,25-25,-25 25,25-25,-25 0</inkml:trace>
  <inkml:trace contextRef="#ctx0" brushRef="#br0" timeOffset="73938.229">15330 14139,'0'24,"0"-24,0 0,0 0,24 0,-24 0,0 25,0-25,25 0,-25 0,25 0,-25 0,25 0,-25 0,25-25,-25 25,24-24,1 24,-25-25,25 25,-25-25,25 0,-25 25,25-25,-25 1,0-1,24 25,-24-25,0 0,0 25,-24-25,24 1,0 24,-25 0,0-25,25 25,-25 0,0 0,1 0,-1 25,0-25,0 24,0-24,25 25,-24 0,-1 25,0-26,25 1,-25 0,25 25,0-26,0 1,0 0,25 0,-25 0,25-1,0 1,-1-25,1 25,0-25,0 0,0 0,-1 0,1 0,25 0,-25-25,24 25,-24-25,0 1,25-1,-26 0,26 0,-25 0</inkml:trace>
  <inkml:trace contextRef="#ctx0" brushRef="#br0" timeOffset="74424.2568">15826 13469,'-25'-25,"0"0,25 25,-25 0,25 0,-24 0,24 0,0 0,0 0,0 0,0 0,0 25,0 0,0 0,24 0,-24 24,25 1,0-25,0 24,0 1,-1-1,1 26,0-26,0 1,0 0,-1-1,1 26,-25-26,25 1,0-1,0 1,-25 0,24-1,1-24,-25 25,25-25,-25-1,25-24,-25 25,25 0,-25-25,0 0,0 0,0 0,24 0,-24 0,0 0,0-25,0 25,-24-25,24 1,-25-26,25 25,-25-24,0-1,25 0,-25-24,1 24,-26-24,25 24,0-24,1 24,-1-24,0 24,0 1,0 24,25-25,0 25,0-24,0 24,0 0,25 0,-25 1,25-1,0 25,0-25,-1 25,1-25,25 25,-25 25,-1-25,1 25,0-25,0 25,0 24,-1-24,-24 0,0 24,25-24,-25 0,0 25,0-26,-25 26,25-25,-24 0,24-1,-25 1,25 0,-25 0,25-25,-25 25</inkml:trace>
  <inkml:trace contextRef="#ctx0" brushRef="#br0" timeOffset="74843.2808">16049 13171,'0'0,"25"0,-25 0,25 0,-25 0,24 0,-24 0,25 25,-25-25,25 25,0 0,0 24,-1-24,1 25,0-25,0 24,0 1,-1-1,1 1,0 0,-25-26,25 26,0 0,-25-26,24 1,-24 0,0 0,25 0,-25-25,0 24,0-24,0 25,0-25,0 0,0 0,0-25,0 25,0 0,0-24,0-1,-25 0,25 0,0 0,-24 1,24-26,0 25,0-24,0 24,0 0,24 0,-24 0,25 25,0-24,-25 24,25 0,0 24,-1-24,-24 25,25 0,0 0,0 0,0-1,-25 1,25 0,-1 0,-24 0,25-1,0-24,-25 25,25 0,-25 0,25-25,-25 0,0 25,24-25</inkml:trace>
  <inkml:trace contextRef="#ctx0" brushRef="#br0" timeOffset="75236.3032">16892 13444,'0'0,"0"0,0 0,25 0,-25 25,0-25,0 0,25 0,-25 25,0-25,0 0,25 25,-25-25,0 0,25 0,-25 0,24 0,-24 0,0-25,25 25,-25 0,25-25,-25 25,25-25,-25 0,0 25,25-24,-25-1,0 0,0 0,0 25,0-25,0 1,0 24,0-25,-25 0,0 25,25 0,-25-25,0 25,1 0,-1 25,0-25,25 25,-25-25,0 25,1 24,-1-24,25 0,-25 24,25-24,0 25,0-25,0 24,25-24,-25 0,25 24,-25-24,24 0,1-25,0 25,0 0,-25-25,25 24,-1-24,1 0,0 0,0 0,24 0,-24-24,0 24,0-25,24 0,-24 0,25 0,-25 1,24-1</inkml:trace>
  <inkml:trace contextRef="#ctx0" brushRef="#br0" timeOffset="75716.3307">17661 13146,'0'0,"0"-24,0 24,0 0,0 0,0 0,0 0,0 0,0 0,0 0,0 0,0 0,-25 0,25 24,0-24,0 25,0-25,0 25,0 0,0 0,0 0,0-1,25 1,-25 0,0-25,25 25,-25 0,0-25,25 24,-25-24,25 0,-25 0,25 0,-25 0,24 0,-24 0,25 0,-25 0,25-24,-25 24,25-25,-25 0,25 25,-25-25,0 0,24 1,-24-1,0 25,0-25,0 0,0 0,0 0,0 25,0-24,-24 24,24-25,0 25,0 0,0 0,0 0,0 0,0 0,0 25,0-25,0 24,0-24,24 25,-24 0,0-25,25 25,0-25,-25 25,25-25,0 0,-1 25,1-25,0 0,0-25,0 25,-1 0,1-25,0 25,0-25,24 0,-24 25,0-25,0 1,0-1,-1 0,1 0,0 0,-25 1,0-26,0 25,0 0,0 1,-25-1,0-25,1 25,-1 1,-25-1,25 25,-24-25,-1 25,1 0,-1 0</inkml:trace>
  <inkml:trace contextRef="#ctx0" brushRef="#br0" timeOffset="76296.3639">13494 16049,'-50'24,"1"1,-1 0,25 0,-24-25,49 0,-25 0,25 0,0 0,0 0,0 0,25-25,24 25,-24-25,25 0,24-24,1 24,-1-25,25 1,1-1,24-24,0-1,24 1,1 0,0-1,25 1,-1-1,1-24,0 25,24-26,0 1,1 25,24-25,0-1,1 1,-1 0,0 0,0-1,1 1,24 0,-25 25,0-26,0 1,-24 0,24 25,-24-26,-26 26,1 0,-1-1,1 26,-25-26,-25 25,0 1,0-1,-25 1,0 24,-24-25,-1 25,-24 1,-1-1,1 0,-25 0,0 0,-1 25,1-24,-25 24,0 0,0 0,0-25,0 25,0 0,0 0,-25 0</inkml:trace>
  <inkml:trace contextRef="#ctx0" brushRef="#br0" timeOffset="77695.4439">18951 12601,'0'0,"0"25,0-25,-25 24,25-24,0 0,0 0,0 0,0 0,0 0,0 0,0-24,0 24,0-25,25 0,-25 0,25 0,0-24,0 24,-1-25,1 1,0-1,0 25,24-24,-24-1,0 0,0 1,0-1,-1 1,-24 24,25-25,0 25,-25 1,0 24,0-25,0 25,0 0,0 0</inkml:trace>
  <inkml:trace contextRef="#ctx0" brushRef="#br0" timeOffset="77972.4597">18902 12824,'0'0,"0"0,-25 25,25-25,0 0,0 0,0 0,0 0,0 0,25 0,-25 0,24 0,1 25,0-25,25 0,-1 0,1 0,-1 24,1-24,24 0,1 0,-1 0,1 0,-1 0,0 0,1 0,-26 0,26 0</inkml:trace>
  <inkml:trace contextRef="#ctx0" brushRef="#br0" timeOffset="82185.7007">18604 12576,'25'0,"-25"0,24-25,-24 25,25 0,-25 0,25 0,-25 0,25 0,-25 0,25 0,-25 0,24 0,1 0,-25 0,25 0,-25 0,25 0,-25-25,25 25,0 0,-25-24,24 24,-24-25,25 25,0-25,-25 0,25 25,-25-25,25 1,-25 24,0-25,24 0,-24 25,0-25,0 0,0 25,0-24,0 24,-24-25,24 25,-25 0,25-25,0 25,-25 0,25 0,-25 0,25 0,0 0,-25 25,25-25,0 25,-24-25,24 24,0 1,-25 0,25 0,0 0,0-25,0 24,0 1,25-25,-25 25,24-25,-24 0,25 0,-25 0,25 0,0 0,0 0,-1-25,1 0,0 25,0-24,24-1,-24 0,0 0,0 0,-25 1,25-1,-1 0,-24 0,0 25,0-25,0 0,0 1,-24-1,-1 25,25-25,-25 25,0-25,0 25,1 0,-1 0,0 25,25-25,-25 25,0 0,1-1,-1 26,0-25,25 25,-25-1,25 1,-25-1,25 1,0-25,0 24,0 1,25-25,-25 0,25-1,-25 1,25 0,0 0,-1-25,26 0,-25 25,0-25,24 0,-24 0,0 0,24 0,-24-25,0 25,0 0,-25 0,25 0,-25 0,0 0,0 0,-25 25,0-25,25 24,-25 1,0-25,1 25,-1 25,0-26,0 1,0 0,1 0,24 0,-25-1,25 1,0-25,0 25,25-25,-1 25,1-25,0 0,0 0,0 25,-1-25,1 0,0 0,25-25,-26 25,26 0,-25 0,0 0,-1 0,1-25,0 25,-25 0,25 25,-25-25,25 0,-25 0,0 25,0-25,0 24</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3:16:09.690"/>
    </inkml:context>
    <inkml:brush xml:id="br0">
      <inkml:brushProperty name="width" value="0.05292" units="cm"/>
      <inkml:brushProperty name="height" value="0.05292" units="cm"/>
      <inkml:brushProperty name="color" value="#FF0000"/>
    </inkml:brush>
  </inkml:definitions>
  <inkml:trace contextRef="#ctx0" brushRef="#br0">13965 5581,'25'0,"0"0,0 0,0 0,-1 0,1 0,25 0,-1 0</inkml:trace>
  <inkml:trace contextRef="#ctx0" brushRef="#br0" timeOffset="6984.3995">13221 15875,'0'-25,"0"25,0-25,0 25,0-24,0 24,0 0,0 0,0-25,0 25,0 0,0 0,0 0,0 0,0 0,0 0,0 0,0 0,0 0,0 0,-25 25,25-25,0 24,0-24,0 25,-24 0,24 0,0 0,-25 24,25-24,0 0,-25 0,25-1,0 1,0 0,0 0,-25-25,25 25,0-25,0 24,0-24,0 0,0 25,0-25,0 0,0 0,0 0,0 0,0-25,0 25,0 0,0-24,0 24,0-25,0 0,0 0,0 0,0 1,25-26,-25 25,0-24,25-1,-25 25,25-24,-25-1,24 0,1 26,-25-26,25 25,-25 0,25 1,-25-1,25 0,-25 25,24 0,-24-25,0 25,0 0,25 0,-25 25,0-25,25 25,-25-25,25 25,-25-1,25 26,-25-25,24 0,1 24,-25 1,25-25,-25 24,25-24,0 25,-25-26,25 1,-25 0,24 25,-24-26,25-24,-25 25,0 0,25-25,-25 25,0-25,0 25,0-25,25 0,-25 0,0 0,0 0,0 0,0 0</inkml:trace>
  <inkml:trace contextRef="#ctx0" brushRef="#br0" timeOffset="7200.4118">13172 15875,'0'0,"0"0,0 0,0 0,24 0,-24 0,0 0,25 0,0 0,-25 0,25 0,0 0,-1 0,1 0,0 0,0-25,-25 25,25 0,-1 0,1 0,-25 0</inkml:trace>
  <inkml:trace contextRef="#ctx0" brushRef="#br0" timeOffset="7633.4366">12824 15478,'0'0,"0"0,0 0,0 0,0 0,0 0,0 0,0 0,0 0,0 0,0 25,0-25,0 25,0 0,0-1,0 1,0 0,0 25,25-1,-25 1,0-1,0 1,0 24,0-24,25 0,-25 24,0-24,0-1,0 1,0-1,0-24,0 25,0-25,0 0,0-1,0-24,0 25,0-25,0 25,0-25,0 0,0 0,0 0,0-25</inkml:trace>
  <inkml:trace contextRef="#ctx0" brushRef="#br0" timeOffset="8148.4661">12899 15354,'0'0,"0"0,0 0,0 0,0-25,0 25,0 0,25 0,-25 0,0-25,24 25,-24 0,25-24,0 24,0-25,0 25,-1 0,1-25,25 25,-25-25,24 25,1-25,-25 25,24 0,1 0,-25 0,24 0,-24 0,25 0,-25 0,-1 25,1-25,0 25,25 0,-50 0,24-1,1 1,0 0,0 0,-25 25,25-26,-25 26,24-25,-24 24,25-24,-25 25,0-25,25 24,-25-24,25 0,-25 0,0 24,25-24,-25 0,0 0,24-1,-24 1,0 0,25 0,-25-25,0 25,25-1,-25-24,0 25,0 0,0-25,0 0,25 25,-25-25</inkml:trace>
  <inkml:trace contextRef="#ctx0" brushRef="#br0" timeOffset="8484.4853">13023 16421,'0'0,"0"25,0-25,0 0,0 0,0 0,0 0,25 0,-25 24,24-24,1 0,0 0,0-24,24 24,-24 0,25 0,-1-25,1 25,-25-25,24 0,26 25,-25-25,-1 0,1 25,-1-24,1-1,0 25,-1-25,-24 25,25 0,-26-25,26 25,-25 0,0 0,-25 0,24 0,-24 0,0 0,0 0,0 0,0 0</inkml:trace>
  <inkml:trace contextRef="#ctx0" brushRef="#br0" timeOffset="8820.5045">13717 16470,'0'0,"0"-24,-24 24,24 0,0 0,0-25,0 25,0 0,0 0,0 0,0 0,0 0,0 0,0 0,0 25,0-25,24 24,-24 1,25 0,-25 0,0 0,25-1,-25 1,0 25,25-25,-25-1,0 1,0 25,25-25,-25-1,0 1,0 0,0 0</inkml:trace>
  <inkml:trace contextRef="#ctx0" brushRef="#br0" timeOffset="9264.5299">14065 17264,'0'0,"0"-25,0 25,0-25,0 25,0-24,-25 24,25 0,-25-25,25 25,-25 0,25 0,-25 0,1 25,-1-25,25 24,-25-24,0 25,0 0,1 0,24 0,-25-1,0 26,25-25,0 0,-25 24,25-24,0 0,25 0,-25 0,25-1,-25 1,25 0,-1 0,-24-25,25 0,0 25,25-25,-26 0,1 0,0 0,25-25,-26 25,1-25,0 25,25 0,-50-25,24 0,1 25,-25-24,25 24</inkml:trace>
  <inkml:trace contextRef="#ctx0" brushRef="#br0" timeOffset="9804.5608">14189 16966,'0'0,"-25"-24,25-1,0 25,-25-25,25 25,-25-25,25 25,-25 0,1-25,-1 25,25 0,-25 0,0 0,0 25,1-25,24 25,-25-25,0 25,0 0,0-25,1 24,-1 26,0-25,0 0,0-1,1 26,24 0,-25-26,0 26,25 0,-25-1,25 1,0 24,0-24,0 0,0-1,0 1,25-25,-25 24,25-24,-25 25,25-26,-1 1,1 0,0 0,0 0,0-25,-1 24,26-24,-25 0,24 0,-24 0,0 0,25 0,-26 0,1-24,25 24,-25-25,-1 0,1 25,0-25,0 0,0 1,-1-1,1-25,0 25,0 1,0-1,-1-25,-24 25,25-24,0-1,-25 0,25 1,-25-1,0 1,0-1,0 0,0 1,0 24,-25-25,0 1,0 24,1 0,-26 0,25 1,-24 24,-1 0,-24 0,24 0,0 0,-24 24,24 1,-24-25,24 25</inkml:trace>
  <inkml:trace contextRef="#ctx0" brushRef="#br0" timeOffset="14636.8372">14511 17785,'0'0,"0"0,0 0,0 0,0 0,0 0,0 0,0 0,0 0,0 25,0-25,0 0,0 0,0 0,0 0,0 25,0-25,25 24,-25-24,25 25,-25-25,25 25,-1 0,1-25,-25 25,25-1,0 1,0-25,-1 25,1 0,0 0,0-25,0 24,-1 1,-24-25,25 25,0-25,-25 0,25 0</inkml:trace>
  <inkml:trace contextRef="#ctx0" brushRef="#br0" timeOffset="15039.8602">15305 18107,'0'0,"0"0,-25 0,25 0,0 0,0 0,0 0,0 0,0 0,0 0,0 0,25 0,-25 0,25 0,-1 0,-24 0,25 0,0 0,0 0,0 0,-1 0,1 0,0 0,0 0,0 0,-25 0,24 0,1 0,-25 0,0 0</inkml:trace>
  <inkml:trace contextRef="#ctx0" brushRef="#br0" timeOffset="15436.8829">15354 18157,'0'-25,"0"25,0 0,0 0,0 0,0 0,0 0,0 0,0 0,0 0,0 0,0 0,0 0,0 0,0 0,0 25,0-25,0 0,0 25,0-25,0 25,0-1,0-24,0 25,0 0,0 0,0 0,0-25,0 24,25 1,-25 0,0-25,0 25,0-25,25 25,-25-25,25 0,-25 24,25-24,-25 0,24 0,1 0,-25 0,25 0,0 0,-25 0,25-24,-1 24,1 0,-25-25,25 25,0 0,-25-25,25 25,-25 0,25-25,-25 25,0 0</inkml:trace>
  <inkml:trace contextRef="#ctx0" brushRef="#br0" timeOffset="15619.8934">15429 18405,'25'-25,"-25"25,24 0,-24 0,25 0,0 0,-25 0,25-25,0 25,-1 0,1-24,0 24,-25 0</inkml:trace>
  <inkml:trace contextRef="#ctx0" brushRef="#br0" timeOffset="16167.9248">15404 17810,'-25'0,"0"0,1 0,-1 0,0 25,0-25,-24 24,24-24,0 25,0 0,-24 0,24 0,0-1,25 1,-25 0,0 25,25-26,-24 26,24 0,0-26,0 26,0 0,0-26,0 26,24 0,-24-26,25 1,0 25,0-25,0 0,-1-1,1 1,0 0,25 0,-26-25,26 25,0-25,-26 0,26 24,0-24,-1 0,1 0,-1-24,1 24,0 0,-1-25,-24 25,25-25,-1 0,-24 25,25-25,-25 1,-1-1,1 0,0 25,0-25,0 0,-25 0,24 1,-24-26,0 25,0 0,0 1,0-26,0 25,-24-24,24-1,-25 0,0 26,0-26,-24 0,24 26,0-26,-25 25,26 0,-26 1,0-1,1 25,24-25,-25 25,1 0,-1 0,0 0,1 25,-1-25,25 25,-24-1,24 1,0 0,-24 0,24 0</inkml:trace>
  <inkml:trace contextRef="#ctx0" brushRef="#br0" timeOffset="20116.1506">11336 6821,'0'0,"-25"0,25 0,0 0,-25 0,25 0,0 0,0 0,-24 0,24 0,0 0,0 0,0 0,0 0,0 0,0 0,0 25,24-25,-24 0,25 0,-25 0,25 0,0 0,0 25,0-25,24 0,-24 0,25 0,-1 0,1 0,24 0</inkml:trace>
  <inkml:trace contextRef="#ctx0" brushRef="#br0" timeOffset="20512.1732">13941 6672,'0'0,"0"0,0 0,0 0,0 0,0 0,0 0,0 0,0 0,0 0,24 0,-24 0,25 0,0 0,0 0,0 0,-1 0,26 0,-25 0,24 0,1-24,0 24,-1 0,26 0</inkml:trace>
  <inkml:trace contextRef="#ctx0" brushRef="#br0" timeOffset="22624.294">14486 6970,'0'-25,"0"25,0 0,0 0,0 0,0 0,0 0,0 0,0 0,0 0,0 0,0 0,0 0,25 0,-25 25,25-25,-25 25,25-25,-25 25,25-25,-25 25,24-25,-24 24,25-24,-25 25,25-25,-25 0,25 0,-25 25,0-25,25 0,-25 0,24 0,-24-25,0 25,25 0,-25-25,25 25,-25-24,25 24,-25-25,25 0,-25 25,24-25,1 0,-25 1,25 24,-25-25,25 0,-25 25,25-25,-25 25,24 0,1 0,-25 0,25 0,-25 0,25 0,0 0,-25 0,24 25,1-25,0 25,0-25,0 25,-25-25,24 0,1 24,0-24,0 0,-25 25,25-25,-1 0,-24 0,25 0,0 0,0 0,-25 0,25-25,-1 25,-24 0,25-24,0 24,0 0,-25-25,25 25,-1-25,-24 25,25-25,0 25,-25-25,25 25,0-25,0 25,-25 0,24 0,-24 0,25 0,0 0,-25 0,25 0,-25 0,25 25,-1-25,-24 0,25 25,-25-25,25 0,0 0,-25 25,25-25,-25 0,24 0,-24 0,25 0,0 0,-25 0,25 0,-25 0,25 0,-1 0,-24-25,25 25,0 0,-25-25,25 25,0-25,-1 25,1-24,-25 24,25-25,0 25,0-25,-1 25,-24 0,25-25,0 25,-25 0,25 0,-25 0,25 0,-25 0,24 0,-24 0,25 25,0-25,-25 0,25 0,0 25,-25-25,24 0,1 25,0-25,0 24,0-24,0 0,-1 25,1-25,0 0,25 0,-26 25,1-25,25 0,-25 0,-1 0,26-25,-25 25,0 0,24-25,-24 25,0 0,0-24,-1 24,1 0,0 0,0-25,-25 25,0 0,0 0,0 0,0 0,0 0,0 0,0 0,0 0,0 0</inkml:trace>
  <inkml:trace contextRef="#ctx0" brushRef="#br0" timeOffset="29280.6748">16198 18207,'0'0,"0"0,-25 0,25 0,0 0,0 0,0 0,0 0,0 0,0 0,0 0,-25 0,25 24,0-24,0 0,0 0,0 0,25 0,-25 0,0 0,0 0,25 0,-25 0,25-24,-1 24,1 0,0 0,0 0,24 0,-24-25,25 25,-25 0,24-25,1 25,-25 0,24-25,-24 25,25 0,-25 0,-1 0,-24-25,25 25,0 0,-25 0,0 0</inkml:trace>
  <inkml:trace contextRef="#ctx0" brushRef="#br0" timeOffset="29684.6979">16173 18455,'0'0,"0"0,0 0,-25 0,25 0,0 0,0 0,0 0,0 0,0 0,0 0,25 0,-25 0,25 0,-25 0,25 0,-1 0,1 0,0 0,25-25,-26 25,26 0,-25 0,0 0,24 0,-24-25,25 25,-26 0,1 0,0 0,0 0,0 0,0 0,-25 0,24 0,-24 0,0 0,25 0,-25 0,0 0,0 0,0 0,0 0,0 0,0 0,0 0,0 0</inkml:trace>
  <inkml:trace contextRef="#ctx0" brushRef="#br0" timeOffset="35312.0197">11138 6846,'0'0,"0"0,-25 0,25 0,0 0,0 0,0 0,0 0,25 0,-25 25,0-25,24 0,1 0,0 0,0 0,24 0,1 0,0 0,-1-25,1 25,24 0,1-25,24 25</inkml:trace>
  <inkml:trace contextRef="#ctx0" brushRef="#br0" timeOffset="36136.0669">19199 6722,'0'0,"-25"0,25 0,0 0,0 0,-24 0,24 0,0 0,0 0,0 0,0 0,0 0,0 0,24 0,1 0,-25 0,25 0,25 0,-26 0,1 0,25 0,-1 0,-24 0,25 0,-1 0,1 0,0 0</inkml:trace>
  <inkml:trace contextRef="#ctx0" brushRef="#br0" timeOffset="37924.1691">15429 18678,'0'0,"0"0,25 0,-25 0,0 0,0 0,0 0,24 0,-24 0,0 0,25 0,-25 0,25 0,-25 0,25 0,0 0,-25 0,24 0,-24 0,25 0,-25 0,25 0,-25 0,0 0,0 0</inkml:trace>
  <inkml:trace contextRef="#ctx0" brushRef="#br0" timeOffset="38132.181">15454 18703,'0'0,"24"-25,-24 25,0 0,25 0,-25 0,25 0,-25 0,25 0,-25 0,25 0,-25 0,24 0,-24-25,25 25,-25 0,25 0,-25 0,0 0,0 0,0 0,0 0</inkml:trace>
  <inkml:trace contextRef="#ctx0" brushRef="#br0" timeOffset="40088.2929">17165 18033,'0'0,"0"0,-25 0,25 0,0 0,0 0,-24 0,24 0,0 0,0 0,0 25,0-25,0 25,0-25,0 24,0 1,0 0,0 0,24 0,-24-1,0 1,0 0,25 25,-25-26,0-24,0 25,25 0,-25 0,0-25,0 25,0-25,0 24,0-24,0 0,0 0,0 0,0 0,0 0,0 0,0 0,0-24,0 24,0 0,0-25,-25 0,25 25,0-25,-25 0,25 1,0-1,-24 0,24 0,-25 0,25 1,0-26,-25 25,25 0,0 1,25-1,-25-25,0 25,25 1,-1-1,-24 0,25 0,0 0,0 1,0-1,-1 25,1-25,0 0,0 25,0-25,-1 25,1 0,0-24,0 24,0 0,-1 0,-24 0,25 24,-25-24,25 0,-25 25</inkml:trace>
  <inkml:trace contextRef="#ctx0" brushRef="#br0" timeOffset="40312.3057">17116 18207,'0'24,"0"-24,0 0,0 0,0 0,0 0,0 0,24 0,-24 0,25 0,0 0,0 0,0 0,-1 0,1 0,0 0,0-24,24 24,-24 0,0 0,0-25,0 25,-1 0</inkml:trace>
  <inkml:trace contextRef="#ctx0" brushRef="#br0" timeOffset="40824.335">16719 17835,'-25'0,"25"0,0-25,0 25,0 0,0 0,0 0,0 0,0 0,0 0,0 0,0 0,0 25,0-25,0 0,0 24,0 1,0 0,0 0,0 0,0 24,25-24,-25 25,0-1,25 1,-25-1,24 1,-24 0,0-1,0 1,0-1,0-24,0 25,25-25,-25 0,0-1,0 1,0-25,0 25,0-25,25 25,-25-25,0 0</inkml:trace>
  <inkml:trace contextRef="#ctx0" brushRef="#br0" timeOffset="41400.368">16843 17735,'0'0,"0"0,0 0,0 0,0 0,0 0,0 0,25 0,-25-24,24 24,1 0,0 0,0-25,0 25,24 0,-24-25,25 25,-1 0,26-25,-26 25,1-25,24 25,-24-24,24 24,-24-25,24 25,-24-25,0 25,-1 0,1 0,-25-25,24 25,-24 0,0 0,-25 0,25 25,-25-25,0 0,24 0,-24 0,0 25,0-25,0 25,0-25,25 24,-25-24,0 25,0 0,0 0,25 0,-25-1,0 1,25 25,-25-25,25-1,-25 26,24 0,-24-1,25-24,-25 25,25-1,-25-24,0 25,25-26,-25 26,0-25,25 0,-25-1,24 1,-24 0,0 0,0-25,25 25,-25-1,0-24,0 25,25 0,-25-25,0 25,0-25,25 0,-25 25,0-25,0 0,0 0,0 0,0 0</inkml:trace>
  <inkml:trace contextRef="#ctx0" brushRef="#br0" timeOffset="41788.3902">17116 18678,'-25'25,"0"-25,25 0,0 0,-25 0,25 0,0 0,0 0,0 0,0 0,0 0,25 0,-25 0,25 0,0 0,-25 0,49 0,-24 0,25 0,-1 0,1-25,-1 25,26 0,-1 0,1-25,-1 25,1 0,-1-25,0 25,1-24,-1 24,1-25,-26 25,26 0,-26 0,1-25,-25 25,24 0,-24 0,0 0,-25 0,25 0,-25 0,0 0,0 0,0 0,0 0,0 0,0 0,-25 0,25 0,0 0</inkml:trace>
  <inkml:trace contextRef="#ctx0" brushRef="#br0" timeOffset="44892.5677">20390 6871,'0'0,"0"0,25 0,-25 25,24-25,1 0,-25 0,25 0,0 0,0 0,24 0,-24 0</inkml:trace>
  <inkml:trace contextRef="#ctx0" brushRef="#br0" timeOffset="47455.7143">12676 17636,'0'0,"0"0,-25 0,25 0,0 0,0 0,0 0,0 0,0 0,0 0,0 0,0 0,25 0,-25 0,0 0,24 0,1 0,-25 0,25 0,0 0,0 0,-1-25,1 25,0 0,25 0,-26 0,1-24,25 24,-25 0,24-25,-24 25,25 0,-26 0,1-25,25 25,-25 0,-1-25,1 25,0 0,0 0,-25-25,25 25,-1 0,-24 0,0 0,25 0,-25 0,0 0,0 0,0 0,25 0,-25 0,0 0,0 0,0 0,0 0,0 0,0-25,0 25,25 0</inkml:trace>
  <inkml:trace contextRef="#ctx0" brushRef="#br0" timeOffset="48600.7798">11138 17338,'0'0,"0"0,0 0,0 0,0 0,0 0,0 0,0 25,0-25,0 25,0-25,0 25,24 0,-24-1,0 1,25 25,-25-25,0 0,25-1,-25 1,0 0,25 0,-25-25,0 25,0-25,25 24,-25-24,0 0,0 0,0 25,0-25,0 0,0 0,0 0,0-25,0 25,0 0,0 0,0-24,0 24,0-25,-25 0,25 25,0-25,0 0,-25 1,25-1,0 0,-25 0,25 0,0 0,0-24,-25 24,25 0,0 0,0 1,25-1,-25 0,25 0,-25 0,25 1,0-1,-25 0,24 25,1-25,0 25,-25 0,25 0,0 0,0 0,-25 0,24 0,-24 25,25 0,-25-25,0 25,0-1,0 1,0 0,0 0,0 0,-25-1,25 1,0 0,-24-25,24 25,0 0,-25-25,25 24,0-24,0 0,-25 0,25 0,0 0,0 0,0 0,0 0,0 0,25 0,-25-24,0 24,25 0,-25-25,24 25,1 0,0-25,0 25,0 0,-1 0,1 0,0 0,0 0,0 25,-1-25,-24 0,25 25,0-1,-25 1,25-25,-25 25,0 0,0 0,0 0,0-1,-25 1,25 0,-25 0,0 0,1-1,-1-24,0 25,0 0,0-25,1 25,-1-25,-25 25,25-25,1 0,-26 0,25 0,0 0,0 0,1 0,-1 0,0-25</inkml:trace>
  <inkml:trace contextRef="#ctx0" brushRef="#br0" timeOffset="48975.8013">10790 17090,'0'0,"0"-24,-24 24,24 0,0 0,0 0,0 0,0 0,0 24,0-24,0 0,0 0,0 25,0 0,24 0,-24 0,25-1,-25 26,25 0,0-1,0 1,-25-1,24 1,1 0,0 24,-25-24,25-1,-25-24,25 25,-25-1,0-24,24 0,-24 0,0 0,0-1,0 1,0-25,25 0,-25 0,0 25,0-25</inkml:trace>
  <inkml:trace contextRef="#ctx0" brushRef="#br0" timeOffset="49423.8269">10790 16966,'0'-24,"-24"24,24-25,0 25,24 0,-24-25,25 25,-25-25,25 25,0 0,0-25,-1 25,1-24,0 24,0 0,24-25,-24 25,25-25,-25 25,24 0,1-25,-1 25,-24 0,25-25,0 25,-1 0,-24 0,25 0,-26 0,26 0,-25 0,0 25,-1-25,1 25,0 0,-25-25,25 25,-25-1,25 1,-25 0,0 0,0 24,24-24,-24 25,25-25,-25 24,0 1,25-25,-25 24,25 1,-25-1,25 1,-25 0,24-1,-24 1,25 0,-25-26,0 26,25-25,-25 24,25-24,-25 0,0 0,25-25,-25 25,0-1,24-24,-24 25,0-25,25 0,-25 0,0 0,0 0</inkml:trace>
  <inkml:trace contextRef="#ctx0" brushRef="#br0" timeOffset="49779.8472">11286 18008,'50'0,"-25"0,0 0,24 0,1 0,-25 0,24 0,1 0,0-25,-1 25,1 0,-1-24,1 24,0-25,-1 25,1-25,-1 25,1-25,0 25,-26 0,26-25,-25 25,0 0,24 0,-24 0,-25-24,25 24,0 0,-25 0,0 0,0 0,0 0,0 0,0 0,0 0</inkml:trace>
  <inkml:trace contextRef="#ctx0" brushRef="#br0" timeOffset="54088.0937">11783 18008,'0'0,"0"0,0 0,0 0,0 0,0 0,0 0,0 0,0 0,0 0,0 0,0 25,0-25,0 25,24-25,-24 25,25-1,-25 1,25 0,-25 0,25-25,-25 25,25-1,-1 1,-24 0,25-25,-25 25,25 0,-25-1,25-24,-25 25</inkml:trace>
  <inkml:trace contextRef="#ctx0" brushRef="#br0" timeOffset="54608.1234">12279 18579,'0'0,"0"0,0 0,0 0,0 0,0 0,0 0,0 0,0 25,0-25,0 0,0 0,0 0,0 24,0-24,24 0,-24 25,25-25,-25 25,25-25,-25 0,0 25,25-25,-25 0,0 25,0-25,25 0,-25 0,0 0,0 24,0-24,0 0</inkml:trace>
  <inkml:trace contextRef="#ctx0" brushRef="#br0" timeOffset="54908.1406">12279 18604,'0'0,"0"-25,0 25,0 0,0-25,0 25,0 0,0-25,24 25,-24 0,0-25,25 25,0 0,-25-25,25 25,0 0,-1 0,1 0,0 0,0 0,0 0,0 0,-1 0,1 0,0 0,0 0,0 25,-1-25,-24 25,25-25,-25 25,0-25,0 25,0-25,0 25,0-25,0 24,0 1,0-25,-25 25,25 0,-24-25,24 25,-25-25,0 0,25 0,-25 24,0-24,1 0,24 0,-25 0,0 0,25 0,-25 0,25 0</inkml:trace>
  <inkml:trace contextRef="#ctx0" brushRef="#br0" timeOffset="55252.1602">12031 18628,'0'0,"0"0,-25 0,25 0,0 0,0 0,0 0,0 0,0 0,0 0,0 0,0 0,0 25,0-25,0 0,25 0,-25 25,0-25,24 25,1 0,-25-1,25 1,0 0,-25 0,25 24,-1-24,-24 0,25 0,0 0,-25-1,25-24,-25 25,0-25</inkml:trace>
  <inkml:trace contextRef="#ctx0" brushRef="#br0" timeOffset="55732.1877">12055 18579,'0'0,"0"-25,0 25,0 0,0 0,0 0,0 0,0 0,0 0,25-25,-25 25,25-25,-25 25,25-25,0 1,-1 24,1-25,25 0,-25 0,-1 0,26 1,-25 24,0-25,24 0,-24 25,0-25,0 25,0-25,24 25,-24 0,-25 0,25 0,0 0,-1 0,-24 0,25 25,-25-25,25 0,-25 25,25 0,-25-25,25 25,-25-1,24 1,1 0,-25-25,25 25,-25 0,25-1,0-24,-25 25,24 0,1 0,0 0,0-25,-25 25,25-1,-1 1,1-25,0 25,-25 0,25-25,0 25,-25-25,24 24,1-24,-25 25,25-25,-25 0,0 0,0 0,0 25,0-25,0 0</inkml:trace>
  <inkml:trace contextRef="#ctx0" brushRef="#br0" timeOffset="56056.2062">12700 19025,'25'-25,"25"1,-25-1,24 0,1 0,-25 0,24 1,1 24,-25-25,24 0,1 25,-25-25,-1 25,26-25,-25 25,0 0,-1 0</inkml:trace>
  <inkml:trace contextRef="#ctx0" brushRef="#br0" timeOffset="60923.4846">9972 17512,'0'0,"0"0,-25 0,25 0,0 0,0 0,0 0,0 0,0 0,0 0,0 0,0 0,0 0,0 0,0 0,25 0,-25 0,25-25,-25 25,24 0,1-25,0 25,25 0,-26-24,26 24,-25-25,24 25,-24 0,25-25,-25 25,24 0,-24-25,25 25,-25 0,-1 0,1 0,0 0,-25 0,25 0,-25 0,25 0,-25 0</inkml:trace>
  <inkml:trace contextRef="#ctx0" brushRef="#br0" timeOffset="61185.4996">10145 17686,'0'0,"-24"25,24-25,-25 0,25 0,0 0,0 24,-25-24,25 0,0 0,0 0,0 0,25 0,-25 0,25 0,-25 0,24 0,1 0,0-24,25 24,-26 0,1-25,25 25,-25-25,24 0,1 25,-25-25,24 1,-24-1,25 0,-25 0,-1 25,1-25,0 0</inkml:trace>
  <inkml:trace contextRef="#ctx0" brushRef="#br0" timeOffset="62360.5668">11634 17934,'25'0,"-25"0,0 0,24 0,-24 0,25 0,-25 0,25 0,-25 0,25 0,0 0,-25 0,24 0,1 0,-25-25,0 25,25 0,-25 0,0 0,0 0,0 0,0 0,0 0</inkml:trace>
  <inkml:trace contextRef="#ctx0" brushRef="#br0" timeOffset="62607.581">11659 18033,'-25'0,"25"25,-25-25,25 25,0-25,-25 0,25 0,0 24,0-24,0 0,0 0,0 0,0 0,25 0,-25 0,25-24,-25 24,25 0,-1 0,-24-25,25 25,0-25,-25 25,25 0,0-25,-25 25,24-25,-24 25,25 0,-25 0,0 0,0 0,0 0,0 0,0 0,0 0,0 0,0 0,-25 0,25 25,0-25,-24 0,24 0,0 0,0 0,0 0,-25 0</inkml:trace>
  <inkml:trace contextRef="#ctx0" brushRef="#br0" timeOffset="64461.687">8980 17041,'-25'-25,"25"0,-25 25,0 0,25-25,-25 25,1 0,24 25,-25-25,25 0,-25 25,0-25,0 25,25 0,-24-25,-1 24,25 1,-25 0,25 0,-25 0,25-1,0 1,-25 0,25 25,0-1,0-24,-24 25,24-1,0-24,24 25,-24-1,0 1,25 0,-25-26,25 26,-25-25,25 24,0-24,-1 0,1 0,0 0,0-1,0-24,-1 25,1-25,0 25,0-25,0 0,24 0,-49 0,25-25,0 25,0 0,-1-25,-24 1,25 24,0-25,-25 0,0 0,0 25,0-25,0 1,0 24,0-25,0 0,0 25,-25 0,25-25,0 25,-25 0,25 0,0-25,0 25,-24 0,24 0,0 0,0 0,0-24,0 24,0 0,0 0,24-25,-24 25,0-25,25 25,-25-25,25 25,-25 0,25-25,-25 25,25 0,-25 0,24 0,-24 0,25 25,-25-25,25 25,-25-25,25 25,-25 0,25-25,-25 24,25 1,-25 0,24 0,-24 0,0-1,25 1,-25-25,0 25,0 0,0-25,25 0,-25 25,0-25,0 0,0 0,0 0,0 0</inkml:trace>
  <inkml:trace contextRef="#ctx0" brushRef="#br0" timeOffset="65037.7199">8682 16842,'-25'0,"0"0,1 0,-1 25,0-25,0 0,-24 25,24 0,0-25,0 25,0-1,1 1,24 25,-25-25,0-1,25 26,-25-25,25 24,0-24,0 25,0-1,0 1,0 0,0-1,25 1,0 0,0 24,-1-24,1-1,0 1,25 24,-26-24,26-1,-25 1,24-25,-24 24,25-24,-1 0,-24 0,25 0,-1-1,1-24,-25 25,24-25,1 0,0 0,-1 0,-24 0,25-25,-1 25,-24 0,25-24,-25-1,-1 0,26 0,-25 0,0-24,-1 24,1-25,-25 1,25-1,0 1,-25-1,0 0,25 1,-25-1,0-24,-25 24,25-24,-25 24,25-24,-25-1,0 26,-24-26,24 26,0-26,-24 26,-1-1,0 0,1 26,-1-26,-24 25,24-24,0 24,-24 25,24-25,-24 25,0 0,24 0,-24 0,24 0,0 25,-24 0,24-1,1 26,-1-25,25 24,-24 1,24 0,0-1,-25 1,50-1,-24 1,-1 0,25 24,0-24</inkml:trace>
  <inkml:trace contextRef="#ctx0" brushRef="#br0" timeOffset="69630.9827">8161 15850,'0'-25,"0"25,-25 0,25-24,0 24,0 0,0 0,0 0,0 0,0 0,0 0,0 0,0 0,0 24,0-24,0 0,0 25,0-25,25 25,-25 0,0 0,25-1,-25 26,25-25,-25 24,25-24,-1 25,-24-1,25-24,0 25,0-1,0 1,-25 0,24-1,1 1,0 0,-25-26,25 26,-25-25,0 0,25 24,-25-49,0 25,24 0,-24-25,0 0,0 25,0-25,0 0,0 0,0-25</inkml:trace>
  <inkml:trace contextRef="#ctx0" brushRef="#br0" timeOffset="70246.0178">7367 14908,'0'-25,"-24"0,24 25,0-25,0 25,-25 0,25-25,0 25,0 0,0 0,0 0,0 25,0-25,25 0,-25 25,0 0,24 0,-24-1,25 1,0 25,-25-25,25 24,0-24,-25 25,24-26,1 1,-25 0,25 25,-25-26,25-24,-25 25,25 0,-25-25,0 25,0-25</inkml:trace>
  <inkml:trace contextRef="#ctx0" brushRef="#br0" timeOffset="70622.0394">7516 15156,'0'0,"0"0,25-25,-25 25,0 0,25-25,0 25,-25-25,24 0,1 25,-25-24,25-1,0 0,0 0,-1 0,1 1,-25-1,25 0,0 0,-25 25,25-25,-25 1,0 24,0-25,0 25,0 0,0-25,0 25,0 0,-25 0,25 0,0 0,-25 0,25 0,0 0,-25 0,25 0,0 0,0 0,0 0,0 0,0 0,0 25,0-25,25 25,-25-1,0 1,25 0,0 25,-25-26,24 26,-24 0,25-26,0 26,-25-25,25 24,-25-24,25 0,-25 0,24 24,-24-49,0 25,25 0,-25 0,0-25,0 25,0-25,0 0</inkml:trace>
  <inkml:trace contextRef="#ctx0" brushRef="#br0" timeOffset="71006.0613">6822 14759,'-25'0,"25"0,0 0,0 0,0 0,0 0,0 0,0 0,0 0,0 0,0 0,0 0,0 25,0-25,25 24,-25 1,24 0,1 0,0 0,0 24,0 1,-1-1,1 1,0 0,25 24,-26-24,1-1,25 1,-25 24,0-24,-1 0,1-26,0 26,-25 0,25-26,0 1,-25 0,0 0,24 0,-24-25,0 0,0 24,0-24,0 0</inkml:trace>
  <inkml:trace contextRef="#ctx0" brushRef="#br0" timeOffset="71461.0873">6722 14808,'0'0,"0"0,25-24,-25 24,0 0,25 0,-25 0,25-25,0 25,-1-25,1 25,25-25,-25 0,-1 25,26-24,0-1,-1 0,-24 0,25 0,24-24,-24 24,-1 0,1 0,0 1,-1 24,26-25,-51 0,26 25,0-25,-1 25,-24 0,0 0,24 0,-24 0,0 25,0-25,-25 0,25 25,-1-25,1 25,0-1,0 1,-25-25,25 25,-1 25,1-26,0 1,0 0,0 25,0-26,-1 26,1 0,25-26,-25 26,-1 0,1-1,0 1,0-25,0 24,-1 1,-24-1,25-24,0 25,-25-25,25-1,0 26,-25-25,24 0,-24 0,0-1,25 1,-25-25,0 25,0-25,0 25,0-25</inkml:trace>
  <inkml:trace contextRef="#ctx0" brushRef="#br0" timeOffset="71806.1071">7615 16024,'0'0,"-24"25,-1-1,25-24,-25 0,25 0,-25 25,25-25,0 0,0 0,25 0,-25-25,0 25,25 0,0-24,-1 24,1-25,25 0,-25 0,24 0,1-24,-1 24,1 0,24-24,-24-1,24 25,1-24,-1-1,1 0,-1 26,1-26,-26 25,26 0,-26 1,1-1,-1 0,1 0,-25 25,0 0,-1-25,-24 25,25 0,-25 0,0 0,0 0,0 0,0 0,0 0,0 0,0 0</inkml:trace>
  <inkml:trace contextRef="#ctx0" brushRef="#br0" timeOffset="77166.4137">12254 18628,'0'0,"0"0,0 0,0 0,0 0,0 0,0 0,0 0,0 0,0 0,0 0,0 0,0 0,25 25,-25-25,0 0,24 0,-24 0,0 25,25-25,-25 0,25 25,-25-25,25 25,0-25,-25 24,24-24,-24 0,25 25,-25-25,0 0,25 25,-25-25,0 0,0 0,0 0,0 25,25-25,-25 0,0 0,0 0,0 0,0 25,0-25,0 0</inkml:trace>
  <inkml:trace contextRef="#ctx0" brushRef="#br0" timeOffset="77557.436">12477 18876,'0'0,"0"0,0 0,0 0,0 0,0 0,0 0,0 0,0 0,0 0,0 0,0 0,0 0,0 0,0 0,0 0,0 0,0 0,0 0,0 0,0 0,0 0,0 0,0-24,0 24,0 0,0 0,0 0,0 0,0 0,0 0,0 0,0 0,0 0,0 0,0 0,0 0,0-25,0 25,0 0,0 0,0 0,25 0,-25-25,25 25,-25 0,25 0,-1 0,-24-25,25 25,0 0,-25 0,25-25,0 25,-25 0,24-24,1 24,-25 0,25 0,-25 0,0-25,25 25</inkml:trace>
  <inkml:trace contextRef="#ctx0" brushRef="#br0" timeOffset="80029.5774">12105 11162,'0'0,"0"0,0 0,0 0,0 0,0 0,0 0,0 0,0 0,0 0,0 0,0 0,25 0,-25 0,25 0,-1 0,1 0,25 0,-25 0,24 0,1 0,-1 0,1 0,0 0,-1 0,26-25</inkml:trace>
  <inkml:trace contextRef="#ctx0" brushRef="#br0" timeOffset="81437.658">13668 16073,'0'0,"0"0,0 0,0 0,0 0,0 0,0 0,0 0,0 0,0 0,0 0,-25 0,25 0,0 0</inkml:trace>
  <inkml:trace contextRef="#ctx0" brushRef="#br0" timeOffset="82081.6948">15826 18802,'0'0,"0"0,0 0,0 0,0 0,0 0,0 0,0 0</inkml:trace>
  <inkml:trace contextRef="#ctx0" brushRef="#br0" timeOffset="84201.8161">14164 17661,'0'0,"0"0,0 0,0 0,0 0,0 0,0 0,0 0,0 0,0 0,0 0,0 0,0 0,0 0,0 0,0 0,0 0,0 0,0 0,0 0,0 0,0 0,0 0,0 0,0 0,0 0,0 0,0 0,0 0,0 0,0 0,0 0,0 0,0 0,0 0,0 0,0 0,0 0,0 0,0 0,0 0,0 0,0 0,0 0,0 0,0 0,0 0,0 0,0 0,0 0,0 0,0 0,0 0,0 0,0 0,0 0,0 0,0 0,0 0,0 0,0 0,0 0,0 0,0 0,0 0,0 0,0 0,0 0,0 0,0 0,0 0,0 0,0 0,0 0,0 0</inkml:trace>
  <inkml:trace contextRef="#ctx0" brushRef="#br0" timeOffset="84733.8465">14015 17512,'0'0,"0"0,0 0,0 0,0 0,0 0,0 0,0 0,-25 0,25 0</inkml:trace>
  <inkml:trace contextRef="#ctx0" brushRef="#br0" timeOffset="85838.9097">15578 18852,'0'0,"0"0,0 0,0 0,0 0,0 0,0 0,0 0,0 0,0 0,0 0,0 0,0 0,0 0,0 0,0 0,0 0,0 0,0 0,0 0,0 0,0 0,0 0,0 0,0 0,0 0,0 0,0 0,0 0,0 0,0 0,0 0,0 0,0 0,0 0,0 0,0 0,0 0,0 0,0 0,0 0,0 0,0 0,0 0,0 0,0 0,0-25,0 25,0 0,0 0,0 0,0 0,0 0,0 0,0 0,0 0,0 0,0 0,0 0,0 0,0 0,0 0,0 0,0 25,0-25,0 0,0 0,0 0,0 0,0 0,0 0,0 0,0 0,0 0,0 0,0 0,0 0,0 0,0 0,0 0,0 0,0 0,0 0,0 0,0 0,0 0,0 0,0 0,0 0,0 0,0 0,0 0,0 0,0 0,0 0,0-25,0 25,0 0,0 0,0 0,0 0,-25 0,25 0,0 0,0 25,0-25,0 0,0 0,0 0,0 0,0 0,0 0,0 0,0 0,0 0,0 0,0 0,0 0,0 0,0 0,0 0,0 0,0 0,0 0,0 0,0 0,0 0,0 0,0 0,0 0,0 0,0 0,0 0,0 0,0 0,0-25,0 25,0 0,0 0,0 0,0 0,0 0</inkml:trace>
  <inkml:trace contextRef="#ctx0" brushRef="#br0" timeOffset="88190.0442">19373 10691,'0'0,"0"0,0 0,-25 0,25 0,0 0,-25 0,25 0,0 25,0-25,0 0,0 0,0 0,0 0,0 0,0 0,0 0,0 0,0 0,0 0,0 24,0-24,25 0,0 0,-25 25,25-25,-1 0,1 0,0 25,0-25,0 0,-1 0,1 0,0 0,0 0,0 0,-1 0,-24 0,25-25,0 25,-25 0,0 0,25 0,-25 0,0-25,0 25,0 0,0 0,-25-24,25 24,0 0,-25 0,25-25,0 25,-25 0,25-25,-24 25,24 0,-25 0,25-25,0 25,-25 0,25 0,0 0,-25-25,25 25,0 0,0 0,0 0,0 0,0 0,0 0,0 0,0 0,0 0,0 0,0 0,0 0,0 0,0 0,0 0,0 0,0 25,0-25,0 0,0 0,0 25,25-25,-25 25,25-25,-25 0,0 25,25-25,-1 24,-24-24,25 0,0 25,-25-25,25 25,-25-25,25 25,-25-25,24 0,-24 25,0-25,0 24,0-24,-24 25,24-25,-25 25,0 0,0-25,0 25,1-1,-1 1,0 0,0-25,-24 25,24 0,0-25,0 0</inkml:trace>
  <inkml:trace contextRef="#ctx0" brushRef="#br0" timeOffset="90006.1481">20092 10542,'0'-25,"0"0,-25 25,25-24,0 24,-24-25,24 25,0 0,0 0,0-25,0 25,0 0,-25 0,25 25,0-25,0 0,0 25,0-1,0 1,0 0,0 0,0 24,0-24,25 0,-25 25,0-26,0 1,0 0,0 25,0-26,0-24,0 25,0 0,0-25,0 25,0-25,0 0,0 0,0 0,0 0,0 0,0-25,0 25,-25 0,25-25,0 0,0 1,0-1,0 0,0 0,0 0,0-24,0 24,0-25,0 26,0-26,0 25,0 0,0 1,0-1,0 0,0 25,0-25,0 25,25 0,-25 0,24 0,-24 25,0-25,25 25,-25-25,25 25,0-1,-25 1,25 0,-25 0,24-25,1 25,-25-1,25 1,0-25,-25 25,25-25,-25 0,24 25,-24-25,25 0,-25 0,25 0,-25-25,0 25,25 0,-25-25,0 25,25-25,-25 1,0-1,0 0,0 0,0 0,0 1,0-1,0-25,0 25,0 1,0-1,0 0,0 25,0-25,0 25,0 0,0 0,24 25,-24-25,25 25,-25 0,0-1,25 1,-25 0,25 25,-25-26,25 26,-25-25,24 24,-24-24,0 25,0-25,0-1,25 1,-25 0,0 0,0 0,0-1,0 1,0-25,0 25</inkml:trace>
  <inkml:trace contextRef="#ctx0" brushRef="#br0" timeOffset="90178.1579">20836 10765,'25'0,"-25"0,0-25,0 25,0 0,0 0,0 0,0 0,0 0,0 0,0 0,0 0,0 0,0 0,-25 0,25-24,0 24,0 0,0 0,0 0</inkml:trace>
  <inkml:trace contextRef="#ctx0" brushRef="#br0" timeOffset="90773.1919">21233 10269,'0'-25,"25"1,-25 24,0-25,25 0,-25 0,0 0,25 25,-25-24,0-1,0 0,0 25,0-25,0 25,0 0,0-25,0 25,0 0,0 0,0 0,-25 0,25 0,-25 0,25 0,-25 25,25-25,-25 25,1 0,24 0,-25-1,0 26,25-25,-25 24,25-24,0 25,0-1,0-24,0 25,0-25,0-1,25 1,0 0,-25 0,25-25,-1 25,1-25,-25 0,25 24,0-24,0 0,-25 0,24 0,1-24,-25 24,0 0,25 0,-25-25,0 25,0 0,0-25,0 25,0-25,-25 25,25 0,0-25,-25 25,25 0,0-24,0 24,0 0,0 0,0 0,0-25,0 25,0 0,25 0,-25-25,25 25,-25 0,25 0,0 0,-25 0,24 0,1 0,-25 0,25 25,0-25,-25 0,25 25,-25-1,0-24,24 25,-24-25,0 25,0 0,0-25,0 25,0-1,0-24,0 25,0-25,0 0</inkml:trace>
  <inkml:trace contextRef="#ctx0" brushRef="#br0" timeOffset="91174.2149">21853 10492,'0'-24,"0"24,0-25,0 25,0 0,0-25,0 25,0 0,0-25,0 25,0 0,0 0,0 0,0 0,0 0,0 0,0 0,0 0</inkml:trace>
  <inkml:trace contextRef="#ctx0" brushRef="#br0" timeOffset="91710.2455">22250 10269,'0'0,"0"-25,0 25,0 0,0-24,0 24,0 0,0 0,0 0,0 0,0 0,0 24,0-24,0 25,0 0,0 0,0 0,0-1,0 1,0 25,0-25,0-1,0 1,-25 0,25 0,0-25,0 25,0-25,0 24,0-24,0 0,0 0,0 0,0 0,0 0,0-24,0 24,0-25,0 25,0-25,0 0,0-24,0 24,0 0,0-25,0 1,0-1,0 1,0 24,0-25,25 1,-25-1,0 25,25-25,-25 26,25-1,0 0,-25 25,24-25,1 0,0 25,0 0,0-24,-1 24,1 0,0 0,-25 24</inkml:trace>
  <inkml:trace contextRef="#ctx0" brushRef="#br0" timeOffset="91870.2547">22275 10368,'0'0,"-25"0,25 0,0 0,0 25,0-25,0 0,0 0,0 0,25 0,-25-25,25 25,0 0,-1 0</inkml:trace>
  <inkml:trace contextRef="#ctx0" brushRef="#br0" timeOffset="92506.2911">23019 10294,'0'0,"0"0,0 0,0-25,0 25,0 0,0 0,-25-25,25 25,-25 0,25-24,-24 24,-1 0,0-25,0 25,0 0,1 0,24 25,-25-25,0 0,0 24,0-24,1 25,24-25,-25 25,25 0,-25 0,25-1,0 1,0-25,0 25,0 0,25 0,-25-25,25 24,-25-24,24 25,1-25,-25 0,25 0,0 0,0 0,-1-25,-24 25,25 0,0-24,-25 24,25-25,0 25,-25-25,0 25,24-25,-24 0,0 1,0-1,25 0,-25 25,0-25,0 0,0 1,0 24,0-25,0 25,0 0,0 0,0 0,0 0,0 0,0 25,0-25,0 24,0 1,0 0,0 0,0 0,0-25,0 24,25 1,-25 0,0-25,25 25,-25-25,25 0,-25 0,25 0,-1 0,-24 0,25 0,0-25,0 25,0-25,-25 0,24 25,1-24,-25-1,25 0,-25 0,25-24,-25 24,0 0,0-25,0 1,0-1,0 0,0 1,0-1,-25 1,25 24,-25-25,25 25,-25 1,25-1,-24 25,24 0,0 0,0 0,0 25,0-1,0 1,0 0,0 25,0-1,24 1,-24-1,0 1,25 0,-25-1,25 1,-25-25,25 0,-25-1,25 1,-25 0,0 0</inkml:trace>
  <inkml:trace contextRef="#ctx0" brushRef="#br0" timeOffset="93581.3526">23069 9947,'25'0,"-1"0,-24 24,25-24,0 0,0 0,24 0,-24 0,25 0,-25-24,24 24,1 0,-25-25,24 25,-24-25,25 25,-26-25,1 0,0 25,0-24,-25 24,25-25,-25 0,0 25,0-25,0 0,-25 1,0 24,25-25,-25 0,25 25,-25 0,25 0,0 0,0 0,-24 0,24 25,0-25,0 25,0-1,0 1,0 0,0 25,24-26,-24 26,25-25,0 24,-25-24,25 25,-25-25,25 24,-25-24,24 25,-24-25,0-1,0 1,0 0,25 0,-25 0,0-25,0 24,0-24,0 0,0 0,0 0,0 0,0-24,0 24,0-25,25 0,-25 0,0 25,25-25,-25 1,0-1,25 0,-25 0,0 25,24-25,-24 25,25 0,-25 0,25 0,-25 0,25 0,-25 0,0 25,25-25,-25 25,0 0,24-25,-24 25,25-25,-25 24,0-24,25 0,-25 25,25-25,0 0,-25 0,25 0,-1 0,1 0,-25 0,25 0,0 0,0-25,-25 25,24 0,1-24,-25 24,25-25,-25 0,0 25,0-25,25 0,-25 1,0-1,0 0,0 0,0 25,0-25,0 0,0 25,-25-24,25 24,-25 0,25 0,-25 0,25 0,0 0,-24 24,24-24,0 25,0-25,-25 25,25 0,0 0,0 0,0-25,0 24,25 1,-25 0,24-25,-24 25,25 0,0-25,-25 24,25-24,0 0,-25 25,24-25,1 0,0 0,-25 0,25 0,0-25,-1 25,1 0,-25-24,25 24,0-25,-25 25,25-25,-25 0,24 25,-24-25,25 1,-25-26,0 25,0 0,0 0,0 1,0-1,0 0,0 0,0 0,0 25,-25 0,25-24,-24 24,24 0,-25 24,0-24,25 0,-25 25,25-25,-25 25,25-25,0 0,0 25,0-25,0 25,0-25,25 0,-25 0,25 24,-25-24,25 0,0 0,-25 0,24 0,1 0,0 0,0-24,0 24,-1 0,1 0,0 0,0 0,-25 0,25 0,-25 0,0 24,0-24,0 25,0-25,0 25,0 0,-25 0,25 0,-25-1,25 1,0 0,-25 0,25 0,0-1,0 1,0 0,0-25,25 25,0-25,0 25,-1-25</inkml:trace>
  <inkml:trace contextRef="#ctx0" brushRef="#br0" timeOffset="96045.4935">11931 12998,'-24'0,"24"0,0 0,-25 0,25 0,0 0,0 0,0 0,0 0,25 0,-25 0,24 0,1 0,0 0,0 0,24 0,1 0,0 24,-1-24,26 0,-1 0,25-24,-24 24,24 0</inkml:trace>
  <inkml:trace contextRef="#ctx0" brushRef="#br0" timeOffset="96621.5264">17736 12650,'-25'0,"25"0,0 0,0 0,0 0,0 0,25 0,0 0,-25 0,49 0,-24 0,25 0,-1 25,1-25,-1 0,26 0,-1 0,1 0,24 0</inkml:trace>
  <inkml:trace contextRef="#ctx0" brushRef="#br0" timeOffset="108453.2032">19943 12030,'0'-25,"0"1,0-1,-24 0,24 0,-25 0,0 1,0-1,25 25,-25-25,0 25,1 0,-1 0,0 25,0-25,0 25,1-1,-1 1,0 0,0 25,0-1,25-24,-24 25,24 24,-25-24,25-1,0 1,0 0,0-1,0 1,25-1,-25 1,24-25,1 24,0-24,0 0,0 0,-1 0,1-1,0 1,-25-25,25 0,0 0,-1 0,1 0,0 0,0 0,-25-25,25 1,0 24,-25-25,24 0,1 0,-25 25,0-25,25 1,-25-1,0 0,0 0,0 0,0 1,0-1,0 0,0 25,0-25,0 25,0 0,0 0,0 0,0 0,0 0,0 0,0 0,0 25,0-25,0 25,0 0,0-1,0 1,25 0,-25-25,0 25,25 0,-25-1,24 1,-24-25,25 25,0-25,-25 25,25-25,0 0,-25 0,24 0,1 0,0 0,-25-25,25 25,0 0,-25-25,24 25,-24-25,0 1,0 24,0-25,0 0,0 0,0 25,-24-25,24 1,-25-1,0 25,0-25,0 25,1 0,-1 0,-25 0,25 0,1 0,-1 0,0 25,0-25</inkml:trace>
  <inkml:trace contextRef="#ctx0" brushRef="#br0" timeOffset="109162.2437">20415 12378,'0'0,"0"0,0 0,0-25,0 25,0 0,0 0,0 0,0 0,0 0,0 0,0 0,0 0,0 0,0 0,0 25,0-25,24 24,-24 1,0-25,0 25,25 0,-25-25,0 25,25-25,-25 24,0-24,0 25,25-25,-25 0,0 0,25 25,-25-25,24 0,-24-25,0 25,25 0,-25 0,25-25,-25 25,25-24,-25-1,0 25,25-25,-25 0,24 0,-24 25,0-24,25-1,-25 0,0 0,0 25,0-25,0 25,0-24,0 24,0 0,0 0,0 0,0 0,0 0,0 24,0-24,0 25,0 0,0 0,0 0,25-1,-25 1,0 0,0-25,25 25,-25 0,25-1,-25-24,24 25,-24-25,25 25,0-25,-25 0,25 0,0 0,0 0,-25 0,24-25,1 25,0-25,0 1,0-1,-1 25,-24-25,25 0,0 0,-25 1,0-1,25 0,-25 0,0 0,0 1,-25-1,25 0,-25 0,25 25,-25-25,25 25,-24 0,24 0,0 0,0 0,0 0,0 0,0 0,0 25,0-25,24 25,1-25,-25 25,25-25,0 25,0-1,-1-24,1 25,0 0,-25-25,25 25,0-25,-25 25,24-25,-24 24,0 1,25-25,-25 25,0-25,0 25,0-25,0 25,-25-25,25 24,-24-24,-1 0,25 0,-25 25,0-25,0 0,1-25,-1 25,0 0,0-24,0-1</inkml:trace>
  <inkml:trace contextRef="#ctx0" brushRef="#br0" timeOffset="109333.2535">21184 12129,'24'0,"1"-24,0 24,0 0,0 0,-1 0,1 0,0 0,0 0,-25 24,25-24,-1 25,1-25,-25 25,25 0,-25 0,25 0,-25-25,0 24,0 1,0 0,0-25,0 25,0-25,0 25,0-25,0 0</inkml:trace>
  <inkml:trace contextRef="#ctx0" brushRef="#br0" timeOffset="109473.2615">21456 11981,'0'-25,"-24"0,24 0,-25 0,25 25,-25-24,25 24,0 0,0 0,0-25,0 25,0 0,0 0</inkml:trace>
  <inkml:trace contextRef="#ctx0" brushRef="#br0" timeOffset="109791.2797">21729 12129,'0'25,"25"-25,-25 25,0 0,0-25,0 25,0-25,0 25,0-25,0 24,0 1,0-25,0 25,0-25,0 0,0 25,0-25,0 0,0 0,0 25,0-25,0 0,0 0,0-25,0 25,0 0,0-25,0 25,0-25,25 25,-25-25,25 1,-25-1,24 0,1 0,-25 0,25 0,0 1,24 24,-24-25,0 25,0 0,0 0,0 0,-25 0,24 25,1-25,-25 24,25 1,-25 0,0 0,0 0,0 0,0-1</inkml:trace>
  <inkml:trace contextRef="#ctx0" brushRef="#br0" timeOffset="124969.1478">11609 18083,'0'0,"0"0,0 0,0 0,0 0,0 0,0 0,0 0,0 0,0 24,0-24,0 0,0 0,0 0,0 0,0 0,0 0,0 0,0 0,0 0,0 0,0 0,0 0,0 0,0 0,0 0,0 0,0 0,0 0,0 0,0 0</inkml:trace>
  <inkml:trace contextRef="#ctx0" brushRef="#br0" timeOffset="125705.1899">14164 17636,'0'0,"0"0,0 0,0 0,0 0,0 0,0 0,0 0,0 0,0 0,0 0,0 0,0 0,0 0,0 0,0 0,0 0,0 0,0 0,0 0,0 0,0 0,0 0,0 0,0 0,0 0,0 0,0 0,0 0,0 0,0 0,0 0,0 0,0 0,0 0,0 0,0 0,0 0,0 0,0 0,0 0,0 0,0 0,0 0,0 0,0 0,0 0,0 0,0 0,0 0,0 0,0 0,0 0,0 0,0 0,0 0,0 0,0 0,0 0,0 0,0 0,0 0,0 0,0 0,0 0,0 0,0 0,0 0,0 0,0 0,0 0,0-25,0 25</inkml:trace>
  <inkml:trace contextRef="#ctx0" brushRef="#br0" timeOffset="126457.2329">14015 17214,'0'0,"0"0,0 0,0 0,0 0,-25 0,25 0,0 0,0 0,0 0,0 0,0 0,0 0,0 0,0 0,0 0,0 0,0 0,0 0,0 0,0 0,0 0,0 0,0 0,0 0,0 0,0 0,0 0,0 0,0 0,0 0,0 0,0 0,0 0,0 0,0 0,0 0,0 0,0 0,0 0,0 0,0 0,0 0,0 0,0 0,0 0,0 0,0 0,0 0,0 0,0-24,0 24</inkml:trace>
  <inkml:trace contextRef="#ctx0" brushRef="#br0" timeOffset="128109.3274">12849 19025,'0'0,"0"0,0 0,0 0,0 0,0 0,0 0,0 0,0 0,0 0,0 0,0-25,0 25,0 0,0-24,0 24,0 0,0 0,0 0,0 0,0 0,0 0,0 0,0 0,0 0,0 0,0 0,0 0,0 0,0 24,0-24</inkml:trace>
  <inkml:trace contextRef="#ctx0" brushRef="#br0" timeOffset="128721.3624">15454 18678,'0'-25,"0"25,0 0,0 0,0 0,0 0,0 0,0 0,0 0,0 0,0 0,0 0,0 0,0 25,0-25,-25 0,25 0,0 0,0 0,0 0,0 0,0 0,0 0,0 0,0 0,0 0,0 0,0 0,0 0,0 0,0 0,0 0,0 0,0 0,0 0,0 0,0 0,0 0,0 0,-25 0,25 0,0 0,0 0,0 0,0 0,0 0,0 25,0-25,0 0,0 0,0 0,0 0,0 0,0 0,0 0,0 0,0 0,0 0,0 0,0 0,0 0,0 0,0 0,0 0,0-25,0 25,0 0,0 0,0 0,0 0,-25 0</inkml:trace>
  <inkml:trace contextRef="#ctx0" brushRef="#br0" timeOffset="129562.4106">12179 19025,'0'0,"0"0,-24 0,24 0,0 0,0 0,0 0,0 0,0 0,0 0,0 0,0 0,0 0,0 0,0 0,0 0,0 0,0 0,0 0,24 0</inkml:trace>
  <inkml:trace contextRef="#ctx0" brushRef="#br0" timeOffset="129974.4341">15330 18479,'0'0,"0"0,0 0,0 0,0 0,0 0,0 0,0 0,0 0,0 0,0 0,0 0,0 0,0 0,0 0,0 0,0 0,0 0,0 0,0 0,0 0,0 0,0 0</inkml:trace>
  <inkml:trace contextRef="#ctx0" brushRef="#br0" timeOffset="133537.6379">12502 14734,'0'0,"-25"0,0 0,25 0,-25 0,25 0,0 0,-24 0,24 0,0 0,0-25,0 25,0 0,0 0,24 0,-24 0,25 0,-25 0,25 0,0 0,0 0,0-25,-1 25,1 0,0-24,25 24,-26 0</inkml:trace>
  <inkml:trace contextRef="#ctx0" brushRef="#br0" timeOffset="133673.6457">12775 14660,'0'0,"0"0,0 0,0 0,0 0,0 0,25 0,-25 0,24 0,1 0,0-25,0 25,24 0</inkml:trace>
  <inkml:trace contextRef="#ctx0" brushRef="#br0" timeOffset="134605.699">17463 14436,'-25'0,"25"0,-25 0,25 0,0 0,0 0,0 0,0 0,0 0,0 0,0 0,25 0,-25 0,25 0,0 0,-1 0,1 0,0 0,25 0,-26 0,1 0,25 0,-25 0,0-24,-1 24,26 0,-25 0,0 0,-1 0,-24-25,25 25,0 0,-25 0,0 0,25 0,-25 0,0 0,0 0,-25 0,25 0,-25 0,25 0,-25 0,1 0,-1 0,0 0,0 0,0 0,1 25,24-25,-25 0,25 0,-25 0,25 0,0 0,0 0,0 0,25 0,-25 0,25 0,-1 0,1 0,0 0,0-25,24 25,-24 0,25 0,-25-25,24 25,1 0,-25-25,24 25,1-25</inkml:trace>
  <inkml:trace contextRef="#ctx0" brushRef="#br0" timeOffset="138837.9411">19497 13940,'0'25,"-25"-25,25 0,-25 0,25 0,0 0,0 0,0 0,0 0,0 0,0 0,25 0,0 25,-25-25,25 0,24 0,-24 0,0 0,0 0,24 0,-24 0,0 0,24-25,-24 25,0 0,25-25,-25 25,-1-25,1 25,-25 0,25-24,-25 24,0 0,0 0,0-25,0 25,0 0,0 0,-25 0,25-25,-25 25,25 0,-24 0,24 0,-25-25,25 25,-25 0,25 0,-25 0,25 0,0 0,0 0,0 0,0-25,0 25,0 0,0 0,25 0,-25 0,25 25,0-25,-1 0,1 0,0 0,-25 25,25-25,0 0,-1 25,1-25,-25 0,0 25,0-1,0-24,0 25,0 0,0 0,-25 0,1-1,-1 1,0 0,-25 0,26 0</inkml:trace>
  <inkml:trace contextRef="#ctx0" brushRef="#br0" timeOffset="139709.991">20315 13891,'0'-25,"-24"0,24 25,0-25,-25 25,25-25,0 25,-25 0,25 0,0 0,0 25,0-25,0 25,0-25,0 25,0 0,25 24,-25-24,0 0,0 0,25-1,-25 1,0 0,0 0,0 0,0-1,0-24,0 25,0-25,0 25,24-25,-24 0,0 0,0 0,0-25,0 25,0 0,0-25,0 25,0-24,-24-1,24 0,0 0,-25 0,25 1,0-26,0 25,-25 0,25 1,0-26,0 25,0 0,0 1,0 24,25-25,-25 25,0 0,25 0,-25 0,24 0,-24 0,25 0,0 25,-25-25,25 24,0-24,-25 25,24 0,-24-25,25 25,0-25,-25 0,0 25,25-25,-25 0,0 0,25 0,-25 0,0 0,0 0,0 0,24 0,-24-25,0 25,0-25,0 0,25 25,-25-25,0 1,0-1,0 0,0 0,0 0,25 1,-25-1,0 25,0-25,0 25,25 0,-25 0,0 0,25 0,-25 25,24 0,-24-1,25 1,0 0,-25 0,25 24,-25-24,25 0,-25 25,24-26,-24 1,0 0,25 0,-25 0,0-1,0 1,0 0</inkml:trace>
  <inkml:trace contextRef="#ctx0" brushRef="#br0" timeOffset="139852.9991">21134 14015,'0'-25,"25"25,-25 0,0 0,0 0,0 0,0 0,0-25,0 25,0 0,0 0,0 0,0 0,0 0</inkml:trace>
  <inkml:trace contextRef="#ctx0" brushRef="#br0" timeOffset="140333.0266">21456 13419,'0'-24,"0"-1,0 0,0 0,0 0,-24 25,-1 0,25-24,-25 24,0 0,0 24,25-24,-24 25,-1 0,0 0,0 0,25 24,-25 1,25-25,0 24,0 1,0-1,0 1,0 0,0-26,25 26,0-25,0 0,-25-1,25 1,-1-25,26 25,-25-25,0 25,-1-25,1 0,0 0,0 0,0-25,-1 25,1 0,-25-25,25 25,-25 0,0-25,0 25,0-24,0 24,-25-25,0 25,25 0,-24-25,-1 25,25-25,-25 25,25 0,-25-25,25 25,0 0,0 0,0 0,0-24,0 24,0 0,25-25,-25 25,25 0,0-25,-1 25,1 0,0 0,0 0,0 0,-25 0,24 25,1-25,0 25,0-25,-25 24,25-24,-25 25,24 0,-24-25,0 25,25 0,-25-25,0 24</inkml:trace>
  <inkml:trace contextRef="#ctx0" brushRef="#br0" timeOffset="140480.035">22201 13767,'0'0,"0"0,0 0,0 0,0 0,0 0,0 0,0 0,0 0,0 0</inkml:trace>
  <inkml:trace contextRef="#ctx0" brushRef="#br0" timeOffset="140862.0569">22473 13543,'25'0,"0"-24,-25 24,25 0,0 24,-25-24,24 25,-24-25,25 25,-25 0,25 0,-25-1,0 1,25 0,-25 0,0 0,0-1,0 1,0 0,0 0,0 0,0-25,0 24,0-24,0 0,0 25,0-25,0 0,0 0,-25 0,25-25,0 25,0 0,0-24,-25-1,25 0,-25 0,25 0,-24 1,24-26,-25 0,25 1,-25-1,25 1,-25-26,25 26,0-1,0 0,0 1,0-1,25 0,0 26,0-1,-1 0,1 0,0 25,0-25,24 1,-24 24,0 0,25 0,-26 0,1 0,0 0</inkml:trace>
  <inkml:trace contextRef="#ctx0" brushRef="#br0" timeOffset="141022.066">22473 13643,'0'24,"0"-24,0 0,0 0,0 0,0 0,25-24,-25 24,25 0,0 0,0-25,-1 25,1-25,0 25,25 0</inkml:trace>
  <inkml:trace contextRef="#ctx0" brushRef="#br0" timeOffset="141634.101">23118 13469,'0'0,"0"0,0 0,0 0,-24-25,-1 25,25 0,-25 0,0 0,25 0,-25 25,0-25,1 0,-1 25,25-25,-25 25,0-1,0 1,25 0,-24-25,24 25,0 0,0-1,0 1,0 0,0-25,0 25,24-25,-24 25,25-25,-25 24,25-24,-25 0,25 0,0 0,-25 0,24 0,-24 0,0-24,25 24,-25 0,25-25,-25 25,0-25,0 0,0 25,25-25,-25 1,0 24,0-25,0 0,0 0,0 25,0-25,0 25,0 0,0 0,0 0,0 0,0 0,0 25,0-25,0 25,25 0,-25 0,0-1,25-24,-25 25,24 0,-24 0,25 0,-25-25,25 24,0-24,-25 25,25-25,-1 0,1 0,0 0,0 0,-25 0,25 0,-1 0,1-25,0 25,0-24,-25 24,25-25,-25 0,24 0,-24 0,0-24,0 24,25-25,-25 1,0-1,0 1,0-1,-25-24,25 24,-24 0,24 1,-25-1,25 25,-25 0,25 1,0 24,0 0,-25 0,25 24,0 1,0 0,0 0,0 24,0 1,25 0,-25-1,25 26,-25-26,25 1,-25 0,24-1,-24-24,25 25,-25-26,0 1,25 0,-25 0,0 0,0-1</inkml:trace>
  <inkml:trace contextRef="#ctx0" brushRef="#br0" timeOffset="142481.1495">23267 13320,'25'0,"-25"25,25-25,0 0,-1 0,-24 0,25 0,0-25,0 25,24 0,-24-25,0 25,0-24,0 24,-1-25,1 0,0 25,-25-25,25 0,-25 0,0 25,0-24,0-1,0 0,0 0,-25 0,25 1,-25-1,0 0,25 0,-24 25,24 0,-25-25,25 25,-25 25,25-25,0 25,0 0,0 0,0-1,0 1,0 25,0-1,0 1,25 0,-25-1,0 1,0 0,25-1,-25 1,0-1,0 1,0 0,24-1,-24-24,0 0,0 0,25-1,-25 1,0 0,25-25,-25 0,25 0,-25 0,25 0,-25 0,24-25,-24 0,25 25,0-24,-25-1,25 0,0 25,-25-25,24 25,1-25,-25 25,25 0,-25 0,25 0,-25 0,25 25,-25-25,24 25,-24-25,25 25,0-25,-25 25,25-25,-25 24,25-24,0 0,-25 25,24-25,1 0,-25 0,25 0,0 0,-25 0,25 0,-25 0,24-25,-24 25,25 0,-25-24,25-1,-25 25,0-25,25 0,-25 0,0 1,0-1,0 0,0 0,0 0,0-24,0 24,-25 25,25-25,0 0,-25 25,25 0,0 0,-25 0,25 0,0 25,0-25,-24 25,24 0,0 0,0-1,0 1,0 0,0 0,0 0,0-25,0 24,0 1,24-25,-24 25,25-25,-25 0,25 25,0-25,-25 0,25 0,-1 0,1-25,-25 25,25 0,0 0,0-25,-1 25,1 0,-25 0,25 0,0 0,-25 0,25 0,-25 0,24 0,-24 0,25 25,-25-25,25 25,-25-25,0 0,25 25,-25-25,25 0,-25 0,24 0,-24 24,25-24,0 0,-25 0,25 0,0 0,-25-24,24 24,-24 0,25 0,-25 0</inkml:trace>
  <inkml:trace contextRef="#ctx0" brushRef="#br0" timeOffset="142841.1701">21432 15156,'-75'24,"50"1,-24 0,24 0,25-25,0 0,25 0,0 0,-1-25,26 25,24-25,-24 25,49-25,-24 1,49-1,-25 0,25 0,25-24,-25 24,25 0,-1-25,1 26,25-26,-25 25,0 0,24-24,-24 24,0 0,24 0,-49 1,25-26,0 25,-25 0,0 1,-25-1,1 25,-1-25,-25 0,1 0,-26 25,1-24,-1 24,-24 0,0 0,-25-25,0 25,0 0,-25 0,0 25</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3:20:33.070"/>
    </inkml:context>
    <inkml:brush xml:id="br0">
      <inkml:brushProperty name="width" value="0.05292" units="cm"/>
      <inkml:brushProperty name="height" value="0.05292" units="cm"/>
      <inkml:brushProperty name="color" value="#FF0000"/>
    </inkml:brush>
  </inkml:definitions>
  <inkml:trace contextRef="#ctx0" brushRef="#br0">8236 14536,'0'-25,"0"25,0 0,0 0,0 0,0 0,0 0,0 0,0 0,0 0,0 0,0 0,0 25,0-25,0 24,0 1,0-25,0 25,0 0,0 24,0-24,0 0,0 25,0-26,0 1,0 25,-25-25,25-1,0 1,0 0,0 0,0 0,0-25,0 24,0-24,0 0,0 0,0 0,0 0,0 0,0 0,0 0,0-24,0 24,0-25,0 0,0 25,0-25,0-24,0 24,0 0,0-25,0 26,0-26,0 25,0-24,0-1,0 25,25-24,-25-1,0 0,0 26,24-26,-24 25,0-25,0 26,25-1,-25 0,0 25,25 0,-25 0,0 0,25 0,-25 0,25 0,-25 25,24-25,-24 25,25-1,0 1,0 0,0 0,-25 0,24 24,1-24,0 25,0-25,0 24,-1-24,1 25,0-26,-25 26,25-25,0 0,-25-1,24 26,-24-25,25 0,-25-1,25 1,-25-25,0 25,0-25,25 25,-25-25,0 0,0 0,0 0,0 0,0 0</inkml:trace>
  <inkml:trace contextRef="#ctx0" brushRef="#br0" timeOffset="229.0131">8285 14734,'0'0,"-25"0,25 0,0 0,0 0,0 0,0 0,0 0,25 0,-25 0,25 0,-25 0,25 0,0 0,-1 0,1 0,25 0,-25 0,-1 0,1 0,25 0,-25 0,-1 0,1 0</inkml:trace>
  <inkml:trace contextRef="#ctx0" brushRef="#br0" timeOffset="921.0527">7690 14064,'-25'0,"25"-25,0 25,0 0,0 0,0 0,0 0,0 0,0 0,0 0,-25 0,25 0,0 0,0 25,0 0,25-25,-25 25,0 24,25-24,-25 25,25-25,-25 24,24 1,-24 0,0 24,25-24,-25-1,0 1,25 24,-25-24,0-1,0 1,25 0,-25-1,0 1,0-1,0-24,0 25,0-25,0-1,0 1,25 0,-25 0,0-25,0 25,0-25,0 0,0 0,0 0</inkml:trace>
  <inkml:trace contextRef="#ctx0" brushRef="#br0" timeOffset="1520.0869">7665 14064,'0'0,"0"0,0 0,0 0,0-25,0 25,0 0,25 0,-25 0,25 0,-25-24,24 24,1 0,0-25,25 25,-26 0,26-25,-25 25,24 0,1-25,0 25,24 0,-24-25,-1 25,1 0,0 0,-1 0,26 0,-26 0,1 0,-25 0,24 0,1 25,-1-25,-24 0,25 0,-25 25,-1-25,26 25,-25 0,0-25,-1 24,1 1,-25 0,25 0,0 0,-25-1,0 1,25 25,-25-25,24-1,-24 1,0 25,25-25,-25 0,0-1,25 26,-25-25,0 0,25 24,-25-24,0 25,25-26,-25 26,0 0,0-26,24 26,-24 0,0-26,25 26,-25 0,0-26,0 26,25-25,-25 0,0-1,0 1,25 0,-25 0,0 0,0-1,25-24,-25 25,0-25,0 25,0-25,0 0,0 0,0 0,0 0</inkml:trace>
  <inkml:trace contextRef="#ctx0" brushRef="#br0" timeOffset="1864.1066">8037 15429,'0'0,"-25"0,25 24,0-24,0 0,0 0,0 0,0 0,0 0,25 0,-25 0,25 0,0 0,-1 0,1 0,0-24,25 24,-25 0,24 0,1-25,-1 25,1 0,0-25,24 25,-24-25,-1 25,1 0,-1-25,1 25,0 0,-26 0,26-25,-25 25,24 0,-24 0,0-24,0 24,-25 0,25 0,-25 0,24 0</inkml:trace>
  <inkml:trace contextRef="#ctx0" brushRef="#br0" timeOffset="2236.1279">9327 14734,'0'0,"0"0,0 0,0 0,0 0,0 0,0 0,0 0,0 0,25 0,-25 0,25 0,-25 0,24 0,-24 0,25 0,0 0,0 0,0 0,-1 0,1 0,0 0,0 0,0 0,24-25,-24 25,0 0,0 0,-1 0,1 0,0-25,-25 25</inkml:trace>
  <inkml:trace contextRef="#ctx0" brushRef="#br0" timeOffset="2977.1703">10121 14412,'0'0,"-25"0,25 0,0 0,0 0,0 0,0 24,0-24,0 25,0 0,0 0,0 0,25-1,-25 1,0 0,24 25,-24-26,0 1,25 25,-25-25,0-1,0 26,25-25,-25 0,0-1,0 1,0-25,0 25,0-25,0 25,0-25,25 0,-25 0,0 0,0 0,0 0,0 0,0 0,0 0,0 0,0-25,-25 25,25-25,0 0,-25 1,25-1,0 0,-25 0,25-24,0 24,-24-25,24 1,-25 24,25-25,0 1,0-1,0 0,0 26,0-26,0 25,0-25,0 26,25-1,-25 0,24 0,-24 25,25-25,0 25,-25 0,25 0,-25 0,25 0,-1 25,-24-25,25 25,-25-25,25 25,-25 0,25-1,-25 1,0 0,0 0,0 0,0 24,0-24,0 0,0 0,-25 0,25-1,0 1,-25 0,25-25,-25 25,25-25,0 25,0-25,0 0,0 0,0 0,0 24,0-24,0 0,0 0,0 0,0-24,0 24,0 0,25 0,0-25,-25 25,25 0,0-25,0 25,-1 0,1 0,0 0,0 0,0 0,-1 0,1 25,0-25,0 25,0-1,-25-24,24 25,1 0,-25 0,25 0,-25-1,0 1,0 0,-25 0,25 0,-25-1,25 1,-24-25,-1 25,0 0,0-25,0 25,1-25,-1 24,-25-24,25 0,1 0,-1 0,0 0,0-24,0 24</inkml:trace>
  <inkml:trace contextRef="#ctx0" brushRef="#br0" timeOffset="4508.2578">4440 6251,'0'0,"0"0,0 0,0 0,0 0,0 0,0 0,25 0,-25 0,25-25,0 25,0 0,24-25,-24 25,49-25,-24 1,24-1,-24 0,24 0,26 0,-26 1</inkml:trace>
  <inkml:trace contextRef="#ctx0" brushRef="#br0" timeOffset="8080.4622">9352 13295,'0'-24,"0"24,0 0,0 0,0-25,0 25,-25 0,25 0,0 0,0 0,0 0,0 0,0 0,0 0,0 25,0-25,0 0,0 0,0 24,25 1,-25-25,0 50,0-25,25-1,-25 26,0 0,24-1,-24 1,0-1,25 1,-25 0,0-1,25 1,-25-1,0-24,0 25,25-25,-25 24,0-24,25 0,-25 24,0-49,0 25,0 0,24-25</inkml:trace>
  <inkml:trace contextRef="#ctx0" brushRef="#br0" timeOffset="8832.5052">9277 12254,'0'0,"0"-25,-25 25,25 0,0-25,-24 25,24 0,-25-25,25 25,-25 0,0 0,25 0,-25 0,1 25,-1-25,0 0,0 25,0 0,25-25,-24 24,-1 1,0 0,25 0,-25 0,25-1,0 1,0 0,0 0,0 24,0-24,25 0,-25 0,25 0,0-1,-1-24,1 25,0-25,0 25,24-25,-24 0,0 0,25 0,-26-25,26 25,-25 0,0-25,24 1,-24 24,0-25</inkml:trace>
  <inkml:trace contextRef="#ctx0" brushRef="#br0" timeOffset="9448.5404">9004 11832,'-24'-25,"-1"25,0 0,25 0,-25 0,0 0,1 0,-1 0,0 0,0 25,0-25,1 25,-1-25,0 24,0 1,25 0,-25 0,1 0,-1-1,25 26,-25-25,25 24,-25 1,25 0,0-1,0 1,0 24,0-24,25 24,-25-24,25 24,-25-24,25 24,-1-24,1 0,25-1,-25-24,-1 25,26-26,-25 1,24 0,1 0,-25-25,24 25,1-25,0 24,-1-24,1 0,-25 0,24 0,1-24,0 24,-1-25,-24 25,25-25,-26 0,26 0,-25 1,24-1,-24 0,0 0,0 0,0-24,-1 24,-24-25,25 1,-25 24,25-25,-25 1,0-1,0 1,-25-26,25 26,-25-1,1 0,-1 26,0-26,0 0,-24 25,24 1,-25-1,25 0,-24 0,-1 0,1 25,-1-24,-25 24,26 0,-26 0,26 24,-26-24,26 25,-1-25,-24 25,24 0,1 0,-1-1,25 1,-24 25</inkml:trace>
  <inkml:trace contextRef="#ctx0" brushRef="#br0" timeOffset="14084.8056">8285 15528,'0'0,"0"0,0 0,0 0,0 0,0-25,0 25,0 0,0 0,0 0,0 0,0 0,0 0,0 0,0 0,0 0,0 0,0 25,0-25,0 25,0-25,0 24,0 1,0 0,25 25,-25-26,25 26,-25 0,25-1,-25-24,24 25,-24-1,25-24,-25 0,0 24,25-24,-25 0,0 0,25-25,-25 25,0-25,25 24,-25-24,0 0,0 25,24-25,-24 0,0 0,0 0</inkml:trace>
  <inkml:trace contextRef="#ctx0" brushRef="#br0" timeOffset="14568.8333">8558 16743,'0'0,"0"0,-25 0,25 0,0-25,0 25,0 0,0 0,0 0,-25 25,25-25,0 0,25 25,-25-25,0 25,0 0,25-1,-25 1,0 0,25 0,-25 0,25-1,-25 1,0 0,0-25,24 25,-24 0,0-25,0 24,25-24,-25 25,0-25,0 0,0 0,0 25</inkml:trace>
  <inkml:trace contextRef="#ctx0" brushRef="#br0" timeOffset="14903.8524">8335 16818,'25'0,"-25"0,24-25,-24 25,25-25,-25 25,25 0,0-25,0 25,-1-25,-24 25,25 0,25-24,-25 24,-1 0,1 0,0 0,0 0,0 24,24-24,-24 0,0 25,0 0,-1-25,-24 25,25 0,-25-1,25 1,-25 0,0 0,25 0,-25-1,0 1,-25 0,25 0,-25 0,25-1,-25 1,25-25,-24 25,-1 0,25 0,-25-25,0 24,0-24,1 25,-1-25,0 0,25 0,-25 0,0 0</inkml:trace>
  <inkml:trace contextRef="#ctx0" brushRef="#br0" timeOffset="15544.8891">8434 16470,'0'0,"-25"0,0 0,1 0,-1 0,0 25,25-25,-25 25,0 0,1-25,24 25,-25-1,0 1,25 0,-25 0,25 0,-25-1,25 1,0 25,0-25,0 24,0-24,25 25,-25-1,25 1,-25-1,25 1,0 0,-1-26,1 26,0 0,0-1,0 1,-1-25,26 24,-25-24,0 0,-1 0,26 0,-25-1,24-24,-24 25,25-25,-25 0,24 0,-24 0,25 0,-26-25,26 25,-25-24,24-1,-24 0,0 0,25 0,-26 0,1-24,0 24,0-25,-25 26,25-26,-1 0,-24 26,0-26,25 0,-25 1,0 24,0-25,0 1,0-1,0 1,-25 24,25-25,-24 1,-1 24,0-25,0 25,0-24,1 24,-26 0,25 0,-24 1,24 24,-25-25,1 25,24 0,-25 0,1 0,-1 0,0 25,1-25,-1 24,-24 1,24 0,1 25,-1-26,0 26,1 0</inkml:trace>
  <inkml:trace contextRef="#ctx0" brushRef="#br0" timeOffset="19465.1133">10989 14635,'-25'0,"25"0,0 0,0 0,0 0,0 0,0 0,0 0,0 0,0 0,0 0,25 0,-25 0,25 0,-1 0,1 0,0-25,0 25,0 0,24-25,-24 25,25-25,-26 25,26-24,0 24,-1 0,1-25,-25 25,24-25,1 25,0 0,-26-25,26 25,-25 0,0 0,-1-25,1 25,-25 0,25 0,-25 0,25 0</inkml:trace>
  <inkml:trace contextRef="#ctx0" brushRef="#br0" timeOffset="19860.1359">12279 14064,'0'0,"-25"0,25 0,0 0,0 0,0 0,0 0,0 0,0 0,0 0,0 0,25 0,-25 0,24 0,1 0,0 0,0 0,0 0,-1-25,1 25,0 0,0 0,0-24,0 24,-1 0,1-25,-25 25,25 0,-25 0,25 0,-25 0,0 0,0 0</inkml:trace>
  <inkml:trace contextRef="#ctx0" brushRef="#br0" timeOffset="20204.1556">12229 14139,'0'0,"0"0,0 0,0 0,0 0,0 0,0 0,0 24,0-24,0 0,0 0,0 0,0 25,0-25,25 0,-25 25,0 0,0-25,0 25,25-1,-25 1,0 25,0-25,0 0,0-1,24 26,-24-25,0 0,0-1,25 1,-25 0,0 0,25 0,-25-1,25-24,-25 25,25-25,-1 0,1 25,-25-25,25 0,0 0,0 0,0 0,-1-25,1 25,0 0,-25-25,25 1,0 24,-1-25,1 0,-25 25,25-25,-25 0,0 1,25 24</inkml:trace>
  <inkml:trace contextRef="#ctx0" brushRef="#br0" timeOffset="20385.1659">12303 14362,'-24'0,"24"0,0 0,0 0,-25 0,25 0,0 0,0 0,25 0,-25 0,24 0,-24-25,25 25,0 0,0-25,0 25,-1 0,26-25,-25 1</inkml:trace>
  <inkml:trace contextRef="#ctx0" brushRef="#br0" timeOffset="20960.1988">12204 13667,'-25'-24,"1"24,-1 0,0 0,0 24,0-24,25 0,-24 25,-1-25,0 25,0 0,25 0,-25-1,1 1,24 0,-25 0,25 24,-25-24,25 25,0-1,0 1,0 0,0 24,0-24,25-1,-25 26,25-26,-1 1,1 0,0-1,0 1,0-1,24-24,-24 25,25-25,-26-1,26 1,-25 0,24 0,1 0,-25-25,24 24,1-24,-25 0,25 0,-1 0,-24 0,25-24,-26 24,26-25,-25 0,0 0,24 0,-24 1,0-1,-25 0,25 0,-1 0,1 1,-25-1,25-25,-25 25,25-24,-25 24,0-25,0 1,0-1,0 0,0 1,0-1,-25 1,0-1,25 25,-25-24,1-1,-1 0,0 26,0-26,-24 25,24 0,-25 1,25-1,-24 0,-1 25,1-25,-1 25,0 0,1 0,-1 0,-24 0,24 25,0-25,1 25,-1 0,1-1</inkml:trace>
  <inkml:trace contextRef="#ctx0" brushRef="#br0" timeOffset="24620.4082">9476 16991,'0'0,"0"0,-25 0,25 0,0 0,0 0,0 0,0 0,0 0,0 0,0 0,0 0,0 0,0 0,0 0,25 0,-25 0,0 0,25 0,-25-25,24 25,1 0,0-24,0 24,0-25,-1 25,26-25,-25 25,0-25,24 0,-24 25,0-24</inkml:trace>
  <inkml:trace contextRef="#ctx0" brushRef="#br0" timeOffset="25112.4363">10170 16520,'0'0,"0"-25,0 25,0 0,0 0,0 0,0 0,0 0,0 25,0-25,25 0,-25 25,0 0,25-1,-25 1,25 0,-1 0,-24 0,25-1,-25 1,25 0,0 0,-25 0,25-25,-25 24,0 1,25-25,-25 25,24-25,-24 0,0 25,0-25,0 0,0 0,0 0,0 0,0 0,0 0,0-25,0 25,0 0,-24-25,24 25,0-25,-25 1,25-1,-25 0,25 0,-25 0,25-24,-25 24,25-25,-25 26,1-26,24 25,-25 0,25-24,-25 24,25 0,0 0,0 0,0 25,0-24,0-1,0 25,25-25,0 25,-25-25,24 25,1-25,0 25,0 0,0 0,0 0,-1 0,1 0,0 0,-25 0,25 0,0 25,-25-25</inkml:trace>
  <inkml:trace contextRef="#ctx0" brushRef="#br0" timeOffset="25317.4481">10195 16743,'0'0,"0"0,0 0,0 0,25 0,-25 0,25 0,-25 0,24 0,1 0,0-25,0 25,0 0,0 0,-1-24,1 24,0-25,0 25,0 0,-1-25,-24 25,25 0</inkml:trace>
  <inkml:trace contextRef="#ctx0" brushRef="#br0" timeOffset="25716.4709">9823 16470,'0'0,"0"0,0 0,0 25,0-25,25 0,-25 0,0 25,25-25,-25 25,24-25,-24 25,25-1,0 1,-25 0,25 0,0 24,-1-24,1 25,0-25,0 24,0-24,-25 25,24-26,1 26,0-25,-25 24,25-24,-25 0,25 0,-25 0,0-1,24 1,-24 0,0 0,0-25,0 0,0 25,0-25,0 0,0 0</inkml:trace>
  <inkml:trace contextRef="#ctx0" brushRef="#br0" timeOffset="26216.4995">9699 16371,'0'-25,"0"25,0 0,0-25,0 25,25 0,-25-24,25 24,-1-25,-24 25,25-25,25 0,-25 25,24-25,-24 1,25-1,-1 0,1 0,-1 0,1 1,0-1,-1 0,1 0,-25 0,24 25,1-24,-25 24,24-25,-24 25,25 0,-25 0,-1 0,1 0,0 0,-25 0,25 25,-25-25,25 24,-25-24,24 25,-24 0,0 0,25 0,-25-1,25 1,0 0,-25 0,25 24,-1-24,-24 25,25-25,0 24,0-24,0 25,-25-25,24 24,1-24,0 25,0-1,-25-24,25 25,-1-26,1 26,-25-25,25 24,0-24,-25 0,25 25,-25-26,24 1,-24 0,25 0,-25 0,25-25,-25 24,0 1,0-25,25 25,-25-25,0 0,0 25</inkml:trace>
  <inkml:trace contextRef="#ctx0" brushRef="#br0" timeOffset="26532.5176">10394 17487,'0'0,"-25"25,25-25,0 0,0 0,-25 0,25 0,0 0,0 0,25 0,-25 0,25 0,-1 0,1-25,0 25,0-25,0 25,24-24,1 24,-1-25,1 0,0 0,-1 0,1 1,-1-1,26 0,-26 0,1 0,0 25,-26-24,26-1,-25 25,0-25,-1 25,1 0,0 0,-25 0</inkml:trace>
  <inkml:trace contextRef="#ctx0" brushRef="#br0" timeOffset="40289.3044">10294 17289,'0'0,"0"25,0-25,25 0,-25 0,0 24,0-24,0 0,0 25,25-25,-25 0,0 0,0 25,0-25,0 0,0 0,0 25,0-25,25 0,-25 0,0 25,0-25,0 0,0 0,0 24,0-24,0 0,0 0,0 0,0 0,0 0,0 25,25-25,-25 0,0 0,0 0,0 0,0 0,0 0,24 0,-24 0,0 0,0 0,0 0,25 0,-25 0,0-25,0 25,25 0,-25 0,0 0,0 0,25-24,-25 24</inkml:trace>
  <inkml:trace contextRef="#ctx0" brushRef="#br0" timeOffset="41173.355">9724 16321,'0'0,"0"0,0 0,0 0,0 0,0 0,0 0,0 0,0 25,0-25,0 0,25 25,-25-25,0 25,24 0,1 0,-25-1</inkml:trace>
  <inkml:trace contextRef="#ctx0" brushRef="#br0" timeOffset="45050.5767">7715 15156,'0'0,"0"0,0 0,0 0,0 0,0 0,0 0,0 0,0 0,0 0,0 0,0 0,0 0,0 24,0-24,0 0,0 25,24-25,-24 25,0 0,0-25,25 25,-25-1,0 1,0 0,25 0,-25 0,0-25,0 25,25-1,-25 1,0-25,0 25,0-25,25 25,-25-25,0 0,0 25,0-25,0 0,0 0,0 0,0 0,0 0,0 0,0 0,0 0,24 0,-24 0,0 0,0 0,0 0,0 0,0 0,0 0,0 0,0 0,0 0,0 0,0 0,25 0,-25 0,0 0,25-25,-25 25,25 0,-25 0,25-25,-1 25,1 0,0-25,0 25,0-25,24 1,-24 24,25-25,-1 0</inkml:trace>
  <inkml:trace contextRef="#ctx0" brushRef="#br0" timeOffset="45889.6247">8310 15478,'0'0,"0"0,0 0,0 0,0 0,0 0,0 0,0 0,0 0,0 0,25 0,-25 0,25 0,-25-25,24 25,-24 0,25 0,0 0,0-24,0 24,-1 0,1 0,0 0,0-25,0 25,-1 0,1 0,0 0,0-25,24 25,-24 0,0 0,0 0,0 0,-1 0,1-25,0 25,0 0,0 0,-1 0,1 0,0 0,-25 0,25-25,0 25,-25 0,24 0,-24 0,25 0,-25 0,0 0,25-25,-25 25,0 0,0 0,25 0,-25 0,0 0,0 0,0-24,0 24,25 0,-25 0,0 0,0 0,0 0,0 0,0 0,0 0,0 0,0 0,0 0,0 0,0 0,0 0,0 0,0 0,0 0,0 0</inkml:trace>
  <inkml:trace contextRef="#ctx0" brushRef="#br0" timeOffset="47235.7017">7963 15156,'-25'0,"25"0,0-25,0 25,-25 0,25 0,0 0,-25-25,25 25,0 0,0 0,-25 0,25 0,0 0,0 0,0 0,-24 0,24 0,0 0,0 25,0-25,0 0,-25 0,25 0,0 0,0 0,0 0,0 0,0 0,0 0,0 0,0 0,0 0,0 0,0 0,0 0,0 0,0 0,0 0,0 0,0 0,0 0,0 0,0 0,0 0,0 0,0 0,0 0,0 0,0 0,-25 0,25 0,0 0,0 0,0 0,0 0,0 0,0 0,0 0,0 0,0 0,0 0,0 0,0 0,0 0,0 0,0 0,0 0,0 0,0 0,0 0,0 0,0 0,0 0,0 0,0 0,0 0,0 0,0 0,0 0,0 0,0 0,0 0,0 0,0 25,0-25,0 24,0-24,0 25,25 0,-25 0,0 0,25-1,-25 1,0 0,0 0,24 0,-24 0,0 24,25-49,-25 25,0 0,0 0,25-1,-25 1,0-25,0 25,0-25,0 0,0 25,0-25,0 0,25 0,-25 0,0 0,0 0,0 0,0 0,0 0,0 0,0 0,0 0,0 0,0 0,0 0,0 0,0 0,0 0,0 0,0 0,0 0,0 0,0 0,0 0,0-25,0 25,0 0,0 0,0 0,25 0,-25-25,0 25,24 0,-24 0,0 0,25 0,-25-25,25 25,0 0,-25 0,25 0,-1-24,1 24,0 0,0 0,0-25,0 25,-1 0,26-25,-25 25,0 0,-1 0,26-25,-25 25,0 0,-1 0,1-25,25 25,-25-24</inkml:trace>
  <inkml:trace contextRef="#ctx0" brushRef="#br0" timeOffset="47749.7311">8707 15354,'0'0,"0"0,0 0,25 0,-25 0,24 0,-24 25,25-25,0 0,0 0,0 0,-1 0,1 0,0 0,25 0,-26 0,1 0,25 0,-25 0,-1 0,1 0,0-25,25 25,-26 0,1 0,0-25,-25 25,25 0,0-25,-25 25,25 0,-25-24,24 24,-24 0,0 0,0 0,0 0,0 0,0 0,0 0,0 0,0 0,0 0,0 0,0 0,0 0,-24 0,24 0,0 0,0 0,0 0</inkml:trace>
  <inkml:trace contextRef="#ctx0" brushRef="#br0" timeOffset="50157.8688">10245 13915,'0'0,"0"0,0 0,0 0,0 0,0-24,0 24,0 0,0-25,0 25,0-25,24 25,-24-25,0 0,25 25,-25-24,0-1,25 0</inkml:trace>
  <inkml:trace contextRef="#ctx0" brushRef="#br0" timeOffset="50509.889">10220 13370,'0'0,"0"0,0 0,0 0,0 0,0 0,0 0,0 0,0 0,0 0,0 0,0 0,25 0,-25 0,0 0,24 0,-24 0,0 0,25 0,-25 0,25 0,-25 0,25 0,-25 0,25 0,-25 0,25 0,-25 0,24 0,-24 0,0 0,0 25,25-25,-25 24,0-24,0 25,25 0,-25 0,0-25,0 25,0-1,0 1,0-25,0 25</inkml:trace>
  <inkml:trace contextRef="#ctx0" brushRef="#br0" timeOffset="50822.9069">10493 13047,'0'-25,"-25"25,25-24,0 24,-25-25,25 25,0-25,0 25,0-25,0 25,0-25,25 25,-25 0,0 0,25-24,0 24,-25 0,24 0,-24 0,25 24,-25-24,25 25,0-25,-25 25,25 0,-25 0,24-1,-24 1,0 0,0 0,25 0,-25-1,0 1,0 0,0 0,25-25,-25 25</inkml:trace>
  <inkml:trace contextRef="#ctx0" brushRef="#br0" timeOffset="50965.9151">10890 13345,'0'0,"0"0,0 0,0 0,0 0,0 25,0-25,0 0,0 0,0 0,0 0,0 0,0 0,0-25,0 25</inkml:trace>
  <inkml:trace contextRef="#ctx0" brushRef="#br0" timeOffset="51301.9343">10790 12750,'-24'-25,"24"0,-25 25,25-25,-25 25,25-25,0 25,0-24,0 24,0 0,25-25,-25 25,25 0,-25-25,24 25,-24 0,25 0,0 0,0 0,-25 0,25 0,-1 25,-24-25,25 25,0-1,-25 1,25 0,-25 25,0-26,25 1,-25 25,0-25,0-1,0 1,24 25,-24-50,0 25,0-1,25 1,-25-25,0 25,25-25</inkml:trace>
  <inkml:trace contextRef="#ctx0" brushRef="#br0" timeOffset="51421.9411">11336 13221,'0'0,"0"25,0-25,0 0,0 0,0 0,0 0,0 0,0 0</inkml:trace>
  <inkml:trace contextRef="#ctx0" brushRef="#br0" timeOffset="56200.2145">12403 15329,'0'0,"-25"0,25 0,0 0,0 25,0-25,0 0,0 0,0 0,0 0,0 0,25 0,-25-25,24 25,1 0,0-25,25 25,-1-24,-24 24,25-25,-1 0,1 0,0 0,-1 1,1-1,-1 0,-24 25,25-25,-25 0,-1 25,1-24,0 24,-25-25,25 25,-25 0,0 0,0 0,0 0,-25 0,25 0,-25 0,0 25</inkml:trace>
  <inkml:trace contextRef="#ctx0" brushRef="#br0" timeOffset="56400.2259">12527 15329,'-50'25,"25"-25,0 25,1-25,24 25,-25-25,25 0,-25 0,25 25,0-25,0 0,0-25,25 25,0 0,-1 0,1-25,0 25,0-25,25 0,-26 25,26-25,-25 1,24-1,1 0,-25 0,0 0,24 1,-24 24,0-25,0 0,-1 25,-24-25,25 25,-25-25</inkml:trace>
  <inkml:trace contextRef="#ctx0" brushRef="#br0" timeOffset="59849.4232">6152 11336,'-25'0,"0"0,25 0,-25 0,25 0,0 0,-24 0,24 0,0 0,0 0,0 0,0 0,0 25,0-25,0 24,24-24,-24 25,25 0,0 0,-25 24,25-24,0 25,0-25,-1 24,1 1,-25-1,25-24,0 0,0 0,-1 0,1-1,0-24,0 0,0 0,-1 0,26-24,0-1,-26 0,26-25,0 1,24-1,-24-24,24-1,0 1,1-25,-1 0,26-1,-1 1,0-25,0 25,25 0,-25-1,25 1,-24 0,-1 0,0 24,0 1,1 0,-26 24,0 0,-24 25,0-24,-1 24,-24 0,0 25,0-25,-25 25,24 0,-24 0,0 0,0 0,0 0,0 0,0 0,0 0,0 0,-24 0,24 0,0 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3:24:03.495"/>
    </inkml:context>
    <inkml:brush xml:id="br0">
      <inkml:brushProperty name="width" value="0.05292" units="cm"/>
      <inkml:brushProperty name="height" value="0.05292" units="cm"/>
      <inkml:brushProperty name="color" value="#FF0000"/>
    </inkml:brush>
  </inkml:definitions>
  <inkml:trace contextRef="#ctx0" brushRef="#br0">12874 3497,'0'0,"0"0,0-24,0 24,0 0,-25 0,25-25,0 25,0 0,-25 0,25-25,-24 25,24 0,0-25,-25 25,0 0,25 0,-25 0,0 0,1 0,-1 0,0 0,0 0,0 0,1 0,-1 0,0 25,-25-25,50 0,-25 25,1-25,-1 0,25 0,-25 25,25-25,0 0,-25 0,25 24,0-24,0 0,0 0,0 25,0-25,0 0,0 25,0-25,0 25,0-25,25 25,-25-25,0 24,25 1,-25 0,25 0,-25 0,0 0,24-1,-24 1,25 25,-25-1,0-24,0 25,0-1,0 1,0 0,0-1,0 1,0-1,0 1,0 0,-25-1,25 1,-24-25,24 24,0 1,0-25,0-1,0 1,0 0,0 0,0-25,0 25,24-25,-24 0,25 0,0 0,0 0,0 0,0 0,24 0,1-25,-25 0,24 25,1-25,-1 0,-24 25</inkml:trace>
  <inkml:trace contextRef="#ctx0" brushRef="#br0" timeOffset="1083.062">8161 4837,'0'0,"0"0,0-25,0 25,0 0,0 0,0-25,0 25,25 0,0-25,-25 25,25 0,-1-24,1 24,0-25,0 25,24-25,-24 25,0 0,25-25,-26 25,1 0,0 0,0 0,0 0,-1 25,1-25,0 25,0 0,0-1,-25 1,24 0,1 25,-25-25,25 24,-25 1,0-1,0-24,25 25,-25-1,0 1,0 0,0-1,0 1,0-1,25 1,-25 0,0-1,0 1,0-1,24-24,-24 25,0-1,25-24,-25 0,0 25,25-25,-25-1,0 1,0 0,25 0,-25-25,0 25,25-25,-25 24,0-24,0 25,0-25,0 0,24 0,-24 0,0 0,0 0,0 0,0 25,-24-25,-1 0,25 0,-25 0,-25 0,26 0,-1 25,-25-25,1 0,-1 25,0-25,1 0,-1 24,1-24,-1 0,0 25</inkml:trace>
  <inkml:trace contextRef="#ctx0" brushRef="#br0" timeOffset="5600.3203">21928 4614,'0'0,"0"-25,-25 25,25 0,0 0,0 0,0 0,0 0,0 0,0 0,0 0,0 0,0 0,0 0,25 0,-1 0,-24 0,25 0,0-25,0 25,25 0,-26 0,26 0,0 0,-26 0,51-25,-26 25,1 0,24 0,-24 0,24-25,1 25,-26 0,26 0,-26 0,26 0,-26-24</inkml:trace>
  <inkml:trace contextRef="#ctx0" brushRef="#br0" timeOffset="8543.4887">20315 4614,'0'0,"0"0,0 24,0-24,0 0,25 0,-25 0,25 0,-25 0,25 0,0 0,-25 0,24 0,1 0,0 0,0 0,0-24,-1 24,1 0,0 0,25 0,-26-25,1 25,0 0,0 0,0 0,-1 0,-24 0,0 0,0-25,0 25,0 0,0 0,0 0,-24 0,-1 0,0 0,0 0,0 0,-24 0,24 25,0-25,0 0,1 0,-1 0,0 25,0-25,25 0,0 0,0 0,0 0,0 0,0 0,0 0,25 0,0 0,-25 0,49 0,-24 0,0 0,0-25,24 25,-24 0,25 0,-25 0,24-25,-24 25,25 0,-25 0,24-25,-24 25</inkml:trace>
  <inkml:trace contextRef="#ctx0" brushRef="#br0" timeOffset="9924.5677">12800 4440,'0'0,"-25"0,25 0,0 0,0 25,0-25,0 0,0 0,0 0,0 0,0 0,0 0,0 0,0 0,0 0,0 25,25-25,-25 0,0 0,24 0,1 0,-25 0,25 24,0-24,0 0,-25 0,24 0,1 0,25 0,-25 0,-1 0,1 0,0 0,0 0,0 0,-1 0,1 0,-25 0,25 0,-25 0,0 0,0 0,0 0,0 0,0 0,0 0,0 0,0 0,-25 0,25 0,-25 0,1 0,-1 0,0 0,0 0,0 0,1 0,-1 25,-25-25,25 0,25 0,-24 0,-1 0,0 25,25-25,-25 0,25 0,0 0,0 0,0 0,0 0,0 0,0 0,25 0,-25 0,0 0,25 0,0 0,-25 0,24-25,1 25,0 0,0 0,0 0,-1-25,1 25,0 0,0 0,0-24,-1 24,-24 0,25 0,0-25,-25 25,0 0,0 0,0 0,0 0,0 0,0 0,-25 0,25 0,-25 0,1 0,-1 25,0-25,0 0,0 0,1 0,-1 24,25-24,-25 0,25 0,0 25</inkml:trace>
  <inkml:trace contextRef="#ctx0" brushRef="#br0" timeOffset="19404.1099">21556 3646,'0'0,"0"0,0 0,0 0,0 0,0 0,0 0,0 0,0 0,0 0,0 0,0 0,0 0,0 0,0 0,24 0,-24 0,0 0,0-25,0 25,0 0,0 0,0-24,0 24,25 0,-25-25,0 25,0-25,0 0,0 25,0-25,0 1,0-1,-25 0,25 0,-24 0,24 1,-25-1,25-25,-25 25,0 1,25-1,-25 25,1-25,24 25,-25-25,0 25,25 0,-25 0,25 0,-25 0,1 25,-1-25,25 0,-25 25,0 0,0-1,25-24,-24 25,-1 0,25 0,-25 0,25-1,-25 1,25 0,-25-25,25 25,-24 0,24-1,0-24,0 25,0 0,-25-25,25 25,0 0,0-25,0 24,0-24,0 0,0 0,0 25,0-25,0 0,0 0,0 0,0 0,0-25,0 25,0 0,-25 0,25-24,0 24,0-25,-25 25,25-25,0 25,0-25,0 0,0 1,0-1,-25 0,25 0,0 25,-24-25,24 1,0-1,-25 25,25-25,-25 25,25-25,0 25,0 0,0-25,-25 25,25 0,0 0,0 0,0 0,0 0,0 0,0 0,0 0,0 0,0 0,0 25,0-25,0 0,0 25,0-25,0 25,0-25,0 25,0-1,0 1,0 0,0 0,0-25,0 25,0-1,0 1,0 0,0 0,0-25,0 25,0-1,0-24,0 25,0-25,0 0,0 25,0-25,25 0,-25 0,25 0,0 0,-25 0,24 0,26 0,-25 0,0-25,-1 25,26 0,-25-25,0 25,-1 0</inkml:trace>
  <inkml:trace contextRef="#ctx0" brushRef="#br0" timeOffset="23810.3619">20439 4564,'0'0,"0"0,0 0,0 0,0 0,0 0,0 0,25 0,-25-25,25 25,0 0,0 0,-1 0,1 0,0 0,0 0,24 0,-24 0,25 0,-25 0,24-25,-24 25,25 0,-25 0,24 0,-24 0,0 0,0 0,-25 0,24 0,-24 0,0 0,0 0,0 0,0-24,0 24,-24 0,-1 0,25 0,-25 0,0 0,-24 0,24 0,0 0,-25 0,25 0,-24 0,24 0,-25 0,26 0,-1 0,0 0,0 0,0 0,25 0,0 0,0 0,0 0,0 0,0 0,0 0,25 0,-25 0,25 0,0 24,0-24,24 0,-24 0,25 0,-1 0,1 0,0 0,-1 0,1 0,-1 0,1 0,0 0,-26 0,26 0,-25 0,24 0,-24 0,-25 0,25 0,-25 0,0 0,0 0</inkml:trace>
  <inkml:trace contextRef="#ctx0" brushRef="#br0" timeOffset="34406.968">695 12353,'-25'0,"25"0,-25 0,25 0,0 0,0 0,0 0,0 0,0 0,0 0,0-25,0 25,0 0,0 0,0 0,25 0,0 0,0 0,-1 0,1 0,0-25,0 25,0 0,24 0,-24-25,25 25,-25-24,-1 24,1-25,25 25,-25-25,-1 25,1-25,0 25,-25-25,25 25,-25 0,0 0,0-25,0 25,0 0,0 0,-25 0,25 0,0 0,-25 0,0-24,25 24,-24 0,24 0,-25 0,0 0,25 0,-25 0,25 0,0 0,-25 0,25 0,0 0,0 0,0 0,0 0,0 0,0 0,0 0,0 0,0 0,0 0,0 0,25 0,-25 0,25 0,0 0,-25 0,25 0,-1 0,1 0,0 0,-25 0,25 24,0-24,-1 0,-24 0,25 0,-25 25,0-25,0 0,0 25,0-25,-25 25,25-25,-24 25,24 0,-25-1,0 1,0 0,25 0,-25 0,1-1,24 1</inkml:trace>
  <inkml:trace contextRef="#ctx0" brushRef="#br0" timeOffset="36142.0672">893 15602,'0'0,"-24"0,24 0,-25 0,25 0,0 0,0 0,0 0,-25 0,25 0,0 0,0-25,0 25,25 0,-25 0,0 0,25-24,-25 24,24-25,1 25,0-25,0 25,0-25,-1 0,1 25,0-24,0-1,0 0,-1 25,1-25,0 0,0 25,-25-25,25 25,-25-24,24 24,-24 0,0 0,0 0,0-25,0 25,0 0,0 0,-24 0,24 0,-25 0,25 0,-25 0,25 0,-25 0,25 0,-25 0,25 0,0 0,-24 0,24 0,0 0,0 0,0 0,0 0,0 0,0 0,0 0,0 0,0 0,0 0,0 0,0 0,24 0,-24 0,25 0,-25 0,25 0,0 0,-25 0,25 0,-1 0,-24 0,0 0,25 0,-25 0,0 0,0 0,0 25,0-25,0 24,0 1,-25 0,25 0,-24 0</inkml:trace>
  <inkml:trace contextRef="#ctx0" brushRef="#br0" timeOffset="46005.6314">10170 9649,'0'0,"0"0,-25 0,25 0,0 0,0 0,0 0,0 0,-24 0,24 0,0 0,0 0,0 0,0 0,0 25,0-25,-25 25,25-25,0 24,0 1,0 0,0 0,0 0,0 24,0-24,0 0,0 24,-25-24,25 25,0-25,0 0,0-1,0 1,0 0,0 0,0 0,0-25,0 24,0-24,0 0,0 0,0 0,0 0,0 0,0 0</inkml:trace>
  <inkml:trace contextRef="#ctx0" brushRef="#br0" timeOffset="46341.6506">10121 9649,'0'-25,"0"25,0-25,0 1,0-1,24 25,-24-25,25 0,-25 0,25 25,-25-24,25-1,0 25,-25-25,24 25,1-25,-25 25,25 0,-25 0,25 0,0 0,-25 0,25 25,-25-25,24 25,1 0,-25-1,25 1,-25 0,25 0,-25 24,25-24,-25 25,24-1,-24-24,0 25,25-1,-25-24,0 0,0 25,0-26,25 1,-25 0,0 0,0 0,25 0,-25-1,0 1,0 0,25-25,-25 25,0-25,0 25,0-25,0 0,0 0</inkml:trace>
  <inkml:trace contextRef="#ctx0" brushRef="#br0" timeOffset="46566.6635">10145 9897,'0'0,"0"0,0 0,0-25,0 25,0 0,0 0,0 0,0 0,25 0,-25-25,25 25,0 0,0 0,24 0,-24-24,0 24,0 0,24 0,-24-25,0 25,0 0</inkml:trace>
  <inkml:trace contextRef="#ctx0" brushRef="#br0" timeOffset="46973.6867">9724 9227,'0'0,"0"0,0 0,0-24,0 24,0 0,0 0,0 0,0 0,0 24,0-24,0 0,0 25,0 0,0 0,0 0,25-1,-25 26,0 0,24-26,-24 51,0-26,25 1,-25 0,0 24,0-24,0 24,0-24,25-1,-25 26,0-26,0 1,0 0,0-1,0-24,0 0,0 24,25-24,-25-25,0 25,0 0,0-25,0 0</inkml:trace>
  <inkml:trace contextRef="#ctx0" brushRef="#br0" timeOffset="47517.7179">9873 9103,'0'0,"0"0,0 0,0 0,0 0,0 0,0 0,0 0,24 0,-24 0,25 0,0 0,0-24,0 24,24 0,-24-25,25 25,-1 0,1-25,24 25,-24-25,0 25,24-25,-24 25,-1-25,26 25,-26 0,1 0,-1 0,1 0,0 0,-26 0,1 25,0-25,0 25,0-25,-25 25,24 0,-24 0,25-1,-25 26,0-25,0 24,0 1,0 0,0-1,0 1,0-1,0 1,0 24,0-24,0 0,25-1,-25 1,0-1,25 1,-25-25,0 24,25 1,-25 0,24-25,-24 24,25-24,-25 25,0-26,25 1,-25 0,25 25,-25-26,0 1,25 0,-25-25,0 25,0 0,0-25,0 0,0 0,0 24,0-24</inkml:trace>
  <inkml:trace contextRef="#ctx0" brushRef="#br0" timeOffset="47861.7375">9972 10616,'-25'25,"0"-25,0 0,25 0,-24 0,24 0,0 0,0 0,0 0,0 0,0 0,0 0,0 0,24 0,-24 0,25 0,0 0,0 0,0 0,-1 0,26-25,0 25,-1 0,26-24,-26 24,26-25,-1 25,1-25,24 25,-25-25,1 25,-1-25,0 25,-24-24,0 24,-1-25,1 25,-25 0,-1 0,1 0,-25 0,25 0,-25 0,0 0,0 0,0 0,0 0</inkml:trace>
  <inkml:trace contextRef="#ctx0" brushRef="#br0" timeOffset="48994.8023">10443 10740,'0'0,"0"-24,0 24,0 0,0 0,0 0,0-25,-25 25,25 0,0 0,0 0,0 0,0 0,0 0,0 0,0 25,0-25,0 0,0 24,0-24,0 25,0 0,25 25,-25-26,25 26,-25-25,0 24,25 1,-25 0,0-26,0 26,25-25,-25 25,0-26,0 1,0 0,0 0,24 0,-24-1,0 1</inkml:trace>
  <inkml:trace contextRef="#ctx0" brushRef="#br0" timeOffset="49461.8291">10394 12080,'0'0,"0"-25,0 25,-25-25,25 25,0-25,-25 25,25 0,0 0,0 0,0 0,0 0,0 0,0 0,0 0,0 25,0-25,0 25,0 0,0 0,0-1,0 26,25-25,-25 0,0 24,0-24,0 25,25-25,-25-1,0 1,0 0,0 0,0 0,24-25,-24 24,0 1,0-25,0 0,0 25,0-25,0 0</inkml:trace>
  <inkml:trace contextRef="#ctx0" brushRef="#br0" timeOffset="49789.8478">10121 12129,'-25'0,"25"-24,0-1,0 25,0-25,0 25,0-25,25 0,-1 25,-24-24,25 24,0-25,0 25,0-25,-1 25,26-25,-25 25,25 0,-26 0,26 0,0 0,-1 25,-24-25,25 25,-1 0,-24-1,25 1,-26 0,1 0,-25 0,25-1,-25 26,0-25,0 0,0 0,0-1,-25 26,25-25,-25 0,1-1,-26 1,25 25,-24-25,24-1,-25 1,1 0,24 0,-25 0,1-1,-1-24,25 25,-25-25,1 25,24-25,-25 0</inkml:trace>
  <inkml:trace contextRef="#ctx0" brushRef="#br0" timeOffset="54074.0929">9724 11807,'-25'0,"25"0,0-25,0 25,0 0,-25-25,25 25,0 0,0 0,0 0,0 0,0 0,0 0,0 0,0 0,0 0,0 0,0 25,0-25,0 0,0 25,0 0,25 0,-25-1,0 26,25-25,-25 24,25 1,-25 0,24-1,-24 1,25 24,-25-24,25 0,-25-1,25 26,-25-26,0 1,25-25,-25 24,24 1,-24-25,0-1,0 1,0 0,25-25,-25 25,0 0,0-25,0 0,0 24,0-24,0 0</inkml:trace>
  <inkml:trace contextRef="#ctx0" brushRef="#br0" timeOffset="54656.1262">9699 11807,'0'-25,"-25"25,25 0,0 0,0 0,0 0,0 0,0 0,0 0,0 0,25 0,-25 0,25 0,-25-25,25 25,-1 0,26-24,-25 24,24-25,1 25,0-25,-1 25,1-25,24 0,-24 25,-1-24,26 24,-25-25,24 25,-24 0,-1-25,1 25,-1 0,1 0,-25 0,24 0,-24 25,0-25,0 0,0 25,-25-25,24 0,-24 24,25 1,-25-25,25 25,-25 0,0-25,0 25,25-1,-25 1,0 0,25 0,-25 0,0 24,24-24,-24 0,25 24,-25-24,25 25,-25-25,25 24,-25-24,25 25,-25-25,24 24,-24-24,25 25,-25-26,25 26,-25-25,0 0,25-1,-25 1,0 0,0 0,0 0,0-1,0 1,0-25</inkml:trace>
  <inkml:trace contextRef="#ctx0" brushRef="#br0" timeOffset="55057.1491">9848 13047,'0'0,"0"0,0 0,0 0,0 0,0 0,0 0,0 0,0 0,0 0,0 0,25 0,-1 0,-24 0,25 0,0 0,0 0,0 0,24-25,-24 25,25 0,-1-24,1 24,-1-25,26 25,-25-25,24 0,0 0,-24 25,24-24,1-1,-1 0,-24 0,-1 25,1-25,0 25,-1-24,-24 24,0 0,0 0,-1-25,-24 25,0 0,0 0,0 0,0 0,0 0,0 0,0 0</inkml:trace>
  <inkml:trace contextRef="#ctx0" brushRef="#br0" timeOffset="55498.1743">11311 12154,'-25'0,"25"0,0 0,-24 25,24-25,0 0,0 0,-25 0,25 0,0 0,0 0,0 0,0 0,0 0,25 0,-25 0,24 0,-24-25,25 25,0 0,0 0,25-25,-26 25,26 0,-25-24,24 24,-24-25,25 25,-1-25,-24 25,25-25</inkml:trace>
  <inkml:trace contextRef="#ctx0" brushRef="#br0" timeOffset="55978.2018">12055 11733,'0'0,"0"0,-24 0,24 0,0 0,0 0,0 0,0 0,0 0,0 0,0 24,0-24,0 25,0 0,0 0,0 24,24-24,-24 25,0-25,25 24,-25-24,25 0,-25 24,25-24,-25 0,0 0,25 0,-25 0,0-25,0 24,24-24,-24 25,0-25,0 0,0 0,0 0,0 0,0 0,0 0,0 0,0 0,0 0,0-25,0 1,-24 24,24-25,-25 0,25 0,-25 0,25-24,-25 24,25 0,-25-25,1 1,24-1,-25 1,0-1,25 25,-25-24,25-1,-25 25,25-24,0 24,0 0,0 0,0 0,25 1,-25-1,0 25,25-25,0 0,-25 25,25-25,-1 25,1 0,0-24,0 24,0 0,-1 0,1 0,0 0</inkml:trace>
  <inkml:trace contextRef="#ctx0" brushRef="#br0" timeOffset="56198.2144">12006 11981,'0'0,"0"0,0 0,0 0,0 0,25 0,-25 0,0 0,24 0,1 0,0 0,0 0,0 0,-1 0,26-25,-25 25,24 0,1-25,-25 25,24-25,1 25,-25 0</inkml:trace>
  <inkml:trace contextRef="#ctx0" brushRef="#br0" timeOffset="60473.4589">12105 5755,'25'0,"0"0,-1 0,-24 0,25 0,25 0,-25 0,-1 0,26 0,-25 0,24 0,-24 0,25 0,0 0,-1 0,1 0,24 0,-24 0</inkml:trace>
  <inkml:trace contextRef="#ctx0" brushRef="#br0" timeOffset="65141.7259">17885 5680,'-25'0,"25"0,-25 0,25 0,0 0,0 0,0 25,0-25,0 0,0 0,0 0,0 0,0 0,0 0,25 0,-25 0,25 0,-1 0,1 0,0 0,25 0,-26 0,26 0,0 0,-1 0,1 0</inkml:trace>
  <inkml:trace contextRef="#ctx0" brushRef="#br0" timeOffset="68920.9421">12303 11088,'0'0,"0"0,0-25,0 25,0 0,-24 0,24-25,0 25,0 0,0 0,0 0,0-25,-25 25,25 0,0 0,-25-25,25 25,0 0,0 0,0 0,-25-24,25 24,0 0,-25 0,25 0,0 0,-24 0,24 0,-25 0,25 0,-25 0,25 0,-25 0,25 24,-25-24,25 0,-24 25,-1-25,25 25,-25-25,25 0,-25 25,25-25,-25 25,25-25,-24 24,24-24,-25 25,25-25,-25 25,25-25,0 25,-25-25,25 25,0 0,-25-25,25 24,0 1,0-25,-24 25,24 0,0 0,0-25,-25 24,25 1,0 0,0-25,0 25,0 0,-25-25,25 24,0 1,0 0,0 0,0-25,0 25,0-1,0 1,0 0,0 0,0 0,0-1,0 1,0 0,0 0,0 0,0-1,0 1,0-25,25 25,-25 0,0 0,0-1,25 1,-25 0,0 0,0 0,24-25,-24 24,0 1,25 0,-25-25,0 25,25 0,-25-25,0 25,25-1,-25-24,25 25,-25 0,24-25,-24 25,25 0,0-25,-25 24,25 1,0-25,-25 25,24-25,1 25,0-25,-25 25,25-25,0 24,-1-24,1 0,0 25,0-25,0 0,-1 0,1 0,0 0,-25 0,25 0,0 0,-1 0,1 0,0-25,0 25,0 0,0-24,-1 24,-24-25,25 25,0-25,0 25,0-25,-25 0,24 1,1-1,0 25,-25-25,25 0,-25 0,25 1,-25-1,24-25,-24 25,0 0,25 1,-25-1,0-25,0 25,0 1,0-26,0 25,0-24,0 24,0 0,0-25,0 26,0-1,-25-25,25 25,0 1,-24-26,24 25,-25 0,25-24,-25 24,0 0,25-24,-25 24,1 0,-1-25,0 26,25-1,-25 0,0 0,1 0,-1 0,0 1,-25-1,25 0,1 0,-1 0,0 25,0-24,0 24,1 0,-1-25,0 25,0 0,0 0,1 0,-1 25,25-25,-25 24,0-24,25 25,-25-25</inkml:trace>
  <inkml:trace contextRef="#ctx0" brushRef="#br0" timeOffset="69456.9727">12924 11609,'0'24,"0"-24,-25 0,25 0,0 0,0 0,-25 0,25 0,0 0,0 0,0 0,0 25,0-25,0 0,0 0,0 0,0 0,0 0,25 0,-25 0,25 0,-25 0,24 0,1 0,-25 0,25-25,0 25,0 0,-1 0,1 0,0-24,0 24,24 0,-24-25,0 25,0 0,0 0,-25-25,24 25,1 0,-25 0,25 0,-25 0,25-25,-25 25,0 0</inkml:trace>
  <inkml:trace contextRef="#ctx0" brushRef="#br0" timeOffset="69801.9925">13668 11063,'-25'0,"25"0,-25 0,25 0,0 0,0 0,0 0,0 0,0-25,0 25,0 0,0 0,0 0,25 0,-25 0,25 0,0-25,-1 25,1 0,0-25,0 25,0 0,-1-24,1 24,0-25,0 25,0 0,-1-25,1 25,0 0,0-25,-25 25,25 0,-25 0,0 0,0 0,0 0</inkml:trace>
  <inkml:trace contextRef="#ctx0" brushRef="#br0" timeOffset="70209.0157">13693 11063,'0'0,"0"0,0 0,0 0,0 0,0 0,0 0,0 0,0 0,0 0,0 0,0 0,0 0,0 0,0 25,0-25,0 0,0 24,0-24,24 25,-24-25,0 25,0 0,0 0,25-25,-25 25,0-1,0 1,0 0,0 25,0-26,0 1,25 0,-25 0,0 0,0-1,0 1,25 0,-25 0,0 0,25-1,-25 1,0-25,24 25,-24-25,25 25,-25-25,25 25,0-25,-25 0,25 0,-1 0,1 0,-25 0,25 0,0 0,0-25,-1 25,1 0,0-25,-25 25,25-25,0 0,-25 25,24-24,1 24,-25-25,25 25,-25-25,0 0,0 25,0-25,0 25</inkml:trace>
  <inkml:trace contextRef="#ctx0" brushRef="#br0" timeOffset="70473.0308">13841 11435,'0'0,"0"0,0 0,0 0,0 0,0 0,-24 0,24 0,0 0,0 0,0 0,24 0,-24 0,25-25,-25 25,25 0,0 0,0-25,-1 25,1-24,25 24,-25-25,-1 25,26-25,-25 25,0-25,-1 25,1 0,0-25,-25 25</inkml:trace>
  <inkml:trace contextRef="#ctx0" brushRef="#br0" timeOffset="73621.2109">9476 5804,'0'0,"0"0,-25 0,25 0,0 0,0 0,0 0,0 0,0 0,25 0,-25 0,0 0,25 0,-25 0,24 0,1 0,0 0,0 0,0 0,24 0,1-25,-25 25,24 0,26 0,-26-24,1 24,24 0</inkml:trace>
  <inkml:trace contextRef="#ctx0" brushRef="#br0" timeOffset="73949.2297">12179 5680,'0'0,"25"0,0 0,-25 0,25 0,0 0,-1 0,1 0,25-25,-25 25,-1 0,26 0,-25 0,25 0,-26 0,26 0,0 0</inkml:trace>
  <inkml:trace contextRef="#ctx0" brushRef="#br0" timeOffset="75678.3286">13320 11013,'0'0,"0"0,0-25,0 25,-24 0,24 0,0 0,0 0,0 0,0 0,0 0,0 0,0 0,0 0,0 0,0 0,0 0,0 0,0 25,0-25,0 0,0 25,0 0,0-25,0 25,0-1,24 26,-24-25,25 25,-25-26,25 26,-25 0,25-1,-25-24,25 25,-1-1,-24 1,25-1,0 1,-25 0,25-1,-25 1,25-1,-25-24,25 25,-25-25,24 24,-24-24,0 0,25 0,-25-1,0-24,25 25,-25-25,0 25,0-25,0 0,0 0,0 0,0 0,0 0</inkml:trace>
  <inkml:trace contextRef="#ctx0" brushRef="#br0" timeOffset="76342.3665">13246 10914,'0'0,"0"0,0 0,0 0,0 0,0-25,0 25,0 0,0 0,0 0,0 0,0 0,0 0,0-25,25 25,-25 0,25-24,-1 24,1-25,0 25,0-25,0 25,24-25,-24 0,25 1,-1-1,1 25,0-25,-1 0,1 0,24 1,-24-1,-1 25,1-25,0 0,-1 25,1-25,-1 25,-24 0,25-24,-25 24,-1 0,1 0,-25 0,25 24,-25-24,0 0,0 25,0-25,0 25,25-25,-25 25,0 0,0-25,0 24,25 1,-25 0,0 25,24-26,-24 1,25 25,-25-1,25-24,-25 25,25-1,-25 1,25 0,0-26,-25 26,24 0,-24-25,25 24,0-24,0 25,-25-26,25 26,-1-25,-24 24,25-24,0 25,-25-25,25 24,0 1,-25-25,24 24,-24-24,0 0,25 24,-25-24,0 0,0 0,0 0,0-25,0 24,25-24,-25 25,0-25,0 0,0 0,0 0,0 0,0 0,0 0</inkml:trace>
  <inkml:trace contextRef="#ctx0" brushRef="#br0" timeOffset="76799.3927">13569 12278,'0'0,"-25"0,25 0,0 0,0 0,0 0,0 0,0 0,0 0,0 0,0 0,0 0,0 0,0 0,0 0,0 0,25 0,-25 0,24-24,1 24,0 0,0-25,24 25,-24-25,25 25,-1-25,1 25,0-25,-1 0,26 1,-26 24,26-25,-26 0,1 0,24 0,-24 25,-1-24,1-1,0 0,-25 25,24-25,-24 25,0-25,0 25,-1 0,-24-24,0 24,0 0,25 0,-25 0,0 0,0 0,0 0,0 0</inkml:trace>
  <inkml:trace contextRef="#ctx0" brushRef="#br0" timeOffset="77318.4224">14610 11063,'0'0,"-24"0,24 0,0 0,0 0,0 0,0 0,0 0,0 0,0 0,0-25,0 25,0 0,24 0,-24-25,25 25,0-25,0 25,0-24,24 24,-24-25,25 0,-1 0,1 25,-25-25,24 1,1-1,-1 25,-24-25,25 25,-25-25,-1 25,1 0,0-25,-25 25,25 0</inkml:trace>
  <inkml:trace contextRef="#ctx0" brushRef="#br0" timeOffset="77570.4368">14784 11261,'0'0,"0"0,0 0,0 0,0 0,0 0,25 0,-25 0,25 0,-1-24,-24 24,25 0,0-25,25 25,-26-25,1 25,25-25,-25 0,24 0,1 25,-1-24,-24-1,25 25,-1-25,-24 0,25 25</inkml:trace>
  <inkml:trace contextRef="#ctx0" brushRef="#br0" timeOffset="77886.4549">15851 10468,'0'0,"0"-25,0 25,-25 0,25-25,0 25,0 0,0 0,-25 0,25 0,0 0,0 0,0 0,0 0,0 0,0 25,0-25,0 25,0-1,25 1,-25 25,25-25,-25-1,24 26,-24-25,25 24,-25-24,25 0,-25 25,25-26,-25 1,25 0,-25 0,24 0,-24-1,0 1,25 0,-25-25,0 0,0 25,0-25</inkml:trace>
  <inkml:trace contextRef="#ctx0" brushRef="#br0" timeOffset="78277.4772">15925 10765,'0'0,"0"0,0-25,0 25,0 0,0 0,0 0,25-24,-25 24,25 0,-1-25,1 25,0-25,0 25,0-25,-1 25,1-25,0 1,0 24,0-25,-1 0,1 25,0-25,-25 25,0-25,25 1,-25 24,0-25,0 25,0-25,-25 25,25-25,-25 25,25-25,-25 25,25 0,-24-24,24 24,0 0,-25 0,25 0,0 0,0 0,0 0,0 24,0-24,0 25,0-25,0 25,0 25,25-26,-25 1,24 25,-24-1,25-24,-25 25,25-1,-25-24,25 25,0-25,-25 24,24-24,1 0,-25 0,25-1,-25 1,25 0,-25-25,0 25,25-25,-25 0,0 0,0 0,0 0</inkml:trace>
  <inkml:trace contextRef="#ctx0" brushRef="#br0" timeOffset="78837.5093">15925 9971,'0'-24,"-25"24,25 0,-25 0,1 0,-1 24,0-24,25 0,-25 25,0 0,1-25,-1 25,25 0,-25 0,0-1,0 1,25 25,-25-25,25 24,-24-24,24 25,0-1,-25 1,25-1,0 26,0-26,0 1,0 24,25 1,-25-26,24 26,1-26,0 26,0-26,0 1,0 0,-1-1,26 1,-25-25,24 24,-24-24,25 0,-1-25,1 25,0-25,-1 0,1 0,-25 0,24 0,1 0,-1-25,1 25,0-25,-1 0,-24 1,25-1,-26-25,26 25,-25-24,0 24,24-25,-24 1,0-1,0 0,0-24,-1 24,1 1,-25-1,25-24,-25 24,0-24,0 24,0-24,0 24,-25-24,0 24,1 1,-26-1,25 0,-24 1,-1-1,0 25,1-24,-1 24,0 0,1 0,-26 25,26-25,-1 25,-24-24,24 24,1 0,-26 24,26-24,-26 25,26 0,-26 0,1 0</inkml:trace>
  <inkml:trace contextRef="#ctx0" brushRef="#br0" timeOffset="82941.744">3721 6995,'-25'0,"25"0,0 0,0 0,0 0,0 0,0 0,0 0,0 0,0 0,0 0,0 0,0 0,0 0,0 0,0 0,25 0,-25 25,0-25,0 0,0 0,25 0,-25 25,25-25,-25 24,24-24,1 0,0 25,0-25,0 0,-1 0,1 0,0 0,25 0,-25 0,24 0,1-25,-1 25,1-24,0 24,-1-25,1 0,-1 25,1-25</inkml:trace>
  <inkml:trace contextRef="#ctx0" brushRef="#br0" timeOffset="83404.7705">5036 6896,'0'0,"0"0,25 0,-25 0,0 25,0-25,0 0,24 0,-24 24,25-24,-25 0,25 0,-25 25,25-25,0 0,-1 0,1 0,0 0,0 0,0 0,-1 0,1 0,25 0,-25-25,-1 25,26 0,-25 0,0 0,24-24,-24 24,25 0,-26 0,1-25,0 25,25 0,-26 0,1 0,0 0,0-25,0 25,-1 0,-24 0,25 0,-25 0,25 0,-25 0,25 0,-25 0,0 0,25 0,-25 0,0 0,24 0,-24 0,0 0,25 0,-25 0,25 0,-25 0,0 0,25 0,-25 0,25 0,-25 0,25 0,-1 0,-24 0,25 0,0 0,0 0,0 0,-1 0,1 0,0-25,0 25,0 0,-1 0,1 0,0 0,0 0,0-25,-1 25,1 0,-25 0,25 0,0 0,-25 0,25 0,-25 0,24 0,-24 0,25 0,-25 0,0 25,0-25,25 0,-25 0</inkml:trace>
  <inkml:trace contextRef="#ctx0" brushRef="#br0" timeOffset="84665.8426">8558 7094,'0'25,"-25"-25,25 0,0 0,0 0,0 0,0 0,0 0,0 0,0 0,0 0,25 0,-25 0,25 0,0 0,-1 0,1 0,25 0,-1-25,1 25</inkml:trace>
  <inkml:trace contextRef="#ctx0" brushRef="#br0" timeOffset="85685.901">10542 13022,'0'0,"-24"-24,24 24,0 0,0-25,0 25,0 0,-25 0,25 0,0-25,0 25,0 0,0 0,0 0,0 0,0 0,0 0,0 0,0 0,0 0,0 0,0 25,0-25,0 0,0 25,0-1,25 1,-25 0,0 0,24 0,-24 24,25-24,-25 25,25-25,-25 24,0-24,25 25,-25-26,25 26,-25-25,24 0,-24-1,0 1,25 0,-25 0,25-25,-25 25,0-1,0-24,0 25</inkml:trace>
  <inkml:trace contextRef="#ctx0" brushRef="#br0" timeOffset="86200.9304">10642 14312,'0'-25,"0"25,0 0,0 0,-25-24,25 24,0 0,0 0,0 0,0 0,0 0,0 0,0 24,0-24,25 25,-25 0,24 0,-24 0,25 0,-25-1,25 1,-25 0,25 25,-25-26,25 1,-25 0,0 0,0 0,24-1,-24-24,0 25,0 0,0-25,0 0,25 25,-25-25,0 0,0 0,0 0,0 0,0 0,0 0</inkml:trace>
  <inkml:trace contextRef="#ctx0" brushRef="#br0" timeOffset="86701.9591">10567 14387,'0'-25,"0"0,0 0,0 25,0-25,25 1,-25-1,25 0,-25 0,25 0,-1 1,-24 24,25-25,0 0,0 0,0 25,24-25,-24 25,0 0,0 0,-1 0,1 0,-25 0,25 0,0 25,-25-25,25 25,-25 0,0 0,0-25,0 24,0 1,0 0,0 0,-25 0,25-1,-25 1,25 0,-25 0,25 0,-25 0,1-25,24 24,0-24,-25 0,25 0,0 0,0 0,-25 25,25-25,0 0,0-25,0 25,0 0,25 0,-25-24,0 24,25 0,-25-25,24 25,1 0,0 0,-25-25,25 25,0 0,-1 0,1 25,0-25,0 0,0 25,-1-1,1-24,-25 25,25 0,-25 0,0-25,0 25,0-1,0 1,0 0,0-25,0 25,-25 0,25-1,-25-24,1 25,24 0,-25-25,0 25,0-25,0 25,-24-25,24 0,0 0,0 24,-24-24,24 0,0 0,0 0,-24-24,24 24,0 0,0 0</inkml:trace>
  <inkml:trace contextRef="#ctx0" brushRef="#br0" timeOffset="87104.9821">10121 14089,'0'0,"0"0,0 0,0 0,0 0,0 0,0 0,0 0,0 25,0-25,24 25,-24-25,25 24,-25 1,25 25,-25-25,25-1,0 26,-25 0,24-1,1 1,-25 0,25-1,0 1,-25-1,25 1,-25 24,25-24,-25 0,0-1,24-24,-24 25,0-26,0 26,25-25,-25-25,0 25,0-1,0-24,0 25,0-25,0 0,25 0,-25 0</inkml:trace>
  <inkml:trace contextRef="#ctx0" brushRef="#br0" timeOffset="87661.0139">10096 14139,'0'-25,"0"25,0 0,0 0,0 0,0 0,0-25,0 25,0 0,25 0,-1-25,-24 25,25 0,0-25,25 25,-26-24,1 24,25-25,0 0,-1 25,1-25,-1 0,1 25,0-24,-1-1,1 25,-1-25,1 25,0-25,-1 25,1-25,-25 25,-1 0,26 0,-50 0,25 0,0 0,-25 0,24 0,-24 0,0 25,0-25,0 0,0 25,25-25,-25 25,0 0,0-25,0 24,25 1,-25 0,0 25,0-26,25 26,-25-25,25 24,-25 1,24-25,-24 24,25 1,0 0,-25-1,25 1,0-25,-25 24,25-24,-1 25,-24-25,25 24,0-24,-25 0,25 0,0-1,-25 1,24 0,-24 0,25 0,-25-1,0 1,25-25,-25 25,0-25,0 25,0-25,0 0</inkml:trace>
  <inkml:trace contextRef="#ctx0" brushRef="#br0" timeOffset="87962.0311">10741 15180,'-25'0,"25"0,-25 0,25 0,-25 0,25 0,0 0,0 0,0 0,0 0,0 0,0 0,25 0,-25 0,25-24,0 24,0-25,-1 25,1-25,25 25,-25-25,24 0,1 25,-1-24,1-1,0 0,-1 0,1 0,-1 1,26-1,-25 0,-1 0,1 0,-25 1,24 24,-24 0,0-25</inkml:trace>
  <inkml:trace contextRef="#ctx0" brushRef="#br0" timeOffset="91948.2591">10294 15131,'0'0,"0"0,0 0,0 0,0 0,0 0,0 0,0 0,0 0,0 0,0 0,0 0,0 0,0 0,0 0,0 25,0-25,25 0,-25 0,0 0,25 24,-25-24,0 25,25-25,-25 0,25 25,-25 0,24-25,-24 25,0-25,25 24,-25-24,0 0,0 25,25-25,-25 25,0-25,25 0,-25 0,0 0,25 0,-25 0,0 0,24 0,1 0,-25 0,25-25,0 25,0-25,-1 25,1-24,0-1,25 25,-26-25,26 0,-25 0,24 1</inkml:trace>
  <inkml:trace contextRef="#ctx0" brushRef="#br0" timeOffset="93531.3497">8484 6871,'0'0,"0"0,0 0,24 0,-24 0,25 0,-25 0,25 0,0 0,0 0,-1 0,1 0,25 0,-25 0,24 0,-24-25,25 25</inkml:trace>
  <inkml:trace contextRef="#ctx0" brushRef="#br0" timeOffset="96365.5118">12031 7169,'24'0,"1"0,0 0,0 0,-25-25,25 25,-1 0,1-25,0 25,0 0,0-25,24 25,-24-25,0 25,0 0,-1-24,26 24,-25 0,0 0,0 0,24-25,-24 25,0 0,0 0,24 0,-24 0,0 0,24 0,-24 0,0 0,25 0,-26 0,1 25,25-25,-25 0,-1 0,26 0,-25 0,24 24,-24-24,0 0,25 0,-26 25,1-25,25 0,-25 0,-1 0,1 0,0 0,25 0,-25 0,-1 0,1 0,0 0,0 0,0 0,-1 0,1 0,0 0,25 0,-26 0,1-25,0 25,25 0,-26 0,1-24,25 24,-25 0,-1 0,26-25,-25 25,0 0,24 0,-24 0,0 0,0 0,24-25,-24 25,0 0,0 0,-1 0,1 25,0-25,25 0,-25 0,-1 0,1 25,0-25,0 0,0 0,-1 24,1-24,0 0,0 0,24 25,-24-25,0 0,0 0,0 0,24 0,-24 0,0 0,24 0,-24 0,25 0,-25 0,24 0,1 0,-25 0,24 0,1 0,-1 0,-24 0,25 0,-1 0,-24 0,25 0,0 0,-26 0,26 0,0 0,-26 0,26 0,-25 0,24 0,-24-25,0 25,25 0,-26 0,1 0,25 0,-25 0,-1-24,1 24,0 0,0 0,0 0,24-25,-24 25,0 0,0 0,-1 0,1 0,0-25,0 25,0 0,-1 0,1 0,0 0,0 0,0 0,0-25,-1 25,26 0,-25 0,0 0,-1 0,26 0,-25 0,0 0,24 0,-24-25,0 25,24 0,-24 0,25 0,-1 0,1 0,-25 0,24-24,1 24,-25 0,24 0,-24 0,0 0,0 0</inkml:trace>
  <inkml:trace contextRef="#ctx0" brushRef="#br0" timeOffset="100777.7642">11435 14312,'-24'0,"24"0,0 0,0 0,-25 0,25 0,0 0,0 0,0 0,0 0,0 0,0 0,0 0,0 0,25 0,-25-25,24 25,-24 0,25 0,0-24,0 24,24 0,-24-25,0 25,0-25,0 25,-1-25,26 25,-25-25,0 25,-1 0,-24-24,25 24,0 0</inkml:trace>
  <inkml:trace contextRef="#ctx0" brushRef="#br0" timeOffset="101001.777">11559 14412,'0'0,"0"0,-24 24,24-24,0 0,0 0,0 0,0 0,0 0,0 0,0 0,24 0,-24 0,0 0,25 0,0-24,-25 24,25 0,0 0,-1-25,1 25,25 0,-25-25,-1 25,1-25,25 0,-25 25,-1-25,1 25,0-24</inkml:trace>
  <inkml:trace contextRef="#ctx0" brushRef="#br0" timeOffset="101437.8019">12477 13791,'0'0,"0"-24,0 24,0 0,0-25,0 25,-25 0,25-25,0 25,-25 0,25 0,0-25,-24 25,-1 0,25 0,-25 0,0 0,25 25,-25-25,1 0,-1 25,0 0,0-25,25 24,-25 1,1 0,24 0,-25 0,25-1,-25 1,25 25,0-25,0 24,0-24,25 0,-25 24,25-24,-25 0,24 0,1 0,0-1,0-24,0 25,-1-25,1 0,0 0,0 0,24 0,-24 0,0 0,0-25,0 25,0-24,-1 24,1-25</inkml:trace>
  <inkml:trace contextRef="#ctx0" brushRef="#br0" timeOffset="102081.8388">12328 13494,'-25'-25,"1"25,24-25,-25 25,0 0,25-25,-25 25,0 0,1 0,24 0,-25 0,0 0,0 25,0-25,25 25,-24-25,-1 25,0-25,25 25,-25-1,0 26,1-25,24 0,-25 24,25 1,-25-1,25 1,0 0,0-1,0 1,0-1,0 26,0-26,25 1,0 24,-25-24,24 0,1-1,0-24,0 25,0-25,-1 24,26-24,-25 0,24-25,-24 25,25-25,-1 24,-24-24,25 0,-1 0,1-24,0 24,-1 0,-24-25,25 0,-1 0,-24 0,25 1,-25-1,-1 0,1 0,0-24,0 24,0-25,-1 0,-24 1,25-1,-25 25,25-24,-25-26,0 26,0-1,0 1,0-1,-25 0,25 1,-25-1,1 25,-1-24,-25-1,25 25,-24 1,24-1,-25 0,1 0,-1 0,1 25,-1 0,0 0,-24 0,24 25,1-25</inkml:trace>
  <inkml:trace contextRef="#ctx0" brushRef="#br0" timeOffset="103752.9343">10815 5755,'-25'0,"1"0,-1-25,0 25,-25 0,26 0,-1 0,0 0,0 0,0-25,1 25,-1 0,0 0,0 0,0 0,1 0,-1 0,0 25,-25-25,25 0,1 25,-1-25,-25 0,25 24,-24-24,-1 25,25-25,-24 25,24-25,-25 25,26 0,-26 0,25-25,-24 24,24 1,-25 0,25 0,-24 0,24-1,0 1,0 0,1 0,-1 0,25-1,-25 1,25 0,-25 25,25-26,0 1,-25 0,25 25,0-26,0 26,0-25,0 24,0 1,25-25,0 24,-25 1,25-25,-25 24,25-24,-1 25,1-25,0 0,0 24,0-24,24 0,-24 0,25-1,-26 1,26-25,-25 25,24-25,1 25,-25-25,24 0,-24 0,25 0,-1 0,-24 0,25-25,-1 25,-24-25,25 0,0 25,-1-24,-24-1,25-25,-1 25,1 1,-1-1,-24 0,25-25,-1 25,-24 1,25-26,-25 25,24 0,-24-24,0 24,0-25,-25 26,24-1,1-25,-25 25,25-24,-25-1,0 25,0-24,0-1,0 1,0 24,-25-25,25 1,-25-1,1 25,-26-24,25 24,0-25,-24 25,-1 0,1 1,-26-1,26 0,-26 25,26-25,-26 25,1 0,-1 25,1-25,-1 25,-24-25,25 25,-25 24</inkml:trace>
  <inkml:trace contextRef="#ctx0" brushRef="#br0" timeOffset="105817.0524">4341 7317,'0'0,"0"0,0-24,0 24,0 0,0-25,0 25,0 0,0 0,0-25,0 25,0 0,0 0,0 0,0 0,0 0,25 0,-25 0,0 0,0 0,0 0,25 0,-25 0,25 25,-1-25,-24 0,25 25,0-25,0 0,0 24,-1-24,1 0,0 25,0-25,0 0,24 0,-24 0,0 0,24 0,-24 0,25 0,-25-25,24 25,-24-24,25 24,-1-25,-24 0,25 0,-1 25,-24-25,25 1,-1-1,1 0,0 0,-1 0,1 1,-1-1,1 25,0-25,-26 25,26-25,0 25,-26-25,26 25,-25 0,24 0,-24-24,25 24,-25 0,-1 0,26 0,-25 0,25 0,-26 0,1 0,25 0,-1 0,-24 24,25-24,-25 0,24 0,1 0,-25 0,24 25,-24-25,25 0,-26 0,26 0,-25 25,0-25,24 0,-24 0,0 0,0 0,24 0,-24 0,0 0,24 0,-24 0,25 0,-25 0,24 0,-24 0,25 0,-25 25,-1-25,26 0,-25 25,0-25,-1 24,26-24,-25 25,0-25,-1 0,1 25,0-25,25 25,-26-25,1 0,0 0,25 0,-26 0,1 0,25 0,-1 0,-24 0,25 0,-1-25,1 25,0 0,-25 0,24 0,1 0,-25 0,24 0,1 0,-25 0,24 0,-24 0</inkml:trace>
  <inkml:trace contextRef="#ctx0" brushRef="#br0" timeOffset="106729.1046">12353 6846,'0'0,"0"0,0 0,0 25,0-25,0 0,0 0,0 25,0-25,25 25,-25-25,25 24,-25-24,24 25,1-25,-25 25,25 0,0-25,0 25,0-1,-1-24,1 25,0-25,0 0,0 0,-1 25,26-25,-25 0,0 0,24 0,-24 0,25 0,-1 0,-24 0,25-25,-1 25,1 0,-1 0,1-25,0 25,-1 0,1-24,-1 24,1-25,0 25,-1 0,1-25,0 25,-1 0,1-25,-1 25,1 0,0-25,-1 25,1 0,-1 0,1 0,-25 0,24-24,1 24,-25 0,24 0,1 0,-25 0,24 0,-24 0,25 0,-25 0,24 0,-24 0,0 0,25 0,-1 0,-24 0,25 0,-1 0,-24 0,25 0,-1 0,26 0,-26-25,1 25,-1 0,1 0,24-25,-24 25,0 0,-1 0,1-25,-1 25</inkml:trace>
  <inkml:trace contextRef="#ctx0" brushRef="#br0" timeOffset="107645.157">5036 7094,'0'0,"-25"0,25 0,0 0,0 0,0 0,0 0,0 0,0 0,0 0,0 0,0 0,0 0,0 0,0 0,0 0</inkml:trace>
  <inkml:trace contextRef="#ctx0" brushRef="#br0" timeOffset="108261.1922">8930 6747,'0'0,"0"0,0 0,0 0,0 0,0 0,0 0,0 0,0 0,0 0,0 0,0 0,0 0,0 0,0 0</inkml:trace>
  <inkml:trace contextRef="#ctx0" brushRef="#br0" timeOffset="108738.2195">5581 7367,'0'0,"0"0,0 0,0 0,0 0,0 0,0 0,0 0,0 0,0 0,0 0,0 0,0 0,0 0,0 0,0 0,0 0,0 0,0 0,0 0,0 0,0 0,0 0,0 0,0 0,0 0</inkml:trace>
  <inkml:trace contextRef="#ctx0" brushRef="#br0" timeOffset="121136.9286">13693 12179,'0'0,"0"0,0 0,0 0,0 0,0 0,0 0,0 0,0 0,24 0,-24 0,25 0,-25 0,25 0,-25 0,25 0,0-25,24 25,-24 0,0-25,24 25,1-24,0 24,-1-25,1 0,-1 25,1-25,0 0,-1 25,1-24,-1 24,1-25,-25 25,0 0,0-25,-1 25,-24 0,25 0,-25 0,0 0,0 0,-25 0,25 25,-24-25,-1 0,0 25,0-25,0 24,0-24,-24 25,24 0,-25-25,1 25,24 0,-25-25,1 24,-1-24,1 25,24 0,-25-25,1 25,24 0,-25-25,25 25,1-25,-26 24,25-24,25 25,-25-25,1 0,24 0,0 0,0 0,0 0,0 0,0 0,24 0,1 0,0 0,0-25,0 25,-1-24,1 24,25-25,-1 25,-24-25,25 0,-1 25,1-25,0 0,-1 1,1 24,-1-25,-24 0,25 25,-25-25,-1 25,1-25,-25 25,25 0,-25 0,0 0,0 0,-25 0,25 0,-25 0,1 25,24-25,-25 0,25 0,-25 0,25 0,0 0,0 0,0 0,0 0,0 0,0 0,25 0,-25-25,25 25,-1 0,1-24,0 24,0-25,0 25,24-25,-24 25</inkml:trace>
  <inkml:trace contextRef="#ctx0" brushRef="#br0" timeOffset="122204.9897">10518 15280,'0'0,"0"0,0 0,0 0,-25 0,25 0,0 0,0 0,0 0,0 0,0 0,0 0,0 0,0 0,0 0,0 0,0 0,25 0,-25 0,0-25,24 25,1-25,0 25,0-25,0 0,24 1,-24-1,25 0,-26 25,26-25,-25 0,24 1,-24 24,25-25,-25 25,-1 0,1-25,0 25,0 0,0 0,-25 0,24 0,-24 0,0 0,0 0,0 0,0 0,0 0,0 0,-24 25,24-25,-25 0,25 0,-25 25,0-25,25 0,-25 24,1-24,-1 25,0-25,-25 25,26-25,-1 25,0 0,0-25,0 24,1-24,-1 25,0 0,0-25,0 0,1 25,24-25,-25 0,25 25,0-25,0 0,0 0,0 0,0 0,0 0,25 0,-1 0,1-25,0 25,0-25,0 25,24-25,-24 0,25 1,-1-1,1 0,-1 0,1-24,0 24,-1 0,-24 0,25 0,-1 1,1-1,-25 0,0 0,-1 25</inkml:trace>
  <inkml:trace contextRef="#ctx0" brushRef="#br0" timeOffset="125453.1755">10195 12973,'0'0,"0"0,0 0,0 0,25 0,-25-25,25 25,-25 0,24 0,-24 0,25-25,0 25,0 0,25-25,-26 25,26-24,0 24,-1-25,1 0,-1 0,1 25,0-25,24 1,-24-1,-1 25,1-25,-1 0,1 25,0-25,-26 25,1 0,0 0,0 0,-25 0,25 0,-25 0,0 0,-25 0,25 25,-25-25,25 25</inkml:trace>
  <inkml:trace contextRef="#ctx0" brushRef="#br0" timeOffset="125653.187">10691 12898,'-25'0,"-24"25,49-25,-25 0,0 0,25 25,0-25,0 0,0 0,0 0,0 0,25-25,0 25,-25 0,25 0,-1 0,26-25,-25 25,0-24,24 24,-24 0,0-25,24 25,-24-25,0 25,25-25,-26 25,1-25,0 25,0-24,0 24,-25 0,24 0,-24 0,0-25</inkml:trace>
  <inkml:trace contextRef="#ctx0" brushRef="#br0" timeOffset="126813.2533">11162 14858,'0'0,"0"0,0 0,0 0,0 0,0 0,0 0,0 0,0 0,0 25,0-25,0 0,0 0,0 0,0 0,0 0,0 0,0 0,0 0,0 0,0 0,0 0,0 0,0 0,0 0,0 0,0 0,0 0,0 0,0 0,0 0,0 0,0 0,0 0,0 0,0 0,0 0,0 0,-24 0,24 0,0-25,0 25,0 0,0 0,0 0,0 0,0 0,0 0,0 0,0 0,0 0,0 0,0 0,0 0,0 0,0 0,-25 0,25 0,0 0,0 0,0 0,0 0,0 0,0 0,0 0,0 0,0 0,0 0,0 0,0 0,0 0,0 0,0 0,0 0,0 0,0 0,0 0,0 0,0 0,0 0,0 0,0 0,0 0,0 0,0 0,0 0,0 0,0 0,0 0,0 0,0 0,0 0,0 0,0 0,0 0,0 0,0 0,0 0,0 0,0 0,0 0,0 0</inkml:trace>
  <inkml:trace contextRef="#ctx0" brushRef="#br0" timeOffset="127897.3153">13866 12129,'0'0,"0"0,0-24,0 24,-25 0,25 0,0 0,0 0,0 0,0 0,25 0,-25 0,0-25,25 25,0 0,0 0,-1-25,1 25,0-25,0 25,24-25,-24 25,25-24,-1-1,-24 25,25-25,-1 0,-24 25,25-25,-25 1,-1 24,1 0,0 0,-25-25,0 25,0 0,0 0,0 0</inkml:trace>
  <inkml:trace contextRef="#ctx0" brushRef="#br0" timeOffset="128017.3222">14263 12005,'0'0,"25"0,0 0,-1 0,1-24,0 24,0-25,-25 25</inkml:trace>
  <inkml:trace contextRef="#ctx0" brushRef="#br0" timeOffset="130676.4743">645 11832,'-25'0,"25"0,0 0,0 0,0 0,0 0,0 0,0 0,0 0,0 0,0 0,0 25,0-1,25-24,-25 25,25 25,0-25,-25 24,25 1,-1-1,1 1,-25 0,25-1,0 1,0 0,0-1,-1-24,1 25,0-26,0 1,0 0,-1 0,1 0,25-1,-25-24,24 0,1 0,-1 0,1 0,0-24,24 24,-24-25,24-25,25 25,-24-24,24-1,-25 1,26-1,24-24,-25 24,0-25,0 26,0-1,25-24,-49 24,24 1,0-1,-24 0,24 1,-25-1,-24 25,24-24,-24 24,0 0,-1 25,-24-25,0 1,0 24,-1 0,-24-25,25 25,-25 0,0 0,0 0,0 0,-25 0</inkml:trace>
  <inkml:trace contextRef="#ctx0" brushRef="#br0" timeOffset="131188.5036">993 12105,'-25'-25,"25"25,0-25,0 25,-25-25,25 25,0 0,0-25,0 25,0 0,0 0,0 0,0 0,0 0,0 0,0 25,0-25,0 25,25-25,-25 25,0 0,25-1,-1 26,-24-25,25 25,0-26,0 26,0 0,-1-1,1-24,0 25,0-26,0 26,-1-25,1 0,25-25,-25 24,24-24,1 0,-25 0,24 0,26-24,-26 24,26-25,-26-25,26 25,24-24,-25-1,26 1,-26-1,25-24,0 24,1-25,-1 1,0 0,0-1,0 26,1-26,-26 1,25 24,-24 1,-1-1,1 0,-26 1,1 24,-1-25,1 26,-25-1,0 25,-1-25,1 0,-25 25,0 0,0 0,0-25</inkml:trace>
  <inkml:trace contextRef="#ctx0" brushRef="#br0" timeOffset="131664.5308">1265 12204,'0'25,"25"24,-25-24,25 25,-25-1,25-24,0 25,-25-1,24-24,1 25,0-25,0 24,0-24,-1 0,1-25,25 25,-25-25,24 0,-24 0,25-25,24 25,-24-25,-1 0,26-24,-1-1,1 0,24 1,0-26,0 26,0-26,25 1,0-1,-24-24,24 25,0-1,-25-24,25 25,-25-1,-24 1,-1 24,25 1,-49-26,24 26,-24 24,-25-25,24 26,-24-1,0 0,-25 25,25-25,-25 25,0 0,0 0,0-25,0 25,0 0</inkml:trace>
  <inkml:trace contextRef="#ctx0" brushRef="#br0" timeOffset="167179.5621">21382 7094,'0'0,"-25"0,25 0,-25 0,25 0,0 0,0 0,0 0,0 0,0 0,0 0,0 0,0 0,0 0,0 0,25 0,-25 0,25 0,0-25,0 25,-1 0,26 0,0 0,-26 0,26 0,24 0,-24 0,0 0,24-24,-24 24,-1 0,26 0,-26 0</inkml:trace>
  <inkml:trace contextRef="#ctx0" brushRef="#br0" timeOffset="168267.6244">6970 8136,'-24'0,"-1"25,0-25,0 0,0 0,25 0,-24 0,-1 0,25 25,-25-25,25 0,-25 0,25 0,0 0,0 0,0 0,0 0,0 0,0 24,0-24,25 0,-25 0,25 25,0-25,24 0,1 0,-1 0,1 0,24 0,1 0,-1 0,1 0,24 0,-25 0,26-25,-1 25,-25-24,25 24,1 0,-26-25,25 25,-24-25,-1 25,1-25,-26 25,26 0,-26-25,-24 25,25 0,-26 0,1-24,0 24,-25 0</inkml:trace>
  <inkml:trace contextRef="#ctx0" brushRef="#br0" timeOffset="170842.7717">13345 10641,'0'0,"0"-25,0 25,0 0,0-24,0 24,0 0,0-25,-25 25,25 0,0-25,0 25,0-25,-24 25,24-25,-25 25,25-24,-25-1,25 25,-25-25,0 0,1 25,-1-25,0 1,0 24,0-25,-24 0,24 25,-25 0</inkml:trace>
  <inkml:trace contextRef="#ctx0" brushRef="#br0" timeOffset="170950.7778">11882 10393,'-50'25,"-24"-25,24 25,-24 0,24-1,-24-24,24 25,1 0</inkml:trace>
  <inkml:trace contextRef="#ctx0" brushRef="#br0" timeOffset="171042.7831">11237 10616,'-25'0,"-25"25,26-25,-1 25,25 0,-25-25,0 25,25-1,-25-24,25 25,-24 0,24-25,0 25,-25 0,25-1,0 1,0-25,0 25,0 0</inkml:trace>
  <inkml:trace contextRef="#ctx0" brushRef="#br0" timeOffset="171487.8085">10989 10864,'0'0,"0"0,-25 0,25-24,0 24,0 0,0 0,0 0,-25-25,25 25,0 0,0 0,0 0,0 0,0 0,0 0,0 0,0 0,0 0,0 0,0 0,0 0,0 0,0 0,0 0,0 0,0 0,0 0,0 0,0 0,0 0,0 0,0 0,0 25,0-25,0 0,0 0,0 0,0 24,0-24,0 25,0-25,25 25,-25-25,0 25,25 0,-25-25,0 24,25 1,-1-25,-24 25,25-25,-25 0,25 0,0 0,0 0,-1 0,1 0</inkml:trace>
  <inkml:trace contextRef="#ctx0" brushRef="#br0" timeOffset="175639.046">11187 13469,'0'0,"0"0,0 0,0 0,0 0,-25 25,25-25,0 25,0-25,0 24,-24 1,24-25,0 25,-25 0,25 0,0-1,-25-24,25 25,0-25,0 25,0-25,0 25,0-25,0 25,0-25,0 0,25 0,-25 0,0 0,25 0,-1 0,-24 0,25 0,0-25,-25 25,25 0,0-25,-1 25,-24 0,25-25</inkml:trace>
  <inkml:trace contextRef="#ctx0" brushRef="#br0" timeOffset="176054.0697">11237 13692,'0'0,"25"-25,-25 25,24-24,1 24,-25-25,25 0,25 25,-25-25,24 0,-24 1,25-1,-1-25,1 25,24 1,-24-1,24-25,1 25,-26-24,26 24,24-25,-25 25,1-24,-1 24,25-25,-24 26,-1-26,1 25,-1-24,0-1,1 25,-1 0,-24-24,-1 24,1-25,0 26,-1-1,1 0,-1 0,-24 0,0 1,0-1,-25 25,25-25,-25 25,0-25,0 25,0 0,0 0,0 0,0 0,0-25,0 25,0 0,0 0</inkml:trace>
  <inkml:trace contextRef="#ctx0" brushRef="#br0" timeOffset="176371.0879">13097 12477,'-25'0,"25"0,0 0,0 0,0 0,0 0,0 0,0 0,25 0,-25 0,25 0,-25 0,25 0,0 0,-25 0,24 0,1-25,0 25,0 0,0 0,-1 0,1-25,0 25,0 0,-25 0,25 0,-25 0,0 0,0 25,0-25,0 0,0 25,0 0,-25-25,25 24,-25 1,0 25,0-25,1-1,-1 26,-25-25</inkml:trace>
  <inkml:trace contextRef="#ctx0" brushRef="#br0" timeOffset="180177.3056">15776 7789,'-25'-25,"25"25,-24-25,24 25,-25-25,25 25,0-25,0 25,0-24,0 24,0-25,0 25,25-25,-1 25,-24-25,25 25,25-25,-25 25,-1-24,26 24,-25-25,24 25,1-25,0 25,-26 0,26-25,0 25,-1 0,1 0,-1 25,1-25,0 25,-1-25,-24 25,25 24,-26-24,26 25,-25-26,0 51,24-26,-24 26,0-26,0 26,0-1,24 1,-24 24,0-25,0 1,-1 24,1-25,0 26,0-26,0 25,-1-24,1 24,0 0,0-24,24 24,-24 0,0-25,0 26,0-1,-1 0,1 0,0-24,0 24,0 0,-1 0,1 1,25-26,-25 25,-1 0,1 1,0-1,0 0,0 0,0-24,-1 24,1 0,0-24,0 24,0-25,-1 25,1-24,0 24,-25-25,25 1,0 24,-1-25,-24 1,25-25,0 24,-25-24,25 24,-25-24,25-1,-1 26,-24-26,0-24,25 25,-25-1,25-24,-25 25,25-26,-25 1,0 0,25-25,-25 25,0 0,0-25,24 0,-24 24,0-24,0 0,0 0,0 0,0 0,0 0,-24 0,24 0,-25 0,0 0,0 0,0 25,1-25,-26 0,0 25,1-25,-26 25,1 0,-25-1,24 1,-24 0,-25 0,25 25,-25-1,0-24</inkml:trace>
  <inkml:trace contextRef="#ctx0" brushRef="#br0" timeOffset="188960.8079">11113 12254,'0'0,"0"0,0 0,0 0,0 0,-25 0,25 0,0 0,0 0,0 0,0 0,0 0,0 0,0 0,0 0,0 0,0 0,25 0,-25 0,0 0,0 0,25 0,-25-25,24 25,1 0,-25 0,25 0,0-25,0 25,24 0,-24-25,0 25,0-25,24 25,-24-25,0 25,0 0,0-24,-1 24,1 0,-25 0,25 0,-25 0,0 0,0 0,0 0,0 24,-25-24</inkml:trace>
  <inkml:trace contextRef="#ctx0" brushRef="#br0" timeOffset="189880.8606">12824 11658,'0'0,"-24"25,24-25,0 0,0 0,0 0,0 0,0 0,0 0,0 0,24 0,-24 0,0 0,0 0,25 0,-25 0,25 0,0 0,-25 0,25 0,-1 0,1-25,-25 25,25 0,0 0,0 0,-1-25,1 25,0 0,0-24,0 24,-25 0,24-25,-24 25,0 0,25 0,-25 0,0 0,0 0,-25 0,1 0,24 0,-25 25,0-25,0 0,-24 24,24-24,0 25,0-25,-24 25,24-25,0 0,25 25,-25-25,25 0,-25 0,25 0,0 0,0 0,0 0,0 0,0 0,0 0,25 0,0 0,-25-25,25 25,0 0,-1-25,1 25,0 0,25-25</inkml:trace>
  <inkml:trace contextRef="#ctx0" brushRef="#br0" timeOffset="190689.9068">14610 11088,'25'0,"0"0,0-25,0 25,24 0,-24-25,25 0,-1 25,-24-25,25 1,-1-1,1 25,-1-25,1 0,0 0,-1 25,-24-24,25-1,-26 25,1-25,25 25,-25 0,-25-25,24 25,-24 0,25 0,-25 0,0 0,0 0</inkml:trace>
  <inkml:trace contextRef="#ctx0" brushRef="#br0" timeOffset="191048.9274">14834 11336,'0'0,"0"0,0 0,0 0,0 0,0 0,0 0,0 0,24-25,-24 25,25 0,0 0,0-25,0 25,24-25,-24 25,25-24,-26 24,26-25,0 0,-1 25,-24-25,25 0,-1 25,-24-25,0 25,24-24,-49 24</inkml:trace>
  <inkml:trace contextRef="#ctx0" brushRef="#br0" timeOffset="191900.9761">12775 11658,'0'0,"-25"0,25 0,0 0,0 0,0 0,0 0,0 0,25 0,-25 0,0-25,25 25,-25 0,24 0,1-24,0 24,-25 0,25 0,0-25,-1 25,1-25,0 25,0 0,0-25,-1 25,1 0,0 0,0-25,-25 25,25 0</inkml:trace>
  <inkml:trace contextRef="#ctx0" brushRef="#br0" timeOffset="192633.018">11262 12254,'0'0,"0"0,0 0,0 0,0-25,0 25,24 0,-24 0,25 0,-25-25,25 25,0 0,0-25,-25 25,25 0,-1-25,26 25,-25-25,0 25,-1 0,1-24,0 24,0 0,-25-25,25 25,-1 0</inkml:trace>
  <inkml:trace contextRef="#ctx0" brushRef="#br0" timeOffset="193924.0918">11212 11435,'0'0,"0"0,0-25,0 25,-25 0,25 0,0-25,-25 25,25 0,0 0,-24 0,24 0,0 0,-25 25,25-25,-25 0,25 25,0-25,-25 25,25-25,0 25,-25-25,25 24,0 1,0-25,0 0,0 25,0-25,25 0,-25 0,25 25,-25-25,25 0,0 0,-1 0,-24 0,25 0,0 0,0 0,0 0,-1 0,1 0,-25 0,25 0,0 25,-25-25,25 0,-25 24,0-24,0 0,0 25,0-25,0 25,0-25,-25 0,25 25,-25-25,25 25,-25-25,25 0,-25 24,1-24,24 0,-25 0,25 0,-25 0,25 0,-25 0,25 0</inkml:trace>
  <inkml:trace contextRef="#ctx0" brushRef="#br0" timeOffset="194281.1123">11237 11187,'0'-25,"-25"25,25-25,-25 25,25 0,0-25,0 25,-25-24,25 24,0 0,0 0,0 0,0-25,0 25,0 0,0 0,0 0</inkml:trace>
  <inkml:trace contextRef="#ctx0" brushRef="#br0" timeOffset="194493.1244">11386 11112,'0'0,"0"0,-25 25,25-25,0 0,0 25,0-25,0 0,0 25,0-25,0 0,25 25,-25-25,25 25,-25-25,24 0,1 24,0-24,0 0,0 25,-25-25,24 0,1 25,-25-25,25 0,-25 25,25-25</inkml:trace>
  <inkml:trace contextRef="#ctx0" brushRef="#br0" timeOffset="196512.2399">10071 11733,'50'0,"-26"-25,26 25,-25-25,24 0,1 25,-25-25,25 1,-1 24,-24-25,25 0,-26 25,1-25,25 25,-25 0,-1-25,-24 25,25 0,0 0,-25-24,0 24,0 0,0 0,0 0,0 0,0 0,0 0,0 24,0-24,0 0,0 0,0 0,0 0,0 0,0 0,0 0,0 0,0 0,0 0,0 0,0 0,0 0,0 0</inkml:trace>
  <inkml:trace contextRef="#ctx0" brushRef="#br0" timeOffset="204280.6842">16272 14511,'-25'0,"25"-25,0 25,-24-25,24 25,0 0,0 0,0-25,0 25,-25 0,25 0,0 25,0-25,0 0,0 25,0-25,25 25,-25 0,0-1,0 1,24 25,-24-25,0-1,0 26,25-25,-25 24,0-24,0 25,25-25,-25-1,0 26,25-25,-25 0,0-25,0 24</inkml:trace>
  <inkml:trace contextRef="#ctx0" brushRef="#br0" timeOffset="204612.7032">16099 14362,'49'-25,"-24"25,0 0,24 0,-24 0,25 0,-25 0,24 0,1 0,-25 25,24-25,-24 25,25 0,-26-1,1-24,0 25,-25 0,25 0,-25 0,0-1,0 1,0 0,-25 0,25 0,0-1,-25 1,0 0,25 0,-24 0,-1-1,0 1,0-25,0 25,1 0,-26-25,25 25,0-25,1 0,-1 0,25 24,-25-24</inkml:trace>
  <inkml:trace contextRef="#ctx0" brushRef="#br0" timeOffset="204820.7151">17041 14436,'0'25,"0"-25,0 0,0 0,0 0,0 25,25-25</inkml:trace>
  <inkml:trace contextRef="#ctx0" brushRef="#br0" timeOffset="205176.7354">20018 13568,'49'0,"-24"-25,0 25,0-24,0 24,-1 0,1-25,0 25,0-25,0 25,-1 0</inkml:trace>
  <inkml:trace contextRef="#ctx0" brushRef="#br0" timeOffset="205668.7636">17984 15230,'99'-50,"0"26,0-1,1-25,-1 25,0 1,0-26,0 25,1 0,-1 1,0-1</inkml:trace>
  <inkml:trace contextRef="#ctx0" brushRef="#br0" timeOffset="205724.7668">19670 14709,'100'-25,"-1"1,-25 24,26-25</inkml:trace>
  <inkml:trace contextRef="#ctx0" brushRef="#br0" timeOffset="205785.7703">20489 14511,'74'0,"-24"-25,0 25,24-25</inkml:trace>
  <inkml:trace contextRef="#ctx0" brushRef="#br0" timeOffset="206324.8011">21134 15280,'0'0,"0"0,0 0,0 0,0 0,-25 0,25 0,0 0,-25 0,25 0</inkml:trace>
  <inkml:trace contextRef="#ctx0" brushRef="#br0" timeOffset="216144.3628">18827 8731,'0'0,"0"0,0-25,-25 25,25 0,0 0,0 0,0 0,0 0,-25 0,25 0,0 0,0 25,0-25,0 0,0 25,0 0,0 0,0-25,0 24,0 26,0-25,0 0,0-1,0 1,0 0,0-25,0 25,0 0,0-25,0 25,-24-25,24 0,0 0,0 24,0-24,0 0,0-24,0 24,0 0,0-25,0 25,0-25,0 25,0-25,0 0,0 0,-25 25,25-24,0-1,0-25,0 25,0 1,0-1,0 0,0 0,0 0,0 1,0-1,0 25,0-25,0 25,0 0,0-25,25 25,-25 0,0 0,0 25,24-25,-24 0,0 0,25 25,-25-25,0 0,25 25,-25-25,25 0,-25 24,0-24,25 0,-25 25,0-25,0 0,25 0,-25 0,0 0,0 0,24 0,-24 0,0-25,25 25,-25-24,0 24,25-25,-25 0,25 0,-25 0,25 1,-25-1,24 25,-24-25,25 0,-25 0,0 1,25 24,-25 0,0-25,0 25,25 0,-25 25,25-25,-25 24,24-24,-24 25,25 0,-25 0,25 24,-25-24,0 0,25 0,-25 0,25-1,-25 1,0 0,24 0,-24 0,25-1,-25 1</inkml:trace>
  <inkml:trace contextRef="#ctx0" brushRef="#br0" timeOffset="216996.4115">19670 8706,'0'-24,"0"-1,0 25,0-25,0 0,0 0,-24 25,24-24,-25 24,25-25,-25 25,25 0,-25-25,0 25,25 0,-24 0,-1 25,25-25,-25 0,25 25,-25-25,25 24,-25 1,25 0,0 0,0 0,0-1,0-24,0 25,0 0,0 0,0-25,25 25,-25-25,25 24,-25-24,25 0,0 0,-1 0,-24 0,25 0,0 0,-25-24,25 24,0-25,-25 25,24-25,1 25,-25-25,0 0,25 1,-25 24,0-25,0 0,0 0,0 0,0 25,0-24,0 24,0-25,0 25,0 0,0 0,0 0,0 25,0-25,0 0,0 24,0 1,25-25,-25 25,0 0,0-25,25 25,-25-1,0-24,24 25,-24-25,25 25,-25-25,25 0,-25 25,25-25,0 0,-25 0,25 0,-1-25,1 25,-25-25,25 25,0-25,0 1,-25 24,24-25,1 0,-25-25,25 26,-25-1,25-25,-25 25,25-24,-25-1,0 25,0-24,0-1,0 1,0-26,0 26,0 24,-25-25,25 0,-25 26,25-1,0 0,-25 25,25 0,-25 0,25 0,-24 0,24 25,0 0,-25 24,25-24,0 25,0 24,0-24,0-1,0 26,0-26,0 1,0 0,25-1,-25-24,24 25,1-26,0 1,0 0,0 0,-1 0,1-25,25 24,-25-24,-1 0,26 0,-25 0,0 0,-1 0,1-24,25 24,-50-25,25 25,-1-25,-24 0,25 0,-25 1,0-26,0 25,0 0,0-24,0 24,0 0,-25 0,1 1,24 24,-25-25,25 25,-25 0,25 0,-25 25,25-25,0 24,0 1,-25 0,25 0,0 0,0-1,0 1,0 0,25 0,-25 0,25-1,-25 1,25-25,0 25,-1-25,1 0,0 25,0-25</inkml:trace>
  <inkml:trace contextRef="#ctx0" brushRef="#br0" timeOffset="217200.4232">21109 8235,'0'25,"0"-25,0 0,0 0,25 0,-25-25,25 25,0 0,-1 0,-24 0,25 0,25 0,-25-25,-1 25,1 0,0-24,25 24,-26-25,1 25,0-25</inkml:trace>
  <inkml:trace contextRef="#ctx0" brushRef="#br0" timeOffset="217440.4369">21382 7937,'0'-24,"-25"24,25 0,0 0,0 0,0 0,0 0,0 0,0 0,0 0,0 0,0 0,0 24,0-24,25 0,0 25,-25-25,25 25,-1-25,1 25,0 0,0-25,0 25,-1-25,-24 24,25-24,0 25,-25 0,0 0,0-25,0 25,0-1,0 1,0 0,-25-25,0 25,25 0,-24-25,-1 24,0-24,0 25</inkml:trace>
  <inkml:trace contextRef="#ctx0" brushRef="#br0" timeOffset="217692.4513">21779 7813,'0'0,"0"0,0-24,0 24,0 0,0 0,0 0,0 0,0 24,0 1,0-25,25 25,-25 25,24-26,-24 26,0 0,25-25,-25 24,0 1,0-25,0 24,0-24,0 0,0 0,0-1,0-24,0 25,0-25,0 25,0-25,0 0</inkml:trace>
  <inkml:trace contextRef="#ctx0" brushRef="#br0" timeOffset="218004.4691">21804 7739,'0'-25,"0"25,0-25,0 25,0-24,24-1,1 25,-25-25,25 0,25 25,-26-25,1 25,0-24,25 24,-25 0,24-25,-24 25,25 0,-26 0,1 0,0 0,0 25,0-25,-1 0,1 24,0 1,0 0,-25 0,25 0,-1-1,-24 26,0-25,25 24,-25 1,0 0,0-1,0 1,0 24,0-24,0-25,25 24,-25 1,0-25,0 24,0-24,0 0,0 0,0 0,0-1,0 1,0 0</inkml:trace>
  <inkml:trace contextRef="#ctx0" brushRef="#br0" timeOffset="218228.482">21804 8508,'0'0,"-25"25,25-25,0 0,0 0,0 0,0 0,25 0,-25 0,24 0,1-25,25 25,-1 0,-24-25,25 25,0-25,24 25,-24-24,-1 24,26-25,-26 25,26-25,-26 25,1-25,-25 25,24-25,-24 25</inkml:trace>
  <inkml:trace contextRef="#ctx0" brushRef="#br0" timeOffset="219068.53">18827 10071,'0'0,"0"-25,0 25,0-25,0 25,0-25,0 25,0 0,0 0,0 0,0 0,0 0,0 0,0 25,0-25,0 25,0 0,0 0,0-1,25 1,-25 0,0 25,0-26,0 1,25-25,-25 25,0 0,0-25,0 25,0-25,0 0,0 0,0 0,0 0,0 0,0-25,-25 25,25-25,-25 0,25 0,-25 1,25-26,-25 25,25-24,-24 24,24-25,-25 0,25 1,-25 24,25-25,0 1,0 24,25-25,-25 26,25-1,-1-25,1 25,0 1,0-1,0 25,24-25,-24 25,0 0,0-25,0 25</inkml:trace>
  <inkml:trace contextRef="#ctx0" brushRef="#br0" timeOffset="220080.5879">18877 10096,'0'0,"25"0,-25 0,0 0,24 0,-24 0,25 0,0-25,0 25,0 0,-1 0,1-25,0 25,0 0,0 0,24-25,-24 25,0 0,0 0,-1-25,-24 25,25 0,-25 0,25 0,-25 0,0 0,0 0,0 0,0 0,0 0,0 25,0-25,0 0,0 0,0 0,0 0,0 0,25 0,-25 0,0 0,25 0,-25 0,0 0,24 0,-24 0,25 0,-25-25,25 25,-25 0,25-25,-25 25,25-24,-25 24,0-25,24 25,-24-25,0 25,0-25,0 25,0 0,-24-25,24 25,-25 0,0-24,25 24,-25 0,0 0,1 0,-1 24,0-24,25 0,-25 25,0 0,25-25,-24 25,24 0,-25-1,25 1,0 0,0-25,0 25,0 0,25 0,-25-25,24 24,1-24,0 25,0-25,0 0,-1 0,1 0,0 0,25 0,-26-25,1 25,0 0,25-24,-26-1,1 25,-25-25,25 25,-25-25,25 0,-25 25,0-25,0 1,0-1,0 0,-25 25,25-25,-25 0,25 1,0 24,-25-25,25 25,0 0,0 0,0 0,0 0,0 0,0 0,0 0,0 0,0 25,25-25,-25 0,25 24,-25-24,0 25,25 0,-25-25,25 25,-25-25,0 25,24-25,-24 24,0-24,25 25,-25-25,0 25,0-25,0 0,25 0,-25 0,0 0,0 0,0 0,0 0,0 0,0 0,0-25,0 25,0-25,-25 25,25-24,0-1,0 0,0 25,0-25,0 25,0-25,0 25,0-24,25 24,-25-25,25 25,0 0,-25 0,25 0,-1 0,-24 0,25 0,0 0,-25 0,25 25,0-25,-25 0,24 24,-24-24,0 25,0-25,0 0,0 25,0-25,0 0,0 25,0-25,0 0,0 0,0 0,0 0,0 0,0 0,0-25,0 25,0 0,0-25,0 0,0 1,0 24,0-25,0 0,0 0,25 0,-25 25,25-24,-25 24,25-25,-25 25,25 0,-1 0,-24 0,25 0,-25 0,25 25,-25-25,25 24,-25-24,25 25,-25-25,24 0,-24 25,0-25,25 25</inkml:trace>
  <inkml:trace contextRef="#ctx0" brushRef="#br0" timeOffset="220876.6334">20563 9748,'25'0,"-25"-25,25 25,-25-24,0 24,25-25,-25 25,0-25,0 25,0-25,0 25,0-25,0 25,0 0,0-24,-25 24,25 0,0 0,-25 0,25 0,-25 24,25-24,-24 25,24-25,-25 25,25 0,0 0,-25-1,25-24,0 25,0 0,0 0,0-25,0 25,25-25,-25 0,25 24,-25-24,24 0,-24 0,0 0,25 0,-25 0,0-24,25 24,-25 0,0 0,25-25,-25 25,0-25,0 25,0-25,0 0,25 1,-25 24,0-25,0 0,0 25,0-25,0 25,0 0,0-25,0 25,0 0,-25 25,25-25,0 0,0 25,0-25,0 25,0 0,0-25,0 24,25 1,-25-25,0 25,24-25,-24 0,0 0,25 25,-25-25,25 0,0 0,-25-25,25 25,-1 0,-24-25,25 25,0-25,0 1,0-1,-25 25,25-25,-1-25,-24 26,25-1,0 0,-25-25,0 1,25 24,-25-25,0 1,0-1,0-24,0 24,0 1,-25-1,25 25,-25-25,25 26,-25-1,25 25,0-25,0 25,-24 25,24-25,0 25,0-1,0 1,-25 25,25-25,0 24,0 1,0 0,0-1,0 1,0-1,0 1,25 0,-25-1,24-24,-24 0,25 0,0-1,0-24,0 25,-1-25,26 25,-25-25,0 0,24 0,-24 0,25-25,-26 25,1-25,25 25,-25-24,-25-1,24 0,1 25,-25-25,0 0,0 1,0-1,-25 0,1 0,24 0,-25 1,0-1,0 25,25 0,-25 0,1 0,24 25,-25-1,25-24,0 25,0 0,0 0,0 0,0-1,0 1,0 0,0-25,25 25,-25 0,24-25,1 24,-25-24,25 0,0 0,0 0</inkml:trace>
  <inkml:trace contextRef="#ctx0" brushRef="#br0" timeOffset="221261.6554">21878 9277,'0'0,"0"0,0 0,0 0,0 0,0 0,0 0,25 0,0-25,-1 25,-24 0,25 0,25-25,-25 25,0 0,-1-24,1 24,25-25,-25 25,-1-25,1 25,-25-25,25 25,-25 0,0-25,0 25,0 0,0-24,-25 24,0-25,25 25,-24 0,-1-25,0 25,0 0,25 0,-25 0,1 0,24 0,0 0,0 0,0 0,0 0,0 0,0 0,0 0,24 0,-24 25,25-25,0 0,0 25,0-25,-1 24,1-24,-25 25,25 0,0-25,-25 25,25 0,-25-1,0-24,0 25,0 0,-25 0,25 0,-25-25,0 24,0 1,1-25,24 25</inkml:trace>
  <inkml:trace contextRef="#ctx0" brushRef="#br0" timeOffset="221712.6812">22870 8756,'25'-25,"-25"0,0 25,0-24,0 24,0-25,0 25,0-25,-25 25,25 0,-25 0,25 25,-24-25,-1 25,0-25,0 24,0 1,-24 25,24-25,0 24,0-24,1 25,24-1,-25 1,0 0,25-1,0 1,0-1,0 1,0 0,25-26,-25 26,25-25,-1 24,1-24,25-25,-25 25,24 0,-24-25,25 0,-1 0,1 0,-1 0,1 0,0-25,-1 25,1-25,-25 0,24 25,-24-24,25-1,-25-25,-1 25,1 1,0-26,0 25,-25 0,0-24,0-1,0 25,-25-24,25-1,-25 0,-24 1,24 24,-25-25,25 26,-24-1,-1 0,1 0,-1 25,-25 0,26 0,-26 25,26 0,-26 0</inkml:trace>
  <inkml:trace contextRef="#ctx0" brushRef="#br0" timeOffset="230040.1576">20663 9723,'0'0,"0"0,0 0,0 0,0 0,0 0,0 0,0 0,0 0,0 0,0 25,0-25,0 0,24 0,-24 0,25 25,-25-25,25 0,0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3:35:12.485"/>
    </inkml:context>
    <inkml:brush xml:id="br0">
      <inkml:brushProperty name="width" value="0.05292" units="cm"/>
      <inkml:brushProperty name="height" value="0.05292" units="cm"/>
      <inkml:brushProperty name="color" value="#FF0000"/>
    </inkml:brush>
  </inkml:definitions>
  <inkml:trace contextRef="#ctx0" brushRef="#br0">447 16570,'-25'24,"25"-24,0 0,-25 0,25 0,0 0,0 0,25 0,-25 0,0 0,25 0,-25 0,25 0,-1 0,1 0,0 0,0-24,0 24,24 0,-24-25,0 0,24 25,-24-25,25 0,-25 25,24-24,-24-1,0 0,25 25,-26-25,1 0,0 25,-25-25,25 25,-25-24,25 24,-25-25,0 25,0 0,0-25,-25 25,25 0,-25-25,25 25,-25 0,25 0,-25 0,1-25,24 25,-25 0,25 0,-25 0,25 25,-25-25,25 0,0 0,0 0,0 0,0 0,0 0,0 0,25 0,-25 0,25 0,-25 0,25 25,-1-25,-24 0,25 0,0 0,-25 25,25-25,0 0,-25 0,24 25,-24-25,0 24,25-24,-25 25,0-25,0 25,-25 0,25-25,-24 25,-1 0,25-1,-25 1,0 0</inkml:trace>
  <inkml:trace contextRef="#ctx0" brushRef="#br0" timeOffset="9456.5408">348 16818,'0'0,"24"0,-24-25,25 25,-25 0,0-25,25 25,-25 0,0 0,0 0,0 0,0-25,25 25,-25 0,0 0,0 0,0 0,0 0,0 0,0 0,0 0,0 25,0-25,0 0,0 0,0 0,0 0,25 25,-25-25,0 0,0 0,24 0,-24 0,25-25,-25 25,25 0,-25-25,25 25,0-25,-1 1,1 24,0-25,0 0,0 0,-1 25,1-25,0 1,-25 24,25-25,0 0,-25 25,25-25,-25 25,24 0,-24 0,0 0,25 0,-25 0,0 0,0 0,0 0,0 0,0 0,25 0,-25 0,0 0,25 0,-25 0,25 0,-25 0,24 0,1-25,0 25,0 0,0 0,-1-24,1 24,0 0,25 0,-26-25,1 25</inkml:trace>
  <inkml:trace contextRef="#ctx0" brushRef="#br0" timeOffset="13698.7835">19174 3894,'0'0,"0"0,-24-24,24 24,-25-25,25 25,-25 0,0-25,0 25,1 0,-26 0,25 0,0 0,1 0,-1 0,25 0,-25 0,0 0,25-25,0 25,0 0,0 0,0 0,0 0,0 0,0 0,0 0,0 0,0 0,0 0,0 0,0 0,0 0,0 25,0-25,0 0,0 0,0 0,0 0,0 0,0 0,0 0,0 25,-25-25,25 25,0-25,-25 24,25 1,-24 0,24 0,-25 0,0-1,0 1,0 25,1-25,-1-1,0 26,0-25,0 24,1-24,-1 25,25-25,-25-1,0 26,25-25,-25 0,25 24,0-24,0 0,0 24,0-24,0 0,0 0,0 0,0-1,0 1,0-25,0 25,25 0,0-25,-25 25,25 0,24-25,-24 0,0 24,25-24,-26 25,26-25,-25 0,24 25,1-25</inkml:trace>
  <inkml:trace contextRef="#ctx0" brushRef="#br0" timeOffset="15732.8998">4093 5011,'0'0,"0"0,0 0,0 0,0-25,0 25,0 0,0 0,25 0,-25 0,0 0,0 0,25 0,-25 0,25 0,-25 0,24 0,-24 25,25-25,-25 24,25-24,-25 25,25 0,-25 0,25-25,-25 25,24 24,-24-24,0 0,25 0,-25 24,0-24,0 25,0-1,0 1,25-25,-25 24,0 1,0-25,0 24,0 1,0-25,0 24,0-24,0 0,0 0,-25 24,25-24,-25 0,25 0,-24-25,-1 25,25-1,-25 1,0-25,-24 25,24 0,0-25,0 25,-24-25,24 0,-25 24</inkml:trace>
  <inkml:trace contextRef="#ctx0" brushRef="#br0" timeOffset="20108.1501">10394 11708,'0'-25,"0"25,0 0,0 0,0 0,0 0,0 0,0 0,0 0,0 0,0 0,0 0,0 0,0 25,0 0,0-25,0 24,0 1,0 25,0-25,0 24,0-24,0 0,0 24,0-24,0 25,0-25,0-1,0 1,0 0,0 0,0-25,0 25,0-25,0 25,0-25,0 24,0-24,0 0</inkml:trace>
  <inkml:trace contextRef="#ctx0" brushRef="#br0" timeOffset="20705.1842">10294 11782,'0'0,"0"-25,0 1,0-1,25 0,-25 0,0 25,25-25,0 1,-25 24,25-25,-1 0,-24 25,25 0,0-25,0 25,0 0,-1-25,26 25,-25 0,0 0,-1 0,1 0,0 0,0 25,0-25,-1 25,1-25,-25 25,25 0,-25-25,25 24,-25 1,0 0,0 0,0 0,0-1,-25-24,0 25,25 0,-25 0,25-25,-24 25,-1-25,25 24,-25-24,25 25,-25-25,25 0,-25 0,25 0,0 0,0 0,-24 0,24 0,0 0,0 0,0 0,0 0,0 0,0 0,0 0,0 0,0 0,0 0,0 0,24 0,-24 0,25 0,-25 0,25 25,0-25,0 0,-1 25,1-25,0 25,0-25,0 24,-1 1,-24 0,25-25,-25 25,25 0,-25-25,0 24,0 1,0 0,0-25,-25 25,25-25,-25 25,1 0,-1-25,0 24,0-24,0 0,-24 25,-1-25,25 0,-24 0,-1 0,1 25,-1-25,0 0,26 0,-26-25,0 25,25 0,-24-25,24 25,0 0</inkml:trace>
  <inkml:trace contextRef="#ctx0" brushRef="#br0" timeOffset="21252.2155">9873 11361,'0'0,"0"0,0 0,0 0,0 0,-25 0,25 0,0 0,0 0,0 0,0 0,0 24,0-24,0 25,0 0,0 0,0 0,0 24,0-24,0 25,25-1,-25 1,0-1,0 1,0 0,0 24,0-24,0-1,0 1,0-1,0 1,0 0,0-25,0-1,0 26,0-25,0 0,24-1,-24 1,0-25,0 25,0 0,0-25,0 25,0-25,0 0,0 0,0 0,0 0</inkml:trace>
  <inkml:trace contextRef="#ctx0" brushRef="#br0" timeOffset="21849.2497">9922 11410,'0'-25,"0"25,0 0,0-24,0 24,0 0,0 0,0 0,25-25,-25 25,25 0,-25 0,25 0,-1-25,1 25,0 0,25 0,-26-25,26 25,-25 0,24 0,1-25,0 25,-1 0,1 0,0-24,-1 24,1 0,24 0,-24-25,-1 25,1 0,0 0,-1 0,-24 0,0 0,24 0,-49 0,25 25,0-25,-25 0,25 0,-25 0,0 0,0 24,0-24,0 0,0 25,0-25,0 25,0 0,0 0,25-1,-25 1,0 0,0 0,24 0,-24 24,0-24,0 0,25 24,-25 1,0 0,0-1,0 1,0-1,0 1,0 0,0-1,0 26,0-26,0 1,0 0,0-1,0 1,0-25,0 24,0 1,0-25,0 24,0-24,0 0,0 24,0-24,0 0,0-25,0 25,0 0,0-25,0 24,0-24,0 25,0-25,0 0,0 0,0 0</inkml:trace>
  <inkml:trace contextRef="#ctx0" brushRef="#br0" timeOffset="22192.2693">9997 12750,'-25'0,"25"0,0 0,0 0,0 0,0 0,0 0,25-25,-25 25,24 0,1 0,0 0,25-25,-26 25,26 0,0 0,-1-25,1 25,0 0,24-25,-24 25,24 0,0 0,1-24,-1 24,1 0,-26-25,26 25,-26 0,26 0,-51-25,26 25,-25 0,0 0,-1 0,-24-25,0 25,0 0,0 0</inkml:trace>
  <inkml:trace contextRef="#ctx0" brushRef="#br0" timeOffset="22824.3054">10468 10542,'0'-25,"0"0,0 1,0-1,-25 0,25 0,0 25,0-25,0 25,0 0,0-24,0 24,0 0,0 0,0 24,0-24,0 25,0 0,0 0,0 0,0 24,0-24,0 25,0-1,0 1,0-25,0 24,0 1,0-25,0 24,0-24,0 0,0 0,0-1,0 1,0 0,0-25,0 0</inkml:trace>
  <inkml:trace contextRef="#ctx0" brushRef="#br0" timeOffset="23657.3531">10766 9475,'0'-24,"0"-1,0 0,-25 0,25 0,-25 1,25-1,-25 25,0-25,25 25,-24 0,-1 0,0 0,0 0,0 0,1 25,-1-25,0 25,0-1,0 1,1 0,-1 0,0 0,0 24,0 1,0-25,1 24,-1 1,25-25,-25 24,25 1,0-25,0 24,0-24,0 0,0 24,25-24,0 0,-25 0,24 0,1-25,0 25,0-1,0-24,0 0,-1 25,1-25,0 0,0 0,0 0,-1-25,1 25,0 0,-25-24,25 24,0-25,-25 0,0 0,0 0,0 0,0 25,0-49,0 24,-25 25,25-25,-25 0,0 1,0 24,25-25,-24 25,-1 0,0 0,25 0,-25 0,0 0,25 0,0 0,0 0,0 0,0 0,0 25,0-25,0 0,0 0,25 0,0 0,-25 0,25 0,0 0,-1 0,1 0,0 0,0 0,0 0,-25 0,24 0,1 0,0 0,-25 0,25 0,-25 0,0 24,0-24,0 0,0 25,0 0,0-25,0 25,0 0,0-1,0 1,0 25,0-25,0 0,0-1</inkml:trace>
  <inkml:trace contextRef="#ctx0" brushRef="#br0" timeOffset="25720.4711">4664 6028,'0'0,"0"0,0 0,0 0,0 0,0 0,0 0,0 0,24 24,1-24,0 0,0 0,24 0,1 0,24 0,-24 0,25 0,-1 0</inkml:trace>
  <inkml:trace contextRef="#ctx0" brushRef="#br0" timeOffset="26724.5285">5036 5135,'0'0,"0"0,0-25,0 25,0 0,0 0,0 0,0 0,0 0,0 0,-25 0,25 0,-25-25,25 25,-25 0,25 0,-25 0,1 0,24 25,-25-25,0 0,0 0,25 0,-25 0,25 0,-24 0,24 0,0 25,-25-25,25 0,0 0,0 0,0 0,0 0,0 0,0 0,0 0,0 0,0 0,0 0,0 0,0 0,0 24,0-24,25 25,-25-25,0 25,24-25,-24 25,0 0,0-1,25 1,-25 0,0 0,0 24,0 1,0 0,0-1,0 1,0-1,0 26,0-26,0 1,-25 0,25-1,0 1,0-25,0 0,0 24,0-24,0 0,0 0,0-1,25-24,-25 25,0 0,25-25,-25 0,25 0,0 25,-25-25,24 0,1 0,0 0,0 0,0-25,24 25,-24 0,25 0,-25-25</inkml:trace>
  <inkml:trace contextRef="#ctx0" brushRef="#br0" timeOffset="27972.5999">14710 5060,'0'0,"0"-25,24 25,-24 0,0-24,0 24,25 0,-25 0,0 0,25-25,-25 25,25 0,0 0,-25 0,24 0,1-25,0 25,0 0,0 0,-1 25,-24-25,25 0,0 25,0-25,0 24,-25 1,24-25,1 25,-25 0,0 0,0 24,0-24,0 0,0 24,0-24,0 25,-25-1,25 1,-24 0,-1-26,25 26,-25 0,25-1,0 1,0-1,-25-24,25 25,0-25,0 24,0 1,-25-25,25 24,0-24,0 25,0-25,0 24,0-24,0 25,0-26,0 26,0-25,0 0,0-1,0 1,0 0,0 0,0 0,0-25,0 24,-24-24,24 0,-25 25,25-25,-25 0,0 0,0 0,1 0,-1 0,-25 0,25 0,-24 0,-1 0,1-25,-1 25,0 0,-24 0</inkml:trace>
  <inkml:trace contextRef="#ctx0" brushRef="#br0" timeOffset="34776.9891">23515 4862,'0'0,"25"0,-25 0,0 0,0 0,0 0,0 0,0 0,0 0,0 0,0 0,-25 0,25 0,-25 0,1 0,-1 0,25 0,-25 0,0 0,0 0,1 0,-1 0,0 0,0 0,0 25,25-25,-24 0,24 0,-25 0,25 0,0 0,-25 0,25 0,0 0,0 0,0 0,0 0,0 24,0-24,0 0,0 0,0 0,0 25,0-25,0 0,0 25,-25-25,25 25,0-25,0 25,0-1,0-24,-25 25,25 0,0 0,-24 0,24-1,-25 26,25-25,-25 24,0-24,25 25,-25-1,0 1,1 0,-1-1,0 1,25-1,-25 1,0 0,25-1,-24 1,24-25,0 0,0 24,0-24,0 0,0 0,0-25,0 24,0 1,0 0,0-25,0 25,0-25,0 0,0 25,0-25,0 0,24 24,-24-24,0 0,25 0,0 0,-25 0,25 0,0 0,24 0,-24 0,25 0,-25 0,24 0,1 0,-1 0,1 0,24 0,-24 0</inkml:trace>
  <inkml:trace contextRef="#ctx0" brushRef="#br0" timeOffset="36294.0759">9600 5928,'0'0,"0"0,0 0,0 0,0 0,25 0,-1 0,-24 0,25 0,0-24,-25 24,25 0,0 0,24 0,-24 0,0 0,0 0,-25 24,24-24,1 0,-25 25,25-25,-25 25,0-25,0 25,0 0,0-1,0 1,0 0,0 25,0-26,0 1,0 25,0-25,0 24,0-24,0 25,0-26,0 1,0 25,0-25,-25 24,25-24,0 0,0 24,0-24,0 0,0 25,0-26,0 1,0 0,0 25,0-25,0-1,0 26,0-25,0 0,0-1,0 1,0 25,0-25,0-25,0 24,0 1,0 0,0 0,0-25,0 25,0-1,0-24,0 25,0-25,0 0,0 25,0-25,0 0,0 0,0 0,0 0,0 25,0-25,-25 0,25 0,0 0,0 0,-24 0,24 0,-25 0,25 0,-25 0,25 0,-25 0,0 0,25 0,-24 0,-1 0,25 0,-25 0,0 0,0 0,1 0,-26 0</inkml:trace>
  <inkml:trace contextRef="#ctx0" brushRef="#br0" timeOffset="40537.3186">10939 9203,'0'-25,"-25"25,25 0,0-25,0 25,0 0,-24 0,24-25,0 25,-25 0,25 0,0-25,-25 25,25 0,0 0,-25-24,25 24,0 0,-25 0,25-25,0 25,-24 0,24-25,-25 25,25 0,-25-25,25 25,-25 0,25-25,-25 25,1 0,24 0,-25-25,0 25,25 0,-25 0,0 0,25-24,-24 24,-1 0,25 0,-25 0,0 0,25 0,-25 0,1 0,-1 0,25 0,-25 0,0 0,25 0,-25 0,0 0,25 0,-24 0,24 0,-25 0,25 24,-25-24,25 0,-25 0,25 0,-25 0,25 25,-24-25,24 0,-25 25,25-25,-25 25,0-25,25 25,-25-25,25 25,-24-25,24 24,-25 1,25 0,-25-25,0 25,25 0,-25-1,25-24,-24 25,24 0,-25 0,25 0,-25-1,25 1,-25 0,25 0,0 0,0-1,0 1,-25 0,25 0,0 0,0-1,-24 1,24 0,0-25,0 25,0 0,0-1,0 1,0-25,0 25,0 0,0 0,0-25,0 24,0 1,0 0,0-25,0 25,0 0,0-1,0-24,0 25,0 0,0-25,24 25,-24 0,0 0,25-25,-25 24,0 1,25 0,-25-25,25 25,-25 0,0-25,25 24,-25-24,24 25,-24-25,0 25,25-25,-25 25,25-25,-25 25,0-25,25 24,0-24,-25 25,24-25,-24 25,25-25,-25 0,25 25,-25-25,25 0,0 25,-25-25,24 0,1 0,-25 24,25-24,0 0,0 0,-25 25,24-25,1 0,0 0,-25 0,25 0,0 0,-25 0,25 0,-1 0,-24 0,25 0,0 0,-25 0,25 0,0 0,-1 0,-24 0,25-25,0 25,-25 0,25 0,0 0,-1-24,-24 24,25 0,0 0,-25-25,25 25,0-25,-25 25,24 0,1-25,-25 0,25 25,-25-24,25 24,0-25,-25 25,24-25,-24 0,25 25,0-25,-25 1,25 24,-25-25,25 25,-1-25,-24 0,25 0,-25 25,0-24,25-1,-25 25,0-25,25 0,-25 25,0-25,25 25,-25-25,0 1,0 24,0-25,0 25,24-25,-24 0,0 25,0-25,0 1,0 24,25-25,-25 25,0-25,0 0,0 25,0-25,25 25,-25-24,0-1,0 25,0-25,0 0,0 0,0 25,0-24,0-1,0 0,0 0,0 0,0 1,0 24,-25-25,25 0,0 0,0 0,-25 1,25-1,-24 0,24 0,-25 0,25 25,-25-24,0-1,25 0,-25 25,1-25,-1 0,0 25,-25-24,26 24,-1-25,-25 25,25-25,-24 25,24 0,0-25,-24 25,24 0</inkml:trace>
  <inkml:trace contextRef="#ctx0" brushRef="#br0" timeOffset="41466.3717">11311 12105,'0'0,"0"0,0 0,0 0,0 0,0 0,0 0,0 0,0 0,0 0,0 0,0 0,0 0,0 0,0 0,0 0,0 0,0 0,0 0,0 0,0 0,0 0,0 0,0 0,25 0,-25 0,25 0,0 0,0 0,-1 0,26 0,-25 0,24 0,1 0,0 0,-1 0,1-25,-1 25,1 0,0 0,-1 0,-24 0,25 0,-26 0,1 0,-25 0,25 0,-25 0,0-25,0 25,0 0,0 0</inkml:trace>
  <inkml:trace contextRef="#ctx0" brushRef="#br0" timeOffset="42074.4065">12452 11757,'0'-24,"25"24,-25 0,0 0,0-25,0 25,0 0,0 0,0 0,0 0,0 0,0 0,0 25,0-25,0 24,0 1,0 0,0 0,25 0,-25-1,0 26,0-25,0 24,25-24,-25 25,0-25,0 24,25-24,-25 25,0-25,24-1,-24 1,25 0,-25 0,25-25,-25 25,0-25,25 24,-25-24,25 0,-25 25,0-25,0 0,24 0,-24 0,0 0,0-25,0 25,0 0,0-24,0-1,0 25,0-25,0 0,-24 0,24-24,0 24,0 0,-25-25,25 1,-25 24,25-25,0 1,0-1,-25 25,25-24,0 24,0-25,0 26,0-1,0-25,0 25,0 1,25 24,-25-25,25 0,-25 0,25 25,-1-25,-24 25,25-24,0 24,0-25,0 25,-1 0,1 0,25-25,-25 25,-1 0,1 0,0 0,0 0,0 0,-25 0,24 0,1 0,-25 25,25-25,-25 0,0 0,0 25,0-25,0 0</inkml:trace>
  <inkml:trace contextRef="#ctx0" brushRef="#br0" timeOffset="42330.4211">12725 11981,'0'0,"0"0,0 0,0 0,0 0,0 24,0-24,25 0,-25 0,25 0,-25 25,25-25,-1 0,1 0,0 0,0 0,0 0,-1 0,26 25,-25-25,0 0,24 0,-24-25,25 25,-26 0,1 0,0 0,0 0,-25 0,25 0,-25 0</inkml:trace>
  <inkml:trace contextRef="#ctx0" brushRef="#br0" timeOffset="46424.6553">12626 11832,'0'0,"0"-25,0 25,0 0,0 0,0 0,0-25,0 25,0 0,0 0,0 0,0 0,0 0,0 0,0 0,0 0,0 0,0 0,0 25,0-25,0 0,0 25,0-25,25 25,-25-25,0 24,25 1,-25 0,0 0,24 24,-24-24,25 0,-25 0,0 24,25-24,-25 0,0 0,0 25,0-26,0 1,0 0,0 0,0-25,0 25,0-1,0 1,0-25,0 25,0-25,0 25,0-25,0 0,0 25,0-25,0 0,0 0,0 0,0 0</inkml:trace>
  <inkml:trace contextRef="#ctx0" brushRef="#br0" timeOffset="95305.4511">10567 12948,'0'0,"0"0,0 0,0-25,0 25,0 0,0 0,0 0,0 0,0 0,0 0,0 0,0 0,0 0,0 0,0 0,0 0,0 0,0 0,0 0,0 0,0 0,0 0,0 0,0 25,0-25,0 25,0-25,0 25,0-1,0 26,0-25,0 24,0 1,0 0,0-1,0 1,0 0,0-1,0-24,0 25,0-1,0-24,0 0,0 0,0-1,0 1,0 0,0-25,0 25,0-25,0 25,0-25</inkml:trace>
  <inkml:trace contextRef="#ctx0" brushRef="#br0" timeOffset="95952.4881">10741 14684,'25'0,"-25"-24,0 24,0-25,0 0,0 25,0-25,0 25,0-25,-25 25,25-24,-25 24,0-25,25 25,-25 0,1 0,-1 0,0 0,0 0,-24 0,24 0,0 25,-25-1,26-24,-26 25,25 0,-25 25,26-26,-26 26,25-25,0 24,1 1,-1-25,25 24,-25 1,25-25,0 24,0-24,25 0,0 0,-1 0,1-1,0 1,0-25,24 25,-24-25,25 0,-25 25,24-25,1 0,0 0,-1-25,1 25,-1 0,-24-25,25 25,-25-25,-1 25,1 0,0-24,-25 24,0 0,0-25</inkml:trace>
  <inkml:trace contextRef="#ctx0" brushRef="#br0" timeOffset="123824.0823">8682 12005,'0'0,"25"0,-25 0,25 0,-25 0,24 0,-24 0,25 0,0 0,0 0,0 0,-1 0,1 0,0 0,0 0,24-24,-24 24,0 0,25 0,-26 0,26 0,-25-25,0 25,24 0,-24 0,0-25,0 25,0 0,-25 0,24 0,-24 0,25 0,-25 0,0 0,0 0,0 0</inkml:trace>
  <inkml:trace contextRef="#ctx0" brushRef="#br0" timeOffset="124157.1013">8806 12204,'-25'0,"25"25,0-25,0 0,0 0,0 0,0 0,25 25,-25-25,0 0,25 0,-25 0,25 0,-1 24,1-24,0 0,0 0,24 0,-24 0,25-24,-1 24,1 0,-25 0,24 0,1-25,0 25,-1 0,1 0,0-25,-1 25,-24 0,25 0,-26 0,1-25,-25 25,25 0,-25 0,0 0,0 0,0 0,0 0,0 0,0 0,0 0</inkml:trace>
  <inkml:trace contextRef="#ctx0" brushRef="#br0" timeOffset="124924.1452">7913 11757,'0'0,"0"0,0 0,0 0,0 0,0 0,0 0,0 0,0 0,-25 25,25-25,0 25,-25 0,1 0,24-1,-25 26,0-25,25 24,-25-24,0 25,1-25,-1-1,0 1,25 0,-25 0,0 0,25 0,-24-25,24 0,0 24,0-24,-25 0,25 0,0 0,0 0,0 0,0 0,0 0,0 0,0-24,0 24,25-25,-25 0,0 0,24 0,-24 0,25 1,-25-1,25-25,0 1,-25 24,25-25,-1 25,1-24,0-1,0 25,0 1,-25-1,24 0,1 0,0 25,-25-25,25 25,-25 0,25 0,-25 25,0-25,24 25,-24 0,0 0,25-1,-25 26,0-25,25 24,-25-24,0 25,25-1,-25-24,0 25,0-25,25-1,-25 26,0-25,24-25,-24 25,0 0,0-25,25 24,-25-24,0 25,0-25,0 0,25 0,-25 25,0-25,0 0,0 0</inkml:trace>
  <inkml:trace contextRef="#ctx0" brushRef="#br0" timeOffset="125100.1553">7690 12080,'0'0,"0"0,0 0,0 0,0-25,0 25,25 0,-25 0,24-25,1 25,0 0,0 0,0-25,-1 25,1-24,0 24,0 0,0-25,-1 25</inkml:trace>
  <inkml:trace contextRef="#ctx0" brushRef="#br0" timeOffset="125609.1844">8062 11286,'-25'-25,"-25"25,26-24,-1-1,-25 25,25 0,1 0,-1 0,-25 0,25 0,1 0,-1 25,-25-1,25 1,1 0,-1 0,0 24,0 1,0 0,-24-1,24 26,0-26,25 26,-25-1,1 0,-1 1,0-1,0 25,25-24,-25-1,25-24,0 24,0 1,0-26,0 1,0 0,25-1,0 1,25-25,-26-1,1 1,25 0,-1 0,1-25,0 25,-1-25,1 0,-1 0,1 0,24-25,-24 0,0 25,24-25,0-24,-24 24,25-25,-26 25,26-24,-26-1,1 1,24-1,-49-24,25 24,-1 0,-24-24,0 24,0-24,-25-1,0 26,0-26,0 1,-25 24,25-24,-50 24,25 1,1-1,-26 1,0 24,1-25,-1 25,1 1,-26-1,26 0,-26 0,25 0,-24 25,0-24,-1 24,26 0,-26 24,1 1,24-25,1 25,-1 0</inkml:trace>
  <inkml:trace contextRef="#ctx0" brushRef="#br0" timeOffset="126069.2107">7987 12799,'0'0,"0"0,0 0,0 0,0 0,0 0,0 0,0 0,0 0,0 0,0 0,0 0,0 0,0 0,0 0,0 0</inkml:trace>
  <inkml:trace contextRef="#ctx0" brushRef="#br0" timeOffset="128410.3446">7739 12849,'-24'0,"24"0,0 0,0 0,0 0,0 0,0 0,0 0,0 0,0 0,0 0,0 0,0 0,0 0,0 0,0 0,0 0,0 0,0 0,0 0,0 0,0 0,0 0,0 0,0 0,0 0,0 0,0 0,0 0,0 0,0 0,0 0,0 0,0 0,0 0,0 0,0 0</inkml:trace>
  <inkml:trace contextRef="#ctx0" brushRef="#br0" timeOffset="130274.4512">7938 12626,'0'0,"0"0,0 0,0 0,0 0,0 0,0 0,0 0,0 0,0 0,0 0,0 0,0 0,0 0,0 0,0 0,0 0,0 0,0 0,0 0,0 0,0 0,0 0,0 0,0 0,0 0,0 0,0 0,0 0,0 0,0 0,0 0,0 0,0 0,0 0,0 0,0 0,0 0,0 0,0 0,0 0,0 0,0 0,0 0,0 0,0 0,0 0,0 0,0 0,0 0,0 0,0 0,0 0,0 0,0 0,0 0,0 0,0 0,0 0,0 0,0 0,-25 0,25 0,0 0,0 0,0 0,0 0,0 0,0 0,0 0,0 0,0 0,0 0,0 0,0 0,0 0,0 0,0 0,0 0,0 0,0 0,0 0,0 0,0 0,0 0,0 0,0 0,0 0,0 0,0 0,-25 0,25 0,0 0,0 0,0 0,0 0,0 0,0 0,0 0,0 0,0 0,0 0,0 0,0 0,0 0,0 0,0 0,0 0,0 0,0 0,0 0,0 0,0 0,0 0,0 0,0 0,0 0,0 0,0 0,0 0,0 0,0 0,0 0,0 0,0 0,0 0,0 0,0 0,0 0,0 0,0 0,0 0,0 0,0 0,0 0,0 0,0 0,0 0,0 0,0 0,0 0,0 0,0 0,0 0,0 0,0 0,0 0,0 0,0 0,0 0,0 0,0 0,0 0,0 0,0 0,0 0,0 0,0 0,0 0,0 0,0 0,0 0,0 0,0 0,0 0,0 0,0 0,0 0,0-25,-25 25</inkml:trace>
  <inkml:trace contextRef="#ctx0" brushRef="#br0" timeOffset="131406.516">7591 12576,'0'0,"0"0,0 0,0 0,0 0,0 0,0 0,0 25,0-25,0 0,0 0,0 0,0 0,0 0,0 0,0 0,0 0,0 0,0 0,0 0,0 0,0 0,0 0,0 0,-25 0,25 0,0 0,0 0,0 0,0 0,0 0,0 0,0 0</inkml:trace>
  <inkml:trace contextRef="#ctx0" brushRef="#br0" timeOffset="133573.6399">13320 11385,'25'0,"-25"0,0 0,0 0,0-24,0 24,0 0,0 0,-25 0,25 0,-24 0,24 0,-25 0,0 0,0 0,0 0,1 0,-1 0,0 0,0 0,0 0,1 24,-1-24,0 0,0 0,25 0,-25 0,1 0,-1 0,0 0,25 0,-25 0,25 0,-25 0,25 0,-24 0,24 0,0 0,0 0,0 0,0 0,0 0,-25 0,25 0,0 0,0 0,0 0,0 0,0 0,0 0,0 0,0 0,0 0,-25 0,25 0,0 0,0 0,0 0,0 0,0 0,0 0,0 0,0 25,0-25,0 0,0 0,0 0,0 0,0 0,0 0,0 0,0 0,0 0,0 0,0 0,0 0,0 0,0 0,0 0,0 0,0 0,0 0,0 0,0 0,0 0,0 0,0 0,0 0,0 0,0 0,0 0,0 0,0 0,0 0,0 0,0 0,0 0,0 0,0 0,0 0,0 0,0 0,0 0,0 0,0 25,0-25,-25 0,25 0,0 25,0-25,-25 0,25 0,0 25,0-25,0 0,0 0,-24 0,24 24,0-24,0 0,0 0,0 0,0 0,0 0,0 0,0 0,0 0,0 0,0 0,0 0,0 0,0 0,0 0,0 0,0 0,0 0,0 0,0 0,0 0,0 0,0 0,0 0,0 0,0 0,0 0,0 0,0 25,0-25,0 0,0 0,0 0,0 0,0 0,0 0,0 0,0 25,0-25,0 25,0 0,0-1,0 1,0 25,0-25,0 24,0 1,0-25,0 24,0 1,0-1,0 1,0 0,0-26,0 26,0-25,0 25,0-26,0 26,0-25,0 0,0 24,0-24,0 0,0 0,0-1,0-24,0 25,0 0,0-25,0 25,0-25,0 0,0 0,0 0,-25 25,25-25,0 0,0 0,0 0,0 0</inkml:trace>
  <inkml:trace contextRef="#ctx0" brushRef="#br0" timeOffset="134001.6644">13345 12030,'0'0,"0"-25,0 25,-25 0,1 0,-1 0,0 0,0 0,0 0,-24 25,-1-25,25 0,-24 0,24 0,-25 0,26 0,-26 0,25 0,0 0,1 0,-1 0,25 0,-25 0,25 0,-25 0,25 0,0 0,0 0,0 0,0 0,0 0,0 0,0 0</inkml:trace>
  <inkml:trace contextRef="#ctx0" brushRef="#br0" timeOffset="134657.7019">13345 11410,'-25'0,"1"0,-1 0,0 0,0 0,-24 0,24 0,0 0,-25 0,26 0,-26 0,25 0,0 0,1 0,-1 25,0-25,0 0,25 0,-25 0,25 0,0 0,0 0,-24 25,24-25,0 0,0 0,0 0,0 0,0 0,0 0,-25 0,25 0,0 25,0-25,0 0,0 0,0 0,0 0,0 0,0 0,0 0,-25 0,25 24,0-24,0 0,0 0,0 0,0 25,0-25,0 25,0 0,0-25,0 49,0-24,0 0,0 25,0-1,0 1,0-1,0 26,0-26,-25 1,25 0,-25-1,25 1,0 0,0-1,0 1,0-25,0-1,0 26,0-25,0 0,0-1,0 1,0-25,0 25,0-25,0 25,0-25,0 0,0 0,0 0,0 0,0 0,0 0,0 0,0 0,0 0,0 0,0 0,0 0,0 0,0-25,0 25</inkml:trace>
  <inkml:trace contextRef="#ctx0" brushRef="#br0" timeOffset="137596.8701">4763 6102,'0'0,"0"0,0 0,0 0,0 0,0 0,0 0,0 0,0 0,0 0,25 0,-25 0,24 0,-24 0,25 25,-25-25,25 0,0 0,0 25,-25-25,49 24,-24-24,0 0,0 25,0-25,24 0,-24 25,25-25,-1 0,1 25,-25-25,24 0,1 0,24 0,-24 25,-1-25,1 0,24 0,-24 0,0 0,24 0,-24 0,24 24,-24-24,24 0,-24 0,-1 0,26 0,-26 0,26 0,-26 0,1 0,0 0,24 0,-24 0,-1 0,1 0,-1 0,1 0,0 0,-1 0,1 0,-25 0,24 0,1 0,-25 0,24 0,-24 0,25 25,-25-25,24 0,-24 0,25 0,-26 0,26 0,-25 0,24 25,-24-25,25 0,-25 0,24 0,-24 0,25 0,-1 0,-24 0,25 0,-1 0,1 0,-25 0,24-25,1 25,0 0,-1 0,1 0,-1 0,-24 0,25 0,-1 0,1 0,0 0,-1 0,1 0,-1 0,1 0,-25 0,24 0,1 0,0 0,-26 0,26 0,0 0,-26 0,26 0,-25 0,24 0,1 0,-25 0,25 0,-26-25,26 25,-25 0,24 0,1 0,-25 0,24 0,1 0,0 0,-26 0,26 0,0-24,-1 24,-24 0,25 0,-1 0,1 0,-1 0,1 0,-25 0,24 0,1 0,-25 0,25-25,-26 25,26 0,-25 0,24 0,-24 0,0 0,25 0,-26 0,1 0,0 0,0 0,0 0,-1 0,26 0,-25 0,0 0,-1 0,1 0,0 0,0-25,0 25,24 0,-24 0,0 0,0 0,-1 0,26 0,-25 0,0 0,24 0,-24 0,25 0,-25 0,24-25,-24 25,25 0,-1 0,-24 0,25 0,-1 0,-24 0,25 0,-1 0,1 0,-1 0,-24 0,25 0,-1 0,1 0,0 0,-1 0,1 0,-25 0,24 0,1 0,-1 0,1 0,0 0,-25 0,24 0,1 0,-1 0,1 0,0 0,-1 0,1 25,-1-25,1 0,0 0,-1 0,1 0,-1 0,1 0,-25 25,24-25,1 0,0 0,-1 0,1 0,-25 25,24-25,1 0,-25 0,24 0,1 24,-25-24,24 0,-24 0,25 0,-25 0,24 0,-24 0,25 0,-26 0,26 25,-25-25,0 0,-1 0,1 0,0 25,0-25,0 0,-1 0,1 0,0 0,0 0,0 25,-1-25,-24 0,25 0,0 0,-25 0,25 0,-25 0,25 0,-25-25,25 25,-25 0,24 0,1 0,-25 0,25 0,-25 0,25 0,0 0,-25-25,24 25,1 0,0 0,-25 0,25 0,0 0,-25 0,24 0,-24 0,25 0,-25-25,0 25,0 0,0 0</inkml:trace>
  <inkml:trace contextRef="#ctx0" brushRef="#br0" timeOffset="138649.9303">7690 12874,'0'0,"-25"24,25-24,0 0,0 0,0 0,0 0,0 0,0 0,0 0,0 0,25 0,0 0,-25 0,24 0,1 0,0-24,0 24,24 0,-24 0,25 0,-25-25,-1 25,26 0,-25 0,0 0,-1 0,1-25,-25 25</inkml:trace>
  <inkml:trace contextRef="#ctx0" brushRef="#br0" timeOffset="138786.9381">7715 12874,'0'0,"0"0,0 0,0 0,0 0,24 0,-24 0,25 0,0 0,0 0,24 0,-24 0,25 0,-1 0,1-25</inkml:trace>
  <inkml:trace contextRef="#ctx0" brushRef="#br0" timeOffset="141138.0726">8012 13072,'0'0,"0"0,0 0,0 0,0 0,0 0,0 0,0 0,0 0,0 0,0 0,0 0,0 0,0 0</inkml:trace>
  <inkml:trace contextRef="#ctx0" brushRef="#br0" timeOffset="141950.119">10567 12973,'25'0,"-25"0,0 0,0 0,0 0,0 0,0 0,0 0,0 0,0 0,0 0,0 0,0 0,0 0,0 0,0 0,0 0,0 0,0 0,0 0,0 0,0 0,0 0,0 0,0 0,0 0,0 0,0 0,0 0,0 0,0 0,0 0,0 0,0 0,0 0,0 0,0 0,0 0,0 0,0 0,0 0,0 0,0 0,0 0,0 0,0 0,0 0,0 0,0 0,0 0,0 0,0 0,0 0,0 0,0 0,0 0,0 0,0 0,0 0,0 0,0 0,0 0,0 0,0 0</inkml:trace>
  <inkml:trace contextRef="#ctx0" brushRef="#br0" timeOffset="142438.147">10642 12849,'0'0,"0"0,0 0,0 0,0 0,0 0,0 0,0 0,0 0</inkml:trace>
  <inkml:trace contextRef="#ctx0" brushRef="#br0" timeOffset="143478.2064">13271 12601,'25'0,"-25"0,0 0,0 0,0 0,0 0,0 0,0 0,0 0,0 0,0 0,0 0,0 0,0 0,0 0,0 0,0 0,0 0,0 0,0 0,0 0,0 0,0 0,0 0,0 0,0 0,0 0,0 0,0 0,0 0,0 0,0 0,0 0,0 0,0 0,0 0,0 0,0 0,0 0,0 0,0 0,0 0</inkml:trace>
  <inkml:trace contextRef="#ctx0" brushRef="#br0" timeOffset="145181.3039">7863 12898,'50'-24,"0"24,-1 0,1 0,-1 0,26 0,-25 0,-1 0,1-25,-1 25,1 0,-25 0,0 0,-1 0,1 0,-25 0,0 0,0 0,0 0,-25 0,1 25,-1-25,0 0,-25 0</inkml:trace>
  <inkml:trace contextRef="#ctx0" brushRef="#br0" timeOffset="145322.3119">7789 12898,'-25'0,"25"0,0 0,0 0,0 0,25 0,-25 0,25 0,0 0,-25 0,24-24,1 24,0 0,0 0,24 0,-24 0,0 0,0 0,-25 0,25 0</inkml:trace>
  <inkml:trace contextRef="#ctx0" brushRef="#br0" timeOffset="145438.3186">7839 12874,'0'0,"0"0,24 0,1 0,0 0,0 0,24-25,1 25,0 0,24 0</inkml:trace>
  <inkml:trace contextRef="#ctx0" brushRef="#br0" timeOffset="153253.7656">19001 7119,'-25'0,"0"0,25 0,-25 0,25 0,0 0,0 0,0 0,0 0,25 25,0-25,25 0,-1 0,1 25,24-25,1 0,24 24,0-24,0 0</inkml:trace>
  <inkml:trace contextRef="#ctx0" brushRef="#br0" timeOffset="154519.838">3498 8359,'-25'0,"0"0,0 0,1 0,-1 0,0 0,25 0,-25 0,25 0,0 0,0 0,0 25,0-25,0 0,25 0,0 0,0 0,-1 25,1-25,25 0,-1 25,1-25,24 0,1 0,-1 24,1-24,24 0,0 25,25-25,-25 0,25 0,0 25,25-25,-25 0,25 0,-25 0,25 25,-25-25,25 0,0 0,-1 25,1-25,-25 0,25 0,-25 0,25 0,-25 24,0-24,0 0,-25 0,25 0,-24 0,-26 0,25 0,-24 0,-1 0,-24 0,24 0,-49 0,24 0,-24-24,0 24,-25 0,25 0,-25 0,0 0,0 0,0 0,0 0,0 0,0 0,-25-25,25 25,0 0,0 0</inkml:trace>
  <inkml:trace contextRef="#ctx0" brushRef="#br0" timeOffset="160577.1845">10394 15032,'24'0,"-24"0,0-25,0 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0,0-25,0 25,0 0,0 0,0 0,0 0,0 0,0 0,0 0,0 0,0 0,0 0,0 0,0 0,0 0,0 0,0 0,0 0,0 0,0 0,0 0,0 0,0 0,0 0,0 0,0 0,0 0,0 0,0 0,0 0,0 0,0 0,0 0,0 0,0 0,0 25,0-25,0 0,0 0</inkml:trace>
  <inkml:trace contextRef="#ctx0" brushRef="#br0" timeOffset="162322.2843">9674 14139,'0'24,"0"1,0 0,0 0,0 24,0 1,0 0,0-1,0 1,0 0,-25 24,25-24,-24 24,24 0,-25-24,25 24,-25-24,0 0,25 24,-25-24,25-26,-24 26,24-25,0 24,-25-24,25-25,0 25,0 0,0-25,0 25,0-25,0 0,0 0,0 0,0 0</inkml:trace>
  <inkml:trace contextRef="#ctx0" brushRef="#br0" timeOffset="162826.3131">9773 14015,'25'0,"0"0,-25-25,25 25,0 0,24 0,-24 0,25 0,-1 0,1 0,-1-25,1 25,0 0,24 0,-24 0,24 0,-24 0,24 25,1-25,-26 0,26 0,-26 25,1-25,-1 0,1 24,0-24,-26 0,1 25,0-25,0 25,0-25,-25 25,24-25,-24 25,25-25,-25 24,0 1,0 0,0 0,0 0,0-1,0 1,0 0,0 25,0-25,0 24,0 1,0-1,0 1,0 0,0-1,0 1,0-1,0 26,0-26,0 26,0-26,0 26,0-26,0 26,-25-26,25 26,0-25,0-1,0 1,-24-1,24 1,0 0,0-1,0-24,0 25,0-26,0 1,0 0</inkml:trace>
  <inkml:trace contextRef="#ctx0" brushRef="#br0" timeOffset="163194.3341">9550 15726,'0'0,"25"0,-25 0,0 0,25 0,0 0,-1 0,1 0,0 0,0-25,24 25,1 0,0 0,24 0,-24-24,24 24,0 0,1 0,-1-25,1 25,24 0,-25 0,1 0,-1-25,1 25,-1 0,0 0,-24 0,0 0,-1 0,1 0,-25 0,-1 0,1 0</inkml:trace>
  <inkml:trace contextRef="#ctx0" brushRef="#br0" timeOffset="169900.7177">8459 8186,'0'0,"0"0,-25 0,25 0,0 0,0 0,0 0,0 0,0 0,0 0,0 0,0 0,0 0,25 24,-25-24,25 0,-1 0,1 0,0 25,0-25,0 0,24 0,-24 0,25 25,-1-25,26 0,-26 0,26 0,-1 0,0 0,1 0,-1 0,1 25,24-25,-25 0,1 0,-1 0,1 25,-1-25,0 0,-24 0,0 24,-1-24,1 0,-1 0,-24 25,0-25,0 0,-25 0,0 0,0 0,0 0,0 0,0-25,0 25</inkml:trace>
  <inkml:trace contextRef="#ctx0" brushRef="#br0" timeOffset="171225.7935">11286 14883,'-24'25,"24"-25,0 0,0 0,0 0,0 0,0 0,0 24,0-24,24 0,-24 0,25 25,0-25,0 0,25 0,-26 0,26 0,0 0,-1 0,1 0,24 0,-24-25,-1 25,1 0,0 0,-1 0,1 0,-1 0,-24-24,25 24,-25 0,-25 0,24 0,-24 0,25 0,-25 0,0 0,0 0,0 0,0 0,0 0,0 0</inkml:trace>
  <inkml:trace contextRef="#ctx0" brushRef="#br0" timeOffset="171578.8137">12750 14610,'0'-25,"0"25,0 0,0 0,0 0,0 0,0 0,0 0,0 0,0 25,-25-25,25 25,0-25,0 25,0-1,0 26,0-25,0 0,0 24,0-24,0 25,-25-26,25 1,0 0,0 0,0 0,0-1,0-24,0 25,0-25,0 25</inkml:trace>
  <inkml:trace contextRef="#ctx0" brushRef="#br0" timeOffset="171913.8329">12576 14536,'0'0,"0"0,0-25,25 25,0 0,-25-25,25 25,0 0,-1 0,1 0,0 0,0 0,24 0,-24 25,0-25,25 25,-26-25,1 24,25 1,-25 0,-1-25,1 25,0 0,0-1,0 1,-1 0,-24 0,0 0,0-1,0 1,0 0,0 0,0 0,-24-1,-1 1,0 0,0 0,0 0,1-1,-26-24,25 25,-24 0,-1 0,25-25,-24 25,-1-1,0-24,1 0,24 25</inkml:trace>
  <inkml:trace contextRef="#ctx0" brushRef="#br0" timeOffset="172301.8551">12303 14337,'0'0,"25"0,-25 0,0 0,0 0,0 0,0 25,0-25,0 25,0 0,25-1,-25 1,0 0,0 25,0-1,0 1,0-1,0 1,0 0,0 24,0-24,0 24,0-24,0-1,0 26,0-26,0 1,0-25,0 24,0-24,0 0,0 0,0 0,0-1,0 1,0-25,0 25,0-25,0 0,0 0</inkml:trace>
  <inkml:trace contextRef="#ctx0" brushRef="#br0" timeOffset="172781.8825">12502 14114,'0'0,"0"0,25 0,-25-25,0 25,25 0,-1 0,1 0,0 0,0 0,0 0,24-25,-24 25,25 0,-1 0,1 0,-1 0,1 0,24 0,-24 0,0 0,-1 0,26 0,-26 0,1 0,-1 25,-24-25,25 0,-25 0,0 0,-25 0,24 0,-24 25,0-25,0 0,0 25,0-25,0 24,0 1,0 0,0 0,0 24,0-24,-24 25,24 0,0-1,-25 26,25-26,0 26,0-26,0 26,0-26,0 26,0-1,0 0,0-24,0 24,0-24,0 24,0-24,0 0,0-1,0 1,0-25,0 24,0-24,0 25,0-25,0-1,0 1,-25 0,25-25,-25 25</inkml:trace>
  <inkml:trace contextRef="#ctx0" brushRef="#br0" timeOffset="173037.8972">12328 15627,'0'0,"0"0,0 25,25-25,0 0,0 0,-1-25,26 25,0 0,-1 0,1 0,0-25,24 25,0 0,-24-25,24 25,1-24,-1 24,1-25,-26 25,26-25,-1 25,-24-25,-1 25,1 0,0-25</inkml:trace>
  <inkml:trace contextRef="#ctx0" brushRef="#br0" timeOffset="183930.5202">10766 5904,'0'-25,"0"25,0 0,0-25,0 25,0 0,0 0,0-25,0 25,0 0,0 0,0 0,0 0,0-25,0 25,0 0,0 0,-25 0,25 0,-25 25,25-25,-25 0,0 0,25 25,-24-25,-1 25,0-25,0 25,-24-1,24 1,0 0,-25 0,26 0,-26 24,25-24,-25 25,26-26,-1 26,0 0,-25-1,26-24,24 25,-25-1,0 1,25-25,-25 24,25-24,0 25,0-26,0 26,0 0,0-26,0 26,25-25,-25 0,25 24,-25-24,25 25,-1-25,-24-1,25 1,0 0,0 0,0 0,-1 24,1-24,0 0,0 0,0-25,0 24,24 1,-24 0,0 0,0-25,24 25,-24-25,25 24,-26-24,26 25,-25-25,24 25,1-25,-25 0,24 25,-24-25,25 0,-1 0,-24 0,25 0,-25 0,24 25,1-25,-25 0,24 0,-24 0,25 0,-1 0,1 0,-25-25,24 25,1 0,0 0,-1 0,1 0,-25 0,24 0,1 0,-1 0,1 0,0 0,-26 0,26 0,0 0,-1 0,1 0,-1 0,1 0,0 0,-1 0,1 0,0-25,-1 25,1 0,-1 0,1 0,0 0,-1 0,1 0,-1 0,1 0,0 0,-1 0,1 0,-1 0,1 0,0 0,24 0,-24-25,-26 25,26 0,0 0,-1 0,1 0,0 0,-1 0,-24 0,25 0,-26 0,26 0,0 0,-26 0,26 0,-25 0,24 0,-24-25,25 25,-25 0,-1 0,26 0,-25 0,24 0,-24 0,0 0,25 0,-26 0,1 0,25 0,-25 0,0 0,24 0,-24 0,0 0,24 0,-24 0,0 0,25 0,-26 0,26 0,-25 0,24 0,1 0,-25 0,24 0,-24 0,25 25,-1-25,-24 0,25 0,-1 0,-24 0,25 0,-25 0,24 25,-24-25,25 0,-26 0,26 0,-25 0,25 0,-1 25,-24-25,25 0,-26 0,26 0,0 25,-26-25,26 0,0 0,-26 0,26 24,-25-24,24 0,-24 0,25 0,-1 0,-24 25,25-25,-1 0,-24 0,25 0,-1 0,-24 0,25 25,0-25,-1 0,-24 0,25 0,-1 0,1 0,-25 0,24 0,1 0,-1 25,1-25,0 0,-1 0,-24 0,25 0,-1 0,1 0,-1 0,1 0,0 0,-1 0,1 0,-25 0,24 0,1 0,-25 0,24 0,-24 0,25 0,-25 0,-1 0,26 0,-25 0,24 0,-24 0,25 0,-25 0,-1-25,26 25,-25 0,0 0,-1 0,1-25,0 25,0 0,0 0,-25 0,24-25,1 25,-25 0,25-24,0 24,-25 0,25-25,-25 25,24-25,1 25,-25-25,25 25,0-25,0 25,-25-24,24-1,1 0,0 0,-25 25,25-25,0 1,-25-1,25 0,-25 0,24 25,-24-25,0 1,0-1,0 0,0 0,0 25,0-25,0 1,0-1,0 0,0 25,0-25,0 0,-24 25,24-24,-25-1,25 25,-25-25,25 0,-25 25,0-25,0 0,1 1,-1 24,0-25,0 0,0 25,-24-25,24 0,-25 1,26 24,-26-25,0 0,1 0,-1 0,1 1,-1 24,0-25,1 0,-1 0,-24 0,24 1,1-1,-26 0,1 0,24 0,-24 1,-1-26,1 25,-1 0,1 1,0-1,-1 0,1 0,-1 0,1 1,0 24,-1-25,1 0,-1 0,1 25,-1-25,1 1,0 24,-1-25,1 0,-1 25,1-25,0 25,-1-25,26 25,-51-25,26 25,-1-24,1 24,24 0,-24-25,0 25,-1 0,1-25,-1 25,1 0,0-25,-1 25,1 0,-1 0,1 0,0-25,-1 25,1 0,-1 0,1 0,24 0,-24 0,-1-24,1 24,24 0,-24 0,0 0,24 0,-24 0,-1 0,26 0,-26 0,25 0,1 0,-26 0,26 0,-1 0,1 0,-26 0,26 0,-1 0,0 0,1 0,-1 0,1 0,-1 0,0 24,1-24,-1 0,1 0,-1 0,0 0,1 0,-1 0,0 0,1 0,-1 25,25-25,-24 0,-1 0,25 0,-24 0,24 25,-25-25,26 0,-26 0,25 0,-24 25,24-25,-25 0,1 0,24 25,-25-25,25 0,-24 24,-1-24,25 0,-24 0,24 25,-25-25,25 0,-24 25,24-25,-25 0,26 0,-26 25,25-25,0 0,1 25,-26-25,25 25,0-25,1 0,-26 24,25-24,0 25,1-25,-26 25,25-25,0 25,-24-25,24 25,-25-1,26 1,-1-25,-25 25,25 0,-24 0,24-1,0 1,-25 0,26 0,-1 0,0-1,-25 1,50 0,-24 0,-1 0,0-1,25 1,-25 25,25-25,0-1,0 1,25 25,0-25,0-1,-1 26,1-25,25 0</inkml:trace>
  <inkml:trace contextRef="#ctx0" brushRef="#br0" timeOffset="185502.6101">14511 9451,'0'-25,"0"0,25 0,0 0,-25 1,25-1,-1-25,1 25,0 1,0-1,0 25,24-25,-24 0,0 25,24 0,-24 0,25 0,-25 0,24 0,-24 25,25-25,-26 25,26 0,-25-25,0 24,-1 26,1-25,0 0,0 24,0 1,-1-1,1 1,-25 0,25-1,-25 1,0 24,0-24,0 24,0-24,0 24,0 1,-25-1,0 1,1-1,-1 0,0 26,-25-26,26 0,-26 26,0-1,1-25,-1 25,1 1,-1-26,0 25,1 1,-1-26,1 25,-1-24,25 24,-24-25,24 1,0 24,0-25,0 1,0-1,25-24,0 24,0-24,0 24,0-24,25-1,0 1,0 0,25-1,-1-24,1 0,-1 0,1-1,24 1,1 0,-1-25,1 25,-1-25,0 0,26 0,-26 0,0-25,1 25,24 0,-24-25,-1 0,-24 25,24-24,-24-1,-1 0,-24 0,0 0,0 1,-25-1,0 0,0 0,0 25,-25-25,-25 1,25-1,-24 25,-1-25,1 25,-26 0,26 25,-26-25,25 25,-24-1,24 1,1 25,-26-25,26 24,24-24,-25 25,26-1,-26 1,25-1,25 1,-25 24,1-24,24 0,0 24,0-24,0 24,24 1,1-1,0 0,0 1,0-1,-1 25,1-24,0 24,25-25,-26 1,1 24,25 0,-25-24,24-1,-24 25,25-24,-26 24,26-25,-25 26,0-26,0 0,-1 26,-24-26,25 0,-25 1,0-1,0 1,-25-1,25 1,-24-26,-1 26,-25-26,25 26,-24-26,-1 1,0-1,-24 1,24-25,-24 24,0-24,-1 25,1-25,-25-1,24 1,1 0,-25 0,24-25,1 25,-1-25,1 25,-1-25,1 0</inkml:trace>
  <inkml:trace contextRef="#ctx0" brushRef="#br0" timeOffset="197621.3033">11361 9426,'0'-25,"0"25,0 0,0 0,0 0,0 0,0 0,0 0,0 0,0 0,25 0,-25 0,25 0,-1 0,-24 0,50 0,-25 0,0 0,24 0,-24 0,25 0,-1 0,1 0,-1 0,1 0,-25 0,24 0,-24 0,25 0,-25 0,-1 0,-24 0,25 0,-25 25,0-25</inkml:trace>
  <inkml:trace contextRef="#ctx0" brushRef="#br0" timeOffset="197873.3177">11485 9674,'-25'0,"25"0,-25 25,25-25,0 0,0 0,0 0,0 0,0 24,0-24,25 0,-25 0,25 0,0 0,0 0,-1 25,1-25,25 0,-25-25,24 25,1 0,-1 0,1-24,0 24,-1 0,1 0,-1-25,1 25,0 0,-26 0,26 0,-25 0,0 0,-25 0</inkml:trace>
  <inkml:trace contextRef="#ctx0" brushRef="#br0" timeOffset="198473.352">13196 9178,'0'0,"0"0,0-25,0 25,0 0,0 0,0-25,0 25,0 0,0 0,-24 0,-1 0,0 0,25 0,-50 0,26 25,-1-25,-25 0,1 0,24 25,-25-25,1 0,24 0,-25 25,25-25,-24 0,24 0,0 0,0 0,25 0,-24 0,24 0,0 0,0 0,0 0,0 0,0 0,0 0,0 0,24 0,-24 0,25 0,-25 24,25-24,-25 0,25 25,-25-25,25 0,-25 25,0 0,24-25,-24 25,0-1,25 1,-25 0,0 0,0 0,0 24,0-24,0 0,0 0,0-1,-25 26,25-25,0 0,-24-1,24 1,0 0,0 0,-25 0,25-1,0-24,0 25,0-25,0 25,0-25,0 25,0-25,0 0,0 0,0 25,25-25,-25 0,24 0,-24 0,25 0,0 0,0 0,-25 0,25 0,-1 0,1-25,0 25,0 0,0-25,-1 25,1-25,0 25,0-25</inkml:trace>
  <inkml:trace contextRef="#ctx0" brushRef="#br0" timeOffset="198650.3621">12849 9624,'0'-25,"0"25,0 0,0 0,25 0,-25 0,25 0,-25 0,25 0,-1 0,1 0,0 0,0-24,24 24,-24 0,0 0,25 0,-26 0</inkml:trace>
  <inkml:trace contextRef="#ctx0" brushRef="#br0" timeOffset="199126.3893">12403 8979,'0'-25,"0"25,0-24,0 24,0 0,0 0,0 0,0 0,0 0,0 0,0 0,0 0,0 0,0 0,0 24,0-24,0 25,0 0,0 25,0-25,0 24,0 1,0-1,0 1,-25 0,25 24,-25-24,25 24,0-24,-25-1,25 26,-25-26,1 1,24-1,0 1,-25-25,25 24,-25-24,25 25,0-25,0 0,0-1,0 1,0 0,0-25,0 25,0-25,0 25,0-25,-25 0</inkml:trace>
  <inkml:trace contextRef="#ctx0" brushRef="#br0" timeOffset="199606.4168">12576 8607,'0'0,"25"0,0 0,0 25,0-25,-1 0,1 0,0 25,25-25,-26 0,26 0,0 0,-1 25,1-25,24 0,-24 0,-1 24,26-24,-26 0,26 0,-26 25,1-25,0 0,-1 25,1-25,0 0,-1 25,-24-25,0 25,24-25,-24 0,-25 24,25-24,0 25,-25 0,0-25,0 25,0 0,0-1,0 1,0 0,0 25,0-25,0 24,0 1,-25-1,25 1,-25 0,25 24,-25-24,25 24,-24-24,24 24,-25-24,25 24,-25-24,25-1,-25 1,25-1,-25 1,25 0,0-25,0 24,0 1,0-25,0-1,0 26,-24-25,24 0,0-25,0 24</inkml:trace>
  <inkml:trace contextRef="#ctx0" brushRef="#br0" timeOffset="199914.4344">12229 10319,'-25'0,"0"25,25-25,-24 0,24 0,0 0,0 0,24 0,-24 0,25 0,25 0,-25 0,24 0,1 24,24-24,1 0,-1 0,1 0,-1 0,25 0,-24 25,24-25,0 0,0 0,0 0,1 0,-1 0,-25 0,26 0,-26 25,-24-25,24 0,-24 0,-1-25,-24 25,0 0,0 0,-25-25</inkml:trace>
  <inkml:trace contextRef="#ctx0" brushRef="#br0" timeOffset="202002.5538">10914 10988,'0'25,"0"-25,0 0,-24 25,24-25,0 25,0-25,0 25,0-1,0-24,0 25,0 0,0 0,0-25,0 25,0 0,0-25,24 0,1 24,-25-24,25 0,0 0,0-24,-1 24,1 0,0-25,25 25,-26-25,26 0,-25 0,24 25,-24-25,25 1,-25-1,0 0,24 25,-24-25,0 0,0 25,-25 0,24-24</inkml:trace>
  <inkml:trace contextRef="#ctx0" brushRef="#br0" timeOffset="202634.59">12824 11063,'0'-25,"0"25,0 0,0 0,0 0,0 0,0 0,0 25,0-25,0 0,0 25,0-25,0 24,0-24,0 25,0 0,0-25,0 25,0-25,0 25,0-25,0 25,0-25,25 0,-25 0,25 0,0 0,0 0,24 0,-24-25,25 25,-1-25,-24 0,25 25,-1-25,1 0,-1 1,1 24,0-25,-26 25,26-25</inkml:trace>
  <inkml:trace contextRef="#ctx0" brushRef="#br0" timeOffset="209867.0037">10865 9674,'-25'-25,"25"25,0 0,0 0,0 0,0 0</inkml:trace>
  <inkml:trace contextRef="#ctx0" brushRef="#br0" timeOffset="210103.0172">13023 9748,'25'0,"-1"0,-24 0,0 0,0 0,0 0,0 0,0 0,0 0,0 0,0 0,0 0</inkml:trace>
  <inkml:trace contextRef="#ctx0" brushRef="#br0" timeOffset="210456.0374">8484 11336,'0'25,"0"-25,0 0,0 0</inkml:trace>
  <inkml:trace contextRef="#ctx0" brushRef="#br0" timeOffset="210740.0536">10691 11782,'0'25,"0"-25,0 0,0 0,0 0,-25 0,25 0,0 25,0-25,0 0,0 0,0 0</inkml:trace>
  <inkml:trace contextRef="#ctx0" brushRef="#br0" timeOffset="210967.0666">13023 11931,'0'0</inkml:trace>
  <inkml:trace contextRef="#ctx0" brushRef="#br0" timeOffset="211260.0833">10369 14412,'-25'24,"0"1,0-25,25 0,-25 0,25 0,0 0,0 0,0 0,0 0,0 0,0 0</inkml:trace>
  <inkml:trace contextRef="#ctx0" brushRef="#br0" timeOffset="217812.4581">18951 8334,'-25'0,"25"0,-24 0,24 0,0 0,0 0,0 25,0-25,0 0,0 0,0 0,0 0,0 0,0 0,24 0,-24 0,25 25,-25-25,25 0,0 0,0 0,-25 25,24-25,1 0,0 0,0 0,0 0,-25 0,24 0,-24 0,0 0,0 0,0 0,0 0,0 0,-24-25,-1 25,25 0,-25 0,-25 0,26 0,-1 0,0 0,0 0,0 0,1 0,-1 0,0 0,25 0,0 0,0 0,0 0,0 0,0 0,0 0,25 0,-25 0,25 0,-1 0,1 0,0 0,0 0,0 25,24-25,-24 0,0 0,24 0,-24 0</inkml:trace>
  <inkml:trace contextRef="#ctx0" brushRef="#br0" timeOffset="219227.5391">1836 9327,'0'0,"0"0,0 0,25 24,-25-24,25 0,-1 0,1 0,25 0,-1 25,1-25,0 0,24 0,25-25,-24 25,24 0,0 0,25-24</inkml:trace>
  <inkml:trace contextRef="#ctx0" brushRef="#br0" timeOffset="220783.6281">12800 12750,'0'0,"0"0,0 0,0-25,0 25,0 0,0 0,0 0,0 0,0 0,0 0,0 0,0 0,0 0,0 0,0 0,0 0,0 0,0 0,0 0,0 0,0 0,0 0</inkml:trace>
  <inkml:trace contextRef="#ctx0" brushRef="#br0" timeOffset="225026.8708">670 12030,'0'0,"0"0,0 0,0-25,0 25,0 0,0-24,0 24,0 0,0 0,0 0,0 0,0 24,25-24,-25 25,25-25,-25 25,24 0,1 0,0 24,0-24,0 25,0-25,-25 24,24-24,1 0,0 24,0-24,0 0,-1-25,1 25,0 0,0-25,24 0,-24 0,25-25,-1 25,1-25,24 0,-24-24,24 24,26-25,-26 1,25-1,25-25,-24 1,24 0,0-1,0 1,0-1,24 1,-24 24,0-24,1 0,-26 24,0 25,0-24,0-1,-24 25,-1 0,-24 1,-1 24,1-25,0 25,-26 0,1 0,0 0</inkml:trace>
  <inkml:trace contextRef="#ctx0" brushRef="#br0" timeOffset="229117.1047">12824 10344,'0'0,"0"0,0 0,0 0,0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3:43:55.616"/>
    </inkml:context>
    <inkml:brush xml:id="br0">
      <inkml:brushProperty name="width" value="0.05292" units="cm"/>
      <inkml:brushProperty name="height" value="0.05292" units="cm"/>
      <inkml:brushProperty name="color" value="#FF0000"/>
    </inkml:brush>
  </inkml:definitions>
  <inkml:trace contextRef="#ctx0" brushRef="#br0">9848 9079,'0'0,"0"0,0 0,0 0,0 0,0 0,0 0,0 0,0 0,0 0,0 0,0 0,0 0,0 0,0 24,0-24,0 0,0 25,-25 0,25-25,0 25,0 0,0-25,0 24,0 1,0-25,-25 25,25 0,0-25,0 25,0-1,0-24,0 25,0-25,0 25,0-25,-25 0,25 25,0-25,0 0</inkml:trace>
  <inkml:trace contextRef="#ctx0" brushRef="#br0" timeOffset="480.0275">9724 9203,'0'-25,"0"25,0 0,0-25,0 25,0-25,0 0,0 25,25-24,-25 24,24-25,-24 25,25-25,0 25,0 0,0-25,-1 25,1 0,0-25,0 25,0 0,-25 0,24 0,1 25,0-25,-25 0,25 25,-25-25,0 25,25-25,-25 25,0-1,0 1,0-25,-25 25,0 0,25-25,-25 25,25-1,-25-24,1 25,24-25,-25 25,25-25,-25 0,25 25,0-25,0 0,0 0,0 0,0 0,0 0,0 0,0 0,0 0,0 0,0-25,0 25,0 0,0 0,25 0,0 0,-25 0,24 0,1 0,0 0,-25 0,25 25,0-25,-25 25,24-25,-24 24,0-24,25 25,-25 0,0-25,0 25,0-25,0 25,-25-25,1 24,24-24,-25 25,0-25,0 25,0-25,1 0,-1 25,0-25,-25 0,26 0,-1 0,0 0,0 0,0-25,-24 25</inkml:trace>
  <inkml:trace contextRef="#ctx0" brushRef="#br0" timeOffset="828.0474">9501 8905,'0'0,"0"0,0 0,0 0,0 0,0 0,-25 0,25 0,0 0,-25 0,25 25,-25-25,25 24,-25 1,1 0,-1 0,0 0,25 24,-25-24,0 25,25-1,-25-24,25 25,0-1,0 1,0 0,0-26,0 26,0-25,0 24,25-24,-25 0,25 0,0 0,0-1,24 1,-24-25,25 25,-25-25,24 0</inkml:trace>
  <inkml:trace contextRef="#ctx0" brushRef="#br0" timeOffset="1124.0643">10170 9004,'0'0,"0"-25,25 25,-25 0,0 0,25 0,-25 0,25 0,-1 0,-24 0,25 25,0 0,0 0,0 0,0-1,-1 1,1 25,0-25,0 24,-25-24,25 25,-25-1,0 1,0-25,0 24,-25 1,0-25,25 24,-50-24,26 0,-1 24,-25-24,0 0,1 0,-1 0,25-1</inkml:trace>
  <inkml:trace contextRef="#ctx0" brushRef="#br0" timeOffset="2188.1252">8608 10468,'0'0,"0"0,0 0,0 0,0 0,0 0,0 0,0 0,0 0,0 0,0 0,0 24,0-24,24 0,-24 0,25 0,-25 0,25 0,0 0,0 0,-1 25,1-25,0 0,0 0,24 0,1 0,0 25,-1-25,26 0,-26 0,26 0,-1 0,1 0,-1 0,25 0,-24 0,24 0,0 0,0 0,0 0,25 25,-24-25,-1 0,25 0,-25 0,25 0,-25 0,1 0,24 25,-25-25,0 0,0 0,25 24,-24-24,-26 0,25 25,0-25,1 0,-26 25,0-25,26 0,-26 0,0 25,-24-25,24 0,1 0,-25 0,24 0,-24 25,-1-25,1 0,-1 0,1 0,-25 0,24 0,-24 0,25-25,-25 25,-1 0,26 0,-25 0,0 0,-1-25,26 25,-25 0,0 0,-1 0,1 0,25 0,-25-25,-1 25,1 0,0 0,0 0,0 0,0 0,-1-25,-24 25,25 0,0 0,-25 0,25 0,-25 0,0 0,0 0,0 0,0 0,0 0</inkml:trace>
  <inkml:trace contextRef="#ctx0" brushRef="#br0" timeOffset="5672.3245">17835 14412,'0'0,"0"0,0 0,0 0,0 0,0 0,0 0,0 0,0 0,0 0,0 24,0-24,0 25,0-25,0 25,0 0,0 0,0-1,0 1,0-25,0 25,0 0,0-25,0 25,0-25,0 24,0-24,0 25,0-25,0 0,0 0</inkml:trace>
  <inkml:trace contextRef="#ctx0" brushRef="#br0" timeOffset="6128.3506">17736 14362,'0'-25,"0"0,0 0,0 1,0 24,0-25,0 0,25 0,-25 25,24-25,1 1,0 24,-25-25,25 25,0 0,-1 0,1 0,0 0,25 0,-26 0,-24 25,25-25,0 24,0 1,-25-25,25 25,-25 0,0 0,0-25,0 24,0 1,0-25,0 25,-25 0,25 0,-25-25,25 25,-25-25,25 0,-25 24,25-24,-24 0,24 0,0 0,0 25,0-25,-25 0,25 0,0 0,0 0,0-25,0 25,0 0,25 0,-25 0,24 0,-24 0,25 0,0 0,0 0,-25 0,25 0,-1 0,1 25,0-25,0 25,-25-25,25 25,-25 0,0-25,0 24,0 1,0 0,0-25,-25 25,25 0,-25-25,0 24,0-24,1 25,-1-25,-25 0,25 25,-24-25,24 0,-25 0,26 0,-26 0,0 0,26 0,-26 0</inkml:trace>
  <inkml:trace contextRef="#ctx0" brushRef="#br0" timeOffset="6516.3728">17339 13915,'0'0,"0"0,0 0,0 0,25 0,-25 0,0 0,0 0,0 25,0-25,0 25,0 0,0 0,0-1,0 26,0 0,0-1,24 1,-24-1,0 1,0 25,0-26,0 1,25-1,-25 1,0 0,0-1,0-24,0 25,0-26,0 1,0 0,0 0,0 0,0-1,0-24,0 25,0-25,0 0,0 0,0 0,0 0</inkml:trace>
  <inkml:trace contextRef="#ctx0" brushRef="#br0" timeOffset="7038.4026">17388 13891,'0'0,"0"-25,0 25,0 0,0-25,0 25,25 0,-25-25,25 25,0-25,-25 25,25 0,24-24,-24 24,0 0,24-25,-24 25,25 0,0-25,-1 25,1 0,-1-25,1 25,0 0,-1 0,1 0,-1 0,1 0,-25 0,24 0,-24 0,0 25,0-25,-25 0,25 0,-25 25,0-25,24 25,-24-25,0 24,0 1,0 0,0 0,25 0,-25-1,0 1,25 0,-25 25,0-26,25 26,-25 0,25-26,-25 26,0-25,24 24,-24 1,0-25,0 25,0-1,0-24,25 25,-25-26,0 1,0 25,0-25,0-1,0 1,0 0,0 0,0 0,0-1,0-24,0 25,0 0,0-25,-25 25,25-25,0 0,-24 25,24-25,-25 0</inkml:trace>
  <inkml:trace contextRef="#ctx0" brushRef="#br0" timeOffset="7342.42">17289 14858,'-25'0,"1"0,24 0,0 25,0-25,0 0,0 0,24 0,-24 0,25 0,25-25,-25 25,-1 0,26 0,0 0,-1 0,26-25,-26 25,26 0,-26 0,26-25,-1 25,1 0,-26-24,26 24,-1 0,-24-25,-1 25,1 0,-1 0,-24 0,0 0,0 0,0 0,-25 0,0 0,0 0,0 0,0 0,0 0,0 0,0 0</inkml:trace>
  <inkml:trace contextRef="#ctx0" brushRef="#br0" timeOffset="7694.4401">18033 15205,'0'-25,"0"25,0-24,0-1,0 25,0-25,0 25,0 0,0 0,0 0,0 0,0 0,0 0,0 0,0 25,0-25,0 25,0-1,25 1,-25 0,0 25,0-26,0 1,0 25,0-25,0 0,0-1,0 1,0 0,0-25,0 25,0 0,0-25,0 24,0 1,0-25,0 0,0 25,-25-25</inkml:trace>
  <inkml:trace contextRef="#ctx0" brushRef="#br0" timeOffset="8287.4741">18381 15925,'0'0,"0"-25,0 25,0 0,-25 0,25-25,-25 25,25 0,-25 0,25-25,-25 25,1 0,-1 0,0 0,0 25,0-25,1 0,-26 0,25 0,0 25,1-25,-1 0,0 0,0 0,0 25,1-25,24 0,-25 0,25 0,0 0,0 0,-25 0,25 0,0 0,0 0,0 0,0 0,0 0,0 0,0 0,0 0,0 0,0 0,0 0,0 0,0 0,0 0,0 0,0 24,0-24,0 25,0-25,0 25,0 0,0 0,0-1,0 1,0 0,0 0,0 24,0-24,0 0,0 25,0-26,0 26,0-25,0 0,0 24,0-24,25 0,-25 0,25 0,-25-1,24 1,-24 0,25-25,0 25,0-25,0 25,-1-25,-24 0,25 24,0-24,0 0,0-24,-1 24,1 0,0-25,0 25,0-25,-25 0,24 25,1-25,-25 1,25 24,-25-25,0 0,0 25,0-25</inkml:trace>
  <inkml:trace contextRef="#ctx0" brushRef="#br0" timeOffset="8470.4845">18033 16371,'-24'0,"24"0,0 0,0 0,0 0,0 0,0-25,0 25,0 0,24 0,1 0,-25 0,25-25,25 25,-26 0,26 0,-25-24,24 24,1 0,0 0,-1-25,1 25,-25 0,24-25</inkml:trace>
  <inkml:trace contextRef="#ctx0" brushRef="#br0" timeOffset="10138.5799">9327 5358,'0'0,"0"0,0 0,0 0,0 0,0 0,0 0,0 0,0 0,0 25,0-25,25 0,-25 0,25 0,24 0,-24 0,25 0,-26 0,51 0,-26 0</inkml:trace>
  <inkml:trace contextRef="#ctx0" brushRef="#br0" timeOffset="11138.6371">15528 5383,'25'0,"0"0,-25 0,24 0,1 0,0 0,25 0,-25 0,24 0,-24 0,25 0,-1 0,26 0,-26 0,1 0</inkml:trace>
  <inkml:trace contextRef="#ctx0" brushRef="#br0" timeOffset="11362.6499">17364 5432,'0'0,"0"0,0 0,0 0,0 0,0 0,0 0,0 0,0 0,0 0,24 0,-24 0,0 0,25 0,0 0,-25 0,25 0,0 0,-1 0,1 0,25 0</inkml:trace>
  <inkml:trace contextRef="#ctx0" brushRef="#br0" timeOffset="11542.6602">18951 5531,'25'0,"-25"0,0 0,25 0,-25 0,25 0,-25 0,24-24,-24 24,25 0,0 0,0 0,24 0,-24 0,25 0</inkml:trace>
  <inkml:trace contextRef="#ctx0" brushRef="#br0" timeOffset="21018.2022">18579 9426,'0'-25,"0"25,0 0,0 0,0-25,0 25,0 0,0 0,0 0,0 0,0 0,0 0,0 0,0 0,0 0,0 0,0 25,0-25,0 25,0 0,0-25,0 24,0 1,-25 0,25 0,0-25,0 25,-25-1,25-24,0 25,0-25,0 0,0 0,0 0,0 0,0 0,0 0,0 0,0-25,0 25,0-24,0-1,0 0,0 0,0 0,0-24,0 24,0-25,0 26,25-26,-25 25,0-24,0 24,25 0,-25 0,25 0,-25 25,25-24,-1 24,-24-25,25 25,0 0,0 0,0 0,-1 0,-24 0,25 0,0 25,-25-25,25 0</inkml:trace>
  <inkml:trace contextRef="#ctx0" brushRef="#br0" timeOffset="21210.2132">18480 9302,'0'25,"0"-25,0 0,25 0,-25 0,24 0,-24 0,25 0,0 0,0 0,0 0,-1 0,1 0,0-25,0 25,0 0,-1 0,-24 0</inkml:trace>
  <inkml:trace contextRef="#ctx0" brushRef="#br0" timeOffset="21490.2292">18331 9103,'0'0,"0"25,0-25,-25 0,25 0,0 0,-25 25,25-25,-24 25,24 0,-25-1,25 1,-25 0,25 25,-25-26,25 1,-25 25,25-25,0 24,0-24,0 0,0 0,25-1,-25 1,25 0,0 0,-25 0,25-1,-1-24,1 25,0-25,0 0</inkml:trace>
  <inkml:trace contextRef="#ctx0" brushRef="#br0" timeOffset="21742.2436">18926 8954,'0'-24,"0"24,25 0,-25 0,25 0,-25 0,25 0,0 0,-25 0,24 24,26-24,-25 25,0 0,-1 25,1-25,0-1,0 26,0-25,-25 24,24 1,-24-25,0 24,0 1,-24-25,-1 24,0 1,0-25,-24 24,-26-24,26 25</inkml:trace>
  <inkml:trace contextRef="#ctx0" brushRef="#br0" timeOffset="41995.402">18133 16694,'0'0,"0"0,0 0,0 0,0 0,0 0,0 24,0-24,0 0,0 0,0 0,0 0,24 0,-24 0,0 0,25 0,-25 0,0 0,25 0,-25 0,0 0,25 0,-25 0,0 0,25 0,-25 0,0 0,0 0,0 0,0 0,0 0,0 0,0 0,0 0,-25 0,25 0,-25 0,25 0,-25 0,25 0,-25 0,1 0,24 0,-25 0,0 0,25 0,0 0,-25 0,25 0,0 0,0 0,0 0,25 0,-25 0,0 0,25 0,0 0,-1 0,-24 0,25-24,0 24,25 0,-26 0,1 0,0 0,0 0,0 0,-1 0,1 0,0 0,-25 0,25 0,-25 0,0 0,0-25,0 25</inkml:trace>
  <inkml:trace contextRef="#ctx0" brushRef="#br0" timeOffset="43540.4904">17909 13295,'0'0,"0"0,0 0,0-24,0 24,-24 0,24 0,0 0,0 0,0 0,0 0,0 0,0 0,0 0,0 0,0 0,0 0,0 0,0 24,0-24,0 0,0 25,0 0,0 0,-25 0,25-1,0 1,0 0,0 0,0 0,0 24,0-24,0 0,0-25,0 25,0-1,0 1,0-25,0 0,0 25,0-25,0 0,0 25,0-25,0 0,0 0,0 0,0 0,0 0,25 0,-25-25,0 25,0-25,0 25,0-25,0 1,0 24,0-25,0 0,0 0,0 0,0-24,0 24,-25 0,25 0,0 1,-25-26,25 25,0 25,0-25,0 1,0 24,0 0,0-25,0 25,0 0,0 0,0 0,0 25,0-25,0 24,0 1,0 0,0 0,25 0,-25-1,0 1,0 0,0 25,25-26,-25 1,0 0,0 0,0 0,0-25,0 24,0 1,0-25</inkml:trace>
  <inkml:trace contextRef="#ctx0" brushRef="#br0" timeOffset="47976.7442">17785 12948,'0'0,"0"0,0 0,0-25,0 25,25 0,-25 0,0-25,0 25,0 0,0 0,0 0,0-24,0 24,0 0,0 0,0 0,0 0,0 0,0 24,0-24,0 0,0 25,0-25,0 25,0-25,0 25,0 0,0-1,0-24,0 25,0 0,0-25,0 25,0-25,0 0,0 25,0-25,0 0</inkml:trace>
  <inkml:trace contextRef="#ctx0" brushRef="#br0" timeOffset="48316.7636">17636 12923,'0'-25,"0"25,0 0,0-24,0 24,0 0,0 0,0-25,0 25,25 0,0 0,-25 0,25-25,0 25,0 0,24 0,-24 0,0 0,0 0,-1 0,1 0,0 25,0-25,0 25,-25-25,24 24,1-24,0 25,-25-25,25 25,-25 0,0-25,0 25,0-25,0 24,0-24,0 25,0-25,0 25,-25-25,0 0,25 25,-25-25,1 0,24 0,-25 25,0-25,0 0,0 0,1 0,-1 0,0-25,0 25,0 0,1 0,-1 0,0-25,0 25</inkml:trace>
  <inkml:trace contextRef="#ctx0" brushRef="#br0" timeOffset="48903.7972">17984 12675,'-25'-25,"25"25,0-24,-25 24,25-25,0 25,-25 0,25-25,-24 25,-1 0,25-25,-25 25,25 0,-25 0,0 0,1 0,-1 25,0-25,0 25,0-25,0 25,1-25,-1 24,0 1,0 0,0 0,1 24,-1-24,0 0,0 0,0 24,1-24,24 0,0 25,-25-26,25 1,0 25,0-25,0-1,25 1,-25 0,24 0,1 0,0 0,0-1,0 1,-1 0,1-25,0 25,25-25,-26 0,1 25,25-25,-25 0,24 0,-24 0,0-25,25 25,-26 0,1-25,25 25,-25-25,-1 0,1 1,0 24,0-25,24 0,-24 0,0 0,-25-24,25 24,0 0,-25 0,24-24,-24 24,0 0,0-25,0 26,0-26,-24 25,24 0,-25-24,0 24,-25 0,26 0,-26 1,0 24,1-25,-1 0,1 25,-26 0,26-25,-26 25,1 25,-1-25,1 25</inkml:trace>
  <inkml:trace contextRef="#ctx0" brushRef="#br0" timeOffset="53904.0832">6995 10393,'0'0,"0"0,0 0,0 0,0 0,0 0,0 0,0 0,0 25,0-25,0 25,0 0,0-1,0 1,0 0,0 0,0 0,0-1,0 1,0 0,0 0,0-25,0 25,0-1,0-24,0 0,0 25,0-25,0 0</inkml:trace>
  <inkml:trace contextRef="#ctx0" brushRef="#br0" timeOffset="54204.1003">6797 10443,'0'-25,"0"25,0-25,0 25,25-25,-25 25,24-24,-24 24,25-25,0 25,0-25,0 25,-1 0,1 0,0 0,0 0,24 0,-24 0,0 0,0 0,25 25,-26 0,1-25,0 24,0 1,-25-25,25 25,-25 0,0 0,0-25,0 24,0 1,0 0,0-25,-25 25,0 0,0-25,0 24,1 1,-1-25,-25 25,25 0,0-25,-24 25,24-25,0 0,-24 0,24 0</inkml:trace>
  <inkml:trace contextRef="#ctx0" brushRef="#br0" timeOffset="54536.1193">6598 10170,'25'-25,"-25"25,0-25,0 25,0 0,0-24,0 24,0 0,0 0,0 0,0 0,0 0,0 24,0-24,-25 25,25-25,-24 25,-1 25,0-26,25 26,-25 0,0-1,25 1,-24-1,24 1,0-25,0 24,0 1,0 0,0-26,0 26,24-25,1 24,0-24,0 0,0 0,24 0,-24-1,25-24,-1 0,-24 25,25-25,-1 0,1-25</inkml:trace>
  <inkml:trace contextRef="#ctx0" brushRef="#br0" timeOffset="54780.1333">7392 10195,'0'0,"0"0,0 0,0 0,0 0,25-25,0 25,0 25,-25-25,24 0,26 25,-25-1,0 1,-1 0,1 25,0-26,0 26,-25-25,25 24,-25-24,0 25,0-1,-25-24,0 25,0-1,-24 1,24-25,-25 24,1 1</inkml:trace>
  <inkml:trace contextRef="#ctx0" brushRef="#br0" timeOffset="60082.4366">6698 6573,'0'0,"0"0,0 0,-25 0,25 0,0 0,0 0,0 0,0 0,0 0,0 0,25 0,-25 0,24 0,1 25,0-25,25 0,-26 25,26-25,0 0,24 25,-24-25,49 24,-25-24,26 0,-1 0,0 25,25-25,-25 0,25 0</inkml:trace>
  <inkml:trace contextRef="#ctx0" brushRef="#br0" timeOffset="60502.4606">11460 6945,'0'0,"0"0,0 0,0 0,0 0,0 0,25 0,-25 0,25 0,0 0,-1 0,1 0,25 0,-1 0,1 0,0 0,-1 0,26 0,-26 0,26 0,-1 0,0 0</inkml:trace>
  <inkml:trace contextRef="#ctx0" brushRef="#br0" timeOffset="60761.4754">14883 7069,'25'0,"0"0,-25 0,25 0,-1 0,-24 0,0 0,0 0,0 0,25 0,-25 0,0 0,25 0,-25 0,25 0,-25 0,25 0,-1 0,1 0,0 0,0 0,0 0,-1 25,26-25,-25 0,24 0,-24 0,25 0,-1 0,-24 0</inkml:trace>
  <inkml:trace contextRef="#ctx0" brushRef="#br0" timeOffset="60918.4844">16545 7069,'25'-24,"24"24,-24 0,25 0,-25 0,24 0,-24-25,0 25,25 0,-26 0,26 0,-25 0,24 0,-24-25,25 25,-25 0,24 0,1 0</inkml:trace>
  <inkml:trace contextRef="#ctx0" brushRef="#br0" timeOffset="61098.4947">18083 6871,'0'0,"0"0,0 0,0 0,0-25,0 25,25 0,-25 0,25 0,-25 0,24 0,-24 0,25 0,0 0,0 0,-25 0</inkml:trace>
  <inkml:trace contextRef="#ctx0" brushRef="#br0" timeOffset="61217.5015">18827 6796,'25'0,"25"0,-26 0,1-24,0 24,0 0,0 0,-25 0,24 0,1 0,-25-25,25 25,-25 0,25 0</inkml:trace>
  <inkml:trace contextRef="#ctx0" brushRef="#br0" timeOffset="68202.901">18629 14163,'0'0,"0"0,0 0,0 0,0 0,0-24,0 24,0 0,0 0,0 0,0 0,0 0,24 0,1 0,-25 0,25 0,0 0,0 24,24-24,-24 0,0 0,25 0,-26 0,26 0,-25 0,0 0,-1 0,1 0,0 0,0 0,0 0,-25 0,0 0</inkml:trace>
  <inkml:trace contextRef="#ctx0" brushRef="#br0" timeOffset="68413.9131">18604 14387,'0'0,"25"0,-25 25,0-25,24 0,-24 0,25 0,0 0,0 0,0 0,-1 0,26 0,-25 0,0 0,24 0,-24 0,0 0,25-25</inkml:trace>
  <inkml:trace contextRef="#ctx0" brushRef="#br0" timeOffset="68973.9451">19646 14139,'-25'0,"25"-25,0 25,0-25,0 25,0 0,0 0,0 0,0 0,0 0,0 0,0 0,0 0,0 0,0 0,0 25,0-25,-25 25,25-1,0 1,-25 0,25 0,-25 24,25-24,-24 25,24-25,-25 0,25-1,-25 1,25 0,0 0,-25 0,25-25,0 24,0-24,0 0,0 0,0 25,0-25,0 0,0 0,0 0,0-25,0 25,0 0,0-24,0-1,25 0,-25 0,25 0,-25 1,25-26,-1 25,1-25,-25 1,25 24,0-25,0 26,-1-1,1 0,0 0,0 0,-25 25,25 0,-25 0,24 0,-24 0,25 0,-25 25,0 0,0 0,25 0,-25-1,0 1,0 0,25 25,-25-26,0 1,0 25,25-25,-25 0,0-1,25 1,-25-25,0 25,24 0,-24-25,0 25,25-25,-25 24,0-24,0 0</inkml:trace>
  <inkml:trace contextRef="#ctx0" brushRef="#br0" timeOffset="69157.9556">19522 14387,'0'0,"0"0,0 0,0 0,0 0,0 0,24 0,-24 0,25 0,0 0,0 0,0 0,-1 0,1 0,0 0,25 0,-26 0,1 0,25-25,-25 25,0 0</inkml:trace>
  <inkml:trace contextRef="#ctx0" brushRef="#br0" timeOffset="69614.9818">20043 13717,'0'0,"0"-25,0 25,-25 0,25-25,-25 25,25 0,-25 0,0 0,25 0,-24 0,-1 25,0-25,-25 25,25 0,1 0,-26-1,25 26,-24 0,-1-26,0 51,1-26,-1 1,25 24,-24-24,-1 24,25 1,1-25,-1-1,0 1,0-1,25 1,0 0,0-26,25 1,0 25,-25-25,49-1,-24 1,0-25,25 25,-26 0,26-25,0 25,-1-25,1 0,-1 0,1 0,0 0,-1-25,26 25,-26-25,26 0,-26 0,26 1,-26-26,26 25,-26-24,1-1,0 25,-1-24,1-1,-25-24,-1 24,1 0,0-24,-25 24,0-24,0 24,-25 1,0-1,1 0,-26 26,0-26,-24 25,0 0,-1 1,1-1,-25 25,24 0,-24 0,0 0,-1 0</inkml:trace>
  <inkml:trace contextRef="#ctx0" brushRef="#br0" timeOffset="78679.5002">9327 4217,'0'0,"0"-25,0 25,0-25,0 25,0-25,0 25,0-24,-25 24,25 0,0-25,0 25,0 0,-25 0,25 0,0 0,0 0,0 0,0 0,-25 0,25 0,-24 0,24 25,-25-25,0 24,0-24,0 25,1 25,-1-25,-25-1,1 26,24 0,-25 24,1-24,-1 24,0 0,26 1,-26-1,25-24,0 24,1 1,-1-26,25 1,0 0,0-1,25 1,-1-1,1 1,0 0,25-26,-1 26,1-25,24 24,1 1,-1-25,0 24,26-24,-1 0,25 0,-25 0</inkml:trace>
  <inkml:trace contextRef="#ctx0" brushRef="#br0" timeOffset="80163.5851">18951 4366,'0'0,"0"0,0-25,0 25,0 0,0-25,0 25,0 0,0-25,0 25,0 0,25 0,-25 0,0 0,0 0,25 0,-25 0,25 0,-25 0,24 0,1 25,0-25,-25 0,25 25,0-25,-1 25,1-1,0 1,-25 0,25 0,0 0,-1 24,-24-24,25 25,-25-1,0-24,0 25,0-1,0 1,0 0,-25-1,1 1,24-1,-25 1,-25 0,25-1,-24 1,24-25,-25 24,1 1,-1-25,1-1,-1 1,0 0,1 0,-1 0,0-1,1-24,24 25,-25-25,26 0,-1 25,0-25,0 0,25 0,-25 0,25 0,0 0,0 0</inkml:trace>
  <inkml:trace contextRef="#ctx0" brushRef="#br0" timeOffset="83487.7753">5829 9302,'0'0,"0"0,0 0,0 0,0 0,0 0,0 0,0 0,0 0,0 0,0 0,0 0,0 0,0 0,0 0,0 0,0 0,0 0,0 0,0 0,0 0,0 0,0 0,0 0,0 0,0 0,0 0,0 0,0 0,0 0,0 0,0 0,0 0,0 0,0 0,0 0,0 0,0 0,0 0,0 0,0 0,0 0</inkml:trace>
  <inkml:trace contextRef="#ctx0" brushRef="#br0" timeOffset="85779.9064">15925 10443,'0'-25,"25"25,-25 0,25 0,-25 0,24-25,-24 25,0 0,0 0,25 0,-25 0,0 0,0 0,0 0,0 0,0 0,0 0,0-25,0 25,0 0,0 0,-25 0,25 0,-24 0,24 0,-25 0,25 0,-25 25,0-25,25 0,-25 0,1 0,24 0,-25 0,25 0,-25 0,0 0,25 0,-25 25,25-25,0 0,0 0,-24 0,24 0,0 0,0 0,0 0,0 0,0 0,0 0,0 0,0 0,0 0,0 0,0 0,0 25,0-25,0 25,0-25,-25 24,25 1,0 0,-25 0,25 0,-25-1,25 1,0 0,-25 0,25 0,0-1,0 1,0 0,0-25,0 25,0 0,0-1,25-24,-25 25,25-25,0 0,-25 25,25-25,-1 0,1 0,-25 0,25 0,0 0,0-25,-1 25,1 0,-25-25,25 25,0-24</inkml:trace>
  <inkml:trace contextRef="#ctx0" brushRef="#br0" timeOffset="85951.9162">15627 10666,'0'0,"0"0,0 0,0 0,0 0,0 0,0 0,25 0,0 0,0 0,0 25,-1-25,1 0,25 0,-25 0</inkml:trace>
  <inkml:trace contextRef="#ctx0" brushRef="#br0" timeOffset="86163.9283">16198 10765,'0'0,"0"0,-25 0,25 25,0-25,0 25,0-25,-25 25,25-25,0 24,0 1,-25-25,25 25,0 0,0-25,0 25,-24-25,24 24,0-24,0 25,0-25,0 0,0 25,0-25</inkml:trace>
  <inkml:trace contextRef="#ctx0" brushRef="#br0" timeOffset="86523.9489">16694 10542,'25'-25,"-25"25,0-25,25 1,-25 24,0-25,0 0,0 25,0 0,0-25,0 25,0 0,0-25,0 25,0 0,-25 0,0 0,0 25,0-25,0 25,1-25,-1 25,0 0,-25-1,26 1,-1 25,0-25,0-1,0 1,25 0,0 0,0 0,0-1,0-24,0 25,25 0,0-25,0 25,0-25,-1 25,26-25,-25 0,24 0,1 0,0 0,-1 0,-24 0,25 0,-25-25,-1 25,1 0,0 0,0-25</inkml:trace>
  <inkml:trace contextRef="#ctx0" brushRef="#br0" timeOffset="97603.5826">17413 14858,'0'0,"0"0,0 0,0 0,0 0,0 0,0 0,0 0,0 0,0 0,0 0,0 0,0 0,0 0,0 0,0 0,0 0,0 0,0 0,0 0,0 0,0 0,0 0,0 0,0 0,0 0,0 0,0 0,0 0,0 0,0 0,0 0,0 0,0 0,0 0,0 0,0 0,0 0,0 0,0 0,0 0,0 0,0 0,0 0,0 0,0 0,0 0,0 0,0 0,0 0,0 0,0 0,0 0,0 0,0 0,0 0,0 0,0 0,0 0,0 0,0 0,0 0,0 0,0 0,0 25,0-25,0 0,0 0,0 0,0 0,0 0,0 0,0 0,0 0,0 0,0 0,0 0,0 0,0 0,0 0,0 0,0 0,0 0,25-25,-25 25,0 0,0 0,0 0,0 0,0 0,0 0,0 0,0 0,0 0,0 0,0 0,0 0</inkml:trace>
  <inkml:trace contextRef="#ctx0" brushRef="#br0" timeOffset="107638.1566">18976 5259,'0'0,"0"0,0 0,0 0,0 0,25 24,-25-24,25 0,-25 0,24 0,1 0,0 0,0 0,0 0,-25 0,24 0,1 0,0 0,0 0,-25 0,0 0,0 0,25 0,-25 0,0 0,0 0,0 0,-25 0,0 0,25 0,-25 0,0 0,1 0,-1 0,-25-24,25 24,1 0,-1 0,0 0,0 0,0 0,25 0,-24 0,24 0,0 0,0 0,0 24,0-24,0 0,0 0,24 0,-24 0,25 0,-25 0,25 0,-25 25,25-25,0 0,-1 0,1 0,0 0,0 0,0 0,-25 0,24 0,-24 0,25 0,-25 0,0 0,0 0,0 0,0 0,0 0,0 0,0 0,0 0,-25 0,25 0,0 0,0 0,0 0,25 0,-25 25,25-25</inkml:trace>
  <inkml:trace contextRef="#ctx0" brushRef="#br0" timeOffset="115105.5837">9104 5283,'0'0,"0"0,-25 0,25 0,0 0,0 0,0 0,0 0,0 0,0 0,0 0,0 0,0 0,25 0,-25 0,24 0,1 0,0 0,0 0,24 0,-24 0,0 0,25 0,-25 0,24 0,-24 0,0 0,24 0,-24 0,0 0,-25 0,25 0,-25 0,25 0,-25 0,0 0,0 0,-25 0,0 0,25 25,-25-25,0 0,1 0,-26 0,25 0,0 0,-24 0,24 0,0 0,-25 0,26 0,-1 0,25 0,-25 0,0 0,25 0,0 0,0 0,0 0,0 0,0 0,25 0,0 0,0 0,-1 0,1-25,0 25,25 0,-25 0,24 0,1 0,-25 0,24 0,1 0,-25 0</inkml:trace>
  <inkml:trace contextRef="#ctx0" brushRef="#br0" timeOffset="118715.7902">18306 12948,'0'0,"0"0,0 0,0 0,0 0,0 0,0 0,0 0,0 0,0 0,0 0,0 0,0 0,25 0,-25 0,25 0,-25 0,25 0,-1 0,1 0,0 0,25 0,-26 0,26 0,0 0,-26 0,26 0,0 0,-26 0,1 0,0 0,0 0,0 0,0 0,-25 0,0 0,0 0,0 0</inkml:trace>
  <inkml:trace contextRef="#ctx0" brushRef="#br0" timeOffset="118951.8037">18405 13022,'-24'25,"24"-25,-25 0,25 0,0 0,0 0,0 25,0-25,0 0,0 0,0 0,25 0,-25 25,24-25,1 0,-25 0,50 0,-25 25,-1-25,26 0,-25 0,24 0,1 0,0 0,-26 0,26 0,-25 0,25 0,-26 0,1 0,0 0,0 0</inkml:trace>
  <inkml:trace contextRef="#ctx0" brushRef="#br0" timeOffset="119451.8323">19373 12973,'-25'0,"25"0,0-25,0 25,0-25,0 25,0 0,0 0,0-25,0 25,0 0,0 0,0 0,0 0,0 0,0 0,0 25,0-25,0 0,0 25,0 0,0-25,0 25,0-1,0 1,0-25,0 25,0 0,0-25,0 25,0-25,0 0,0 24,0-24,0 0,0 0,0 0,0 0,0 0,0 0,0-24,0 24,0-25,0 25,25-25,-25 25,0-25,0 0,0 1,25-1,-25 0,0 0,0 0,0 1,24-26,-24 25,25 0,-25 1,25-1,0 0,0 25,-1-25,1 25,0-25,-25 25,25 0,0 0,-1 0,1 0,0 0,0 0,-25 0,25 25</inkml:trace>
  <inkml:trace contextRef="#ctx0" brushRef="#br0" timeOffset="119651.8437">19249 12973,'0'0,"0"0,0 0,25 0,-25 0,24 0,1 0,0 0,0 0,0 0,-1 25,26-25,-25 0,24 0,-24 0,25 0,-25 0,-1 0,1 0,-25 0</inkml:trace>
  <inkml:trace contextRef="#ctx0" brushRef="#br0" timeOffset="120059.8671">19249 12502,'0'0,"0"0,0 0,0-25,0 25,0 0,0 0,0 0,0 0,0 0,0 0,0 25,0-25,0 24,0 1,0 0,-25 0,25 0,0 24,0 1,0-1,0 1,0-25,0 24,0 1,0-25,0 24,-25-24,25 0,0 25,0-50,0 24,0 1,0 0,0-25,-25 25,25-25,0 25,0-25,0 0,0 0</inkml:trace>
  <inkml:trace contextRef="#ctx0" brushRef="#br0" timeOffset="120542.8947">19348 12402,'-25'0,"25"0,0 0,0 0,0 0,0 0,0 0,0 0,0 0,0 0,0 0,25 0,0 0,0 0,-1 0,1 0,25 0,-1-24,1 24,0 0,-1 0,26 0,-26 0,1 0,0 0,24-25,-24 25,-1 0,1 0,-1 0,-24 0,0 0,0 0,0 0,-1 0,-24 0,0 0,0 0,0 0,0 25,0-25,0 24,0-24,0 25,0 0,0 0,0 24,0-24,-24 25,24-25,0 24,0 1,0-1,0-24,0 25,0-1,0-24,0 25,-25-25,25-1,0 1,0 25,0-25,0-1,0 1,0 0,0-25,0 25,0 0,0 0,0-25,0 24,0-24,0 25,-25-25,25 0</inkml:trace>
  <inkml:trace contextRef="#ctx0" brushRef="#br0" timeOffset="120871.9135">18926 13295,'0'0,"-24"0,24 0,0 0,0 0,0 0,0 0,24 0,-24 0,25 0,0 0,0 0,0-24,24 24,-24 0,25 0,-1 0,1 0,24-25,-24 25,24 0,1 0,-1 0,0-25,1 25,-1 0,1 0,-26 0,26 0,-26 0,1-25,0 25,-1 0,-24 0,0 0,0 0,-25 0,0 0,0 0,0 0,0 0,0 0,0-25,0 25</inkml:trace>
  <inkml:trace contextRef="#ctx0" brushRef="#br0" timeOffset="122480.0055">19720 15900,'0'0,"0"-25,0 25,-25 0,25-25,0 25,-25 0,25 0,-24-25,24 25,-25 0,0 0,25 0,-25 0,0 25,1-25,-1 25,0-25,0 25,0 0,1-1,-1 26,0-25,0 0,0 24,1-24,24 25,-25-26,25 1,0 25,0-25,25-1,-25 26,24-25,1 0,25 0,-25-1,-1-24,26 25,-25-25,24 25,1-25,0 0,-26 0,26 0,0 0,-1 0,-24 0,25-25,-25 25,-1-25,1 25,0 0,0-24,-25 24,0-25,0 25,0-25,0 25</inkml:trace>
  <inkml:trace contextRef="#ctx0" brushRef="#br0" timeOffset="123028.0368">18877 16173,'-25'-25,"25"25,0 0,0 0,-25 0,25 0,0 0,0 0,0 0,0 0,0 0,0 0,0 0,0 0,25 0,-25 0,25 0,-25 0,25 0,-1 0,1 0,0 0,0 0,0 0,-1 0,1 0,0 0,0 0,0-25,-1 25</inkml:trace>
  <inkml:trace contextRef="#ctx0" brushRef="#br0" timeOffset="134813.7109">10394 9550,'0'0,"0"0,24-25,-24 25,0 0,25 0,0-25,0 25,0-25</inkml:trace>
  <inkml:trace contextRef="#ctx0" brushRef="#br0" timeOffset="137073.8402">9451 11584,'0'0,"0"0,25-25,-25 25,25 0,-25-25,24 25,1-25,0 1</inkml:trace>
  <inkml:trace contextRef="#ctx0" brushRef="#br0" timeOffset="146342.3703">3473 10244,'0'0,"0"0,0 0,0 0,0 0,0 0,0 0,-25 25,25-25,0 25,-25 0,25 0,-24-1,24 1,-25 25,0-25,25 24,-25-24,0 0,25 24,-24-24,24 0,-25-25,25 25,0 0,-25-25,25 0,0 24,0-24,0 0,0 0,0 0,0 0,0 0,0-24,0 24,0-25,25 25,-25-25,25 0,-25 0,24 1,-24-26,25 25,0-24,0 24,0-25,-1 1,1 24,0-25,0 25,0 1,-1-1,-24 0,25 25,0-25,-25 25,0 0,25 0,-25 0,0 25,25-25,-25 25,0 0,24-1,-24 26,0-25,25 24,-25 1,25 0,-25-1,25-24,-25 25,0-1,25-24,-25 25,24-26,-24 1,0 0,25 0,-25 0,25-25,-25 24,0-24,0 0,0 25,0-25,0 0,0 0</inkml:trace>
  <inkml:trace contextRef="#ctx0" brushRef="#br0" timeOffset="146521.3806">3200 10492,'0'0,"0"0,0 0,0 0,0 0,25 0,-25 0,25 0,0 0,-1-24,1 24,0 0,25 0,-26-25,1 25,0 0,25-25,-26 25</inkml:trace>
  <inkml:trace contextRef="#ctx0" brushRef="#br0" timeOffset="146771.3949">3151 10170,'0'0,"-25"0,25 0,-25 25,0-25,25 25,-25-25,25 24,-24 1,24 0,-25 25,25-26,0 26,0 0,0-1,0 1,0-1,25 1,-1 0,-24-26,25 26,0 0,0-26,0 1,-1 25,1-25,0-1,0 1,24-25,-24 25,25-25,-25 0</inkml:trace>
  <inkml:trace contextRef="#ctx0" brushRef="#br0" timeOffset="147013.4087">3696 9872,'0'-25,"0"25,0-24,0 24,25 0,-25 0,25 0,0 24,-1-24,1 0,25 25,-25 0,24 0,1 0,0-1,-1 26,1-25,-1 25,-24-1,25-24,-25 25,-1 24,-24-24,0-1,0 1,0 24,-24-24,-1 24,-25 1,1-1,-1-24,-24 24</inkml:trace>
  <inkml:trace contextRef="#ctx0" brushRef="#br0" timeOffset="151349.6567">8732 12923,'0'0,"0"0,-25 0,25 0,0 0,0 0,0 0,0 0,0 0,25 0,-1 0,1 0,0 25,0-25,24 0,1 0,0 0,24 0,-24 0,24 0,0 0,1 0,-1 0,1 0,24 0,-25 25,26-25,-1 0,-25 0,25 0,-24 0,24 0,-25 0,1 0,-1 0,1 0,-1 0,-24 0,24 25</inkml:trace>
  <inkml:trace contextRef="#ctx0" brushRef="#br0" timeOffset="154444.8338">18009 16892,'0'0,"0"0,-25 0,25 0,0-25,-25 25,25 0,0 0,0 0,0 0,0 0,0 0,0 0,0 0,0 0,25 25,-25-25,25 0,-1 0,26 0,-25 0,24 0,1 0,0 0,24 0,-24 0,24 0,0 0,1-25,24 25,-25 0,1 0,-1 0,26 0,-26-25,25 25,-24 0,-1 0,0 0,1 0,-1 0,-24 0,-1 0,1-24,0 24,-26 0,1 0,0 0,0-25,-25 25,0 0,0 0,0 0,0 0</inkml:trace>
  <inkml:trace contextRef="#ctx0" brushRef="#br0" timeOffset="154832.856">18108 16991,'-25'0,"25"0,-25 25,25-25,0 0,0 0,0 0,0 0,25 0,0 0,0 0,-1 0,1 0,25 0,-1 0,26 0,-26 0,26-25,-1 25,1 0,24 0,-25-25,26 25,-26 0,25-24,0 24,1 0,-26 0,25-25,0 25,-24 0,-1 0,1 0,-1 0,-24 0,-1 0,1 0,-25 0,24 0,-49 0,25 0,0-25,-25 25,0 0,0 0,0 0,0 0,0 0,0 0,0 0,0 0,-25 0,25 0,0 0,0 0,0 0,0 0</inkml:trace>
  <inkml:trace contextRef="#ctx0" brushRef="#br0" timeOffset="161117.2154">1265 16991,'0'-25,"-24"25,24-24,-25-1,25 25,-25 0,25-25,0 25,0 0,0-25,-25 25,25 0,0 0,0 0,0 0,0 25,0-25,0 0,25 25,-25-25,0 25,0-1,25 1,-25 0,0 0,25 0,-25-1,0 1,24 0,-24 0,0 0,25-1,-25 1,25 0,-25 0,25-25,-25 0,25 25,-1-25,1 0,0-25,0 25,0 0,-1-25,26 0,0 0,-1 1,1-1,24 0,-24-25,24 26,1-26,-1 0,25 1,-24 24,24-25,0 1,-24-1,-1 25,0-24,1 24,-26 0,26 0,-50 1,24-1,-24 25,0-25,0 25,-25-25,25 25,-25 0,0 0,0 0,0 0,0 0,0 0,0 0,0 0,0 0,0 0,0 0,0 0</inkml:trace>
  <inkml:trace contextRef="#ctx0" brushRef="#br0" timeOffset="162494.2942">8756 16594,'0'0,"-24"0,-1 0,25 25,-25-25,0 25,0-25,1 25,-1 0,0-1,0 26,0-25,1 0,24 24,-25-24,0 25,0-1,25-24,0 25,0-1,0-24,0 25,0-26,0 1,25 25,-25-25,25-1,0-24,-1 25,-24-25,25 25,0-25,0 0,24 0,-24 0,0 0,0-25,24 25,-24-25</inkml:trace>
  <inkml:trace contextRef="#ctx0" brushRef="#br0" timeOffset="163071.3272">9054 16917,'0'0,"0"-25,0 25,0 0,0 0,0 0,0 0,-25 0,25 0,0 0,0 25,0-25,-25 25,25-1,0 1,0 0,-24 0,24 0,0-1,0 1,-25 0,25 0,0 0,0-1,0-24,0 25,0-25,0 25,0-25,0 0,0 0,0 25,0-25,0 0,0-25,0 25,0 0,25-25,-25 25,0-25,24 1,-24 24,0-25,0 0,25-25,-25 26,0-1,0 0,0 0,0-24,0 24,0 25,0-25,0 0,0 25,0-25,0 25,0 0,25 0,-25 0,0 25,0-25,25 25,-25 0,0-25,25 25,-25-1,0-24,24 25,-24 0,0-25,0 25,25-25,-25 0,0 0,0 25,0-25,25 0,-25 0,0 0,0 0,0-25,25 25,-25 0,0-25,25 25,-25-25,24 0,-24 1,25-1,-25 0,25 0,-25 0,25 1,-25-1,0 0,25 0,-25 0,0 25,0-24,0 24,0 0,0 0,0 24,0-24,0 25,25 0,-25 0,0 0,0-1,0 26,0-25,0 0,0-1,0 1,0 0,0 0,0 0,0-1,0-24,0 25,0-25,24 25,-24-25</inkml:trace>
  <inkml:trace contextRef="#ctx0" brushRef="#br0" timeOffset="163361.3438">9649 16942,'0'-25,"0"25,0 0,0 0,-24 0,24 0,-25 25,25-25,-25 0,25 24,-25-24,25 25,-25 0,25 0,0 0,0-25,0 24,0 1,0 0,0 0,0-25,0 25,0-25,25 24,-25-24,0 0,25 25,0-25,-25 0,25 0,-25 0,24 0,1-25,-25 25,25 0,0-24,-25 24,25-25,-25 25,0-25,0 25,0-25,0 0,-25 1,25 24,-25-25,0 0,25 0,-25 25,1-25</inkml:trace>
  <inkml:trace contextRef="#ctx0" brushRef="#br0" timeOffset="163581.3564">9997 16694,'24'0,"-24"0,0 0,0 0,0 24,0-24,0 25,0 0,-24 0,24 0,-25-1,25 1,0 0,0 25,0-26,0 1,-25 0,25 0,0 0,0-1,0 1,0 0,0-25,0 25,0-25</inkml:trace>
  <inkml:trace contextRef="#ctx0" brushRef="#br0" timeOffset="164609.4152">9848 16942,'25'0,"-25"0,24 0,-24 0,25 0,-25 0,25 0,0 0,0 0,-25 0,24-25,1 25,0 0,0-25,-25 25,25-25,-25 25,24-25,-24 25,0-24,0 24,0-25,0 25,0-25,0 0,0 25,-24 0,24-25,0 25,0 0,0 0,0 0,-25 0,25 0,0 25,0 0,0 0,0-25,0 49,0-24,0 0,0 0,0 0,0 24,0-24,0 0,0 0,0-1,0 1,0-25,0 25,0 0,0-25,0 25,0-25,25 0,-25 0,0 0,0 0,0 0,24 0,-24 0,0 0,25-25,-25 25,0-25,25 0,-25 25,25-25,-25 1,25 24,-25-25,0 25,24 0,-24-25,0 25,0 0,25 0,-25 0,0 25,0-25,0 0,25 25,-25-25,0 0,0 24,0-24,0 25,25-25,-25 25,0-25,25 0,-25 25,0-25,25 0,-1 0,-24 25,25-25,-25 0,25 0,0 0,-25 0,25-25,-1 25,-24 0,25-25,0 25,-25-25,25 25,-25-25,25 25,-25-24,0 24,24-25,-24 0,0 25,0-25,0 0,0 25,0-24,-24-1,24 25,0 0,0 0,-25-25,25 25,0 0,0 25,-25-25,25 0,0 0,0 25,-25-25,25 24,0 1,0-25,0 25,0 0,0-25,25 25,-25-25,0 24,25-24,-25 25,25-25,-25 25,24-25,1 0,-25 0,25 25,0-25,0 0,-1 0,1 0,-25 0,25-25,0 25,0 0,-25-25,24 25,-24-25,25 25,-25-24,0 24,0-25,0 25,-25-25,25 0,0 25,-24-25,24 25,-25-24,25 24,0 0,-25-25,25 25,0 0,0 0,0 0,0 0,0 0,0 0,25-25,-25 25,25 0,-25 0,24 0,1 0,-25 0,25 0,0 0,0 25,-25-25,24 0,1 25,-25-25,0 24,25 1,-25-25,0 25,0-25,0 25,0 0,25-25,-25 24,0-24,0 0,25 25,-25-25,24 0,-24 25,25-25,0 0,-25 0,25 0,0 0,-1 0,1 0,0-25,-25 25,25 0,0-25,0 25</inkml:trace>
  <inkml:trace contextRef="#ctx0" brushRef="#br0" timeOffset="164845.4287">11237 16346,'0'0,"0"0,0 25,25-25,-25 25,24-25,-24 25,25 0,0 24,0-24,0 25,24-26,-24 26,0 0,25-1,-26 1,26-25,-25 24,0 1,-25-1,24-24,-24 25,0-1,-24 1,-1 0,0-1,-25 1,1-1,-26 1,1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2:19:45.506"/>
    </inkml:context>
    <inkml:brush xml:id="br0">
      <inkml:brushProperty name="width" value="0.05292" units="cm"/>
      <inkml:brushProperty name="height" value="0.05292" units="cm"/>
      <inkml:brushProperty name="color" value="#FF0000"/>
    </inkml:brush>
  </inkml:definitions>
  <inkml:trace contextRef="#ctx0" brushRef="#br0">17711 9550,'0'-25,"0"0,0 0,-25 1,25-1,0 25,0-25,0 25,0 0,0 0,0 0,0 0,0 0,0 25,0 0,0-1,0 1,25 25,-25-1,25 1,-25 0,0-1,0 1,0-1,25 1,-25-25,0 24,0-24,0 0,0 25,0-25,0-1</inkml:trace>
  <inkml:trace contextRef="#ctx0" brushRef="#br0" timeOffset="312.0178">17438 9624,'-25'-25,"0"-24,1-1,-1 1,0-1,0-24,25 24,0 0,0-24,0 24,0 1,0-1,25 0,0 1,0-1,-1 25,26 1,-25-1,24 0,1 0,0 0,-1 25,1 0,0 0,-1 0,1 0,-25 25,24-25,-24 25,25 0,-26 0,1-1,0 26,-25-25,0 0,0 24,0-24,-25 25,25-25,-25 24,-24-24,24 25,0-26,-24 26,24-25,-25 0,25 24,1-24,-1 0,0 0</inkml:trace>
  <inkml:trace contextRef="#ctx0" brushRef="#br0" timeOffset="988.0565">18455 9847,'0'-24,"0"24,-25 0,25-25,-25 25,25-25,-24 25,-1-25,25 25,-25-25,0 25,0 0,1-24,-1 24,0 0,0 0,0 0,1 0,-1 24,25-24,-25 25,0-25,0 25,25 0,0 0,0-25,0 24,0 1,0 0,0-25,0 25,25 0,0-25,0 24,0-24,-1 0,1 25,0-25,0 0,0 0,-1 0,1 0,25-25,-25 25,-1 0,1-24,0 24,-25-25,25 0,0 25,-25-25,24 0,-24 1,0-1,0 0,25 25,-25-25,0 0,0 1,0-1,0 25,0 0,0 0,0 0,0 0,0 0,0 25,0-25,0 24,0-24,0 25,0 0,0 0,0-25,25 25,-25-25,25 24,-25-24,25 25,-25-25,24 0,-24 0,25 0,0 0,-25 0,25 0,0-25,-25 25,24-24,1 24,-25-25,25 0,0 0,-25-24,25 24,-25-25,25 1,-25-1,0 0,0-24,0 0,-25-1,0 26,25-26,-25 26,25 24,-25-25,25 25,-25 25,25 0,0 0,0 0,0 25,0 0,0 25,-24-1,24 1,0 24,0-24,0 24,0-24,0 24,24-24,-24-1,0 1,0 0,0-26,25 26,-25-25,0 0,0-1</inkml:trace>
  <inkml:trace contextRef="#ctx0" brushRef="#br0" timeOffset="2140.1224">18777 9550,'-24'0,"24"-25,-25 25,25 0,0 0,0-25,0 25,0 0,25 0,-25-25,24 25,1 0,25 0,-25 0,0 0,24 0,1 0,-25 0,24 0,1 0,-25 25,24-25,-24 0,25 0,-26 25,1-25,-25 0,25 25,0-25,-25 0,0 25,25-25,-25 0,0 0,0 0,0 24,0-24,24 0,-24 0,0 0,25 0,-25 0,0 0,25 0,-25 0,25 0,0 0,-25 0,24-24,1 24,0-25,-25 25,25-25,0 25,-1-25,-24 25,25-25,-25 1,0 24,0-25,0 0,0 0,0 0,0 25,0-24,-25-1,1 0,24 0,-25 25,0-25,0 25,0 0,25 0,-24 0,-1 0,0 25,0-25,0 25,1 0,-1 0,0-1,25 1,-25 0,25 0,0 0,0-1,0 1,0 0,25 0,-25 24,25-24,0-25,-25 25,24 0,1 0,0-1,0-24,0 25,24-25,-24 0,25 0,-26 25,1-25,25 0,-25 0,24-25,-24 25,25 0,-25-25,-1 25,26-24,-25-1,0 0,-1 0,-24 0,25-24,-25 24,0-25,0 26,0-26,0 25,0 0,0 1,0-1,-25 0,25 25,-24 0,24 0,-25 0,25 0,0 0,-25 0,25 25,0-25,0 25,0-25,0 24,0-24,25 25,-25-25,25 25,-1-25,1 25,25-25,-25 0,24 0,-24 0,25 25,-26-25,1 0,0 0,0 0,0 0,-25 0,24 0,-24 0,0 0,0 24,0-24,0 0,0 25,0-25,0 25,0-25,0 25,0-25,0 25,0-1,0-24,0 0,0 25,0-25,25 25,-25-25,25 0,0 25,-25-25,25 0,-1 0,-24 0,25 0,0-25,0 25,0 0,-1-25,1 25,0-25,-25 1,25-1,0 0,-25 0,0 0,0-24,0 24,0-25,0 26,0-1,0 0,-25 0,25 0,0 25,0 0,0 0,0 0,0 0,0 0,0 0,0 25,0 0,0 0,0 0,0-1,0 1,0 0,25 25,-25-26,0 1,0 0,0 0,0 0,0-1,24-24,-24 25,0-25,0 25,0-25,0 0,0 0,0 0,0 0,25 0,-25 0,0 0,25-25,-25 0,25 1,-25-1,25 0,0 0,-25 0,24 1,1-1,-25 25,25-25,0 25,0-25,-25 25,24 0,-24 25,25-25,-25 25,25-25,-25 25,0-1,0 1,0-25,0 25,0 0,0 0</inkml:trace>
  <inkml:trace contextRef="#ctx0" brushRef="#br0" timeOffset="2752.1574">21704 9550,'25'-25,"-25"0,25-24,-25 24,0 0,0-25,0 26,0-26,0 25,-25-24,0 24,1 0,-1 0,0 25,-25-25,26 25,-1 0,0 0,-25 25,26-25,-1 25,0 0,0 0,0-1,1 1,24 0,-25 25,25-26,0 1,0 0,0 0,25 0,-25-1,24 1,1-25,0 25,0-25,0 25,-1-25,1 0,0 0,-25 0,25 0,0 0,-1-25,1 25,0-25,0 0,-25 1,25-1,-25 25,24-25,-24 0,25 0,-25 1,0 24,0-25,0 25,0 0,0 0,0 25,0-25,0 24,0 1,0-25,0 25,0 0,0 0,0-1,0-24,25 25,-25-25,25 25,-25-25,25 25,-1-25,-24 0,25 0,0 25,0-25,0 0,-1-25,26 25,-25-25,0 25,0-25,24 0,-24 1,0-1,0 0,-1-25,1 1,25-1,-25 1,-1-26,-24-24,25 24,0-24,-25 0,25-25,-25 25,0 0,0-1,0 26,0 0,0 24,-25 0,25 26,0 24,-25 0,25 24,-25 1,1 25,24-1,-25 26,0 24,-25 0,26 0,-1 25,25-24,-25 24,0 0,25-25,-25 25,25-25,0-24,0 24,0-25,25 1,-25-1,25 0,-25-24</inkml:trace>
  <inkml:trace contextRef="#ctx0" brushRef="#br0" timeOffset="4328.2475">17909 11658,'0'-25,"0"25,0 0,25 0,-25 0,0 0,0 0,0 0,0 0,0 0,0 0,0 0,0 25,0-25,0 25,0 0,0 24,0-24,0 25,0-1,0 1,0 0,0-1,0-24,0 25,0-1,0-24,0 0,0 0,0 0,0-1,0-24,0 25,0-25,0 0,0 25,0-25,0 0,0-25,0 25,0-25,0 1,0-1,0 0,0-25,25 25,-25-49,0 24,0-24,0 24,0-24,0 0,0-1,0 26,0-1,25 0,-25 26,0-26,0 25,0 25,0 0,0 0,0 0,0 0,25 0,-25 25,24 0,-24 0,25-1,-25 1,25 0,0 0,0 24,-25-24,24 0,1 25,-25-26,25 1,0 0,0-25,-25 25,24-25,-24 25,25-25,0 0,-25 0,25 0,-25-25,0 0,25 25,-25-50,24 26,-24-26,25 0,-25 1,25-1,-25 1,0-26,0 26,25-1,-25 0,0 1,0 24,0 25,25-25,-25 50,0-25,24 25,-24 24,25-24,-25 25,25-1,-25 26,25-26,-25 26,25-26,-1 26,-24-26,25 1,-25 0,25-1,0 1,-25-25,25 24,-1-24,1 0,0 0,0-1,0 1,0 0,-1-25,1 0,25 0,-25 0,24 0,-24 0,0-25,24 25,-24-25,0 1,0-1,0 0,-1 0,1 0,0 1,-25-26,25 25,-25 0,0 1,0-1,0 0,0 0,0-24,0 49,-25-25,25 0,-25 0,0 0,1 25,-1-24,0 24,0 0,0 0,1 0,-1 0,0 24,0 1,0 0,1 0,24 0,-25-1,25 1,0 25,0-25,0-1,0 1,0 0,0 0,25 0,-25-1,24 1,1-25,0 0,0 25,-25-25,25 0,-1 0,1 0,0 0,0-25,0 25,-1-25,1 1,-25-1,25 0,-25 0,25 0,-25 1,0-1,0 0,25 0,-25 0,0 1,0 24,0-25,0 25,0 0,0 25,0-25,0 24,0-24,0 25,0 0,0 0,0 0,0-1,0 1,24 0,-24-25,25 25,-25 0,25-25,0 0,-25 24,25-24,-25 0,24 0,1 0,-25 0,25-24,0 24,-25-25,25 0,-1 0,-24 0,25 1,-25-26,25 0,-25 1,25-1,-25-24,0-1,0 1,0 0,0-1,0 1,-25-1,25 26,-25-1,25 0,-25 26,25 24,0 0,0 0,0 24,0 1,0 25,-24-1,24 1,0 0,0 24,0 1,24-26,-24 26,25-26,-25 26,0-26,25 1,-25-1,25 1,-25 0,25-26,-25 1,0 25,24-25</inkml:trace>
  <inkml:trace contextRef="#ctx0" brushRef="#br0" timeOffset="4492.2569">19596 11559,'0'0,"-25"0,0-25,25 25,-24 0,24 0,0 0,0 0,0 0,24 0,-24 0,25 0,0 0,0 0,0 0,24 0,-24 0,25 0,-1 0</inkml:trace>
  <inkml:trace contextRef="#ctx0" brushRef="#br0" timeOffset="5153.2947">20241 11559,'25'0,"0"0,-1 0,1 0,-25 25,0-25,0 0,0 0,0 0,0 0,0 25,0-25,-25 0,25 0,0 24,0-24,0 0,0 25,0-25,0 25,0-25,0 25,0-25,25 25,-25-25,25 24,-25-24,25 0,-25 25,25-25,-25 0,24 0,1 0,-25 0,25 0,-25-25,25 25,-25 0,25-24,-25 24,24-25,-24 25,0-25,0 0,0 0,0 1,0-1,0 0,-24 0,24 0,-25 1,0 24,0-25,0 0,1 25,24 0,-50 0,25 0,0 0,1 25,-1-25,0 25,0-1,0 1,1 25,-1-25,0-1,25 26,0-25,0 0,0-1,25 26,-25-25,25 0,-1-25,1 24,0 1,25 0,-26-25,1 0,25 25,-1-25,-24 0,25 0,-1 0,-24 0,25-25,-25 25,24-25,1 25,-25-25,-1 1,1-1,0 0,0-25,0 26,-25-26,25 25,-25 0,0-24,0 24,0 0,-25 0,0 25,25-24,-25 24,0 0,25 0,-25 0,1 0,24 24,-25-24,25 25,-25-25,25 0,0 25,0-25,0 0,25 0,-25 25,25-25,-1 0,1 0,0 0,0 0,25 0,-26 0,26 0,-25 0,0 25,24-25,-24 0,0 0,0 24,-1-24,1 25,-25-25,25 25,-25 0,0 0,0-1,0-24,0 25,0 0,0 0,0-25,0 25,0-25,0 24,0-24,0 25,25-25,-25 0,0 0,25 0,-25 0,24 0</inkml:trace>
  <inkml:trace contextRef="#ctx0" brushRef="#br0" timeOffset="5490.314">21580 11757,'25'-24,"0"-26,0 25,0-24,-1 24,1 0,-25-25,25 26,-25-1,0 25,0-25,0 25,0 0,0 0,0 0,0 0,0 0,0 25,0 0,-25-25,25 24,0 1,0 25,0-25,-25-1,25 1,0 25,0-25,-24-1,24 1,0 0,0 0,0 0,0-1,0-24,0 25,0-25,0 25,0-25,0 0,0 0,0 0,0 0,0-25,0 25,0-25,0 1,0-1,24 0,-24 0,0-24,25 24,-25-25,25 25,0 1,-25-1,25 0,-1 25,1 0,0 0,0 0,-25 0,25 0,-1 25,-24-25,25 25,-25-1,25-24,-25 25,0 0,0 0,0 0,25-1,-25 1</inkml:trace>
  <inkml:trace contextRef="#ctx0" brushRef="#br0" timeOffset="6111.3495">22548 11584,'0'-25,"0"0,0 0,0 1,0-1,0 0,0 0,-25 25,25-25,-25 25,0-24,1 24,-26 0,25 0,0 0,1 24,-1-24,0 25,0-25,0 25,1 0,-1 0,25-1,-25 1,25 0,0 0,0 0,0-1,0 1,25 0,-25 0,25-25,-25 25,24-1,1-24,0 0,0 25,0-25,-1 0,1 0,0-25,25 25,-26-24,-24 24,25-25,0 0,0 0,-25 0,0 25,25-24,-25-1,0 0,0 25,0-25,0 25,0 0,0 0,0 0,0 0,-25 0,25 25,0-25,-25 25,25 0,0-25,0 24,0 1,0 0,0-25,0 25,0-25,25 25,-25-25,25 0,-1 24,-24-24,25 0,0 0,0 0,0-24,-1 24,1-25,0 0,25 25,-26-25,1-24,0 24,25 0,-26-25,1 1,0-1,0 1,0-1,0-24,-1-1,-24 1,25-1,-25-24,0 25,0-26,0 26,0 0,-25-1,25 26,-24-1,-1 0,0 26,0-1,25 25,-25 25,0-1,1 1,-1 25,0-1,0 26,0-1,1 1,24 24,0 0,0 0,0 0,0 1,24-1,1 0,0 0,0 1,0-1,-1-25,1 1,0 24,0-25</inkml:trace>
  <inkml:trace contextRef="#ctx0" brushRef="#br0" timeOffset="8248.4718">16570 10120,'-50'0,"1"0,24 0,-25 0,25 0,1 0,-1 0,25 0,-25 25,25-25,0 0,0 0,0 0,25 0,0 0,-25 0,24 25,26-25,-25 0,24 0,1-25,0 25,-1 0,1 0,0-25,24 25,-24-24,24 24,-24-25,-1 25,1-25,-1 0,-24 25,0 0,0-25,0 25,-25 0,0 0,0 0,0 0,-25 0,25-25,-25 25,0 0,0 0,1 0,-1 0,0 0,0 25,0-25,1 0,-1 0,0 0,25 25,0-25,0 0,0 0,0 0,0 0,25 0,-25 0,25 0,-1 0,26 0,-25 25,0-25,24 0,-24 0,0 0,24 0,-24 25,0-25,-25 0,25 25,-25-1,0-24,0 25,-25 0,25 0,-25 0,-24-1,24 1,0 0,-25 25</inkml:trace>
  <inkml:trace contextRef="#ctx0" brushRef="#br0" timeOffset="8916.51">16495 12129,'-24'0,"24"0,-25 0,25 0,0 0,0 0,0 0,0 0,25 0,-1 0,1 0,0 0,25 0,-1 0,1-24,0 24,-1-25,26 25,-26-25,26 25,-26-25,1 25,24-25,-24 1,-25 24,24-25,-24 25,0-25,0 25,-25-25,0 25,0 0,0-25,-25 25,0 0,0 0,0-24,1 24,-1 0,0 0,0 0,0 0,1 0,-1 0,25 0,-25 0,25 0,0 0,0 0,0 0,0 0,0 0,25 0,-25 0,25 0,-1 24,1-24,0 0,0 25,0-25,-1 0,1 25,0-25,0 25,0-25,-25 25,24-1,-24-24,0 25,-24 0,-1 0,0 0,0-1,0 1</inkml:trace>
  <inkml:trace contextRef="#ctx0" brushRef="#br0" timeOffset="10783.6168">17761 10567,'0'-25,"0"25,0 0,-25-25,25 25,0 0,0 0,0 0,0 0,0 0,0 0,0 0,0 0,0 0,0 0,25 0,-25 25,24-25,-24 0,25 25,-25-25,25 0,0 25,-25-25,25 0,-25 0,24 0,1 0,-25 0,25 0,-25 0,25 0,0 0,-25 0,24-25,-24 25,25-25,0 25,0-25,-25 0,25 1,-1-1,1 0,0 0,0 0,0 1,-1-1,1 25,0-25,0 0,0 25,-1-25,1 25,0 0,0 0,0 0,-25 0,24 0,1 0,0 0,0 25,-25-25,25 0,-1 25,1-25,0 0,0 0,-25 25,25-25,-1 0,1 0,0 0,0 0,0 0,0 0,-1 0,1 0,0 0,0-25,0 25,-1-25,1 25,0-25,0 1,24 24,-24-25,0 0,0 25,0-25,-1 25,1-25,0 25,0-24,0 24,-1 0,1 0,-25 0,25-25,0 25,-25 0,25 0,-1 25,-24-25,25 0,-25 0,25 24,-25-24,25 0,-25 25,25-25,-25 0,24 0,1 0,-25 25,25-25,0 0,-25 0,25 0,-1 0,1 0,0 0,-25-25,25 25,0 0,0 0,-1-25,1 25,0 0,0-24,0 24,-1 0,1-25,0 25,0 0,0 0,-25-25,24 25,1 0,0 0,-25 0,25 0,0 0,-25 0,24 0,-24 25,25-25,-25 0,25 0,0 0,-25 0,25 25,-1-25,1 0,0 0,0 0,0-25,24 25,-24 0,0 0,24 0,-24-25,25 25,-25 0,24-25,-24 25,25 0,-25-25,-1 25,1 0,0-25,0 25,0 0,-25 0,0 0,24 0,-24 0,0 0,0 0,0 0,0 0,0 0,0 0</inkml:trace>
  <inkml:trace contextRef="#ctx0" brushRef="#br0" timeOffset="12758.7297">20836 7441,'0'0,"0"0,0 0,0 0,0 0,0 0,0 0,0 0,0 0,0 0,0 0,0 0,0 0,-25 0,25 25,0-25,0 25,-24 0,24 0,0-1,-25 26,25 0,0-1,-25 1,25-1,0 26,0-26,0 1,0 0,25-1,-25-24,25 25,-25-25,24-1,1-24,0 25,0-25,0 25,0-25,-1 0,26-25</inkml:trace>
  <inkml:trace contextRef="#ctx0" brushRef="#br0" timeOffset="13099.7492">21233 7615,'-25'0,"25"-25,-24 25,24 0,0 0,0 0,0 0,0 0,0 0,0 25,0 0,0 0,0-1,24 1,-24 0,0 0,25 0,-25 24,25-24,-25 0,0 0,0-1,25-24,-25 25,0 0,0-25,0 0,0 0,0 25,0-25,0 0,0-25,0 25,0 0,0-25,25 0,-25 1,0-1,0 0,0 0,0-24,0 24,0-25,0 1,-25-1,25 0,0 1,0 24,0-25,0 1,0 24,0-25,0 26,0-1,25 0,-1 0,-24 0,25 25,-25-24,25 24,-25 0,25 0,-25 0</inkml:trace>
  <inkml:trace contextRef="#ctx0" brushRef="#br0" timeOffset="13255.7582">21208 7739,'0'0,"0"0,0 0,0 0,25-25,-25 25,25 0,0 0,0-25,-1 25</inkml:trace>
  <inkml:trace contextRef="#ctx0" brushRef="#br0" timeOffset="13830.7911">21928 7541,'0'0,"0"0,-25 0,0 0,0 0,25 0,-25 0,1 0,-1 0,25 0,-25 0,0 0,0 0,1 24,24-24,-25 0,0 25,25-25,-25 25,25 0,-25-25,25 25,0-25,0 24,0-24,0 25,0-25,0 25,25-25,-25 0,25 25,-25-25,25 0,0 0,-1 0,1 0,-25 0,25 0,0-25,0 25,-1-25,-24 25,25-25,-25 25,25-24,-25 24,0-25,0 25,0-25,0 25,0-25,0 25,0 0,0-25,0 25,0 0,0 0,-25 0,25 25,0-25,0 0,0 25,0-25,0 0,0 25,0 0,0-25,0 0,25 24,-25-24,25 0,-25 0,25 0,-25 0,24 0,1 0,-25 0,25 0,0-24,0 24,-25 0,25-25,-1 0,1 25,-25-25,25 0,-25 1,25-1,-25 0,0 0,0 0,0 1,0-26,0 25,0-24,-25-1,25 25,0 0,-25 1,25-1,0 0,0 25,-25 0,25 0,0 25,0 0,0-25,0 49,0-24,0 0,0 24,0-24,0 25,25-25,-25-1,25 26,-25-25,0 0,25-25,-25 24</inkml:trace>
  <inkml:trace contextRef="#ctx0" brushRef="#br0" timeOffset="14791.846">22052 7317,'0'0,"25"0,-25 0,0 0,24 0,1 0,-25 0,25 0,0-24,0 24,-1-25,1 25,0-25,0 25,0-25,-1 0,1 25,-25-24,25-1,-25 25,0-25,0 25,0-25,0 0,0 25,-25-24,25 24,0-25,-25 25,25 0,0 0,-24 0,24 0,0 0,0 0,0 25,0-25,0 24,0 1,0 25,24-25,-24-1,0 1,25 25,-25-25,25-1,-25 26,0-25,25 0,-25-25,0 24,25 1,-25-25,0 25,0-25,24 0,-24 0,0 0,0 0,0 0,25 0,-25 0,0-25,25 25,-25-25,25 1,0 24,-25-25,24 0,-24 25,25-25,0 0,-25 25,25 0,-25 0,25 0,-25 0,0 0,24 25,-24-25,25 25,-25-25,0 25,25-25,-25 25,25-25,-25 24,0-24,25 0,-25 25,24-25,-24 0,25 0,-25 0,25 0,-25 0,25 0,-25 0,25 0,-25-25,24 25,1-24,-25 24,25-25,-25 25,0-25,25 0,-25 0,0 1,0-1,0 0,0 0,-25 0,25 1,-25-1,25 0,-25 25,25-25,-24 25,-1 0,25 0,-25 0,25 0,-25 0,25 25,0-25,0 25,0 0,0-25,0 24,0 1,0 0,0 0,25 0,0-1,-25-24,25 25,-1 0,1-25,0 25,-25-25,50 0,-25 0,-1 25,1-25,0 0,0 0,0-25,24 25,-24 0,0 0,-25-25,25 25,-1-25,-24 25,25-25,-25 25,0-24,0-1,0 0,0 0,0 0,-25 25,25-24,-24-1,24 25,-25-25,0 25,25 0,-25-25,25 25,0 0,0 0,0 0,0 0,0 0,0 0,0 0,0 0,25 0,-25 0,25 0,0 0,-1 0,1 0,0 0,0 25,0-25,-1 25,1-25,-25 25,25-25,-25 24,25 1,0-25,-25 25,24-25,-24 25,25-25,-25 0,25 25,-25-25,25 0,-25 0,25 0,-1 0,-24 0,25-25,0 25</inkml:trace>
  <inkml:trace contextRef="#ctx0" brushRef="#br0" timeOffset="15039.8602">23565 6276,'0'0,"0"-25,0 25,0 0,0 0,0 0,0 0,25 25,-1-25,1 24,0 26,0-25,24 0,1 24,-25 1,24-1,-24 1,25 0,-25 24,-1-24,26-1,-50 26,25-26,0 1,-25 24,0-24,0 24,0-24,-25 0,25 24,-25-24,0-1,-24 1</inkml:trace>
  <inkml:trace contextRef="#ctx0" brushRef="#br0" timeOffset="15648.895">21357 7813,'0'0,"0"0,-25 0,25 0,0-24,0 24,0 0,0 0,0-25,0 25,25-25,-25 25,25-25,0 0,0 1,-1-1,1 0</inkml:trace>
  <inkml:trace contextRef="#ctx0" brushRef="#br0" timeOffset="21224.2139">19497 12948,'25'0,"-25"-25,0 0,0 25,-25-24,0-1,25 25,-25-25,0 25,25 0,-24 0,-1 0,0 0,-25 25,26 0,-1-1,0 1,0 25,-24-1,24-24,25 25,-25 24,25-24,0 0,0-1,0 1,0-1,25 1,0-25,-1 0,1 24,25-24,-25-25,24 25,1-25,-1 25,1-25,0 0</inkml:trace>
  <inkml:trace contextRef="#ctx0" brushRef="#br0" timeOffset="23499.3441">19993 13047,'0'-25,"0"25,0 0,0-24,-25 24,25 0,0-25,0 25,-25 0,25 0,0 0,0 0,0 0,0 0,0 0,0 0,0 25,0-25,0 24,0 1,0 0,0 0,0 0,25-1,-25 1,0 0,0 0,0 0,0 0,0-1,0-24,0 25,0-25,0 25,0-25,0 0,0 0,0 0,0 0,0 0,0-25,0 25,0-25,0 25,0-24,0-1,0 0,0 0,0 0,0 0,0-24,0 24,0 0,0 0,0 1,0-1,0 0,0 25,0-25,0 25,0 0,0 0,25 0,-25 0,0 25,25-25,-25 25,25-25,-25 25,24-25,-24 24,25 1,-25-25,25 0,-25 25,25-25,-25 0,25 0,-25 0,24 0,-24 0,25 0,0-25,-25 25,25-25,-25 25,25-24,-25-1,0 0,24 25,-24-25,0 0,0 1,0-1,0 25,0-25,0 25,0-25,0 25,0 0,0 0,0 0,0 25,0-25,25 25,-25 0,25-1,-25 1,0 0,25 0,-25 0,25-1,-25 1,24 0,-24 0,25-25,-25 25,0-25,25 24,-25-24</inkml:trace>
  <inkml:trace contextRef="#ctx0" brushRef="#br0" timeOffset="23776.3599">20762 12898,'0'-24,"0"24,0-25,0 25,-25 0,25 0,-25 0,25 0,0 0,-25 0,25 25,-24-25,24 24,0 1,0 0,0 0,0 0,0-25,0 24,0 1,0 0,24-25,1 25,-25-25,25 0,0 25,-25-25,25 0,-1 0,1-25,0 25,0 0,0-25,-25 25,25-25,-1 0,-24 25,0-24,0-1,0 25,0-25,0 0,0 0,-24 25,-1-24,0-1,0 25,0 0</inkml:trace>
  <inkml:trace contextRef="#ctx0" brushRef="#br0" timeOffset="23979.3715">21035 12551,'25'0,"-25"0,24 0,-24 0,0 0,0 25,0-25,25 25,-25 0,0-1,25 26,-25-25,0 0,0 24,25-24,-25 0,0 0,25-1,-25 1,0 0,0-25,0 25,0 0,24-25</inkml:trace>
  <inkml:trace contextRef="#ctx0" brushRef="#br0" timeOffset="24772.4169">21010 12725,'0'0,"0"-25,25 25,-25 0,25 0,-1-25,-24 25,25 0,0-25,0 25,0 0,-1-24,26-1,-25 25,0-25,-1 0,-24 25,25-25,0 1,-25 24,0-25,0 0,0 25,0-25,0 25,-25 0,25-25,-25 25,25 0,-24 0,-1 0,25 0,-25 25,25-25,-25 25,25 0,0 0,0-1,0 26,0-25,0 24,0-24,0 25,0-25,25 24,-25-24,25 0,-25 0,0 24,25-49,-25 25,24 0,-24 0,25-25,-25 0,25 24,-25-24,25 0,-25-24,25 24,-1 0,-24-25,25 0,-25 25,25-25,-25 0,25 1,-25-1,25 25,-25-25,24 25,-24-25,0 25,0 0,0 0,0 0,0 0,0 25,25-25,-25 0,0 25,25-25,-25 25,0-25,25 24,-25-24,25 0,-25 0,24 25,-24-25,25 0,-25 0,25 0,0 0,-25 0,25 0,-25-25,24 25,1 0,-25-24,25 24,-25-25,25 25,-25-25,25 0,-25 25,0-25,0 1,0-1,0 25,0-25,0 0,0 25,0-25,-25 25,25-24,0 24,0 0,0 0,-25 0,25 24,0-24,0 25,0-25,0 25,0 0,0 0,0-1,0-24,0 25,25 0,-25-25,25 25,-25-25,24 25,1-25,0 0,0 0,0 0,0 0,-1 0,1 0,-25 0,25-25,0 25,0 0,-25-25,24 25,-24-25,25 25,-25 0,0-25,25 25,-25 0,0 0,0 0,25 0,-25 0,0 0,25 0,-25 25,0-25,0 0,24 25,-24-25,25 0,-25 25,0-25,25 0,-25 25,25-25,-25 0,25 0,-25 0,24 0</inkml:trace>
  <inkml:trace contextRef="#ctx0" brushRef="#br0" timeOffset="24988.4292">22523 12055,'25'-25,"0"25,-25 25,24-25,1 25,0-25,0 25,24-1,-24 26,25-25,-1 25,1-1,-25 1,24-1,-24 1,0 24,0-24,-25 24,0-24,0 24,0 1,-50-1</inkml:trace>
  <inkml:trace contextRef="#ctx0" brushRef="#br0" timeOffset="28523.6314">18306 12799,'0'0,"-25"0,25 0,0 0,0 0,0 0,0 0,0 0,25 0,-25 0,25 0,0 0,0 0,-1 0,26-25,0 25,-1-24,1-1,24 0,1 0,-26 0,26 1,24-1,-25-25,1 25,24 1,-25-26,1 25,24-24,-25 24,1 0,-26 0,1 0,0 25,-1-24,-24 24,0-25,0 25,-25 0,0 0,0 0,-25 0,0 0,0 0</inkml:trace>
  <inkml:trace contextRef="#ctx0" brushRef="#br0" timeOffset="28735.6436">18678 12601,'0'0,"0"0,0 0,0 0,25-25,0 25,0 0,24-25,-24 25,25-25,-1 1,1-1,0 0,24 25,-24-25,24 0,0 1,-24-1,24 0,1 0,-26 0,26 1,-26 24,1-25,0 0,-26 25,26-25</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4:06:38.129"/>
    </inkml:context>
    <inkml:brush xml:id="br0">
      <inkml:brushProperty name="width" value="0.05292" units="cm"/>
      <inkml:brushProperty name="height" value="0.05292" units="cm"/>
      <inkml:brushProperty name="color" value="#FF0000"/>
    </inkml:brush>
  </inkml:definitions>
  <inkml:trace contextRef="#ctx0" brushRef="#br0">1067 16421,'-25'25,"25"-25,0 0,0 0,0 0,0 0,0-25,0 25,25 0,-25-25,25 25,-25-25,25 25,-1-25,1 0,0 1,0 24,24-25,-24 0,0 0,25 0,-26 1,1-1,25 0,-25 0,-1 0,1 1,0-1,-25 25,25-25,-25 25,0-25,0 25,0 0,0-25,-25 25,25 0,-25 0,25 0,-25 0,1 0,24 0,-25 0,0 25,25-25,-25 0,0 0,25 0,-24 25,24-25,-25 0,25 0,0 0,0 0,0 0,0 0,0 0,0 0,0 0,0-25,0 25,0 0,25 0,-25-25,24 25,1 0,-25 0,25 0,0 0,-25 0,25-24,-25 24,24 0,-24 0,25 0,-25 0,25 0,-25 24,0-24,0 0,0 25,0 0,0-25,0 25,0 0,-25-1,25 1,-25 25</inkml:trace>
  <inkml:trace contextRef="#ctx0" brushRef="#br0" timeOffset="6247.3573">7839 7342,'0'0,"0"-25,0 25,0-24,0 24,0-25,24 25,-24-25,25 25,-25-25,25 25,0 0,0 0,-1-25,1 25,0 0,0 25,0-25,-1 0,-24 25,25-25,0 25,-25 0,25-1,-25 1,0 0,0 0,0 0,-25-1,25 1,-25 0,0 0,1 0,-1-1,0 1,0 0,0 0,1 0,-1-25,0 0,0 24,0-24,1 0,-1-24,25 24,-25 0,25-25,-25 25,25-25,0 25,0-25,0 25,0-25,25 25,-25 0,25 0,0 0,-25 0,24 0,1 0,0 0,0 0,0 25,-1-25,1 0,0 0,0 0,24 25,-24-25,0 0,0 0,0 0,-25 0,25 0,-1 0,-24 0</inkml:trace>
  <inkml:trace contextRef="#ctx0" brushRef="#br0" timeOffset="6611.3782">8285 6921,'-25'-25,"25"25,-24-25,24 25,0 0,0-25,0 25,-25 0,25 0,0 0,0 0,0 0,0 25,0-25,0 25,25 0,-25-25,0 24,24 1,-24 0,25 0,-25 0,0-25,0 24,0 1,0-25,0 0,0 25,25-25,-25 0,0 0,0 0,0 0,0 0,0 0,0-25,0 25,0-25,0 1,0 24,0-25,25 0,-25 0,0 0,0 1,25 24,-25-25,0 0,24 25,-24 0,25 0,-25 0,25 0,-25 0,25 0,-25 0,25 25,-25-25,24 25,-24-25,25 24,-25-24,0 25,25 0,-25-25</inkml:trace>
  <inkml:trace contextRef="#ctx0" brushRef="#br0" timeOffset="7036.4025">8930 6796,'0'0,"0"-24,0 24,-25-25,25 25,-25-25,25 25,-124-25,124 25,-24 0,-1 0,25 25,0-25,-25 25,25-25,0 25,-25-1,25-24,0 25,0 0,0-25,25 25,-25-25,25 0,-25 25,25-25,-25 0,24 0,-24 0,25 0,0 0,-25 0,25-25,0 25,-25-25,24 25,1-25,0 0,-25 1,25-1,-25 0,25 0,-25 0,0 1,0-26,0 0,0 26,0-26,0 0,-25 1,0 24,25 0,0 0,-25 1,25 24,0 0,0 0,0 24,0-24,0 50,0-25,0 24,25-24,-25 25,25-1,0 1,-25 0,24-1,1-24,-25 25,25-1,0-24,-25 0,25 25</inkml:trace>
  <inkml:trace contextRef="#ctx0" brushRef="#br0" timeOffset="7464.427">9352 7094,'-25'0,"25"25,0-25,0 0,0 0,0 0,0 0,0 0,0 0,0 0,25 0,0 25,-25-25,24 0,1 0,25-25,-25 25,-1 0,1-25,0 25,25 0,-26-25,1 25,0-24,0 24,0-25,-25 0,24 25,-24-25,0 25,0-25,0 25,0-24,0-1,-24 25,24-25,-25 25,25-25,-25 25,25-25,-25 25,25 0,0 0,0 0,0 0,0 0,0-25,0 25,0 0,0 25,0-25,0 0,25 0,-25 25,25-25,0 25,-1-25,-24 25,25-25,0 25,-25-25,25 24,0 1,-25-25,0 25,0 0,0-25,0 25,0-1,-25 1,25-25,-25 25,0-25,25 25</inkml:trace>
  <inkml:trace contextRef="#ctx0" brushRef="#br0" timeOffset="7983.4566">10369 6722,'0'0,"0"0,-25 0,25 0,0 0,0 0,0-25,0 25,0 0,25 0,-25 0,25 0,-1 0,1-25,0 25,0 0,24 0,-24-24,0 24,25 0,-26 0,1-25,0 25,-25 0,25 0,-25 0,0 0,0 0,0 0,0 0,0 0,0 0,-25 25,25-25,-25 0,0 0,25 24,-24-24,24 0,-25 0,25 25,-25-25,25 25,0-25,-25 25,25-25,0 25,0-1,0 1,0 0,0 0,0 0,0 0,0-1,0 26,0-25,0 0,0-1,0 1,0 0,0 0,0 0,0-25,0 24,0 1,0-25</inkml:trace>
  <inkml:trace contextRef="#ctx0" brushRef="#br0" timeOffset="8316.4757">10914 6970,'0'-25,"0"25,-24 0,24 0,-25 0,25 0,-25 0,0 0,25 0,-25 0,1 25,24-25,-25 25,0 0,25-25,0 25,0-1,0 1,0-25,0 25,0-25,0 25,0-25,25 25,0-25,-25 0,24 24,1-24,0 0,0 0,0-24,-1 24,1 0,0 0,0-25,-25 25,25 0,-25-25,24 25,-24-25,0 0,0 25,0-24,0-1,0 0,-24 0,-1 0,0 1,25-1,-25 25,0-25,1 0,-1 25,0 0,0-25</inkml:trace>
  <inkml:trace contextRef="#ctx0" brushRef="#br0" timeOffset="8767.5015">11063 6772,'0'0,"0"0,0 0,25 0,-25 0,0 24,0-24,0 25,0 0,25 0,-25 0,0 0,0-1,0 26,25 0,-25-26,0 26,0 0,0-26,0 26,0-25,24 24,-24-24,0 0,0 25,0-26,0-24,0 25,0 0,25-25,-25 25,0-25,0 0,0 0,0 25,0-25,0 0,0-25,0 25,0-25,0 25,0-25,0 0,0 1,0-1,0-25,0 1,0 24,-25-25,25 1,0-1,-24 0,24 1,0-1,0 25,0-24,0 24,24 0,-24 0,25 0,0 1,0 24,-25-25,25 25,-1 0,26 0,-25 0,0 0,0 0,-1 25,1-25,0 24,0 1,-25-25,25 25,-25 0,0 0,0 0,0-1,-25-24,0 25,0 0,0 0,1 0,-26-25,25 24,-25-24,26 25,-26-25,25 0</inkml:trace>
  <inkml:trace contextRef="#ctx0" brushRef="#br0" timeOffset="8919.5102">11981 7045,'25'0,"24"24,-24-24,-25 25,25-25,-25 0,0 0,0 0</inkml:trace>
  <inkml:trace contextRef="#ctx0" brushRef="#br0" timeOffset="11727.6708">7938 8533,'-25'0,"25"0,-25-25,25 25,0-25,0 25,0 0,0-25,0 25,0-24,0 24,0 0,25-25,-25 25,25-25,0 25,-25 0,24-25,1 25,0 0,0 0,0 0,-1 25,-24-25,25 25,-25-25,0 25,0-1,0-24,0 25,0 0,0 0,0 0,0-1,-25 1,25 0,-24 0,-1 0,25-25,-25 24,25-24,0 0,0 25,0-25,0 0,0 0,0 0,0-25,0 25,0 0,25 0,0 0,-25 0,24 0,1 0,0 0,0 0,0 0,0 25,-25-25,24 0,1 25,0-25,-25 25,25-25,-25 25,0-1,0-24,0 25,0-25,0 25,0-25,0 25,-25-25,25 0,-25 25,0-25,1 0,-1 0,0 0,0 0,-25 0,26 0,-1-25,0 25,0-25,-24 25,24-25</inkml:trace>
  <inkml:trace contextRef="#ctx0" brushRef="#br0" timeOffset="12047.6891">8037 8186,'0'0,"25"-25,-25 25,25 0,-1-25,-24 25,25 0,0-25,0 25,25 0,-26 0,1 0,0 25,0-25,0 0,-1 25,1-25,0 25,-25-25,0 0,0 24,25-24,-25 25,0-25,0 0,0 0,0 0,0 0,0 0,0 0,-25 0,25-25,0 25,-25-24,25 24,0-25,0 0,-25 25,25-25,0 0,0 1,0 24,0-25,0 0,25 0,-25 25,25-25,-25 25</inkml:trace>
  <inkml:trace contextRef="#ctx0" brushRef="#br0" timeOffset="12443.7118">8806 7913,'0'0,"0"0,0 0,0-25,0 25,-25 0,0 0,25 0,-24 0,24 0,0 0,-25 0,25 25,-25-25,25 24,-25-24,25 25,0-25,0 25,0 0,0-25,0 25,0 0,0-25,0 24,0-24,25 25,-25-25,0 0,25 0,-25 0,25 0,-25 0,0 0,24 0,-24-25,25 25,-25-24,25-1,-25 0,25 0,-25 0,0 0,0 1,0-1,0-25,0 25,0-24,0 24,-25-25,25 26,-25-26,0 25,25 0,-24 1,24 24,0-25,0 25,0 0,0 0,0 25,0-1,0 1,0 0,0 0,24 24,1 1,-25 0,25-1,0 1,0-1,-1 1,1 0,0-25,0 24,0 1,-1-25,1-1</inkml:trace>
  <inkml:trace contextRef="#ctx0" brushRef="#br0" timeOffset="12880.7368">9401 8384,'-24'25,"24"-25,0 0,0 0,-25 0,25 0,0 0,0 0,0 0,0 0,0 0,25 0,-25 0,24 0,1 0,0 0,0 0,0-25,-1 25,26-25,-25 25,24-25,-24 25,0-24,25 24,-26-25,1 0,-25 25,25-25,-25 25,0-25,0 25,0-24,0 24,0-25,0 25,0-25,-25 25,25-25,-25 25,1 0,24-25,0 25,0 0,-25 0,25 0,0 0,0 0,0 0,0 0,0 0,0 0,0 0,25 0,-1 25,-24-25,25 25,0-25,0 25,-25-25,25 25,-1-25,-24 24,0 1,0-25,0 25,0 0,0 0,0-25,0 24,0 1,-24-25,-1 25,0 0,0-25,-24 25</inkml:trace>
  <inkml:trace contextRef="#ctx0" brushRef="#br0" timeOffset="13631.7797">10666 8260,'0'-25,"0"25,-24-25,24 25,0 0,0 0,-25 0,25 0,0 0,0 0,0 0,0 0,0 25,0 0,0-25,0 25,0 0,25-1,-25-24,0 25,0 0,0 0,24-25,-24 25,0-25,0 0,0 24,0-24,0 0,0 0,0 0,0 0,0 0,0-24,0 24,0-25,0 25,0-25,0 0,0 0,0 1,0-26,0 25,0-24,0-1,0 25,0-24,0-1,25 0,-25 25,25-24,0 24,0 0,-25 0,24 25,1 0,-25 0,25 0,0 0,-25 0,25 25,-25-25,0 25,0 0,0 0,0-1,0 1,0 25,0-25,0 0,-25-1,25 26,-25-25,25 0,-25-25,25 24,0 1,0-25,0 0,0 0,0 0,0 0,0 0,25 0,-25 0,25-25,0 25,-1 0,1 0,0 0,0-24,0 24,-1 0,26 0,-25 0,0 24,-1-24,1 0,-25 25,25 0,-25-25,25 25,-25-25,0 25,0-1,0 1,0-25,0 25,0 0,-25-25,0 25,0-25,25 24,-24-24,-26 0,25 25,0-25,1 0,-26 0,25 0,0 0,1 0,-26-25,25 25,25-24</inkml:trace>
  <inkml:trace contextRef="#ctx0" brushRef="#br0" timeOffset="13912.7958">11138 8161,'24'0,"1"-25,0 25,0 0,0 0,-25 0,0 0,0 0,0 25,0-25,0 25,0-25,0 24,0 1,0-25,0 25,0-25,0 25,0 0,0-25,0 24,24-24,-24 0,25 25,-25-25,25 0,0 0,-25 0,25 0,0-25,-1 25,-24 0,25-24,0 24,-25-25,25 25,-25-25,0 25,0-25,0 25,0-25,-25 1,25-1,-25 0,0 25,1-25,-1 0,0 1,0 24,0-25,-24 25</inkml:trace>
  <inkml:trace contextRef="#ctx0" brushRef="#br0" timeOffset="14120.8077">11411 7689,'24'0,"1"0,-25-24,25 24,-25 0,25 0,0 24,-25-24,24 25,-24 0,25 0,0 0,-25 24,25-24,0 25,-25-26,24 26,-24 0,25-25,-25 24,25-24,-25 0,0 0,25-1,-25 1,0-25,0 25,0-25,0 25</inkml:trace>
  <inkml:trace contextRef="#ctx0" brushRef="#br0" timeOffset="14428.8253">11485 7838,'25'-25,"0"25,-25 0,24-24,1 24,0 0,0-25,0 25,24-25,-24 25,0-25,0 0,-1 25,1-24,0 24,-25-25,25 25,-25-25,0 25,0-25,0 25,0 0,0-25,0 25,0 0,0 0,-25-24,25 24,0 0,0 0,0 24,0-24,0 25,0-25,0 25,0 25,0-26,0 1,25 25,-25-1,25 1,-25-25,24 24,1 1,-25-25,25 25,-25-26,0 1,25 0,-25 0,0 0</inkml:trace>
  <inkml:trace contextRef="#ctx0" brushRef="#br0" timeOffset="14591.8346">11882 7913,'0'0,"25"0,-25-25,24 25,1 0,-25 0,25-25,0 25,24 0,-24 0,0-25,25 25,-26 0,1 0</inkml:trace>
  <inkml:trace contextRef="#ctx0" brushRef="#br0" timeOffset="15370.8792">12700 7714,'0'-25,"0"25,-24 0,-1 0,25-24,-25 24,0 0,0 0,1 0,-1 0,0 0,0 24,0-24,0 25,1 0,-1-25,0 25,25 0,-25-1,25 1,0 0,0 0,0 0,0-1,25 1,-25 0,25-25,-25 25,25 0,-1-25,1 0,0 0,-25 0,25 0,0 0,0 0,-1 0,1-25,-25 25,25-25,-25 25,25-25,-25 0,25 1,-25-1,0 0,0 0,0 25,0-25,0 1,0-1,0 25,24-25,-24 25,0-25,0 25,0 0,25 0,-25 0,0 0,25 0,-25 0,25 0,-25 25,25-25,-25 0,24 25,-24-25,25 25,-25-25,0 24,25-24,-25 0,25 25,-25-25,0 25,0-25,0 0,25 25,-25-25,0 0,0 0,0 0,0 0,0 0,0 0,0 0,0 0,0 0,0 0,0 0,0-25,0 25,0 0,24-25,-24 25,0-25,25 1,-25 24,25-25,-25 0,0 25,25-25,0 25,-25-25,24 25,1-24,-25 24,25 0,0 0,0 0,-25 0,24 0,1 0,0 0,-25 24,25-24,0 0,-1 25,-24 0,25-25,0 25,-25-25,0 25,25-25,-25 24,0-24,0 25,0-25,0 25,0-25,0 0,0 25,0-25,0 0,0 0,25 0,-25 0,0 0,0 0,0 0,0-25,0 25,24-25,-24 0,0 1,0-1,25 0,-25 0,25 0,-25 1,25-1,-25 0,25 0,0 25,-1-25,-24 25,25 0,0-24,-25 24,25 0,0 24,-25-24,24 25,-24-25,25 25,-25-25,25 25,-25-25,0 25,25-25,-25 24,0-24,0 0</inkml:trace>
  <inkml:trace contextRef="#ctx0" brushRef="#br0" timeOffset="16219.9277">14040 6325,'0'0,"0"-25,25 25,-25-24,24 24,1-25,0 25,0-25,0 25,-1 0,26 0,-25 0,24 0,-24 0,0 0,25 0,-26 25,1-25,0 25,-25-25,25 24,-25 1,0 0,0 0,0 0,-25-1,25 1,-25 0,0 25,25-26,-24 1,-1 0,0 25,25-26,0 1,0 0,0 0,0 0,0-25,0 24,25 1,0-25,-1 25,1-25,0 0,25 0,-25 0,24 0,1 0,-1 0,-24 0,25 0,-1 0,-24-25,25 25,-25 0,-1-25,-24 25,25 0,-25 0,0 0,0 0,0 0,0 0,-25 0,25 0,-24 0,-1 0,25 0,-25 25,0-25,25 25,-25-25,25 25,-24 0,24 0,0-1,0 1,0 0,24 0,1 24,-25-24,25 25,0-25,0-1,-1 26,1-25,-25 0,25 24,0-24,-25 0,25 0,-25-25,0 24,0 1,0 0,-25-25,0 25,-25 0,26-25,-26 24,0-24,1 25</inkml:trace>
  <inkml:trace contextRef="#ctx0" brushRef="#br0" timeOffset="19906.1386">16198 6524,'0'24,"-25"-24,25 0,0 0,0 0,0 0,0 0,0 0,25-24,-25 24,25 0,-1 0,1 0,0 0,0-25,0 25,24 0,-24-25,25 25,-26 0,1-25,25 25,-50 0,25-25,-1 25,-24 0,0 0,0 0,0 0,0 0,-24 0,24 0,-25 0,0 0,25 25,-25-25,0 0,1 25,24-25,-25 0,0 25,25-25,0 0,-25 25,25-25,0 24,0 1,0 0,0-25,0 25,0 0,0-1,0 1,0 0,25 0,-25 0,0-1,0 1,0-25,25 25,-25 0,0-25,0 25</inkml:trace>
  <inkml:trace contextRef="#ctx0" brushRef="#br0" timeOffset="20206.1557">16744 6722,'0'0,"0"0,0-25,0 25,0 0,-25 0,0 0,25 0,-25 0,25 0,-25 25,25-25,-25 25,25-25,-24 25,24-1,0-24,0 25,0 0,24-25,-24 25,25-25,0 25,0-25,0 0,0 25,-1-25,1 0,0 0,0 0,0-25,24 25,-24 0,0 0,0-25,-25 25,24-25,-24 25,25-25,-25 0,0 25,0-24,-25 24,25-25,-24 0,-1 25,0-25,0 25,-24-25,24 25,0 0,0-24</inkml:trace>
  <inkml:trace contextRef="#ctx0" brushRef="#br0" timeOffset="20385.166">17091 6424,'25'0,"-25"0,24 0,-24 0,25 0,-25 25,25-25,-25 25,25-25,-25 25,0 0,25-1,-25 1,0 0,0 0,0-25,0 25,0-1,0 1,0-25,0 25,0 0,0-25</inkml:trace>
  <inkml:trace contextRef="#ctx0" brushRef="#br0" timeOffset="21042.2036">17289 6672,'0'0,"0"-24,0 24,25 0,-25-25,25 25,-25-25,25 25,-1 0,26-25,-25 25,0 0,24-25,-24 25,25 0,-26-24,26 24,0 0,-25 0,24 0,-24 0,0-25,24 25,-24 0,-25 0,25 0,-25 0,0 0,0 0,0 0,0 0,0 0,-25 0,25 0,-25 0,1 0,-1 0,0 0,0 0,0 25,1-25,-1 24,25-24,-25 25,25-25,-25 25,25-25,0 25,0-25,0 25,0-1,25-24,-25 0,25 25,-25-25,25 0,-1 0,-24 25,25-25,0 0,0 0,0-25,-1 25,-24 0,25 0,0-25,0 25,-25 0,25-24,-1 24,-24 0,25-25,-25 25,0 0,25 0,-25 0,0 0,0 0,0 0,0 0,0 0,25 0,-25 25,0-25,0 0,25 0,-25 24,0-24,24 0,-24 0,25 0,-25 0,25 0,0 0,-25 0,25 0,-1 0,1-24,0 24,-25-25,25 0,0 25,-1-25,-24 0,25 1,-25-1,0 0,0 0,25-24,-25-1,0 25,0-24,0-1,-25 0,0 1,25-1,-24 1,24 24,-25 0,25 0,-25 25,25-25,0 25,0 25,0-25,-25 25,25 0,0 0,0-1,0 1,0 25,0-1,0-24,25 25,-25-25,25 24,0-24,-25 0,24 0,1-1,0 1</inkml:trace>
  <inkml:trace contextRef="#ctx0" brushRef="#br0" timeOffset="21177.2113">18926 6300,'0'0,"0"0,0 0,0 0,0 0,25 0,-25 0</inkml:trace>
  <inkml:trace contextRef="#ctx0" brushRef="#br0" timeOffset="21334.2203">19026 6424,'-25'25,"25"-25,-25 0,25 0,0 25,0-25,0 0,0 0,0 0,0 0,25 0,0 0,-25 0,24 0,1 0</inkml:trace>
  <inkml:trace contextRef="#ctx0" brushRef="#br0" timeOffset="21590.2349">19398 6003,'0'-25,"0"25,0-25,0 0,0 1,0 24,0-25,24 25,1-25,-25 25,25 0,0-25,0 25,-1 0,1 25,0-25,0 25,0 0,-25-25,24 24,-24 26,0-25,0 0,0 24,-24-24,-1 25,25-26,-25 26,0-25,0 24,25-24,-24 0,24 0,-25 0,25-1,0 1,0 0,0 0</inkml:trace>
  <inkml:trace contextRef="#ctx0" brushRef="#br0" timeOffset="21705.2415">19770 6747,'24'25,"-24"-25,0 0,0 24,0-24,0 0,0 0,0 0,0 0,0 0,0 0</inkml:trace>
  <inkml:trace contextRef="#ctx0" brushRef="#br0" timeOffset="23909.3676">11014 10170,'-25'0,"25"0,0 0,0 0,0-25,-25 25,25 0,0 0,0 0,0 0,0 0,0 0,0 0,0 0,0 25,0-25,25 0,-25 25,0 0,25-25,-1 24,-24 1,25 0,0 0,-25 0,25-25,0 24,-25 1,24-25,-24 25,25-25,-25 25,0-25,25 0,-25 25,0-25</inkml:trace>
  <inkml:trace contextRef="#ctx0" brushRef="#br0" timeOffset="24157.3817">11162 10145,'0'0,"0"0,0 0,0 0,0 0,0 0,0 0,-24 0,24 0,0 0,0 0,0 25,-25-25,25 25,-25-25,25 25,-25-1,25-24,-25 25,1 0,24 0,-25 0,0-1,0-24,25 25,-25 0,25-25,-24 25,24 0,0-25</inkml:trace>
  <inkml:trace contextRef="#ctx0" brushRef="#br0" timeOffset="24729.4145">11956 10071,'0'0,"0"0,0 0,0 0,0 0,0 0,0 0,0 0,0 0,0 0,0 0,0 25,0-25,0 24,25 1,-25 0,25-25,0 25,-25 0,24-1,1 1,-25 0,25 0,0-25,-25 25,25-25,-25 24,24-24,-24 25,25-25,-25 0,0 0,0 0</inkml:trace>
  <inkml:trace contextRef="#ctx0" brushRef="#br0" timeOffset="24942.4266">12155 10071,'0'0,"0"0,0 0,0 0,0 0,0 0,0 0,-25 0,25 25,0-25,-25 24,25-24,-25 25,25 0,-25 0,25 0,-24-1,-1 1,25 0,-25 0,25 0,-25-25,25 24,0 1,-25 0,25 0</inkml:trace>
  <inkml:trace contextRef="#ctx0" brushRef="#br0" timeOffset="26297.5042">12080 10964,'0'0,"0"-25,-25 0,25 25,0 0,0-25,0 25,0 0,0 0,0 0,0 0,0 25,0-25,0 25,0 0,0-1,0 1,0 25,0-25,25 24,-25 1,0 0,25-26,-25 26,0 0,25-26,-25 26,0-25,0 0,0 24,25-24,-25 0,0-25,0 25,0-1,0-24,0 0,0 25,0-25,0 0,0 0</inkml:trace>
  <inkml:trace contextRef="#ctx0" brushRef="#br0" timeOffset="26642.5239">11956 11013,'0'0,"0"0,-25 0,25 0,0 25,0-25,0 25,0-25,-24 25,24-1,0-24,0 25,0 0,-25 0,25-25,0 25,0-25,0 25,0-25,0 0,0 0,0 0,0 0,0 0,0 0,0 0,0-25,0 25,0-25,0 25,0-25,0 0,0 0,0 1,0-1,25 0,-25 0,24 0,-24 1,25 24,-25-25,25 25,0-25,0 25,-25 25,24-25,1 25,0-25,0 24,0 1,-1 0,1 25</inkml:trace>
  <inkml:trace contextRef="#ctx0" brushRef="#br0" timeOffset="29813.7053">14065 9872,'0'0,"0"0,0-25,0 25,0 0,0 0,0 0,0 0,0 0,0 0,0 25,24-25,-24 0,25 25,0-25,-25 25,25 0,0-25,-1 24,1 1,-25-25,25 25,0 0,0-25,-25 25,24-25,-24 25,25-25,-25 0,0 0,0 24</inkml:trace>
  <inkml:trace contextRef="#ctx0" brushRef="#br0" timeOffset="30013.7167">14313 9872,'0'0,"0"0,0 0,0 0,0 0,-25 0,25 0,0 0,-25 0,25 25,0-25,-25 25,25-25,-25 25,1-1,-1-24,25 25,-25 0,0 0,0 0,1 0,24-1,-25 1,0 0</inkml:trace>
  <inkml:trace contextRef="#ctx0" brushRef="#br0" timeOffset="30669.7542">13221 10021,'0'0,"-25"0,25 0,0-25,0 25,0 0,-24 0,24 0,0 0,0 0,0 0,0 0,0 0,0 0,0 0,0 25,24-25,-24 0,25 25,-25 0,25-25,-25 25,25-25,0 24,-25 1,24-25,-24 25,25-25,0 25,-25-25,25 25,-25-25</inkml:trace>
  <inkml:trace contextRef="#ctx0" brushRef="#br0" timeOffset="30853.7648">13370 10021,'0'0,"0"0,-25-25,25 25,0 0,-25 0,25 25,-24-25,24 25,-25-25,25 25,-25 0,0-1,0 1,1 0,-1 25,0-26,0 1,0 25,1-25</inkml:trace>
  <inkml:trace contextRef="#ctx0" brushRef="#br0" timeOffset="39017.2317">12006 10120,'0'0,"0"0,0 0,0 0,0 0,0 0,0 0,0 0,0 0,0 0,0 0,0 0,0 0,0 0,0 0,0 0,0 25,0-25,0 25,0-25,0 25,25 0,-25-25,0 24,0 1,0-25,0 25,0 0,0-25,0 25,0-25,0 24,0-24,0 25,24-25,-24 0,0 0,0 0,0 0,0 0,0 0,0 0,0-25,0 25,0 0,0-24,0 24,0-25,0 25,0-25,0 0,0 25,0-25,0 25,0-24,0 24,0-25,0 25,0 0,0-25,-24 25,24 0,0 0,0 0,0 0,0 0,0 0,0 0,0 0,0 25,0-25,0 25,0-25,0 24,0-24,0 25,0-25,0 25,0-25,0 25,0-25,0 25,0-25,0 0,0 24,0-24,0 0,0 0,0 0,0 0,0 0,0 0,0 0,0-24,0 24,0 0,0-25,0 25,0-25,0 0,0 25,0-25,0 25,0-24,0-1,0 25,0-25,0 25,0 0,0 0,0-25,0 25,0 0,0 0,0 25,0-25,0 25,0-25,0 25,0-25,0 24,0-24,0 25,24-25,-24 25,0-25,0 0,0 25,0-25,0 0,0 0,0 0,0 0,0 0,25 0,-25 0,0 0,0 0,0-25,0 25,0 0,0-25,0 25,0-25,0 1,0 24,0-25,0 25,0-25,0 0,0 25,0 0,0-25,0 25,0 0,0 0,0 0,0 0,0 0,0 25,0-25,0 25,0-25,0 25,0 0,0-25,0 24,0 1,0-25,0 25,0-25,0 25,0-25,0 25,0-25,0 0,0 24,25-24,-25 0,0 0,0 0,0 0,0-24,0 24,0 0,0-25,0 25,0 0,25-25,-25 0,0 25,0-25,0 25,0-24,0 24,0-25,0 25,0-25,-25 25,25 0,0 0,0 0,0 0,0 0,0 0,0 25,0-25,0 25,0-25,0 24,0-24,0 0,0 25,0-25,0 0,0 0,0 0,0 0,0 0,0 0,0 0,0 0,0 0,25 0,-25 0,0-25,0 25,0 0,0-24,0 24,0 0,0-25,-25 25,25 0</inkml:trace>
  <inkml:trace contextRef="#ctx0" brushRef="#br0" timeOffset="41412.3687">10691 10815,'0'0,"0"0,0 0,-25 0,25 0,0 0,0 0,0 0,0 0,0 0,0 25,0-25,0 0,0 0,25 0,-25 0,25 0,0 0,0 0,-1 0,1 0,25 0,-25 0,24 0,1 0,-1 0,26 0,-26-25,1 25,24 0,-24-25,25 25,-26 0,26-25,-26 25,1-25,-1 25,1 0,0-24,-26 24,1 0,25 0,-50-25,25 25,-25 0,24 0,-24 0,0 0,0 0,0 0,0-25,-24 25,24 0,-25 0,25 0,-25 0,25 0,-25-25,0 25,25 0,-24 0,24 0,-25 0,25 0,0 0,-25 0,25 0,0 0,0 0,0 0,0 0,0 0,0 0,0 0,0 0,0 0,0 0,0 0,0 0,0 0,0 0,0 0,0 0,0 0,0 0,0 0,0 25,25-25,-25 0,25 0,-25 0,24 25,1-25,-25 0,25 0,-25 25,25-25,-25 0,25 0,-25 24,0-24,0 0,0 25,0-25,0 25,0-25,-25 25,25-25,-25 25,-25-1,26 1,-1 0,-25 0</inkml:trace>
  <inkml:trace contextRef="#ctx0" brushRef="#br0" timeOffset="43651.4967">11956 10021,'0'0,"0"0,0 0,0 0,0 0,0 0,0 25,0-25,0 0,25 25,-25-25,0 25,0-1,25 1,-25 0,25-25,-25 25,0 0,0-1,24 1,-24 0,0-25,0 25,0-25,0 25,0-25,25 0,-25 24,0-24,0 0,0 0,0 0,0 0,0-24,0 24,0 0,0-25,0 25,0-25,0 0,0 25,0-25,-25 1,25 24,0-25,0 0,0 0,0 0,-24 25,24-24,0 24,0 0,0-25,0 25,0 0,0 25,0-25,0 0,0 24,0 1,0 0,24-25,-24 25,0 0,0-1,25 1,-25 0,0 0,0 0</inkml:trace>
  <inkml:trace contextRef="#ctx0" brushRef="#br0" timeOffset="44539.5475">14313 10443,'24'0,"-24"0,0 0,0 0,0 0,0 0,0 0,0 0,0 0,0 0,0 0,-24 25,-1-25,25 0,-25 0,-25 24,26-24,-26 0,25 25,-24-25,-1 25,0-25,-24 25,24 0,-24-25,24 24,-24 1,0-25,-1 25,1 0,-1-25,1 25,-25-1,24 1,1-25,-25 25,24 0,1 0,-1-25,1 24,24-24,-24 25,24-25,-24 25,24-25,25 0,-24 25,24-25,-25 0,26 0,24 0,-25 0,25 0,0 0,0 0,0 0,0 0,0 0,25 0,-25-25,24 25,1-25,0 25,-25 0</inkml:trace>
  <inkml:trace contextRef="#ctx0" brushRef="#br0" timeOffset="44855.5656">12527 10691,'0'0,"0"0,0 0,0 0,0 0,0-25,0 25,0 0,0 0,0 0,0 0,0 0,0 0,0 0,0 0,0 0,0 0,0 0,0 0,0 0,0 0,0 0,0 0,0 0,0 0,-25 0,25 25,0-25,0 0,-25 25,25-25,-25 24,25 1,-25-25,25 25,-24 0,24 0,-25-1,25 1,-25-25,25 25,0 0,0 0,0-1,0 1,0-25,0 25,0-25,25 25,0-25,-1 0,1 0,0 0,0 0,0 0,24 0,-24 0,25 0,-25 0</inkml:trace>
  <inkml:trace contextRef="#ctx0" brushRef="#br0" timeOffset="47048.6911">11907 9947,'0'0,"-25"0,25-25,0 25,0 0,0 0,0 0,0 0,0 0,0 0,0 0,0 25,0-25,25 0,-25 24,24 1,-24-25,25 25,0 0,-25 0,25 0,0-1,-1 26,1-25,-25 0,25-25,0 24,0 1,-25 0,24-25,1 25,-25-25,25 25,-25-25,0 0,0 0,25 0,-25 0,0 0,0 0,0 0,0 0,0 0,0-25,0 25,0 0,0-25,0 25,0 0,0-25,0 25,0-25,-25 1,25 24,0-25,-25 0,25 0,0 0,-25 1,25-1,-24 25,24-25,0 0,-25 25,25-25,0 25,0-25,0 25,0 0,0 0,0 0,0 0,0 0,0 0,0 0,0 25,0-25,0 25,0-25,0 25,0 0,0 0,0-1,0 1,0 0,-25 0,25 0,0-25,0 24,0 1,0 0,-25-25,25 25,0 0,0-25,-25 24</inkml:trace>
  <inkml:trace contextRef="#ctx0" brushRef="#br0" timeOffset="47271.7038">12155 10046,'0'0,"0"0,0 0,-25 25,25-25,-25 25,25-25,-25 24,25 1,-25 0,25 0,-24 0,-1-1,25 1,-25 0,25 0,-25 0</inkml:trace>
  <inkml:trace contextRef="#ctx0" brushRef="#br0" timeOffset="49689.8421">15627 8756,'0'0,"0"0,0 0,0 0,0 0,0-25,25 25,0 0,0-25,0 25,-1 0,26-24,0 24,-26-25,26 25,0-25,-1 25,1-25,-1 25,1-25,0 25,-1 0,1-24,-25 24,-1 0,1-25,0 25,0 0</inkml:trace>
  <inkml:trace contextRef="#ctx0" brushRef="#br0" timeOffset="49901.8542">16223 8607,'-25'0,"0"0,0 25,25-25,-25 0,25 0,0 0,0 25,-24-25,24 0,0 25,0-25,0 24,0-24,0 25,0 0,24 0,-24 24,0-24,25 0,-25 25,0-26,0 1,0 25,0-25,0 0,0-1,0 1,0 25,0-25,0-1,0 1,0 0,0-25,0 25,0 0,0-25,0 24,0-24,0 25</inkml:trace>
  <inkml:trace contextRef="#ctx0" brushRef="#br0" timeOffset="50233.8732">16347 9029,'0'0,"0"-25,0 25,0 0,0 0,0 0,0 0,0 0,-25 25,25-25,0 25,-25-25,25 25,0-1,0-24,0 25,0 0,0 0,0 0,0-1,0-24,25 25,0-25,-25 25,24-25,1 0,0 25,0-25,0 0,-1 0,1 0,0-25,0 25,0 0,-25-25,24 25,1-25,0 25,-25-24,0-1,0 25,0-25,0 0,0 0,0 25,0-24,-25-1,0 0,1 25,-1-25,-25 0,25 25,1-25,-1 25,0-24,0 24</inkml:trace>
  <inkml:trace contextRef="#ctx0" brushRef="#br0" timeOffset="50453.8858">16768 8657,'25'-25,"-25"25,25 0,-25 0,0-25,0 25,0 0,0 25,0-25,0 25,0-25,0 25,0-1,0 1,25 25,-25-25,0-1,0 1,25 0,-25 0,0 0,0-1,0 1,0 0,24 0,-24-25,0 25,0-25</inkml:trace>
  <inkml:trace contextRef="#ctx0" brushRef="#br0" timeOffset="51229.9302">16843 8880,'0'-25,"0"25,0 0,0 0,0 0,0 0,0-25,25 25,-25 0,24 0,1 0,0-24,0 24,0 0,-1 0,1 0,0 0,25 0,-26 0,1-25,25 25,-25 0,-1 0,26 0,-25 0,0 0,24 0,-24 0,0-25,0 25,-25 0,24 0,-24-25,0 25,0 0,0 0,0-25,-24 25,-1 0,25 0,-25-24,0 24,0 0,25 0,-24 0,-1 0,0 0,25 24,-25-24,25 0,-25 25,25 0,-24-25,24 25,0 0,0-25,0 24,0 1,0 0,0-25,0 25,0-25,24 25,-24-25,25 0,-25 24,25-24,0 0,-25 0,25 0,-1 0,-24-24,25 24,0 0,-25-25,25 25,0-25,-25 25,24-25,-24 25,25-25,-25 25,0-24,0 24,0 0,0-25,0 25,0 0,0 0,0 0,0 0,0 0,0 25,0-25,0 24,0-24,0 25,0-25,0 25,25 0,-25-25,0 25,25-25,-25 24,25-24,-1 25,-24-25,25 0,0 0,-25 0,25 0,0 0,0-25,-25 25,24-24,1 24,0-25,-25 0,25 25,0-25,-25 0,24 1,-24-26,25 25,-25 0,0-24,0 24,0-25,0 1,0-1,0-24,0 24,0 1,-25-26,25 26,-24-26,-1 26,25-1,-25 25,0 0,25 0,-25 1,25 24,-24 24,24-24,0 25,-25 0,25 25,0-25,0 24,-25 1,25 24,0-24,0-1,0 26,0-26,25 1,-25 0,25-1,-25 1,24-25,-24 24,0-24,25 0,-25 0,25-25,-25 24,0 1,0-25,25 0</inkml:trace>
  <inkml:trace contextRef="#ctx0" brushRef="#br0" timeOffset="51437.9421">18281 8359,'0'-25,"0"25,0 0,0 0,0 0,0 0,0 0,0 25,25-25,-25 0,25 0,-25 0,25 0,0 0,-1 0,1 0,25 0,-25 0,-1 0</inkml:trace>
  <inkml:trace contextRef="#ctx0" brushRef="#br0" timeOffset="51605.9517">18381 8483,'-25'0,"25"25,-25-25,25 0,0 25,0-25,0 0,0 0,0 25,0-25,25 0,-25 0,25 0,-1 24,1-24,0 0,0 0,0 0,24 0,-24 0</inkml:trace>
  <inkml:trace contextRef="#ctx0" brushRef="#br0" timeOffset="52514.0036">18951 8012,'0'0,"0"0,0 0,0 0,0 0,0 0,0 0,0 0,0 0,0-25,25 25,0 0,0 0,-1-25,26 25,0 0,-1 0,1-25,24 25,-24-24,-1 24,26 0,-26-25,1 25,-25 0,24 0,-24 0</inkml:trace>
  <inkml:trace contextRef="#ctx0" brushRef="#br0" timeOffset="52730.016">19323 7987,'0'0,"0"25,0-25,0 0,0 0,0 0,0 25,0-25,0 25,0-1,0 1,0 0,0 0,25 0,-25 24,0-24,25 0,-25 0,0 24,0-24,0 0,0 24,25-24,-25 0,0 0,0 0,0-1,0 1,0 0,0 0,0-25,0 25,0-25,0 24</inkml:trace>
  <inkml:trace contextRef="#ctx0" brushRef="#br0" timeOffset="53058.0348">19844 8384,'0'-25,"0"25,0 0,0-25,-25 25,25 0,-25 0,25 0,-24 0,24 25,-25-25,0 0,25 25,-25 0,25-25,-25 25,25-1,0-24,0 25,0 0,0 0,0-25,25 25,-25-1,25-24,0 25,-25-25,25 0,-1 0,1 0,0 0,0 0,0 0,0 0,-1 0,-24-25,25 25,0-24,0 24,0-25,-25 0,0 25,0-25,0 0,0 1,0 24,-25-25,0 0,25 0,-25 25,-24-25,24 1,0 24</inkml:trace>
  <inkml:trace contextRef="#ctx0" brushRef="#br0" timeOffset="53334.0506">20167 8161,'0'0,"24"0,-24 0,0 0,0 0,0 25,0-1,0-24,0 25,0 0,0 25,0-26,0 26,0 0,0-1,0 1,0-1,0 1,0 24,25-24,-25 0,0-1,0 1,0-1,0-24,0 25,0-25,0 0,0-1,0 1,0 0,0-25,0 25,0-25,0 0,25 0,-25 0</inkml:trace>
  <inkml:trace contextRef="#ctx0" brushRef="#br0" timeOffset="53577.0645">20191 8706,'0'-24,"0"-1,0 0,0 25,0-25,0 0,25 1,-25-1,25 0,-25 0,25 25,0-25,-25 1,24 24,1-25,0 0,0 25,0 0,-25-25,24 25,1 0,0 0,-25 25,25-25,0 0,-25 25,24 0,-24-25,0 24,0 1,0 0,0 0,-24 0,24-1,-25 1,0-25,0 25,0 0,1 0,-1-25,-25 24,25-24,1 0,-1 25,0-25</inkml:trace>
  <inkml:trace contextRef="#ctx0" brushRef="#br0" timeOffset="53798.0771">20638 8334,'0'0,"0"0,25 0,-25 0,24 0,-24 0,25 0,0 0,0 0,0 0,24 0,-24 0,0 0,25 0,-26 0,1 0,25-24,-25 24,-25 0,24 0</inkml:trace>
  <inkml:trace contextRef="#ctx0" brushRef="#br0" timeOffset="53998.0885">20836 8111,'0'0,"0"0,0 0,0 0,0 0,0 0,0 0,0 25,0-25,0 25,0 0,0-1,0 1,25 0,-25 25,0-26,25 1,-25 25,25-25,-25-1,0 26,0-25,0 0,25-1,-25 1,0 0,0 0,0-25,0 25</inkml:trace>
  <inkml:trace contextRef="#ctx0" brushRef="#br0" timeOffset="54638.1251">21432 8136,'0'0,"0"0,0 0,0 0,0 0,0 0,0 25,0-25,0 25,24-1,-24-24,0 25,0 0,0 0,0 0,0-1,0 1,0-25,0 25,0-25,0 25,0-25,0 0,0 0,0 25,0-25,0 0,0 0,0-25,0 25,0 0,0-25,0 25,0-25,0 0,0 1,0-1,0-25,-24 25,24-24,0 24,0-25,0 1,0-1,0 0,0 26,0-26,0 0,24 26,-24-1,25 0,0 0,0 0,-25 1,25 24,-1 0,1 0,0-25,0 25,0 0,-1 25,1-25,0 24,0 1,-25-25,25 25,-25 0,0 0,0 24,0-24,0 0,0 0,-25 24,25-24,-25 0,0 0,25 0,-25-1,1 1,-1 0,0-25,25 25,-25-25,25 25,0-25,0 0,0 0,0 0,0 0,0 0,0 0,25 0,0 0,-25-25,25 25,-1 0,1 0,0 0,25 0,-26 0,1 25,0-25,25 0,-26 24,1 1,0-25,25 25,-50 0,25-25,-1 25,-24-25,0 24,0 1,0-25,0 25,-24-25,24 25,-25-25,0 0,-25 25,25-25,-24 0,-1 24,25-24,-24 0,-1 0,1 0,24 0,-25-24,25 24</inkml:trace>
  <inkml:trace contextRef="#ctx0" brushRef="#br0" timeOffset="55057.1491">22771 8037,'-25'0,"0"0,25 0,0 0,-24 0,24 0,0 0,0 0,0 0,0 0,0 0,0 0,0 0,24 0,1 0,0 0,0 25,0-25,24 0,1 0,-1-25,-24 25,25 0,0 0,-1 0</inkml:trace>
  <inkml:trace contextRef="#ctx0" brushRef="#br0" timeOffset="55513.1752">23714 7813,'0'0,"0"0,0 0,0 0,0 0,0 0,0 0,24 0,1-24,-25 24,25 0,0-25,0 0,-1 25,1-25,0 0,-25 25,25-24,0-1,-1 0,-24 25,25-25,-25 0,0 1,25 24,-25-25,0 0,0 0,0 25,0-25,0 25,0 0,0 0,0 0,0 0,0 0,0 0,0 25,0-25,0 25,0 0,0 0,0 24,0 1,0-25,0 24,0 26,0-26,0 1,0-1,-25 26,25-25,0-1,0 1,-25-1,25 1,0 0,0-26,0 26,0-25,0 0,0 24,0-24,0 0,0-25,0 25</inkml:trace>
  <inkml:trace contextRef="#ctx0" brushRef="#br0" timeOffset="55677.1846">23862 8582,'0'0,"-24"0,24 0,-25 0,25 0,0 0,0 0,0 0,0 0,0 0,25 0,-25 0,24 0,1-24,0 24,0 0,0 0,24 0,1-25,0 25,-1 0,1 0,-1 0,1-25,0 25,-1 0,1 0,-25-25</inkml:trace>
  <inkml:trace contextRef="#ctx0" brushRef="#br0" timeOffset="59617.4099">19770 8706,'0'0,"0"0,0 0,0 0,0 0,0 0,0 0,0 0,0 0,0 0,0 0,0 0,0 0,0 0,0 0,0 0,0 0,0 0,0 0,0 0,0 0,0 0,0 0,0 0,0 0,0 0,0 0,0 0,0 25,0-25,0 0,0 0,0 0,0 0,0 0,0 0,0 0,0 0,0 0,0 0,0 0,0 0,0 0,0 0,0 0,0 0,0 0,0 0,0 0,0 0,0 0,0 0,0 0,0 0,0 0,0 0,0 0,0 0,0-25,0 25,0 0,0 0,0 0,0 0,0 0,0 0,0 25,0-25,0 0,0 0,0 0,0 0,0 0,0 0,0 0,0 0</inkml:trace>
  <inkml:trace contextRef="#ctx0" brushRef="#br0" timeOffset="60697.4717">21580 8285,'0'25,"0"-25,0 0,0 0,0 0,0 0,0 0,0 0,0 0,0 0,0 0,0 0,0 0,0 0,0 24,0-24,0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66475.8022">22796 8086,'0'0,"-25"0,25 0,0 0,0 0,0 0,-25 0,25 0,0 0,0 0,0 0,0 0,0 0,0 0,0 0,0 0,0 0,0 0,0 0,25 0,-25 0,25 0,-25 0,25 0,-1 0,-24 0,25 0,0-24,0 24,0 0,-1 0,-24 0,25 0,-25 0,0 0,0 0,0 0,0 0,0 0,0 0,0 0,0 0,-25 0,25 0,-24 0,24 0,-25 0,0 0,25 0,-25 0,25 0,-25 0,25 0,0 0,0 0,0 0,0 0,0 0,0 0,25 0</inkml:trace>
  <inkml:trace contextRef="#ctx0" brushRef="#br0" timeOffset="67266.8475">23813 8582,'-25'0,"25"0,-25 0,25 0,-25 0,25 0,0 0,0 0,0 0,0 0,0 0,0 0,25 0,-25 0,25 0,-25 0,25 0,0 0,-1 0,1 0,25 0,-25 0,24 0,-24-24,25 24,-1 0,1 0,0 0,-1-25,-24 25,25 0,-26 0,1 0,-25 0,25 0,-25 0,0 0,-25 0,0 0,1 0,-1 0,-25 0,1 0,-1 0,0 0,1 0,-1 25,0-25,1 0,24 0,-25 0,26 24,-1-24,0 0,0 0,25 0,0 0,0 0,25 0,-25 0,25 0,0 0,24 0,1 0,-1 0,26 0,-1 0,-24 0</inkml:trace>
  <inkml:trace contextRef="#ctx0" brushRef="#br0" timeOffset="69710.9873">10964 2307,'-25'0,"25"0,-25 25,25-25,0 0,0 0,0 0,0 0,0 0,0 0,0 0,0 0,25 0,-25 0,25 24,0-24,0 0,-1 0,26 0,0 0,-1 0,1 0,-1 0,26-24,-1 24,1 0,24-25,-25 25,26-25,-26 25,25-25,0 25,-24-25,24 25,-25-24,26 24,-26-25,1 25,-1 0,-24-25,-1 25,1 0,-1 0,-24 0,0-25,0 25,-25 0,0 0,0 0</inkml:trace>
  <inkml:trace contextRef="#ctx0" brushRef="#br0" timeOffset="69996.0036">11088 2381,'-50'25,"26"-25,-1 0,25 25,0-25,0 0,0 0,0 0,25 0,-1 0,26 0,-25-25,24 25,26 0,-26-25,26 25,-1-25,26 25,-1-24,0 24,0-25,25 0,-25 25,25-25,-24 0,24 25,-25-24,0 24,0-25,-24 25,24-25,-25 25,-24 0,24 0,-24-25,-25 25,0 0,-1 0,1 0,0 0,-25 0,0 0</inkml:trace>
  <inkml:trace contextRef="#ctx0" brushRef="#br0" timeOffset="71131.0685">17736 10666,'0'0,"-25"0,25 0,-25 0,25 0,0 0,0 0,0 0,0 0,0-25,0 25,0 0,25 0,0 0,0 0,-1 0,26 0,-25-25,0 25,24 0,-24 0,25 0,-26 0</inkml:trace>
  <inkml:trace contextRef="#ctx0" brushRef="#br0" timeOffset="71299.0781">17661 10864,'0'25,"0"-25,0 0,0 0,0 0,25 0,0 0,0-25,0 25,-1 0,1 0,25-24,-25 24,24 0,1-25,-1 25,1 0,0-25,-1 25</inkml:trace>
  <inkml:trace contextRef="#ctx0" brushRef="#br0" timeOffset="71651.0982">18827 10319,'0'-25,"0"25,0-25,0 25,0 0,0 0,0 0,0-25,0 25,0 0,0 0,0 0,0 25,0-25,0 25,0-25,0 50,25-26,-25 1,25 25,-25-25,0 24,25 1,-25-1,0-24,24 25,-24-1,0-24,0 25,0-25,0-1,0 26,0-25,0 0,0-1,0 1,0-25,0 25,25-25,-25 0,0 25,0-25</inkml:trace>
  <inkml:trace contextRef="#ctx0" brushRef="#br0" timeOffset="72067.122">19422 10319,'25'0,"0"-25,-25 25,25-25,-25 25,0-25,0 25,0 0,0 0,0 0,0 0,0 0,0 25,0-25,-25 25,25-25,-25 25,0 0,25-1,-24 26,-1-25,0 24,0 1,0-25,25 24,-24 1,24-25,0 24,0 1,0-25,0 0,0 24,0-24,24 0,-24 0,25-1,0 1,0-25,0 25,-1-25,1 0,0 0,0 0,0 0,-1 0,1 0,0 0,0-25,-25 25,25-25,-1 25,-24-24,25-1,-25 25,0-25,0 0,0 0,-25 1,1-1,-1 0,0 25,0-25,0 25,-24-25,24 25,0 0,-24 0,24 0,0 0,0 0,0 0</inkml:trace>
  <inkml:trace contextRef="#ctx0" brushRef="#br0" timeOffset="72331.1371">20216 10567,'0'0,"0"0,0 0,0-25,25 25,-25 0,0 0,0 0,25 0,-25 0,25 0,-25 0,24 0,1 0,25 0,-25 0,-1 0,26 0,-25 0,24 0,-24 0,0 0,25-25,-50 25</inkml:trace>
  <inkml:trace contextRef="#ctx0" brushRef="#br0" timeOffset="72531.1486">20464 10294,'-25'0,"25"0,0 0,0 0,0 0,0 0,0 0,0 0,0 0,0 25,0-25,0 25,0 24,0-24,0 0,0 24,0 1,0-25,0 24,0 1,0-25,0 0,0 24,0-24,0 0,0 0,0-1</inkml:trace>
  <inkml:trace contextRef="#ctx0" brushRef="#br0" timeOffset="73959.2302">3399 4242,'0'0,"0"0,-25 0,25 0,0 0,0 0,25 0,-25 0,24-25,1 25,0 0,0 0,24 0,1 0,0-25,-1 25,26-25,-1 25,0-25,26 1,-1 24,0-25,0 0,25 0,0 0,0 1,0-1,25 0,0 0,0 25,0-25,0 1,-1-1,1 0,0 0,0 0,0 1,-25-1,25 25,-25-25,0 0,0 0,0 25,-25-25,0 1,0 24,-24-25,24 25,-49-25,24 25,-24 0,-26-25,26 25,-25 0,0 0,-25 0,0 0,0-25,0 25,0 0,0 0,0 0,0 0,0 0,0 0</inkml:trace>
  <inkml:trace contextRef="#ctx0" brushRef="#br0" timeOffset="75379.3115">21357 10220,'25'-25,"-25"25,0-25,25 25,-25-25,25 0,-25 25,0-24,24-1,-24 25,0 0,25-25,-25 25,0 0,0 0,0 0,0 0,0 0,0 0,0 0,0 0,0 0,-25 25,25-25,-24 25,-1-25,0 24,-25 1,26 0,-1 25,-25-26,25 1,1 0,-1 0,0 0,0 24,0-24,25-25,0 25,0 0,0-25,0 24,25-24,0 0,-25 25,25-25,0 0,24 0,-24 0,0-25,24 25,-24 0,0 0,25-24,-26 24,1-25,0 25,0-25,0 25,-1-25,-24 25,25-25,-25 25,0-24,0 24,0 0,0-25,0 25,0 0,0-25,0 25,-25 0,25 0,0 0,0 0,0 0,-24 25,24-25,0 25,0-1,-25 1,25 0,0 0,0 0,0-1,0 1,0 0,0 0,0 0,0-1,0 1,0 0,0 0,0-25,0 25,0-1,0-24,0 25,0-25</inkml:trace>
  <inkml:trace contextRef="#ctx0" brushRef="#br0" timeOffset="75863.3392">22027 10492,'25'-24,"-25"-1,25 0,-25 25,24-50,-24 26,0-1,0 0,0 0,0 0,0 1,0-26,0 25,-24 25,24-25,-25 1,0 24,25-25,-25 25,0 0,0 0,1 0,-1 0,0 0,0 25,0-1,1-24,-1 25,0 0,25 0,-25 0,25-1,0 1,0 0,0 0,0 0,25-1,0 1,-25-25,25 25,-1 0,1-25,0 0,0 0,0 0,-1 0,1 0,-25 0,25 0,0-25,0 25,0-25,-1 25,-24-25,25 1,-25-1,25 0,-25 0,0 0,25 1,-25-1,0 0,0 0,0 25,0 0,0-25,0 25,0 0,0 25,0-25,0 25,0 0,0 0,0-1,0 26,-25-25,25 24,0 1,0 0,0-26,0 26,0 0,0-26,0 1,0 25,0-25,0-1,25 1,-25 0,0 0,0-25,0 25,0-25</inkml:trace>
  <inkml:trace contextRef="#ctx0" brushRef="#br0" timeOffset="76063.3506">22647 10443,'0'0,"0"-25,0 25,0 0,0 0,0 0,25-25,-25 25,25 0,-1 0,1-25,0 25,25 0,-26 0,26-24,0 24,-26 0,26 0</inkml:trace>
  <inkml:trace contextRef="#ctx0" brushRef="#br0" timeOffset="76452.3728">23689 10120,'-25'0,"25"0,0 0,0 0,0 0,0 0,0 0,0 0,25-24,-25 24,0 0,25 0,-25-25,24 25,-24-25,25 25,0 0,0-25,-25 0,25 25,-1-25,-24 25,25-24,-25 24,0-25,0 25,0-25,0 25,0 0,0-25,0 25,0 0,0-25,0 25,0 0,0 0,-25 0,25 0,0 0,0 25,-24-25,24 25,0-25,-25 25,25 0,0-1,-25 26,25-25,0 25,-25-1,25-24,0 25,-25-1,25 1,0-25,0 24,0-24,0 25,0-26,0 1,0 25,0-25,0-1</inkml:trace>
  <inkml:trace contextRef="#ctx0" brushRef="#br0" timeOffset="76643.3838">23515 10765,'-25'0,"25"0,0 0,0 0,0-25,0 25,0 0,0 0,0 0,25 0,0 0,0-24,0 24,24 0,1 0,-1 0,1 0,0 0,-1 0,26-25,-26 25,1 0,0 0,24 0,-24 0,-1 0</inkml:trace>
  <inkml:trace contextRef="#ctx0" brushRef="#br0" timeOffset="77713.445">17686 12278,'0'0,"0"0,0 0,0 0,0 0,0 0,0 0,0 0,25 0,-25 0,25 0,0 0,-1-24,26 24,-25 0,24 0,1-25,0 25,-1 0,1 0</inkml:trace>
  <inkml:trace contextRef="#ctx0" brushRef="#br0" timeOffset="77873.4541">17860 12452,'0'25,"-25"-25,25 0,0 0,0 25,0-25,0 0,25 0,0 0,-25 0,24 0,1 0,25 0,-25 0,24 0,1 0,-1-25</inkml:trace>
  <inkml:trace contextRef="#ctx0" brushRef="#br0" timeOffset="80786.6208">19919 11906,'0'-25,"0"1,0-1,0 0,-25 0,0 25,25-25,-25 1,0 24,0 0,1 0,-1 0,0 24,0 1,0 25,-24-25,24 24,0 26,-24-26,24 26,0-26,-25 26,26-1,-1 1,25-1,-25 0,25-24,0 0,0 24,25-49,-25 24,25-24,-1 0,-24 0,50 0,-25-25,0 24,-1-24,26 0,-25 0,0 0,24-24,-24-1,0 25,24-25,-24 0,0 0,0 1,0-1,0 0,-25-25,24 26,-24-1,0 0,-24 0,-1 0,0 1,0-1,0 25,0-25,-24 25,24 0,-25 0,1 0,24 25,-25-25,1 25,-1-25,25 24,-24 1,24 0,0 0,0-25</inkml:trace>
  <inkml:trace contextRef="#ctx0" brushRef="#br0" timeOffset="81262.648">20241 11733,'25'-25,"0"0,-1 0,1 25,-25-25,25 25,-25-24,0 24,0 0,0 24,0-24,0 25,-25 0,25 0,-25 24,1-24,-1 25,0-1,0 1,0 0,-24-1,24 1,0-1,0 1,25 0,-24-25,24-1,0 1,0 0,24 0,1-25,0 25,0-25,0 0,-1 0,26 0,-25 0,24 0,1 0,0-25,-1 25,1-25,-1 0,-24 0,25 1,-1-1,1 0,-25 0,0 0,-1 0,1 1,0-26,-25 25,0 0,0 1,-25-1,0 0,1 0,-1 25,25-25,-25 25,0 0,0 25,1-25,-1 25,25 0,-25 0,25 24,-25 1,25-1,-25 1,25 0,0-1,0 1,0 0,0-26,0 26,0 0,0-1,25-24,-25 25,25-1,-25-24,0 0</inkml:trace>
  <inkml:trace contextRef="#ctx0" brushRef="#br0" timeOffset="81597.6671">18529 13841,'-49'0,"24"25,0-25,0 0,25 0,0 0,25 0,25-25,-25 25,24-25,26 0,24-24,-25 24,50 0,0-24,0-1,25 25,0-24,0-1,0 0,24 26,-24-26,25 0,-25 26,24-26,-24 25,0-25,0 26,-25-1,0 0,-25 0,0 0,0 1,-24-1,-1 0,-24 25,-1-25,1 0,-25 25,-25 0,25-24,-25 24,0 0,0 0,0-25,0 25,-25 0</inkml:trace>
  <inkml:trace contextRef="#ctx0" brushRef="#br0" timeOffset="87583.0095">12824 15280,'-24'0,"24"24,-25-24,25 0,0 0,0 0,0 0,0 0,25 0,-1 0,1 0,0 0,0-24,24 24,-24-25,25 0,-1 25,1-25,0 0,-1 1,26-1,-26 0,1 25,-1-25,1 0,-25 1,0 24,0-25,-1 25,1 0,-25 0,0 0,0 0,-25 0,1 0,-1 25,0-25,-25 24,25-24,1 25,-1-25,0 25,-25 0,50-25,-24 25,-1-1,0 1,25-25,0 25,-25 0,25 0,0-1,0 26,0-25,0 0,25 24,-25-24,25 0,-25 25,0-26,0 26,25-25,-25 24,0-24,0 25,24-25,-24-1,0 1,0 0</inkml:trace>
  <inkml:trace contextRef="#ctx0" brushRef="#br0" timeOffset="87908.0281">13767 15553,'0'-25,"0"25,-25 0,25 0,-25 0,25 25,-24-25,24 24,-25-24,25 25,0 0,0 0,0 0,0-1,0-24,0 25,25 0,-25-25,24 25,1-25,0 25,0-25,0 0,-1 0,1 0,0 0,0 0,0-25,-1 25,26-25,-25 25,0-25,-1 25,-24-25,25 1,-25 24,0-25,0 0,0 25,-25-25,1 25,-1-25,0 25,0-24,-24 24,24-25,0 25,-25 0,26 0</inkml:trace>
  <inkml:trace contextRef="#ctx0" brushRef="#br0" timeOffset="88100.0391">14288 15280,'25'0,"-1"24,1-24,-25 25,25 0,-25-25,25 25,-25 25,0-26,0 1,0 0,0 0,0 24,0-24,0 0,0 0,0 0,0-1,0 1,0 0,0 0</inkml:trace>
  <inkml:trace contextRef="#ctx0" brushRef="#br0" timeOffset="88795.0788">15057 15354,'25'0,"-1"0,1 0,-25-25,0 25,0 0,0 0,0 0,-25 0,1 0,24 0,-50 0,25 0,0 25,1-25,-1 0,0 25,0-25,0 25,1-25,-1 25,0-1,25-24,0 25,0-25,0 25,0-25,0 25,25-25,0 0,-1 25,1-25,0 0,0 0,0 0,-1 0,1 0,0-25,25 25,-26 0,1-25,0 25,0 0,0-25,-25 25,24-25,-24 1,25 24,-25 0,0-25,0 25,0-25,0 25,0 0,0 0,0 0,0 0,0 25,0-25,0 0,0 25,0-25,0 24,0-24,0 25,0-25,0 25,0-25,25 25,-25-25,25 25,0-25,-25 0,24 0,1 0,0 0,0 0,0-25,-1 25,1-25,0 25,0-25,0 0,-1 1,-24-1,25 0,0 0,0 0,-25 0,25-24,-25 24,0-25,0 1,-25-1,25 1,-25-1,25 0,-25 26,0-26,1 25,24 25,-25-25,25 25,-25 0,25 0,-25 25,25 0,0 0,0 0,0 24,0 1,0-1,0 1,25 0,-25-1,25-24,0 25,-1-1,-24-24,25 0,0 0,0 0,0-1,0 1,-25 0,24-25</inkml:trace>
  <inkml:trace contextRef="#ctx0" brushRef="#br0" timeOffset="89156.0995">14040 15726,'0'0,"0"0,0 0,0 0,0 0,0 0,0 0,0 0,0 0,0 0,0 0,0 0,0 0,25 0,-25 0,24-25,1 25,0 0,25-24,-1-1,-24 25,25-25,-1 0</inkml:trace>
  <inkml:trace contextRef="#ctx0" brushRef="#br0" timeOffset="89523.1204">16520 14858,'0'0,"0"0,0 0,0 0,25 0,-25 0,25 0,-25 0,25 0,-1 0,1 0,0-25,25 25,-25 0,24-25</inkml:trace>
  <inkml:trace contextRef="#ctx0" brushRef="#br0" timeOffset="89691.1301">16619 15007,'0'25,"-24"-25,24 24,-25-24,25 25,0-25,0 0,0 0,25 0,-25 0,24 0,-24 0,25 0,0 0,0 0,0-25,0 25,24-24,-24 24,25 0</inkml:trace>
  <inkml:trace contextRef="#ctx0" brushRef="#br0" timeOffset="90163.1571">17810 14635,'0'0,"-25"0,25-25,0 25,0 0,-24-25,24 25,0 0,0 0,0 0,0 0,0 0,0 0,0 25,0 0,0-25,0 49,-25-24,25 0,0 25,0-1,-25 1,25-1,-25 1,25 0,0-1,0 1,0-1,0-24,0 0,0 25,0-26,0-24,25 25,0 0,-25-25,25 0,-1 25,1-25,25 0,-25 0,24-25,-24 25,25 0,-1-25,-24 0,25 25,-1-24,1-1,-25 25</inkml:trace>
  <inkml:trace contextRef="#ctx0" brushRef="#br0" timeOffset="90383.1696">18480 14883,'0'0,"0"0,0 0,0 0,0 0,25 0,-25 0,24 0,1 0,0 0,0 0,24-25,-24 25,25 0,-25-25,24 25,-24-25,25 25</inkml:trace>
  <inkml:trace contextRef="#ctx0" brushRef="#br0" timeOffset="90599.182">18629 14610,'0'0,"0"0,0 0,0 0,0 0,0 0,0 25,0-25,0 25,0-1,0 1,0 0,24 0,-24 24,25-24,-25 25,0-25,25-1,-25 26,0-25,0 0,25-1,-25 1,0 0,0 0,0 0,0-1,25-24</inkml:trace>
  <inkml:trace contextRef="#ctx0" brushRef="#br0" timeOffset="91272.2205">19571 14660,'0'0,"0"0,0 0,0 24,0-24,0 0,-25 0,25 25,0 0,0-25,0 25,0 24,0-24,0 0,0 25,0-26,0 1,0 0,0 25,25-26,-25-24,0 25,0 0,0 0,0-25,0 25,0-25,0 24,0-24,0 0,0 0,0-24,0 24,0 0,0-25,0 0,-25 0,25 0,0 1,-24-26,24 25,0-24,-25 24,25-25,-25 1,25-1,0 0,-25 26,25-51,0 26,0 24,0-25,25 1,-25-1,25 25,-25 0,25 0,-1 1,1 24,0-25,0 25,0 0,-1 0,1 25,-25-25,25 24,0 1,0 0,-25 0,24 0,-24 0,0 24,0-24,0 25,0-26,-24 1,-1 25,0-25,0-1,0 26,1-25,-1-25,0 25,0-1,0-24,25 25,-24-25,24 0,-25 0,25 0,0 0,0-25,0 25,0 0,0-24,0 24,25 0,-25 0,24 0,-24 0,25 0,0 0,0 0,-25 24,25-24,-1 25,1 0,0-25,0 25,0 0,-1-25,1 24,0 1,0-25,0 25,0-25,-1 25</inkml:trace>
  <inkml:trace contextRef="#ctx0" brushRef="#br0" timeOffset="91494.2332">20464 14660,'0'0,"0"0,0 0,0 0,25 0,-25 0,25 0,0-25,-1 25,26 0,-25 0,24 0,-24-25,25 25</inkml:trace>
  <inkml:trace contextRef="#ctx0" brushRef="#br0" timeOffset="91891.2559">21506 14511,'0'0,"0"0,0 0,0 0,25-25,-25 25,25 0,-25-25,24 25,-24-25,25 1,0-1,-25 25,25-25,0 0,-25 0,24 0,-24 1,25-1,-25 0,0 0,0 0,0 25,0-24,0-1,0 25,0-25,0 25,0 0,0 0,0 0,0 0,-25 0,25 25,0-25,0 25,0-1,0 1,0 25,0-1,0 1,0 0,0-25,0 24,0 1,0-1,-24 1,24 0,0-1,0 1,0-25,0 24,0 1,0-25,0 24,0-24</inkml:trace>
  <inkml:trace contextRef="#ctx0" brushRef="#br0" timeOffset="92063.2657">21556 15205,'0'0,"0"0,0 0,24 0,-24 0,25-25,-25 25,25 0,0 0,0-24,24 24,-24 0,25-25,-1 25,1 0,-1 0,1-25,0 25,-1 0</inkml:trace>
  <inkml:trace contextRef="#ctx0" brushRef="#br0" timeOffset="92611.2971">17215 16520,'-25'0,"0"25,25-25,-25 0,25 0,0 0,0 0,0 0,0 0,25 0,-25 0,25 0,25 0,-26-25,51 25,-1-25,1 0,24 1,0-1,50 0,-25 0,25 0,0 0,24-24,1 24,24 0,-24-24,24 24,1-25,24 25,-25-24,26 24,-1-25,-25 26,26-26,-26 25,1-24,-1 24,0-25,-24 25,0 1,-26-1,1-25,0 50,-25-25,-25 1,1-1,-1 0,-25 25,1-25,-26 0,1 25,-25-24,24 24,-49-25,25 25,-25-25,25 25,-25 0,0 0,0 0,0 0,0 0,0 0,0 0,0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4:09:31.999"/>
    </inkml:context>
    <inkml:brush xml:id="br0">
      <inkml:brushProperty name="width" value="0.05292" units="cm"/>
      <inkml:brushProperty name="height" value="0.05292" units="cm"/>
      <inkml:brushProperty name="color" value="#FF0000"/>
    </inkml:brush>
  </inkml:definitions>
  <inkml:trace contextRef="#ctx0" brushRef="#br0">15727 2456,'-25'0,"25"0,-25 0,0 0,25 0,0 0,-25 0,25 0,0 0,0 0,-25 0,25 0,0 0,0 0,0 0,0 0,0 0,0 24,25-24,0 0,-25 0,25 0,0 0,0 0,24 0,-24 0,25 0,-1 0,26-24,-26 24,26 0,-1-25,0 25,1-25,24 25,-25-25,26 0,-26 25,25-24,-24 24,-1-25,25 25,-24-25,-26 0,26 25,-1-25,-24 25,-1-24,1 24,0-25,-26 25,26 0,-25-25,-25 25,25 0,-25 0,0 0,0 0,0 0,0 0,0 0,0 0,0 0,0 0,0 0,0 0,0 0,0 0,0 0</inkml:trace>
  <inkml:trace contextRef="#ctx0" brushRef="#br0" timeOffset="3533.2021">15255 3770,'0'0,"0"0,25 0,-25 0,25 0,0 0,-1-24,26 24,-25 0,24 0,1-25,0 25,24 0,1 0,-1-25,0 25,1 0,-1-25,25 25,-24 0,-1 0,25-25,-24 25,-1 0,1 0,-1-25,1 25,-1 0,-24-24,-1 24,1 0,-25 0,-1 0,1-25,-25 25,0 0,0 0,0 0,0-25,-25 25</inkml:trace>
  <inkml:trace contextRef="#ctx0" brushRef="#br0" timeOffset="4673.2673">2431 5779,'0'0,"-25"0,25 0,0 0,0 0,0-24,0 24,0 0,0 0,25 0,-25 0,25 0,0 0,0 0,24-25,-24 25,25 0,-26-25,26 25,0-25,24 25,-24-25,-1 25,26-24,-26-1,26 0,-26 25,26-25</inkml:trace>
  <inkml:trace contextRef="#ctx0" brushRef="#br0" timeOffset="6014.344">15181 2332,'49'0,"1"0,0 0,-1 0,1 0,24 0,-24 0,24 0,1 0,-1 0,1 0,24 0,-25 0,1 0,-1-25,0 25,1 0,-1 0,-24 0,24 0,-24 0,-1 0,1 0,0-25,-25 25,-1 0,1 0,-25 0,0 0,0-25,0 25</inkml:trace>
  <inkml:trace contextRef="#ctx0" brushRef="#br0" timeOffset="7152.4091">15702 3646,'0'0,"0"0,25 0,-25 0,24 25,1-25,0 0,0 0,0 0,24 0,1 0,-1-25,1 25,24 0,-24 0,24 0,1-25,-1 25,1 0,-1 0,0 0,1-24,-1 24,1 0,-26 0,26 0,-26 0,1 0,0-25,-26 25,1 0,0 0,0 0,-25 0,25 0,-25 0,0 0,0 0</inkml:trace>
  <inkml:trace contextRef="#ctx0" brushRef="#br0" timeOffset="9112.5212">9823 8062,'-25'0,"25"0,-25 0,25 0,0 0,-24 0,24 0,0 0,0 0,0 0,0 0,0 0,24 0,-24 0,25 0,0 0,0 0,24 0,-24-25,25 25,-1 0,-24-25,25 25,-1-25,1 25,0-25,-26 25,26-25,-25 25,0 0,0 0,-25-24,24 24,-24 0,0 0,0 0,-24 0,24 0,-25 0,0 0,25 0,-25 0,0 24,0-24,25 0,-24 0,-1 0,25 25,-25-25,25 0,-25 25,25-25,0 25,0-25,0 25,0 24,0-24,0 0,0 25,0-26,0 26,0 0,25-1,-25-24,0 25,0-1,0-24,0 25,0-26,25 1,-25 0,0 0,0 0,0-1,0 1,0-25,0 25,0-25</inkml:trace>
  <inkml:trace contextRef="#ctx0" brushRef="#br0" timeOffset="9337.5341">10741 8334,'0'0,"0"0,25 0,-25 0,0 0,24 25,-24-25,25 0,0 0,0 0,0 0,-1 0,1 0,0 0,0 0,24 0,-24-25,0 25,0 0,0 0</inkml:trace>
  <inkml:trace contextRef="#ctx0" brushRef="#br0" timeOffset="9517.5444">10766 8558,'0'0,"-25"0,25 24,0-24,0 0,0 0,25 0,-25 0,24 25,1-25,0 0,0 0,0 0,24-25,-24 25,25 0,-26-24,26 24,0-25,-26 25</inkml:trace>
  <inkml:trace contextRef="#ctx0" brushRef="#br0" timeOffset="10196.5832">12303 7962,'0'0,"0"-25,0 25,0-24,0 24,0-25,0 25,0 0,0-25,0 25,0 0,0 0,0 0,0 0,0 0,0 0,0 25,0-25,0 25,0-1,0 1,0 0,0 25,-24-1,24 1,0 0,0-1,0-24,-25 25,25-1,0 1,0-25,0-1,0 1,0 0,25 0,-1-25,-24 25,25-25,0 0,0 24,0-24,24 0,-24-24,0 24,25 0,-26-25,26 0,-25 25,0-25,24 25</inkml:trace>
  <inkml:trace contextRef="#ctx0" brushRef="#br0" timeOffset="10408.5953">12948 8086,'0'0,"0"0,0 0,0 0,0 0,0-24,25 24,0 0,-25-25,25 25,24 0,-24-25,0 25,25-25,-26 25,26-25,0 25,-26-25,1 25,25-24,-50 24,25 0</inkml:trace>
  <inkml:trace contextRef="#ctx0" brushRef="#br0" timeOffset="10608.6068">13196 7813,'0'-24,"0"24,-24 0,24 0,0 0,0 0,0 0,-25 0,25 0,0 24,0-24,0 25,0 0,0 0,0 24,0-24,25 25,-25-25,0 24,24-24,-24 25,0-25,25 24,-25-24,0 0,0 0,0-1,25 1,-25 0,0-25</inkml:trace>
  <inkml:trace contextRef="#ctx0" brushRef="#br0" timeOffset="11174.6392">13817 7863,'0'0,"0"0,0 25,0-25,24 25,-24-1,0 1,0 0,25 0,-25 0,0 24,0-24,0 0,0 0,0 24,0-24,0-25,0 25,0 0,0 0,0-25,0 0,0 0,0 24,0-24,0 0,0 0,0-24,0 24,0 0,-25-25,25 0,0 0,-24 0,24 1,-25-26,25 25,-25-24,25-1,-25 0,25 1,-25-1,25 0,0 26,0-26,0 25,25-24,-25 24,25 0,0 0,0 25,-1-25,1 25,0-24,0 24,0 0,-1 0,1 24,25-24,-25 25,-1-25,1 25,0 0,-25 0,25-1,-25 1,0 0,0 0,0 24,-25-24,0 0,0 0,1 0,-1-1,0 1,0 0,0 0,1-25,-1 25,0-25,25 0,-25 0,25 0,0 0,0 0,0 0,0 0,0 0,0 0,0 0,0 25,25-25,-25 0,25 24,0-24,-1 25,1-25,0 25,25 0,-26-25,1 25,0-25,0 24,0-24,-1 25,1-25,0 0,0 0</inkml:trace>
  <inkml:trace contextRef="#ctx0" brushRef="#br0" timeOffset="11370.6504">14586 7888,'0'0,"-25"0,25 0,0 0,0 0,0 0,25 0,-25 0,24 0,1 0,0 0,0 0,0 0,24 0,-24 0,25 0,-1 0,1-25,-1 25</inkml:trace>
  <inkml:trace contextRef="#ctx0" brushRef="#br0" timeOffset="11752.6722">15776 7665,'0'0,"0"0,0 24,0-24,0 0,0 0,0 0,0 0,0 0,0-24,0 24,0 0,25 0,-25-25,25 25,-25-25,0 25,25-25,-25 25,24-25,-24 1,0-1,0 0,0 25,0-25,0 0,0 1,0 24,0-25,0 25,-24-25,24 25,0 0,0 0,0 0,0 0,0 25,-25-25,25 25,0-1,0 1,-25 0,25 25,0-1,0-24,0 25,0-1,0 1,0-1,0 1,0-25,0 24,0 1,0-25,0 25,0-26,0 1,0 25,0-25,0-1</inkml:trace>
  <inkml:trace contextRef="#ctx0" brushRef="#br0" timeOffset="11936.6828">15652 8458,'0'0,"-25"0,25 25,0-25,0 0,0 0,0 0,0 0,0 0,25 0,-25 0,25-25,0 25,0 0,24 0,-24-24,25 24,-1-25,1 25,-1 0,1-25,0 25,-1 0,1-25,-1 25,1 0,0 0,-26-25,26 25</inkml:trace>
  <inkml:trace contextRef="#ctx0" brushRef="#br0" timeOffset="12793.7318">10939 9823,'-25'0,"1"0,-1 0,25 0,-25 0,25 0,0 0,-25 0,25 0,0 0,0 0,0 0,0 0,25 0,0 0,0 0,-1 0,1 0,0 0,25-25,-1 25,-24 0,25 0,-1-25,-24 25,0 0</inkml:trace>
  <inkml:trace contextRef="#ctx0" brushRef="#br0" timeOffset="12949.7407">11063 9922,'-25'25,"25"-25,0 0,0 0,0 0,0 0,0 0,0 24,0-24,0 0,25 0,-25 0,25 0,0 0,0 0,-1 0,1 0,25-24,-25 24,24 0</inkml:trace>
  <inkml:trace contextRef="#ctx0" brushRef="#br0" timeOffset="13308.7612">12006 9475,'0'0,"0"0,0 0,0 0,0 0,0 0,0 0,0 25,0-25,0 25,0 0,0 0,0-1,25 1,-25 0,24 25,-24-26,25 1,-25 0,0 0,25 0,-25-1,0 1,0 0,25-25,-25 25,0-25,0 25,0-25,0 24,0-24</inkml:trace>
  <inkml:trace contextRef="#ctx0" brushRef="#br0" timeOffset="13716.7846">12403 9525,'24'-25,"-24"25,0-25,25 25,-25-24,25 24,-25 0,25-25,0 25,0 0,-1 0,26 0,-25 25,0-25,-1 24,1-24,25 25,-50 0,25 0,-1 0,-24-1,0 1,0 0,0 0,0 0,-24-1,-1 1,0 0,0 0,0 0,1-1,-26-24,25 25,0 0,1-25,-1 0,0 0,0 0,0 0,25 0,-25-25,25 25,0-25,-24 25,24-24,0 24,0 0,0-25,24 25,1 0,0 0,-25 0,25 0,0 0,24 0,-24 0,0 0,0 25,0-25,-1 0,26 24,-25-24,0 0,-1 25,26-25,-25 0,0 0,-1 0,1 0</inkml:trace>
  <inkml:trace contextRef="#ctx0" brushRef="#br0" timeOffset="13920.7962">13296 9599,'0'0,"0"-24,0 24,0 0,24 0,-24 0,25 0,0 0,0 0,0 0,-1-25,26 25,0 0,-25 0,24 0,1 0,-1 0,1-25,-25 25,0 0,-1 0,1 0</inkml:trace>
  <inkml:trace contextRef="#ctx0" brushRef="#br0" timeOffset="14112.8072">13494 9302,'0'0,"0"0,0 0,0 0,0 0,0 0,0 25,0-1,0 1,0 0,25 0,-25 0,25 24,-25-24,25 25,-25-26,24 1,-24 0,25 25,-25-26,0 1,25 0,-25-25,0 25,0 0</inkml:trace>
  <inkml:trace contextRef="#ctx0" brushRef="#br0" timeOffset="14924.8537">14313 9079,'24'-25,"-24"0,0 25,0-25,25 25,-25-25,0 25,0 0,0-25,0 25,0 0,0 0,0 0,0 0,0 25,0-25,0 0,0 25,0-25,0 25,-25 0,25-25,-24 25,-1 24,25-24,-25 0,0 24,0-24,1 0,24 25,-25-26,25 1,0 0,0 0,0 0,25-1,-1-24,1 25,0-25,0 25,0-25,-1 0,26 0,-25 0,24-25,-24 25,25 0,-25-25,0 25,24-24,-24 24,0-25,-25 25,25-25,-1 0,-24 25,0-25,0 1,0 24,0-25,-24 0,24 25,-25-25,25 25,-25 0,25 0,-25 0,25 0,0 0,-25 0,25 0,0 25,-24 0,24-25,0 25,0-1,0 26,0-25,0 0,0 24,0-24,0 25,0-26,24 1,-24 25,0-25,25-1,-25 1,0 0,0-25,0 25,25 0,-25-25,0 0,0 24</inkml:trace>
  <inkml:trace contextRef="#ctx0" brushRef="#br0" timeOffset="15136.8658">15082 9500,'0'-25,"0"25,0 0,24 0,-24 0,25 0,-25 0,25 0,-25 0,25 0,0-24,-1 24,1 0,0 0,25-25,-26 25,26 0,-25-25,24 25,-24-25,25 25,-1 0</inkml:trace>
  <inkml:trace contextRef="#ctx0" brushRef="#br0" timeOffset="15596.8921">16173 9153,'0'0,"0"25,0-25,0 0,0 0,0 0,0 25,0-25,0 0,0 0,0 0,0 0,25 0,-25 0,0 0,25 0,-25-25,24 25,-24-25,25 25,-25-25,25 25,-25-25,25 1,-25-1,0 25,0-25,25 0,-25 0,0 25,0-25,0 1,0 24,0-25,0 25,0 0,0-25,-25 25,25 0,0 0,0 25,0-25,0 0,0 25,-25-1,25 1,0 0,0 0,0 25,0-26,0 26,0 0,-25-1,25-24,0 25,0-1,0 1,0-1,0-24,0 25,0-25,0 24,0-24,0 0,25 24,-25-24,0 0,0-25,0 25,0 0</inkml:trace>
  <inkml:trace contextRef="#ctx0" brushRef="#br0" timeOffset="15760.9015">16198 9922,'-25'0,"25"0,0 0,0 0,0 0,0 0,0 0,0 0,0-25,25 25,-25 0,25 0,-25 0,24 0,1-25,25 25,-25 0,24-25,-24 25,25 0,-26 0,26-24,-25 24,24 0</inkml:trace>
  <inkml:trace contextRef="#ctx0" brushRef="#br0" timeOffset="16468.942">11535 10815,'-25'0,"25"25,0-25,0 0,0 0,0 0,0 0,0 0,0 0,0 0,25 0,-1 0,1 0,25 0,-25 0,24-25,-24 25,25 0,-1-25</inkml:trace>
  <inkml:trace contextRef="#ctx0" brushRef="#br0" timeOffset="16634.9515">11683 10964,'-24'0,"24"24,0-24,0 0,0 0,0 0,0 25,24-25,1 0,0 0,0 0,0 0,-1 0,26-25,0 25,-1 0,1-24,-1 24</inkml:trace>
  <inkml:trace contextRef="#ctx0" brushRef="#br0" timeOffset="17820.0193">13469 10592,'0'-25,"0"25,-25-25,25 0,0 25,0 0,0-25,-24 25,24 0,0 0,0 0,0 0,0 25,0-25,0 25,0 0,0 0,0-1,24 1,-24 0,25 25,-25-26,25 26,-25 0,0-26,25 26,-25-25,0 24,0 1,25-25,-25 0,0-1,0 1,0 0,0 0,0 0,0-25,0 0,0 25,0-25</inkml:trace>
  <inkml:trace contextRef="#ctx0" brushRef="#br0" timeOffset="18397.0523">14362 10418,'0'0,"25"0,-25 0,0-25,0 25,0 0,0 0,0 0,0 0,-25 0,0 0,1 0,-1 25,0-25,0 0,0 0,-24 25,24-25,-25 0,26 25,-1-25,0 0,0 0,0 0,25 0,-24 24,24-24,0 0,-25 0,25 0,0 0,0 0,0 0,0 0,0 0,0 25,0-25,0 0,0 25,25-25,-25 25,0 0,0-25,0 24,24 1,-24-25,0 25,0 0,25-25,-25 25,0-25,0 24,0-24,0 25,25-25,-25 25,0-25,25 0,-25 25,0-25,0 0,0 0,0 0,0 0,25 0,-25 0,0-25,24 25,-24 0,25-25,-25 25,25-25,0 25,0 0,-25-24,24 24,1-25,0 25,0 0,0 0,-1 0,26 0,-25 25,-25-25,25 0,-1 24,1 1,-25-25,25 25,-25 0,25 0,-25-1,0 1,0 0,0 0,-25 0,0-1,0 1,25 0,-49 0,24 0,0-25,-24 24,-1 1,0-25,1 25,-1-25,1 0,-1 25,0-25,1 0</inkml:trace>
  <inkml:trace contextRef="#ctx0" brushRef="#br0" timeOffset="19141.0948">9997 10790,'0'0,"0"-25,0 25,0 0,0 0,0 0,0 0,0 0,24 0,1 0,0-25,0 25,0 0,24 0,1 0,-25-24,24 24,1 0,-25-25,24 25,1-25,-25 25,0-25,-1 25,1 0,-25 0,0 0,0 0,0 0,0 0,-25 0,1 0,24 0,-25 0,0 25,-25-25,50 0,-24 0,-1 25,0-25,25 0,-25 25,25-25,0 24,0 1,0 0,0 0,0 0,0-1,25 26,-25-25,25 24,-25 1,25-25,-25 24,24-24,-24 25,25-25,-25 0,0-1,0 1</inkml:trace>
  <inkml:trace contextRef="#ctx0" brushRef="#br0" timeOffset="21597.2353">17190 5060,'-25'-25,"0"25,1-24,-1 24,0-25,0 25,-24-25,24 25,0 0,-25-25,26 25,-26 0,25 0,0-25,-24 25,24 0,0 0,0 25,-24-25,24 0,0 25,0-25,0 25,-24-25,24 25,0-1,-24-24,24 25,0 0,0 25,-24-26,24 1,0 0,0 25,0-1,-24-24,24 25,0-1,0 1,25-1,-24 1,-1 0,25-1,-25 1,25-1,-25 1,25 0,0-1,0 1,0-25,25 24,0 1,-25 0,25-1,-1-24,1 25,0-26,0 26,0-25,24 0,-24-1,0 1,24 0,-24-25,25 25,-25-25,24 25,-24-25,25 0,-26 0,26 0,0 0,-26 0,26-25,0 25,-1-25,-24 25,25-25,-1 0,-24 25,25-24,-25-1,24 0,-24 0,0 0,0 1,-1-1,1 0,0 0,0-24,0 24,-1-25,1 25,-25-24,25-1,-25 1,25-1,-25 0,0-24,0 24,0-24,0 24,-25-24,25 24,-25-24,0 24,1 1,-1-1,-25 0,25 1,-24-1,-1 25,-24 1,24-1,-24 0,-1 0,1 25,-1 0,1 0,-25 0,24 0,-24 25,25 0,-25 0</inkml:trace>
  <inkml:trace contextRef="#ctx0" brushRef="#br0" timeOffset="23372.3368">13147 12675,'0'0,"0"0,0 0,0 0,0 0,0 0,0 0,0-25,0 25,0 0,0 0,25 0,-1 0,1 0,-25 0,25 0,0 0,0 0,-1 0,1 0,0 0,0 25,0-25,-1 25,-24 0,25-25,-25 25,0-1,0 1,0 25,-25-25,1-1,24 1,-25 0,0 0,0 0,0-25,1 24,-1 1,25-25,-25 25,25-25,-25 0,25 0,0 0,0 0,0 0,0 0,0 0,0 0,25 0,-25-25,25 25,0 0,-1 0,1 0,25-25,-25 25,-1 0,26 0,0-24,-25 24,24 0,-24-25,25 25</inkml:trace>
  <inkml:trace contextRef="#ctx0" brushRef="#br0" timeOffset="23880.3659">13990 12353,'0'0,"-25"0,25 0,0 0,-24 0,24 0,0 0,0 0,0 0,0 25,0-25,0 24,0 1,0-25,24 25,-24 0,25 0,0-1,0 1,0-25,-1 25,26 0,-25 0,0-25,24 24,-24 1,0-25,0 25,24-25,-49 25,25 0,0-25,-25 24,25-24,-25 25,0-25,0 0,0 25,0-25,-25 0,25 0,-25 25,0-25,0 0,1 0,-1 0,0 0,0-25,0 25,1 0,24-25,-25 25,25 0,0-25,0 25,0-24,0 24,0-25,0 25,0-25,0 0,0 25,25-25,-25 1,24-1,-24 25,25-25,0 0,-25 0,25 1,-25-1,25 0,-25 0,24 25,-24-25,0 1,0 24,0-25,0 0,0 25,0-25,-24 25,24-25,-25 25,0-24,0 24,0 0,-24 0,24 0,0 0,-24 24,24 1,0-25,-25 25,26 0</inkml:trace>
  <inkml:trace contextRef="#ctx0" brushRef="#br0" timeOffset="24218.3852">13072 14015,'0'0,"0"0,0 0,0 0,0-25,0 25,0 0,25 0,-25-25,25 25,0-25,0 25,-1 0,1-25,25 25,-25-24</inkml:trace>
  <inkml:trace contextRef="#ctx0" brushRef="#br0" timeOffset="24472.3998">13618 13618,'0'0,"0"0,0 0,0-25,0 25,0 0,0 0,0 0,0 0,0 0,0 25,0-25,0 25,25-25,-25 24,25 1,-25 0,25 0,-25 0,24-1,-24 1,25 0,-25 0,25 0,-25-1,25 1,-25 0,0-25,25 25,-25 0,0-25</inkml:trace>
  <inkml:trace contextRef="#ctx0" brushRef="#br0" timeOffset="24833.4204">14387 13320,'0'0,"0"-25,0 25,0-24,0 24,0 0,0 0,0 0,-25 0,25 0,-25 0,25 24,-24-24,24 25,-25-25,25 25,0 0,0-25,0 25,25-1,-25 1,24 0,1-25,0 25,0 0,0-25,-1 24,26-24,-25 25,0-25,24 25,-24-25,0 0,0 25,0-25,-25 0,24 25,-24-25,25 0,-25 24,0-24,0 25,-25-25,1 0,24 25,-25-25,0 25,-25-25,26 0,-26 25</inkml:trace>
  <inkml:trace contextRef="#ctx0" brushRef="#br0" timeOffset="25020.4311">14313 13320,'24'-25,"26"1,-25-1,0 0,24-25,-24 25,25 1,-25-1,24 0,1 0,-25 0,24 1,-24-1,0 25,0-25,-1 25,-24 0,25-25,-25 25,0 0</inkml:trace>
  <inkml:trace contextRef="#ctx0" brushRef="#br0" timeOffset="25472.457">13023 15007,'25'-25,"24"25,-24-25,25-24,24 24,-24 0,24-25,0 26,1-26,-1 0,26 26,-1-26,0 0,0 1,25-1,-25 25,1-24,24-1,-25 0,25 1,-25-1,0 1,1-1,-1 25,0-24,-25-1,1 25,-1 0,-24-24,24 24,-49 0,25 25,-26-25,1 1,0 24,-25-25,25 25,-25-25,0 25,0 0,0 0,-25-25,25 25,0 0,0 0</inkml:trace>
  <inkml:trace contextRef="#ctx0" brushRef="#br0" timeOffset="27800.5901">14040 15106,'-25'-25,"25"-24,0 49,0-25,-25 0,25 25,0 0,0 0,0 0,0 0,25 0,-25 25,25 0,0-1,-1 1,1 0,0 25,25-26,-26 26,1 0,0-26,0 26,0-25,-1 25,1-26,-25 1,25 0,-25 0,25 0,-25-25</inkml:trace>
  <inkml:trace contextRef="#ctx0" brushRef="#br0" timeOffset="28225.6144">14437 14932,'0'-24,"0"-1,0 0,0 0,0 0,24 1,1-1,0 0,0 0,0 0,0 1,24 24,-24-25,25 25,-26 0,26 0,-25 0,0 0,-1 0,1 25,-25-25,0 24,0-24,0 25,0 0,0 0,-25 0,25-1,-24 1,-1 25,0-25,0-1,0-24,1 25,24 0,-25-25,25 0,0 25,0-25,0 0,0 0,0-25,25 25,-1 0,-24-25,25 25,0 0,0 0,0-25,-1 25,26 0,-25 0,0 0,-1 0,1 25,0-25,-25 25,25-25,-25 0,25 25,-25 0,0-25,0 24,0 1,-25 0,0 0,25 0,-25-1,0-24,1 25,-1 0,0 0,-25 0,26-25</inkml:trace>
  <inkml:trace contextRef="#ctx0" brushRef="#br0" timeOffset="28536.6322">13941 16222,'0'0,"0"0,24 0,1-25,0 25,0-24,0 24,-1-25,26 0,0 0,-1 0,26-24,-1 24,0-25,1 1,24-1,0 1,1-1,-1 0,25 1,-25-26,25 26,-25-1,25 1,-25-1,26 25,-26-25,-25 1,25 24,-24-25,-1 26,-24-26,-1 25,1 0,0 1,-26-1,1 0,-25 25,0-25,0 25,0-25,0 25,-25 0</inkml:trace>
  <inkml:trace contextRef="#ctx0" brushRef="#br0" timeOffset="29996.7157">1166 9996,'0'0,"0"0,0 0,0 0,0 0,0 0,0 0,0 0,0 0,0 0,0 0,0 25,0-25,0 25,25 0,0 0,-25-1,25 26,-25-25,24 24,1 1,-25 0,25-1,0 1,0-1,-25 1,24-25,1 24,0-24,25 0,-26-25,1 25,25-25,-1 0,1-25,0 25,24-25,-24-24,24 24,1-25,24 1,-25-1,25 0,1 1,24-26,-25 1,25 24,0-24,-25 24,25 1,0-26,-25 26,1-1,-1 25,-25-24,1 24,-1-25,-24 25,-1 25,1-24,-25 24,-1-25</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4:11:06.514"/>
    </inkml:context>
    <inkml:brush xml:id="br0">
      <inkml:brushProperty name="width" value="0.05292" units="cm"/>
      <inkml:brushProperty name="height" value="0.05292" units="cm"/>
      <inkml:brushProperty name="color" value="#FF0000"/>
    </inkml:brush>
  </inkml:definitions>
  <inkml:trace contextRef="#ctx0" brushRef="#br0">8384 9252,'-24'0,"24"0,-25 0,0 0,25 0,0-25,0 25,0 0,0 0,0 0,0 0,0 0,0-24,50 24,-26 0,1-25,25 25,-1 0,26-25,-26 25,1-25,24 25,1-25,-26 1,1 24,24-25,-24 25,-25-25,24 25,-24 0,0 0,0-25,0 25,-25 0</inkml:trace>
  <inkml:trace contextRef="#ctx0" brushRef="#br0" timeOffset="196.0112">8880 9153,'-24'0,"24"0,-25 25,25-25,-25 0,25 0,0 0,0 25,0-25,0 0,0 24,0-24,0 25,0 0,25 0,-25 24,0-24,25 25,-1-25,-24 24,0 1,25-1,-25-24,0 25,0-1,0-24,0 25,0-25,0 24,0-24,0 0,0 24,0-24,0 0,0 0</inkml:trace>
  <inkml:trace contextRef="#ctx0" brushRef="#br0" timeOffset="712.0408">9277 10021,'0'-25,"0"25,0 0,0-25,0 25,0 0,0 0,0 0,0 0,0 0,0 0,0 0,0 25,0-25,0 25,0 0,0 0,0 0,0 24,0-24,25 0,-25 0,0 24,0-24,0 0,25 0,-25-1,0 1,0 0,25 0,-25-25,0 25,0-25,0 0,0 0,0 0,0 0,0 0,0 0,0-25,0 25,0-25,0 0,0 0,0 1,0-26,0 25,0 0,-25-24,25-1,-25 25,25-24,0 24,0-25,-25 25,25-24,0 24,0 0,0 0,0 1,25-1,-25 0,25 0,-25 25,25-25,0 25,-1-24,1 24,0 0,0 0,0 0,-25 0,24 0,1 0,-25 24,0 1,0-25,0 25,0 0,0 0,0-25,0 24,-25 1,25 0,-24 0,-1-25,25 25,-25-1,0-24,25 0,-25 25,1-25,24 0,-25 0</inkml:trace>
  <inkml:trace contextRef="#ctx0" brushRef="#br0" timeOffset="1123.0643">9823 9798,'50'0,"-26"-25,1 25,0-25,-25 25,25-25,-25 25,0 0,0-24,0 24,0-25,0 25,-25 0,25-25,-25 25,0 0,1 0,24 0,-25 0,0 0,0 0,0 0,25 25,-24-25,-1 0,25 25,0-25,0 24,-25-24,25 25,0-25,0 25,0-25,0 25,0-25,25 0,-25 0,0 25,25-25,-25 0,24 0,-24 0,25 0,0 0,-25 0,25-25,0 25,-25 0,24-25,1 25,-25-25,25 25,-25 0,0-25,25 25,-25 0,25 0,-25 0,0 0,0 0,24 25,-24-25,0 0,25 25,-25-25,0 25,0 0,25-25,-25 24,0-24,0 0,0 25,25-25,-25 0,25 25,-25-25,0 0</inkml:trace>
  <inkml:trace contextRef="#ctx0" brushRef="#br0" timeOffset="1431.0819">10369 9575,'0'-25,"0"25,0-25,-25 25,0 0,25 0,-25 0,0 0,25 0,-24 0,-1 25,0-25,25 0,-25 25,25-1,0-24,0 25,0-25,0 25,0-25,0 25,25-25,0 0,0 25,-1-25,1 0,25 24,-25-24,0 0,24 25,-24-25,0 0,24 0,-24 25,0-25,0 0,-25 25,25-25,-25 25,0-25,0 0,0 24,0-24,-25 0,25 25,-25-25,0 0,0 0,1 0,-1 25,0-25,0 0,0 0,1-25,-1 25,25 0</inkml:trace>
  <inkml:trace contextRef="#ctx0" brushRef="#br0" timeOffset="1705.0976">10766 9475,'24'0,"-24"0,0 0,0 0,0 0,0 0,-24 0,24 0,-25 0,0 25,25-25,-25 0,25 25,-25 0,25-25,0 25,0-1,0-24,25 25,0-25,0 25,-25 0,25-25,-1 25,1-25,0 24,0-24,0 25,-25-25,24 0,-24 25,25-25,-25 25,0-25,0 0,0 25,0-25,-25 0,1 24,-1-24,0 0,25 0,-25 0,0 0,1 0</inkml:trace>
  <inkml:trace contextRef="#ctx0" brushRef="#br0" timeOffset="1924.1101">11262 9153,'0'0,"24"0,-24 0,25 0,-25 0,25 0,0 0,-25 0,25 0,24 0,-24 0,0-25,0 25,0 0,-1 0,1-25</inkml:trace>
  <inkml:trace contextRef="#ctx0" brushRef="#br0" timeOffset="2076.1188">11510 9227,'-25'0,"25"25,-25-25,25 25,-25-25,25 0,0 0,0 0,0 0,0 0,0 0,25 0,-25 0,25 0,0 0,24 0,-24 0,25-25,-1 0,1 25,0-24</inkml:trace>
  <inkml:trace contextRef="#ctx0" brushRef="#br0" timeOffset="3319.1899">13072 8880,'0'-25,"0"0,0 1,0-1,0 25,0-25,0 25,0-25,0 25,0 0,0 0,0 0,0 25,0-25,0 25,0-25,0 25,25 24,-25-24,25 0,-25 24,0-24,25 25,-25 0,0-1,0 1,0-1,0 1,0 0,0-1,0 1,0-25,0 24,0-24,0 25,0-26,0 1,0-25,0 25,0-25,0 25,0-25,0 0,0 0,0 0</inkml:trace>
  <inkml:trace contextRef="#ctx0" brushRef="#br0" timeOffset="3724.213">13618 8880,'25'-25,"0"0,0 1,-1-1,-24 25,25-25,-25 0,25 25,-25 0,0-25,0 25,0 0,0 0,0 0,0 25,0-25,0 0,-25 25,25 0,-25-25,25 25,-24 24,24-24,-25 0,0 24,25 1,-25-25,25 25,-25-26,25 26,0 0,0-26,0 1,0 25,0-25,0-1,0 1,25 0,-25-25,25 25,0-25,-25 25,25-25,-1 0,1 0,0 0,0 0,0 0,-1 0,1-25,0 25,0-25,0 25,-25-25,24 0,-24 1,0 24,0-25,0 0,-24 0,-1 0,0 25,0-24,0-1,-24 25,-1-25,25 25,-24 0,-1 0,1 25,24-25,-25 0,25 25</inkml:trace>
  <inkml:trace contextRef="#ctx0" brushRef="#br0" timeOffset="5212.2982">10989 2183,'-25'0,"25"0,0 0,0 0,0 0,0 0,0 0,0 0,0 25,0-25,0 0,0 0,0 0,0 0,25 0,0 0,-1 0,1 0,0 0,25 0,-1 0,1 0,24 0,-24 0,24 0,26 0,-26-25,25 25,0-25,1 25,-1 0,0-25,25 25,-25-25,25 25,-24 0,24-24,-25 24,0-25,0 25,0-25,1 25,-1 0,-25-25,25 25,-24-25,-1 25,1 0,-26-24,26 24,-26 0,1-25,-25 25,24 0,1 0,-25-25,0 25,-1 0,1 0,-25 0,25 0,-25 0,0 0,0 0,0-25,0 25,0 0,0 0,0 0,0 0,0 0,0 0,0 0,0 0,0 0,0 0,0 0,0 0,0 0,0 0,0 0,0 0,0 0,0 0,0 0</inkml:trace>
  <inkml:trace contextRef="#ctx0" brushRef="#br0" timeOffset="6473.3703">4887 4118,'0'0,"0"0,0 0,0-25,25 25,-25 0,24 0,1-25,0 25,0 0,25-25,-1 25,-24-25,49 25,-24-24,24-1,1 25,-1-25,25 0,1 0,-1 1,25-1,-25 0,50 0,-25 0,0 1,25-1,0 0,-1-25,1 25,25 1,-25-1,24 0,-24 0,25 0,-1 1,-24-1,0 0,0 0,0 0,-25 1,0-1,0 25,-25-25,0 0,-24 25,-1-25,1 25,-26-24,-24 24,0 0,0-25,-1 25,-24 0,0 0,0 0</inkml:trace>
  <inkml:trace contextRef="#ctx0" brushRef="#br0" timeOffset="7557.4323">14313 9178,'0'0,"0"0,0 0,0 0,0 0,0 0,0 0,0 0,24 0,-24 0,25 0,0 0,25-25,-26 25,26 0,0 0,-1-25,-24 25,25-25,-1 25,1-24,-25 24,0 0</inkml:trace>
  <inkml:trace contextRef="#ctx0" brushRef="#br0" timeOffset="7797.446">14586 8930,'0'0,"0"0,0 0,0 0,0 0,0 0,0 0,0 0,0 0,0 24,0 1,0-25,0 25,0 0,0 0,24 24,-24-24,0 0,25 25,-25-26,0 26,25-25,-25 0,0-1,0 26,25-25,-25-25,0 25,0-1,25 1,-25-25,0 0,0 25,0-25,24 0,-24 0</inkml:trace>
  <inkml:trace contextRef="#ctx0" brushRef="#br0" timeOffset="8198.469">14982 8905,'0'-25,"25"25,-25-25,25 0,-25 1,25 24,0-25,-1 25,1-25,0 25,0-25,0 25,24 0,-24 0,0 0,24 0,-24 25,0-25,25 25,-26-25,1 25,0-1,-25 1,25 0,-25 0,0 0,0-1,0 1,-25 0,0 0,0 0,1 0,-1-1,0 1,0 0,-24-25,24 25,0-25,0 25,0-25,1 0,24 0,-25 0,25-25,0 25,0 0,0 0,0-25,0 25,0 0,0 0,25 0,-1 0,-24 0,25 0,0 0,0 0,0 0,-1 25,1-25,0 0,0 0,0 25,-1-25,1 0,0 0,0 0,0 0,-25 0,24 0,1 0</inkml:trace>
  <inkml:trace contextRef="#ctx0" brushRef="#br0" timeOffset="8641.4943">16024 8830,'0'-24,"0"-1,0 25,0-25,0 0,-25 0,25 1,-24 24,-1-25,25 0,-25 0,0 25,0-25,1 25,-1 0,0 0,0 0,0 25,1-25,-1 25,25-25,-25 25,0 0,25-1,0 1,0 0,0 0,0-25,0 25,0-1,0 1,25 0,-25-25,25 25,0-25,-1 0,-24 25,25-25,0 0,0 0,0 0,-1 0,-24-25,25 25,0 0,0-25,-25 0,25 25,-1-25,-24 1,0-1,25 25,-25-25,0 0,0 0,0 25,25-24,-25 24,0 0,0-25,0 25,0 25,0-25,0 24,0-24,0 25,0 25,0-25,0-1,0 26,0-25,0 24,0-24,0 0,0 25,0-25,0-1,0 1,0 0,0-25,25 25,-25 0,0-25,0 24,25-24,-25 0</inkml:trace>
  <inkml:trace contextRef="#ctx0" brushRef="#br0" timeOffset="8839.5056">16495 8930,'0'0,"-24"0,24 0,0 0,0 0,0 0,0 0,0 0,24 0,1 0,-25 0,25 0,0 0,0 0,-1 0,26 0,-25 0,0-25</inkml:trace>
  <inkml:trace contextRef="#ctx0" brushRef="#br0" timeOffset="9269.5302">17388 8558,'-24'0,"24"24,0-24,0 0,0 0,0 0,0 0,0 0,0 0,0 0,0 0,0 0,0 0,24-24,1 24,-25 0,25 0,0-25,-25 25,25-25,-1 25,-24-25,25 0,-25 25,0-24,0-1,25 25,-25-25,0 25,0-25,0 25,0-25,0 25,0-24,0 24,0 0,0 0,0 0,0 0,0 0,0 0,0 0,0 0,-25 24,25 1,0 0,0 0,-25 0,25 24,-24-24,24 25,0-1,0 1,0-25,0 24,-25 1,25-25,0 24,0-24,0 0,0 0,0-1,0 1,0 0,0 0,0 0,0-25,-25 25,25-25,0 24,0-24</inkml:trace>
  <inkml:trace contextRef="#ctx0" brushRef="#br0" timeOffset="9433.5396">17289 9153,'-25'0,"1"0,24 0,0 0,0 0,-25 0,25 0,0 0,0 0,0 0,0 0,25 0,-25 0,24 0,1 0,0 0,0 0,24 0,1 0,0 0,-1 0,1 0,-1 0,1-25,0 25,-1 0</inkml:trace>
  <inkml:trace contextRef="#ctx0" brushRef="#br0" timeOffset="10069.576">11758 10666,'-25'25,"25"-25,-25 0,25 0,0 0,0 0,0 0,0 0,0 0,25 0,0 0,-25 0,25-25,24 25,-24 0,25 0,-26 0,26 0,0 0,-26 0,26-25</inkml:trace>
  <inkml:trace contextRef="#ctx0" brushRef="#br0" timeOffset="10213.5842">11931 10815,'-24'25,"-1"-1,0-24,0 25,25-25,0 0,0 0,0 0,0 0,0 25,25-25,0 0,0 0,-1-25,1 25,25 0,-25 0,24-25,1 25</inkml:trace>
  <inkml:trace contextRef="#ctx0" brushRef="#br0" timeOffset="12780.731">14089 10220,'0'-25,"25"0,-25 0,25 0,-25 25,25-24,-25-1,0 25,0 0,0-25,25 25,-25 0,0 0,0 0,0 0,0 0,0 0,0 25,0-25,0 25,-25-25,0 24,0 1,0 0,1 25,-1-26,0 26,-25-25,26 24,-26-24,25 25,0-1,-24-24,49 0,-25 25,0-26,25 1,0-25,0 25,0 0,0-25,25 0,0 25,0-25,24 0,-24 0,25 0,-1-25,1 25,24 0,-24-25,-1 25,26-25,-26 0,1 25,24-24,-24-1,-25 25,25-25,-26 25,1-25,0 25,0-25,-25 25,0-24,0 24,-25-25,25 25,-25 0,0-25,25 25,-24 0,-1 0,0 0,0 0,0 0,0 0,25 0,-24 0,24 25,-25-25,25 25,0-1,0-24,0 25,0 0,0 0,0 24,0-24,0 0,0 25,25-26,-25 1,24 0,-24 25,0-26,0 1,25 0,-25 0,0 0,0-1,0 1,0 0,0-25,25 25,-25-25,0 0</inkml:trace>
  <inkml:trace contextRef="#ctx0" brushRef="#br0" timeOffset="13293.7604">15032 9872,'0'-25,"25"25,0 0,-25 0,0-24,0 24,24 0,-24 0,0 0,0 0,0 0,0 24,0-24,0 25,0-25,-24 25,-1 0,25 0,-25-1,0 1,0 0,1 25,-1-25,0 24,0-24,25 0,-25 0,25-1,0 1,0 0,0 0,0 0,0-25,25 24,-25-24,25 0,0 0,0 25,-1-25,1 0,25-25,-25 25,24 0,-24 0,25-24,-1 24,1-25,-1 25,1-25,0 25,-1-25,-24 0,25 25,-1-24,-24-1,0 25,0-25,-25 25,0-25,0 0,0 25,0-24,-25 24,0-25,-25 25,26 0,-1 0,-25 0,25 0,1 0,-1 0,0 0,0 25,0-25,25 24,-24 1,24 0,0 25,0-26,0 26,24-25,-24 24,25 1,-25-25,25 24,0 1,-25 0,25-26,-25 26,0 0,0-1,24 1</inkml:trace>
  <inkml:trace contextRef="#ctx0" brushRef="#br0" timeOffset="15873.908">18554 4837,'0'0,"0"0,0 0,0 0,-25 0,25 0,0 0,0 0,0 0,0 0,0 0,0 0,0 0,0 0,0 0,25 0,-25 0,25 0,25 0,-26 0,26 0,0 0,-1 0,1 0,24-25,1 25,-1 0,25-25,-24 25,24-25,0 25,0-24</inkml:trace>
  <inkml:trace contextRef="#ctx0" brushRef="#br0" timeOffset="16173.9251">20911 4539,'0'0,"0"0,0 0,0 0,0 0,0 0,0 0,25 0,-25 0,24 0,1-25,0 25,0 0,24 0,1-24,0 24,-1 0,1-25</inkml:trace>
  <inkml:trace contextRef="#ctx0" brushRef="#br0" timeOffset="17212.9846">7665 6325,'0'0,"0"0,0 0,0 0,25 0,-25 0,25 0,-1 0,1 0,0 0,25 0,-26 0,26-25,0 25,-1 0,26-24,-26 24,26-25,-1 0</inkml:trace>
  <inkml:trace contextRef="#ctx0" brushRef="#br0" timeOffset="18978.0855">5457 7491,'0'0,"0"0,0 0,0 0,0 0,0 0,0 0,0 0,0 0,0 0,0 0,0 0,0 0,25 0,-25 0,25 0,0 0,24-25,-24 25,25 0,-1-25,26 25,-26-24,26 24,-1-25,1 25,-1-25,1 0</inkml:trace>
  <inkml:trace contextRef="#ctx0" brushRef="#br0" timeOffset="20021.1452">10493 12477,'0'0,"0"-25,0 25,-25 0,25-25,0 25,0 0,0 0,0 0,0 0,0 0,-25 0,25 0,0 0,-25 0,25 25,-24 0,24-25,-25 25,25-1,-25 26,0-25,25 24,-25-24,25 25,0-1,-25 1,25 0,0-1,0 1,0-25,25 24,-25-24,25 0,0 0,-25-1,25 1,0-25,-1 0,1 25,25-25,-25 0,-1-25,1 25,25 0,-25-25,-1 25,1-24,0-1,0 25,-25-25,25 0,-25 25,0-25,0 1,0 24,0-25,-25 25,0-25,0 25,0 0,-24 0,-1 0,25 0,-24 0,-1 25,25-25,-24 25,-1-1</inkml:trace>
  <inkml:trace contextRef="#ctx0" brushRef="#br0" timeOffset="21565.2335">11237 12750,'0'0,"0"0,0 0,0 0,0 0,0 0,0 0,0 0,0 0,0 0,0 0,25 0,-25 0,24 0,1 0,0 0,0 0,25 0,-26 0,1-25,25 25,-25 0,-1 0,26-25,-25 25</inkml:trace>
  <inkml:trace contextRef="#ctx0" brushRef="#br0" timeOffset="21797.2468">11435 12452,'-24'0,"24"0,0-25,-25 25,25 0,0 0,0 0,0 0,0 25,0-25,0 25,0-25,25 25,-25-1,24 1,-24 25,25-25,0-1,-25 1,25 0,-25 25,25-26,-1 1,-24 0,25 0,-25-25,0 25,25-1,-25 1,0-25,25 25,-25-25</inkml:trace>
  <inkml:trace contextRef="#ctx0" brushRef="#br0" timeOffset="22382.2802">12378 12229,'25'0,"-25"0,0 0,0-25,0 25,0 0,0 0,0 0,-25 0,0 0,25 0,-25 25,0-25,1 0,-1 0,0 25,0-25,0 0,1 24,-1-24,25 0,-25 0,25 0,0 25,0-25,-25 0,25 0,0 0,0 0,0 0,0 0,0 25,0-25,0 0,0 25,0-25,0 0,0 25,0-25,0 24,0 1,0-25,0 25,0-25,25 25,-25 0,0-25,0 0,0 24,0-24,25 25,-25-25,0 0,0 0,0 25,0-25,0 0,0 0,25-25,-25 25,0 0,0 0,24-25,-24 25,0 0,25-24,-25 24,25-25,-25 25,25 0,-25-25,25 25,-1 0,1 0,0 0,-25 0,25 0,0 25,-1-25,1 25,-25-25,25 24,0 1,-25 0,0 0,0 0,0-1,0-24,0 25,0 0,0 0,0 0,-25-25,0 24,0-24,1 25,-1-25,0 25,0-25,0 0,-24 25,24-25,0 0,0 0,1-25,-1 25,0 0,0 0</inkml:trace>
  <inkml:trace contextRef="#ctx0" brushRef="#br0" timeOffset="22818.3052">12998 12452,'0'0,"0"0,0 0,0 0,0 0,0 0,0 0,25-25,-25 25,25 0,-1 0,1 0,0 0,0 0,24-25,-24 25,25 0,-25 0,24-24,-24 24,0-25,0 25,-1 0</inkml:trace>
  <inkml:trace contextRef="#ctx0" brushRef="#br0" timeOffset="23029.3172">13122 12229,'0'0,"0"0,-25 0,25 0,0 0,0 0,0 25,0-25,0 0,0 24,0 1,0 0,0 0,25 0,-25-1,25 26,-25-25,0 24,25-24,-25 25,0-25,24-1,-24 26,0-25,0 0,0-1,0-24,25 25</inkml:trace>
  <inkml:trace contextRef="#ctx0" brushRef="#br0" timeOffset="23649.3527">13990 11906,'0'-25,"25"25,-25-24,25 24,-25 0,25 0,-25 0,0 0,0 0,0 0,0 0,0 0,0 0,0 24,0 1,-25-25,25 25,-25 0,0 0,0 24,1-24,-1 0,0 0,0-1,25 1,-25 0,1 0,24 0,0-25,0 25,0-25,0 24,0-24,24 25,-24-25,25 0,0 0,0 0,0 0,24 0,-24 0,25-25,-1 25,1 0,-25-24,24 24,1-25,-1 25,-24-25,25 25,-25 0,24-25,-24 25,0-25,-25 25,25 0,-25-25,0 25,0 0,0 0,0-24,0 24,-25 0,25 0,-25-25,0 25,25 0,-25 0,25 25,0-25,-24 0,24 24,0-24,0 25,0 0,0 0,0 0,0 0,0 24,0-24,0 0,0 24,24-24,-24 25,0-25,25-1,-25 1,0 0,25 25,-25-50,0 24,0 1,0 0,0-25</inkml:trace>
  <inkml:trace contextRef="#ctx0" brushRef="#br0" timeOffset="24166.3823">15032 11906,'0'0,"0"-25,25 25,-25 0,0-24,0 24,0 0,0 0,0-25,0 25,0 0,0 0,0 0,0 25,0-25,0 0,-25 24,25 1,0-25,-25 25,0 0,25 0,-24-1,24 1,-25 0,0 0,25 0,0-25,0 24,0 1,0-25,0 25,0-25,0 0,25 25,0-25,-25 0,49 0,-24 25,0-25,0 0,24 0,1-25,-25 25,24 0,1-25,-1 25,-24-25,25 25,-1-25,-24 25,0-24,0 24,0-25,-1 25,-24-25,0 25,0 0,0-25,0 25,-24-25,24 25,-25-24,0 24,0 0,25-25,-25 25,1 0,24 25,-25-25,0 24,25-24,0 25,-25 0,25 0,0 0,0 24,0 1,0-25,0 24,0 1,0 0,0-1,0 1,25-1,-25 1,0 0,0-1,0 26,0-26,-25 1</inkml:trace>
  <inkml:trace contextRef="#ctx0" brushRef="#br0" timeOffset="25382.4518">14536 13146,'-25'25,"25"-25,-25 0,25 0,0 25,0-25,0 0,0 0,25 0,-25 0,25 0,0 0,0 0,-1-25,26 25,0 0,-1-25,26 25,-26-24,26 24,-1-25,0 25,1-25,-1 0,1 25,-1-25,0 25,-24-24,24 24,-24 0,0-25,-25 25,24 0,-24 0,-25 0,25 0,-25 0,0 0,0 0,0 0,0 0,0 0,-25 0</inkml:trace>
  <inkml:trace contextRef="#ctx0" brushRef="#br0" timeOffset="26231.5004">12254 13122,'0'0,"0"24,0-24,0 0,0 0,0 0,0 0,0 0,0 0,0 0,25 0,-1 0,1 0,0 0,25 0,-1-24,1 24,0-25,-1 25,26-25</inkml:trace>
  <inkml:trace contextRef="#ctx0" brushRef="#br0" timeOffset="28369.6227">10518 14784,'0'0,"-25"0,25 0,0 0,0 0,0 0,0 0,0 0,25 0,-1 0,-24 0,25 0,0 0,25 0,-26-25,26 25,-25 0,24-25,1 25,0-25,-26 25</inkml:trace>
  <inkml:trace contextRef="#ctx0" brushRef="#br0" timeOffset="28545.6327">10666 15081,'0'0,"0"25,0-25,0 0,25 0,-25 0,25 0,0 0,0-25,-1 25,26 0,0-25,-1 25,1-24,-1-1</inkml:trace>
  <inkml:trace contextRef="#ctx0" brushRef="#br0" timeOffset="30633.7522">12279 14412,'0'0,"0"0,0 0,0 0,-25 0,25 0,-25 0,25 24,-25-24,25 25,-25 0,25-25,-24 25,24 0,0-1,0 1,0 0,24 0,-24 0,25-1,0 1,0-25,0 25,-1-25,26 25,-25 0,24-25,1 24,0-24,-1 0,-24 25,25-25,-1 25,-24-25,0 25,25 0,-26-25,-24 24,25-24,-25 25,25 0,-25-25,0 25,0-25,0 25,-25-25,25 24,-25-24,1 25,-1 0,0-25,-25 25,26-25,-26 25,25-25,-24 24,-1-24,0 0,25 0,-24 0,-1 0</inkml:trace>
  <inkml:trace contextRef="#ctx0" brushRef="#br0" timeOffset="30801.7618">12229 14610,'0'-25,"25"25,0-25,-1 1,1-1,0 0,0 0,24 0,-24 1,0-1,0 0,25 0,-26 0,1 25,0-25,25 1,-26 24,1-25,0 25,0-25</inkml:trace>
  <inkml:trace contextRef="#ctx0" brushRef="#br0" timeOffset="31089.7783">13296 14039,'0'0,"0"0,-25 0,25 25,-25-25,0 25,25-25,-25 25,25 0,-24-1,24 1,-25 0,25 0,0 0,0-1,25 1,-25 25,24-25,1 0,0-1,0 1,0 25,24-25,-24-1,0 1,0-25,24 25,-24 0,0 0,0-25,-25 24,25 1,-25 0,24-25,-24 25,0-25,0 25,0-25,0 24,-24-24,-1 25,25 0,-25-25,-25 25,25-25,-24 25,24-25</inkml:trace>
  <inkml:trace contextRef="#ctx0" brushRef="#br0" timeOffset="31285.7895">13172 14139,'24'-50,"26"25,0-24,-1 24,1 0,-1-25,-24 26,25-1,0 0,-1 0,-24 0,25 1,-26 24,1-25,0 25,-25 0,25-25,-25 25,0 0,25 25</inkml:trace>
  <inkml:trace contextRef="#ctx0" brushRef="#br0" timeOffset="31717.8142">12130 16222,'-25'0,"25"25,0-25,0 0,25 0,-25 0,25 0,-1-25,1 0,0 25,25-24,-1-1,26-25,-26 25,26-24,24-1,0 1,0-1,1 0,24 1,-25-1,25-24,0 24,0 1,0-1,-25-24,25 49,-25-25,25 0,-24 1,-1-1,-25 25,25-24,-24 24,-25 0,24-24,-24 49,-26-25,26 0,-25 0,0 25,-25-25,24 25,-24 0,0 0,0 0,0 0,0 0,0 0,-24-24,24 24,-25 0,25 0,0 0,-25 0,25 0,-25 0</inkml:trace>
  <inkml:trace contextRef="#ctx0" brushRef="#br0" timeOffset="33913.9398">1513 14163,'-24'0,"24"0,-25-24,25 24,0 0,-25 0,25-25,0 25,0 0,0 0,0 0,0 25,0-25,0 0,0 0,25 24,-25 1,25 0,-1 0,1 0,0-1,0 26,0-25,-1 25,1-26,0 26,0-25,0 0,-1-1,1 1,0 0,25-25,-25 0,-1 0,26 0,0 0,-1-25,1 0,24 1,-24-26,24 25,1-24,24-26,-25 25,1-24,-1 24,25-24,-24 0,-1 24,1-24,-1 24,0 0,1 1,-26-1,26 1,-26-1,1 25,-25 0,24 1,-24-1,0 0,-25 0,25 25,-25 0,0 0,0 0,0 0,0 0,0 0,0 0,0 0,-25 25</inkml:trace>
  <inkml:trace contextRef="#ctx0" brushRef="#br0" timeOffset="46889.682">5011 8458,'0'0,"-25"0,25 0,0 0,0 0,0 0,0 0,0 0,0 0,0 25,0-25,0 25,0-25,0 25,0-25,0 25,0-1,0 1,25 0,-25 0,0-25,25 25,-25-1,25-24,-25 25,24-25,-24 25,25-25,-25 0,25 0,-25 0,25 0,0 0,-25-25,24 25,1-25,0 1,0 24,-25-25,25 0,-1 0,1 0,0 1,0 24,0-25,-1 0,1 25,0-25,0 25,0-25,-25 25,24 0,1 0,0 0,0 0,0 0,-1 0,-24 25,25-25,0 0,0 25,0-25,-1 0,1 0,-25 0,25 25,0-25,0 0,-25 0,24 0,1 0,0 0,-25 0,25 0,0 0,-25-25,24 25,-24 0,25 0,0-25,0 25,-25 0,25-25,0 25,-1-24,1-1,0 25,25-25,-26 25,1-25,0 25,0 0,0-25,24 25,-24 0,-25 0,25 0,0 0,-1 25,1-25,-25 0,25 0,0 0,-25 0,25 0,-1 0,1 0,-25 0,25 0,0 0,0 0,-1 0</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4:13:17.576"/>
    </inkml:context>
    <inkml:brush xml:id="br0">
      <inkml:brushProperty name="width" value="0.05292" units="cm"/>
      <inkml:brushProperty name="height" value="0.05292" units="cm"/>
      <inkml:brushProperty name="color" value="#FF0000"/>
    </inkml:brush>
  </inkml:definitions>
  <inkml:trace contextRef="#ctx0" brushRef="#br0">4267 7144,'0'0,"-25"0,25-25,0 25,-25 0,25 0,0 0,0 0,0 0,0 0,0 25,25-25,-25 0,25 0,0 0,-1 0,1 0,0 0,25 0,-26 0,26 0,0 0,24 0,-24 0,24-25,0 25,1 0,-1-25,26 25,-26-25,0 1,26 24,-26-25,0 0,1 0,-1 25,-24-25,24 25,-24-24,-1 24,-24-25,0 25</inkml:trace>
  <inkml:trace contextRef="#ctx0" brushRef="#br0" timeOffset="9575.5477">8707 7045,'0'0,"0"0,0 0,0 0,0 0,0 0,0 0,0 0,0 0,0 0,0 0,0 0,0 0,0 0,0 0,0 0,0 0,25 0,-25 0,24 0,1 0,0 0,0 0,0-25,24 25,-24 0,25-25,-26 25,26-25,-25 25,24-25,-24 25,0 0,0-24,0 24,-1 0,-24 0,25-25,-25 25,0 0,0 0,0 0,0 25,-25-25,25 0,-24 0,-1 24,0-24,0 0,0 25,25-25,-24 0,-1 25,25-25,-25 0,25 0,-25 0,25 25,0-25,0 0,0 0,0 0,0 0,0-25,0 25,0 0,0 0,0 25,0-25,0 0,0 0,0 25,0-25,0 24,0 1,0-25,25 25,-25 0,0 0,25-1,-25 1,0 0,0 0,0 0,0-1,0 1,25 0,-25 0,0-25,0 25,0-1,0-24,0 25,0-25,0 25,0-25,0 0,0 25,0-25,0 0,0 0,0 0,0 0,0 0,0 0</inkml:trace>
  <inkml:trace contextRef="#ctx0" brushRef="#br0" timeOffset="9972.5704">9476 7169,'0'0,"0"0,0 0,0 0,-25 0,25 0,0 0,-25 24,25-24,0 25,-25-25,25 25,-24-25,24 25,0 0,-25-25,25 24,0 1,0 0,0 0,0-25,0 25,0-1,0-24,0 25,25-25,-25 25,24-25,-24 0,25 25,-25-25,25 0,-25 0,25 0,0 0,-25 0,24-25,1 25,-25 0,25-25,0 25,-25-25,0 25,25-24,-25 24,0-25,0 25,0-25,0 0,-25 25,25-25,-25 1,0 24,25-25,-25 0,1 25,-1-25,0 25,0 0,0 0</inkml:trace>
  <inkml:trace contextRef="#ctx0" brushRef="#br0" timeOffset="10411.5955">9897 6970,'0'0,"0"-25,0 25,0-24,0 24,0-25,-24 25,24 0,0 0,0 0,0 0,0 0,0 0,0 0,0 25,0-1,0 1,0 25,0-25,0 24,0 1,0-25,0 24,0-24,0 25,0-26,0 1,0 0,24 0,-24 0,0-1,0 1,0-25,0 25,0-25,0 0,0 25,0-25</inkml:trace>
  <inkml:trace contextRef="#ctx0" brushRef="#br0" timeOffset="11157.6382">9798 7193,'0'0,"0"0,25 0,-25 0,25 0,0 0,-1-24,1 24,0 0,0 0,0 0,24 0,-24-25,25 25,-26 0,26 0,-25 0,24 0,-24 0,0-25,0 25,0 0,24 0,-49 0,25 0,0-25,0 25,-25 0,0 0,0 0,0 0,0 0,0 0,0 0,-25 0,25 0,-25 0,0 0,25 0,-24 0,-1 0,25 25,-25-25,25 0,-25 25,25-25,-25 25,25-25,0 24,0-24,0 25,0-25,0 25,0-25,0 25,0-25,0 0,25 25,-25-25,25 0,-25 0,25 0,-25 0,25 0,-25 0,24 0,-24 0,25 0,-25-25,25 25,-25 0,25-25,-25 25,0-25,0 25,25-25,-25 25,0 0,0-24,0 24,0 0,0 0,0 0,0 0,0 0,0 0,0 0,0 24,0-24,0 25,0-25,0 25,0-25,0 25,0 0,0-25,0 24,0-24,24 25,-24-25,25 0,-25 0,25 0,-25 25,25-25,-25 0,25 0,-1-25,-24 25,25 0,0-25,-25 25,25-24,0 24,-25-25,24 0,1 25,-25-25,0 0,0 1,25-26,-25 25,0 0,0-24,-25-1,25 25,-25-24,1-1,-1 25,0 0,0 1,0-1,1 0,24 25,-25 0,25 0,-25 0,25 25,-25 0,25-1,0 1,0 25,0-25,0 24,0 1,0-25,0 24,25 1,-25 0,25-26,0 26,-25-25,24 0,1-1,-25 1,25 0,-25-25,25 25,0-25</inkml:trace>
  <inkml:trace contextRef="#ctx0" brushRef="#br0" timeOffset="11352.6493">11262 6970,'0'0,"0"0,0 0,0 0,0 0,24 0,-24 0,25 0,-25 0,25 0,0 0</inkml:trace>
  <inkml:trace contextRef="#ctx0" brushRef="#br0" timeOffset="11529.6594">11262 7193,'0'0,"0"25,0-25,0 0,24 0,-24 25,0-25,25 0,0 0,-25 0,25 0,0 0,0 0,-1 0,1 0,0 0,0 0</inkml:trace>
  <inkml:trace contextRef="#ctx0" brushRef="#br0" timeOffset="13892.7946">7417 6300,'0'-24,"0"-1,0 25,0-25,0 25,0-25,-25 0,25 25,-25-24,1 24,-1-25,0 25,25 0,-25 0,0 0,1 0,-1 0,0 25,0-1,0-24,25 25,-25 0,1 0,24 0,0-1,0 1,0 0,0 0,0 0,0-25,24 24,1 1,-25-25,25 25,25 0,-25-25,-1 25,1-25,25 0,-25 24,24-24,-24 0,25 25,-26-25,1 0,-25 25,25-25,0 0,-25 25,0-25,0 0,0 25,0-25,0 0,-25 24,0-24,25 0,-25 25,1-25,-1 0,-25 0,25 0,1 25,-1-25,0 0,-25 0,26-25,24 25,-25 0</inkml:trace>
  <inkml:trace contextRef="#ctx0" brushRef="#br0" timeOffset="15095.8634">7491 6325,'0'0,"0"0,0 0,25 0,-25 0,0 0,0 0,0 0,25 25,-25-25,0 25,0-25,25 25,-25-25,25 24,-25-24,24 25,-24 0,25-25,-25 0,25 25,-25-25,25 25,-25-25,25 0,-25 0,0 0,24 0,-24 0,0 0,25 0,-25 0,0 0,0 0,25 0,-25-25,0 25,0 0,0-25,0 25,0-25,0 25,0-25,0 1,0 24,0-25,0 25,0-25,0 25,0 0,0 0,0 0,0 0,0 0,0 0,0 0,0 0,0 0,0 25,0-25,0 25,0-1,25-24,-25 25,0-25,25 25,-25-25,0 25,24-25,-24 25,25-25,-25 0,25 0,-25 24,25-24,-25 0,25 0,-25 0,24-24,-24 24,25 0,-25-25,25 25,-25 0,25-25,-25 25,0-25,0 25,0-25,0 25,0-24,0-1,0 25,0-25,0 0,0 25,-25-25,25 25,-25 0,25-24,0 24,0 0,0 0,0 0,0 0,0 0,0 0,0 0,0 0,0 0,0 0,0 24,0-24,0 25,0-25,25 25,-25-25,25 25,-25-25,0 25,25-25,-25 24,0-24,0 25,0-25,24 25,-24-25,0 0,0 25,0-25,0 0,0 0,25 0,-25 0,0 0,0 0,0 0,0 0,0 0,0 0,0 0,0-25,0 25,0 0,0-25,0 25,0-25,0 25,0-24,0 24,0-25,0 25,0-25,0 25,0 0,25-25,-25 25,25 0,-25 0,0 0,25 0,-25 0,0 25,25-25,-25 0,24 25,-24-25,0 0,25 25,-25-25,0 24,0-24,25 25,-25-25,0 0,0 25,0-25,0 0,0 0,25 25,-25-25,0 0,0 0,0 0,0 0,0 0,0-25,0 25,0 0,0 0,25-25,-25 25,0-25,0 25,24-24,-24 24,25-25,-25 25,0-25,25 25,-25 0,0 0,25 0,-25 0,0 0,25 0,-25 0,0 0,0 0,24 25,-24-25,0 0,25 25,-25-25,0 0,25 0,-25 24,0-24,25 0,-25 0,0 0,25 0,-25 0,0 0,24 0,-24-24,25 24,-25 0,0 0,25-25,-25 25,25-25,-25 25,0-25,0 0,0 25,0-24,0-1,0 25,0-25,0 25,0-25,0 25,0 0,0 0,0 0,0 0,0 25,0-25,0 25,0 0,0-25,0 24,0 1,0 0,0-25,0 25,0-25,0 25,0-25,25 24,-25-24,0 0</inkml:trace>
  <inkml:trace contextRef="#ctx0" brushRef="#br0" timeOffset="15239.8716">8682 5978,'-25'0,"25"-25,-25 25,25 0,0 0,0 0,0 0,-24-25</inkml:trace>
  <inkml:trace contextRef="#ctx0" brushRef="#br0" timeOffset="15443.8833">8905 5829,'0'0,"0"0,0 25,0-25,0 0,25 25,-25 0,25-1,-25-24,25 25,-25 0,0 25,24-26,-24 1,25 0,-25 0,0 0,0-1,0 1,25 0,-25 0,0-25</inkml:trace>
  <inkml:trace contextRef="#ctx0" brushRef="#br0" timeOffset="15611.8929">9079 6077,'0'0,"0"-25,0 1,0 24,0-25,0 0,0 25,25-25,-25 25,24-25,1 25,0-24,0 24,0-25,-1 25,1 0,25-25,-25 25,-25 0</inkml:trace>
  <inkml:trace contextRef="#ctx0" brushRef="#br0" timeOffset="16011.9158">7417 7268,'0'0,"0"0,0 0,0-25,25 25,-25-25,25 25,24-25,-24 1,25-1,-1 0,1 0,24-24,1 24,-1-25,0 25,26-24,-26 24,25-25,1 25,-26-24,25 24,-24 0,-1-24,0 24,1 0,-1 0,-24 0,-1 1,1-1,-25 25,0-25,-1 25,1-25,-25 25,0-25,0 25,0 0,0 0,0 0,0 0,0-24,0 24,0 0,0 0,-25 0</inkml:trace>
  <inkml:trace contextRef="#ctx0" brushRef="#br0" timeOffset="17744.0149">12874 7094,'-25'0,"25"0,0-25,0 25,-25 0,25 0,0 0,0-24,0 24,0 0,0 0,25 0,0 0,0-25,0 25,-1 0,1-25,25 25,-25 0,24-25,1 25,-25-25,24 25,-24 0,0 0,0-24,-25 24,0 0,0 0,0 0,0 0,0 24,-25-24,0 0,0 0,0 25,1-25,-1 0,0 0,0 0,25 25,-25-25,25 0,0 0,-24 0,24 0,0 0,0 0,0 25,0-25,0 25,0-1,24 1,-24 0,25 0,0 24,-25-24,25 0,-25 25,25-26,-25 1,0 0,24 25,-24-26,0-24,0 25,0 0,0 0,0 0,0-25,0 24,0-24,0 0,0 25,0-25,0 0</inkml:trace>
  <inkml:trace contextRef="#ctx0" brushRef="#br0" timeOffset="17972.0279">13643 7218,'0'0,"0"0,0 0,25 0,-25 0,0-25,25 25,-1 0,1 0,0 0,0 0,0 0,-1-24,26 24,-25 0,24 0,-24-25,25 25,-25 0,-1 0,1-25,0 25,-25 0</inkml:trace>
  <inkml:trace contextRef="#ctx0" brushRef="#br0" timeOffset="18176.0396">13891 6945,'0'-24,"0"24,0 0,0 0,0 0,0 0,0 0,0 0,0 24,0-24,0 25,0 0,0 0,0 24,0-24,0 25,0-25,0 24,25-24,-25 0,0 0,0-1,25 1,-25 0,0 0,0 0,0-1,24-24,-24 0,0 25,0-25</inkml:trace>
  <inkml:trace contextRef="#ctx0" brushRef="#br0" timeOffset="18809.0758">14486 6970,'0'0,"0"0,0 0,0 0,25 0,-25 25,0-25,25 25,-25 0,0-1,25 1,-25 0,0 25,25-26,-25 1,0 0,0 0,0-25,24 25,-24-1,0-24,0 0,0 25,0-25,0 0,0 0,0 0,0 0,0 0,0 0,0-25,0 25,0-24,0-1,-24 25,24-50,0 25,0 1,-25-1,25-25,-25 1,25-1,-25 0,25 26,0-26,0 0,0 1,0 24,0-25,0 25,25 1,-25-1,25 25,0-25,-1 25,1 0,0 0,0 0,0 0,-1 0,1 25,0-25,-25 25,25-25,-25 24,0 1,0 0,0 0,0 0,0-1,0 1,-25 0,25 0,-25 0,0 0,25-25,-24 24,24-24,-25 25,25-25,0 0,0 0,0 0,0 0,0 0,0 0,0 0,0 0,0 0,25 0,-25 0,24-25,-24 25,25 0,0 0,0 0,0 0,-1 25,1-25,0 0,0 25,0-25,-1 25,1-25,0 25,-25-1,25-24,-25 25,25 0,-25-25,0 25,0 0,0-25,0 24,0 1,0-25,-25 25,0-25,25 0,-25 25,0-25,-24 0,24 25,0-25,0 0,-24 0,24 0,0 0,0-25,1 25</inkml:trace>
  <inkml:trace contextRef="#ctx0" brushRef="#br0" timeOffset="19013.0875">15602 6921,'0'0,"25"0,-25 24,0-24,25 0,-25 0,25 0,0 0,0 0,-25 0,24 0,1 0,0-24,25 24,-26 0</inkml:trace>
  <inkml:trace contextRef="#ctx0" brushRef="#br0" timeOffset="19420.1107">16570 6722,'0'0,"-25"0,25 0,0 0,0 0,0 0,0 0,0 0,0 0,0 0,25 0,-25 0,25 0,-25 0,24 0,-24-25,25 25,0 0,-25-25,25 25,0-24,-25-1,25 25,-25-25,0 25,24-25,-24 25,0-25,0 25,0-24,0 24,0 0,0 0,0 0,0-25,0 25,0 0,0 25,0-25,0 0,-24 24,24 1,0-25,-25 25,25 0,0 24,0-24,0 0,0 25,0-26,0 26,0-25,0 25,-25-26,25 26,0-25,0 0,0-1,0 26,0-50,0 25,0 0,0-1,0 1</inkml:trace>
  <inkml:trace contextRef="#ctx0" brushRef="#br0" timeOffset="19613.1218">16421 7243,'0'0,"-25"0,25 0,0 25,0-25,0 0,0 0,0 0,0 0,0 0,25 0,0 0,-25 0,25 0,24 0,-24 0,25 0,-26 0,26 0,0 0,-1 0,-24-25,25 25,-1 0,1 0,-25 0,0-25</inkml:trace>
  <inkml:trace contextRef="#ctx0" brushRef="#br0" timeOffset="21500.2297">8806 4291,'0'0,"25"0,0 0,-1 0,1 0,25 0,-1-25,1 25,24 0,1-24,-1 24,1-25,24 25,-25-25,26 0,-1 25,0-25</inkml:trace>
  <inkml:trace contextRef="#ctx0" brushRef="#br0" timeOffset="24600.407">9451 9153,'0'0,"0"0,0 0,-25-25,25 25,0 0,0 0,0-25,0 25,0 0,0 0,25-24,-25 24,25-25,-25 25,25 0,-1-25,1 25,0-25,0 25,0 0,-1 0,1 0,0 0,0 0,-25 0,25 0,-25 25,24-25,-24 25,0-25,0 25,0-1,0 1,0 0,0 0,-24 0,24-1,-25-24,0 25,25 0,-25 0,25-25,0 0,0 25,-25-25,25 0,0 0,0 0,0 0,0 0,0 0,0 0,0 0,0-25,25 25,-25 0,25 0,-25-25,25 25,0 0,-25 0,24 0,1 0,0 0,0 0,0 0,-1 25,1-25,0 25,0-1,0-24,-25 25,24 0,-24 0,0-25,0 25,0-1,0-24,0 25,0 0,0-25,-24 25,24-25,-25 25,25-25,-25 0,0 0,25 24,-25-24,1 0,24 0,-25 0,0-24,0 24,25 0,-25 0,1-25,-1 25,25-25</inkml:trace>
  <inkml:trace contextRef="#ctx0" brushRef="#br0" timeOffset="25104.4359">10567 9029,'25'-25,"-25"25,0-25,0 0,0 25,0-24,0-1,0 0,-25 25,25-25,-25 0,1 25,-1-24,0 24,0-25,0 25,1 0,-1 0,0 0,0 0,0 25,0-25,25 24,-24-24,24 25,0 0,0 0,0 0,0-1,0 1,0 0,0-25,0 25,24 0,1 0,0-25,-25 24,25-24,0 0,0 0,-1 0,1 0,0 0,-25 0,25 0,0 0,-1 0,-24-24,25 24,-25-25,25 25,-25-25,0 0,0 25,0-25,0 0,0 25,0-24,0 24,0 0,0-25,0 25,0 0,0 0,0 0,0 25,0-25,0 24,0 1,0 0,0 0,0 25,0-26,0 26,25-25,-25 0,0 24,0-24,25 0,-25 0,0-1,0 1,0 0,0 0,24 0,-24-25,0 0,0 24,0-24,0 0,25 0</inkml:trace>
  <inkml:trace contextRef="#ctx0" brushRef="#br0" timeOffset="25316.448">11162 8930,'0'0,"0"0,0 0,0 0,25 0,-25 0,25-25,0 25,-25 0,25 0,-1 0,1-25,0 25,25 0,-25-25,-1 25,1 0,0 0,0-25</inkml:trace>
  <inkml:trace contextRef="#ctx0" brushRef="#br0" timeOffset="25473.457">11286 9004,'-24'25,"24"-25,0 0,0 0,0 25,0-25,0 0,0 0,0 0,24 0,-24 0,25 25,-25-25,25 0,0 0,0 0,0 0,-1-25,26 25</inkml:trace>
  <inkml:trace contextRef="#ctx0" brushRef="#br0" timeOffset="26055.4903">12403 8434,'0'0,"0"0,0 0,0 0,0 0,24 0,-24 0,25 0,0 0,25-25,-25 25,-1 0,26 0,0 0,-26-25,26 25,0 0,-26-25,1 25,0 0,0 0,0-25,-25 25,0 0,0 0,0 0,0 0,0 0,-25 0,25 0,-25 0,0 0,25 0,-25 0,25 0,-24 0,-1 0,25 25,0-25,-25 0,25 0,0 0,0 0,0 25,0 0,0-25,0 25,0 24,0-24,0 0,0 24,0 1,0-25,0 24,25 1,-25-25,0 24,0 1,25-25,-25 0,0 24,0-24,0 0,24 0,-24 0,0-25,0 24,0-24</inkml:trace>
  <inkml:trace contextRef="#ctx0" brushRef="#br0" timeOffset="26292.5038">13122 8731,'0'0,"25"0,-25 0,0 0,25 0,-25 0,24 0,1 0,0 0,0 0,24 0,-24 0,25 0,-25-25,24 25,-24 0,0 0,25 0,-26-24,-24 24,25 0</inkml:trace>
  <inkml:trace contextRef="#ctx0" brushRef="#br0" timeOffset="26509.5162">13420 8458,'0'-24,"0"24,-25 0,25 0,0 0,0 0,0 0,0 24,0-24,0 25,0-25,0 50,0-25,25-1,-25 1,0 25,24-1,-24-24,0 25,0-25,0 24,0-24,0 0,0 0,0-1,0 1,0 0,0-25,0 25</inkml:trace>
  <inkml:trace contextRef="#ctx0" brushRef="#br0" timeOffset="27048.5471">13916 8384,'0'-25,"0"0,0 25,0-24,0 24,0 0,0-25,0 25,0 0,-25 0,25 0,0 25,0-25,0 24,0-24,0 25,0 25,25-25,-25 24,0-24,25 25,-25-1,0 1,0-1,0 1,0-25,24 24,-24-24,0 0,0 0,0 0,0-1,0 1,25-25,-25 0,0 25</inkml:trace>
  <inkml:trace contextRef="#ctx0" brushRef="#br0" timeOffset="27428.5688">14313 8310,'0'0,"0"0,0 0,0 0,0 0,0 0,24 0,1 0,-25 0,25 0,0 0,0 0,-1-25,1 25,0 0,-25 0,25 0,0 0,0 0,-25 0,24 0,-24 0,0 0,0 25,0-25,25 24,-25-24,0 25,0 0,0 0,0 0,0-1,0 1,0 25,0-1,0-24,0 25,0-25,0-1,0 26,-25-25,25 0,0-1,0 1,0 0,0 0,0 0,0-25,0 24,0-24,0 0,0 25,0-25,0 0,0 0</inkml:trace>
  <inkml:trace contextRef="#ctx0" brushRef="#br0" timeOffset="27616.5796">14437 8657,'0'0,"0"0,0 25,0-25,0 0,0 0,0 0,0 0,0 0,0 0,0 0,24 0,1-25,-25 25,50 0,-25 0,0-25,-1 25,26-25,-25 25,24-25</inkml:trace>
  <inkml:trace contextRef="#ctx0" brushRef="#br0" timeOffset="27936.5979">15206 8483,'0'0,"0"0,-25 0,25 0,0 0,0 25,0-25,0 0,0 0,0 0,0 0,0 0,25 0,-25 25,24-25,1 0,0 0,0 0,0 0,-1-25,26 25,0 0,-26-25,26 25,0 0</inkml:trace>
  <inkml:trace contextRef="#ctx0" brushRef="#br0" timeOffset="28348.6214">16198 8260,'0'0,"0"0,0 0,0 0,0 0,0 0,0 0,25-25,-25 25,24 0,-24-25,0 25,25-24,0 24,-25-25,0 25,25-25,-25 0,0 25,0-25,0 25,0-24,0 24,0-25,0 25,0 0,0-25,0 25,0 0,0 0,0 0,0 0,0 25,0-25,0 25,0-1,-25 1,25 0,0 0,-25 24,25 1,0-25,0 24,0 1,0 0,-25-26,25 26,0 0,0-1,0-24,0 0,0 24,0-24,0 0,0 0,0-25,0 25,0-1</inkml:trace>
  <inkml:trace contextRef="#ctx0" brushRef="#br0" timeOffset="28529.6318">16123 8830,'-24'0,"24"0,0 0,0 0,0 0,0 0,0 0,0 0,0 0,0 0,0 0,24 0,1 0,-25 0,50 0,-25 0,-1 0,26 0,-25 0,24 0,1 0,0 0,-1 0,-24-24,25 24</inkml:trace>
  <inkml:trace contextRef="#ctx0" brushRef="#br0" timeOffset="30564.7482">10170 10096,'0'0,"0"0,0-25,0 25,0 0,0 0,0 0,0 0,0 0,0-25,25 25,-25 0,25 0,-25 0,25 0,-1 0,1-25,0 25,0 0,0 0,-25 25,25-25,-1 0,-24 25,25-25,-25 0,0 25,0-25,0 24,0 1,0-25,0 25,0 0,-25 0,25-25,-24 24,24 1,-25 0,0-25,25 25,-25-25,25 0,0 25,0-25,0 0,0 0,0 0,0 0,0 0,0 0,0 0,0 0,25-25,-25 25,25 0,-25 0,25 0,-1 0,1 0,0 0,0 0,-25 25,25-25,-1 0,1 24,-25-24,25 25,-25 0,0-25,0 25,0-25,0 25,0-25,0 24,0-24,0 25,-25-25,25 0,-25 25,1-25,24 0,-25 0,0 0,0 25,25-25,-25 0,1 0,-1 0,0-25,25 25,-25 0,0 0</inkml:trace>
  <inkml:trace contextRef="#ctx0" brushRef="#br0" timeOffset="31099.7788">11162 10096,'0'-25,"25"25,-25-25,25 25,-25-25,0 25,0-25,0 25,0-25,0 25,0-24,-25 24,25-25,-25 25,25-25,-24 25,-1 0,25-25,-25 25,0 0,0 0,1 0,24 0,-25 0,0 25,25-25,-25 25,25-25,-25 25,25-1,0-24,0 25,0 0,0 0,0 0,0-25,25 25,-25-1,25-24,0 25,-25-25,25 0,-1 0,-24 0,25 0,0 0,0 0,-25 0,25 0,-1 0,-24-25,25 25,-25-24,25 24,-25 0,0-25,25 25,-25-25,0 25,0-25,0 25,0-25,0 25,0-25,0 25,0 0,0 0,0 0,0 0,0 0,0 25,0-25,0 25,0 0,0 0,0 0,0-1,25 26,-25-25,0 0,0 24,24-24,-24 0,0 0,25-1,-25 1,0 0,0-25,0 25,25-25,-25 25,0-25,0 0,0 0</inkml:trace>
  <inkml:trace contextRef="#ctx0" brushRef="#br0" timeOffset="31295.79">11535 10195,'0'0,"0"0,24 0,-24 0,0 0,25-25,-25 25,25 0,-25 0,25 0,0-25,-1 25,1 0,25 0,-25 0,-1-25,1 25</inkml:trace>
  <inkml:trace contextRef="#ctx0" brushRef="#br0" timeOffset="31583.8065">12229 9798,'0'0,"0"0,0-25,0 25,0 0,0 0,0 0,0 0,0 0,0 25,0-25,25 25,-25-1,0 1,25 0,-25 0,24 0,-24-1,0 1,0 25,0-25,25 24,-25-24,0 25,0-25,0-1,0 1,0 25,0-25,0-1,0-24,0 25,0 0,0-25,0 25,0-25,0 0,0 0</inkml:trace>
  <inkml:trace contextRef="#ctx0" brushRef="#br0" timeOffset="32011.8309">12849 9748,'25'-25,"-25"25,25-24,-25 24,25 0,-25-25,0 25,0 0,0 0,0 0,0 0,0 0,0 25,0-25,-25 0,25 24,-25 1,0 0,25 0,-25 0,1-1,24 1,-25 0,25 0,-25 0,25 24,0-24,0 0,0 0,0 24,0-24,0 0,0-25,0 25,0 0,25-25,-25 24,25-24,-25 25,24-25,-24 0,25 0,0 0,-25 0,25 0,0-25,-25 25,24 0,-24 0,25-24,-25 24,0-25,0 25,0-25,0 25,0-25,0 0,-25 25,1-24,24 24,-25-25,0 25,0-25,0 25,-24 0,24 0,0 0,0 0,1 0,24 25,-25-25,0 0</inkml:trace>
  <inkml:trace contextRef="#ctx0" brushRef="#br0" timeOffset="32239.844">13469 9872,'0'0,"25"0,-25 0,0 0,0 0,0 0,25 0,-25 0,25 0,-25 0,25 0,-1 0,-24 0,25 0,0 0,0 0,-25 0,25 0,-25-25,24 25</inkml:trace>
  <inkml:trace contextRef="#ctx0" brushRef="#br0" timeOffset="32407.8536">13420 9996,'-25'0,"25"25,0-25,0 0,0 0,0 0,0 25,0-25,25 0,-25 0,24 0,1 0,-25 0,25 0,0 0,0 0,0 0,-1 0,26 0,-25-25</inkml:trace>
  <inkml:trace contextRef="#ctx0" brushRef="#br0" timeOffset="32819.8772">14337 9550,'0'0,"0"0,0 0,0 0,0 0,25 0,-25 0,25 0,0 0,0 0,24 0,-24 0,0 0,25 0,-1 0,-24 0,25 0,-26 0,26 0,-25 0,0-25,-1 25,1 0,-25 0,0 0,0 0,0 0,0-25,0 25,-25 0,1 0,24 0,-25 25,0-25,0 0,0 0,1 0,24 25,-25-25,0 0,25 25,0-25,0 24,-25 1,25 0,0 0,0 0,0-1,0 26,0-25,0 0,0 24,0-24,0 25,0-26,0 1,0 25,0 0,0-26,0 26,-25 0</inkml:trace>
  <inkml:trace contextRef="#ctx0" brushRef="#br0" timeOffset="35297.0188">11361 11187,'-25'-25,"25"25,0 0,0-25,0 25,0-25,0 25,0-24,25 24,-25 0,25-25,0 25,-1 0,1-25,0 25,25 0,-26 0,26-25,-25 25,24 0,-24 25,0-25,0 25,0-25,-25 25,24-1,-24 1,0 0,0 0,-24 0,24 0,-25 24,0-24,0 0,0 0,1-1,-1 1,0 0,0 0,0 0,25-25,-24 0,-1 24,25-24,0 0,-25 0,25 0,0-24,0 24,0 0,0 0,0 0,25-25,-25 25,25 0,-1 0,-24-25,25 25,0 0,0 0,0 0,-1 0,26 0,-25 25,0-25,-1 0,26 0,-25 0,0 0,-1 25,1-25</inkml:trace>
  <inkml:trace contextRef="#ctx0" brushRef="#br0" timeOffset="35780.0465">12229 10939,'-25'-25,"25"25,0-25,0 0,0 25,0-24,25-1,-25 25,25-25,0 25,-25-25,24 25,1 0,0 0,0 0,0 0,-1 0,1 0,0 25,0-25,0 25,-25-25,0 25,0-1,0-24,0 25,0 0,0 0,0 0,-25-1,25-24,0 25,-25 0,25-25,-25 25,25-25,0 0,-25 0,25 0,0 0,0 0,0 0,0 0,0 0,0 0,0 25,25-25,0 0,-25 0,25 0,0 0,0 0,-1 24,1-24,0 0,25 25,-26-25,-24 25,25 0,0-25,0 25,-25 0,0-1,0-24,25 25,-25 0,0-25,0 25,-25 0,25-25,-25 24,0-24,0 0,1 25,-1-25,0 0,0 0,-24 0,24 0,0 0,-25 0,25 0,1 0,-1-25,25 25,-25-24,0 24,25-25</inkml:trace>
  <inkml:trace contextRef="#ctx0" brushRef="#br0" timeOffset="36000.0591">13196 10939,'0'0,"0"0,25 0,-25 0,25 0,-25 0,25 0,0 0,-1-25,1 25,0 0,0 0,24 0,-24-25,0 25,0 0,0 0,-25-25</inkml:trace>
  <inkml:trace contextRef="#ctx0" brushRef="#br0" timeOffset="36161.0683">13221 11063,'0'0,"0"25,0-25,0 0,0 0,0 0,0 24,0-24,0 0,0 0,25 0,0 0,0 0,-1 0,1 0,0 0,0 0,24-24,-24 24,25 0</inkml:trace>
  <inkml:trace contextRef="#ctx0" brushRef="#br0" timeOffset="36532.0895">14089 10567,'0'0,"0"0,0 0,0 0,0 0,25 0,0 0,0 0,0 0,-1-25,26 25,-25 0,24 0,-24 0,25-25,-1 25,-24 0,0 0,25-25,-25 25,-25 0,24 0,-24-24,0 24,0 0,0 0,0 0,0 0,0 0,-24 0,-1 0,25 0,-25 0,0 0,0 24,25-24,-25 0,1 0,24 25,-25-25,25 0,0 25,0 0,0 0,0-1,0 1,0 0,0 0,0 0,0 24,25-24,-25 25,0-1,0 1,24-1,-24 1,0 0</inkml:trace>
  <inkml:trace contextRef="#ctx0" brushRef="#br0" timeOffset="40340.3073">4912 2480,'0'0,"0"0,0 0,0 0,24 0,-24 0,25 0,0 0,0 0,0 0,0-24,24 24,1 0,-1 0,1 0,24-25,1 25,-1-25,1 25,-1-25,25 25,-24-25,24 1</inkml:trace>
  <inkml:trace contextRef="#ctx0" brushRef="#br0" timeOffset="40728.3295">8558 2059,'0'0,"25"0,0 0,-1 0,26 0,-25 0,24 0,1 0</inkml:trace>
  <inkml:trace contextRef="#ctx0" brushRef="#br0" timeOffset="45490.6019">17016 14412,'0'-25,"0"25,0 0,0 0,0-25,0 25,0 0,0 0,0 0,0 0,0 0,0 0,25 0,-25 25,0-25,25 0,0 25,0-25,-25 24,24-24,1 25,0-25,0 25,-25-25,25 0,-1 25,-24-25,25 0,0 25,-25-25,0 0,0 0,25 0</inkml:trace>
  <inkml:trace contextRef="#ctx0" brushRef="#br0" timeOffset="45653.6112">17264 14362,'0'0,"-24"-25,24 25,0 0,0-25,-25 25,25 0,0-25,0 25,0 0,0 0,0 25,0-25,-25 25,25-25,0 25,-25 0,25-25,0 25,-25-1,25 1,-24 0,24 0,-25 0,0-1</inkml:trace>
  <inkml:trace contextRef="#ctx0" brushRef="#br0" timeOffset="46978.687">16074 14511,'0'0,"0"0,0 0,0-25,0 25,0 0,-25 0,25 0,0 0,0 0,0 0,0 0,25 25,-25-25,25 25,-25-25,24 24,1-24,-25 25,25-25,0 25,-25 0,25-25,-1 25,-24-25,25 24,-25-24,25 0</inkml:trace>
  <inkml:trace contextRef="#ctx0" brushRef="#br0" timeOffset="47185.6988">16223 14486,'0'0,"0"0,0 0,-25 0,25 0,0 25,0-25,0 0,-25 25,25-1,0-24,-25 25,25 0,-25 0,1 0,24-1,-25 1,0 0,25-25</inkml:trace>
  <inkml:trace contextRef="#ctx0" brushRef="#br0" timeOffset="47633.7245">15032 14585,'-25'0,"25"0,0-25,0 25,-25 0,25 0,0 0,0 0,0 0,0 0,0 0,0 0,25 25,-25-25,25 25,0-25,-25 25,25 0,-1-25,1 24,0-24,0 25,0-25,-25 25,24-25,1 25,-25-25</inkml:trace>
  <inkml:trace contextRef="#ctx0" brushRef="#br0" timeOffset="47813.7348">15280 14536,'0'0,"0"-25,-25 25,25 0,0 0,-25 0,25 0,0 25,-24-25,24 24,-25-24,25 25,-25 0,0-25,25 25,-25 0,1-1,24 1,-25 0,25 0</inkml:trace>
  <inkml:trace contextRef="#ctx0" brushRef="#br0" timeOffset="48302.7627">14040 14635,'0'0,"0"0,0 0,0-25,0 25,0 0,0 0,0 0,0 25,0-25,25 0,-1 25,1-1,0-24,0 25,0 0,-1-25,1 25,0-25,0 25,0-1,-1-24,1 25,-25-25,25 0</inkml:trace>
  <inkml:trace contextRef="#ctx0" brushRef="#br0" timeOffset="48465.7721">14288 14635,'0'0,"-25"0,25 0,0 0,0 0,-25 0,25 25,-25-25,25 24,-24 1,24 0,-25 0,25 0,-25-1,25 1</inkml:trace>
  <inkml:trace contextRef="#ctx0" brushRef="#br0" timeOffset="48913.7977">12651 14709,'-25'-25,"25"25,0-24,0 24,0 0,0 0,0 0,0 0,0 0,25 0,-25 0,25 24,-1-24,1 25,0-25,0 25,0 0,-1-25,26 25,-25-1,0-24,-1 25,1-25,-25 25,25-25,0 25</inkml:trace>
  <inkml:trace contextRef="#ctx0" brushRef="#br0" timeOffset="49089.8077">12948 14660,'-24'0,"24"-25,0 25,-25 0,25 25,-25-25,25 0,-25 24,25-24,-25 25,1 0,24 0,-25 0,0-1,0 1,25 0,-25 0,1 0</inkml:trace>
  <inkml:trace contextRef="#ctx0" brushRef="#br0" timeOffset="49529.8329">11361 14759,'-25'0,"25"-25,0 25,0 0,0 0,0 0,0 0,0 0,0 0,0 0,25 25,-25-25,25 25,0-25,-1 24,1 1,0-25,0 25,0 0,24-25,-24 25,0-25,-25 24,25-24,-1 25</inkml:trace>
  <inkml:trace contextRef="#ctx0" brushRef="#br0" timeOffset="49709.8432">11584 14734,'0'0,"0"0,-25 0,25 0,-24 0,24 0,0 0,-25 25,25-25,-25 25,25-25,-25 24,25 1,-25 0,1 25,-1-26,25 1,-25 0</inkml:trace>
  <inkml:trace contextRef="#ctx0" brushRef="#br0" timeOffset="50138.8678">10195 14734,'0'0,"0"-25,-25 25,25 0,0 0,0 0,0 0,0 0,25 0,-25 25,25-25,0 0,-1 25,1 0,0-25,0 24,25 1,-26-25,1 25,0 0,0-25,-25 25,25-25,-1 24,-24-24</inkml:trace>
  <inkml:trace contextRef="#ctx0" brushRef="#br0" timeOffset="50310.8776">10468 14709,'0'0,"-25"-25,25 25,0 0,0 0,-25 25,25-25,0 25,-24-25,24 25,-25 0,25-1,-25 1,25 0,-25 0,25 0,-25-1,25 1</inkml:trace>
  <inkml:trace contextRef="#ctx0" brushRef="#br0" timeOffset="51344.9367">9079 14684,'0'0,"0"0,0 0,0 0,0 0,0 25,0-25,0 0,25 25,-25-25,24 25,-24-25,25 25,0-1,-25 1,25-25,-25 25,25 0,-25-25,24 25,-24-1,0-24,25 25,-25-25,0 0,0 0,0 0,0 0,0 0,0 0,0 0,0 0,0 0,0-25,0 25,0-24,-25 24,25-25,0 25,-24-25,24 0,-25 0,25 25,-25-24,0-1,25 0,-25 0,25 25,-24-25,24 25,-25 0,25-24,0 24,0 0,0 0,0 0,0 24,0-24,0 25,0 0,0 0,0 0,0-1,25 1,-25 25,0-1,0 1,0-25,0 24,0 1,0 0,0-1,0 1,-25-1,25-24,0 0,0 0,0 0,0 0,0-25,0 24,0-24,0 0,0 0,0 0,0 0,0-24,0 24,0-25,0 0,0 0,0 0,0 0,25 1,-25-1,0-25,0 25,0-24,0-1,0 1,0-1,0 0,0 26,0-26,-25 0,25 1,0 24,0 0,0 0,0 1,0 24,0-25,0 25,0 0,0 0,0 0,0 0,0 25,0-25,0 24,0-24,0 25,0 0,0 25,0-26,0 1,0 25,0-25,0 24,0 1,0-25,0-1,0 26,0-25,0 0,0-1,0 1,0-25,0 25,0-25,0 25,0-25,0 0,0 0</inkml:trace>
  <inkml:trace contextRef="#ctx0" brushRef="#br0" timeOffset="51913.9693">9004 14684,'-24'0,"24"0,-25 25,25-25,-25 0,0 25,0-25,25 0,-24 25,24-25,0 0,0 25,0-25,0 0,0 0,0 0,0 0,0-25,0 25,0 0,24 0,-24-25,25 25,-25-25,25 0,0 25,-25-24,25 24,-1-25,1 0,0 25,0-25,-25 25,25 0,-1-25,1 25,0 0,-25 0,25 0,0 0,-1 25,-24-25,25 25,0-25,-25 25,25 0,0-25,-25 24,25 1,-25-25,24 25,1-25,-25 25,25-25,-25 25</inkml:trace>
  <inkml:trace contextRef="#ctx0" brushRef="#br0" timeOffset="53729.0731">7615 14337,'0'0,"0"0,0 0,0 0,0 0,0 0,0 0,0 25,0-25,0 0,0 0,25 0,-25 25,0-25,0 25,25-1,-25 1,25 0,-25 0,25 0,-25-1,24 26,-24-25,0 0,25-1,-25 1,0 0,25 0,-25 0,0-25,0 24,0-24,0 0,0 25,0-25,0 0,0 0,0 0,0 0,0-25,-25 1,25 24,-25-25,25 0,-24 0,24-24,-25 24,25-25,-25 1,0-1,25 0,-25-24,1 24,24-24,-25 24,25-24,0 24,0 1,0 24,25-25,-25 25,24 25,1-24,0 24,0 0,0 0,-1 0,1 0,0 24,-25 1,25 0,-25 0,25 24,-25-24,0 25,0-1,0 1,-25-25,25 24,-25-24,25 25,-25-25,0 0,25-1,-24-24,24 25,0-25,-25 0,25 0,0 0,0 0,0 0,0 0,0 0,0 0,25 0,-25 0,0 0,24 0,1 25,-25-25,25 0,0 25,0-25,-25 0,24 25,1-25,0 0,0 24,0-24,-1 0,1 0,0-24,0 24,0 0,-1-25,1 25,0-25,-25 25,25-25,0 0,-25 25,25-24,-25-1,0 0,0 25,0-25,0 0,-25 0,25 25,-25-24,0-1,25 0,-25 25,0 0,1-25,-1 25,0 0,0 0,25 0,-25 25,1-25,24 25,0 0,0-25,-25 24,25 1,0 0,0 0,25 0,-25-25,0 25,24-25,-24 24,25-24,-25 0,25 25,-25-25,25 0,-25 0,25 0,-25 0,0-25,24 25,-24 0,0 0,25-24,-25 24,0 0,0 0,25 0,-25-25,0 25,25 0,-25 0,0 25,25-25,-25 0,25 0,-25 24,24-24,1 0,-25 25,25-25,-25 0,25 0,-25 0,0 0,25 0,-25 0,0 0,0 0</inkml:trace>
  <inkml:trace contextRef="#ctx0" brushRef="#br0" timeOffset="53974.0871">8310 14238,'-25'-25,"25"0,-25 25,25-25,0 25,0 0,0-24,0 24,0 0,0 24,0-24,25 0,-25 25,25-25,0 25,-25-25,25 25,-1-25,-24 25,25-25,-25 0,25 0,0 24,-25-24,25 0,-25-24,24 24,-24 0,0-25,25 25,-25 0,25-25,-25 25,0-25,0 0,0 25,0-24,0-1,0 0,0 0,0 0,0 25,0-24,0-1,-25 0</inkml:trace>
  <inkml:trace contextRef="#ctx0" brushRef="#br0" timeOffset="54142.0967">8657 13891,'25'0,"-25"0,0 0,25 24,-25-24,0 25,25-25,-25 25,0-25,24 25,-24 0,25-1,-25 1,0-25,0 25,25 0,-25-25,0 25,0-25,0 24,0-24,0 0</inkml:trace>
  <inkml:trace contextRef="#ctx0" brushRef="#br0" timeOffset="54282.1047">8583 13643,'-25'-25,"-25"0,50-25,-24 26,-1-1,25 0,-25 0,25 25,0-25,0 25,0 0</inkml:trace>
  <inkml:trace contextRef="#ctx0" brushRef="#br0" timeOffset="55496.1742">10145 14734,'-24'0,"-1"0,25 0,0 0,-25 25,25-25,0 0,-25 0,25 0,0 0,0 0,0 0,0 0</inkml:trace>
  <inkml:trace contextRef="#ctx0" brushRef="#br0" timeOffset="56228.216">13246 14660,'0'0,"0"0,0 0,0 0,0 0,0 0,0 0,0 0,0 0,0 0,0 0,0 0,0 0,0 0,0 0</inkml:trace>
  <inkml:trace contextRef="#ctx0" brushRef="#br0" timeOffset="56589.2367">14213 14461,'0'0,"0"0,0 25,0-25,0 0,0 0,0 0,0 0,0 0</inkml:trace>
  <inkml:trace contextRef="#ctx0" brushRef="#br0" timeOffset="61115.4956">10418 14759,'0'0,"0"0,0 0,0 0,0 0,-24 0,24 0,0 0,0 0,0 0</inkml:trace>
  <inkml:trace contextRef="#ctx0" brushRef="#br0" timeOffset="62075.5505">14660 14536,'0'0,"0"0,0 0,0 0,0 0</inkml:trace>
  <inkml:trace contextRef="#ctx0" brushRef="#br0" timeOffset="64437.6856">17041 15180,'0'0,"0"-24,-25 24,25-25,0 25,0-25,0 25,0-25,25 0,0 25,-25 0,25-24,0 24,-1 0,1 0,0 0,0 0,24 0,-24 0,25 0,-25 24,-1 1,1 0,0 0,0 0,0-1,-25 1,24 25,-24-25,0 24,-24-24,24 0,-25 25,0-26,25 26,-25-25,-24 24,24-24,0 0,0 0,0 0,1-25,-1 24,0-24,0 0,0 0,1 0,24 0,-25-24,25 24,-25-25,25 0,-25 0,25 0,0 1,0-1,25 25,-25-25,25 25,0-25,-25 25,24 0,1 0,25 0,-25 0,-1 0,1 0,0 25,25-25,-26 0,1 25,0-25,0 25,0-25,-1 0,1 24,0-24,0 25,0-25,-25 0</inkml:trace>
  <inkml:trace contextRef="#ctx0" brushRef="#br0" timeOffset="64881.711">17835 14932,'0'-24,"0"-1,25 25,-25-25,0 0,25 0,-1 25,1-24,0 24,0 0,0 0,-1 0,1 0,25 0,-25 0,-1 0,1 24,0-24,-25 25,25-25,-25 25,0-25,0 25,0 0,0-1,0-24,-25 25,25 0,-25-25,25 25,-25 0,25-25,-24 24,24-24,0 0,0 0,0 0,0 0,0 0,0 0,24 0,1 0,0 0,0 0,0 25,-1-25,1 0,0 0,0 25,0-25,-1 25,1 0,0-25,0 24,0 1,-25 0,24 0,-24-25,0 25,0-1,0-24,0 25,0 0,-24-25,-1 0,0 25,0-25,0 25,-24-25,24 0,-25 25,1-25,24 0,-25 0,1 0,24 0,-25 0,26 0</inkml:trace>
  <inkml:trace contextRef="#ctx0" brushRef="#br0" timeOffset="66621.8105">16099 14287,'0'-24,"24"24,-24-25,0 25,0 0,0 0,0 0,0 0,0 0,0 0,25 25,-25-1,0-24,0 25,25 25,-25-25,0 24,25 1,-25 0,25-1,-25 1,0-1,0 26,0-26,0 26,0-26</inkml:trace>
  <inkml:trace contextRef="#ctx0" brushRef="#br0" timeOffset="67205.8439">15305 14238,'0'0,"0"0,-25 0,25-25,0 25,0 0,0 0,0 0,0 0,0 0,0 25,0-25,-25 25,25-1,0 1,0 0,-25 25,25-1,-24 26,-1-26,25 26,-25 24,0-25,0 26,1-26</inkml:trace>
  <inkml:trace contextRef="#ctx0" brushRef="#br0" timeOffset="67957.8869">14437 14213,'0'0,"0"-25,0 0,0 25,0 0,0 0,0 0,0 0,0 0,0 0,0 0,0 25,0-25,0 25,0 0,0 24,-25-24,25 25,-25 0,25 24,-25-24,0 24,1 0,-1 26,0-1,0-25,0 25,1 1,-1-1</inkml:trace>
  <inkml:trace contextRef="#ctx0" brushRef="#br0" timeOffset="69421.9707">12924 14163,'0'0,"-25"-24,25 24,0-25,0 25,0 0,0 0,0 0,0 0,0 0,0 25,0-25,0 24,0 1,0 0,0 25,0-1,0 1,0 0,0 24,-25 0,25 1,-25-1,25 25,-25-24,1 24,-1 0,0-24</inkml:trace>
  <inkml:trace contextRef="#ctx0" brushRef="#br0" timeOffset="70274.0194">11609 14263,'0'-25,"0"25,0 0,0 0,0 0,0 0,0 0,0 0,0 0,0 0,0 0,0 0,0 0,0 25,0-25,0 24,0-24,0 50,0-25,-25 25,25-1,0 1,-25 24,25 1,-24-1,24 25,-25 0,0 1,25-1,-25 25,0-25,1 0</inkml:trace>
  <inkml:trace contextRef="#ctx0" brushRef="#br0" timeOffset="71002.0611">10518 14089,'0'-25,"0"25,24-25,-24 25,0 0,0 0,0 0,0 0,0 0,-24 25,24 0,0 0,0 0,-25-1,25 26,-25 24,0 1,25-1,-25 1,1 24,24 0,-25 0,0 25,0-24,25-1,-25 25,0-25</inkml:trace>
  <inkml:trace contextRef="#ctx0" brushRef="#br0" timeOffset="72011.1188">9277 14139,'-25'-25,"1"25,-1-25,-25 0,25 25,-24-25,24 25,-25-24,1 24,24 0,-25 24,1-24,-1 25,25 0,-24 25,24-1,-25 1,1-1,24 1,0 25,-24-1,24 0,0 26,25-1,-25 0,25 0,0 0,0 1,0 24,0-25,25 0,-25 0,25 1,0-1,-1-25,1 1,25-1,-25-24,24-1,-24-24,25 25,-1-26,1-24,-1 0,1 0,24 0,-24-24,24 24,-24-50,0 25,24-24,-24 24,-1-25,1-24,0 24,-1-24,1 24,-25-24,24-25,1 24,-25-24,24 24,-24-24,25 0,-26 0,1 0,-25-1,25 1,-25 0,0 0,-25 24,0 1,1-1,-26 1,0 0,1 24,-1 25,-24-24,-1 24,-24 25,25 0,-26 25,1-1,0 1,25 25,-26 24,1 1,0-1,0 1,24 24,-24 0</inkml:trace>
  <inkml:trace contextRef="#ctx0" brushRef="#br0" timeOffset="72678.1569">9600 15825,'0'0,"0"0,0 0,-25 0,25 0,0 0,0 0,0 0,0 0,0 25,25 0,-25 0,25 0,-25-1,24 26,1-25,0 24,0 1,0 0,-1-26,1 26,0 0,0-26,0 26,-25-25,24 0,1 0,-25-1,25 1,-25 0,25-25,-25 25,0-25,0 0</inkml:trace>
  <inkml:trace contextRef="#ctx0" brushRef="#br0" timeOffset="73010.1759">9525 15974,'0'0,"0"25,0-25,0 0,0 25,0 0,0-1,0 1,0 0,0 0,0 24,0-24,0 25,0-25,0-1,0 1,0 0,0 0,0 0,0-25,0 0,0 0,0 0,0 0,0 0,0 0,-24-25,24 25,0-25,0-25,-25 26,25-1,0-25,0 1,-25-1,25 0,0 1,0 24,0-25,25 1,-25 24,25 0,-1 0,1 25,25-24,-25 24,24 0,1 24,-1-24,1 25,-25 0,24 0</inkml:trace>
  <inkml:trace contextRef="#ctx0" brushRef="#br0" timeOffset="73378.197">10443 16446,'0'0,"0"0,0 0,0 0,0 0,0 0,0 0,25 24,-25 1,25 0,-25 0,25 24,-25-24,24 25,-24-25,25 24,-25 1,25-25,-25-1,0 26,25-25,-25 0,0-1,25 1,-25 0,0 0,0-25,24 25,-24-25</inkml:trace>
  <inkml:trace contextRef="#ctx0" brushRef="#br0" timeOffset="73758.2187">10840 15925,'25'0,"0"-25,-25 0,24 25,-24 0,0 0,0 0,0 25,25 0,-25-1,0 26,0-25,0 24,0 1,0 0,-25-1,25 26,0-26,0 26,0-1,25-24,-25 24,0 1,25-26,-25 1,0 24,25-49,0 25,-25-26,24 1,-24 0,25 0,0-25,0 0,-25 25,25-25,-1-25,1 25,0 0,-25-25,25 0,0 0,-25 1,24-1,1 0,-25-25,0 26,25-1,-25-25,0 25,-25 1,25-1,-25 25,1-25,-1 25,0 0,-25 0,26 25,-26 0,25-1,-24 1,-1 25,25-1</inkml:trace>
  <inkml:trace contextRef="#ctx0" brushRef="#br0" timeOffset="74060.236">10518 17934,'0'0,"0"0,0 25,24-25,-24-25,25 25,-25-25,25 0,0 0,24 1,-24-26,25 0,-1 1,1-1,24-24,-24 24,24-24,1-1,24 1,-25 24,1-24,24-1,0 26,-24-26,24 26,0-1,-24 1,-1-1,0 0,1 26,-26-1,1 0,0 0,-26 25,1 0,0-25,0 25,-25 0,25 0,-25 0,0 0,0 0,-25 0,25 0,-25 0,25 0</inkml:trace>
  <inkml:trace contextRef="#ctx0" brushRef="#br0" timeOffset="82580.7233">1464 12030,'-25'0,"0"-25,-24 1,24 24,25 0,-25-25,0 25,25 0,0 0,-25 0,25 0,0 0,0 0,0 25,0-25,0 24,25 1,-25 0,0 0,25 24,-25 1,25 0,0-1,-25 26,24-1,-24-24,25 24,0 1,-25-1,25-24,0-1,-1-24,1 0,0 0,0-25,0 0,24 0,-24-25,25 0,-1-25,1 26,24-51,-24 26,49-1,-24-24,24-1,-25 1,25-1,25 1,-24-25,-1 24,25-24,0 25,-25-26,25 26,-25 0,25-1,-24 1,-1-1,0 26,0-26,-24 26,24-1,-25 0,1 26,-26-26,26 25,-26 0,-24 1,25-1,-25 25,-1 0,1-25,-25 25,0 0</inkml:trace>
  <inkml:trace contextRef="#ctx0" brushRef="#br0" timeOffset="123761.0787">18257 6623,'0'0,"-25"0,0 0,25 0,-25 0,25 0,0 0,0 0,0 0,0 0,0 0,0 0,0 0,25 0,0 0,0 0,24 0,-24 0,25 0,-1-25,1 25,24 0,-24 0,-1-25,26 25,-26 0,1-25,25 25,-26 0,1 0,-1-24,-24 24,25 0,-25-25,-1 25,1 0,-25 0</inkml:trace>
  <inkml:trace contextRef="#ctx0" brushRef="#br0" timeOffset="124121.0993">18430 6300,'0'0,"0"0,0 0,0 0,0 0,0 0,0 0,0 0,0 0,0 0,0 0,0 0,0 0,0 0,0 0,0 0,0 25,0-25,-25 25,25-25,-24 25,-1 0,0-1,25 1,-25 0,0 0,1 0,24-1,0 1,0 0,0-25,0 25,0 0,0-25,0 24,24-24,1 25,0-25,25 0,-26 0,26 25,0-25,-1 0,26 0,-26 0,1 0</inkml:trace>
  <inkml:trace contextRef="#ctx0" brushRef="#br0" timeOffset="125721.1908">12750 7119,'0'0,"0"0,0 0,0 0,-25 0,25 0,0 0,0 0,0 0,0 0,0 0,25 0,-25 0,25 0,0 0,-1 0,1 0,0-25,25 25,-26 0,26-25,0 25,-1-24,1 24,-1-25,1 25,0-25,-1 25,-24-25,25 25,-26 0,1-25,0 25,-25 0,0 0,0 0,0 0,0 0,0 0,0 0,-25 0,0 0,1 25,-1-25,0 0,0 0,0 25,1-25,-1 0,0 0,0 25,0-25,1 0,-1 0,0 0,25 0,-25 0,25 0,0 0,-25 0,25 0,0 0,0 0,0 0,0 0,0 0,0 0,0 0,0 0,0 0,0 0,0 0,0 0,0 0,0 0,0 0,0 0,0 0,0 0,0 0,0 0,0 25,0-25,0 24,0-24,25 25,-25 0,25 0,-25 24,0-24,25 0,-25 25,0-26,25 1,-25 0,0 0,24 0,-24-1,0 1,25 0,-25-25,0 25,25 0,-25-25,0 0,0 24,0-24,0 0,25 0,-25 0,0 0</inkml:trace>
  <inkml:trace contextRef="#ctx0" brushRef="#br0" timeOffset="126377.2283">13172 7491,'0'0,"0"0,0 0,0 0,0 0,0 0,0 0,0 0,0 0,0 0,0 0,0 0,0 0,0 0,0 0,0 0,0 0,0 0,0 0,0 0</inkml:trace>
  <inkml:trace contextRef="#ctx0" brushRef="#br0" timeOffset="127437.289">15305 7293,'0'0,"0"0,0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28441.3464">15454 6896,'0'0,"0"0,0 0,0 0,0 0,0 25,24-25,-24 0,0 0,25 0,0 0,0 0,0 0,-1 0,1 0,0 0,0 0,25 0,-26-25,1 25,25 0,-25 0,-1 0,26-25,-25 25,0 0,-1 0,1-25,-25 25,25 0,0 0,-25 0,0 0,0 0,0 0,0 0,0 0,-25 0,25 0,-25 0,0 0,1 0,-26 0,25 0,0 0,-24 0,24 25,0-25,0 0,1 0,-1 25,0-25,0 0,0 0,25 0,0 0,0 0,0 0,0 0,0 0,0 0,0 0,25 0,0 0,-25 0,25 0,0 0,-1 0,1 0,0 0,25 0,-26 0,1 0,0-25,0 25,-25 0</inkml:trace>
  <inkml:trace contextRef="#ctx0" brushRef="#br0" timeOffset="129345.3981">16520 6772,'0'0,"0"0,0 0,0 0,0 0,0 0,0-25,0 25,25 0,-25-25,25 25,-25 0,25-25,-1 25,-24-25,25 1,-25 24,25-25,-25 25,25-25,-25 25,0-25,0 0,0 25,0-24,25 24,-25-25,0 25,0 0,0-25,0 25,0 0,0 0,0 0,0 0,0 0,0 0,0 0,0 0,0 0,0 25,0-25,0 0,0 25,0-1,0-24,0 25,0 0,0 0,0 24,0-24,0 0,0 25,0-26,0 1,0 25,0-25,0 24,25-24,-25 25,0-25,0-1,0 1,0 0,0 0,24 0,-24-1,0 1,0-25,0 25,0-25,0 0,0 25,0-25,0 0,0 0,0 0,0 0,0 0,0 0,0 0,0 0,0 0,0 0</inkml:trace>
  <inkml:trace contextRef="#ctx0" brushRef="#br0" timeOffset="129665.4164">16471 7293,'0'0,"0"0,0 0,-25 0,25 0,0 0,0 0,0 0,0 0,0 0,0 0,0 0,25 0,-25 0,24 0,1 0,0 0,0 0,24 0,-24 0,25-25,0 25,-1 0,1 0,-1 0,1-25,0 25,-1 0,1 0,-25-25,24 25,1 0,-25 0,24 0,-24-25,0 25,0 0,-25 0,24 0,-24 0,0 0,0 0,0 0,0-24,0 24,-24 0,24 0,-25 0</inkml:trace>
  <inkml:trace contextRef="#ctx0" brushRef="#br0" timeOffset="134069.6683">12824 7020,'0'0,"0"25,0-25,0 0,0 0,0 0,0 0,0 0,0 0,0 0,0 0,25-25,0 25,-25 0,25 0,0 0,-1-25,1 25,0 0,0-25,24 25,-24 0,0-25,0 25,0-24,24 24,-24 0,-25 0</inkml:trace>
  <inkml:trace contextRef="#ctx0" brushRef="#br0" timeOffset="134888.7152">14759 7392,'0'0,"0"0,0 0,0 0,0 0,0 0,0 0,0 0,0 0,0 0,0-25,0 25,0 0,0 0,0 0,0 0,0 0,0 0,0 0,0 0,0 0,0 0,0 0,0 0,0 0,0 0,0 0,0 0,0 0,0 0,0 0,0 0,0 0,0 0,0 0,0 0,0 0,0 0,0 0,0 0,0 0,0 0,0 0,0 0,0 0,0 0,0 0,0 0,0 0,0 0,0 0,0 0,0 0,0 0,0 0,0 0,0 0,0 0</inkml:trace>
  <inkml:trace contextRef="#ctx0" brushRef="#br0" timeOffset="135684.7607">15528 6921,'0'0,"0"0,0 0,0 24,0-24,0 0,0 0,0 0,0 0,0 0,0 0,0 0,25 0,-25 0,0 0,25 0,-25 0,24-24,1 24,0 0,0 0,0 0,0 0,-1 0,1 0,0-25,0 25,0 0,-1 0,-24 0,25 0,0-25,-25 25,0 0,0 0,25 0,-25 0</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4:18:02.190"/>
    </inkml:context>
    <inkml:brush xml:id="br0">
      <inkml:brushProperty name="width" value="0.05292" units="cm"/>
      <inkml:brushProperty name="height" value="0.05292" units="cm"/>
      <inkml:brushProperty name="color" value="#FF0000"/>
    </inkml:brush>
  </inkml:definitions>
  <inkml:trace contextRef="#ctx0" brushRef="#br0">3696 15751,'-25'0,"25"0,-24 0,24 0,0 0,-25 0,25 0,-25 0,25 25,-25-25,0 0,25 25,-24-1,-1 1,25 0,-25 0,25 0,-25-1,0 26,25-25,-24 24,24-24,-25 25,25-1,0-24,0 25,0-25,0 24,0-24,25 0,-25 25,24-26,1 1,0 0,0 0,0-25,-1 25,1-25,0 24,0-24,0 0,-1 0,1 0,0 0,0 0,0 0,-1 0,1-24,-25 24,25 0,-25-25,25 25,-25 0,0-25,0 25,0-25,0 25,0-25,0 25,0-24,0 24,0-25,-25 25,25-25,-25 25,25-25,0 25,-25 0,25 0,-24 0,24-25,0 25,-25 0,25 0,0 0,0 0,0 0,0 0,0 0,0 0,0 0,0 0,0 0,0 25,0-25,0 0,25 0,-25 25,24-25,-24 0,0 25,25-25,-25 25,25-1,0-24,-25 25,25-25,-25 25,24-25,-24 25,0 0,25-25,-25 24,0-24,0 25,0 0,0-25,0 25,0-25,0 25,0-1,-25-24,25 25,0 0,-24-25,24 0,-25 25,25-25,-25 0,25 25</inkml:trace>
  <inkml:trace contextRef="#ctx0" brushRef="#br0" timeOffset="600.0343">4341 16396,'0'0,"-25"-25,25 25,0 0,0 0,0-25,-24 25,24 0,0 0,0-25,0 25,0 0,0-24,0 24,24 0,-24-25,0 25,25-25,-25 25,25 0,-25 0,25 0,-25-25,25 25,-1 0,1 0,0 25,0-25,0 0,-25 25,24-25,1 25,-25-25,25 24,-25 1,25 0,-25 0,0 0,0 0,0-1,-25 1,25 0,0 0,-25 24,25-24,-25 0,1 0,24 0,-25 24,0-49,25 25,-25 0,0 0,25-25,-24 0,24 0,-25 0,25 0,-25 0,25 0,-25 0,25-25,0 25,-25 0,25-25,0 25,0 0,0-25,0 25,0 0,25-25,-25 25,25 0,-25 0,25 0,-25 0,25 0,-1 25,1-25,0 0,0 25,0-25,-25 0,24 0,1 25,0-25,-25 0,25 0,-25 25,25-25,-1 0,-24 0,25 0,-25 0</inkml:trace>
  <inkml:trace contextRef="#ctx0" brushRef="#br0" timeOffset="952.0544">4812 16272,'0'0,"0"0,0 0,-24-25,24 25,0 0,0 0,0 0,0 0,0 0,0 0,0 0,0 0,0 0,0 0,0-25,24 25,-24 0,0 0,0-25,25 25,-25 0,25-24,-25 24,0 0,25-25,-25 25,0 0,0 0,25 0,-25 0,0 0,0 0,0 0,0 0,0 25,0-25,24 24,-24-24,25 25,-25 0,25 0,-25 0,25 24,-25-24,25 0,-25 0,0 24,25-24,-25 0,0 0,24 0,-24-25,0 24,0 1,25-25,-25 25,0-25,25 25,-25-25,0 0,0 25</inkml:trace>
  <inkml:trace contextRef="#ctx0" brushRef="#br0" timeOffset="1142.0653">4912 16570,'-25'0,"25"0,0 0,0 0,0 0,0 0,0 0,25 0,-25-25,24 25,-24 0,25-25,0 0,0 25,0-25,0 1,-1 24,1-25,0 25,0-25,0 25,-1-25</inkml:trace>
  <inkml:trace contextRef="#ctx0" brushRef="#br0" timeOffset="1503.086">4391 17388,'-25'25,"0"0,0-1,25-24,0 0,0 0,0 0,0 0,0 0,25 0,0-24,-25 24,50-25,-26 25,1-25,25 0,-1-24,1 24,0 0,-1-25,26 1,-1 24,-24-25,24 26,1-26,-1 0,-24 26,24-26,0 25,1-24,-26 24,26 0,-26 0,1 0,0 1,-1-1,-24 25,0-25,0 25,-1 0,1 0,-25-25,0 25,25 0,-25 0,0 0,0 0,0 0,-25 0,25 0,0 0,-25 0,25 0,-24-25,24 25</inkml:trace>
  <inkml:trace contextRef="#ctx0" brushRef="#br0" timeOffset="71006.0613">12378 8880,'0'0,"0"-25,-25 0,25 25,0-24,0-1,0 25,0-25,-25 0,25 25,0 0,0-25,0 25,0 0,0 0,0 0,0 0,0 0,0 25,0 0,0-25,0 50,0-26,0 1,0 25,0-25,0 24,0 1,0-25,0 0,0 24,0-24,0 0,0 0,0-1,0 1,0-25,0 25,0-25,0 0,25 0,-25 0,0 0,0 0,0 0,0 0,0-25,0 25,0-25,0 1,0-1,0 0,0-25,0 1,0-1,-25 0,25 1,0-1,-25-24,25-1,0 26,0-26,0 1,0 0,0 24,0 0,25 1,0 24,0-25,0 26,-1 24,1-25,0 25,25 0,-25 0,-1 25,1-25,0 24,25 1,-50 0,24 0,1 0,-25 24,0-24,0 25,0-26,-25 26,1 0,-1-26,-25 26,25 0,-24-26,24 26,0-25,-25 0,26-1,-1 1,-25 0,25-25,25 0,-24 0,-1 0,25 0,-25 0,25 0,0 0,0 0,0 0,0 0,0 0,0 25,25-25,0 0,-25 25,24-25,1 24,0-24,0 25,0-25,-1 25,1-25,0 25,0-25,0 25,24-25,-24 25,0-25,25 0,-26 0,26 0,-25 0,0 0,24 0,-24 0,0 0,0 0,-1-25,1 25,0 0,0-25,0 0,-25 25,24-25,-24 0,25 1,-25-26,0 25,0 0,0-24,-25 24,1 0,-1 0,25 1,-25 24,0-25,0 25,1 0,-1 0,0 0,-25 0,26 25,-1-25,25 24,-25 1,0-25,25 25,-25 0,25 0,0-1,0 1,0 0,0 0,0-25,0 25,25-1,-25-24,25 25,0-25,0 25,-1-25,1 0,0 0,0 0,0 0,-1 0,1 0,0 0,0-25,-25 25,25 0,-1-25,-24 25,25-24,-25 24,25-25,-25 25,0-25,0 25,25-25,-25 25,0 0,0 0,0 0,0 0,0 0,0 0,0 0,0 25,0-25,25 25,-25-25,0 25,0-25,24 24,-24-24,25 25,-25-25,25 0,-25 0,25 25,-25-25,25 0,-25 0,24 0,1 0,0 0,0-25,-25 25,25 0,-1-25,1 25,0-24,-25 24,25-25,0 0,-25 0,25 0,-25 1,0-1,0 0,0 0,0 0,0 1,0 24,0-25,-25 25,25 0,0 0,-25 0,25 0,0 25,0-1,0 1,0 0,0 0,0 24,0-24,0 25,0-1,0 1,0 0,25-1,-25 1,0 0,0-1,0 1,0-1,0 1,0 0,0-1,0-24,0 25,-25-26,0 26,25-25,-25 0,25-1,-25-24,25 25,-24-25,-1 0,25 0,-25 0,0 0,0 0,1-25</inkml:trace>
  <inkml:trace contextRef="#ctx0" brushRef="#br0" timeOffset="71145.0692">13221 8310,'0'-25,"25"0,-25 0,0 0,25 25,-25-24,0 24,0 0,0-25,0 25</inkml:trace>
  <inkml:trace contextRef="#ctx0" brushRef="#br0" timeOffset="71910.113">14288 8806,'25'0,"-25"-25,0 25,0-25,0 0,0 0,0 25,0-24,-25-1,0 0,25 25,-25-25,0 25,1 0,-1 0,0 0,0 0,0 0,1 0,-1 25,0 0,25-25,-25 25,0-1,25 1,0 0,0 0,-24 0,24-1,0 1,0 0,0 0,0 0,24-25,-24 24,25-24,-25 25,25-25,0 0,0 0,-1 0,-24 0,25 0,0 0,0-25,-25 25,25-24,-1 24,-24-25,25 0,-25 0,25 0,-25 1,0-1,25 0,-25 0,0 0,0 25,0-24,0 24,0 0,0-25,0 25,0 0,0 25,0-25,0 24,0-24,0 25,0 0,0 0,0-25,0 25,0-1,0-24,25 25,-25-25,24 25,-24-25,25 0,-25 25,25-25,-25 0,25 0,0 0,-25 0,24 0,1 0,-25-25,25 25,-25 0,25-25,-25 0,0 25,25-24,-25-1,0 0,0 0,0 25,0-25,0 1,25 24,-25-25,0 25,0 0,0 0,0 0,0 0,0 25,0-25,0 24,0 1,0-25,0 25,0 0,0 0,0-1,0 1,0-25,0 25,0 0,0-25,0 25,0-25,0 24,0-24,24 0,-24 0,0 0,0 0,0 0,25-24,-25 24,25-25,-25 0,25 25,-25-50,25 26,-1-1,1 0,0 0,0 0,0 25,-1-24,1 24,0 0,0 0,0 0,-1 24,1-24,-25 25,25 0,-25 0,0 0,0-1,0 1</inkml:trace>
  <inkml:trace contextRef="#ctx0" brushRef="#br0" timeOffset="72814.1647">18033 8186,'25'-25,"-25"0,25 0,0 0,-25 1,0 24,0-25,0 0,0 25,0-25,-25 25,0 0,0 0,25 0,-24 0,-1 0,-25 25,25 0,1-25,-1 25,0-1,0 1,25 25,-25-25,25-1,0 1,0 0,0 0,25 0,0-1,0 26,0-25,-1 0,26-1,-25 1,24 0,1 0,-25 0,24-1,1 1,-25 0,0 0,24-25,-24 25,-25-1,25 1,-25 0,0 0,0-25,0 25,-25-1,25 1,-25-25,0 25,1-25,-1 25,-25-25,25 0,-24 0,24 0,-25 0,26 0,-26 0,25-25,-24 25,24-25</inkml:trace>
  <inkml:trace contextRef="#ctx0" brushRef="#br0" timeOffset="73572.2081">18405 8409,'0'0,"25"0,0-25,-25 25,25 0,-25 0,0 0,0 25,0-25,0 25,0-25,0 24,0 1,0 0,0 0,25 0,-25-1,24 1,-24-25,0 25,25 0,-25-25,25 25,0-25,-25 24,25-24,-25 0,24 0,1 25,-25-25,25 0,0-25,-25 25,25 0,-25-24,24 24,-24-25,25 25,-25-25,0 0,25 0,-25 1,0-1,0 0,25 0,-25 0,0 1,0 24,0-25,0 25,0 0,0 0,0 0,0 0,0 0,0 0,0 0,0 25,0-1,0-24,0 25,25 0,-25 0,0 0,25-1,-25 1,24-25,-24 25,25 0,0-25,-25 25,25-25,0 24,-25-24,24 0,1 0,0 0,0 0,0 0,-1 0,-24 0,25 0,0-24,-25 24,25-25,-25 25,25-25,-25 0,0 0,0 1,0-1,0 0,0 0,-25 0,25-24,-25 24,0 25,0-25,25 0,-24 25,-1 0,0 0,0 0,25 0,-25 0,1 0,24 25,0-25,0 25,0-25,0 25,0-25,0 0,0 25,24-25,-24 0,25 24,0-24,0 0,0 0,24 0,-24 0,25 0,-26 0,26 0,-25-24,0 24,24 0,-24 0,0 0,-25-25,25 25,-25 0,24 0,-24 0,0 0,0 0,0 0,0 25,0-25,0 0,0 24,0 1,0-25,0 25,0 0,0-25,0 25,0-1,0-24,0 25,0 0,0-25,0 25,0-25,0 0,25 0,-25 25,25-25,0 0,0 0</inkml:trace>
  <inkml:trace contextRef="#ctx0" brushRef="#br0" timeOffset="74206.2443">20067 8434,'0'-25,"0"25,0-25,0 0,0 25,-24-25,24 25,-25-24,0 24,0 0,0 0,1 0,-1 0,0 0,-25 24,25-24,1 25,24-25,-25 25,0 0,25 0,0-1,0 1,0-25,0 25,0 0,0 0,25-1,0-24,-25 25,24 0,1-25,0 0,0 0,0 25,0-25,-1 0,1-25,-25 25,25 0,0 0,-25-25,25 25,-25-25,24 1,-24 24,0-25,0 0,0 25,25 0,-25-25,0 25,0 0,0 0,0 0,0 0,0 25,0-25,0 25,0-25,0 25,0-1,0-24,0 25,0-25,0 0,0 25,25-25,0 0,-25 25,25-25,-1 0,1 0,0 0,0 0,0 0,-1 0,1 0,0 0,0-25,0 25,-1 0,1-25,0 0,0 1,-25 24,25-25,-1 0,-24 0,0 0,0 1,0-1,0 0,0 0,0 25,0 0,-24-25,24 25,0 0,-25 25,25-25,0 25,-25 0,25 0,-25 24,25-24,0 25,0-1,0 1,0-1,0 26,0-26,0 26,0-26,0 26,0-1,25-24,-25 24,0 1,0-1,0-24,0-1,0 26,0-26,0 1,0 0,0-26,0 26,0-25,0 0,0-1,-25 1,25-25,-25 25,1-25,24 0,-25 0,0 0,-25 0,26-25,-26 0,25 1,-24-1</inkml:trace>
  <inkml:trace contextRef="#ctx0" brushRef="#br0" timeOffset="74373.2539">20563 8086,'25'-24,"0"-1,-25 0,25 25,-25-25,0 0,0 25,0 0,0-25,0 25</inkml:trace>
  <inkml:trace contextRef="#ctx0" brushRef="#br0" timeOffset="76041.3493">8186 10220,'0'0,"0"-25,0 25,0-25,0 25,0-25,0 25,0 0,0 0,0 0,0 0,0 0,0 0,0 0,0 0,0 0,0 0,0 0,0 0,0 25,0 0,0 0,0-1,0 26,25-25,-25 24,0 26,0-26,25 26,-25-1,0-24,0 24,0 1,0-26,0 26,-25-26,25 26,0-26,-25-24,25 25,-25-25,25-1,-25 1,25 0,0-25,-25 25,25-25,0 0,0 0,-24 0,24-25,0 25,-25-25,25 0,0 1,0-1,-25-25,25 25,0-24,0 24,0-25,0 25,0 1,0-1,25 0,-25 0,0 25,25 0,-1 0,1 25,0-25,0 25,0 0,0-1,-1 1,1 0,0 0,0 0,0-25,-1 24,1-24,0 25,-25-25,25 25,0-25,-25 0,24 0</inkml:trace>
  <inkml:trace contextRef="#ctx0" brushRef="#br0" timeOffset="76413.3706">8657 10765,'0'0,"0"0,0 0,0 0,0 25,0-25,0 0,0 0,25 25,-25-25,25 0,-25 0,0 0,25 0,-25 25,24-25,-24 0,0-25,25 25,-25 0,25 0,-25-25,0 25,25 0,-25-25,0 25,25-25,-25 25,0-24,0-1,0 25,0-25,0 0,0 25,-25-25,25 25,-25-24,0 24,0-25,25 25,-24 0,-1 25,0-25,0 24,25-24,-25 25,1 0,24 0,0 24,0-24,0 0,0 0,0 0,0-1,0 1,24 0,-24 0,25 0,0-25,0 24,0-24,-1 0,1 0,0 0,0 0,24 0,-24-24,0 24</inkml:trace>
  <inkml:trace contextRef="#ctx0" brushRef="#br0" timeOffset="76665.385">9277 10393,'0'-49,"0"24,0 0,-25 0,25 0,-24 1,24 24,-25 0,0 0,25 0,-25 24,0-24,25 25,-24 25,-1-25,25 24,0 1,0-1,0 1,0 24,0-24,25 24,-25-24,24 24,-24 1,25-1,0 1,-25-26,25 26,-25-26,25 1,-25 0,0-1,0 1,0-25,24 24,-24-24,0 0,0 0,0-1,0-24,0 25,-24-25,24 0,-25 0</inkml:trace>
  <inkml:trace contextRef="#ctx0" brushRef="#br0" timeOffset="77001.4042">8930 11137,'0'-25,"0"25,25-24,-25-1,25 25,-1-25,1 0,-25 0,25 1,0-1,24 0,-24-25,0 26,25-1,-26 0,26 0,-25-24,25 24,-26 0,1 0,0 0,0 1,0-26,-1 25,1 0,-25 1,25-26,-25 25,0 0,0-24,0 24,0 0,0 0,0 1,-25 24,25-25,0 25,0 0,-25 0,25 0,0 0,0 25,0-1,-24 1,24 0,0 25,0-1,0 1,0-1,0 1,0 0,24 24,-24-24,25-1,-25-24,0 25,25-1,-25-24,0 25,0-26,25 1,-25 0,0-25</inkml:trace>
  <inkml:trace contextRef="#ctx0" brushRef="#br0" timeOffset="77150.4127">9525 10840,'0'-25,"0"25,0-25,0 25,25-25,0 0,0 25,0-24,-1-1,1 0,25 25,-25-25,24 0,-24 25,25-24</inkml:trace>
  <inkml:trace contextRef="#ctx0" brushRef="#br0" timeOffset="78195.4725">7690 12948,'0'0,"0"0,0 0,-25 25,25-25,0 0,-25 25,25-1,0 1,0 25,0-25,0 24,0 1,0 0,0 24,0-24,25 24,-25-24,0-1,25 26,-25-26,0-24,0 25,25-26,-25 1,0 0,0 0,0-25,0 0,0 25,0-25,0 0,0-25,0 25,0 0,-25-25,25 0,-25 0,25 1,-25-26,25 25,-25-24,1-26,-1 26,25-26,-25 1,0-1,0 1,25-25,-24 24,24 1,0-25,0 24,0 1,24-1,1 26,0-1,0 1,24-1,1 25,-25 0,24 1,-24 24,25 0,-25 0,-1 0,26 24,-25 1,0 0,-25 0,24 24,-24 1,0 0,0-1,0 1,0-1,-24 26,24-26,-25 1,0 0,0-1,0-24,1 25,-1-26,0 1,0 0,0 0,1-25,-1 0,0 0,0 0,25 0,-25-25,1 25,24-25,-25 25,25-25,0 25,0-24,0 24,0 0,0 0,25 0,-1 24,-24-24,25 25,0 0,0 0,0 0,-1 0,1-1,0 1,0 25,0-25,24-1,-24 1,0-25,0 25,-1 0,26-25,-25 25,24-25,-24 0,25 0,-25 0,24 0,-24 0,0-25,25 25,-26-25,1 0,0 0,0 25,0-24,-1-26,1 25,-25 0,0 1,0-26,0 25,0 0,0 0,-25 1,25-1,0 25,-24-25,24 25,0 0,0 25,0-25,0 25,0-25,0 24,24 1,-24 0,25 0,-25 25,0-26,25 1,-25-25,0 25,25 0</inkml:trace>
  <inkml:trace contextRef="#ctx0" brushRef="#br0" timeOffset="78317.4795">8434 12750,'0'0</inkml:trace>
  <inkml:trace contextRef="#ctx0" brushRef="#br0" timeOffset="78905.5131">9178 13171,'25'0,"-25"0,25-25,-25 25,0-24,0-1,0 25,0-25,-25 0,25 0,-25 1,0 24,0-25,1 0,-26 25,25-25,0 25,1 0,-26 0,25 25,0-25,1 25,-1 0,25-1,-25 1,25 0,0 0,0 24,0-24,0 0,0 0,25 0,-25 0,25-25,-1 24,1-24,0 25,0-25,0 0,-1 0,1 0,0 0,0-25,0 25,-1 0,1-24,-25-1,25 25,-25-25,25 0,-25 25,0-25,0 0,0 25,0-24,0 24,-25 0,25-25,0 25,0 0,0 25,0-25,0 24,0 1,0 0,0 0,0 25,0-1,25 1,-25-1,25 1,-25 24,24-24,-24 24,0 1,0-26,0 26,0-1,0 1,0-1,0 0,0-24,0 24,-24-24,24-25,0 25,-25-26,0-24,25 25,-25-25,0 0,25 0,-24 0,-1-25,0 1,0-1,0 0,1-25,-1 1,25-1,-25 0,25 1,0-1,25 1,0-1,-1 0,1-24,0 24,25 1,-26-1,1-24,25 24</inkml:trace>
  <inkml:trace contextRef="#ctx0" brushRef="#br0" timeOffset="79425.5429">9426 13022,'0'-49,"0"-1,0 1,0-1,0 25,0-24,0 24,0 0,-25 25,25-25,0 25,0 0,0 25,0-25,0 25,0 0,0-1,0 26,0-25,0 24,0 1,0 0,25-1,-25 26,25-26,-25 26,25-26,0 1,-25 0,24-1,-24 1,25-25,-25-1,25 1,-25 0,0 0,25-25,-25 0,0 0,0 0,25 0,-25-25,0 0,0 0,24 1,-24-1,25-25,-25 25,0-24,25 24,-25-25,0 1,0 24,25 0,-25 0,0 0,0 25,25-24,-25 24,0 24,24-24,-24 25,0-25,25 25,-25 0,0 0,25 0,-25-1,25 1,-25-25,25 25,-25 0,24-25,1 0,-25 25,25-25,0 0,-25-25,25 25,-1 0,1-25,0 25,0-25,0 0,-1 1,-24-1,25 0,0 0,-25-25,25 26,-25-26,0 0,0 1,0-26,0 26,0-1,0 1,0-1,-25 0,25 26,0-1,-25 0,25 25,0 25,0-25,0 25,0-1,0 26,0 0,0-1,0 1,0-1,25 1,-25 0,25-1,-25 1,25-25,-25 24,24-24,-24 0</inkml:trace>
  <inkml:trace contextRef="#ctx0" brushRef="#br0" timeOffset="79620.554">10121 13072,'0'-25,"0"25,24-25,1 1,0-1,0 25,24-25,-24 0,50 0,-26 1,1-1,24 25,-24-25,24 0,-24 0,0 25,-1-24,-24 24,25-25,-26 25,-24 0</inkml:trace>
  <inkml:trace contextRef="#ctx0" brushRef="#br0" timeOffset="84166.814">12700 12700,'0'0,"0"25,0-25,0 0,25 0,-25 0,0 25,0-25,25 0,-25 0,25 0,-25 0,0 0,25 0,-25 0,24-25,-24 25,25 0,-25-25,25 0,0 25,-25-25,25 1,-25-1,24 0,-24 0,0 0,0 1,0-1,0 0,0 0,0 25,-24-25,24 1,-25 24,25-25,-25 25,25 0,-25 0,25 0,0 25,-25-25,25 24,0 1,0 0,0 25,0-26,0 26,0 0,0-1,25 1,-25-1,25-24,-25 25,25-1,-25 1,25-25,-25 0,24 24,-24-24,0 0,25 0,-25-1,0 1,0-25,0 25,25-25,-25 25,0-25,0 25,0-25</inkml:trace>
  <inkml:trace contextRef="#ctx0" brushRef="#br0" timeOffset="84339.8239">12651 13295,'0'0,"0"0,0 0,0 0,0 0,0 0,0 0,25 0,-25-24,24 24,1 0,0 0,0 0,0-25,-1 25,1 0,0-25,25 25,-26-25,1 25,25 0,-25-25,-1 25,26 0,-25-25</inkml:trace>
  <inkml:trace contextRef="#ctx0" brushRef="#br0" timeOffset="84751.8475">13668 12700,'0'-25,"0"0,0 1,0 24,0-25,-25 0,25 25,-25-25,25 25,-25-25,25 25,-24 0,24 0,-25 0,0 0,25 0,-25 25,0-25,0 25,25 0,-24 0,-1-1,25 1,-25 0,25 0,-25 0,25 24,0-24,0 25,0-26,0 1,0 0,25 0,0 0,-25-1,25 1,-1-25,1 25,0 0,-25-25,50 0,-25 0,-1 0,1 0,0 0,0 0,0 0,-1-25,1 25,0-25,0 25,-25-25,25 1,-1 24,-24-25,0 0,25 0,-25 0,0 1,0-26,-25 25,1 0,-1 1,0-26,0 25,0 0,-24 25,24-24,-25 24,1 0,24 0,-25 0</inkml:trace>
  <inkml:trace contextRef="#ctx0" brushRef="#br0" timeOffset="87819.0229">10269 3572,'0'0,"-24"0,24 0,0 0,0 0,0 0,0 0,0 0,0 0,0 0,0 0,0 0,0 0,0 0,24 0,1 0,0 0,0 0,0 0,24 0,-24 0,25 0,-1 0,1 0,24 0,-24 0,24-25,-24 25,24 0,-24 0,24 0,1 0,-26-25,26 25,-26 0,26 0,-25-25,-1 25,1 0,-1 0,1 0,0 0,-26 0,1-24,0 24,-25 0,25 0,-25 0,0 0,0 0,0 0,0 0,0 0,0 0,0 0,0 0,0 0,0 0,0 0,0 0,0 0</inkml:trace>
  <inkml:trace contextRef="#ctx0" brushRef="#br0" timeOffset="89251.1048">18579 10195,'0'25,"0"-25,0 0,0 0,0 0,0 0,0-25,0 25,25 0,-25-25,0 0,25 25,-1-25,-24 25,25-24,0-1,-25 0,25 0,0 0,-1 25,-24-25,25 1,-25-1,25 0,-25 25,0-25,0 25,0-25,0 25,0 0,0 0,0 0,0 0,0 0,0 0,-25 0,25 25,0-25,0 25,-25 0,25 24,0-24,-24 25,24-25,0 24,0 1,0 0,0-1,0 1,0-1,0 1,0-25,0 24,0-24,0 0,24 0,-24 0,0-1,0-24,0 25,0-25,0 25,0-25,0 0,0 25,0-25</inkml:trace>
  <inkml:trace contextRef="#ctx0" brushRef="#br0" timeOffset="89455.1165">18480 10716,'-25'0,"25"0,-25 0,25 0,0 24,0-24,0 0,0 0,0 0,0 0,0 0,25 0,-25 0,25 0,0 0,-1 0,1 0,0 0,25-24,-26 24,26 0,-25 0,24-25,1 25,-25 0,25-25,-1 25,-24 0,0-25,0 25,24 0,-24-25</inkml:trace>
  <inkml:trace contextRef="#ctx0" brushRef="#br0" timeOffset="89863.1399">19472 10096,'0'0,"0"-25,0 0,0 25,-25-25,25 0,0 25,-25 0,25-25,0 25,-24 0,24 0,-25 0,25 0,-25 0,25 0,-25 0,25 25,-25 0,1-25,24 25,-25 0,25 0,-25 24,25-24,0 0,0 24,0-24,0 0,0 25,0-26,0 1,0 0,25 0,-25 0,25-1,-1 1,1-25,0 25,0-25,0 0,-1 0,1 0,0 0,0 0,0 0,24 0,-24-25,0 25,0-25,-1 1,1-1,-25 25,25-50,0 25,-25 1,0-1,0 0,0-25,0 26,0-1,-25-25,0 25,0 1,1-1,-26 25,0-25,26 25,-26 0,0 0,-24 0</inkml:trace>
  <inkml:trace contextRef="#ctx0" brushRef="#br0" timeOffset="94059.3799">10840 4787,'0'0,"0"0,0 0,25 0,0 0,-1 0,1 0,0 0,0 25,24-25,-24 0,25 0,-1 0,1 0,0 0,-1 0,26 0,-26 0,26 0,-1 0,-24-25,24 25,1 0,-1 0,-24 0</inkml:trace>
  <inkml:trace contextRef="#ctx0" brushRef="#br0" timeOffset="94499.405">15478 4713,'-24'0,"24"0,0 0,0 0,0 0,0 0,0 0,0 0,0 0,0 0,0 0,0 0,0 0,0 0,24 0,1 0,-25 0,25 0,25 0,-26 0,26 0,-25 0,25 0,24 0,-24-25,-1 25,26 0,-26-25,26 25,-26 0,26 0</inkml:trace>
  <inkml:trace contextRef="#ctx0" brushRef="#br0" timeOffset="94695.4162">17289 4663,'25'0,"25"0,-26 0,26 0,-25 25,0-25,-25 0,24 0,1 0,-25 25,25-25,-25 0,0 0,0 0,0 0,25 0,-25 0,0 0,25 0,-25 0,24 0,1 0,0 0,0 0,0-25,24 25,-24 0,25 0,-1-25,1 25,24 0</inkml:trace>
  <inkml:trace contextRef="#ctx0" brushRef="#br0" timeOffset="94855.4254">19001 4713,'49'0,"-24"0,0 25,25-25,-26 0,-24 0,25 24,0-24,-25 0,25 0,0 0,-25 0,24 0,1 0,0 0,0 0,-25 0,25 0,-1 0,1 0,25 0,-25 0,24 0</inkml:trace>
  <inkml:trace contextRef="#ctx0" brushRef="#br0" timeOffset="94967.4318">20415 4738,'49'24,"1"-24,-25 0,24 0,1 0,-1 0,1 0,0 0,24 0,-24 0,-1-24</inkml:trace>
  <inkml:trace contextRef="#ctx0" brushRef="#br0" timeOffset="99645.6994">12700 10492,'0'0,"0"0,0 0,0 0,0 0,0-24,25 24,-25 0,0-25,0 25,25-25,-25 25,25-25,-25 0,25 1,-25 24,24-25,-24 0,0 0,25 0,-25 25,0-24,0-1,0 25,0-25,0 25,0-25,0 25,0 0,0 0,0-25,0 25,0 0,0 25,0-25,0 0,0 25,0 0,0 0,25-1,-25 26,0-25,25 24,-25 1,25 0,-25-26,0 26,24 0,-24-26,0 26,0-25,0 0,0 24,0-24,0 0,0 0,0-25,0 24,0 1,0-25,0 0,0 25</inkml:trace>
  <inkml:trace contextRef="#ctx0" brushRef="#br0" timeOffset="99845.7108">12676 10889,'0'0,"0"0,0 0,0 0,0 25,0-25,0 0,0 0,0 0,0 0,24 0,-24 0,25 0,0 0,0 0,0 25,-1-25,1 0,0 0,0-25,24 25,-24 0,0 0,25-25,-26 25,26 0,-25-25,0 25,-1 0</inkml:trace>
  <inkml:trace contextRef="#ctx0" brushRef="#br0" timeOffset="100253.7342">13593 10319,'0'-25,"0"25,0 0,0-25,-24 0,24 25,0 0,-25-24,25 24,0 0,-25 0,25 0,-25 0,0 0,25 0,-25 0,25 24,-24 1,-1-25,25 25,-25 0,25 0,0 24,0-24,0 0,0 0,0-1,0 26,0-25,25 0,-25-1,25 1,-1-25,1 25,-25 0,25-25,0 25,0-25,0 0,-1 0,1 0,0 0,25 0,-26 0,1-25,0 25,0-25,0 25,-25-25,24 0,1 25,-25-24,0-1,0 0,0 0,0 0,0-24,-25 24,1 0,-1 0,0-24,0 24,-24 0,24 25,-25-25,25 25,-24-24,-1 24,0 0,1 0,24 24,-25-24</inkml:trace>
  <inkml:trace contextRef="#ctx0" brushRef="#br0" timeOffset="101142.785">19993 9872,'0'0,"0"0,0-25,0 25,0 0,0 0,0 0,0 0,0 0,0 0,0 0,-25 0,25 0,-25 0,1 25,-1-25,0 0,0 25,-25 0,1 0,-1-1,-24 1,-1 25,1 0,0-26,-26 26,1 24,0-24,25 0,-26-1,1 1,0-1,24-24,1 25,0-25,-1-1,26 1,-1 0,0 0,26 0,-1-25,0 24,0-24,25 0,-25 25,25-25,0 0,0 0,0 0,0 0,0 0,0 0,0 0,0 0,0 0,0 0,25-25,-25 25,0 0,0 0</inkml:trace>
  <inkml:trace contextRef="#ctx0" brushRef="#br0" timeOffset="102719.8752">13891 12378,'25'0,"-25"-25,25 25,-25 0,0 0,24 0,-24 0,0-25,0 25,0 0,0 0,0 0,0 25,0-25,0 0,-24 0,24 25,-25-1,0-24,0 25,-24 25,24-25,-25 24,-24-24,24 25,-24-1,24 26,-24-26,-1 1,1-1,-1 26,1-26,0 1,24-25,0 24,1 1,-1-25,1 0,24 0,0-1,0 1,0 0,25-25,-24 0,24 25,0-25,0 0,0 0,0 0,0 0,0 0,0 0,0 0,0 0,0 0</inkml:trace>
  <inkml:trace contextRef="#ctx0" brushRef="#br0" timeOffset="103879.9416">18629 12774,'0'0,"0"0,0-24,24 24,-24-25,0 25,25-25,-25 25,25-25,-25 0,25 1,-25 24,25-25,-25 0,0 0,24 0,-24 1,25 24,-25-25,0 0,0 0,0 25,0-25,0 25,0 0,0-24,0 24,0 0,0 0,0 0,0 0,-25 24,25-24,0 25,0 0,0 0,0 0,0 24,0-24,0 25,0-1,0 1,0-1,0 1,0 0,0-1,25 1,-25-25,0 24,0-24,25 0,-25 0,0-1,0 1,25 0,-25 0,0-25,0 25,0-25</inkml:trace>
  <inkml:trace contextRef="#ctx0" brushRef="#br0" timeOffset="104062.952">18505 13246,'0'0,"0"0,0 0,0 0,0 0,0 0,24 0,-24 0,25-25,0 25,-25 0,50 0,-26 0,1 0,25-25,-25 25,24 0,1-25,0 25,-1 0,1-25,-1 25,1-24,0 24,-1 0,1-25,-1 25</inkml:trace>
  <inkml:trace contextRef="#ctx0" brushRef="#br0" timeOffset="104426.9729">19919 12551,'0'0,"0"-25,-25 1,0 24,25-25,-25 25,0 0,0-25,1 25,-1 0,0 0,0 25,0-25,1 25,-1-1,0 1,0 0,0 0,25 0,-24 24,-1-24,25 25,0-26,0 26,0-25,0 0,0-1,0 26,25-25,-1-25,-24 25,25-1,25 1,-25-25,-1 0,1 25,25-25,-25 0,24 0,-24 0,25-25,-25 25,24 0,-24-25,0 1,24-1,-24 0,0 0,0 0,-25 1,25-26,-25 25,0-24,0 24,-25-25,0 1,0 24,-24-25,-1 25,0 1,-24-1,-1 25,1 0,0 0</inkml:trace>
  <inkml:trace contextRef="#ctx0" brushRef="#br0" timeOffset="116336.6541">7863 5928,'-24'0,"24"0,0 0,0 0,0 0,0 0,0 0,0 0,0 0,0 0,0 0,0 0,24 0,1 0,0 0,0 0,24 0,-24 0,25 0,-1 0,26 0,-25 0,24 0,0-24,1 24,-1 0,1 0,24 0,-25 0,25 0,1-25,-26 25,25 0,0 0,-24 0,24 0,-24-25,24 25,-25 0,-24 0,24 0,-24-25,-1 25,1 0,0 0,-26 0,-24 0,25 0,-25 0,0 0</inkml:trace>
  <inkml:trace contextRef="#ctx0" brushRef="#br0" timeOffset="116588.6685">8236 5978,'-25'0,"25"0,0 0,0 0,0 0,25 0,-1 0,1 0,0 0,25 0,-1 0,1 0,-1 0,26 0,-26-25,26 25,-1 0,25 0,-24-25,-1 25,25 0,-24-24,-1 24,1 0,24 0,-25-25,1 25</inkml:trace>
  <inkml:trace contextRef="#ctx0" brushRef="#br0" timeOffset="117228.7051">12254 6028,'0'0,"0"0,0 0,0 0,0 24,25-24,-1 0,1 0,0 0,0 0,24 0,1 0,0 0,24 0,1 0,-1 0,0 0,1 0,24 0,0 0,0 0,1 0,-1 0,0 0,25 25,-25-25,25 0,-24 0,24 0,-25 0,0 0,25 0,-25 0,1 0,-1 0,-25 0,25 0,-24 0,-1 0,1 0,-26 0,1 0,-1 0,-24 0,0 0,0 0,0 0,-25 0,0 0</inkml:trace>
  <inkml:trace contextRef="#ctx0" brushRef="#br0" timeOffset="117580.7252">13767 6102,'-50'0,"26"0,-1 0,0 0,25 0,0 0,0 0,0 0,0 25,25-25,24 0,-24-25,25 25,-1 0,1 0,24 0,1 0,-1-25,25 25,1 0,-1 0,0 0,0-25,25 25,-24 0,24 0,-25 0,25 0,-25-24,25 24,-25 0,0 0,1 0,-1-25,0 25,0 0,-24 0,-1 0,-24-25,24 25,-24 0,-1 0,-24 0,0-25,0 25,0 0,-1 0,-24 0,0 0,0 0,0 0,0-25,0 25,0 0,0 0,0 0,0 0,0 0,0 0,0 0,0 0,0 0,-24 0</inkml:trace>
  <inkml:trace contextRef="#ctx0" brushRef="#br0" timeOffset="119451.8322">18678 10244,'0'0,"0"0,0 0,0-24,0 24,0 0,0 0,0 0,0 0,0 0,0 0,0 0,0 0,0 0,0 0,25 0,0 0,-25 0,25 24,-1-24,-24 0,25 25,25-25,-25 25,0-25,24 25,1-25,-1 25,1-1,24 1,1-25,-26 25,26 0,-1-25,1 25,-1-25,0 24,1-24,-26 25,26-25,-25 0,24 0,-24 25,-1-25,-24 0,0 0,24 0,-49 25,25-25,-25 0,0 0,0 0,0 0,0 0,0 0,0 0,0 0,0 0,0 0,0 0,0 0,0 0,0 0,0 0,0 0,0 0,0 0</inkml:trace>
  <inkml:trace contextRef="#ctx0" brushRef="#br0" timeOffset="120442.8889">20787 9947,'0'0,"0"0,0-25,0 25,0 0,24-25,-24 25,25 0,-25 0,25-25,0 25,0 0,0 0,-1 0,26 0,-25 0,0 0,24 0,-24 25,25-25,-26 25,1-25,0 25,0-1,0 1,-1 0,1 25,-25-25,0-1,0 1,0 25,0-25,0 24,-25-24,1 0,-1 24,-25-24,25 0,1 0,-26 24,25-49,-24 25,24 0,-25 0,25-25,1 0,-1 0,0 0,0 0,0 0,0 0,25-25,-24 25,-1-25,25 0,0 25,0-24,0-1,0 25,0-25,25 0,-25 25,24-25,-24 25,25 0,0 0,0 0,-25 0,25 0,24 0,-24 25,0-25,0 25,0-25,-1 25,1 0,0-25,0 24,0 1,-1-25,-24 25,25-25,0 25,0-25,0 0,-25 25,24-25,1 0,0 0</inkml:trace>
  <inkml:trace contextRef="#ctx0" brushRef="#br0" timeOffset="120850.9123">21704 9847,'0'0,"-24"0,-1 0,25-24,0 24,-25 0,25 0,0 0,0 0,0 0,0 0,25 0,0 0,-25 0,24 0,1 0,0 0,0 0,24 0,-24 0,25 0,-25 0,24 0,-24 0,0 0,0 0,0-25,-1 25,1 0,0 0,-25 0,0 0,0 25,0-25,25 0,-25 0,0 24,0-24,0 25,0 0,0 0,0 0,-25-1,25 26,-25-25,25 25,0-1,-25-24,25 25,-24-1,24 1,0-25,0 24,-25-24,25 0,0 24,0-24,0 0,0-25,0 25,0 0,0-25,0 24,0-24,0 25,0-25,0 0,0 0,0 0</inkml:trace>
  <inkml:trace contextRef="#ctx0" brushRef="#br0" timeOffset="121062.9244">21779 10269,'0'0,"0"0,0 0,0 0,0 0,25 0,-25-25,24 25,1 0,0 0,0 0,0 0,-1 0,26-24,0 24,-1 0,1 0,0-25,-1 25,26 0,-26-25,-24 25,25 0,-1 0,-24 0,0 0,0 0,-25 0</inkml:trace>
  <inkml:trace contextRef="#ctx0" brushRef="#br0" timeOffset="123221.0478">20415 9897,'0'0,"0"0,0 0,0 0,0 0,0 0,0 0,0 0</inkml:trace>
  <inkml:trace contextRef="#ctx0" brushRef="#br0" timeOffset="123901.0867">8211 14039,'-25'0,"25"0,0 25,0-25,-25 0,25 0,0 0</inkml:trace>
  <inkml:trace contextRef="#ctx0" brushRef="#br0" timeOffset="124418.1163">18356 12824,'0'0,"0"0</inkml:trace>
  <inkml:trace contextRef="#ctx0" brushRef="#br0" timeOffset="126929.2599">10245 7293,'0'0,"0"0,0 0,0 0,0 0,0 0,0 0,0 0,0 0,24 0,-24 0,25 0,0 0,0 0,0 0,0 0,24 0,-24 0,25 0,-1 0,1 0,24-25,-24 25,24 0,-24 0,24 0,1 0,-1-25,0 25,1 0,-1 0,1-25,-1 25,1 0,-26 0,26-25,-1 25,-24 0,-1 0,1 0,-1 0,1 0,-25-24,0 24,-1 0</inkml:trace>
  <inkml:trace contextRef="#ctx0" brushRef="#br0" timeOffset="128538.352">14263 12526,'-25'-24,"25"24,0-25,0 25,0-25,0 25,25-25,-25 25,25-25,-25 25,25 0,-1-24,1 24,-25 0,25 0,0 0,0 0,-1 0,-24 0,25 0,0 24,-25-24,0 25,25 0,-25 0,0 0,0-1,0 1,0 25,0-1,-25-24,25 25,-25-1,25-24,-25 25,25-25,0 24,-24-24,24 0,-25 0,25-1,0 1,0 0,0 0,0-25,0 25,0-25,25 0,-25 24,24-24,-24 0,0 0,25 0,-25 25</inkml:trace>
  <inkml:trace contextRef="#ctx0" brushRef="#br0" timeOffset="128817.3679">14685 13395,'0'24,"0"-24,0 0,0 0,0 25,0-25,0 0,0 0,0 0,25 0,-25 25,0-25,0 0,0 0,24 0,-24 0,0 0,0 0,25-25,-25 25,0 0,25 0,-25 0,0 0,0 0,0-25,0 25,0 0,0 0,0 0,-25 0,25 0,-25 0,25 0,-24 0,24 0,-25 0,0 0</inkml:trace>
  <inkml:trace contextRef="#ctx0" brushRef="#br0" timeOffset="129393.4009">14908 12402,'-25'0,"25"0,0-24,-25 24,25-25,0 25,0 0,0-25,0 25,0-25,0 25,0-25,0 25,25 0,-25-24,25 24,-25 0,25-25,0 25,-25 0,24 0,1 0,-25 0,25 25,-25-25,25 24,-25-24,0 25,25 0,-25 25,0-26,0 26,0-25,0 24,-25-24,25 25,-25-1,25-24,0 25,0-25,-25 24,25-24,0 0,0 0,0-1,0 1,0-25,25 25,-25-25,25 25,-25-25,25 25,-25-25,0 0,24 24,-24-24,25 0</inkml:trace>
  <inkml:trace contextRef="#ctx0" brushRef="#br0" timeOffset="129605.413">15255 13171,'0'0,"-25"25,25-25,0 0,0 25,0-25,0 0,0 0,0 0,0 0,0 0,0 25,0-25,25 0,-25 0,25 0,-25 0,25-25,-25 25,0 0,25 0,-25 0,24 0,-24-25,0 25,0 0,0 0,0 0,0 0,0-25,-24 25</inkml:trace>
  <inkml:trace contextRef="#ctx0" brushRef="#br0" timeOffset="134822.7114">17860 14039,'-25'0,"0"0,0 0,25 0,-24 0,-1 0,25 0,0 0,-25 0,25 0,0 0,0 0,0 0,0 0,0 0,25 0,-25 25,0-25,25 0,-25 0,24 0,1 0,0 0,0 0,0 0,24 0,1 0,-1 0,26 0,-1 0,1 0,-1-25,25 25,-24 0,49 0,-25-24,0 24,25 0,0 0,0 0,0-25,0 25,0 0,0 0,25 0,-25 0,0 0,0 0,25 0,-25 0,0 0,-25 0,25 0,0 0,-24 0,-1 0,0 0,0 0,0 0,-24 0,24 0,-25 0,-24 0,24 0,-24 0,0 0,-1-25,-24 25,25 0,-25 0,-25 0,24 0,-24 0,0 0,0-25,0 25,0 0,0 0,0 0,-24 0,24 0,0-25</inkml:trace>
  <inkml:trace contextRef="#ctx0" brushRef="#br0" timeOffset="134974.7201">21878 14015,'0'0,"0"0</inkml:trace>
  <inkml:trace contextRef="#ctx0" brushRef="#br0" timeOffset="135618.7569">17835 14337,'0'0,"0"0,0 0,-25-25,25 25,0 0,0 0,0 0,0 0,0 0,0 0,25 0,-25 0,25 0,-25 0,25-25,-1 25,26-24,0 24,-1-25,1 25,24 0,1-25,24 25,-25-25,50 25,-25-25,1 25,24-24,0 24,0-25,25 25,-25 0,24-25,1 25,-25 0,25-25,0 25,0 0,-25 0,25-25,-25 25,24 0,-23 0,-1 0,0 0,0 0,-25 0,0 0,0 0,-24 0,-1 0,0 0,-24 0,0 0,-26 0,1 0,0 0,-25-24,25 24,-25 0,0 0,0 0,0 0,0 0,0 0,-25 0,25 0,0 0,0 0,-25 0,25 0,-25 0</inkml:trace>
  <inkml:trace contextRef="#ctx0" brushRef="#br0" timeOffset="136142.7869">17984 14114,'-75'0,"26"0,-1 0,1 0,-1 0,25 0,-25 0,26 0,-1 0,25 0,-25 0,25 0,0 0,0 0,0 0,0 0,0 0,0 0,0 0,25 0,-25 0,25 25,-25-25,24 0,1 0,0 0,0 0,25 0,-26 0,26 0,0 0,-1 0,26 0,-1-25,0 25,1 0,24-25,-25 25,26 0,-1 0,0-25,25 25,-25 0,1-25,24 25,0 0,-25-24,25 24,0 0,-25-25,25 25,-25 0,1 0,-1-25,0 25,-25 0,1 0,-1 0,-24 0,-1 0,1 0,-25 0,0 0,-1 0,-24 0,0 0,0 0,0 0</inkml:trace>
  <inkml:trace contextRef="#ctx0" brushRef="#br0" timeOffset="136562.8109">17388 14412,'-24'0,"24"0,0 0,0 0,24 0,1-25,0 25,0 0,0 0,24 0,1-25,-1 25,26 0,-1-25,1 25,-1-25,1 25,24-25,0 25,0-24,0 24,25-25,0 25,-24-25,24 25,0-25,0 0,0 25,0-24,25 24,-25 0,0-25,0 25,0 0,0-25,-25 25,25 0,-25 0,25-25,-25 25,1 0,-1 0,-25 0,26-25,-26 25,0 0,-24 0,0 0,-1 0,-24 0,0 0,0-24,-25 24,0 0,0 0</inkml:trace>
  <inkml:trace contextRef="#ctx0" brushRef="#br0" timeOffset="136950.8331">18083 14287,'0'0,"0"0,0 0,25 0,-25 0,25 0,-1 0,26-24,-25 24,24 0,1 0,0-25,24 25,0 0,1-25,24 25,-25 0,26-25,-1 25,25-25,-25 25,25-24,0 24,0 0,0-25,0 25,0 0,0-25,0 25,0 0,0-25,0 25,0 0,0 0,1-25,-1 25,-25 0,25 0,-25-24,0 24,0 0,-24-25,-1 25,1 0,-1 0,-24-25,24 25,-49 0,25-25,-26 25</inkml:trace>
  <inkml:trace contextRef="#ctx0" brushRef="#br0" timeOffset="141751.1077">19968 9971,'0'0,"0"0,0 0,0 0,0 0,0 0</inkml:trace>
  <inkml:trace contextRef="#ctx0" brushRef="#br0" timeOffset="142107.128">20167 13171,'0'0,"0"25,0-25,0 0,0 0,0 0,0-25,-25 25,25 0,0 0,0 0</inkml:trace>
  <inkml:trace contextRef="#ctx0" brushRef="#br0" timeOffset="143274.1948">17810 15255,'-25'0,"25"0,0 0,0 0,0 0,-24 0,24 0,0 0,0 0,24 0,-24 0,25 0,0 0,0 0,0 0,-1-25,1 25,25 0,-1-25,1 25,-25 0,24-25,1 25,0 0,-26-24,1 24,0 0,0 0,0-25,-25 25,0 0,0 0,-25 0,25 25,-25-25,25 0,-25 0,0 24,1-24,-1 0,0 25,0-25,0 0,25 25,-24-25,24 0,0 25,0-25,0 0,0 25,0-1,0-24,0 25,0 0,0 0,0 0,24 0,-24-1,25 1,-25 0,0 0,25 24,-25-24,0 0,0 0,0 24,0-24,0 0,0 0,0 0,0-1,0 1</inkml:trace>
  <inkml:trace contextRef="#ctx0" brushRef="#br0" timeOffset="143629.2151">18554 15602,'0'-25,"0"25,0 0,0-24,0 24,0 0,-25 0,25 0,0 0,-24 0,24 24,-25-24,25 25,0-25,-25 25,25 0,0 0,0-1,0-24,25 25,-25 0,25 0,-25-25,24 25,-24-25,25 0,0 0,0 0,-25 24,25-24,-1 0,1 0,0 0,-25-24,25 24,0 0,-25-25,24 25,-24-25,25 25,-25-25,0 25,0-25,0 1,0-1,-25 25,25-25,-24 0,-1 0,0 1,0 24,0-25,1 25,-1 0,0-25</inkml:trace>
  <inkml:trace contextRef="#ctx0" brushRef="#br0" timeOffset="143861.2284">18827 15205,'25'0,"-25"0,25 0,-25 0,0 0,0 0,0 0,0 0,25 25,-25 0,0 0,0-1,24 1,-24 0,0 0,0 0,0 0,0-1,0 1,0 0,25 0,-25 0,0-1,0 1,0-25,0 25,0 0,0-25,0 0,0 25</inkml:trace>
  <inkml:trace contextRef="#ctx0" brushRef="#br0" timeOffset="144625.2721">18877 15553,'0'-25,"0"25,0 0,0-25,0 25,0-25,0 25,0 0,25 0,-25-25,24 25,1 0,-25-24,25 24,0 0,24-25,-24 25,0 0,0 0,24-25,-24 25,25 0,-25 0,-1-25,26 25,-25 0,0 0,-1 0,1 0,0 0,0-25,0 25,-25 0,0 0,0 0,0 0,0 0,0-25,0 25,-25 0,25 0,-25 0,0 0,0 0,1 0,24 0,-25 25,0-25,0 0,0 25,25 0,-24-25,24 25,0 0,0-1,0-24,0 25,0 0,0-25,0 25,24-25,1 25,0-25,-25 0,25 24,0-24,-1 0,1 0,0 0,0 0,0 0,-25 0,24-24,1 24,-25 0,25-25,-25 25,0-25,25 25,-25-25,0 25,0-25,0 1,0-1,0 25,0-25,0 25,0 0,0-25,0 25,0 0,0 25,0-25,0 0,0 25,0-25,0 25,0-25,0 24,0-24,0 25,0 0,25-25,-25 25,0 0,24-25,-24 0,25 24,-25-24,25 0,0 25,-25-25,25 0,-1 0,-24 0,25 0,0 0,0-25,-25 25,25-24,0 24,-25-25,24 0,1 0,-25 25,25-49,-25 24,0 0,25-25,-25 25,0-24,0-1,0 1,-25-26,25 26,-25-1,0 0,25 1,-24-1,-1 1,0 24,25 0,-25 0,25 25,0 0,-25 0,25 0,0 25,0 0,-25 24,25-24,0 25,0-1,0 1,0 0,0-1,0 1,0-1,0 1,25 0,-25-1,0-24,25 0,-25 25,0-50,25 24,-25 1,0 0,25-25,-25 25,0-25,25 0,-25 25</inkml:trace>
  <inkml:trace contextRef="#ctx0" brushRef="#br0" timeOffset="144821.2833">20365 15106,'0'0,"0"0,0 0,0 0,0 0,0 0,0 0,25 0,-25 0,25 0,-25 0,24 0,1 0,0 0,0 0,0 0,-1 0</inkml:trace>
  <inkml:trace contextRef="#ctx0" brushRef="#br0" timeOffset="144970.2918">20390 15304,'0'25,"0"-25,0 0,0 0,0 0,25 25,-25-25,24 0,-24 0,25 0,0 0,0 0,0 0,24 0</inkml:trace>
  <inkml:trace contextRef="#ctx0" brushRef="#br0" timeOffset="157501.0085">21481 10765,'25'0,"-25"0,25 0,-25 0,25 0,-1 0,1 0,25 0,-25 0,24 0</inkml:trace>
  <inkml:trace contextRef="#ctx0" brushRef="#br0" timeOffset="158577.0701">18877 13494,'0'0,"0"25,0-25,0 0,0 0,25 0,-25 0,24 0,1-25,0 25,25 0,-26 0,26-25,24 25,1-25,-1 25,1-25,24 25</inkml:trace>
  <inkml:trace contextRef="#ctx0" brushRef="#br0" timeOffset="161094.214">21060 14833,'0'-25,"0"25,24-24,-24 24,0-25,0 25,25-25,-25 25,25 0,-25 0,25 0,0-25,-25 25,24 0,1 0,0 25,0-25,0 0,-1 25,1-25,-25 25,25-25,0 24,0 1,-25 0,0 0,24 0,-24-1,0 1,0 0,-24 0,24 0,-25-1,25 26,-25-25,0 0,0-1,1 1,-1 0,0 0,0 0,0-1,1 1,24-25,-25 0,0 25,0-25,25 0,-25-25,25 25,0 0,-24-25,24 25,0-24,0 24,0-25,24 25,-24-25,25 0,-25 25,25 0,0-25,0 25,-25 0,24 0,1 0,0 0,0 25,0-25,-1 25,1-25,0 25,0-25,0 25,-25-25,24 24,1-24,-25 25,25-25,-25 25,25-25,-25 0,25 0,-25 0</inkml:trace>
  <inkml:trace contextRef="#ctx0" brushRef="#br0" timeOffset="161466.2353">21779 14734,'0'0,"0"0,-25 0,25-25,0 25,0 0,0 0,0 0,0 0,0 0,25 0,-25-25,25 25,-1 0,1 0,0 0,0-24,24 24,-24 0,25 0,-25-25,24 25,-24 0,0 0,25 0,-50 0,24-25,1 25,0 0,-25 0,0 0,25 25,-25-25,0 0,0 25,0-25,0 24,0 1,0 0,0 0,-25 0,25 24,0-24,0 0,-25 24,25-24,0 25,-25-25,25-1,0 26,0-25,0 0,0-1,-24 1,24-25,0 25,0 0,0-25,0 25,0-25,0 0,0 24,0-24</inkml:trace>
  <inkml:trace contextRef="#ctx0" brushRef="#br0" timeOffset="161627.2445">22052 15056,'-25'0,"25"0,0 0,0 0,0 0,0 0,0 0,0-24,0 24,25 0,-25 0,25 0,-1 0,1 0,0 0,0 0,0 0,24 0</inkml:trace>
  <inkml:trace contextRef="#ctx0" brushRef="#br0" timeOffset="161851.2573">22796 14957,'0'0,"0"0,0 0,25 0,-25 0,24-25,-24 25,25 0,0 0,0 0,0 0,24 0,-24-24,0 24,25 0,-26-25,1 25,0 0,0 0</inkml:trace>
  <inkml:trace contextRef="#ctx0" brushRef="#br0" timeOffset="162084.2707">22994 14684,'0'0,"0"0,0 0,0 0,0 0,0 0,0 0,0 25,0 0,0-25,25 25,-25 0,0-1,25 1,-25 0,0 0,0 0,0-1,0 1,0 0,0 0,0 0,0-1,0 1,0-25,0 25,0-25,0 25,0-25,0 25,0-25</inkml:trace>
  <inkml:trace contextRef="#ctx0" brushRef="#br0" timeOffset="162307.2834">23193 14560,'0'0,"0"0,0 0,0 0,0 0,25 25,-25-25,0 25,0-25,24 25,-24 0,0-1,0 1,0 0,0 25,25-26,-25 1,0 0,0 0,0 0,0-1,0 1,0 0,0-25,0 25,0 0,0-25</inkml:trace>
  <inkml:trace contextRef="#ctx0" brushRef="#br0" timeOffset="162619.3013">23565 14759,'0'0,"0"0,0 0,0-25,0 25,0 0,0 0,0 25,0-25,-25 0,25 25,0-25,-25 24,25-24,0 25,0 0,0-25,0 25,0 0,0-1,0-24,25 25,-25-25,0 25,25-25,-25 25,25-25,-1 0,1 0,0 0,0 25,-25-25,25 0,-1 0,1-25,-25 25,25 0,-25-25,25 25,-25-25,0 25,0-25,0 1,0-1,0 0,-25 0,0 0,0 1,1-1,-1 25,0-25,0 25,0-25,1 25,-1 0</inkml:trace>
  <inkml:trace contextRef="#ctx0" brushRef="#br0" timeOffset="162814.3124">24036 14883,'25'0,"-25"0,0 0,0 25,25-25,-25 0,25 0,-25-25,24 25,1 0,25 0,-25-25,24 25,-24 0,25-25</inkml:trace>
  <inkml:trace contextRef="#ctx0" brushRef="#br0" timeOffset="163014.3239">24582 14511,'0'0,"0"-25,-25 25,25 0,0 0,0 0,0 0,0 0,0 0,0 0,0 25,0 0,0-1,25 1,-25 0,0 25,0-1,0-24,0 25,0-1,0 1,0-1,0 1,0 0,25 24,-25-24,0-1</inkml:trace>
  <inkml:trace contextRef="#ctx0" brushRef="#br0" timeOffset="165524.4674">22523 15379,'25'-25</inkml:trace>
  <inkml:trace contextRef="#ctx0" brushRef="#br0" timeOffset="170258.7382">20663 16197,'-25'0,"0"25,25-25,-25 0,0 0,25 0,0 0,-24 0,24 0,0 0,0 0,24 0,-24 25,25-25,0 0,-25 0,50 0,-26 25,1-25,0 0,25 0,-26 0,26 0,0 0,-25 0,24 0,-24 0,0 0,0 0</inkml:trace>
  <inkml:trace contextRef="#ctx0" brushRef="#br0" timeOffset="170466.7501">20687 16545,'-24'25,"24"-25,-25 24,25-24,0 25,0-25,0 0,0 0,0 25,0-25,0 0,25 0,-1 0,1 25,0-25,0 0,24 0,-24 0,25 0,0 0,-1-25,1 25,-1 0,1-25,-25 25,24 0,1 0,-25-25</inkml:trace>
  <inkml:trace contextRef="#ctx0" brushRef="#br0" timeOffset="174774.9965">21952 16123,'0'0,"0"0,0 0,0 0,0 0,0-25,0 25,0 0,0-25,25 25,-25-24,0 24,25-25,0 25,0-25,0 25,-1-25,1 0,0 25,0 0,0-24,-1 24,1 0,0 0,0 0,0 0,-1 24,-24-24,25 25,-25-25,0 25,0 0,0 0,0-1,-25 1,25 0,-24 0,24 0,-25-1,0 1,0 0,0 0,25 0,-24-1,-1-24,0 25,25-25,-25 25,25-25,0 0,-25 0,25 0,0 25,0-25,0 0,0 0,0 0,0 0,25 0,-25 0,0-25,25 25,-25 0,25 0,-25-25,25 25,-1 0,1 0,25 0,-25 0,-1 25,1-25,25 25,-25 0,-1-25,1 25,25-1,-50 1,25 0,-1 0,-24 0,0-1,0-24,0 25,0 0,0 0,0 0,-24-1,24-24,-25 25,0 0,0-25,0 25,1-25,-1 0,0 25,0-25,0 0,1 0,-26 0,25 0,0 0,-24 0,24 0,0 0,0-25,1 25,-1 0,25 0,-25-25</inkml:trace>
  <inkml:trace contextRef="#ctx0" brushRef="#br0" timeOffset="175171.0192">23094 16123,'49'-25,"-24"25,-25-25,25 25,-25-24,25 24,-25 0,0-25,0 25,0 0,-25 0,25 0,-25 0,25 0,0 25,-25-25,25 24,-25-24,25 25,-24 0,-1 0,25 0,-25 24,25-24,-25 0,25 24,-25-24,25 25,0 0,0-1,0 1,25-25,-25 24,25-24,-25 25,25-26,0 1,-1 0,26 0,-25 0,24-25,-24 0,25 24,-25-24,24 0,-24 0,25-24,-26 24,1-25,0 25,0-25,0 25,-25-25,0 0,0 1,-25-1,25 0,-25 0,-25 0,26 1,-26-1,0 25,1 0,-26-25,1 25,24 25,-24 0</inkml:trace>
  <inkml:trace contextRef="#ctx0" brushRef="#br0" timeOffset="177302.1411">22399 17214,'-25'0,"25"0,-25 0,25 0,0 0,0 0,-24 0,24 0,0 0,0 0,0 0,0 0,0 0,24 0,-24 0,0 0,25 0,0 0,0 0,24 0,1-24,0 24,-1 0,26-25,-1 25,0-25,1 25,24-25,-24 25,24-25,0 25,-25-24,26 24,-26-25,0 25,1 0,-26-25,1 25,0 0,-26 0,1-25,0 25,-25 0,0 0,0 0,0 0,-25 0,0 0,1 0,-1 25,-25-25,1 0,-1 25,-24-25,24 0,-24 25,-1-1,1-24,-25 25,24 0,1-25,-26 25,26 0,0-25,-1 24,1-24,-1 25,1-25,24 25,1-25,24 25,0-25,0 0,1 0,24 25,0-25,0 0,0-25,24 25,1 0,25 0,-25 0,24-25,26 25,-26 0,26-25,-1 25,0-25,1 1,-1 24,1-25,24 0,0 25,-24-25,24 0,-25 25,1-24,-1 24,-24-25,24 25,-49-25,24 25,-24-25,-25 25,25 0,-25-25,0 25</inkml:trace>
  <inkml:trace contextRef="#ctx0" brushRef="#br0" timeOffset="178371.2022">12874 11261,'0'0,"-25"0,25 0,0 0,0 0,0 0,-25 0,25 0,0 0,0 0,0 0,0 0,25 25,-25-25,25 0,0 0,0 0,24 0,-24 0,25 0,-1-25,1 25,24 0,-24-24,24 24,-24-25,24 25,1-25,-26 0,26 25,-26-25,1 25,0-25,-26 25,26-24,-25 24,0 0,-25 0,0-25,0 25,0 0,0 0,0 0,-25 0,0 25</inkml:trace>
  <inkml:trace contextRef="#ctx0" brushRef="#br0" timeOffset="178570.2136">13221 11261,'-49'25,"-26"-25,26 25,-1 0,25-25,-24 0,24 25,25-25,-25 0,25 0,0 0,0 0,0 0,25 0,0 0,-1 0,26-25,-25 25,24-25,1 0,24 25,1-25,-26 1,26-1,-1 25,1-25,-26 0,26 0,-26 0,26 25,-26-24,1-1,-25 25,0 0,-1-25,1 25,-25 0,0 0</inkml:trace>
  <inkml:trace contextRef="#ctx0" brushRef="#br0" timeOffset="180447.321">13469 13444,'0'25,"-25"-25,25 0,0 0,0 0,0 0,0 0,0 25,0-25,25 0,-25 0,25 0,-25 0,25 25,0-25,24 0,-24 0,0 0,25 0,-1 0,1 0,24-25,-24 25,24 0,-24-25,24 25,1 0,-1-25,-24 25,24 0,0 0,-24 0,0-25,-1 25,1 0</inkml:trace>
  <inkml:trace contextRef="#ctx0" brushRef="#br0" timeOffset="180660.3332">13668 13692,'0'25,"-25"-25,25 0,0 0,25 0,0 0,-1 0,1 0,0 0,25-25,-1 25,1 0,-1-25,1 25,0 0,24-24,-24 24,24-25,-24 25,24-25,-24 25</inkml:trace>
  <inkml:trace contextRef="#ctx0" brushRef="#br0" timeOffset="183171.4768">11088 14734,'-25'0,"0"0,25 0,-24 0,24 0,-25 0,25 0,0 0,-25 0,25 0,0 0,0 0,0 0,0 0,0 0,25 0,-25 0,25 0,-1-25,1 25,0 0,0 0,0 0,24 0,-24 0,25-25,-26 25,26 0,0-24,-25 24,24 0,-24-25,0 25,24 0,-49 0,25 0,-25 0,25 0,-25 0,0 0,-25 0,25 0,-25 0,1 25,-1-25,0 24,0-24,0 25,1-25,-1 25,0-25,0 0,0 25,25-25,-25 0,25 0,-24 0,24 0,0 0,0 25,0-25,0 0,0 0,0 0,0 0,0 24,24-24,-24 25,0 0,0 0,25 0,-25-1,0 1,0 0,25 0,-25 24,0-24,0 0,0 0,0 0,0-1,0 1,0 0,0 0,0-25,0 25,0-25,0 24,0-24,0 0,0 25</inkml:trace>
  <inkml:trace contextRef="#ctx0" brushRef="#br0" timeOffset="183398.4898">11807 14932,'0'0,"0"0,0 0,0 0,25 0,-25 0,0 0,25 0,0 0,0 0,-25 0,24 0,1 0,0 0,0 0,0 0,-1-24,1 24</inkml:trace>
  <inkml:trace contextRef="#ctx0" brushRef="#br0" timeOffset="183578.5001">11882 15081,'0'0,"0"0,0 0,0 0,0 0,0 0,0 25,0-25,0 0,0 0,25 0,-25 0,24 0,-24 0,25 0,0 0,0 0,0 0,-1 0,-24 0,25 0</inkml:trace>
  <inkml:trace contextRef="#ctx0" brushRef="#br0" timeOffset="184414.5479">12700 14610,'0'0,"0"0,0 0,0 0,0 0,-24 0,24 0,0 0,0 0,0 0,0 0,0 0,0 0,0 25,0-25,0 25,0-1,0 1,0 0,0 0,0 24,0-24,0 25,0-1,0-24,0 25,-25-25,25 24,0-24,0 0,0 0,0-1,25-24,-25 25,0-25,24 25,-24-25,25 0,-25 25,25-25,0 0,-25 0,25 0,-1-25,1 25,0 0,0-25,0 25,-1-25,1 25,0-24</inkml:trace>
  <inkml:trace contextRef="#ctx0" brushRef="#br0" timeOffset="184622.5598">13147 14833,'0'0,"0"0,0 0,0-25,0 25,0 0,0 0,25 0,-1 0,1 0,0 0,0-24,0 24,-1 0,1 0,25-25,-25 25,-1 0,26 0,-25-25,0 25</inkml:trace>
  <inkml:trace contextRef="#ctx0" brushRef="#br0" timeOffset="184851.5729">13320 14610,'0'0,"0"0,0 0,0 0,0 0,0 0,0 0,0 0,0 0,0 25,0 0,0-25,0 24,0 1,0 0,0 0,0 0,0-1,25 1,-25 25,0-25,0-1,0 1,0 0,0-25,25 25,-25 0,0-1,0-24,0 25</inkml:trace>
  <inkml:trace contextRef="#ctx0" brushRef="#br0" timeOffset="185423.6056">13693 14759,'0'0,"0"0,0 0,0 0,0 0,0 25,24-1,-24-24,0 25,0 0,0 0,25 0,-25-1,0 1,0 0,0 0,0 0,0-25,0 24,0-24,0 25,0-25,0 25,0-25,0 0,0 0,0 0,0 0,0 0,0 0,0-25,0 25,0 0,0-25,0 1,0 24,0-25,0 0,0-25,0 26,0-1,0-25,-25 25,25-24,0 24,0-25,0 26,0-1,0 0,25 0,-25 0,25 1,-25 24,25-25,0 25,-25 0,24 0,1 0,0 0,0 25,0-25,-25 24,24 1,-24-25,25 25,-25 0,0 0,0-1,-25 1,1 0,24 0,-25 0,0-1,0 1,25 0,-25-25,1 25,-1 0,25-25,-25 0,25 0,0 0,-25 0,25 0,0 0,0 0,0 0,0-25,0 25,0 0,0 0,0 0,0 0,0 0,25 25,-25-25,0 0,25 24,-25-24,25 25,-25-25,24 25,-24-25,0 25,25-25,-25 25,25-25,-25 24,25-24,-25 0,25 0,-25 25,24-25</inkml:trace>
  <inkml:trace contextRef="#ctx0" brushRef="#br0" timeOffset="185602.6158">14164 14858,'0'0,"0"0,0 0,0 0,0 0,0 0,0 0,0 0,25 0,-25 0,24 0,1 0,0-25,25 25,-26 0,1-25,0 25</inkml:trace>
  <inkml:trace contextRef="#ctx0" brushRef="#br0" timeOffset="185818.6282">14784 14486,'0'-25,"0"25,-25 0,25 0,0 0,0 0,0 0,-25 0,25 25,0-25,0 25,0 0,0-1,0 26,0-25,0 24,0 1,-24-25,24 24,0 1,0 0,0-26,0 26,0 0,0-26,-25 26</inkml:trace>
  <inkml:trace contextRef="#ctx0" brushRef="#br0" timeOffset="187530.7261">10518 16197,'0'0,"0"0,0 0,0-24,0 24,0 0,0 0,0 0,0 0,0-25,24 25,-24 0,0 0,25-25,0 25,-25 0,25 0,0 0,-1 0,1 0,-25 0,25 0,0 0,0 0,-25 25,24-25,-24 0,0 25,25-25,-25 24,0 1,0-25,0 25,0-25,0 25,-25 0,25-1,-24-24,24 25,0-25,-25 25,25-25,0 0,0 0,-25 0,25 0,0 25,0-25,0 0,0 0,0 0,0-25,0 25,0 0,25 0,-25 0,0 0,0 0,0 0,25 0,-25 0,24 0,-24 0,25 0,0 0,-25 25,25-25,0 0,-1 25,1-25,0 25,-25-25,25 24,-25-24,0 25,25 0,-25-25,0 25,0-25,0 25,0-25,-25 24,25-24,-25 25,25-25,-25 25,25-25,-25 25,1-25,-1 0,0 0,0 0,0 0,1 0,-1 0,0 0,0 0,0 0,1 0,-1-25,0 25,25-25,-25 25,0-25</inkml:trace>
  <inkml:trace contextRef="#ctx0" brushRef="#br0" timeOffset="188030.7547">11286 15949,'0'0,"0"-24,25 24,-25 0,0 0,0 0,0-25,0 25,0 0,0 0,0 0,0 0,0 0,0 25,0-25,0 0,0 24,0 1,-25-25,25 25,0 0,0 0,-24-1,24 1,0 25,-25-25,25-1,0 26,-25-25,25 24,0-24,0 0,0 25,0-25,0-1,0 1,0 0,25-25,-25 25,25 0,-25-25,24 24,1-24,-25 0,25 25,0-25,-25 0,25 0,0 0,-25-25,24 25,-24 0,25 0,-25-24,25 24,-25-25,0 25,0-25,0 25,0-25,0 0,0 25,-25-24,25-1,-25 25,1-25,-1 25,0-25,0 25,0 0,0 0,1 0,-1 0,0 25,0-25,0 0,1 0</inkml:trace>
  <inkml:trace contextRef="#ctx0" brushRef="#br0" timeOffset="188286.7694">11857 16148,'0'0,"0"0,0 0,0 0,0 0,0-25,0 25,0 0,25 0,0 0,-25 0,24 0,1 0,-25 0,25 0,0 0,0 0,-25 0</inkml:trace>
  <inkml:trace contextRef="#ctx0" brushRef="#br0" timeOffset="188450.7787">11882 16297,'0'0,"0"0,0 0,0 0,0 0,0 0,0 24,25-24,-25 0,24 0,-24 0,25 0,0 0,0 0,-25-24,25 24,-1 0,1 0</inkml:trace>
  <inkml:trace contextRef="#ctx0" brushRef="#br0" timeOffset="188866.8025">12676 16024,'0'-25,"0"25,-25 0,25-25,0 25,0 0,-25-25,25 25,0 0,0 0,0 0,0 0,0 0,0 0,0 25,0-25,0 25,0 0,0 0,0-1,0 26,25-25,-25 0,0 24,0-24,0 0,0 0,0 24,0-24,0 0,0-25,0 25,0 0,0-1,0-24,0 25,0-25,0 0,0 0,0 0,0 0</inkml:trace>
  <inkml:trace contextRef="#ctx0" brushRef="#br0" timeOffset="189238.8238">12874 16049,'0'0,"0"0,0 0,-25 0,25 0,0 0,0 0,-25 24,25-24,0 25,0 0,-24-25,24 25,0 0,0-1,0 1,0 0,0 0,0 0,0-1,24 1,-24-25,25 25,-25 0,25-25,-25 0,25 25,-25-25,25 0,-1 0,-24 0,25 0,0 0,-25-25,25 25,0 0,-25-25,24 25,-24-25,25 25,-25-25,0 1,0 24,0-25,0 0,0 0,-25 25,25-25,-24 1,-1-1,0 0,0 25,25-25,-25 25,1-25,-1 25,0 0,0 0,25 0,-25 0,1 0</inkml:trace>
  <inkml:trace contextRef="#ctx0" brushRef="#br0" timeOffset="189475.8374">13469 16173,'-25'0,"25"0,0 0,0 0,25 0,-25 0,0 0,25 0,0 0,0-25,0 25,-1 0,1 0,0 0,0 0,0 0,-1-25,-24 25,25 0,-25 0</inkml:trace>
  <inkml:trace contextRef="#ctx0" brushRef="#br0" timeOffset="189694.8499">13544 15949,'0'0,"0"0,0-24,0 24,0 0,0 0,0 24,0-24,0 0,0 25,0 0,0-25,0 25,25 0,-25-1,0 1,24 0,-24 0,0 0,0-1,0 1,0 0,0 0,0-25,25 25,-25-1,0-24,0 25,0-25,0 25,0-25</inkml:trace>
  <inkml:trace contextRef="#ctx0" brushRef="#br0" timeOffset="190278.8833">13990 16049,'0'0,"0"0,25 0,-25 0,0 0,0 0,0 24,0 1,25-25,-25 25,0 0,0 0,25-1,-25-24,0 25,0 0,0-25,0 25,24-25,-24 25,0-25,0 0,0 24,0-24,0 0,0 0,0 0,0 0,0 0,0-24,0 24,0 0,0 0,-24-25,24 0,0 25,0-25,-25 0,25 1,0-1,-25 0,25 0,0 0,0-24,-25 24,25 0,0-24,0 24,0 0,0 0,25 25,-25-25,0 25,25-24,0 24,-25 0,24 0,-24 0,25 0,0 24,0-24,-25 25,25-25,-1 25,-24 0,0-25,0 25,0-1,0 1,0 0,0-25,-24 25,24 0,-25-1,25-24,-25 25,0-25,0 25,25-25,-24 0,24 0,-25 25,25-25,-25 0,25 0,0 0,0 0,0-25,0 25,0 0,0 0,0 0,0 25,25-25,-25 0,0 25,25-25,-1 0,-24 24,25-24,0 0,-25 25,25-25,-25 0,25 25,-1-25,-24 0,25 25,-25-25,25 0,0 0,-25 0,25 0</inkml:trace>
  <inkml:trace contextRef="#ctx0" brushRef="#br0" timeOffset="190466.8941">14536 16098,'0'0,"0"0,0 0,0 0,0 0,0 0,0 0,25 0,-25 0,25 0,-25 0,24 0,1-25,0 25,0 0,0 0,-25 0,24 0,1-24</inkml:trace>
  <inkml:trace contextRef="#ctx0" brushRef="#br0" timeOffset="190690.9069">15106 15701,'0'0,"-24"0,24-24,0 24,0 0,0 0,0 24,0-24,0 25,0-25,0 25,0 0,0 24,0-24,0 25,0-25,0 24,0-24,0 0,0 24,0-24,0 0,0 0,0 24,-25-24</inkml:trace>
  <inkml:trace contextRef="#ctx0" brushRef="#br0" timeOffset="191517.9542">16297 13767,'0'-25,"0"0,0 0,0 25,0-25,0 25,0 0,0 0,0 0,0 25,0 0,0 0,0 24,0 1,0 0,0 24,0 0,0 26,0-26,0 25,25 1,-25-1,0 25,0-25,25 25,-25-25,0 25,0 0,24 0,-24 0,25 0,-25 0,25 0,-25 0,25 25,-25-25,0 0,25 0,-25 0,24 0,1-24,-25 24,25 0,0 0,0-25,-1 25,1-25,0 0,0 1,-25-26,25 50,0-50,-1 1,-24-1,25 1,-25-26,25 26,-25-51,0 26,0-25,0 0,0-1,0 1</inkml:trace>
  <inkml:trace contextRef="#ctx0" brushRef="#br0" timeOffset="196242.2244">10245 17338,'0'-24,"-25"24,25-25,0 25,0-25,0 25,0 0,25-25,-25 25,24-25,1 25,0-24,-25 24,25-25,25 25,-26-25,1 25,0 0,0 0,0 0,-1 0,1 0,-25 0,25 25,-25-25,25 25,-25-25,0 24,0 1,0 0,0 0,-25 0,25 24,-25-24,25 0,-25 0,1-1,24 1,-25-25,0 25,25-25,0 25,-25-25,25 0,0 0,0 0,0 0,0 0,0 0,0 0,0 0,0-25,25 25,-25 0,0-25,25 25,0 0,-25-25,24 25,1 0,0 0,-25 0,25 0,0 0,-1 0,1 0,0 25,-25-25,25 0,-25 25,25 0,-25-25,0 25,0-25,0 25,0-1,0 1,0-25,0 25,0-25,-25 25,25-25,-25 25,0-25,25 24,-25-24,1 0,-1 25,0-25,0 0,25 0,-25 0,1 0,-1 0,0 0,0 0</inkml:trace>
  <inkml:trace contextRef="#ctx0" brushRef="#br0" timeOffset="196647.2476">11237 17041,'0'-25,"25"25,-25 0,0 0,0 0,0 0,0 0,0 25,0-25,-25 25,25-1,-25 1,25 0,-25 0,25 24,-25-24,25 0,-24 25,24-1,0-24,0 25,-25-26,25 1,0 0,25 25,-25-25,0-1,24-24,-24 25,25 0,-25-25,25 0,-25 25,25-25,-25 0,25 0,-1 0,-24 0,25 0,0-25,-25 25,25 0,-25 0,0-25,25 25,-25-25,0 25,0-24,-25 24,25-25,0 25,-25-25,0 25,25-25,-25 25,1-25,-1 25,0 0,0 0,0 0,1 0,-1 0</inkml:trace>
  <inkml:trace contextRef="#ctx0" brushRef="#br0" timeOffset="196856.2595">11659 17388,'24'0,"1"0,-25 0,25 0,0 0,-25 0,25 0,-25-25,24 25,1 0,0 0,0-25,-25 25,25-24,-1 24,1 0,0-25,0 25,0 0,-1-25,-24 25,25 0</inkml:trace>
  <inkml:trace contextRef="#ctx0" brushRef="#br0" timeOffset="197307.2853">12824 17115,'0'-25,"0"25,0-24,0 24,0-25,-24 25,24-25,-25 25,25-25,-25 25,0-25,0 25,1-24,-1 24,-25 0,25 0,1 0,-1 0,0 0,0 24,0-24,25 25,-25-25,1 25,24-25,-25 25,25 0,0-1,0 1,0 0,25-25,-25 25,0 0,24-25,1 24,0-24,-25 25,25-25,0 25,0-25,-1 0,1 0,0 0,-25 0,25-25,0 25,-1 0,-24-25,25 25,-25-24,0 24,0-25,25 0,-25 25,0-25,0 0,0 25,0-24,0 24,0-25,0 25,0 0,0 0,0 0,0 0,0 0,0 25,0-25,0 24,0 1,0 0,0 25,0-26,0 1,0 25,0-25,0-1,0 26,0-25,0 0,0-1,0 1,0 0,25-25,-25 25,0 0,0-25,0 0</inkml:trace>
  <inkml:trace contextRef="#ctx0" brushRef="#br0" timeOffset="197506.2967">13196 17214,'0'0,"25"0,-25 0,0 0,0-24,25 24,-25 0,25 0,-25-25,25 25,-1 0,1 0,0-25,0 25,0 0,-1 0,-24 0</inkml:trace>
  <inkml:trace contextRef="#ctx0" brushRef="#br0" timeOffset="197674.3063">13246 17363,'0'0,"0"0,0 0,0 25,0-25,0 0,25 0,-25 0,25-25,-25 25,24 0,1 0,-25 0,25 0,25-25,-26 25,1 0,25-24</inkml:trace>
  <inkml:trace contextRef="#ctx0" brushRef="#br0" timeOffset="198202.3365">14189 16942,'0'0,"0"0,0 0,0 0,0 24,-25-24,25 25,0-25,0 25,0 0,0 0,0-1,0 1,0 0,0 0,0 0,0-1,0 1,0 0,0 0,0 0,0-25,0 24,0-24,0 0,0 25,0-25,0 0,0 0,0 0,0 0,0-25,0 25,0-24,0 24,0-25,0 0,0 0,0 0,0 1,0-1,0 0,0 0,0-24,-25 24,25-25,0 25,0 1,0-26,0 25,0 0,0 1,25-26,-25 25,25 25,-25-25,24 1,-24 24,25 0,0 0,0 0,-25 24,25-24,-25 25,24-25,-24 25,0 0,0 0,0-1,0-24,-24 50,24-25,-25 0,0-1,0 1,0 0,1 0,-1 0,0-1,0 1,25-25,-25 25,25-25,0 25,0-25,25 0,-25 0,25 25,0-25,0 0,-1 24,1-24,25 0,-25 0,24 0,-24 0,25 0,-26 0,26 0,0 0,-25 0,24 0,-24 25,25-25,-26 0</inkml:trace>
  <inkml:trace contextRef="#ctx0" brushRef="#br0" timeOffset="199206.3939">11907 18132,'0'-25,"0"25,0 0,24-24,-24 24,0 0,25-25,-25 25,25-25,-25 25,25 0,-25-25,25 25,-1 0,1 0,0 0,-25 0,25 0,0 25,-1-25,1 25,-25-25,25 25,-25-1,0 1,25 0,-25 0,0 0,-25-1,25 1,0 0,-25-25,0 25,1 0,24-1,-25 1,0-25,0 25,0-25,1 25,24-25,-25 0,0 0,25 0,-25 0,25 0,0 0,0 0,-25-25,25 25,0-25,0 25,25 0,-25-25,25 25,-25 0,25 0,-25 0,25 0,-1 0,1 0,0 0,0 0,0 25,-1-25,1 0,25 0,-25 25,-1-25,1 0,0 0,0 0,0 0,-1 0,1 0,0 0,-25 0</inkml:trace>
  <inkml:trace contextRef="#ctx0" brushRef="#br0" timeOffset="199558.4141">12452 17959,'-25'0,"25"0,0 0,25-25,-25 25,25 0,-25 0,25 0,0-25,0 25,-1 0,1-25,0 25,25-25,-26 25,1-24,25 24,-25-25,-1 25,-24 0,25 0,0 0,-25 0,25 0,-25 0,0 25,25-25,-25 24,0 1,0 0,0 0,24 0,-24-1,0 26,0-25,0 0,25-1,-25 26,0-25,0-25,0 25,0-1,0-24,25 25,-25-25,0 0,0 25,0-25,0 0,25 0,-25 0,0 0,0 0</inkml:trace>
  <inkml:trace contextRef="#ctx0" brushRef="#br0" timeOffset="199738.4244">12775 18157,'0'0,"-25"0,25 0,0 0,0 0,0 0,25-25,-25 25,25 0,-25 0,24-25,1 25,0 0,0-24,24-1,-24 25,25-25,-25 0</inkml:trace>
  <inkml:trace contextRef="#ctx0" brushRef="#br0" timeOffset="199966.4374">13693 17785,'-25'25,"25"-25,-25 0,25 0,0 0,0 0,0 0,0 0,0 0,25 0,-25 0,25 0,-1 0,1-25,0 25,0 0,0-25,24 25,-24-25,0 25,0 0</inkml:trace>
  <inkml:trace contextRef="#ctx0" brushRef="#br0" timeOffset="200139.4473">13817 17884,'0'0,"0"0,0 25,0-25,0 0,0 0,0 0,0 0,24 0,-24-25,25 25,-25 0,25 0,0 0,0 0,-1 0,1-25</inkml:trace>
  <inkml:trace contextRef="#ctx0" brushRef="#br0" timeOffset="200726.4809">14734 17611,'-24'0,"24"0,0 0,0 0,0 0,-25 25,25-25,0 25,0-25,0 25,25-25,-25 25,0-1,0 1,24-25,-24 25,0 0,0 0,25-25,-25 24,0-24,0 25,25-25,-25 0,0 25,0-25,0 0,0 0,0 0,0 0,0 0,0 0,0 0,0 0,-25-25,25 25,0-25,0 25,-25-24,25-1,0 25,0-25,-24 0,24 0,0 1,0-1,-25-25,25 25,0 1,0-26,0 25,25 0,-25-24,0 24,24 0,1 0,-25 25,25-25,0 25,0 0,-25 0,24 0,1 0,-25 0,25 25,-25-25,0 25,0 0,-25 0,25-1,-25 1,1 25,-1-25,0 0,0 24,0-24,1 0,24 0,-25-1,25 1,-25 0,25-25,0 0,25 25,-25-25,25 0,-25 0,24 0,1 0,0 0,0-25,24 25,-24 0,0 0,25-25,-26 25,26-25,-25 25,24-24,-24 24,25-25</inkml:trace>
  <inkml:trace contextRef="#ctx0" brushRef="#br0" timeOffset="201038.4987">16049 17562,'0'25,"0"-25,0 24,0 1,-25 0,25 0,-25 0,1-1,-1 1,-25 0,1 0,-1 0,0 24,1-24,-26 25,1-1,-1 1,1-1,-25 1,0 0,-1-1,1 1,0-1,-25-24,0 25,0-25,25 24,-25-24,0 0,24 0,-24 0,25-1,0 1,0 0,24 0,1 0,-1-25,1 24,24-24,1 25,-1-25,25 25,1-25,-1 25,25-25,0 0,25 0,-25 0,24 0</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4:23:44.466"/>
    </inkml:context>
    <inkml:brush xml:id="br0">
      <inkml:brushProperty name="width" value="0.05292" units="cm"/>
      <inkml:brushProperty name="height" value="0.05292" units="cm"/>
      <inkml:brushProperty name="color" value="#FF0000"/>
    </inkml:brush>
  </inkml:definitions>
  <inkml:trace contextRef="#ctx0" brushRef="#br0">8434 9575,'25'0,"-25"0,0 0,0-25,0 25,0 0,0 0,0 0,0 0,0 0,0 0,0 0,0 25,0-25,0 0,-25 24,25-24,-25 25,25-25,-25 25,1 0,-1 0,25-1,-25-24,0 25,0 0,1 0,-1 0,25-25,0 24,0-24,0 25,0-25,0 0,0 0,0 25,0-25,25 0,-1 0,1 0,0 0,0 0,24 0,-24 0,25 0,-25 0,24-25,1 25</inkml:trace>
  <inkml:trace contextRef="#ctx0" brushRef="#br0" timeOffset="1148.0657">8608 9773,'0'25,"-25"-25,25 0,-25 0,25 0,-25 0,25 0,0 0,-25 0,25 0,0 0,0 0,0 0,0 0,0 0,0 0,0 0,0 0,0 0,0 0,0 0,0 0,0 0,0 0,0 0,25 0,0-25,-25 25,25 0,0 0,-1 0,1 0,25 0,-25-25,24 25,-24 0,25 0,-1-25,1 25,-1 0,1 0,0-24,-1 24,1 0,24 0,-24 0,0-25,24 25,-24 0,24 0,0 0,-24-25,24 25,1 0,-1 0,1 0,24-25,-25 25,1 0,24 0,-25 0,26-25,-26 25,25 0,-24 0,24-24,0 24,-25 0,26 0,-1-25,0 25,-24 0,24-25,0 25,0 0,0 0,-24-25,24 25,0 0,0 0,1-25,-1 25,-25 0,26 0,-1 0,0-24,0 24,0 0,-24 0,24-25,0 25,-24 0,24 0,-25-25,26 25,-26 0,25 0,-24-25,24 25,-25 0,1 0,24-25,-25 25,1 0,24 0,-25 0,1-24,-1 24,25 0,-24 0,-1 0,1 0,24-25,-25 25,1 0,-1 0,0 0,26-25,-26 25,0 0,1 0,-1 0,1-25,-1 25,1 0,-1 0,0 0,1-25,-1 25,1 0,-1 0,0-24,1 24,-1 0,-24-25,24 25,1 0,-1-25,-24 25,24 0,1 0,-26-25,26 25,-1 0,0-25,-24 25,24 0,1 0,-1-24,-24 24,24 0,1 0,-26-25,26 25,-1 0,-24 0,24-25,1 25,-26 0,26 0,-1-25,0 25,-24 0,24 0,1 0,-26-25,26 25,-1 0,-24 0,24 0,1 0,-26 0,26-25,-26 25,26 0,-26 0,26 0,-1 0,-24 0,-1 0,1 0,24 0,-24 0,0 0,-1 0,1 0,0 0,24 0,-24 0,-1 0,1 0,-1 0,1 0,-25 0,24 0,1 0,0 0,-26 0,26 0,-25 0,24 0,-24 0,25 0,-25 0,-1 25,1-25,0 0,0 0,-25 0,25 0,-25 0,25 0,-25 0,0 0,0 0,0-25,0 25,0 0</inkml:trace>
  <inkml:trace contextRef="#ctx0" brushRef="#br0" timeOffset="1472.0842">20737 8682,'0'-25,"-25"25,25 0,0 0,0 0,0 0,0 0,0 0,0 0,0 0,0 0,0 0,0 0,0 0,0 25,0-25,0 0,0 0,0 24,0-24,0 25,0-25,0 25,25-25,-25 25,25-25,0 25,-25-1,24-24,1 25,-25-25,25 25,0 0,0-25,-25 25,25-25,-1 24,-24-24,0 25,0-25,0 25,0-25,0 25,0-25,-24 25,-26-25,25 25,-25-1,26-24,-26 25,-24 0,24 0,0 0,-24-1</inkml:trace>
  <inkml:trace contextRef="#ctx0" brushRef="#br0" timeOffset="2660.1522">8062 10468,'0'-25,"-25"25,25-25,0 25,0-25,0 25,0-25,0 25,0 0,0-24,0 24,0 0,0 0,0 0,0 0,0 0,0 0,0 24,0-24,0 0,0 25,0 0,0 0,0 0,-25-1,25 1,0 0,0 25,-25-26,25 26,0-25,-24 24,24-24,0 25,0-25,0-1,0 1,0 0,0 0,0-25,0 25,0-25,24 0,-24 24,25-24,0 0,0 0,0 0,-1-24,1 24,0 0,25-25,-25 25,24-25,-24 25,25-25,-26 25,26-25,-25 25,0-24,-1 24,1 0,0 0,-25 0,25 0,-25 0,0-25,0 25,0 0,0 0,0 0,0 25,0-25,0 0,-25 0</inkml:trace>
  <inkml:trace contextRef="#ctx0" brushRef="#br0" timeOffset="4134.2365">21134 9674,'0'-25,"0"25,0 0,0 0,-25 0,25-25,0 25,-25 0,25 25,0-25,0 25,-24 0,24-1,0 1,0 0,0 25,0-26,0 26,0 0,0-26,0 26,0 0,0-25,24 24,-24-24,0 0,0 0,0-1,0 1,0 0,0-25,0 25,0-25,0 25,25-25,-25 0,0 0,0 0,0 0,25-25,-25 25,0-25,0 25,0-25,0 0,0 1,0-26,0 25,0-24,0 24,0-25,0 0,0 26,0-26,0 0,0 26,0-26,25 25,-25 0,25-24,-25 24,24 0,-24 25,25-25,0 1,0 24,0-25,-1 25,1 0,0 0,25 0,-50 0,24 25,1-25,0 24,-25-24,0 25,0 0,0 0,0 0,0-1,-25 1,0 25,1-25,-1-1,0 26,0-25,-24 0,24-1,0 1,0 0,0-25,1 25,24-25,-25 0,25 0,0 25,0-25,0 0,0 0,25 0,-1 25,1-25,0 0,0 24,24-24,-24 25,25-25,-1 25,1-25,0 0,24 25,-24-25,-1 25,26-25,-26 24,1-24,-1 25,-24-25,0 0,0 25,-25-25</inkml:trace>
  <inkml:trace contextRef="#ctx0" brushRef="#br0" timeOffset="7438.4255">10691 9525,'0'0,"0"0,0 0,0 0,0 0,0 0,0 0,0 0,0 0,0 0,0 0,0 0,0 25,0-25,0 25,0-25,0 24,0 1,0-25,0 25,25 0,-25 0,0-25,0 24,0 1,0-25,25 25,-25-25,0 25,0-25,0 0,0 25,0-25,0 0,0 0,0 0,0 0,0 0,0 0,0-25,0 25,0 0,0-25,0 25,0-25,0 25,0-25,0 1,0 24,0-25,0 0,0 0,0 0,-25 25,25-24,0-1,0 25,0 0,0-25,0 25,0 0,0 0,0 0,0 25,0-25,0 0,0 25,0-25,0 24,0 1,0-25,0 25,0 0,0-25,0 25,25-25,-25 24,0-24,0 0,0 0,0 0,0 25,0-25,0 0,0 0,0-25,0 25,0 0,0 0,0-24,0 24,0-25,0 25,0-25,0 25,0-25,0 25,0 0,0 0,0 0,0 0,0 0,0 0,0 25,0-25,0 25,0 0</inkml:trace>
  <inkml:trace contextRef="#ctx0" brushRef="#br0" timeOffset="11035.6312">11336 9451,'0'0,"0"0,0 0,0 0,0 0,0 0,25-25,-25 25,0 0,0 0,0 0,0 0,0 0,0 0,0 0,0 0,0 0,0 0,0 25,0-25,0 0,0 0,0 24,0-24,0 25,0 0,25-25,-25 25,0 0,0-1,0 1,0 0,25-25,-25 25,0 0,0-1,0-24,0 25,0 0,0-25,0 0,0 25,0-25,0 0,0 0,0 0,0 25,0-25,0 0,0 0,0 0,0 0,0 0,0 0,0 0,0 0</inkml:trace>
  <inkml:trace contextRef="#ctx0" brushRef="#br0" timeOffset="11739.6715">12279 9302,'0'0,"-25"0,25 0,0 0,0 0,0 0,0 0,0 0,0 0,0 0,0 0,0 0,0 25,0-25,0 0,0 24,0-24,0 25,25 0,-25 0,0 0,0-1,0 1,24 0,-24 25,0-26,0 1,0 0,0-25,0 25,0 0,0-25,0 24,25-24,-25 25,0-25,0 0,0 0,0 25,0-25,0 0,0 0,0 0,0 0,0 0,0 0,0 0,0-25</inkml:trace>
  <inkml:trace contextRef="#ctx0" brushRef="#br0" timeOffset="12715.7273">14288 9178,'0'0,"0"0,0 0,0 0,0 0,0 0,0 0,0 0,0 0,0 0,0 0,0 25,25-25,-25 0,0 24,24 1,-24 0,25 0,-25 0,0-1,0 1,25 0,-25 0,0 24,0-24,0 0,0 0,0 0,0-1,0 1,0-25,0 25,0-25,0 25,0-25,0 0,0 0,0 0,0 0,0 0,0 0,0 0,0 0,0 0,0-25,0 25,0 0,0-25,0 0,0 25,0-24,0-1,0 0,0 0,0 0,-25-24,25 24,0 0,-25-24,25 24,0 0,-24 0,24 0,0 1,0 24,0-25,0 25,0 0,0 0,0 0,0 0,0 0,0 25,0-1,0-24,0 25,0 0,24 25,-24-26,0 1,0 0,25 0,-25 0,0-1,0 1,25 0,-25-25,0 25,0-25,0 25,25-25</inkml:trace>
  <inkml:trace contextRef="#ctx0" brushRef="#br0" timeOffset="14187.8115">11262 9203,'0'0,"0"-25,0 25,0 0,0-25,0 25,0 0,0-25,0 25,24-25,-24 25,0-24,25 24,-25-25,25 25,-25-25,25 25,0 0,0-25,-1 25,1-25,0 25,0 0,0 0,-1 0,1 0,25 0,-25 0,-1 25,1-25,0 25,0-25,0 25,24-25,-24 25,-25-1,25-24,0 25,-1-25,-24 25,25-25,-25 25,25-25,-25 25,0-25,25 0,-25 0,0 24,0-24,0 0,0 0,0 0,0 0,0 0,0 0,0 0,0-24,0 24,0 0,0 0,0-25,0 25,0 0,0-25,0 25,0-25,0 25,0-25,0 25,0-24,-25-1,25 25,0-25,0 0,0 0,0 0,0 25,0-24,0-1,0 0,25 0,-25 0,25 25,-25-24,24-1,-24 0,25 0,0 0,0 1,0 24,24-25,-24 0,25 0,-1 0,1 1,-1-1,26 0,-25 0,24 25,0-25,1 1,24 24,-25-25,26 25,-26 0,25 0,0 0,1 0,-1 0,-25 0,26 0,-26 25,0-25,26 24,-51 1,26 0,-26-25,26 25,-26 0,1-1,-1 1,-24 0,25 0,-25 0,-1-1,1 1,0 0,-25 0,25 0,-25-1,25-24,-25 25,0-25,0 25,0-25,0 0</inkml:trace>
  <inkml:trace contextRef="#ctx0" brushRef="#br0" timeOffset="14788.8459">14139 8086,'0'0,"-25"0,25 0,-25 0,25 0,-24 0,24 0,0 0,0 0,-25 25,25-25,0 0,0 25,0-25,0 25,0 0,0-25,25 24,-1 1,-24 0,25 0,0 0,0-1,0 1,-1 0,1 0,0 0,0-1,0 1,-1 0,1 0,0 0,-25-1,0 1,0 0,0-25,0 25,0 0,-25-25,0 24,-24 1,24 0,-25-25,1 25,-1 0,-24-1,24-24</inkml:trace>
  <inkml:trace contextRef="#ctx0" brushRef="#br0" timeOffset="16580.9484">14337 9128,'0'-25,"0"25,0-24,0 24,0-25,0 25,0 0,0-25,-24 25,24 0,0 0,0 0,0 0,0 0,0 0,0 25,0-25,0 25,24-1,-24 1,25 0,-25 0,25 24,-25-24,25 25,-25-1,0 1,25 0,-25-1,24 1,-24-1,0-24,0 25,25-25,-25 24,0-24,0 0,0-25,25 25,-25-1,0-24,0 0,0 0,0 25,0-25,0 0,0 0,0 0,0 0,0-25,0 25,0-24,0 24,0-25,0 0,0 0,0 0,0 1,0-1,0-25,0 25,0-24,0-1,0 1,-25-1,25 0,-25 1,25 24,-24-25,24 1,-25 24,25-25,-25 26,25-1,-25 25,25-25,0 25,0-25,0 25,0 0,0 25,0-25,0 25,0-25,0 25,0 24,0-24,0 25,25-1,-25 1,25-1,-25 1,25 0,-25-1,0-24,24 25,-24-26,25 26,-25-25,0 0,0-1,25 1,-25-25,0 25,0-25,0 25,0-25,0 0,0 0,0 0,0 0,0 0,0-25,0 25,0 0,0-25,0 0,0 1,0-1,0-25,-25 25,25-24,0-1,-25 1,25-1,-24 0,24 1,-25-1,25 1,-25 24,25-25,-25 25,25 1,0 24,0 0,0 0,0 0,0 24,0 1,0 0,0 25,0-26,25 26,-25 0,25-1,-25 1,0-1,25 1,-25 0,0-1,0-24,0 25,0-26,24 1,-24 0,0 0,0 0,0-1,0-24,0 25,0-25,0 25,0-25</inkml:trace>
  <inkml:trace contextRef="#ctx0" brushRef="#br0" timeOffset="17205.9841">14561 10344,'0'0,"0"-25,25 25,-25 0,0-25,0 25,0 0,0 0,0-25,0 25,0 0,0 25,0-25,24 0,-24 25,0 0,0-1,25 1,-25 0,25 25,-25-26,0 26,25 0,-25-1,0 1,0-1,0 1,25 0,-25-1,0 1,0-1,0 1,0 0,0-26,0 1,24 25,-24-25,0 0,0-25,0 24,0-24,0 25,0-25,0 0,0 0,0 0,0 0,0-25,0 25,0-24,-24 24</inkml:trace>
  <inkml:trace contextRef="#ctx0" brushRef="#br0" timeOffset="17618.0077">14461 10269,'0'0,"0"0,0 0,0 0,-24 0,24 0,0 25,0-25,0 0,0 25,0 0,0-1,-25 1,25 0,0 0,0 0,-25-25,25 24,-25 1,25 0,0 0,0-25,0 25,-25-25,25 0,0 0,0 0,0 0,0 0,0 0,0 0,0 0,0-25,0 25,0-25,0 0,0 25,0-25,0 1,25-1,-25-25,25 25,-25 1,25-26,-25 25,25 0,-1 1,-24-1,25 0,0 25,0-25,0 25,0 0,-1 0,1 25,0 0,0-25,0 25,24-1,-24 1,0 0,24 25,-24-26,0 1,25 0,-26 0,26 0</inkml:trace>
  <inkml:trace contextRef="#ctx0" brushRef="#br0" timeOffset="21525.2312">14238 12973,'0'0,"-25"0,25 0,-24 0,24 0,0 0,0 25,0-25,0 24,0-24,0 25,24 0,-24 0,25 0,-25 24,0-24,25 0,-25 0,0 24,0-24,0 0,0 0,25-25,-25 25,0-1,0-24,0 0,0 0,0 25,0-25,0 0,0 0,0-25,0 25,0 0,0-24,-25 24,25-25,0 0,-25 0,25 0,0-24,-25 24,25 0,0-25,-24 26,24-26,0 25,-25-24,25 24,0 0,0 0,0 0,0 25,0 0,0 0,0 0,0 0,0 0,25 25,-25-25,24 25,1 0,0-25,0 25,0-1,-25 1,24-25,1 25,0-25,-25 25,25-25,0 0,-1 25,-24-25,25 0,-25 0,25 0,-25 0,25 0,0-25,-25 25,25-25,-25 25,0-25,24 25,-24-25,0 1,0-1,0 0,0 0,0 0,0-24,-24 24,24 0,-25 0,25 1,0-1,-25 0,25 25,-25-25,25 25,0 0,0 0,0 0,0 25,25 0,-25 0,0-1,25 1,0 0,-25 25,24-26,1 1,0 25,-25-25,25-1,0 1,-1 0,-24 0,25-25,0 25,0-25,-25 24,25-24,-1 0,-24 0,25 0,-25 0,25 0,-25 0,25 0,0-24,-25 24,0-25,24 0,-24 0,0 25,0-25,0 1,0-1,0 25,-24-25,24 25,0-25,0 25,0 0,0 25,0-25,0 0,0 25,0 0,24-1,-24-24,25 25,-25 0,25 0,-25 0,25-1,-25 1,0-25,25 25,-25-25,0 25,0-25</inkml:trace>
  <inkml:trace contextRef="#ctx0" brushRef="#br0" timeOffset="21675.2398">14908 12750,'0'-25,"-25"0,0 25,25-25,0 25,-24-25,24 25,0 0,0 0,0 0,0 0,0 25</inkml:trace>
  <inkml:trace contextRef="#ctx0" brushRef="#br0" timeOffset="22985.3147">15652 13196,'0'0,"25"-25,-25 25,0-25,-25 25,25-24,-25-1,0 0,1 0,-1 25,0-25,0 1,0 24,1-25,-26 25,25 0,0 0,1 0,-1 0,0 0,0 25,0-1,25 1,0-25,-24 25,24 0,0 0,24-1,-24 1,25 0,-25 0,25-25,0 25,0-25,-1 0,1 25,0-25,0 0,0 0,-25 0,24-25,1 25,0 0,0-25,-25 0,25 25,-1-25,-24 0,25 1,-25-1,0-25,25 25,-25-24,0 24,0-25,0 1,0-1,0-24,-25 24,25-24,0 24,-25-24,1 24,24-24,-25 24,25 25,-25-24,25 49,-25-25,25 25,0 0,0 0,0 25,0 0,0-1,0 26,0 0,0 24,0-24,0 24,0 0,25 1,-25-1,25-24,0 24,-25-24,24-1,1-24,0 25,0-25,25-1,-26 1,1 0,0-25,25 25,-26-25,1 25,0-25,0 0,0-25,-1 25,1 0,0-25,0 0,0 0,-25 1,24-1,1 0,-25 0,0-24,25-1,-25 25,0-24,0-1,0 0,-25 26,25-1,-25-25,25 50,-24-25,24 25,-25 0,0 0,0 0,0 0,25 25,-24 0,-1 0,0 0,0 24,25-24,-25 25,25-1,-24-24,24 25,0-26,0 1,24 0,-24 0,25 0,-25-1,25 1,-25-25,25 25,0-25,-25 25,24-25,1 0,-25 0,25 0,-25-25,25 25,0 0,-25-25,24 0,-24 1,25-1,-25 0,25 0,-25-24,0-1,0 25,25-24,-25-26,0 26,0-26,0 1,0 24,0-24,0-1,0 1,-25 24,25 1,0-1,0 0,-25 26,25-1,0 25,0-25,0 25,0 25,0 0,0-1,-25 1,25 25,0 0,0 24,0 0,0 1,0-1,0 1,0-1,0 0,25 1,-25-1,25-24,-25 24,25-49,0 25,-1-1,1-24,0 0,0 0,0-25,-1 25,1-25,0 0,25 0,-26 0,1 0,0-25,25 0,-26 0,1 0,0 0,0 1,0-26,0 0,-1 1,1-1,0 1,-25-26,25 26,0-26,-25 1,0-1,24 26,-24-26,0 26,0-1,0 1,0 24,0 0,-24 25,24 0,-25 0,25 25,-25 0,25-1,-25 26,0 0,25 24,-24-24,24 24,-25 0,25 1,0-1,-25-24,25 24,0-24,0-1,25 1,-25-25,25 0,-1 24,1-24,0-25,0 25,0 0,-1-25,1 25,25-25,-25 0,-1 0,1 0,25 0,-25-25,-1 0,1 25,0-25,0 0,-25 0,25 1,-25-1,24-25,-24 25,0 1,0-1,0-25,0 25,0 25,-24-24,24 24,-25 0,25 24,0-24,-25 25,25 0,-25 0,25 0,0 24,0-24,25 0,-25 0,25-1,0 1,-1 0,26-25,-25 25</inkml:trace>
  <inkml:trace contextRef="#ctx0" brushRef="#br0" timeOffset="24893.4238">8880 2232,'0'0,"0"0,0 0,0 0,0 25,0-25,0 0,0 0,0 0,25 0,-25 25,25-25,0 0,0 0,24 0,-24 25,25-25,-1 0,1 0,-1 0,1 0,0 0,24 0,-24 0,-1 0,1-25,0 25,-1 0,1 0,-25 0,24 0,-24 0,0 0,0 0,-1 0,-24 0,0 0,0 0,0 0,0 0,0 0,-24 0,-1 0,0 0,-25 0,26 0,-26 0,0 0,1 0,-1 25,1-25,-1 0,-24 0,24 0,0 25,1-25,-1 0,0 0,1 0,24 24,0-24,0 0,1 0,24 0,-25 0,25 0,0 25,25-25,-1 0,-24 0,25 0,25 0,-25 0,24 0,1 0,-1 0,1 0,25 0,-26 0,26-25,-1 25,-24 0,24 0,0 0,-24-24,0 24,-1 0,1 0</inkml:trace>
  <inkml:trace contextRef="#ctx0" brushRef="#br0" timeOffset="35570.0345">14337 11857,'0'-25,"0"25,0 0,0-25,0 25,0 0,0-25,-24 25,24 0,0-25,0 25,0 0,0 0,0 0,0 0,0 0,0 25,0-25,0 25,0 0,0 0,24-1,-24 1,0 25,0-1,25-24,-25 25,0-25,25-1,-25 1,0 25,0-50,0 25,25 0,-25-1,0-24,0 25,0-25,0 0,0 0,0 25,0-25,25 0</inkml:trace>
  <inkml:trace contextRef="#ctx0" brushRef="#br0" timeOffset="36110.0654">14660 11733,'0'-25,"0"25,0 0,0-25,0 25,0-25,0 25,0 0,25-25,-25 25,25 0,-25-24,24 24,1 0,0-25,0 25,24 0,-24 0,0 0,0 0,24 0,-24 0,0 0,0 0,-25 25,25-1,-25-24,0 25,0 0,0 0,0 0,0-1,-25 1,0 0,0 0,0 0,1 24,-26-24,25 0,0 0,1-25,24 24,-25-24,25 25,-25-25,25 0,0 0,0 0,0 0,0 0,0 0,0 0,0-25,0 25,25 0,0-24,-1 24,1-25,0 25,0 0,24-25,-24 25,0 0,25 0,-26 0,1 25,0-25,25 25,-50-25,24 24,1 1,-25 0,25 0,-25 0,0-1,0 1,0 0,0 0,-25 0,25-25,-25 25,1-1,-1 1,0-25,0 25,0-25,1 25,-26-25,25 0,0 0,-24 0,24 0,0 0,0 0,-24 0,24-25,0 25,0-25,25 25,-24-25</inkml:trace>
  <inkml:trace contextRef="#ctx0" brushRef="#br0" timeOffset="36377.0807">15156 11237,'0'-25,"0"25,0-25,0 25,0-25,0 25,0 0,0 0,0 0,0 0,25 25,-25-25,25 25,-25 24,24-24,-24 25,25-25,0-1,-25 26,25-25,-25 0,0 24,25-24,-25 0,0 0,24-1,-24-24,0 25,0 0,0-25</inkml:trace>
  <inkml:trace contextRef="#ctx0" brushRef="#br0" timeOffset="36818.1059">15181 11410,'0'0,"0"0,0-25,25 25,-25 0,24 0,1 0,0 0,-25-24,25 24,0 0,-1-25,26 25,-25 0,0-25,-1 25,1-25,-25 25,25-25,0 25,-25-24,0 24,25-25,-25 0,0 25,0-25,0 25,0-25,0 0,-25 25,25 0,0-24,0 24,0 0,0 0,0 0,0 0,0 24,0-24,0 25,0 0,0 0,0 0,0 0,0-1,25 1,-25 0,0 0,0 0,24-1,-24 1,0 0,0 0,0-25,0 25,0-25,25 0,-25 0,0 24,0-24,0 0,0 0,0-24,25 24,-25 0,0-25,0 25,25-25,-25 25,25-25,0 25,-25 0,24-25,1 25,0 0,0 0,0 25,-1-25,1 25,0 0,0-25,0 25,-1-1,-24 1,25 0,-25 0</inkml:trace>
  <inkml:trace contextRef="#ctx0" brushRef="#br0" timeOffset="37213.1285">13693 12824,'-25'25,"0"-25,25 0,0 0,0 0,0 0,0 0,25 0,0-25,-1 25,26 0,0-25,-1 25,1-25,-1 1,26-1,-1 25,1-25,24 0,-25 0,25 1,-24-1,-1 0,26 0,-26 0,25 25,-24-24,-1-1,0 0,1 0,-1 25,-24-25,-1 25,1 0,-25-24,0 24,-1 0,1 0,-25 0,0 0,-25 0,25 0,-24 0,-1 0,-25 24</inkml:trace>
  <inkml:trace contextRef="#ctx0" brushRef="#br0" timeOffset="37525.1463">13618 12824,'-49'25,"24"-25,25 0,-25 0,25 0,0 0,25 0,0 0,-1 0,26 0,-25-25,24 25,1-25,24 25,-24-25,49 1,-24 24,24-25,-25 0,25 0,1 0,24 1,-25-1,0 0,25 25,-25-25,1 0,-1 1,0-1,0 0,-24 25,24-25,-25 25,-24-25,24 1,-24 24,0 0,-26-25,1 25,0 0,0-25,0 25,-25 0,0 0,0-25,0 25,0 0,0 0,0 0,0 0</inkml:trace>
  <inkml:trace contextRef="#ctx0" brushRef="#br0" timeOffset="40849.3365">8905 2133,'-25'25,"25"-25,-24 0,24 0,-25 0,25 0,0 25,0-25,0 0,25 0,-25 0,24 0,-24 25,25-25,25 0,-25 0,24 0,-24 0,49 0,-24 0,0 0,24 0,-24 0,24 0,1 0,-26-25,26 25,-1 0,-24 0,24-25,-24 25,-1 0,1 0,-1 0,1 0,-25-25,24 25,-24 0,0 0,-25 0,25 0,-25 0,0 0,0 0</inkml:trace>
  <inkml:trace contextRef="#ctx0" brushRef="#br0" timeOffset="41041.3475">9252 2282,'-24'25,"-26"-25,25 0,0 0,1 0,24 0,0 25,0-25,24 0,-24 0,25 0,25 0,-25 0,24 0,1 0,0-25,-1 25,1 0,-1 0,26-25,-26 25,26 0,-26 0,26-25,-26 25,1 0,0 0,-1-25,-24 25,25 0</inkml:trace>
  <inkml:trace contextRef="#ctx0" brushRef="#br0" timeOffset="41686.3843">9798 893,'-25'-25,"-24"25,-1 0,1 0,-1 0,0 0,-24 0,24 25,1 0,-26-25,26 25,-1-1,0 26,1-25,-1 0,1 24,24 1,-25-1,25 1,1 0,-1 24,25 0,-25-24,25 49,0-24,0-1,0 1,0-1,0 0,25 1,0-26,-1 26,1-26,25 1,-1 0,1-26,0 26,-1-25,1 0,24-1,1-24,-1 25,-24-25,24 0,1-25,-1 25,0-24,26-1,-26 0,0 0,1 0,-1 1,1-26,-1 0,-24 1,24-1,1 1,-26-1,1-24,-1 24,1-24,0-1,-26-24,1 24,-25 1,0 0,-25-26,1 26,-26 24,0-24,1 24,-26-24,1 49,0-24,-26 24,26 0,-25 0,-25 25,24 0,-24 0,0 25,0 0,-24 0</inkml:trace>
  <inkml:trace contextRef="#ctx0" brushRef="#br0" timeOffset="44324.5352">14536 9674,'0'-25,"-25"25,25-25,0 25,0 0,0-25,0 25,0 0,0 0,0 0,0 0,0-24,0 24,0 0,0 0,0-25,0 25,0 0,0-25,0 25,-25-25,25 25,0-25,0 25,0 0,0-24,0 24,0-25,0 25,0-25,-25 25,25-25,0 25,0 0,0-25,0 25,0-24,0 24,0 0,0-25,0 25,0 0,-24 0,24-25,0 25,0 0,0 0,0 0,0 0,0 0,0 0,0 25,0-25,0 25,0-1,0 1,0 0,0 25,0-26,0 26,0 0,0-1,24-24,-24 25,0-26,25 26,-25-25,0 0,25-1,-25-24,25 25,-25 0,0-25,25 0,-25 0,0 0,0 0,0 0,0 0,0 0,0 0,0-25,0 25,0-25,25 1,-25 24,0-25,0 0,0 0,0 0,0-24,0 24,0 0,-25-24,25 24,-25-25,25 1,-25-1,25 0,-25 1,0-1,1 25,24-24,-25 24,25 0,-25 25,25-25,0 25,0 0,0 25,0 0,0 0,0 24,0 1,0 0,0 24,0-24,25 24,-25-24,0 24,0-24,0-1</inkml:trace>
  <inkml:trace contextRef="#ctx0" brushRef="#br0" timeOffset="67745.8749">12403 9426,'0'-25,"0"25,0 0,0 0,0 0,0 0,0 0,0 0,0 0,0 0,0 25,0-25,0 0,0 25,-25-25,0 24,25 1,-25 0,0 25,-24-26,24 26,-25 0,26-1</inkml:trace>
  <inkml:trace contextRef="#ctx0" brushRef="#br0" timeOffset="68557.9213">11535 9451,'0'0,"-25"0,25 0,0 0,0 0,-25 0,25 24,-25-24,25 0,-25 25,1 0,24-25,-25 25,0 0,-25 24,25-24</inkml:trace>
  <inkml:trace contextRef="#ctx0" brushRef="#br0" timeOffset="70586.0373">13965 9550,'0'0,"0"-25,0 25,0 0,0 0,0 0,0 0,0 0,0 0,0 0,25 0,-25 0,0 0,0 0,25 0,-25 0,0 0</inkml:trace>
  <inkml:trace contextRef="#ctx0" brushRef="#br0" timeOffset="71210.073">12130 9624,'0'0,"0"0,0 0,0 0,0 0,0 0,0 0,25-25,-25 25,24 0,1-24,0 24,25-25,-26 25,26-25,0 0</inkml:trace>
  <inkml:trace contextRef="#ctx0" brushRef="#br0" timeOffset="71702.1011">11286 9624,'0'0,"0"0,0 0,25 0,0 0,-25-25,25 25,0 0</inkml:trace>
  <inkml:trace contextRef="#ctx0" brushRef="#br0" timeOffset="72466.1448">10766 9599,'0'-24,"0"24,0 0,0-25,-25 25,25 0,0-25,0 25,0 0,0 0,0 0,0 0,0 0,0 0,0 0,0 0,0 0,0 25,0-25,0 25,0-1,0 1,0 25,0-25,0 24,25 1,-25-1,0 1,0 24,0-24,24 25,-24-26,0 26,0-26,25 1,-25-1,25 1,-25 0,25-26,-25 26,0-25,25 0,-25-1,24-24,-24 25,0-25,0 25,0-25,0 0,0 25,0-25,0 0,0 0,0 0,0-25</inkml:trace>
  <inkml:trace contextRef="#ctx0" brushRef="#br0" timeOffset="73154.1842">10840 10294,'0'0,"0"0,0-25,0 25,0 0,0 0,0 0,0 0,0 0,0 0,0 0,-25 0,25 0,0 0,0 0,-25 0,25 25,0-25,-24 0,24 25,0-25,-25 25,25-25,0 0,0 24,0-24,-25 0,25 0,0 0,0 0,0 0,0 0,0-24,0 24,0-25,0 25,0-25,0 0,0 25,25-25,-25 1,25-1,-1 0,-24 0,25 0,0 1,0-1,0 0,-1 0,1 25,-25 0,25 0,0 0,0 0,-1 25,1-25,-25 25,25 0,0-1,0 1,-25 0,24 0,1 0,-25-1,25 1</inkml:trace>
  <inkml:trace contextRef="#ctx0" brushRef="#br0" timeOffset="73589.2091">10914 10914,'0'-25,"0"25,0-25,0 1,-24 24,24-25,0 25,0 0,-25 0,25 0,0 0,0 0,0 25,0-25,0 24,0 26,25-25,-25 24,24 1,-24 0,0-1,0 1,25 0,-25-26,0 26,0-25,25 24,-25-24,0 0,0 0,25-25,-25 25,0-1,0-24,0 0,0 0,0 0,25 0,-25 0</inkml:trace>
  <inkml:trace contextRef="#ctx0" brushRef="#br0" timeOffset="73929.2285">11212 10914,'0'0,"0"0,0 0,0 0,0 0,0 0,0 0,0 0,0 0,-25 25,25-25,0 25,0-1,0 1,0 25,0-25,0 24,0-24,0 0,0 25,0-26,0 1,25 0,-25 0,25 0,-25-25,25 24,-1-24,-24 25,25-25,0 0,0 0,0 0,-25 0,25 0,-1 0,1-25,0 25,0-24,0-1,-1 25,-24-25,25 0,-25 0,0 1,0-1,0-25,0 25,-25 0,1 1,-1-26,0 25,-25 0,26 1,-26-1,25 25,-25-25,1 25,-1 25</inkml:trace>
  <inkml:trace contextRef="#ctx0" brushRef="#br0" timeOffset="75762.3334">8608 9004,'-25'0,"25"0,0 0,0 0,0 0,0 0,0 0,0 0,25 25,-25-25,24 0,1 0,0 0,0 0,24 0,1 0,0 0,-1 0,1 0,24 0,-24 0,24 0,1 0,-26 0,26 0,-26-25,26 25,-26 0,26-25,-26 25,1-25,0 25,-26-24,26 24,-25 0,0-25,-1 25,-24 0,0 0,0-25,0 25,0 0,0-25,0 25,0 0,0-25,-24 25,-1-24,25 24,-25-25,25 25,-25-25,0 25,25 0,-24 0,24-25,0 25,0 0,0 0,0 0,0 0,0 0,0 0,0 0,0 0,0 0,0 0,24 25,-24-25,25 0,-25 25,25-25,0 0,0 25,-1-25,-24 0,25 24,0-24,0 25,0-25,-25 25,24-25,-24 25,25-25,-25 25,0-25,0 24,0-24,-25 25,1-25,-1 25,0 0,0 0,-24 0</inkml:trace>
  <inkml:trace contextRef="#ctx0" brushRef="#br0" timeOffset="76793.3924">11559 10517,'-24'-25,"-26"1,25-1,0 0,1 0,-26 0,25 1,0-1,-24 25,24 0,0 0,-25 0,1 0,24 25,-25-25,1 24,-1 1,-24 0,24 25,1-26,-1 26,0 0,1-1,-1 26,1-26,-1 26,0-1,26-24,-1 24,0 25,0-24,0-1,0-24,25 24,0 1,0-26,0 26,0-26,25 1,-25-1,25-24,0 25,0-25,24 24,-24-24,0 0,25-25,-1 25,1-25,-1 0,1 0,0 0,-1 0,26 0,-26-25,26 0,-1 0,0 0,-24 1,24-1,1 0,-25-25,24 26,0-26,-24 0,24 26,-24-26,0 0,-1 1,1-1,-1 1,-24-1,0 0,0 1,0-1,-25-24,0 24,0 0,0 1,-25-1,-25 1,25-1,-24 0,-1 1,-24 24,-1 0,1 0,-25 1,24-1,-24 25,0 0,0 0,-1 25,-24-1,25 1</inkml:trace>
  <inkml:trace contextRef="#ctx0" brushRef="#br0" timeOffset="83289.7639">11311 9426,'0'-25,"0"25,0-25,0 0,0 25,25-24,-25-1,25 25,0-25,0 0,-25 25,24-25,1 25,0 0,0-24,0 24,24 0,-24 0,0 0,0 0,-1 0,26 0,-25 0,0 0,24 0,-24 24,0-24,24 0,-24 0,0 25,0-25,24 0,-24 25,0-25,0 25,0-25,-25 25,24-25,1 24,-25-24,0 25,25-25,-25 0,0 25,0-25,0 0,0 0,0 0,0 0,0 25,0-25,0 0,0 0,0 0,0 0,0 0,0 0,0 0,0 0,0 0,0-25,0 25,0 0,0 0,0 0,0 0,0 0,0-25,-25 25,25 0,0 0,0-25,0 25,0-24,-25 24,25-25,0 25,0-25,0 0,0 25,0-25,-24 1,24-1,0 0,0 0,0 0,0 1,0-1,0 0,0 0,24 0,-24 0,0 1,25-1,0 0,0 0,0 0,-1 1,1-1,0 0,25 25,-1-25,-24 25,25-25,-1 25,1-24,0 24,-1 0,1 0,-1-25,1 25,0 0,24 0,-24 25,-1-25,26 24,-26-24,1 25,-1-25,26 25,-26 0,1 0,0-1,-1-24,-24 25,25 0,-1 0,-24 0,25-25,-25 24,-1 1,26-25,-25 25,0-25,-25 25,24-25,1 0,-25 25</inkml:trace>
  <inkml:trace contextRef="#ctx0" brushRef="#br0" timeOffset="83929.8005">14189 9054,'0'0,"0"0,-25 25,0-25,0 0,0 24,1-24,-1 0,-25 25,25-25,-24 0,24 25,-25-25,26 25</inkml:trace>
  <inkml:trace contextRef="#ctx0" brushRef="#br0" timeOffset="85837.9097">11212 12303,'0'0,"0"0,25 0,0-25,-1 25,26-24,-25 24,25-25,24 0,-24 0,24 0,0 0,1 1,-1-1,1 0,-1 0,25 0,-24-24,24 24,-25-25,25 26,1-1,-26-25,25 25</inkml:trace>
  <inkml:trace contextRef="#ctx0" brushRef="#br0" timeOffset="86816.9657">1811 13866,'-25'0,"0"-25,25 25,-24 0,24-25,0 25,-25 0,25 0,0 0,0 0,0 0,0 25,0-25,0 25,0 0,25-1,-25 1,24 25,-24-1,25-24,-25 25,25-1,0-24,-25 25,25-25,0-1,-1-24,26 0,-25 0,24 0,1-24,24-1,-24-25,49 1,-24-1,24-24,0-1,0 1,25-25,0-1,0 1,25 0,-25 0,25 0,0 24,-25-24,0 0,0 24,0 26,-25-26,0 26,-24 24,-1 0</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4:27:12.078"/>
    </inkml:context>
    <inkml:brush xml:id="br0">
      <inkml:brushProperty name="width" value="0.05292" units="cm"/>
      <inkml:brushProperty name="height" value="0.05292" units="cm"/>
      <inkml:brushProperty name="color" value="#FF0000"/>
    </inkml:brush>
  </inkml:definitions>
  <inkml:trace contextRef="#ctx0" brushRef="#br0">9947 12105,'0'0,"0"-25,0 25,0-25,0 25,0-25,0 25,0 0,0 0,0 0,0 0,0 0,0 0,0 0,0 25,0-25,0 25,0-25,0 25,25-1,-25 1,0 0,25 0,-25 25,0-26,0 1,24 0,-24 25,0-26,0 1,0 0</inkml:trace>
  <inkml:trace contextRef="#ctx0" brushRef="#br0" timeOffset="501.0287">10021 13171,'-24'-25,"24"25,0-24,-25 24,25 0,0-25,0 25,0 0,0 0,0 0,0 0,0 0,0 0,0 25,0-25,0 24,0 1,0 0,0 25,0-25,0-1,0 1,0 25,25-25,-25-1,0 1,0 0,0 0,0 0,0-1,0 1,0-25,0 0,0 25,24-25,-24 0,0 0,0 0</inkml:trace>
  <inkml:trace contextRef="#ctx0" brushRef="#br0" timeOffset="769.044">9848 13072,'0'-25,"0"0,0 1,25-1,-25 0,24 25,-24-25,25 0,-25 1,25 24,0-25,0 0,-1 25,1-25,25 25,-25 0,-1-25,1 25,0 0,0 0,0 0,-1 25,1-25,0 25,-25-25,0 25,25 0,-25-25,0 24,0 1,-25-25,25 25,-25 0,25 0,-25-25,1 24,-1-24,0 25,-25-25,26 25,-1-25,0 0,0 0</inkml:trace>
  <inkml:trace contextRef="#ctx0" brushRef="#br0" timeOffset="1700.0973">14784 11857,'0'-25,"0"25,0 0,0-25,0 25,0 0,0-25,0 25,0 0,0 0,0 0,0 0,0 0,0 0,0 25,0-25,0 25,0 0,0-1,0 1,0 0,0 0,0 24,25-24,-25 0,0 0,0 24,0-24,0 0,0 0,0 0,0 0,0-1,0 1</inkml:trace>
  <inkml:trace contextRef="#ctx0" brushRef="#br0" timeOffset="2256.1291">14660 13022,'-25'0,"25"0,0 0,0 0,-25 0,25 0,0 0,-24 0,24 25,0-25,-25 25,25-25,-25 25,25 0,-25-1,25 1,-25 0,25 25,0-25,0-1,0 26,0 0,0-26,0 26,0-25,25 0,0 24,-25-24,25 0,0 0,-1-25,1 24,25-24,-25 25,-1-25,26 0,-25 0,24 0,-24-25,25 25,-25-24,-1 24,1-25,0 0,0 0,-25 0,25 1,-25-1,24-25,-24 25,25 1,-25-26,0 25,0-24,-25 24,1-25,24 25,-25 0,0 1,0-1,0 25,1-25,-1 0,0 25,0 0,0 0,1 0,-1 0,0 0</inkml:trace>
  <inkml:trace contextRef="#ctx0" brushRef="#br0" timeOffset="2517.144">14586 13494,'24'0,"-24"0,0 0,25 0,-25 0,25 0,-25 0,25 0,0 25,-1-25,1 24,0-24,0 25,24 0,-24 0,0 0,25 24,-26-24,1 0,0 0,0 24,0-24,-1 0,1 0,25-1,-25 1,-1 0,1 0,0 0,0-1,0-24,-25 0</inkml:trace>
  <inkml:trace contextRef="#ctx0" brushRef="#br0" timeOffset="3537.2024">11038 12080,'0'0,"0"-25,0 25,0 0,0 0,-24-25,24 25,0 0,0 0,0 0,0 0,0 0,0 0,24 25,-24-25,25 25,-25-25,25 25,0-1,-25 1,25 0,-1 0,-24 0,25-25,0 25,-25-1,25 1,0-25,-25 25,24-25,-24 25,0-25,25 0,-25 25</inkml:trace>
  <inkml:trace contextRef="#ctx0" brushRef="#br0" timeOffset="3756.2149">11237 12005,'0'0,"0"0,0 0,0 0,0 0,0 0,0 0,0 25,0-25,-25 0,25 25,-25 0,25 0,-25-25,1 24,24 1,-25 0,0 0,0 0,0 0,25-1,-24 1,-1 0,25 0,-25-25,0 25</inkml:trace>
  <inkml:trace contextRef="#ctx0" brushRef="#br0" timeOffset="4276.2446">12055 12105,'0'0,"0"0,0 0,-24 0,24 0,0 0,0-25,0 25,0 0,0 0,0 0,0 0,0 0,0 25,0-25,24 0,-24 24,25-24,-25 25,25-25,0 25,0 0,-1 0,-24-25,25 25,0-1,0 1,0-25,-25 25,24-25,1 25,-25-25,25 25,-25-25,0 0,0 0,25 24,-25-24</inkml:trace>
  <inkml:trace contextRef="#ctx0" brushRef="#br0" timeOffset="4532.2593">12303 12055,'0'0,"0"0,0 0,0 0,0-25,0 25,0 0,0 0,0 0,0 0,0 25,0-25,0 0,-24 0,24 25,-25-25,25 25,-25-1,25 1,-25-25,0 25,25 0,-24 0,-1 0,25-1,-25 1,25-25,-25 25,25 0,-25-25,25 25,0-25,0 24,0-24</inkml:trace>
  <inkml:trace contextRef="#ctx0" brushRef="#br0" timeOffset="4997.2859">12973 12005,'0'0,"0"-24,0 24,-25 0,25 0,0-25,0 25,0 0,0 0,0 0,0 0,0 0,25 25,-25-25,25 0,-25 24,25-24,0 25,-1 0,1 0,25 0,-25-1,-1-24,1 25,0 0,0 0,0-25,-1 25,1 0,0-25,0 24,-25-24,25 25,-25-25,0 0,0 0,24 0,-24 25</inkml:trace>
  <inkml:trace contextRef="#ctx0" brushRef="#br0" timeOffset="5237.2996">13271 11981,'0'0,"0"0,0 0,0 0,0 0,0 0,0 0,0 0,0 0,0 0,-25 24,25-24,0 25,-25-25,0 25,25 0,-24 0,-1-1,0 1,0 0,25 0,-25 0,1 0,-1-1,25 1,-25 0,25-25,-25 25,25 0,0-25,0 24,0-24</inkml:trace>
  <inkml:trace contextRef="#ctx0" brushRef="#br0" timeOffset="5536.3167">13717 11931,'0'0,"0"-25,0 25,0 0,25 0,-25 0,0 0,0 0,25 0,-25 0,25 0,-25 25,25-25,-1 25,1 0,0-25,-25 24,25 1,0 0,-1-25,1 25,0 0,0-1,0-24,-1 25,1-25,-25 25,25-25,-25 0,25 0,-25 25,0-25,0 0</inkml:trace>
  <inkml:trace contextRef="#ctx0" brushRef="#br0" timeOffset="5733.328">14065 11881,'-25'-24,"25"24,0 0,0 0,0 0,0 0,0 0,0 0,0 0,0 0,0 24,-25-24,25 25,0-25,-25 25,25 0,-25 0,1-1,24 1,-25 0,0 0,25 0,-25-1,0 1,1 0,24 0,-25 0</inkml:trace>
  <inkml:trace contextRef="#ctx0" brushRef="#br0" timeOffset="11070.6332">7591 11485,'0'0,"-25"0,0 0,25 0,-25 24,25-24,-25 0,25 0,0 0,0 0,0 0,0 0,0 0,0 0,0 0,0 0,0 25,25-25,0 0,0 0,0 0,-1 25,1-25,25 0,-1 0,1 0,0 0,-1 0,26 0,-26 0,26 0,-1-25,1 25,-1 0,0 0,1-25,-1 25,1 0,-1-24,-24 24,-1 0,26-25,-26 25,-24 0,25-25,-26 25,26 0,-25 0,-25 0,25 0,-25-25,0 25,0 0,0 0,0 0,0-25,0 25,0 0,-25-24,25 24,0 0,-25-25,25 25,-25 0,25-25,0 25,0 0,-25 0,25-25,0 25,0 0,0 0,0 0,0 0,0 0,0 0,0 0,0 0,0 0,0 0,0 0,0 0,0 0,0 0,0 0,0 0,0 0,0 25,0-25,0 0,0 25,25-25,-25 25,25-25,-25 0,25 24,0-24,-25 25,24-25,1 25,-25-25,25 25,0-25,-25 0,0 25,0-25,0 24,0-24,0 25,0-25,0 25,-25-25,0 25,0 0,1-25,-1 24,0-24,-25 25,26-25</inkml:trace>
  <inkml:trace contextRef="#ctx0" brushRef="#br0" timeOffset="11791.6745">9476 10864,'0'0,"0"-24,0 24,0-25,0 25,0-25,0 25,0-25,0 25,0-25,0 25,0 0,0 0,0 0,0 0,0 0,0 0,0 0,0 25,0-25,0 25,0 0,0 0,25-1,-25 26,0 0,0-1,24-24,-24 25,0-1,0 1,0 0,0-26,0 1,0 25,0-25,0-1,0-24,0 25,0 0,0-25,0 25,0-25,0 0,25 0,-25 0,0 0,0 0,0 0</inkml:trace>
  <inkml:trace contextRef="#ctx0" brushRef="#br0" timeOffset="12222.6991">9897 10815,'0'-25,"0"25,25 0,-25-25,0 25,25 0,-25-25,0 25,0 0,0 0,0 0,0 0,0 0,0 0,0 0,0 0,0 0,0 25,0-25,0 25,0-25,0 25,-25 0,25-1,-25 26,25-25,0 0,-24 24,24-24,-25 25,25-26,-25 26,25-25,0 0,0 24,0-24,0 0,0-25,0 25,0 0,25-25,-25 24,25-24,-25 25,24-25,-24 0,25 0,0 0,-25 0,25 0,0 0,-1-25,-24 25,25 0,-25-24,25 24,-25-25,25 25,-25-25,0 25,0-25,0 0,0 25,-25-24,0 24,0-25,25 25,-24 0,-1 0,-25 0,25 0,1 25,-1-25,-25 24</inkml:trace>
  <inkml:trace contextRef="#ctx0" brushRef="#br0" timeOffset="13418.7676">9674 10046,'0'0,"-25"-25,25 25,0-25,0 25,0 0,0-25,0 25,0 0,0-24,0 24,0 0,0 0,0-25,0 25,0 0,0 0,0 0,0 0,0 0,0 0,0 25,0-25,0 0,0 24,0-24,0 25,0 0,0 0,0 0,0 0,0-1,0 1,0 0,0 0,0 0,0-1,0 1,0 0,0 0,0-25,0 25,0-25,25 0,-25 0,25 0,0 0,-25 0,25 0,-1-25,1 25,0 0,0-25,0 25,-1 0,1-25,-25 25,25 0,-25 0,0 0,0 0,0 0,0 0,0-25</inkml:trace>
  <inkml:trace contextRef="#ctx0" brushRef="#br0" timeOffset="13915.796">9699 9599,'0'0,"-25"0,25-24,-25 24,1 0,24 0,-25 0,0 0,0 0,0 24,25-24,-24 25,-1 0,0 0,0 0,25-1,-25 1,1 0,24 25,-25-26,25 26,-25-25,25 24,0-24,0 25,0 0,0-26,0 26,25-25,0 24,-25-24,24 0,1 0,-25 0,25-1,0 1,0 0,-1-25,1 0,25 25,-25-25,-1 0,1-25,25 25,-25 0,-1-25,26 25,-25-25,24 1,-24 24,0-25,25 0,-26 0,1 0,0-24,0 24,0 0,-1 0,1-24,0 24,-25-25,25 25,-25-24,0 24,0 0,-25-24,0 24,0-25,1 25,-1-24,-25 24,25 0,-24 0,-1 1,1-1,-1 25,-24 0,24 0,0 0,1 0,-26 25,26-1,-1 1,1 0</inkml:trace>
  <inkml:trace contextRef="#ctx0" brushRef="#br0" timeOffset="17857.0214">14362 10269,'0'0,"0"-25,0 25,0 0,0 0,0 0,0 0,0 0,0 0,0 0,0 0,0 0,0 0,0 0,0 0,0 0,25 0,-25 0,25 0,0 0,-1 0,1 0,0 0,25 0,-25 0,-1 0,26 0,-25 0,0 0,24-24,-24 24,0 0,0 0,-25 0,24 0,-24 0,0 0,0 0,0 0,0 24,0-24,0 0,0 25,0-25,0 25,-24 0,24 0,0-1,-25 1,25 0,0 25,-25-26,25 26,0-25,0 24,0-24,0 0,0 0,0 0,0-1,0 1,0 0,0 0,0 0,0-25,25 24,-25-24,0 25,0-25,0 0,0 0,0 0,0 0,0 0</inkml:trace>
  <inkml:trace contextRef="#ctx0" brushRef="#br0" timeOffset="18031.0314">14635 10666,'0'0,"0"0,-25 0,25 0,0 0,0 0,0 0,0 0,0 0,0 0,25 0,0 0,-25 0,25 0,24-25,-24 25,25 0,-25 0,24-25,1 25</inkml:trace>
  <inkml:trace contextRef="#ctx0" brushRef="#br0" timeOffset="18546.0608">16024 10443,'-25'0,"1"25,-1-25,0 0,25 0,-25 0,0 0,25 0,0 0,0 0,0 0,0 0,0 0,0 0,0 0,25 0,0 0,0 0,0 0,24 0,1-25,-1 25,1 0,0-25,24 25,0 0,-24-25,24 25,1 0,-1-25,1 25,-1 0,-24 0,24-24,-24 24,-25 0,24 0,-24-25,0 25,-25 0,0 0</inkml:trace>
  <inkml:trace contextRef="#ctx0" brushRef="#br0" timeOffset="18975.0854">16074 10170,'0'0,"0"0,25-25,-25 25,0 0,0 0,0-25,0 25,0 0,0 0,0 0,0 0,0 0,0 0,0 0,0 0,0 0,0 0,0 0,0 0,0 0,0 25,0-25,-25 25,25-25,-25 25,0 0,0-1,1 1,-1 0,0 0,0 24,0-24,1 0,-1 0,0 0,25-1,-25 1,25-25,0 25,0-25,0 25,0-25,25 0,0 25,0-25,-1 0,1 0,25 0,-25 0,24 0,-24 0,25 0,-1 24,-24-24,25 0,-26 0,1 0</inkml:trace>
  <inkml:trace contextRef="#ctx0" brushRef="#br0" timeOffset="19867.1364">14288 9302,'0'0,"0"-25,0 25,0-25,0 25,-25-25,25 25,0 0,0 0,0-24,0 24,0 0,0 0,0 0,0 24,0-24,0 25,0 0,25 0,-25 0,0-1,25 1,-25 25,0-25,24-1,-24 1,0-25,0 25,25 0,-25-25,0 25,0-25,0 0,0 24,0-24,0 0,0 0,0 0,0 0,0-24,0 24,0-25,0 25,0-25,0 0,0 0,0 1,0-1,-25 0,25 0,0-24,0 24,0 0,0-25,0 26,0-1,25 0,-25 0,25 0,-25 1,25-1,0 25,-1 0,1-25,0 25,0 0,-25 0,25 0,0 0,-25 25,0-25,0 25,0-25,0 24,0 1,0-25,-25 25,0 0,0 0,0-1,0 1,1 0,-1 0,0-25,0 25,0-25,25 24,-24-24,24 0,0 0,0 0,0 0,0 0,0 25,24-25,1 0,-25 0,25 25,0-25,0 0,-1 25,1-25,0 25,25-25,-25 0,-1 0,1 24,0-24,25 0,-26 0,1 0,0 0,0 0,0 0,-1 0,-24 0,25 0,0-24</inkml:trace>
  <inkml:trace contextRef="#ctx0" brushRef="#br0" timeOffset="20315.162">14387 8533,'-50'0,"1"0,-1 0,1 0,-1 0,0 25,1-1,24-24,-25 25,26 0,-26 25,25-26,-24 26,24 0,0-26,25 51,-25-26,0 1,25 0,0 24,0-24,0 24,0-24,25-1,-25 1,25 24,0-24,0-25,-1 24,1-24,25 25,-25-25,24-1,1-24,-1 25,1 0,0-25,-1 0,1 0,-1 0,1 0,24 0,-24-25,0 25,-1-25,1 1,24-1,-24 0,0 0,-1-24,1 24,-1-25,-24 1,25-1,-25 0,24 1,-24-1,-25 1,25-26,-25 26,0-1,0-25,-25 26,0-26,0 26,-24-26,-1 26,1-1,-26 1,1 24,-1 0,1 0,0 25,-26 0,1 25,0-25,0 50,-1-26</inkml:trace>
  <inkml:trace contextRef="#ctx0" brushRef="#br0" timeOffset="25350.45">9501 10964,'0'0,"0"0,0-25,0 25,0 0,0-25,0 25,0 0,0-25,0 25,0 0,0 0,0 0,0-25,0 25,0 0,0 0,0 0,0-24,0 24,0 0,0 0,0 0,0 0,-25 0,25 0,0-25,0 25,0 0,0 0,0 0,0 0,0 0,0 0,0 0,0 25,0-25,0 0,0 24,0-24,0 25,0 0,0 0,0 24,0-24,0 25,0-1,25 1,-25 0,24-1,-24-24,25 25,-25-1,25 1,-25-25,25 0,-25 24,0-24,25 0,-25 0,0-25,24 24,-24-24,0 25,0-25,0 0,0 0,0 0,0 0,0 0,0 0,0 0,0 0,0 0,0 0,0 0,0-25,0 25,0-24,0 24</inkml:trace>
  <inkml:trace contextRef="#ctx0" brushRef="#br0" timeOffset="25930.4832">9997 10765,'0'0,"0"0,0-25,0 25,0 0,0 0,-25 0,25 0,0 0,0 0,0 0,0 0,0 0,0 0,0 0,0 0,0 0,0 0,0 0,-25 25,25-25,0 0,0 0,0 25,0-25,0 25,0 0,0-1,-25 1,25 0,0 25,0-26,-25 26,25-25,0 24,0 1,0-25,0 25,0-26,0 26,0-25,0 0,0-1,0 1,0 0,0 0,25-25,-25 25,25-25,-25 0,25 24,-25-24,25 0,-1 0,-24 0,25 0,0-24,-25 24,25 0,0-25,-25 25,24-25,-24 25,0-25,25 25,-25-25,0 25,0-24,0-1,0 25,0-25,-25 25,1-25,24 0,-25 25,0 0,0-24,0 24,1 0,-1 0,0 0,0 0,0 24,1-24,-1 25</inkml:trace>
  <inkml:trace contextRef="#ctx0" brushRef="#br0" timeOffset="27954.599">10319 15205,'0'0,"0"0,0 0,0 0,0 0,0 0,0 0,0 0,0 0,0 0,0 0,0 0,0 0,25 0,-25 0,25 0,24 0,-24 0,25-25,-1 25,1 0,24-24,1-1,-1 25,1-25,-1 0,25 0,0 1,-24-1,24 0,0 0,1 0,-1 1,0-1,-25 25,26-25,-26 0,0 25,-24-25,24 1,-24 24,-25 0,24-25,-24 25,0 0,-25 0,0-25,0 25,0 0,0 0,0 0,-25 0</inkml:trace>
  <inkml:trace contextRef="#ctx0" brushRef="#br0" timeOffset="28418.6255">10294 14833,'0'0,"25"0,-25-25,0 25,0 0,0 0,0-24,0 24,0 0,0 0,0 0,0 0,0 0,0 0,0 0,0 24,0-24,0 25,-25-25,25 25,-25 0,25 24,-24-24,24 25,-25-25,0 24,25-24,-25 25,25-26,-25 26,25-25,0 0,0-1,0 1,25-25,-25 25,25-25,0 25,0-25,24 0,-24 0,25 0,-1 0,-24 0,25 0,-1 0,1 0,0 0</inkml:trace>
  <inkml:trace contextRef="#ctx0" brushRef="#br0" timeOffset="32181.8407">10021 12105,'-24'-25,"24"25,0 0,-25 0,25-25,0 25,0 0,0-25,0 25,0 0,0 0,0 0,0 0,0 0,0 0,0 0,0 25,0-25,0 25,0-25,0 25,0-1,25 26,-25-25,0 0,24 24,-24-24,0 25,25-25,-25-1,0 26,0-25,0 0,0-1,0 1,25 0,-25-25,0 25,0-25,0 25,0-25,0 0,0 0,0 0,0 0,0 0,0-25,0 25,0 0,0-25,0 25,0-25,0 0,0 1,0-1,0 0,0 0,0-24,0 24,-25-25,25 25,0-24,-25 24,25 0,0-25,0 26,0-1,-24-25,24 50,0-25,0 1,0 24,0-25,0 25,0 0,0 0,0 0,0 0,0 25,0-1,24-24,-24 50,0-25,25 0,-25-1,0 26,0-25,0 0,0 0,0-1,0 1,0 0,0 0,0-25,0 25,0-25,25 0,-25 24,0-24,0 0,0 0,0-24,0 24,0 0,0-25,0 25,0-25,0 0,-25 0,25 1,0-1,-25 0,25 0,-24 0,24 0,-25 1,25-1,-25 0,25 25,0-25,0 25</inkml:trace>
  <inkml:trace contextRef="#ctx0" brushRef="#br0" timeOffset="34393.9673">14759 11832,'0'0,"0"-25,0 25,0-25,0 25,0-25,0 25,0 0,0-24,0 24,0 0,0 0,0 0,0 0,0 0,0 0,0 0,0 24,25 1,-25-25,0 25,25 0,-25 24,0-24,0 0,0 25,25-1,-25-24,0 25,0-26,0 26,0-25,0 0,24 0,-24-1,0 1,0 0,0-25,0 25,0-25,0 25,0-25,0 0,0 0,0 0,0 0,0 0,0 0,0 0,0 0,0-25,0 25,0 0,0-25,0 25,0-25,0 25,0-25,0 25,0-24,0 24</inkml:trace>
  <inkml:trace contextRef="#ctx0" brushRef="#br0" timeOffset="35314.0199">13891 11857,'0'-25,"0"25,0 0,0 0,0 0,0 0,0 0,0 0,0 0,0 0,0 25,0-25,0 24,0 1,25-25,-25 50,25-25,-25-1,0 26,24-25,-24 24,25-24,-25 25,0-25,25 24,-25-24,0 0,25 0,-25 24,0-24,0 0,0 0</inkml:trace>
  <inkml:trace contextRef="#ctx0" brushRef="#br0" timeOffset="36059.0625">13172 11857,'0'0,"0"0,0 0,0 0,0 0,0 0,0 0,0 0,0 0,0 0,0 0,0 0,0 0,0 0,0 0,0 0,0 0,0 0,0 24,0 1,-25 0,25 0,0 0,0 24,0-24,0 25,-25-1,25 1,0 0,0-1,-25 1,25-1,0 1,0 0,0-1,0 1</inkml:trace>
  <inkml:trace contextRef="#ctx0" brushRef="#br0" timeOffset="36875.1092">12229 11956,'0'-25,"0"25,0 0,0 0,0 0,0 0,0 0,0 0,0 0,0 0,-25 0,25 25,0-25,0 0,0 0,0 25,-25-25,25 24,0-24,-24 25,24 0,0 0,0 0,0 24,0 1,0-25,0 24,0 1,0 24,0-24,0 0,24-1</inkml:trace>
  <inkml:trace contextRef="#ctx0" brushRef="#br0" timeOffset="37722.1576">11138 11956,'0'-25,"0"25,0 0,0 0,0 0,0-25,0 25,0 0,0 0,0 0,0 0,0 0,0 0,0 25,0-25,0 25,0 0,0-1,0 1,0 0,0 25,0-1,0 1,24 0,-24 24,0-24,0 24,0-24</inkml:trace>
  <inkml:trace contextRef="#ctx0" brushRef="#br0" timeOffset="38410.197">9972 12080,'0'0,"0"0,0 0,0 0,0 0,0 0,0 0,0 25,0-25,0 24,0 1</inkml:trace>
  <inkml:trace contextRef="#ctx0" brushRef="#br0" timeOffset="39054.2338">9823 14188,'0'-25,"0"25,0-24,0-1,-25 25,25-25,0 25,0 0,0 0,0 0,0 0,0 0,0 0,0 0,0 25,0 0,0-1,25 1,-25 0,0 25,25-26,-25 26,25-25,-25 25,24-26,-24 1,0 25,25-25,-25-1,0-24,25 25,-25 0,0-25,0 25,0-25,25 0,-25 25,0-25,0 0,0 0</inkml:trace>
  <inkml:trace contextRef="#ctx0" brushRef="#br0" timeOffset="39510.2599">9972 14064,'0'0,"0"-25,25 25,-25-24,24 24,-24-25,0 25,25-25,0 25,-25 0,25-25,0 25,-25 0,24 0,1 0,0 0,0 0,-25 25,25-25,-1 25,1-25,0 25,-25-1,25-24,-25 25,25 0,-25 0,0 0,0-1,0-24,0 25,0 0,-25 0,25 0,-25-25,25 24,-25 1,0 0,25-25,-24 25,24-25,-25 25,25-25,-25 0,25 0,0 0,0 0,0 0,0 0,0 0,25 0,-25 0,25-25,-1 25,1 0,0 0,0-25,0 25,24 0,-24 0,0-25,25 25,-26 0,26 0,-25 0,0-25,24 25,-24 0,-25 0,25 0,-25 0,25 0,-25 0,0 0,0 0,0 0,0 0,0 0,-25 0</inkml:trace>
  <inkml:trace contextRef="#ctx0" brushRef="#br0" timeOffset="40698.3279">10294 15801,'0'0,"-25"0,25 24,0-24,0 0,0 25,0-25,-24 25,24 0,0 0,0-1,0 1,0 0,0 0,24 0,-24 24,0-24,0-25,0 25,0 0,0-1,25-24,-25 25,0-25,0 0,0 0,0 25,0-25,0 0,0 0,0 0,0-25,0 25,0 0,0 0,0-25,0 1,-25 24,25-25,0 0,0 0,0-24,0 24,0 0,0-25,0 26,0-26,0 25,0 0,25-24,-25 24,25 0,-25 0,25 25,0-24,0-1,-25 25,24 0,1 0,-25 0,25 0,-25 25,25-25,-25 24,0 1,0 0,0 0,0 0,0-1,-25 1,25 0,-25 0,0 24,1-24,24 0,-25 0,0-25,25 25,-25-25,25 24,0-24,0 0,0 0,0 0,0 0,0 0,0 0,25 0,0 0,-25 0,25 25,-1-25,1 0,0 0,25 0,-26 0,1 0,25 0,-25 0,-1 0,1 0,0 0,25 0,-26 0,-24 0,25 0,0 0,-25-25,0 25</inkml:trace>
  <inkml:trace contextRef="#ctx0" brushRef="#br0" timeOffset="41110.3514">10518 15329,'-25'-25,"-25"1,25-1,1 0,-26 25,25-25,0 25,-24 0,24 25,-25-25,25 25,-24 0,-1-1,25 1,-24 25,24 0,0-1,-24 1,24 24,0-24,25 24,-25 1,0-1,25-24,0 24,0 0,0-24,0 24,25-24,0 0,0-1,0 1,-1 0,26-26,-25 1,24 0,1 0,0 0,-1-25,1 0,-1-25,1 25,25-25,-26 25,1-25,-1 0,1 1,0-26,-1 25,-24-25,25 26,-26-26,1 0,0 26,0-51,0 26,-25-1,24-24,-24 24,0-24,-24 24,24-24,-50 24,25 0,-24 1,-1-1,0 1,1 24,-1 0,-24 25,-1-25,26 25,-26 25,-24-25,25 25,-1 24,1-24</inkml:trace>
  <inkml:trace contextRef="#ctx0" brushRef="#br0" timeOffset="53077.0359">14040 11857,'0'0,"0"0,0 0,0-25,0 25,0 0,0 0,0 0,0 0,0 0,0 25,0-25,0 0,0 24,0-24,0 25,0 0,25 0,-25 0,0-1,0 1,24 0,-24 0,0 0,0-1,0 1,0 0,0 0,0-25,0 25,0-25,25 25,-25-25,0 0,0 0,0 24,0-24,0 0,0 0,0 0,0 0,0-24,0 24,0 0,0 0,0-25</inkml:trace>
  <inkml:trace contextRef="#ctx0" brushRef="#br0" timeOffset="53780.0761">13172 11881,'0'0,"0"0,0-24,0 24,0 0,0 0,0 0,0 0,0-25,0 25,0 0,0 0,0 0,0 0,0 0,0 0,0 0,0 25,0-25,0 0,0 24,0 1,0 0,0 0,0 0,0 24,0 1,0-1,0-24,0 25,0 0,-25-1,25 1,0-1,0 1,-25 0,25-1,0-24,0 0,0 24,0-24,0-25,0 25,0 0,0-25,0 25,0-25,0 0</inkml:trace>
  <inkml:trace contextRef="#ctx0" brushRef="#br0" timeOffset="54492.1168">12254 11881,'0'0,"0"-24,0 24,0 0,0-25,0 25,0 0,0-25,0 25,0 0,0 0,0 0,0 0,0 0,0 0,0 0,0 25,0-25,0 25,0-25,0 24,0 26,0-25,0 24,25 1,-25 0,0-1,0 1,0 24,0-24,-25 0,25 24,0-24,0-1,-25 1,25-25,0 24,0-24,0 0,0-25,0 25,0-1,0-24,0 25,0-25</inkml:trace>
  <inkml:trace contextRef="#ctx0" brushRef="#br0" timeOffset="55153.1546">11411 11857,'0'0,"-25"-25,25 25,0 0,-25-25,25 25,-25-25,25 25,0-25,-25 25,25 0,0 0,0-24,-25 24,25 0,0 0,0 0,0 0,-24 24,24-24,0 0,-25 25,25 0,0 0,0 0,0-1,-25 26,25 0,0-1,0 1,0-1,0 26,0-25,0 24,-25-24,25 24,0-24,0-1,0 1,0-1,0-24,0 25,0-25,0-1,0 1,0 0,0 0,0-25,0 25,0-25,0 24</inkml:trace>
  <inkml:trace contextRef="#ctx0" brushRef="#br0" timeOffset="56469.2299">10195 14808,'0'0,"-25"0,25 0,-25 0,1 0,24 0,0 0,-25 0,25 0,0 0,0 0,0 0,0 0,0 0,0 0,0 0,25-24,-25 24,24 0,1-25,0 25,25-25,-26 25,26-25,0 0,-1 1,1-1,0 0,-1 25,-24-25,25 0,-1 25,1-24,-25 24,-1-25,1 25,-25 0,25 0,-25 0,0 0,0 0,-25 0,25 0,-25 25,1-25,-26 24,25-24,-24 25,-1 0,0 0,-24-25,24 25,1-1,-26 1,26 0,-26 0,26 0,-1-1,0 1,-24 0,24 0,26-25,-26 25,25-1,0-24,1 25,-1-25,25 0,0 0,0 0,0 0,0 0,25 0,-1-25,26 1,-25 24,24-25,1 0,24 0,-24 0,0 1,24-1,0 0,-24 0,25 0,-26 1,1-1,-1 0,1 0,0 25,-26-25,1 25,0-24,0 24,-25 0</inkml:trace>
  <inkml:trace contextRef="#ctx0" brushRef="#br0" timeOffset="65441.7431">9897 10914,'0'0,"0"0,0 0,0-25,0 25,0 0,0-25,25 25,-25 0,0-24,0 24,0 0,0 0,0 0,25-25,-25 25,0 0,0 0,0 0,0 0,0 0,0 0,0 0,0 25,0-25,0 0,0 0,0 24,0-24,0 25,0 0,0 0,-25 0,25-1,0 1,0 0,-25 0,25 24,0-24,-24 0,24 0,0 25,0-26,-25 1,25 0,0-25,0 25,0 0,0-25,0 24,0-24,0 25,0-25,25 0,-25 0,24 0,-24 0,25 0,-25 0,25 0,0 0,0 0,-1 0,1-25,25 25,-25 0,-1-24,1 24,25 0,-25-25,24 25,-24-25,0 25,0 0,0-25,-1 25,1 0,0 0,-25 0,25 0,-25-25,0 25,0 0,0 0,0 0,0 0,0 0,-25 0,25 0,0-24,-25 24,25 0,-25-25,25 25,-24 0,-1-25,25 25,-25-25,25 25,-25-25,0 25,25-25,-25 25,25 0,0 0,0-24,0 24,0 0,0 0,0 0,0 0,0 0,0 0,0 0,0 0,0 24,0-24,0 25,0 0,25 0,-25 0,25 24,-25-24,0 0,25 25,-25-26,0 26,25 0,-25-26,0 26,0-25,0 0,25 24,-25-24,0 0,0 0,0-25,0 24,24 1,-24-25,0 25,0-25,0 0,0 0,0 0,0 0,0 0,0 0,0 0,0 0</inkml:trace>
  <inkml:trace contextRef="#ctx0" brushRef="#br0" timeOffset="66210.7871">9997 10889,'0'0,"0"0,0 0,0-25,0 25,0 0,-25 0,25 0,0-24,0 24,0 0,0 0,0 0,0-25,0 25,0 0,0 0,0 0,0 0,0 0,0 0,0 0,0 0,0 25,0-25,0 0,0 24,0 1,0 0,0 0,0 0,0 24,0-24,-25 25,25-26,-25 26,25 0,-25-25,25 24,0-24,-24 0,24 0,0-1,0 1,0-25,0 25,0-25,0 25,0-25,0 0,0 0,24 25,-24-25,25 0,-25 0,25 0,-25 0,25 0,0 0,-1 0,1 0,0-25,0 25,0 0,-1-25,1 25,0 0,25-25,-26 25,1 0,0-25,0 25,0-24,-25 24,25 0,-1-25,-24 25,25 0,-25-25,0 25,0 0,0 0,0 0,0-25,0 25,0 0,-25-25,25 25,-24 0,24-24,0 24,-25 0,25-25,-25 25,25 0,-25 0,25 0,0-25,-25 25,25 0,0 0,0 0,0 0,0 0,0 0,0 0,0 0,-25 25,25-25,0 0,0 25,0-1,0 1,0 0,0 0,25 24,-25-24,0 25,25-1,-25-24,0 25,25-25,-25 24,0-24,0 25,25-26,-25 1,0 0,0 0,25 0,-25-1,0-24,0 25,0-25,0 25,0-25,0 0,0 0,0 0,0 0,0 0,0 0,0-25</inkml:trace>
  <inkml:trace contextRef="#ctx0" brushRef="#br0" timeOffset="66913.8273">9972 10939,'0'-25,"0"25,0 0,0 0,0-25,0 25,0 0,0 0,0-25,0 25,0 0,0 0,0 0,0 0,0 0,0 0,0 0,0 25,0-25,0 0,0 25,0 0,0 0,0-1,0 1,0 0,-25 0,25 24,0-24,-25 25,25-25,-25 0,25 24,-24-24,24 0,0 0,-25-1,25-24,0 25,0 0,0-25,0 0,0 25,0-25,0 0,0 0,25 0,-25 0,24 0,-24 0,25 0,0 0,0 0,0 0,-1-25,1 25,0 0,0 0,0-25,-1 25,26 0,-25-25,0 25,-1 0,1-24,25 24,-25-25,0 25,-1-25,-24 25,25 0,-25-25,25 25,-25 0,0 0,0 0,0 0,0-25,0 25,0 0,-25 0,25-24,-25 24,25 0,0 0,-24-25,24 25,-25 0,25-25,-25 25,25 0,-25 0,25 0,0-25,0 25,-25 0,25 0,0 0,0 0,0 25,0-25,0 0,0 25,0 0,25-1,-25 1,0 0,25 0,-25 0,25 24,-25-24,25 0,-25 0,24 24,-24-24,25 0,-25 0,0-1,25 1,-25 0,0 0</inkml:trace>
  <inkml:trace contextRef="#ctx0" brushRef="#br0" timeOffset="72490.1462">10319 9203,'0'0,"0"0,0 0,0 0,0 0,0 0,0 0,0 0,0 0,0 24,0-24,0 25,0 0,0-25,0 25,0 0,0-1,0-24,0 25,0 0,0-25,25 0,-25 0,0 0,25 0,-25 0,25 0,-1-25,1 25,0-25,0 1,0-1,-1 0,26 0,-25 0,24 1,-24-26,25 25,-25 0,-1 1,1-1,0 25,0-25,-25 25,25-25,-25 25,0 0,0 0,0 0,0 0</inkml:trace>
  <inkml:trace contextRef="#ctx0" brushRef="#br0" timeOffset="74454.2586">11485 15726,'0'0,"0"0,0 0,0 25,-25-25,25 0,0 0,0 25,0-25,0 25,0-25,0 24,0 1,0 0,0-25,0 25,25 0,-25-25,0 24,25-24,-25 25,25-25,-25 0,24 0,-24 0,25 0,0 0,0-25,-25 1,49-1,-24 0,0 0,25 0,-26 1,1-26,25 25,-25 0,-1 1,1-1,0 0,0 0,-25 0,25 25,-25 0,0-24,0 24,0 0,0 0,0 0,0 0,0 0,0 0,0 0,0 0,0 0,0 0</inkml:trace>
  <inkml:trace contextRef="#ctx0" brushRef="#br0" timeOffset="77434.429">14561 14932,'0'0,"0"0,0 0,0 0,0 0,0-24,25 24,-25 0,24 0,1 0,0-25,0 25,24 0,-24-25,25 25,24-25,-24 25,-1-25,26 25,-26-24,1 24,24-25,-24 25,-25 0,24-25,-24 25,-25 0,25 0,-25 0,0 0,0 0,0 0,-25 25,25-25,-25 0,1 0,-1 0,0 0,0 25,0-25,25 0,-24 0,-1 0,25 0,-25 0,25 0,-25 0,25 0,0 0,0 0,0 0,0 0,0 24,0-24,0 0,0 25,0-25,0 25,0 0,0 0,0-1,0 26,0-25,0 24,0-24,0 25,0-1,0-24,-25 25,25-1,0-24,0 0,0 25,-24-25,24-1,0 1,0-25,0 25,0 0,0-25,0 0,0 25,0-25,0 0</inkml:trace>
  <inkml:trace contextRef="#ctx0" brushRef="#br0" timeOffset="77758.4476">15429 15180,'0'0,"0"-24,0 24,0 0,0 0,0 0,-25 0,25 0,0 0,-25 0,25 24,0-24,-25 25,25-25,0 25,-24 0,24 0,0-1,0 1,0-25,0 25,24 0,-24-25,0 25,25-25,0 25,-25-25,25 0,0 0,-1 0,1 0,-25 0,25 0,0 0,0 0,-25 0,24-25,-24 25,25-25,-25 25,0-25,0 25,0-25,0 0,0 1,-25 24,1-25,24 0,-25 0,0 0,0 1,0 24,1-25,-1 0,0 25,0-25</inkml:trace>
  <inkml:trace contextRef="#ctx0" brushRef="#br0" timeOffset="77969.4596">15776 14858,'25'0,"-25"0,0 0,0 0,25 0,-25 25,0 0,0-25,0 24,0 26,25-25,-25 0,0-1,0 1,0 0,0 0,0 0,0-1,0 1,0 0,0 0,0 0,0-25,0 24,0-24,0 25</inkml:trace>
  <inkml:trace contextRef="#ctx0" brushRef="#br0" timeOffset="78126.4686">15751 15156,'0'-25,"0"25,-24 0,24 0,0-25,0 25,0 0,0 0,24 0,-24-25,25 25,0 0,0 0,0-25,-1 25,1 0,25 0,-25-24,24 24,-24 0</inkml:trace>
  <inkml:trace contextRef="#ctx0" brushRef="#br0" timeOffset="78742.5039">16446 15007,'0'-25,"0"25,0 0,0 0,-25 0,0-25,25 25,-25 0,1 0,-1 0,25 0,-25 0,0 25,25-25,-25 0,1 25,24-25,-25 25,25-25,-25 24,25-24,0 25,0 0,0-25,0 25,0 0,0-25,0 24,25-24,-25 0,25 25,-25-25,24 0,-24 0,25 25,0-25,-25 0,25-25,0 25,-25 0,24-25,-24 25,25-24,-25 24,0-25,25 25,-25-25,0 25,0-25,0 0,0 25,0 0,0-24,0 24,0 0,0 0,0 0,0 0,0 0,0 24,0-24,0 0,0 25,0 0,0-25,0 25,25 0,-25-25,0 24,25-24,-25 25,24-25,1 25,-25-25,25 25,0-25,0 0,-1 0,1 0,0 0,0 0,0-25,0 25,-1 0,-24-25,25 25,0-25,0 1,0-1,-25 0,24 0,1 0,-25-24,0 24,25-25,-25 1,0-1,0 1,0-26,0 26,-25-1,25 0,-25 1,25-1,-24 1,24 24,-25 0,25 0,-25 25,25 0,-25 0,25 0,-25 25,25 0,-24 0,24-1,-25 26,25 0,0-1,-25 1,25-1,0 26,0-26,0 1,0 24,25-24,-25-25,25 24,-1 1,-24-25,25 0,-25-1,25 1,-25 0,25-25,-25 25,25-25,-25 0,24 25</inkml:trace>
  <inkml:trace contextRef="#ctx0" brushRef="#br0" timeOffset="78934.5148">17488 14709,'24'0,"-24"0,0 0,0 0,25 0,-25 0,25 0,-25 0,25 0,0 0,-1 0,1 0,0 0,0 0,0 0,0 0</inkml:trace>
  <inkml:trace contextRef="#ctx0" brushRef="#br0" timeOffset="79108.5248">17488 14883,'0'25,"-25"-25,25 0,0 0,0 0,0 0,0 0,0 24,0-24,25 0,-25 0,24 0,1 0,0 25,0-25,24 0,-24 0,25 0,-25-25,24 25</inkml:trace>
  <inkml:trace contextRef="#ctx0" brushRef="#br0" timeOffset="79674.5572">18505 14337,'0'-25,"0"0,0 1,0 24,0-25,0 25,0-25,0 25,0 0,24-25,-24 25,0 0,0 0,0 0,0 0,0 25,0-25,0 25,0 0,0-1,0 1,0 0,0 25,0-1,0-24,-24 25,24-1,-25 1,0 0,25-26,-25 26,25 0,-25-26,25 1,0 25,0-25,0-1,0-24,0 25,0 0,25-25,-25 25,25-25,-25 0,25 0,0 25,-1-25,1 0,25 0,-25 0,-1 0,26-25,-25 25,0 0,24 0,-24 0,0-25,0 25,0 0,-1-25</inkml:trace>
  <inkml:trace contextRef="#ctx0" brushRef="#br0" timeOffset="79898.57">19199 14660,'0'0,"0"0,0-25,0 25,0 0,25 0,-25 0,25 0,0-25,-1 25,1 0,0 0,25 0,-26 0,26 0,-25-25,24 25,-24 0,0 0,0 0,0 0</inkml:trace>
  <inkml:trace contextRef="#ctx0" brushRef="#br0" timeOffset="80105.5818">19422 14387,'0'0,"0"-25,0 25,-24 0,24 0,0 0,0 25,0-25,0 25,0-25,0 24,0 26,0-25,24 0,-24 24,0-24,0 0,0 24,25-24,-25 0,0 0,0 0,0-1,25 1,-25 0,0 0,0 0,25-1,-25 1,25-25</inkml:trace>
  <inkml:trace contextRef="#ctx0" brushRef="#br0" timeOffset="80670.6141">20142 14560,'0'0,"0"0,0 0,25 25,-25-25,0 25,0 0,24 0,-24-1,0 1,25 0,-25 0,0 0,0-1,0 1,0 0,0 0,0-25,0 25,0-25,0 24,0-24,0 0,0 25,0-25,0 0,0 0,0-25,0 25,0-24,0 24,0-25,0 0,-25 0,25 0,-24 1,24-26,-25 25,25-24,0-1,-25 0,25 1,0-1,0 1,0-1,0 0,0 1,0-1,0 25,25 0,0 1,-1 24,1-25,0 25,0 0,0 0,-1 25,26-25,-25 24,0 1,-25 0,24 0,1 24,0-24,-25 0,0 0,0 0,0 0,0-1,0 1,-25 0,0 0,1 0,-1-1,0 1,-25 0,26-25,-26 25,25-25,-24 0,24 25,25-25,-25 0,0 0,25-25,0 25,0 0,0 0,0 0,0 0,25 0,-25 0,25 25,0-25,-25 24,24-24,1 25,0-25,0 25,0-25,-1 25,1 0,0-25,-25 24,25-24,0 0,-1 25,1-25,0 25,0-25,0 0</inkml:trace>
  <inkml:trace contextRef="#ctx0" brushRef="#br0" timeOffset="80858.6249">21035 14610,'0'0,"0"0,-25 0,25 0,0 0,0 0,0 0,25 0,0 0,-1 0,-24 0,50 0,-25 0,0 0,-1 0,26 0</inkml:trace>
  <inkml:trace contextRef="#ctx0" brushRef="#br0" timeOffset="81242.6469">21928 14412,'0'0,"-25"0,25 0,0 0,0 0,0 0,0 0,25 0,-25 0,24 0,-24 0,25 0,-25-25,25 25,0 0,-25-25,25 0,0 25,-1-25,-24 0,25 1,0-1,-25 25,25-50,-25 25,0 1,25-1,-25 0,0 0,0 25,0-25,0 1,0 24,0 0,0 0,0 0,0 0,-25 24,25 1,0-25,-25 50,25-25,-25-1,25 26,0-25,-25 24,25 1,0-25,-24 25,24-26,0 26,0-25,0 0,-25-1,25 1,0 0,-25 0,25 0</inkml:trace>
  <inkml:trace contextRef="#ctx0" brushRef="#br0" timeOffset="81414.6567">21704 14883,'0'0,"0"0,25 0,-25 0,25 0,0 0,24 0,-24 0,25 0,-1 0,1 0,0 0,24 0,1 0,-26 0,50 0,-24 0,-1 0,1 0,-26 25</inkml:trace>
  <inkml:trace contextRef="#ctx0" brushRef="#br0" timeOffset="82969.7456">17686 15801,'0'0,"-25"24,0-24,25 0,0 0,0 0,0 0,0 0,0 0,0 0,25 0,0 0,0 25,0-25,0 0,-1 0,26 0,-25 0,0 0,24 0,-24 0,0 0</inkml:trace>
  <inkml:trace contextRef="#ctx0" brushRef="#br0" timeOffset="83126.7546">17711 16024,'0'0,"-25"25,0-25,25 0,0 0,0 0,0 24,0-24,0 0,0 0,25 0,-25 0,25 0,0 0,0 0,-1 0,1 0,0 0,25 0,-26 0,26-24,0 24</inkml:trace>
  <inkml:trace contextRef="#ctx0" brushRef="#br0" timeOffset="83425.7717">18629 15602,'0'0,"-25"-25,25 25,0 0,0 0,0 0,0 0,0 0,0 0,0 0,0 0,0 25,0 0,0 0,25 0,-25 24,0-24,24 25,-24-26,0 26,0-25,25 0,-25 24,0-24,25 0,-25 0,0-1,25 1,-25 0,0-25,0 25,0 0,0-25,25 0,-25 0,0 24,0-24</inkml:trace>
  <inkml:trace contextRef="#ctx0" brushRef="#br0" timeOffset="83925.8003">18976 15478,'25'0,"-25"0,0 0,25 0,-25-25,0 25,0 0,0 0,0 0,0 25,0-25,0 0,0 25,0 0,0 0,0-1,0 1,-25 0,0 0,25 0,-25 24,0-24,1 0,24 0,-25 24,0-24,25 0,0-25,0 25,0-1,0-24,0 25,0-25,0 25,25-25,-25 0,25 0,-1 0,1 0,0 0,0 0,0 0,24 0,-24-25,0 25,24 0,-24-25,0 25,25-24,-26 24,1-25,0 25,0-25,-25 0,25 0,-25 25,0-24,0-1,0 0,0 25,-25-25,25 0,-25 25,25 0,0-24,-25 24,25 0,0 0,0 24,0-24,-25 25,25 0,0 0,0 0,0-1,0 1,0 0,0 0,0 0,0-1,0 1,0 0,0 0,0 0,25-1,-25-24,0 25,25 0,-25-25,25 0</inkml:trace>
  <inkml:trace contextRef="#ctx0" brushRef="#br0" timeOffset="84125.8118">19894 15949,'0'0,"25"0,-25 0,0 0,24-24,1 24,-25 0,25 0,0-25,24 25,-24 0,25 0,-25 0,-1 0,26-25,-25 25,0 0,-25 0</inkml:trace>
  <inkml:trace contextRef="#ctx0" brushRef="#br0" timeOffset="84358.8251">20018 15677,'0'0,"0"0,0 0,-25 0,25 0,0 0,0 0,0 24,0-24,0 25,0-25,0 25,0 25,0-26,0 1,0 0,25 25,-25-26,0 1,0 0,0 0,0 24,0-49,0 25,0 0,25 0,-25-25,0 25,0-25,24 24,-24-24,0 0,0 25,0-25,0 0</inkml:trace>
  <inkml:trace contextRef="#ctx0" brushRef="#br0" timeOffset="84589.8383">20340 15553,'25'0,"-25"0,0 0,0 0,0 0,25 24,-25 1,0 0,0 0,0 0,0 24,0-24,0 25,25-26,-25 26,0-25,0 0,0 24,0-24,0 0,0-25,24 25,-24-1,0-24,0 25,0-25,0 25,0-25,25 0,-25 0</inkml:trace>
  <inkml:trace contextRef="#ctx0" brushRef="#br0" timeOffset="84913.8568">20762 15577,'0'0,"0"-24,25 24,-25 0,24-25,-24 25,25 0,0 0,0 0,0 25,0-25,-1 24,1 1,0-25,0 25,-25 25,25-26,-25 1,0 0,0 25,0-26,-25 1,25 0,-25 0,0 0,0-1,1 1,-26 0,25 0,0-25,0 25,25-25,-24 24,24-24,-25 0,25 0,0 0,0 0,0 25,25-25,-25 0,24 0,-24 0,25 0,0 0,0 0,0 0,0 0,-1 0,26-25,-25 25,24 0</inkml:trace>
  <inkml:trace contextRef="#ctx0" brushRef="#br0" timeOffset="85110.8681">21704 15801,'0'0,"0"0,0 0,0 0,0 0,0 0,0 0,25 0,0 0,0 0,0 0,-1 0,26 0,0 0,-26 0,26 0</inkml:trace>
  <inkml:trace contextRef="#ctx0" brushRef="#br0" timeOffset="85318.88">22449 15404,'0'-25,"0"25,0-25,0 25,0-25,0 25,0 0,-25 0,25 0,0 0,0 25,0 0,0 0,-25 0,25-1,0 26,0 0,0-1,0 1,0-1,0 1,0 0,0-1,0-24,0 25,25-1,-25-24,0 25,0-26</inkml:trace>
  <inkml:trace contextRef="#ctx0" brushRef="#br0" timeOffset="85809.9081">17686 17289,'0'0,"0"0,0 0,0 0,25 0,-25 0,25-25,0 25,-1 0,1-25,25 25,-25 0,24-25,1 25,-25 0,24 0,-24-24</inkml:trace>
  <inkml:trace contextRef="#ctx0" brushRef="#br0" timeOffset="85958.9166">17934 17338,'0'0,"0"0,0 0,0 25,25-25,-25 0,25 0,0 0,-1 0,1-25,0 25,25 0,-26 0,26 0,0-24,-1 24,1 0,-1-25</inkml:trace>
  <inkml:trace contextRef="#ctx0" brushRef="#br0" timeOffset="89366.1115">19472 16917,'0'-25,"0"25,0-25,0 0,0 25,25-24,0-1,-25 0,24 25,1-25,0 25,0 0,0 0,-25 0,24 25,1 0,-25-25,25 49,-25-24,0 0,0 0,0 24,0-24,0 0,-25 25,25-26,-25 1,25 0,-24 25,-1-26,0 1,0 25,0-25,1-1,-1 1,0 0,0-25,25 25,-25-25,1 0,24 25,-25-25,25-25,0 25,0-25,0 25,0-25,0 0,0 1,0-1,0 0,25 0,-1 0,-24 1,25 24,0-25,0 25,-25 0,25 0,-1 0,1 0,0 0,0 25,0-25,-1 0,1 24,25 1,-25-25,-1 25,1 0,0-25,0 25,0-25,0 24,-1-24,1 0,0 0,0 0,0 0,-25-24,24 24,1-25,0 25,0-25,0 25,-1-25,1 0,0 1,0-1,0-25,-1 25,1 1,0-26,0 25,-25 0,25-24,-25 24,0 0,0 0,0 25,-25-24,25 24,-25-25,25 25,-25 0,0 0,25 25,-24-25,24 24,-25 1,0 0,25 0,0 0,0-1,0 1,0 0,0 0,25 0,-25-1,25 1,-1 0,1 0,-25 0,25-25,25 24,-26 1,-24-25,25 25,0 0,-25-25,25 25,-25-1,0-24,0 25,0-25,-25 25,25-25,-25 25,0-25,1 0</inkml:trace>
  <inkml:trace contextRef="#ctx0" brushRef="#br0" timeOffset="89534.1211">20439 16743,'25'-25,"25"-24,-1 24,1-25,0 1,-1 24,1 0,-1-24,1 24,0 0,-1 0,1 25,0-25,-26 25,26-25</inkml:trace>
  <inkml:trace contextRef="#ctx0" brushRef="#br0" timeOffset="89862.1399">21531 17363,'-25'0,"0"25,0-25,1 25,-26 0,0-25,1 24,-1 1,-24 0,-1 0,1 25,0-26,-26 26,1-25,0 24,0-24,-25 25,24-25,1 24,0-24,0 0,0 0,-1 24,26-24,-1 0,1 0,0-1,-1 1,26 0,-1-25,0 0,26 0,-1 0,0 0,0 25,25-25,0 0,0 0</inkml:trace>
  <inkml:trace contextRef="#ctx0" brushRef="#br0" timeOffset="91206.2167">1067 9922,'0'0,"0"0,0 0,0 0,0 0,0 0,0 0,0 25,25-25,-25 24,0-24,25 25,-25 0,24 0,-24 0,25 0,-25-1,25 1,0-25,-25 25,25-25,-1 0,1 0,0 0,0 0,0 0,-1-25,26 0,-25 1,24-1,1 0,-25 0,24 0,1-24,24 24,-24-25,25 25,-26-24,26-1,-26 1,26-1,-1 0,0 1,-24-1,24 1,-24 24,0-25,-26 25,26 1,-25-1,-25 25,25 0,-25-25,24 25,-24 0,0 25,0-25</inkml:trace>
  <inkml:trace contextRef="#ctx0" brushRef="#br0" timeOffset="126161.2161">14461 10269,'0'0,"0"0,0 0,0 0,0 0,0 0,0 0,0 0,0 0,0 0,25 0,-25 0,0 0,25 0,-25 0,25 0,0 0,-25-25,25 25,-1 0,-24 0,25 0,0 0,0-24,-25 24,25 0,-1 0,1 0,0 0,-25-25,25 25,0 0,-25 0,0 0,24 0,-24 0,0 0,0 0,0 0,0 0,0 0,0 0,0 0,0 0,0 0,0 0,0 0,0 0,0 0,0 0,0 25,0-25,0 0,0 0,0 0,0 24,0-24,0 25,0-25,0 25,0 0,0-25,25 25,-25-1,0 26,0-25,0 0,0-1,0 26,0-25,0 24,0-24,0 25,-25-25,25-1,0 26,0-25,0 0,0-1,-24 26,24-25,0 0,0-1,0 1,0-25,0 25,0 0,0 0,0-25,0 0,0 24,0-24,0 0,0 25,-25-25,25 0,0 0,0 0,0 0,0 0,0 0,0 0,0 0,0-25,0 25,0 0,0-24,0 24,0 0</inkml:trace>
  <inkml:trace contextRef="#ctx0" brushRef="#br0" timeOffset="126539.2377">14561 10740,'0'0,"-25"0,25 0,0 0,0 0,0 0,0 0,0 0,0 0,0 0,0 0,0-24,0 24,25 0,0 0,-25 0,24-25,1 25,0 0,0-25,24 25,-24 0,0-25,25 25,-1-25,-24 25,0 0,24-24,-24 24,0 0,25-25,-26 25,-24 0,25-25,0 25,-25 0,0 0,0 0,0 0,25 0,-25 0,0 0,0 0,0 0,0 0,0 0,0 0,0 0,0 0,0 0,0 0,0 0,0 0,0 0,-25 0,25 0</inkml:trace>
  <inkml:trace contextRef="#ctx0" brushRef="#br0" timeOffset="130735.4777">14586 10294,'24'0,"1"0,-25 0,25 0,0 0,0 0,-25 0,24 0,-24 0,25 0,-25 0,0 0,25 0,-25 0,0 0,0 0,0 0,0 0,0 0,0 0,0 0,0 25,0-25,0 0,0 0,0 25,0-25,0 0,0 24,0-24,0 25,0 0,0-25,0 25,0 0,0-1,0 1,0 0,0 0,0 0,0-1,0 1,-25 0,25 0,0 24,0-24,0 0,0 0,0 0,0-1,0 1,0 0,0 0,0 0,0-1,0 1,0 0,0-25,25 25,-25 0,0-25,0 0,0 24,0-24,0 0,0 0,0 25,0-25,0 0,0 0,0 0,0 0,0 0,0 0,25-25,-25 25</inkml:trace>
  <inkml:trace contextRef="#ctx0" brushRef="#br0" timeOffset="131091.498">14511 10765,'0'0,"0"0,0 0,0 0,0 0,0 0,25 0,-25 0,25 0,-25 0,25-25,-1 25,1 0,0-24,25 24,-26 0,26-25,-25 25,24-25,1 25,-25-25,24 25,-24 0,0-25,0 25,0 0,-1 0,-24-24,25 24,-25 0,0 0,0 0,0 0,0 0,0 0,0 0,0 0,0 0,0 0,0 0,0 0,0 0,0 0</inkml:trace>
  <inkml:trace contextRef="#ctx0" brushRef="#br0" timeOffset="132091.5552">14933 11112,'0'0,"0"0,0 0,0 0,0 0,0 0,0 0,0 0,0 0,0 0,0 0,0 0,0 0,0 0,0 0,25 0,-25 0,0 0,0 0,0 0,24 0,-24 0,0 0,0 0,0 0,0 0,0 0,0 0</inkml:trace>
  <inkml:trace contextRef="#ctx0" brushRef="#br0" timeOffset="135767.7655">15602 12799,'0'0,"-24"0,24 0,0 0,0 0,0 0,0 0,0 0,0 0,0 0,0 0,0 0,0 25,0-25,0 0,0 25,0 0,0-25,0 24,0 1,0 0,0 0,-25 0,25-1,0 1,0 0,0 0,0 0,0-25,0 24,0 1,0-25,0 25,0-25,0 25,25-25,-25 0,0 25,24-25,-24 0,25 0,0 0,-25-25,25 25,0 0,0 0,-1-25,1 25,0 0,0-25,0 25,-1 0,-24-25,25 25,-25 0,25 0,-25 0,0 0,0 0,0 0,0 0</inkml:trace>
  <inkml:trace contextRef="#ctx0" brushRef="#br0" timeOffset="136316.7969">16074 12898,'0'0,"0"0,-25 0,25 0,0 0,0 0,0 0,0 0,0 0,0 0,0-24,0 24,0 0,0 0,0 0,0 0,25 0,0 0,-1 0,1-25,0 25,0 0,0 0,-1-25,26 25,-25 0,0-25,-1 25,26 0,-25-25,0 25,-1 0,-24-24,25 24,-25 0,25-25,-25 25,0 0,0 0,0-25,-25 25,25-25,-25 25,1 0,24-25,-25 25,0-24,25 24,-25 0,25-25,-25 25,25 0,-24 0,24 0,0 0,0 0,0 0,0 0,0 0,0 0,0 0,0 0,0 0,24 0,-24 25,25-25,-25 0,25 24,-25-24,25 25,0-25,-1 25,1-25,-25 25,25-25,0 25,-25-25,25 24,-25-24,0 25,0 0,0-25,0 25,0-25,-25 25,0-1,0 1,-24 0,24-25,-25 25</inkml:trace>
  <inkml:trace contextRef="#ctx0" brushRef="#br0" timeOffset="140504.0364">9674 11559,'0'0,"0"0,0 0,0 0,0 0,0 0,0 0,0 0,0 0,0 0,0 0,0 0,0 0,0 0,0 0,0 0,0 0,0 0,0 0,0 0,0 0,0 0,0 0,0 0,0 0,0 0,0 0,0 0,0 0,0 0,0 0,0 0,0 0,0 0,0 0,0 0,0 0</inkml:trace>
  <inkml:trace contextRef="#ctx0" brushRef="#br0" timeOffset="149345.5421">19943 8706,'0'0,"-24"-24,24 24,0 0,0 0,0 0,0 0,0 0,0 0,0 0,0 0,0 24,24-24,1 25,0 0,0 0,0 0,-1-1,1 1,0 0,0 0,-25-25,25 25,-1-1,1-24,-25 25,25-25,-25 25,25-25,-25 0,0 0,25 0,-25 0,0 0,0 0,0-25,0 25,0-25,0 25,0-24,0 24,0-25,-25 0,25 0,0 0,0 1,-25-1,25 0,0 0,0 25,0-25,-25 25,25-24,0 24,0 0,0 0,0 0,0 0,0 0,-25 24,25-24,-24 25,-1-25,25 25,-25 0,0 24,0-24,1 0,-1 0,25 0,-25-1,25 1,-25 0</inkml:trace>
  <inkml:trace contextRef="#ctx0" brushRef="#br0" timeOffset="150605.6142">20241 9674,'0'0,"-25"0,25 0,0-25,0 25,0 0,0 0,0 0,0 0,0 0,0 25,0-25,0 25,0-1,0 1,0 0,0 0,0 0,0 24,0-24,0 0,0 24,0-24,0 0,0 0,0 0,0 0,0-1,0 1,0-25,0 25,0-25,0 25,0-25,0 0,0 0,0 0,0 0,0 0,0 0,0 0,0-25,0 25,0-25,0 0,0 1,0-1,0 0,0 0,0 0,0 0,0-24,-25 24,25 0,-24-24,24 24,0-25,-25 25,25 1,0-26,0 25,0 0,0 1,0-1,0 0,0 0,25 0,-1 1,1-1,0 25,0-25,0 25,-1-25,1 25,0 0,0 0,24 0,-24 0,0 25,0-25,0 25,-1-25,1 25,0-1,-25 1,0 0,0 0,0-25,0 25,-25-1,25 1,-25 0,-24 0,24-25,0 25,-24-25,-1 24,0-24</inkml:trace>
  <inkml:trace contextRef="#ctx0" brushRef="#br0" timeOffset="151315.6548">18182 8930,'-25'0,"25"0,0 0,0-25,0 25,0 0,0 0,0 0,0 25,0-25,25 0,-25 0,25 24,-25-24,25 25,0 0,-25-25,24 25,-24-25,25 25,-25 0,25-25,-25 0,0 24,25-24,-25 0</inkml:trace>
  <inkml:trace contextRef="#ctx0" brushRef="#br0" timeOffset="151472.6638">18356 8930,'0'0,"0"-25,-25 25,25 0,0-25,-25 25,25 0,0 0,0 0,0 0,-25 0,25 25,-24-25,24 25,-25-25,0 24,25 1,-25 0,0 0,1 0,-1 0</inkml:trace>
  <inkml:trace contextRef="#ctx0" brushRef="#br0" timeOffset="152172.7038">18033 9773,'0'-25,"0"25,0-25,0 25,0 0,0 0,0 0,0 0,-24 0,24 0,0 0,-25 25,25-25,-25 25,25 0,-25 0,25-1,-25 1,25 25,0-25,0-1,0 1,0 25,0-25,25 0,-25-1,25-24,0 25,0-25,-25 25,24-25,1 0,25 0,-25 0,-1 0,1 0,0 0,25-25,-26 25,1-25,0 25,0-24,0-1,-25 0,0 0,0 25,0-25,0 0,0 1,-25-1,0 0,0 0,0 0,1 1,-26-1,25 0,-24 0,-1 25,25-25,-24 1,24 24,-25 0,25-25,1 25,-1-25,25 25,-25 0,25-25,0 25,0 0,0 0,0-25,0 25,0 0,25 0,-25-24,25 24,-1 0,-24 0,25 0,0 0,0 0,0 0,-1 24,1-24,0 25,0 0,0 0,-25 0,24-1,1 1,-25 0,0 25,0-1,0-24,0 25,0-1,-25 1,25 0,-24-1,24 26,-25-26,25 1,-25-1,25 1,-25-25,25 24,0-24,0 0,0 0,0 0,0-1,0-24,25 25</inkml:trace>
  <inkml:trace contextRef="#ctx0" brushRef="#br0" timeOffset="152953.7485">18753 8830,'-25'0,"25"0,0 0,0 0,0 0,0 0,0 0,0 25,0-25,25 0,-25 25,0 0,24-25,-24 25,0-25,25 24,-25 1,25-25,-25 25,0 0,25-25,-25 25,0-25,0 0,0 0</inkml:trace>
  <inkml:trace contextRef="#ctx0" brushRef="#br0" timeOffset="153153.7599">18852 8855,'0'0,"0"0,0-25,0 25,0 0,0 0,0 0,-25 0,25 25,0-25,0 0,0 0,-25 25,25-25,0 25,-25-25,25 25,0-1,-24-24,24 25,0-25,-25 25,25-25,0 25,0-25</inkml:trace>
  <inkml:trace contextRef="#ctx0" brushRef="#br0" timeOffset="153401.7741">18951 8806,'0'0,"0"0,0 0,25 0,-25 0,0 0,0 24,0-24,25 0,-25 25,0-25,25 25,-25 0,24-25,-24 25,0-25,25 24,-25 1,0-25,25 0,-25 25,0-25,0 25,25-25,-25 0,0 0,0 0,0 0,25 0,-25 0,0 0</inkml:trace>
  <inkml:trace contextRef="#ctx0" brushRef="#br0" timeOffset="153586.7847">19125 8806,'0'0,"0"-25,0 25,0 0,0 0,0-25,0 25,0 0,0 0,0 0,0 25,0-25,0 0,0 25,0-25,0 24,0-24,-25 25,25 0,0-25,-25 25,25 0,0-25,-25 24,25-24,0 25,0-25,0 0,0 25,-24-25</inkml:trace>
  <inkml:trace contextRef="#ctx0" brushRef="#br0" timeOffset="153817.7979">19224 8781,'0'0,"0"0,0 0,0 0,0 0,0 0,0 0,0 0,25 0,-25 25,0-25,25 24,-25-24,0 25,24-25,-24 25,25-25,-25 25,0-25,0 25,25-25,-25 0,0 0,25 24,-25-24,0 0,0 0,0 0,25 0,-25 0</inkml:trace>
  <inkml:trace contextRef="#ctx0" brushRef="#br0" timeOffset="153996.8082">19398 8781,'0'0,"0"-25,0 25,0 0,0 0,0 0,0 0,0 0,0 0,0 0,0 0,0 25,0-25,0 0,0 25,0-25,-25 24,25 1,0-25,-25 25,25-25,0 25,0-25,0 25,0-25,0 0,-25 24,25-24</inkml:trace>
  <inkml:trace contextRef="#ctx0" brushRef="#br0" timeOffset="154341.8279">19447 8706,'0'0,"0"0,0 0,0 0,0 0,0 25,25-25,-25 0,0 25,25-25,-25 0,25 25,-25-25,24 25,-24-25,0 24,25-24,-25 0,0 25,25-25,-25 0,0 0,0 0,0 0,25 0,-25 0,0 0,0 0,0 0,25-25,-25 25,0 0,0-24,0-1,0 25,0-25,0 0,0 25,0-25,0 25,0 0,0-24,0 24,0 0,0 0,0 0,-25 0,25 24,0-24,-25 25,25-25,0 25,-25 0,25 0,-25-1,25 1</inkml:trace>
  <inkml:trace contextRef="#ctx0" brushRef="#br0" timeOffset="167285.5682">4912 8905,'0'-25,"0"0,24 25,-24 0,25-25,0 25,-25-24,25 24,0 0,0 0,-1 24,1-24,0 25,0 0,0 0,-1 0,-24-1,25 26,0 0,0-1,-25 1,25 24,-25 1,24-1,-24 25,0-24,0 24,0 25,0-25,0 0,0 26,0-1,0 0,0-25,-24 25,24-25,0 25,0-25,0-24,24 24,-24-25,25 1,0-1,0 1,0-1,-1-24,1-1,25 26,-25-26,24-24,1 25,-1-1,1-24,0 0,-1 0,26-1,-26-24,1 25,-1-25,1 25,0-25,-25 0,24 0,-24 0,0 0,0 0,-1 0,-24 0,25 0,-25 0,0 0,0 0,-25 25,25-25,-24 25,-1-25,-25 24,25 1,-24 25,24-25,-25 24,1 1,24 0,-25-1,25 1,-24 24,24-24,0 24,0 1,1-1,24-24,-25 49,25-25,0 1,0-1,25 0,-25 26,24-26,-24 1,25 24,0-25,0 25,-25-24,25-1,-1 1,1 24,0-25,0 1,-25-1,25 0,-1 1,-24-1,25 1,-25-1,0-24,0 24,0-24,-25 24,1 1,-1-26,0 26,-25-1,1-24</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4:33:27.087"/>
    </inkml:context>
    <inkml:brush xml:id="br0">
      <inkml:brushProperty name="width" value="0.05292" units="cm"/>
      <inkml:brushProperty name="height" value="0.05292" units="cm"/>
      <inkml:brushProperty name="color" value="#FF0000"/>
    </inkml:brush>
  </inkml:definitions>
  <inkml:trace contextRef="#ctx0" brushRef="#br0">10642 2183,'0'0,"0"0,0 0,0 0,0 0,0 0,24 25,-24-25,0 0,0 24,25 1,-25-25,25 25,-25 0,25 0,-25-25,25 24,-25 1,24-25,1 25,-25 0,25-25,0 25,-25-25,25 24,-25-24,24 0,1 0,-25 25,25-25,-25 0,25 0,-25 0,25 0,-25 0,24 0,-24-25,25 25,-25 0,25-24,-25 24,25-25,0 25,-25-25,24 25,-24-25,25 25,-25-25,25 25,-25 0,25 0,-25 0,0 0,0 0,25 0,-25 0,0 0,24 0,-24 0,0 0,25 0,-25 25,0-25,25 0,-25 25,25-25,-25 0,0 0,25 25,-25-25,25 0,-25 25,24-25,-24 0,25 0,0 24,-25-24,25 0,0 0,-25 0,24 0,1 0,0 0,-25 0,25-24,0 24,-1 0,1 0,0 0,0 0,-25-25,25 25,-1 0,-24 0,25 0,-25 0,25 0,-25 0,0 0,25 25,-25-25,0 0,0 0,25 24,-25-24,0 0,0 0</inkml:trace>
  <inkml:trace contextRef="#ctx0" brushRef="#br0" timeOffset="1430.0818">16421 2381,'25'0,"0"0,-25 0,24 0,1 0,25 0,-25 0,24 0,-24 0,25 0,-1-25,1 25,0 0,24 0,-24 0,24 0,0 0,-24-24,24 24,1 0,-1 0,1 0,-1 0,0 0,1 0,-1 0,-24 0,24 0,-24 0,0 0,-1 0,-24 0,25 0,-26 0,1 0,0 0,-25 0,25 0,-25 0,0 0,0 0,0 0,0 0,0 0,0 0</inkml:trace>
  <inkml:trace contextRef="#ctx0" brushRef="#br0" timeOffset="2810.1607">4837 3721,'0'0,"0"0,0 0,0 0,0 0,0 0,0 0,0 0,0 0,25 0,-25 0,25 0,0 0,-1 0,1 0,0 0,25 0,-1 0,1 0,0 0,24 0,-24 0,24 0,25-25,-24 25,-1 0,25 0,-24-25,24 25,-25 0</inkml:trace>
  <inkml:trace contextRef="#ctx0" brushRef="#br0" timeOffset="3106.1776">7789 3646,'0'0,"0"0,0 0,0 0,25 0,-25 0,25 0,-25 25,24-25,1 0,25 0,-25 0,24 0,-24 0,25 0,-1 0,1 0</inkml:trace>
  <inkml:trace contextRef="#ctx0" brushRef="#br0" timeOffset="3318.1897">9897 3795,'25'25,"0"-25,-25 0,25 25,0-25,-1 0,-24 0,25 0,0 0,0 25,-25-25,25 0,-1 0,26 0,-25 0,0 0,-1 0,26 0,0 0,-1 0,-24 0,50-25</inkml:trace>
  <inkml:trace contextRef="#ctx0" brushRef="#br0" timeOffset="4916.2812">9054 8731,'0'-25,"0"25,0 0,0-24,0 24,0 0,0 0,0 0,0 0,-25 0,25 0,-25 0,1 0,24 0,-25 0,25 0,-25 0,25 24,-25-24,0 25,1 0,-1 0,0 0,0-1,0 1,1 25,24-25,-25 24,0-24,0 25,25-25,0 24,0-24,0 0,0 24,0-24,0 0,0 0,0 0,25-1,0 1,-25 0,25-25,-1 25,1-25,0 25,0-25,-25 0,25 0,-1 0,1 0,0 0,0-25,0 25,-1-25,1 25,0-25,-25 0,25 1,-25 24,0-25,0 0,0 0,0 0,0 1,0-1,0 25,-25-25,0 0,25 25,-25 0,1-25,-1 25,0 0,0 0,0 25,1-25,-1 0,0 25,0-25,0 25,1-25,24 25,-25-25,25 24,-25-24,25 0,0 25,0-25,0 0</inkml:trace>
  <inkml:trace contextRef="#ctx0" brushRef="#br0" timeOffset="5328.3047">9600 9004,'0'0,"0"-25,0 25,0-25,0 25,0 0,-25 0,25-24,0 24,-25 0,25 0,-25 0,25 0,-24 0,-1 0,25 24,0-24,-25 0,25 25,-25-25,25 25,0-25,-25 25,25 0,0 0,0-1,0-24,0 25,0 0,0 0,25 0,0-1,-25-24,25 25,0-25,-1 25,1-25,0 25,0-25,0 0,-1 0,1 0,0 0,0 0,24 0,-24 0,0-25,0 25,-25-25,25 25,-1-25,-24 25,25-24,-25-1,0 0,0 0,0 0,0 1,0-1,0 0,-25 0,25 0,-24 0,-1 1,0 24,0-25,-24 25,24-25,0 25,0 0,0 0,-24 0</inkml:trace>
  <inkml:trace contextRef="#ctx0" brushRef="#br0" timeOffset="6024.3445">9377 9748,'0'0,"0"0,0 0,0 0,0 0,0 0,0 0,0 0,0 0,0 0,-25 0,25 25,-25-25,25 25,-25-25,25 25,-25-1,0 1,1 0,-1 0,-25 24,25 1,1-25,-26 25,0-1,26 1,-26 24,0-24,1-1,-1 1,25 0,-24-1,-1 1,25-1,1 1,-1-25,0 0,0-1,0 26,1-50,24 25,-25 0,25-1,-25 1,25-25,-25 25,25-25,0 25,0-25,0 0</inkml:trace>
  <inkml:trace contextRef="#ctx0" brushRef="#br0" timeOffset="6500.3718">9426 9872,'0'0,"0"0,0 0,0 0,0 0,0 0,0 0,0 0,0 0,0 0,0 0,0 0,0 0,0 25,0-25,25 0,-25 25,25 0,0-25,-1 24,26 1,-25 0,0 25,24-25,1 24,-25 1,24-1,1 1,-1 0,-24-26,25 26,-1 0,-24-1,25 1,-1-25,-24 24,25-24,-25 0,24 0,-24 24,0-49,25 25,-26 0,1 0,0-25,0 24,-25-24,25 0,-25 25,24-25,-24 0,0 0</inkml:trace>
  <inkml:trace contextRef="#ctx0" brushRef="#br0" timeOffset="7468.4271">7913 10120,'0'0,"0"0,0 0,0-24,0 24,0 0,0 0,-25-25,25 25,0 0,-25 0,25 0,-24 0,-1 0,25 0,-25 0,0 25,0-25,25 24,-24-24,-1 25,0 0,0 0,0 0,25-1,-24 1,24 25,-25-25,25 24,0-24,0 25,0-26,0 26,0-25,25 0,-1-1,-24 1,25 0,0-25,0 25,0-25,-1 25,1-25,0 0,0 0,0 0,-1 0,1 0,0 0,-25 0,25-25,-25 25,25 0,-25-25,0 25,0-25,0 25,0-25,0 25,0-24,-25 24,25-25,-25 25,25-25,-25 25,0-25,1 25,24-25,-25 25,0 0,25 0,-25 0,25 0,-25 0,25 0,0 0,0 0,0 0,0 0,0 0,0 0,0 0,0-24,25 24,0 0,-25 0,25 0,0 0,-25-25,24 25,1 0,0 0,0 0,-25 25,25-25,-1 0,1 0,-25 24,25-24,0 25,-25-25,25 25,-25 0,0-25,0 25,24-1,-24 1,0-25,0 25,0 0,0 0,0-25,0 24,25-24</inkml:trace>
  <inkml:trace contextRef="#ctx0" brushRef="#br0" timeOffset="8544.4887">10269 10145,'0'0,"0"0,0-25,25 25,-25 0,0 0,0 0,0 0,25 0,-25 25,0-25,0 25,25 0,-25-25,25 25,-25-1,0 1,25 0,-25 0,24 0,-24-1,0 1,0-25,0 25,25-25,-25 25,0-25,0 0,0 0,0 0,0 0,0 0,0 0,0 0,0 0,0 0,0 0,0-25,0 25,0-25,0 0,0 1,0-1,0 0,-25 0,25 0,0 1,0-26,-24 25,24 0,0 1,0-1,0 0,0 0,0 0,0 0,0 25,0-24,24 24,-24-25,25 25,-25 0,25 0,0-25,-25 25,25 0,-1 0,1 0,0 25,-25-25,25 0,0 25,-25-25,0 24,24-24,-24 25,0 0,0-25,0 25,0-25,0 25,-24 0,24-25,-25 24,25 1,-25-25,25 25,-25-25,25 0,0 0,-25 25,25-25,0 0,0 0,0 0,0 0,0-25,0 25,0 0,0 0,25 0,-25 0,25-25,0 25,0 0,-25 0,24 0,26 0,-25 0,0 0,-1 0,1 0,0 25,0-25,0 25,-1-25,-24 25,25-1,-25-24,0 25,0 0,0-25,0 25,0 0,0-25,-25 24,1-24,24 25,-25-25,-25 25,25-25,1 0,-26 25,25-25,-24 0,-1 0,25 0,-24 0,-1 0,25-25,-24 25</inkml:trace>
  <inkml:trace contextRef="#ctx0" brushRef="#br0" timeOffset="9920.5674">8508 11336,'0'0,"0"25,-24-25,24 0,-25 0,25 24,-25-24,0 0,0 25,1-25,-1 25,0-25,0 0,0 0,25 25,-24-25,-1 0,0 0,25 0,-25 0,25 0,-25 0,25-25,0 25,0 0,0 0,-25-25,25 25,0 0,0-25,0 25,0-24,0 24,25-25,-25 25,25 0,-25-25,25 25,-25-25,25 25,-25 0,25 0,-25-25,24 25,-24 0,25 0,0 0,-25 0,25 0,-25 0,25 25,-1-25,-24 25,25-25,-25 25,25 0,-25-1,25 1,-25 0,25 0,-25 0,0-1,0 1,0 25,0-25,-25 24,25-24,-25 25,0-26,0 26,1 0,-1-26,0 26,-25-25,26 0,-1-1,0 1,0 0,0 0,0-25,25 25,-24-25,-1 0,25 0,-25-25,25 25,-25-25,25 0,-25 25,25-25,0 1,0-1,0 0,0 0,0 0,0 1,0-1,25 25,-25-25,25 25,0-25,0 25,-1 0,1 0,0 0,0 0,0 25,0-25,-1 0,1 25,25-25,-25 25,-1-25,1 24,0-24,0 25,0-25,-1 25,1-25,0 0,-25 25</inkml:trace>
  <inkml:trace contextRef="#ctx0" brushRef="#br0" timeOffset="10338.5913">9426 11361,'0'0,"0"0,0 0,0 0,0 0,-25 0,25 0,0 0,0 0,0 0,-24 24,24-24,0 0,0 25,0-25,-25 0,25 25,0-25,0 0,0 25,0-25,0 0,0 0,0 0,25 0,-25 0,0 0,24 0,-24 0,0 0,25 0,-25 0,0 0,0-25,0 25,0 0,0 0,0-25,0 25,0 0,0-25,0 25,0 0,0 0,-25 0,25 0,-24 0,24 0,-25 0</inkml:trace>
  <inkml:trace contextRef="#ctx0" brushRef="#br0" timeOffset="10628.6079">9501 11782,'0'25,"0"-25,0 0,0 0,0 0,0 0,0 25,0-25,0 0,0 0,0 0,0 0,0 0,0 0,0 0,0 0,0 0,0 0,0 0,0 0,0 0,0 0,0 0,0-25,0 25,0 0,0-25,0 25,0 0,0 0,0-25,-25 25,25 0,-25 0,25 0,0 0,-25 0,25 0,-25 0</inkml:trace>
  <inkml:trace contextRef="#ctx0" brushRef="#br0" timeOffset="11280.6452">10369 11410,'0'0,"0"0,0-25,0 25,0-24,25 24,-25-25,24 25,-24-25,0 25,0-25,0 25,0-25,0 25,0-24,0 24,0 0,0-25,0 25,0 0,0 0,0 0,0 0,0 0,0 25,0-25,0 24,0 1,0 0,0 0,0 0,0-1,0 26,0-25,0 24,25 1,-25-25,0 24,0-24,0 25,0-25,0 24,0-24,0 0,0 0,25-1,-25 1,0 0,0 0,0-25,0 25,0-25,0 24,0-24</inkml:trace>
  <inkml:trace contextRef="#ctx0" brushRef="#br0" timeOffset="11464.6557">10294 12080,'-25'0,"25"0,-24 25,24-25,0 0,0 0,0 0,0 0,0 0,0 0,0 0,0 0,24 24,1-24,0 0,0 0,0 0,0-24,24 24,-24 0,25 0,-1-25,-24 25,25 0,-26 0,26-25,-25 25,0 0,-1 0,1 0</inkml:trace>
  <inkml:trace contextRef="#ctx0" brushRef="#br0" timeOffset="16570.9478">7888 11212,'0'0,"0"0,0 0,0 0,0 0,0 0,0 0,0 0,0 0,-25 0,25 0,0 0,-24 0,24 25,-25-25,0 24,0 1,0 0,25 0,-49 0,24-1,0 26,0 0,1-1,-1 1,0 24,0 1,0-1,25 0,-24-24,24 24,0 1,24-26,-24 1,25 0,0-1,0 1,24-25,-24 24,25-24,-1 25</inkml:trace>
  <inkml:trace contextRef="#ctx0" brushRef="#br0" timeOffset="17406.9956">10542 11162,'0'0,"0"0,0 0,25 0,-25 0,0 0,25 0,-25 0,25 0,0 25,-1-25,1 25,0 0,0-25,0 24,24 26,-24-25,0 0,24 24,-24-24,0 25,0-1,0 1,-25-1,24 1,-24 0,0-1,0 26,0-26,0 1,-24 24,-1-24,0-1,-25 1,26 0,-26-1,25 1,-24-25,24 24,-25-24,25 0,-24 0,24 0</inkml:trace>
  <inkml:trace contextRef="#ctx0" brushRef="#br0" timeOffset="17843.0205">11138 11336,'0'0,"0"0,0 0,0 0,0 0,0 0,24 0,-24 25,25-25,-25 24,25 1,0 0,0 0,-1 0,1-1,0 1,25 25,-25-25,-1-1,1 1,25 25,-25-25,-1-1,1 1,0 0,0-25,-25 25,25-25,-1 0,-24 25,0-25,0 0</inkml:trace>
  <inkml:trace contextRef="#ctx0" brushRef="#br0" timeOffset="18054.0326">11559 11410,'0'0,"-24"0,24 0,0 0,0 0,0-25,0 25,-25 25,25-25,0 0,0 25,-25 0,25 0,-25-1,25 1,-25 0,1 25,-1-1,25 1,-25-25,0 24,0 1,0-1,1 1,-1 0</inkml:trace>
  <inkml:trace contextRef="#ctx0" brushRef="#br0" timeOffset="24138.3806">8360 12303,'0'0,"0"0,0 0,0 0,0 0,0 0,0 0,0 0,0 0,0 0,0 0,0 0,0 0,0 0,0 0,0 0,0 0,0 0,24 25,-24-25,0 0,0 0,25 25,-25-25,0 0,25 25,-25-25,25 0,-25 24,0-24,25 25,-1-25,-24 25,25-25,-25 25,25-25,0 25,-25-25,25 24,-1 1,-24-25,25 25,0-25,0 0,-25 25,25-25,-1 25,1-25,0 0,0 0,0 24,-1-24,-24 0,25 0,0 0,0 25,0-25,-1 0,1 0,0 0,0 0,0 25,-1-25,1 0,0 0,-25 0,25 0,0 0,-1 0,1 0,0 0,0 0,-25 0,25 0,0 0,-1 0,1-25,-25 25,25 0,0 0,0 0,-1 0,-24-25,25 25,0 0,0 0,0-24,-25 24,24 0,1 0,0-25,-25 25,25-25,0 25,-1-25,-24 25,25-25,0 1,0 24,-25-25,25 25,-1-25,1 0,-25 25,25-25,0 25,-25-24,25 24,-25-25,24 25,-24 0,25-25,-25 25,0 0,25-25,-25 25,0 0,0 0,0-25,0 25,25 0,-25 0,0 0,0-24,0 24,0 0,0 0,0 0,0 0,0 0</inkml:trace>
  <inkml:trace contextRef="#ctx0" brushRef="#br0" timeOffset="24692.4123">9302 12799,'0'0,"0"0,0-25,0 25,0 0,0 0,0 0,0 0,0 0,0 0,0 25,0-25,0 0,0 0,0 25,0-25,0 0,0 25,25 0,-25-25,0 24,0 1,0 0,25-25,-25 25,0 0,0-1,0 1,0-25,0 25,0 0,0-25,0 25,0-25,0 24,0-24</inkml:trace>
  <inkml:trace contextRef="#ctx0" brushRef="#br0" timeOffset="24942.4266">9079 13072,'0'0,"0"0,0 0,0 0,0 0,0 0,0 25,0-25,25 0,-25 0,0 25,24-25,1 24,-25-24,25 25,0-25,-25 25,25 0,-1-25,-24 25,25 0,-25-25,25 24,-25-24,0 25,25-25,-25 25,25-25,-25 0</inkml:trace>
  <inkml:trace contextRef="#ctx0" brushRef="#br0" timeOffset="25154.4387">9575 13122,'0'0,"0"-25,25 25,-25 0,0 0,0 0,0 0,0 0,0 0,0 0,-25 0,25 0,0 25,-25-25,25 0,-25 24,25-24,-24 25,-1 0,25-25,-25 25,0 0,25 0,-25-1,1-24,24 25</inkml:trace>
  <inkml:trace contextRef="#ctx0" brushRef="#br0" timeOffset="30241.7297">9079 13767,'0'0,"0"0,0-25,-25 25,25 0,0 0,0 0,0-25,0 25,0 0,0 0,0 0,0-25,0 25,0 0,0-25,0 25,0 0,25-24,-25 24,25 0,-1-25,-24 25,25 0,0 0,0-25,0 25,-25 0,24 0,1 0,-25 0,25 25,-25-25,0 0,0 25,25-25,-25 24,0-24,0 25,-25-25,25 25,-25 0,25 0,0-25,-25 24,25 1,-24-25,24 25,-25-25,25 0,0 25,0-25,0 0,0 0,0 0,0 0,0 0,0 0,0 0,0 0,0 0,0 0,25 0,-25 0,24 0,1 0,-25 0,25 0,0 0,0 0,0 25,-25-25,24 0,-24 24,25-24,-25 25,0-25,25 25,-25-25,0 25,0-25,0 25,-25-25,25 24,0-24,-25 25,25-25,-24 25,24-25,-25 0,25 25,-25-25,0 0,0 0,25 0,-25 0,1-25,-1 25,0 0,25-25,-25 25,0 0,25-25,-24 25,-1-24,25 24</inkml:trace>
  <inkml:trace contextRef="#ctx0" brushRef="#br0" timeOffset="30557.7478">9525 13667,'0'0,"0"0,0 0,0 0,0 0,25 0,-25 0,0 0,25-24,-25 24,25 0,0 0,-25 0,24 0,1 0,0 0,-25 0,25 0,0 0,-25 0</inkml:trace>
  <inkml:trace contextRef="#ctx0" brushRef="#br0" timeOffset="30754.759">9550 13841,'0'0,"25"0,-25 0,0 0,0 0,25 0,-25 0,25 0,-1 0,-24 0,25 0,0 0,-25 0,25 0,0 0,-1 0,1 0,-25 0</inkml:trace>
  <inkml:trace contextRef="#ctx0" brushRef="#br0" timeOffset="30946.77">9699 13940,'0'0,"0"25,0-25,0 0,0 0,25 0,-25 0,25 0,-1 0,-24 0,25 0,0 0,0 0,-25 0</inkml:trace>
  <inkml:trace contextRef="#ctx0" brushRef="#br0" timeOffset="33345.9072">10294 13419,'25'0,"-25"0,0-24,0 24,0 0,0 0,0 0,0 0,0 0,0 0,0 24,-25-24,25 0,0 25,-25 0,25 0,-24 0,24-1,-25 26,25-25,-25 24,25-24,0 25,-25-25,25 24,0-24,0 0,-25 0,25-1,0 1,0 0,0 0,25-25,-25 25,0-25,25 0,-25 0,25 0,0 0,-25 0,24 0,1-25,-25 25,25 0,-25-25,25 25,-25-25,25 25,-25-25,25 25,-25-24,0 24,0-25,0 25,0 0,0 0,0-25,-25 25,25 0,0 0,-25 0,25 0,-25 0,0 0,25 0,-25 25,25-25,-24 0,24 25,-25-25</inkml:trace>
  <inkml:trace contextRef="#ctx0" brushRef="#br0" timeOffset="33722.9288">10642 13519,'24'0,"-24"-25,0 25,0 0,0 0,0 0,0 0,0 0,-24 0,24 0,-25 25,25-25,-25 24,25-24,-25 25,25 0,-25 0,25 0,-24-1,24 1,0 0,0 0,0 0,0-25,0 24,0 1,0-25,0 25,24-25,-24 25,25-25,-25 0,25 0,-25 0,25 0,0 0,-25 0,24 0,1 0,-25 0,25-25,0 25,-25-25,25 25,-25-25,24 25,-24-24,0 24,0-25,0 25,0-25,0 25,-24-25,24 0,-25 25,0 0,25-24,-25 24,0 0,-24-25</inkml:trace>
  <inkml:trace contextRef="#ctx0" brushRef="#br0" timeOffset="37069.1202">11882 11410,'0'0,"0"-25,0 25,0 0,0 0,25 0,-25-24,0 24,0 0,24 0,-24-25,25 25,-25 0,25 0,-25 0,25 0,0 0,-25 0,24 0,1 0,-25 0,25 0,0 25,-25-25,25 24,-25 1,0-25,0 25,0 0,0 0,0-1,0 26,-25-25,0 0,0-1,0 26,1-25,-26 0,25 24,0-24,-24 0,24 0,0-1,-24-24,24 25,25-25,-25 0,0 0,25 0,-25 0,25-25,0 25,-24 0,24-24,0 24,0-25,0 0,0 25,24-25,1 0,-25 25,25-24,0 24,0 0,-25 0,24 0,1 0,0 0,0 0,0 24,-25-24,24 25,1 0,0-25,-25 25,25-25,0 25,-25-1,24-24,-24 25,25-25,-25 0,25 25,-25-25,0 0,25 0,-25 25,25-25</inkml:trace>
  <inkml:trace contextRef="#ctx0" brushRef="#br0" timeOffset="37409.1396">12378 11534,'0'0,"0"0,0-25,0 25,0 0,0 0,0 0,-25 0,25 0,0 0,0 0,0 0,-25 0,25 25,0-25,-25 25,25 0,0 0,0-1,0 1,0 0,0 0,0 0,0-1,0 1,0-25,25 25,-25 0,25-25,-25 25,25-25,0 24,-1-24,-24 0,25 0,0 0,0 0,0 0,0 0,-1-24,26 24,-50 0,25-25,0 0,-1 25,-24-25,25 0,-25 1,0-1,0 0,0 0,0 0,-25 1,25-1,-24 0,-26 0,25 0,-24 1,-1 24,0-25,1 25</inkml:trace>
  <inkml:trace contextRef="#ctx0" brushRef="#br0" timeOffset="38631.2095">8012 12502,'0'24,"0"1,0 0,0 0,0 24,25 1,-25 0,0-1,0 1,0-1,0 26,0-26,0 26,0-26,0 26,0-1,0 1,0-1,0-24,-25 24,25 1,0-26,-25 26,25-26,0 1,0-1,0-24,0 25,0-25,0 24,0-24,0 0,0 0,0-1,0 1,0-25,0 25,0-25,0 25,0-25,0 0,0 0,0 0,0 0,0 0,-24 0</inkml:trace>
  <inkml:trace contextRef="#ctx0" brushRef="#br0" timeOffset="38918.226">7839 14089,'-25'0,"25"-25,0 25,-25-25,25 25,0 0,0 0,0-24,0 24,0 0,0 0,0 0,0 0,0 0,0 0,0 0,0 0,0 24,0-24,0 0,0 25,0-25,25 25,-25 0,0 0,25-1,-25 1,0 0,24 0,-24 0,0-1,25 1,-25 0,0 0,25 0,-25-25,0 25,25-25,-25 24,25-24,-25 0,0 0,24 0,-24 0,25-24,0 24,-25-25,25 0,-25 0,25 0,-1 0,1 1,-25-1,25 0,-25 0,25 0,-25 1</inkml:trace>
  <inkml:trace contextRef="#ctx0" brushRef="#br0" timeOffset="41865.3945">7690 14709,'0'0,"0"0,0 0,0 0,0 0,0 0,0 0,0 0,0 0,0 0,0 25,-25-25,25 25,-25-25,25 25,-25-1,1 1,-1 25,0-25,0 24,0-24,1 25,-26-1,25 1,0-25,1 24,-1-24,0 0,0 24,25-24,0-25,0 25,0 0,0-25,0 25,0-25,25 0,0 0,0 25,-1-25,1 0,0 0,25 0,-1 0,-24-25,25 25,-1 0,1 0,-1-25,-24 25,25-25,-25 25,24-25,-24 25,0-25,0 25,-25 0,24-24,-24 24,25 0,-25-25,0 25,0 0,0 0,-25-25,25 25,-24 0,-1 0,25 0,-25-25,25 25,-25 0,25 0,-25 0,25 0,-24 0,24 25,0-25,0 0,-25 25,25-25,0 25,0-1,0-24,0 25,0 0,0 25,0-25,0-1,0 1,0 0,0 0,0 24,0-24,0 0,0 0,0 0,0-25,0 24,0 1,0-25</inkml:trace>
  <inkml:trace contextRef="#ctx0" brushRef="#br0" timeOffset="42230.4154">8161 15280,'0'-25,"0"25,0 0,0 0,-25 0,25 0,-25 0,25 0,0 25,-24-25,24 24,-25 1,25-25,0 25,-25 25,25-25,0-1,0 1,0 0,0 0,0 0,0-1,0 1,25-25,-25 25,25 0,-1-25,-24 25,25-25,0 0,0 0,0 0,-25 0,25 0,-1-25,1 25,0-25,0 25,0-25,-1 0,1 1,-25 24,25-25,-25 0,0 0,0 0,0 1,0-1,-25 0,0 0,1 0,-1 25,-25-25,25 1,-24 24,-1 0,0 0,1 0,24 0</inkml:trace>
  <inkml:trace contextRef="#ctx0" brushRef="#br0" timeOffset="43658.4971">10790 12328,'25'25,"0"0,0-25,0 24,-1 1,1 0,0 25,0-26,0 1,-1 25,1-25,0 24,0-24,0 25,-1-1,1 1,-25-25,25 24,0 1,0-1,-25 1,24 0,1-1,-25 1,25 0,-25-1,0 1,25-1,-25 1,25 24,-25-24,0 0,0-1,0 1,0-1,0-24,0 25,0-1,0-24,0 25,0-25,0 24,-25-24,25 25,0-26,-25 1,25 25,-25-25,25-1,-25 1,25 0,0 0,-24-25,24 25,-25 0,25-25,0 24,0-24,0 0,0 0,0 0,0 0,0 0,0 0,0 0,0 0,0 0,0 0,0 0,0 0,0 0,0 0,0 0,0 0,0 0,0 0,0 0,0 0,0 0,0 0,0 0,0 0,0 0,0 0,0 0,0 0,0 0,0 0,0 0,0 0,0 0,0 0,0 0,0 0,0 0,0 0,0 0,0 0,0 0,0 0,-25 0,25 0,0 0,0-24,0 24,0 0,0 0,0 0,0 0,0 0,0-25,0 25,0 0,0 0,-25 0,25 0,0 0,0 0,0 0,0 0,0 0,0 0,0 0,0 0,0 0,0 0,0 0,0 0,0 0,0 0,0 0,0 0,0 0,0 0,0 0,0 0,0 0,0 0,0 0,0 0,0 0,0 0,0 0,0 25,0-25</inkml:trace>
  <inkml:trace contextRef="#ctx0" brushRef="#br0" timeOffset="44221.5293">11063 14337,'0'0,"0"-25,0 25,0 0,0 0,0 0,0-25,0 25,0 0,0 0,0 0,0 0,0 0,0 0,0 0,0 0,0 0,0 0,0 0,0 0,0 0,0 0,0 0,0 25,0-25,0 25,0-25,0 25,0 0,0 0,0-1,0 1,0 0,0 25,0-26,0 1,0 0,0 0,0 0,0-1,0 1,0 0,0-25,0 25,0-25,0 25,25-25,-25 0,0 0,25 0,-25 0,0 0,25 0,-25 0,24 0,1-25,-25 25,25-25,0 25,-25-25,25 0,-1 25,-24-24,25 24,0-25,-25 25,25-25,-25 25,25-25,-25 25,25 0,-25 0,0 0</inkml:trace>
  <inkml:trace contextRef="#ctx0" brushRef="#br0" timeOffset="44574.5495">11286 14213,'0'0,"0"0,0 0,0 0,0 0,-24 0,24 0,0 0,0 0,0 0,0 0,0 0,0 25,0-25,0 25,0-1,-25 1,25 0,0 0,-25 0,25 24,-25-24,25 0,-25 25,25-26,-24 1,24 25,-25-25,25-1</inkml:trace>
  <inkml:trace contextRef="#ctx0" brushRef="#br0" timeOffset="46102.6369">10815 15180,'0'25,"0"-25,0 0,0 0,-25 25,25-25,-24 25,24-25,-25 25,0-25,25 24,-25-24,0 0,1 25,-1-25,25 0,-25 25,0-25,0 0,25 0,-24 0,24 0,-25 0,25 0,-25-25,25 25,0 0,-25 0,25-25,0 25,0-24,0 24,0-25,0 25,0-25,0 25,0-25,0 25,0-25,0 25,25 0,-25-24,0 24,25 0,-25 0,25 0,-25-25,24 25,-24 0,0 0,25 25,-25-25,25 0,-25 24,25 1,-25-25,25 25,-25 0,0 0,0-1,0 1,0 0,0 0,-25 25,25-26,-25 1,0 0,0 25,1-26,-1 1,0 25,0-25,0-1,1 1,-1 0,0 0,0-25,0 25,0-25,25 0,-24 0,24 0,0-25,-25 25,25-25,0 25,0-25,0 0,0 25,25-24,-25-1,0 25,24-25,1 25,-25-25,25 25,0 0,0 0,-25 0,25 0,-1 25,1-25,0 0,0 25,0-25,-1 25,1-25,0 24,0-24,0 25,-1-25,-24 0,25 25,0-25</inkml:trace>
  <inkml:trace contextRef="#ctx0" brushRef="#br0" timeOffset="46409.6544">10964 15379,'0'0,"0"-25,0 25,0-25,0 25,-25 0,25 0,0 0,0 25,0-25,-25 0,25 25,0 0,0 0,0-1,0 1,0 0,0 0,25 0,-25-1,25 1,-25 0,25 0,0 0,-25-25,24 24,1-24,0 0,0 0,0 25,-1-25,1 0,0-25,-25 25,25-24,0 24,-1-25,1 0,-25 25,25-25,-25 0,0 1,0-1,0 0,0 0,0 0,-25 1,0-1,1 0,-1 0,-25 25,1-25,-1 25,-24 0</inkml:trace>
  <inkml:trace contextRef="#ctx0" brushRef="#br0" timeOffset="46683.6701">9128 16148,'25'-25,"-25"25,25-25,-25 25,0 0,0 0,0 0,0 0,0 0,0 25,0 0,0-25,0 25,0 24,0-24,0 25,0-26</inkml:trace>
  <inkml:trace contextRef="#ctx0" brushRef="#br0" timeOffset="49065.8064">12725 7094,'0'0,"0"0,0 0,0 0,0 0,0 0,0 0,0 25,0-25,0 25,0-25,0 25,0-1,0 1,0 0,0 25,0-26,25 26,-25-25,0 24,0 1,0 0,0 24,25-24,-25 24,0 0,25 1,-25 24,0-24,24 24,-24 0,25 0,-25 0,0 25,25-24,-25-1,25 25,-25 0,25-25,-25 25,24 0,-24-25,25 25,-25 0,25 0,-25-24,25 24,-25 0,0 25,25-25,-25 0,0 24,24 1,-24 0,0 0,0 0,0 24,0-24,0 0,0 25,0-26,0 26,0-25,0 25,0-26,0 1,0 25,0-25,0 0,25-1,-25 1,0 0,0 0,25 0,-25-1,0 1,0 0,25 0,-25-25,0 25,25-25,-25 25,24-25,-24 25,0-25,25 0,-25 0,25-25,0 25,-25-25,25 0,-25 1,24-1,-24 0,25 0,0 0,0-24,-25-1,25 1,-1-1,1 0,-25-24,25 0,0 24,-25-24,25-26,0 26,-25-25,0 0,24 0,-24-1,0 1,25-25</inkml:trace>
  <inkml:trace contextRef="#ctx0" brushRef="#br0" timeOffset="56042.2054">12303 3696,'0'0,"0"0,0 25,0-25,0 0,0 0,0 0,0 0,0 0,0 0,0 0,0 0,25 0,0 0,0 0,24 0,-24 25,25-25,0 0,24 0,-24 0,24 0,0 0,1 0,-1 0,1-25,-1 25,25 0,0 0,-24-25,24 25,-24 0,-1-25,0 25,1 0,-1 0</inkml:trace>
  <inkml:trace contextRef="#ctx0" brushRef="#br0" timeOffset="56554.2347">16148 3721,'0'0,"25"0,-25 0,25 0,-25 0,25 0,-1 0,26 0,-25 0,24 0,1 0,-25 0,49 0,-24 0,-1 0,26-25,-1 25,-24 0,24 0,-24 0,24 0,-24 0,0 0,-1 0</inkml:trace>
  <inkml:trace contextRef="#ctx0" brushRef="#br0" timeOffset="57754.3033">4192 5333,'0'0,"0"0,0 0,0 0,0 0,0 0,0 0,0 0,0 0,0 0,0 0,25 0,-25 0,25 25,0-25,-25 0,49 0,-24 0,25-25,-1 25,1 0,0 0,-1 0,26-25,-1 25,0 0,1 0,-1-25,1 25,24 0,-25-24,1 24,-26 0,26-25</inkml:trace>
  <inkml:trace contextRef="#ctx0" brushRef="#br0" timeOffset="58314.3353">10344 5209,'0'0,"0"0,25 25,-25-25,25 0,-1 0,1 0,0 0,0 0,24 0,-24 0,25 0,-1-25,1 25,24 0,-24 0,24-25,1 25,-26 0,26 0</inkml:trace>
  <inkml:trace contextRef="#ctx0" brushRef="#br0" timeOffset="58554.3491">13320 5135,'25'0,"0"0,0 0,0 0,-1 24,-24-24,25 0,-25 0,25 0,-25 0,25 0,-25 0,25 0,-25 0,25 0,-1 0,1 0,0 0,25-24,-26 24,26 0,0 0,-1 0,1 0,-1 0,1 0,24 0</inkml:trace>
  <inkml:trace contextRef="#ctx0" brushRef="#br0" timeOffset="60606.4664">18182 8582,'0'0,"0"0,0-24,0 24,0 0,0 0,0 0,0 0,0 0,0 0,0 0,0 0,0 0,25 0,-25 24,25-24,-25 25,25-25,-25 25,24-25,1 25,-25 0,25-25,0 24,-25 1,25-25,-25 25,24-25,-24 25,0-25,25 0,-25 25</inkml:trace>
  <inkml:trace contextRef="#ctx0" brushRef="#br0" timeOffset="60814.4783">18455 8533,'-25'-25,"25"25,0-25,0 25,0 0,0 0,-25-25,25 25,0 0,0 0,0 0,0 25,-24-25,24 25,0-25,0 25,-25 0,25-1,-25 1,0 0,25 0,-25 0,25 24,-24-24,-1 0,25 0,0-1,-25 1,25 0</inkml:trace>
  <inkml:trace contextRef="#ctx0" brushRef="#br0" timeOffset="61226.5019">18257 9277,'-25'-25,"25"25,0-25,0 25,0 0,0-24,0 24,-25 0,25 0,0 0,0 0,0 0,0 24,0-24,0 25,0-25,0 25,0 0,0 0,0-1,0 26,0-25,0 0,0-1,0 1,0 0,0-25,0 25,0 0,0-25,25 24,-25-24,0 0,25 25,-25-25</inkml:trace>
  <inkml:trace contextRef="#ctx0" brushRef="#br0" timeOffset="61574.5218">18505 9252,'0'-25,"0"25,0 0,0 0,0 0,0 0,0 0,0 0,0 0,0 0,0-24,24 24,-24 0,25 0,0 0,0 0,-25 0,49-25,-24 25,0 0,0 0,0 0,-1 0,1 0,-25-25,25 25,0 0,-25 25,0-25,25 0,-25 0,0 25,0-1,0-24,0 25,0 0,0 0,-25 0,25 24,0-24,-25 0,25 24,0-24,-25 0,25 0,0 0,0-1,0 1,0 0,0 0,0 0,0-25,0 24,0-24,0 25,0-25,0 0,0 0,0 0</inkml:trace>
  <inkml:trace contextRef="#ctx0" brushRef="#br0" timeOffset="61739.5313">18703 9550,'0'0,"0"0,0 0,0-25,0 25,0 0,0 0,0 0,0 0,0 0,0-25,25 25,-25 0,25 0,24-25,-24 25,0 0,25 0,-1 0,-24-24,25 24</inkml:trace>
  <inkml:trace contextRef="#ctx0" brushRef="#br0" timeOffset="63104.6093">13742 8731,'0'-25,"0"25,0 0,0 0,0 0,0 0,0 0,0 0,0 0,0 0,0 0,0 0,0 0,0 0,-25 0,25 0,0 25,-24-25,24 25,-25-25,0 25,0-25,25 25,-25-1,1-24,24 25,-25 0,0-25,25 25,0-25,0 25,0-25,0 0,0 0,0 24,0-24,0 0,25 0,0 0,-1 0,1 0,0 0,0 0,0 0</inkml:trace>
  <inkml:trace contextRef="#ctx0" brushRef="#br0" timeOffset="63799.6491">13569 8880,'0'0,"0"0,0 0,0 0,0 0,0 0,0 0,0 0,0 0,0 0,0 0,0 0,0 0,0 0,24 0,1 0,-25 0,25 0,0 0,0 0,-1 0,1 0,25 0,-25 0,24 0,1 0,-1-25,1 25,0 0,-1 0,1 0,-1 0,26 0,-26 0,26 0,-26 0,26 0,-1 0,-24 0,24 0,1 0,-26 0,26 0,-1 0,-24 0,24 0,-24 0,24 0,-24 0,-1 0,1 0,24 0,-24 0,0 0,-1 0,-24 0,25 0,-1 0,1 0,0 0,-1 0,1 0,-1 0,-24 0,25 0,-1 0,-24 0,25 0,-25 0,24-25,-24 25,0 0,24 0,-24 0,0 0,25 0,-26 0,1 0,0 0,25 0,-26 0,1 0,0-24,25 24,-25 0,-1 0,1 0,0 0,0 0,0 0,-1 0,1 0,0 0,0 0,-25 0,25-25,-1 25,-24 0,25 0,0 0,-25 0,25 0,-25 0,0 0,25 0,-25-25,0 25,24 0,-24 0,0 0,0 0,0 0,0 0,0 0,0 0,0 0,0 0,0 0,0 0,0 0,0 0,0 0,0 0,0 0,0 0,0 0,0 0,0 0,0 0,0 0,0 0</inkml:trace>
  <inkml:trace contextRef="#ctx0" brushRef="#br0" timeOffset="64176.6707">17016 8533,'-24'0,"24"0,0 0,0 0,0 0,0 0,0 0,-25 0,25 0,0 0,0 0,0 0,0 0,0 0,0 0,0 0,0 0,0 0,25 25,-25-25,0 0,24 24,-24-24,25 0,-25 25,25-25,-25 25,25-25,0 0,-1 25,-24-25,25 0,0 25,0-25,0 24,-25-24,24 0,-24 25,25-25,-25 0,0 25,0-25,0 25,0-25,-25 25,25-25,-24 24,-1-24,0 25,0 0,0-25,1 25,-1 0,-25-25,25 24</inkml:trace>
  <inkml:trace contextRef="#ctx0" brushRef="#br0" timeOffset="69135.9543">14685 7789,'0'-25,"0"0,0 0,0 0,0 1,0-1,0 25,0 0,0 0,0 0,-25 0,25 0,0 0,0 25,0-1,0 1,0 0,0 0,25 24,-25 1,0-25,0 24,0 1,0 0,0-1,0-24,0 25,0-25,0-1,0 1,0 0,0 0,0 0,0-1,0-24,0 0,-25 25,25-25,0 0,0 0</inkml:trace>
  <inkml:trace contextRef="#ctx0" brushRef="#br0" timeOffset="69507.9756">15032 7739,'25'-25,"-25"25,0 0,25-25,-25 25,0 0,0 0,0-24,0 24,0 0,0 0,0 24,0-24,0 0,-25 25,25 0,-25-25,0 25,25 0,-25 24,1-24,24 25,-25-26,25 26,-25 0,25-25,0 24,0 1,0-25,0-1,0 26,0-25,25 0,0-1,-25-24,24 25,1-25,0 25,-25-25,25 0,0 0,-1 0,-24 0,25 0,0-25,0 25,-25-25,0 25,25-24,-25 24,0-25,0 0,0 0,-25 25,0-25,25 1,-25-1,0 25,-24-25,24 25,0 0,0 0,-24 0,24 0,0 0,0 25</inkml:trace>
  <inkml:trace contextRef="#ctx0" brushRef="#br0" timeOffset="70052.0067">14337 8806,'-24'0,"-1"0,0 0,25 0,-25 0,25 0,0 0,0 0,0 0,0 0,0 0,25-25,0 25,24-25,-24 25,25-25,-1 25,1-25,0 1,24 24,1-25,-1 0,0 0,1 25,-1-25,1 1,-1-1,0 25,-24-25,0 25,-1 0,1-25,-25 25,-1 0,-24 0,0 0,0 0,0 0,0 0,-24 0,-1 0,-25 0,25 0,-24 25,-1-25,1 25,-1 0,-24-25,24 24,-24 1,24-25,-24 25,24 0,-24-25,24 25,-24-1,24 1,0-25,1 25,24-25,-25 25,25-25,1 0,24 25,0-25,0 0,0 0,24 0,1 0,0-25,0 25,24 0,1-25,0 0,24 25,1-25,-1 1,0-1,26 0,-26 0,0 0,26 1,-26-1,-24 0,24 25,-24-25,-1 25,-24-25,0 25,0 0,-1 0,-24-24,25 24,-25 0,0 0,0 0,0 0,0 0,0 0</inkml:trace>
  <inkml:trace contextRef="#ctx0" brushRef="#br0" timeOffset="72196.1293">20117 5159,'-25'0,"25"0,0 25,0-25,0 0,0 0,0 0,0 0,0 0,25 0,0 0,-25 0,25 0,24 0,-24 0,25 0,-1-25,1 25,-1 0,1 0,24 0,-24 0,24 0,1 0,-1 0,1 0,-1-24,1 24,-1 0,0 0,-24 0,24 0,-24-25,24 25,-24 0,-25 0,24 0,-24 0,0-25,0 25,-25 0,0 0,0 0,-25 0,25 0,-25 0,0 0,1 0,24 0,-25 0,0 0,25 0,0 0,0 0,0 0,25 0,-25 0,49 0,-24-25,25 25,-25 0,24 0,1 0,24 0,-24 0,-1 0,26 0</inkml:trace>
  <inkml:trace contextRef="#ctx0" brushRef="#br0" timeOffset="73360.1959">8434 6176,'0'25,"0"-25,0 0,0 0,0 0,0 0,0 0,0 0,0 0,0 0,25 0,-25 0,25 0,-1 0,1 0,0 0,0 0,0 0,-1 0,26 0,0-25,-26 25,26 0,24 0,-24 0</inkml:trace>
  <inkml:trace contextRef="#ctx0" brushRef="#br0" timeOffset="73548.2067">10493 6300,'49'25,"1"-25,0 0,-1 0,1 25,-25-25,24 0,1 0,-1 0,-24 0,25 25,-1-25,1 0,0 0,-1 0,1 0,-1-25,1 25,25 0,-26 0,26 0</inkml:trace>
  <inkml:trace contextRef="#ctx0" brushRef="#br0" timeOffset="75057.293">14461 8682,'75'0,"-25"-25,24 25,0 0,1 0,-1 0,1 0,24-25,-25 25,25 0,-24 0,-1 0,1 25,-1-25,0 0,-24 0,0 0,24 0,-24 25,-25-25,24 0,-24 0,0 0,0 0,-1 0,-24 0,0 0,25 0,-25 0,0 0,0 0,0 0,0 0,0 0,0 0,0 0,0 0,0 0,0 0,0 0,0 0,0 0,0 0</inkml:trace>
  <inkml:trace contextRef="#ctx0" brushRef="#br0" timeOffset="76326.3656">14213 9376,'0'25,"-24"-25,24 0,0 0,0 0,0 0,0 0,0 0,0 0,0 0,0 0,0 25,24-25,1 0,0 0,-25 0,50 0,-26 0,1 0,25 0,-25 0,24 0,-24 0,25 0,-25 0,-1 0,26-25,-25 25,0 0,-1 0</inkml:trace>
  <inkml:trace contextRef="#ctx0" brushRef="#br0" timeOffset="76869.3966">15478 9302,'0'0,"0"0,0-25,0 25,0-25,0 0,0 25,-24-24,24-1,-25 25,25-25,-25 25,25-25,-25 25,0 0,25 0,-24-25,-1 25,0 0,25 25,-25-25,0 0,1 25,24-25,-25 25,0-25,25 25,-25-1,25 1,0-25,0 25,0 0,0 0,0-25,0 24,25 1,0-25,0 0,-25 25,24-25,1 0,0 0,0 0,-25 0,25 0,-1 0,1-25,0 25,-25 0,25-25,-25 25,25-24,-25 24,24-25,-24 0,0 25,0-25,0 25,0-25,0 25,0-24,0 24,0-25,0 25,0 0,0 0,0 0,0 0,0 0,0 25,0-25,0 24,0 1,0 0,0 0,0 0,-24 24,24-24,0 25,0-26,0 26,0-25,0 24,0-24,0 0,0 0,0 0,0-1,24 1,-24-25,0 25,0-25,0 0,0 25,0-25</inkml:trace>
  <inkml:trace contextRef="#ctx0" brushRef="#br0" timeOffset="77262.4191">14412 9996,'-25'0,"0"25,0-25,1 0,-1 0,25 0,-25 25,25-25,0 0,0 0,0 0,25 0,-25 0,25 0,-1 0,1 0,25 0,-25 0,24-25,1 25,0 0,-1 0,26 0,-1-25,0 25,1 0,-1 0,25-25,-24 25,-1 0,25-24,-24 24,-1 0,25-25,-24 25,-1 0,-24 0,24-25,-24 25,0 0,-1-25,-24 25,25 0,-26 0,-24 0,25-25,-25 25,25 0,-25 0,0 0,0 0,0 0,0 0,0 0,-25 0</inkml:trace>
  <inkml:trace contextRef="#ctx0" brushRef="#br0" timeOffset="84153.8133">15230 10294,'0'0,"0"0,0 0,0 0,0 0,0 0,0 0,0 0,0 0,0 25,25-25,-25 0,25 0,-25 0,25 0,0 0,-1 0,1 0,0 0,0 0,0-25,-1 25,1 0,25 0,-25 0,-1 0,-24 0,25 0,-25 0,25 0,-25 0,0 0,0 0,0 0,0 0,0 0,0 0,0 0,0 25,-25-25,25 25,0-1,-25 1,25 0,0 0,-24 0,24-1,0 26,-25-25,25 0,0 24,0-24,0 0,0 0,0-1,0 1,0 0,0 0,0 0,0-25,0 24,0-24,0 25,0-25,0 0,0 25,0-25,0 0,0 0,0 0,0 0</inkml:trace>
  <inkml:trace contextRef="#ctx0" brushRef="#br0" timeOffset="84373.8259">15330 10666,'-25'0,"25"0,0 0,0 0,0 0,0 0,0 0,0 0,0 0,25 0,-25 0,24 0,1 0,0 0,0 0,0-25,-1 25,26 0,-25 0,24 0,-24-25,25 25,-25 0,24 0,-24-24,0 24,0 0,0 0,-1 0,-24 0</inkml:trace>
  <inkml:trace contextRef="#ctx0" brushRef="#br0" timeOffset="84666.8426">16024 10641,'-25'0,"1"0,24 25,0-25,0 0,0 0,0 0,0 0,0 0,0 0,0 0,0 0,24 0,-24 0,25 0,-25 0,25 0,0 0,0 0,-1 0,-24 0,25-25</inkml:trace>
  <inkml:trace contextRef="#ctx0" brushRef="#br0" timeOffset="85050.8646">16272 10319,'0'0,"0"0,-25 0,25 0,0 0,0 0,0 0,-24 0,24 0,0 0,0 0,0 0,0 0,0 0,0 25,24-25,-24 0,0 24,25-24,-25 0,25 25,-25-25,0 0,25 0,0 25,-25-25,24 0,-24 0,25 25,-25-25,25 0,-25 25,0-25,25 0,-25 24,0-24,0 0,0 25,0-25,0 25,0-25,0 25,0-25,0 25,0-25,0 24,0 1,-25-25,25 25,-25-25,25 25,-25 0,25-25,-24 24,24 1,0-25,-25 25,25-25,0 0,-25 25,25-25,0 0,0 0</inkml:trace>
  <inkml:trace contextRef="#ctx0" brushRef="#br0" timeOffset="85705.9021">16570 10418,'0'0,"25"-25,-25 25,0 0,0 0,0 0,0 0,0 0,0 0,0 25,0-25,0 25,0 0,0-1,0 1,0 0,24 0,-24 0,0-1,0 1,0 0,25 0,-25-25,0 25,0-1,0-24,0 25,25-25,-25 25,0-25,0 0,0 0,0 0,0 0,0 0,0 0,0 0,0-25,0 25,0 0,0-25,0 1,0 24,0-25,0 0,0 0,0-24,0 24,0 0,0-25,0 26,0-26,0 25,0 0,0-24,25 24,-25 0,25 0,-25 25,25-24,-25 24,24-25,-24 25,25 0,0-25,-25 25,25 0,-25 0,0 25,0-25,25 0,-25 25,0-1,0-24,0 25,-25 0,25-25,-25 25,0 0,25-1,-25-24,1 25,24 0,-25-25,25 25,-25-25,25 0,0 25,0-25,0 0,0 0,0 0,0 0,0 0,0 0,0 0,0 0,0 0,25 0,0 0,-25 0,24 24,1-24,0 0,0 25,-25-25,25 0,-1 25,-24-25,25 25,-25-25,0 25,0-1,0-24,0 25,0-25,0 25,0-25,-25 25,25-25,-24 0,24 25,-25-25,25 0,-25 0,0 0,0 0,25 0,-24 0,-1 0,25 0,-25 0,25-25,-25 25</inkml:trace>
  <inkml:trace contextRef="#ctx0" brushRef="#br0" timeOffset="86005.9192">17116 10418,'0'0,"0"0,0 25,0-25,-25 25,25-25,0 24,-25-24,25 25,0 0,0-25,0 25,0-25,0 25,0-25,0 24,0-24,0 25,25-25,-25 0,25 0,-25 0,24 25,-24-25,25 0,-25 0,25-25,-25 25,25 0,-25 0,0-25,25 25,-25-24,0 24,0-25,0 25,0-25,0 0,0 25,0-25,0 1,-25-1,25 0,0 25</inkml:trace>
  <inkml:trace contextRef="#ctx0" brushRef="#br0" timeOffset="86658.9566">17289 10368,'0'0,"0"25,0-25,0 0,0 25,0-25,0 25,0-25,0 25,0-1,25-24,-25 0,25 25,-25-25,0 25,25-25,-25 0,24 0,-24 0,25 0,-25 0,25 0,-25 0,25 0,-25 0,0 0,0 0,25-25,-25 25,0-25,0 25,24 0,-24-24,0 24,0 0,0-25,0 25,0 0,0 0,0 0,0 0,0 25,0-25,0 24,-24 1,24 0,0 0,-25 0,25-1,0 1,-25 0,25 25,0-26,0 26,-25-25,25 24,0 1,0-25,-25 24,25-24,0 0,0 0,0 0,-24-1,24-24,0 25,0-25,0 0,0 0,0 0,0 0,0-25,0 25,0-24,0 24,0-25,0 0,0-25,0 26,24-1,-24-25,0 25,25-24,-25 24,25 0,-25-24,25 24,0 0,-1 0,-24 0,25 1,-25-1,25 0,0 0,-25 25,0-25,0 25,25 0,-25-24,0 24,0 0,0 0,0 0,0 0,0 0,0 0,0 0,0 0,0 0,0 0,0 0,0 24,0-24,0 0,24 25,-24-25,25 25,-25-25,25 0,-25 25,25-25,-25 25,25-25,-25 24,0-24,25 0,-25 25,0-25,0 0,0 25,0-25,0 25,0-25,-25 0,25 25,-25-25,0 24,0-24,0 0,1 25</inkml:trace>
  <inkml:trace contextRef="#ctx0" brushRef="#br0" timeOffset="87013.9769">15776 11410,'-49'0,"-1"25,0 0,1 0,-1-25,25 24,0-24,1 25,24-25,0 0,0 0,24 0,-24 0,25 0,25 0,-25-25,24 25,26 0,-1-24,1 24,-1-25,25 0,0 25,1-25,24 0,-25 25,25-24,0-1,0 0,-25 0,25 25,-25-25,1 1,-1 24,0-25,-25 0,1 25,-26-25,1 25,0-25,-1 25,-24-25,-25 25,25 0,-25 0,25 0,-25-24,0 24,0 0,0 0,0 0,0 0,-25 0,25 0,-25 0,25 0,-25 0</inkml:trace>
  <inkml:trace contextRef="#ctx0" brushRef="#br0" timeOffset="91795.2503">18331 8607,'0'0,"0"0,0 0,0 0,0 0,0 0,0 0,0 0,0 0,0 0,0 0,0 0,0 0,0 0,0 0,0 0,0 0,0 25,0-25,0 25,25-25,-25 25,0 24,0-24,0 0,25 24,-25 1,0 0,0-1,0 26,0-26,0 26,0-26,0 26,0-1,0-24,0 24,24-24,-24-1,0 1,0 0,0-1,0-24,25 25,-25-26,0 1,0 0,0 0,0 0,0-25,0 24,0-24,0 25,0-25,0 0,0 25,0-25,0 0,0 0,0 0,0 0,0 0,0 0,0 0,-25-25,25 25,0 0,0 0,0-25,0 25,-24 0,24-24,0 24,0 0,0-25,-25 25,25 0,0-25,-25 25,25 0,0-25,0 25,-25 0,25 0,0 0,0 0,0 0,0 0,-25-25,25 25,0 0,0 0,0 0,0 0,0 0,0 0,0 0,0 25,0-25,0 0,0 0,0 25,25 0,-25-25,0 25,25-1,-25 1,25 0,-25 0,25 0,-25-25,0 25,0-1,24 1,-24 0,0-25,25 25,-25-25,25 0,-25 0,25 0,-25 0,25 0,-25 0,0 0,24-25,-24 0,25 25,-25-25,0 1,25-1,-25 0,25 0,-25 0,0 0,25 1,-25-1,0 0,0 25,0-25,0 0,0 25,24 0,-24-24,0 24,0 0,0 0</inkml:trace>
  <inkml:trace contextRef="#ctx0" brushRef="#br0" timeOffset="98259.6201">19373 8458,'0'0,"0"0,0 0,0 0,0 0,0 0,0 0,0 0,-25 0,25 25,0-25,0 0,-25 25,25-25,-25 25,25-25,-24 25,24-25,-25 24,25-24,0 25,-25-25,25 0,0 25,0-25,0 25,0-25,0 0,25 0,0 25,-1-25,-24 0,25 0,0 24,0-24,24 0,-24 0,0 25,0-25,0 0,-1 0,1 0,0 0</inkml:trace>
  <inkml:trace contextRef="#ctx0" brushRef="#br0" timeOffset="98781.6499">19373 8682,'-25'0,"25"0,-25 0,25 0,-25 0,25 0,0-25,0 25,0 0,0 0,0 0,0 0,0 0,0 0,0 0,0 0,0 0,25 0,-25 0,25 0,25 0,-26 0,26 0,0 0,-1 0,1 0,24 0,1 0,24-25,-25 25,26 0,-1 0,0 0,25 0,-25 0,0 0,1 0,24 0,-25 0,0-25,0 25,25 0,-24 0,24 0,-25 0,0 0,25 0,-25 0,0 0,26 0,-26 0,0 0,0 0,0 0,1 0,-26 0,0 0,1 0,-1 0,1 0,-26 0,1 0,0 0,-1 0,1 0,-1 0,-24 0,25 0,-25 0,-1 0,1-25,0 25,0 0,-25 0,25 0,-25 0,0 0,0 0,0 0,0 0,0 0,0 0</inkml:trace>
  <inkml:trace contextRef="#ctx0" brushRef="#br0" timeOffset="99102.6683">23193 8384,'0'0,"0"0,-25 0,25 0,0 0,0 0,0 0,0 0,0 0,0 0,0 0,0 0,25 0,-25 25,0-25,25 0,-25 25,24-25,1 24,-25-24,25 25,0-25,0 25,-25-25,24 25,-24-25,25 25,-25-25,0 24,0 1,0-25,0 25,0-25,0 25,0-25,-25 25,1-25,-1 24,-25-24,25 25</inkml:trace>
  <inkml:trace contextRef="#ctx0" brushRef="#br0" timeOffset="102149.8426">11237 15007,'0'-25,"0"25,-25-25,25 0,0 1,-25 24,25-25,-25 0,25 0,-24 25,-1-25,0 1,0 24,25-25,-25 25,1 0,-26 0,25 0,0 0,-24 0,24 25,-25-25,1 24,-1 1,1 0,24 0,-25 0,1-1,-1 26,0-25,26 24,-26 1,0-25,25 24,-24 1,24 0,-25-1,26 1,-1 0,0-1,25 26,-25-26,25 1,0 24,0-24,25-1,-25 1,25 0,0-1,-1-24,26 25,-25-1,24-24,-24 25,25-26,0 1,-1 0,1 0,-1-25,1 25,0-25,24 0,-24 24,-1-24,26-24,-26 24,1-25,24 25,-24-25,-1 0,1 0,0 1,-1-1,1 0,0-25,-1 26,1-26,-25 25,24-24,-24-1,0 0,0 26,-1-26,1 0,0 1,-25-1,25-24,-25 24,0 1,0 24,0-25,-25 0,25 1,-25-1,0 1,1-1,-1 0,0 1,-25 24,26-25,-1 26,-25-26,1 25,-1 0,25 1,-25 24,1-25,-1 25,1 0,-26 0,26 0,-1 0,0 0,1 25,-1-1,1 1,24 0,-25 0,1 0,-1 24,25-24,-24 25,24-1,-25 1,25-1,1 1,-1 0,0-1,0 1,25 0,-25-1,25 1,0-1,0 1,0 24,0-24,0 0,25-1,-25 1,25-1,0 1,0 0,-25-26,24 1,26 25,-25-25,0-1,-1-24,26 25,-25-25,24 25,1-25,-25 0,24-25,1 25,0-25,-1 25,1-24,-1-1,1 0,0 0,-1 0,-24-24,25 24,-1-25,-24 1,25 24,-25-25,24 1,-24-26,0 26,0-1,-1 1,1-26,-25 26,25-26,-25 25,0-24,-25 24,25-24,-25 24,1 1,-1-26,-25 26,25 24,1-25,-26 26,0-26,25 25,-24 0,-1 25,1-24,-1 24,-24 0,24 0,0 24,1-24,-26 25,26 0,-26 0,26 0,-1 24,1 1,-1-1,0 26,1-26,-1 26,0-1,26 1,-1-1,0 1,0 24,25-25,-25 1,25-1,0 0,0 1,25-1,0-24,-25-1,25 1,0-25,24 24,-24-24,0-25,25 25,-26-25,26 0,0 0,-1 0,1 0,-1-25,1 25,0-25,-1 1,1-1,-1-25,1 25,0-24,-1-1,1 1,-25-1,24 0,-24-24,0 24,0-24,-1 24,1-24,-25 24,-25 1,1-26,-1 26,-25-26,1 26,-1-1,0 25,-24-24,0 24,-1 0</inkml:trace>
  <inkml:trace contextRef="#ctx0" brushRef="#br0" timeOffset="103018.8923">14387 12576,'0'-25,"25"25,-25 0,25-25,-25 25,24-24,1 24,0-25,25 25,-1-25,1 25,0-25,-1 25,1-25,24 1,-24 24,-1-25,26 0,-26 25,-24-25,25 25,-25 0,-1-25,-24 25,0 0,0 0,0 0,-24 0,-1 25,0-25,0 0,-24 0,24 25,0-25,-25 25,26-25,-26 0,25 25,25-25,-25 24,1-24,24 25,0-25,0 25,0 0,0 0,0-1,0 1,0 25,0-25,24 24,-24 1,0-1,25-24,-25 25,0-1,0-24,0 25,0-25,0 24,0-24,0 25,0-26,0 1,-25 25,25-25,0 0,0-1,0-24</inkml:trace>
  <inkml:trace contextRef="#ctx0" brushRef="#br0" timeOffset="103329.9101">15280 12923,'0'0,"0"0,0 0,0-25,0 25,0 0,0 25,0-25,0 25,-25-25,25 25,-25 0,25-1,-24 1,24 0,-25 0,25 0,0-25,0 24,0 1,0-25,25 25,-25-25,24 0,1 25,0-25,-25 0,25 0,0 0,-1-25,1 25,0 0,0-25,0 25,-25-25,24 1,1 24,-25-25,0 0,0 0,0 0,0 1,0-1,-25 0,1 0,-1 0,0 1,0 24,0-25,-24 0,24 25</inkml:trace>
  <inkml:trace contextRef="#ctx0" brushRef="#br0" timeOffset="103541.9222">15727 12477,'24'25,"1"-25,0 24,-25 1,25 0,-25 0,0 0,0-1,0 26,0-25,0 24,0-24,0 25,0-25,0-1,0 26,0-25,0 0,0-1,0-24,0 25,0 0,0-25,0 25,25-25,-25 0</inkml:trace>
  <inkml:trace contextRef="#ctx0" brushRef="#br0" timeOffset="104205.9602">15801 12973,'0'-25,"0"25,0-25,0 25,0 0,25-25,-25 25,25-24,-1 24,1-25,0 0,25 25,-26-25,1 0,25 25,-1-24,-24-1,25 25,-25-25,24 25,-24-25,25 25,-26-25,1 25,0 0,-25 0,25 0,-25 0,0 0,0-24,0 24,0 0,0 0,-25 0,25 0,-25 0,25 0,-25 24,1-24,-1 0,25 0,-25 25,25-25,-25 25,25 0,-25-25,25 25,0-1,0-24,0 25,0-25,0 25,0-25,25 25,-25-25,25 0,-25 0,25 0,0 0,-1 0,-24 0,25 0,0 0,0-25,0 25,-25-25,24 25,1-25,-25 25,25-24,-25 24,25 0,-25-25,0 25,0 0,0 0,0 0,0 0,0 0,0 0,0 0,0 0,0 25,0-25,0 0,0 24,0-24,0 25,0-25,0 0,25 0,-25 25,24-25,1 0,-25 0,25 0,0 0,0-25,0 25,-1-25,1 25,0-24,0-1,0 25,-1-25,1 0,0 0,0 1,0-26,-25 25,24 0,-24-24,0-1,0 1,0-1,0 0,-24 1,24-1,-25 0,0 1,0 24,0 0,1 0,24 1,-25 24,0 0,0 24,0 1,25 0,-24 0,-1 0,25 24,0 1,0 0,0-1,0 1,25-1,-25 1,24-25,-24 24,25 1,0-25,-25 24,25-24,0 0,-25 0,24-25,1 25,0-1</inkml:trace>
  <inkml:trace contextRef="#ctx0" brushRef="#br0" timeOffset="104569.981">17537 12402,'0'0,"0"-24,-25 24,25 0,0 0,0-25,0 25,0 0,0 0,0 0,0 0,0 0,0 0,25 0,0 0,0 0,0-25,24 25,-24 0,25 0</inkml:trace>
  <inkml:trace contextRef="#ctx0" brushRef="#br0" timeOffset="104749.9913">17587 12601,'-25'25,"25"-25,0 0,0 24,0-24,0 0,0 0,25 0,-25 0,25 25,-1-25,1 0,0 0,0 0,25-25,-26 25,26 0,0-24</inkml:trace>
  <inkml:trace contextRef="#ctx0" brushRef="#br0" timeOffset="105523.0355">18703 12129,'0'-24,"0"24,0 0,0 0,0 0,-25 0,0 0,1 0,-1 0,0 0,0-25,-24 25,24 0,-25 0,25 0,1 0,-26 0,25 0,0 0,1 0,24 0,-25-25,25 25,0 0,0-25,0 25,0 0,25-25,-25 25,24-24,1 24,-25-25,25 25,0 0,24-25,-24 25,0 0,0 0,24 0,-24 0,0 25,0-25,0 25,-1-1,1 1,0 0,0 0,-25 0,0 24,0-24,0 0,0 25,0-26,-25 26,0 0,-24-26,24 26,-25 0,1-26,-1 26,25 0,-24-26,-1 1,25 0,-24 0,24-25,0 0,25 0,-25 0,25 0,0 0,0-25,0 25,0-25,0 0,25 1,-25-1,25 25,0-25,-1 0,1 25,0-25,0 25,24 0,-24 0,25 0,-25 0,-1 0,26 25,-25-25,24 0,-24 25,0-25,25 0,-26 0,1 25,0-25,0 0,0 0,24 0,-24 0,0-25,0 25,0 0,24-25,-24 25,0-25,0 25,-1-24,-24-1,25 0,0 0,-25 0,0 1,25-1,-25 0,0 0,0 0,0 1,0 24,-25-25,25 25,-25 0,25 0,-25 0,1 25,24-25,-25 24,25 1,-25 0,25 0,-25 0,25-1,0 1,0 0,25 0,0 0,-25-1,25-24,-1 25,26 0,-25-25,24 25,-24-25,25 0,-25 0,24 0,1 0,-25 0,24-25,-24 25,25-25,-26 0,1 1,-25 24,25-25,-25-25,0 25,0 1,-25-26,0 25,1 0,-26-24,0 24,1 0,-26 0,1 0,0 1</inkml:trace>
  <inkml:trace contextRef="#ctx0" brushRef="#br0" timeOffset="106724.1042">15503 10815,'0'0,"0"0,0 0,-25 0,25 0,0 0,0 0,-24 0,24 0,0 0,0 0,0 0,-25 0,25 0,0 0,0 0,0 0,0 0,-25 0,25 0,0 0,0 0,0 0,0 0,0 0,0 0,25 0,-25 0,25 0,-25-25,24 25,1 0,0 0,0 0,24-25,-24 25,0 0,25-25,-25 25,-1-24,26 24,-25 0,0 0,-1-25,-24 25,25 0,-25 0,0 0,0 0,0 0,-25 0,1 25,-1-25,0 0,0 24,-24-24,24 25,0-25,-25 25,25-25,-24 25,24 0,0-25,0 24,1-24,24 25,-25-25,25 0,0 25,0-25,0 0,0 0,0 0,25 0,-1 0,1 0,0-25,0 25,0 0,24-25,1 25,-25 0,24-24,1 24,0 0,-1-25,-24 25,25 0,-26-25,1 25,0 0</inkml:trace>
  <inkml:trace contextRef="#ctx0" brushRef="#br0" timeOffset="107605.1546">18331 10195,'0'25,"0"-25,-25 0,25 24,-25-24,25 0,0 0,0 25,0-25,0 0,0 0,0 0,25 0,-25 0,25 0,-25 0,25 0,0 0,-1 0,1 0,0 0,0 0,24 0,-24 0,0 0,0 0,0 0,-1 0,-24 0</inkml:trace>
  <inkml:trace contextRef="#ctx0" brushRef="#br0" timeOffset="107742.1625">18579 10319,'-25'25,"0"-25,1 24,-1-24,0 25,0-25,0 0,1 25,24-25,-25 0,25 25,0-25,0 0,0 0,0 0,0 0,25 0,-1 0,1 0,0-25,0 25,0 0,-1 0,26-25</inkml:trace>
  <inkml:trace contextRef="#ctx0" brushRef="#br0" timeOffset="112407.4293">21208 9500,'0'-25,"0"1,25 24,-25-25,0 25,0-25,0 25,0 0,0 0,0 25,0-25,0 0,0 25,0-1,0 1,0 25,0-1,25-24,-25 25,0-1,0 1,0 24,0-24,25 0,-25-1,0 1,0 0,0-26,0 26,0 0,0-26,0 1,25 0,-25 0,0 0,0-1,0-24,0 25,0-25,0 0</inkml:trace>
  <inkml:trace contextRef="#ctx0" brushRef="#br0" timeOffset="113004.4634">21804 9575,'24'0,"-24"0,0 0,0 0,0 0,0 0,0 0,-24 0,24 0,0 24,-25-24,25 0,-25 25,25-25,-25 0,0 25,1-25,-1 0,25 0,-25 0,25 0,-25 0,25 0,-25 0,25 0,0-25,0 25,0-25,0 25,0-24,0 24,0-25,25 0,-25 25,0-25,25 0,-25 25,25-24,0-1,-25 25,24-25,1 25,0-25,0 25,0 0,-1 0,1 0,0 0,-25 0,25 0,0 25,-25 0,24 0,-24-1,0 1,0 25,0-25,0 24,0 1,0-1,-24 1,-1 0,-25-1,25 1,-24-1,-1 1,1 0,24-25,-25 24,1 1,-1-25,0-1,26 1,-26 0,25-25,0 0,25 25,-24-25,24-25,0 25,0 0,0-25,0 0,0 1,24-1,-24 0,25 0,0 0,0-24,0 24,-1 0,1 25,0-25,0 25,0 0,-1 0,1 0,0 0,0 25,0 0,-1 0,1 0,0-1,-25 1,25 0,0 0,-1 0,1-1,25 1,-25 0,-1 0,1-25,25 25,-25-25,24 24,-24-24,0 0,0 25</inkml:trace>
  <inkml:trace contextRef="#ctx0" brushRef="#br0" timeOffset="113539.494">22548 9103,'-25'-24,"-25"-26,26 25,-26 0,0 0,1 1,-1-1,1 25,-1-25,0 25,1 0,-26 0,26 0,-26 25,1-25,-1 25,26-1,-26 26,1-25,0 25,-1-1,1 26,-1-1,1 0,0 1,-1-1,26 25,-1 1,0-1,1 0,-1 0,25 1,0-1,25 0,-24 0,24 0,0 1,24-26,-24 25,25-24,25-1,-25 0,24-24,1 24,0-24,-1-25,26 25,-26-26,26 1,-1 0,0-25,1 0,-1 0,1 0,24-25,-25 0,25 1,-24-26,24 0,0 1,-24-1,24 0,0-24,-24 0,24-1,-25-24,1 0,-1 24,-24-24,-1 0,1 0,-1 0,-24-1,0 26,0-25,0 24,-25 1,0-25,0 24,-25 1,0-1,0 26,0-26,-24 1,-1 24,-24 1,-1-1,1 0,0 1,-26 24,1 0,-25 0,0 25,0 0,0 0,-25 0,0 25,1 0,-26 25,0-1,26 1,-26 24,0 1</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4:37:32.122"/>
    </inkml:context>
    <inkml:brush xml:id="br0">
      <inkml:brushProperty name="width" value="0.05292" units="cm"/>
      <inkml:brushProperty name="height" value="0.05292" units="cm"/>
      <inkml:brushProperty name="color" value="#FF0000"/>
    </inkml:brush>
  </inkml:definitions>
  <inkml:trace contextRef="#ctx0" brushRef="#br0">5333 2133,'-24'0,"24"0,0 0,0 0,0 0,0 0,0 0,0 0,0 0,0 0,0 25,24-25,1 0,-25 0,25 0,0 0,0 0,24 0,-24 0,0 0,24-25,1 25,0 0,-1 0,1-25</inkml:trace>
  <inkml:trace contextRef="#ctx0" brushRef="#br0" timeOffset="656.0375">9476 2034,'0'0,"0"0,0 0,-25 0,25 0,0 0,0 0,0 0,0 0,0 0,0 0,0 0,0 0,0 0,0 0,0 0,0 0,0 0,0 0,25 0,-25 0,25 0,-1 0,1 0,0 0,0 0,24 0,-24 0,25 0,-1 0,1 0</inkml:trace>
  <inkml:trace contextRef="#ctx0" brushRef="#br0" timeOffset="932.0533">11832 2108,'0'0,"0"0,0 0,25 0,-25 25,0-25,0 0,0 0,0 0,0 0,25 0,-25 0,25 0,-25 0,24 0,1 0,-25 0,25 0,0 0,0 0</inkml:trace>
  <inkml:trace contextRef="#ctx0" brushRef="#br0" timeOffset="1144.0654">13395 2108,'25'0,"-1"0,-24 25,25-25,0 0,0 0,-25 0,25 25,0-25,-25 0,24 0,1 0,0 0,0 0,0 25,-1-25,1 0,0 0,25 0</inkml:trace>
  <inkml:trace contextRef="#ctx0" brushRef="#br0" timeOffset="1327.0759">15280 2257,'0'0,"0"0,0 0,0 0,25 0,-25 0,0 0</inkml:trace>
  <inkml:trace contextRef="#ctx0" brushRef="#br0" timeOffset="1904.1089">14908 2158,'0'0,"0"0,0 0,0 0,0 0,0 0,0 0,0 0,0 25,25-25,-25 0,25 0,-1 0,-24 0,25 0,0 0,25 0,-26-25,1 25,25 0,-25 0,24 0,-24-25</inkml:trace>
  <inkml:trace contextRef="#ctx0" brushRef="#br0" timeOffset="2272.1299">17240 2084,'0'0,"0"0,0 0,0 0,0 0,0 0,24 0,-24 0,25 0,-25 0,25 0,0-25,0 25,24 0,-24 0,25-25</inkml:trace>
  <inkml:trace contextRef="#ctx0" brushRef="#br0" timeOffset="3528.2018">3126 3249,'0'0,"0"0,0 0,0 0,0 0,25 25,-25-25,24 0,1 0,0 0,25 0,-26 0,26 0,24 0,-24 0,24 0,-24 0,49 0,-24 0,-1 0,25 0,-24-25,24 25,-25 0</inkml:trace>
  <inkml:trace contextRef="#ctx0" brushRef="#br0" timeOffset="3772.2157">5730 3125,'0'0,"25"0,-25 0,25 0,-25 0,25 0,-1 0,-24 0,25 0,0 0,0 0,0 0,-1 0,26 0,-25 0,0 0</inkml:trace>
  <inkml:trace contextRef="#ctx0" brushRef="#br0" timeOffset="3979.2276">7739 2952,'0'0,"25"0,-25 0,25 0,-25 0,0 0,0 0,25 0,-25-25,25 25,-25 0,24 0,-24-25,25 25,0 0,0 0,0 0,24 0,-24-25</inkml:trace>
  <inkml:trace contextRef="#ctx0" brushRef="#br0" timeOffset="4100.2345">8806 2902,'25'0,"24"0,1 0,-25 0,24 0,1 0,-25 0,24 0,1 0,0 0,-1 0,1 0,0-25</inkml:trace>
  <inkml:trace contextRef="#ctx0" brushRef="#br0" timeOffset="9503.5435">10890 9451,'0'-25,"0"0,0 25,0-25,0 25,0-25,0 25,0 0,-25 0,25 0,0 0,-25 0,25 25,0-25,-25 25,0-25,25 25,-24 0,-1-1,25 1,-25 0,0 25,0-26,1 26,24-25,-25 24,25 1,-25-25,25 24,0-24,0 25,0-25,0-1,25 1,0 0,-25 0,24-25,1 25,0 0,0-25,0 0,-25 0,24 0,1 0,0 0,0 0,0 0,-1-25,1 25,-25-25,25 25,0-25,-25 0,25 25,-25-25,0 1,0 24,0-25,-25 25,25-25,-25 0,0 25,0-25,1 25,-1 0,0 0,0 0,-24 0,24 0,0 25,-25-25,26 0,-1 25,0-25,0 0,0 25</inkml:trace>
  <inkml:trace contextRef="#ctx0" brushRef="#br0" timeOffset="9829.5622">11212 9451,'25'0,"-25"-25,0 0,0 25,25-25,-25 25,0-25,0 25,0 0,0-24,0 24,0 0,0 0,0 0,0 24,0-24,0 0,0 25,-25-25,25 0,0 25,0-25,0 25,0-25,0 0,0 25,25-25,-25 0,0 0,24 0,-24 0,25 0,-25 0,25 0,-25 0,0-25,25 25,-25-25,0 25,0 0,0-25,0 25,0 0,0-25,-25 25,25 0,-25 0,0 0</inkml:trace>
  <inkml:trace contextRef="#ctx0" brushRef="#br0" timeOffset="10107.5781">11361 9773,'0'0,"0"0,0 0,0 0,0 0,0 25,0-25,0 0,0 0,0 0,0 0,0 0,0 25,0-25,0 0,0 0,0 0,0 0,0 0,0-25,0 25,0 0,0 0,0 0,0-25,0 25,25 0,-25 0,0-25,0 25,0 0,0 0,0 0,-25-25,25 25,-25 0,25 0</inkml:trace>
  <inkml:trace contextRef="#ctx0" brushRef="#br0" timeOffset="10639.6085">11807 9153,'0'-25,"25"25,-25-25,25 25,-25 0,0-24,25 24,-25 0,25 0,-25 0,0 0,24 0,-24 0,0 0,0 0,0 24,0-24,0 25,0 0,-24 0,24 0,-25-1,0 1,0 0,0 25,1-26,-26 1,25 25,0-25,1-1,-1 1,25 0,0-25,0 25,0 0,0-25,0 24,0-24,25 0,-1 0,1 0,0 0,0 0,24 0,-24 0,25-24,-1 24,-24-25,25 25,-25-25,24 25,-24-25,25 25,-26-25,1 1,0 24,0-25,-25 25,0-25,0 25,0-25,0 25,0-25,0 25,0 0,0 0,-25 0,25 0,0 0,-25 0,25 0,-25 0,25 0,0 25,0-25,-24 25,24 0,0 0,0-1,0 1,0 0,0 0,0 0,0-1,0 1,0 0,0 0,0-25,24 25,-24-1,0 1,0-25,0 25,0-25,0 0,0 25</inkml:trace>
  <inkml:trace contextRef="#ctx0" brushRef="#br0" timeOffset="10975.6277">12601 9351,'0'0,"0"-24,0 24,0 0,0 0,-25 0,1 0,24 0,-25 24,25-24,-25 25,25 0,-25 0,25 0,0-1,0-24,0 50,0-50,0 25,0 0,25-1,-25 1,25-25,0 25,-1-25,1 0,0 0,-25 25,50-25,-26 0,1 0,0-25,0 25,0 0,-1-25,1 25,0-25,0 25,0-24,-1-1,-24 25,25-25,-25 0,0 0,0 1,0-1,-25 25,1-25,24 0,-25 25,0-25,0 25,0-24,1 24,-1 0,25 0</inkml:trace>
  <inkml:trace contextRef="#ctx0" brushRef="#br0" timeOffset="11411.6527">13742 9302,'0'0,"0"0,0 0,0 0,0 0,0 0,25 25,-25-25,0 0,25 0,0 0,-25 0,24 0,1 0,0 0,25 0,-26 0,1 0,25 0,-25 0,24-25,-24 25,0 0,24-25,-24 25,0 0,0-25,-25 25,25 0,-25-25,0 25,24 0,-24-24,0 24,0-25,-24 25,24-25,-25 25,0-25,0 25,25-25,-25 25,1 0,24 0,-25-24,25 24,0 0,0 0,0 0,0 0,0 0,0 0,0 0,25 24,-1-24,-24 0,25 25,0-25,0 25,0-25,-1 25,1 0,-25-25,25 24,-25 1,0 0,0 0,0 0,0-1,0 1,-25-25,0 25,1 0,-26 0,25-25</inkml:trace>
  <inkml:trace contextRef="#ctx0" brushRef="#br0" timeOffset="15981.9141">2902 3175,'0'0,"25"25,-25-25,25 25,0-25,25 0,-26 24,26-24,-25 0,24 0,1 25,24-25,-24 0,24-25,-24 25,24 0,1-24,-26 24,26-25,-26 25,1 0,0-25,-1 25,1 0,-25 0,0 0,-1-25,-24 25,25 0,-25 0,0 0</inkml:trace>
  <inkml:trace contextRef="#ctx0" brushRef="#br0" timeOffset="24965.4279">4837 4713,'0'0,"0"0,0-25,0 25,-25 0,25 0,0-25,0 25,-24 0,24 0,0 0,0 0,0 0,0 0,0 0,0 0,0 0,0 0,0 0,24 0,-24 0,25 0,0 0,0 0,24 0,1 25,0-25,-1 0,26 0,-26-25,26 25,24 0,-25 0,1-25,24 25,0-24,-24 24,24-25,0 25,-25-25,1 25,-1-25,1 25,-26-25,26 25,-26-24,-24 24,25 0,-25-25,-1 25,-24 0</inkml:trace>
  <inkml:trace contextRef="#ctx0" brushRef="#br0" timeOffset="25261.4448">5234 4638,'-49'0,"24"25,0-25,0 0,0 0,25 0,0 0,0 0,0 0,0 0,25 0,0 0,0 0,0-25,-1 25,26 0,0 0,-1 0,1-24,24 24,-24-25,24 25,25-25,-24 25,-1-25,25 0,-24 25,24-24,-24 24,-1-25,25 0,-24 25,-26-25,26 25,-26 0,1-25,-25 25,24 0,-49 0,25-24,-25 24,0 0,0 0,0 0,0 0,0 0</inkml:trace>
  <inkml:trace contextRef="#ctx0" brushRef="#br0" timeOffset="26628.523">11460 10740,'0'0,"0"0,25-24,-25 24,25 0,-25 0,25 0,-1 0,1 0,-25 0,25-25,0 25,0 0,-1 0,1-25,0 25</inkml:trace>
  <inkml:trace contextRef="#ctx0" brushRef="#br0" timeOffset="26876.5372">11609 10616,'0'-24,"0"24,0 0,-25 0,25 0,0 0,0 0,0 0,0 0,0 0,-25 0,25 0,0 0,0 0,0 24,0-24,0 25,0 0,0-25,0 25,0 0,25-1,-25-24,0 25,0 0,25 0,-25 0,0-25,0 24,25-24,-25 25,0 0,25-25,-25 25,0-25,0 0</inkml:trace>
  <inkml:trace contextRef="#ctx0" brushRef="#br0" timeOffset="27355.5646">12006 10517,'0'0,"25"0,-25-25,0 25,0 0,0 0,0-24,24 24,-24 0,0 0,25 0,-25 0,25 0,-25 0,25 0,-25 0,25 0,-1 24,1-24,-25 0,25 25,-25 0,25-25,-25 25,0 0,0-1,0 1,0-25,0 25,0 0,0 0,-25-1,0-24,25 25,-25 0,1 0,-1-25,0 25,25-25,-25 24,0-24,1 0,24 0,-25 0,25 0,-25-24,25 24,0-25,0 25,0-25,0 25,0-25,0 25,0-25,0 25,25 0,-25 0,25 0,-1 0,1 0,0 0,0 0,0 25,-1-25,1 0,0 25,0-25,0 0,-25 25,24-25,1 0,0 25,-25-25,25 0</inkml:trace>
  <inkml:trace contextRef="#ctx0" brushRef="#br0" timeOffset="27932.5976">12824 10319,'0'0,"0"0,0 0,0 0,0-25,0 25,-24 0,24 0,-25 0,0 25,0-25,25 0,-25 25,1-25,-26 0,50 24,-25-24,0 0,1 25,24-25,-25 0,25 0,0 0,0 0,0 0,0 0,0 0,0 0,0 0,0 0,0 0,0 0,0 0,0 0,0 25,0-25,0 0,0 25,25-25,-25 0,0 25,0-25,0 24,0-24,0 0,0 25,0-25,0 0,0 25,0-25,0 0,24 0,-24 0,0 0,0 0,0 0,0 0,0 0,0 0,0 0,0 0,0 0,0 0,25 0,-25 0,25 0,-25-25,0 25,25 0,0 0,-25-25,24 25,1 0,-25 0,25 0,0 0,0 25,-1-25,1 0,0 25,0-25,0 25,-25 0,24-25,-24 24,25-24,-25 25,0-25,0 25,0 0,0-25,-25 25,25-25,-24 0,-1 24,0-24,0 25,0-25,1 0,-1 25,-25-25,25 0,1 0,-26 0,25 0,0 0</inkml:trace>
  <inkml:trace contextRef="#ctx0" brushRef="#br0" timeOffset="28494.6298">9798 12055,'-25'0,"25"0,0 0,0 0,0 0,0 0,0 0,0 0,0 0,25 0,0 0,0 0,0 0,24-25,1 25,-1-25,1 1,0 24,24-25,0 0,1 0,24 0,-24 1,24-1,0 0,0-25,0 26,25-1,-24 0,-1-25,25 26,-25-1,25 0,-25 0,1 0,24-24,-25 24,0 0,25 0,-25 1,0-1,-24 0,24 0,0 0,-24 25,-1-24,1-1,-26 0,1 0,-1 25,1-25,0 0,-26 25,1-24,0 24,-25 0,25-25,-25 25,0 0,0 0,0 0,0 0,0 0,0 0,0 0,0 0,0 0,0 0</inkml:trace>
  <inkml:trace contextRef="#ctx0" brushRef="#br0" timeOffset="29583.692">13122 10517,'0'-25,"0"25,0 0,0-24,0 24,0 0,0-25,0 25,0 0,0 0,0 0,0 0,0 0,0 25,0-25,0 0,0 24,0-24,25 25,-25 0,0-25,25 25,-25 0,0-25,0 24,0-24,0 25,0-25,24 25,-24-25,0 0,0 0,0 0,0 0,0 0,0 0,0 0,0 0,0 0,0-25,0 25,0-25,-24 25,24 0,0-24,0 24,0-25,0 25,0-25,0 25,0 0,0-25,0 25,24 0,-24 0,0 0,25 0,-25 0,25 0,-25 0,25 0,-25 0,25 0,-25 25,24-25,-24 25,0-25,0 25,25-25,-25 0,0 24,0-24,0 25,0-25,0 25,0-25,0 0,0 0,0 0,0 0,0 25,0-25,0 0,0-25,25 25,-25 0,0 0,0-25,0 25,0-25,0 25,25-24,-25 24,25-25,-25 0,24 25,-24-25,25 25,-25 0,0-25,25 25,-25 0,0 0,25 0,-25-24,0 24,0 0,0 0,0 0,25 24,-25-24,0 0,0 0,0 0,0 0,25 0,-25 0,0 0,24 0,-24 0,0 0,25 0,-25 0,25 0,-25-24,25 24,-25 0,25 0,-25-25,0 25,0-25,0 25,0 0,0-25,0 25,0 0,0-25,0 25,0 0,0 0,0 0,0 0,0 0,0 25,0-25,0 0,0 25,0-25,0 25,24-25,-24 25,0-25,0 0,0 24,0-24,25 0,-25 0</inkml:trace>
  <inkml:trace contextRef="#ctx0" brushRef="#br0" timeOffset="29727.7003">13643 10170,'-25'-25,"25"25,-25-25,1 25,24 0,0-24,0 24,-25 0,25 0,0 0</inkml:trace>
  <inkml:trace contextRef="#ctx0" brushRef="#br0" timeOffset="30005.7162">13891 10294,'0'25,"0"0,25-25,-25 24,0 1,25-25,-25 25,0-25,0 25,0 0,0-25,0 24,0-24,0 0,0 25,0-25,0 0,0 0,0 0,0 0,0 0,0 0,24 0,-24-25,0 25,25-24,-25-1,0 0,25 25,-25-25,25 0,0 1,-1-1,1 0,0 25,0 0,0-25,-1 25,1 0,0 25,-25-25,25 0,0 25,-1 0,-24-1</inkml:trace>
  <inkml:trace contextRef="#ctx0" brushRef="#br0" timeOffset="30707.7563">11286 12055,'0'0,"0"0,-24 0,24 0,0 0,0 0,0 0,0 0,24 0,-24 0,25 0,0 0,0-25,0 25,24-25,-24 25,25-24,-25 24,24-25,-24 25,25-25,-26 25,1-25,0 25,0 0,-25 0,25 0,-25 0,24 25,-24-25,0 0,0 25,0 0,25-1,-25 1,0 0,0 0,0 0,0 24,25-24,-25 0,0 0,0 0,0-1,0 1,0 0,0 0,25-25,-25 25,0-25,0 24,0-24,0 0,0 25</inkml:trace>
  <inkml:trace contextRef="#ctx0" brushRef="#br0" timeOffset="30890.7668">12179 12030,'0'-25,"0"25,0-24,0 24,25-25,-25 0,0 25,0-25,0 25,0 0,0-25,0 25,0 0,0 0,0 0,0 0</inkml:trace>
  <inkml:trace contextRef="#ctx0" brushRef="#br0" timeOffset="31055.7762">12254 12154,'25'0,"-25"0,0 25,24-25,-24 0,0 0,0 0,0 0,0 0,0 0,0 0,0 0,0 0,0 0,0 0,0 0,0 0,0 0,0-25,0 25</inkml:trace>
  <inkml:trace contextRef="#ctx0" brushRef="#br0" timeOffset="31375.7945">12800 11807,'0'-25,"0"25,0 0,0 0,0 0,0 0,-25 0,25 0,0 0,-25 25,25-25,-25 25,25 0,0-1,-25 1,25 0,0 0,0 0,0-1,0 1,0 0,0-25,0 25,25 0,-25-25,25 0,0 24,-25-24,25 0,-1 0,1 0,0 0,0 0,-25-24,25 24,-1 0,1-25,0 25,-25-25,25 0,-25 25,0-25,0 1,0 24,0-25,-25 0,25 0,-25 25,0-25,1 1,-1 24,0-25,0 25</inkml:trace>
  <inkml:trace contextRef="#ctx0" brushRef="#br0" timeOffset="31651.8103">13296 11633,'0'0,"24"0,-24 0,0 0,0 0,0 25,0-25,0 25,0-25,0 25,0 0,0-1,0 1,0 0,0 0,0 0,0-1,25 1,0 0,0-25,0 25,-25 0,24-1,1-24,0 25,0-25,-25 25,25-25,-25 0,0 25,0-25,0 25,0-25,0 0,-25 0,0 24,0-24,0 0,1 0,-26 0</inkml:trace>
  <inkml:trace contextRef="#ctx0" brushRef="#br0" timeOffset="31788.8182">13221 11633,'25'-24,"25"-1,-26 0,26 0,-25 25,24-25,1 1,0 24,-25-25,24 25,1-25,-25 25,-1 0</inkml:trace>
  <inkml:trace contextRef="#ctx0" brushRef="#br0" timeOffset="32267.8456">14089 11881,'-24'0,"-1"25,25-25,-25 0,25 0,0 0,0 0,0 0,25 0,0 0,-1 0,26 0,-25 0,24 0,1 0,0 0,-1 0,1 0,-1-25,1 25,0-24,-25 24,24 0,-24-25,25 25,-26-25,-24 25,25 0,-25-25,0 25,0-25,0 25,-25-24,25 24,-24-25,-1 25,0-25,25 25,-25 0,0-25,25 25,0 0,-24 0,24 0,0 0,0 0,0 0,0 0,0 0,24 0,-24 0,25 25,-25-25,25 0,0 25,-25-25,25 25,-25-25,24 24,1-24,-25 25,0 0,0-25,0 25,0 0,0-25,0 24,0 1,-25-25,25 25,-24 0</inkml:trace>
  <inkml:trace contextRef="#ctx0" brushRef="#br0" timeOffset="32543.8614">15255 11311,'0'0,"0"0,0 0,0 0,0 0,0 0,25 25,-25-25,25 25,-25-1,25 26,-1-25,-24 24,25-24,0 25,0-1,-25-24,25 25,-25-1,24-24,-24 0,0 25,0-26,0 1,0-25,0 25,0-25,0 25,0-25,0 0</inkml:trace>
  <inkml:trace contextRef="#ctx0" brushRef="#br0" timeOffset="33439.9126">15627 11460,'0'-25,"0"25,0 0,0 0,0 0,0 0,0 0,0 0,-25 0,1 25,24-25,-25 25,0-1,25 1,-25 0,25 0,-25 0,25-1,0 1,0 0,0 0,0-25,0 25,0-1,25-24,-25 25,25-25,-25 25,25-25,0 0,-1 0,1 0,0 0,0 0,0 0,0-25,-1 25,1-25,0 25,0-24,-25-1,25 0,-1 25,-24-25,25 0,-25 1,0-1,0 0,25 0,-25 0,0 25,0-24,0 24,0 0,0 0,0 0,0 0,0 0,0 0,0 24,0-24,0 25,0-25,0 25,0-25,0 25,0 0,0-25,0 24,25-24,-25 25,0-25,25 25,-25-25,24 0,1 25,-25-25,25 0,0 0,-25 0,25 0,-1 0,-24-25,25 25,0 0,-25-25,25 25,0-25,-25 25,24-24,-24-1,0 25,25-25,-25 0,0 25,0 0,25-25,-25 25,0 0,0 0,0 0,0 0,0 0,0 25,0-25,0 0,0 25,0-25,0 25,0-25,25 25,-25-25,0 0,25 24,-25-24,0 0,24 25,-24-25,25 0,0 0,-25 0,25 0,0 0,-1 0,-24 0,25-25,0 25,0 0,-25-24,25 24,-25-25,24 25,-24-25,0 0,0 0,0 25,0-24,0-1,0 25,0-25,0 25,0-25,0 25,0 0,0 0,0 0,0 25,0-25,0 0,0 25,0-25,0 25,0-1,0-24,0 25,0 0,0 0,0-25,0 25,0-1,0-24,0 25,0-25,0 0,0 25,0-25,0 0,0 0,0 0,0 0,0 0,0 0,0-25,0 25,0-25,25 25,-25-24,25-1,-25 0,25 25,-25-25,25 0,-25 25,25-24,-25 24,24-25,1 25,-25 0,25 0,0 0,-25 0,25 25,-25-25,24 0,-24 24,25-24,-25 25,0-25,25 25,-25-25,25 0</inkml:trace>
  <inkml:trace contextRef="#ctx0" brushRef="#br0" timeOffset="34027.9462">17562 11435,'25'-25,"-25"0,0 1,0 24,0-25,-25 0,0 25,25-25,-25 25,1-25,-1 25,0 0,0 0,0 0,1 0,-1 25,0-25,0 25,0 0,25-25,-24 25,24-1,0 1,0 0,0-25,0 25,0 0,0-25,0 24,24-24,-24 25,25-25,0 0,0 25,-25-25,25 0,-1 0,1-25,0 25,0 0,0 0,-25-25,24 25,-24 0,25-24,-25 24,0-25,0 25,0-25,0 25,0 0,0 0,0 0,0 0,0 0,0 0,0 0,0 25,0-25,0 0,0 25,25-25,-25 0,25 24,-25-24,25 0,-25 0,24 25,-24-25,25 0,-25 0,25 0,0-25,-25 25,25 0,0-24,-1 24,1 0,0-25,-25 0,25 25,0-25,-1 0,1 1,-25-1,25-25,0 25,-25-24,25-1,-1 0,-24 1,25-26,-25 1,0 24,0-24,0-25,0 24,0 1,0 24,0-24,-25 24,25 1,-24 24,24 0,-25 25,25 25,-25-25,0 25,25 24,-25 1,1 0,-1 24,0 0,0 26,0-26,25 25,-24 0,24 1,0-26,0 25,0-24,0 24,24-25,-24 1,25-1</inkml:trace>
  <inkml:trace contextRef="#ctx0" brushRef="#br0" timeOffset="35817.0486">9848 4316,'0'0,"0"0,-25 0,25 0,0 0,0 0,0 0,0 0,0 0,25 0,0 0,-25 0,24 0,1 0,0 0,25 0,-1-25,-24 25,49 0,-24 0,24 0,-24-25,25 25,24 0,-25 0,25-24,1 24</inkml:trace>
  <inkml:trace contextRef="#ctx0" brushRef="#br0" timeOffset="36067.0629">13221 4266,'0'0,"0"0,0 0,0 0,0 0,0 0,0 0,0 0,0 0,0 0,0 0,0 0,0 0,0 0,25 0,-25 0,25 0,-25 0,25 0,-1 0,1 0,25 0,-25 0,24-24</inkml:trace>
  <inkml:trace contextRef="#ctx0" brushRef="#br0" timeOffset="36247.0732">15131 4118,'50'0,"-25"24,24-24,-24 0,0 0,0 0,-1 0,-24 0,25 0,0 0,0 0,-25 0,25 0,-1 0,1 0,0 0,0 0</inkml:trace>
  <inkml:trace contextRef="#ctx0" brushRef="#br0" timeOffset="36414.0827">17016 4142,'25'0,"25"0,-25 0,24 0,-24 0,0 0,24 0,1 25,-25-25,24 0,1 0,0 0,-1 0</inkml:trace>
  <inkml:trace contextRef="#ctx0" brushRef="#br0" timeOffset="37323.1347">6102 5507,'0'0,"0"24,0-24,0 0,0 0,0 0,25 25,0-25,-25 0,25 25,0-25,24 0,-24 0,25 0,-1 0,26 0,-26 0,26 0,-1 0,0 0,1-25,-1 25,25 0,-24-25,24 25,-24-24,24 24</inkml:trace>
  <inkml:trace contextRef="#ctx0" brushRef="#br0" timeOffset="38531.2038">12328 13097,'-25'25,"25"-25,0 0,0 0,0 0,0 0,0 0,0 0,0 0,25 0,0 0,-25 0,25 0,0 0,-1 0,1 0,25 0,-25 0,0-25,-1 25,26 0,-25-25,-25 25</inkml:trace>
  <inkml:trace contextRef="#ctx0" brushRef="#br0" timeOffset="38763.2171">12403 12923,'0'0,"0"0,0 0,0 0,0 0,0 25,0-25,0 25,24-25,-24 25,25-1,-25 1,25 0,-25 0,25 0,-25-1,25 26,0-25,-25 0,24 0,-24-1,25 1,-25-25,0 25,25 0,-25-25,0 25,0-25,0 24,25-24</inkml:trace>
  <inkml:trace contextRef="#ctx0" brushRef="#br0" timeOffset="39016.2316">12948 12824,'25'0,"-25"0,0 0,0 25,0-25,25 25,-25-25,0 24,25 1,-25 0,25-25,-25 50,24-26,-24 1,25-25,-25 25,25 0,-25 0,0-1,25 1,-25 0,25-25,-25 25,24-25,-24 25,0-25,25 0,-25 25,0-25,0 0</inkml:trace>
  <inkml:trace contextRef="#ctx0" brushRef="#br0" timeOffset="39535.2612">13593 12725,'25'0,"-25"0,0 0,0 0,0 0,0 0,0 0,-25 0,25 0,-24 0,24 0,-25 0,0 0,0 25,0-25,0 0,1 24,-1-24,0 0,0 25,25-25,-25 0,25 0,0 25,0-25,0 0,0 0,0 0,0 0,0 25,0-25,0 0,0 25,25-25,-25 0,0 0,0 24,0-24,25 0,-25 25,0-25,0 0,0 0,0 25,25-25,-25 0,0 0,0 0,0 0,0 0,0 0,0 0,0 0,0 0,0 0,0 0,0 0,25 0,-25 0,0 0,24 0,-24-25,0 25,25 0,-25 0,25 0,-25 0,25 0,-25 0,25 0,0 0,-1 0,-24 0,25 0,0 0,-25 25,25-25,0 25,-25-25,24 25,-24-25,0 24,0 1,0-25,0 25,0-25,-24 25,-1-25,25 25,-25-25,0 0,0 24,1-24,-26 0,25 0,0 0,-24 0,24 0,0 0</inkml:trace>
  <inkml:trace contextRef="#ctx0" brushRef="#br0" timeOffset="40056.291">10443 14263,'-25'0,"25"0,-24 0,24 24,0-24,0 0,0 0,24-24,-24 24,25 0,25 0,-25-25,24 25,1 0,24-25,-24 25,49-25,-25 0,26 1,-1 24,0-25,25 0,-25 0,25 0,0 25,0-24,0-1,25 25,-25-25,0 0,0 25,0-25,0 25,0-24,0-1,0 25,0-25,-24 25,24-25,-25 0,0 25,0-24,-24 24,-1-25,1 25,-1-25,-24 0,-1 25,-24-25,0 25,0 0,-25-24,24 24,-24 0,0 0,0-25,0 25,0 0,-24 0</inkml:trace>
  <inkml:trace contextRef="#ctx0" brushRef="#br0" timeOffset="44743.5591">12353 14263,'25'0,"-25"-25,25 25,-1 0,26-25,-25 25,0 0,0-25,-1 25,-24 0,25-25,-25 25,25 0,-25 0,0 0,0 0,0 0,0 0,0 0,0 25,0-25,0 25,0-25,0 25,0 0,0-1,25 1,-25 25,0-25,0 0,0-1,0 26,25-25,-25 0,0-1,0 1,24 0,-24 0,0 0,0-25,25 24,-25-24,0 25,0-25,25 25,-25-25,0 0,0 0,0 25,0-25,0 0,25 0</inkml:trace>
  <inkml:trace contextRef="#ctx0" brushRef="#br0" timeOffset="44971.5722">12998 14263,'0'0,"0"-25,0 25,0-25,0 25,25 0,-25-25,0 25,0 0,0 0,0 0,0 0,0 0,0 0</inkml:trace>
  <inkml:trace contextRef="#ctx0" brushRef="#br0" timeOffset="45131.5813">12973 14461,'0'0,"0"0,0 0,0 0,0 0,0 0,0 0,0 0,25 0,-25 0,0 0,0-25,25 25,-25 0,0 0</inkml:trace>
  <inkml:trace contextRef="#ctx0" brushRef="#br0" timeOffset="45587.6074">13420 14163,'0'0,"0"-24,0-1,0 25,0-25,0 25,24-25,-24 25,25-25,0 25,-25 0,25-24,0 24,0 0,-1 0,1 0,0 0,-25 24,25-24,0 25,-1-25,-24 25,25 0,-25 0,0-1,0 1,0 0,0 0,-25 0,25-1,-24 1,-1 0,0 0,25 0,-25 0,0-1,1 1,-1 0,0-25,0 0,25 25,-25-25,0 0,25 0,-24 0,24 0,0-25,0 25,0 0,0-25,0 25,0-25,0 25,0-24,24 24,1 0,-25 0,25 0,0 0,-25 0,25 0,0 24,-1-24,1 0,0 25,0-25,0 25,-1-25,1 25,-25-25,25 0,0 25,0-25,-1 0,-24 24,25-24,0 0</inkml:trace>
  <inkml:trace contextRef="#ctx0" brushRef="#br0" timeOffset="45995.6308">14164 14064,'0'0,"0"-25,0 25,0 0,0 0,0 0,0-24,0 24,0 0,0 0,0 0,0 0,0 0,-25 0,25 24,0-24,-25 25,25-25,-25 25,25 0,0 0,-24-1,24 1,0 25,0-25,0-1,0 1,0 0,0 0,24 0,-24 0,25-25,-25 24,25-24,0 25,0-25,-1 0,1 0,0 0,0 0,0 0,-1-25,-24 25,25 0,0-24,0-1,0 0,-25 25,24-25,-24 0,0 0,0 1,0-26,0 25,0 0,-24 1,-1-1,0-25,0 25,0 25,1-24,-26-1,25 25,-24 0,24 0</inkml:trace>
  <inkml:trace contextRef="#ctx0" brushRef="#br0" timeOffset="46607.6658">14834 13940,'0'-25,"0"25,0 0,0 0,0 0,0 0,0 0,0 0,0 0</inkml:trace>
  <inkml:trace contextRef="#ctx0" brushRef="#br0" timeOffset="46959.6859">14834 14039,'0'0,"0"0,0 0,0 0,0 0,0 0,24 0,1 0,-25 0,25 0,25-24,-26 24,26 0,-25-25,24 25,1 0,0-25,-1 25,1 0,-1 0,1-25,0 25,-26 0,26 0,-25-25,0 25</inkml:trace>
  <inkml:trace contextRef="#ctx0" brushRef="#br0" timeOffset="47191.6992">15478 13767,'0'0,"0"0,0 0,0 0,0 0,0 0,0 0,0 0,0 0,25 0,-25 24,25-24,-25 0,25 25,0-25,-25 25,24-25,1 25,0 0,0-25,0 24,0-24,-1 25,1 0,0-25,0 25,-25-25,0 25,0-1,0-24,0 25,0-25,-25 25,0-25,25 25,-25-25</inkml:trace>
  <inkml:trace contextRef="#ctx0" brushRef="#br0" timeOffset="47779.7328">16396 13667,'25'0,"-25"0,0 0,0 0,0 0,0 0,0 25,0-25,0 25,0-25,0 25,0 0,0-1,25-24,-25 25,0 0,0-25,0 25,0-25,0 0,0 25,0-25,0 0,0 0,0 0,0 0,0 0,0 0,0 0,0-25,0 25,0 0,0-25,0 0,0 0,-25 1,25-1,0 0,0 0,0 0,0-24,0 24,0 0,0-24,0 24,25 0,-25 0,25 0,-25 25,24-24,1 24,-25 0,25 0,-25 0,0 0,25 0,-25 0,0 24,0-24,0 25,0 0,0-25,0 25,-25 0,25-1,-25 1,0 0,25-25,-24 25,24 0,-25-25,25 0,0 24,0-24,0 0,0 0,0 0,0 0,25 0,-1 25,1-25,0 0,0 0,0 0,24 25,-24-25,0 0,0 25,0-25,-1 0,1 25,0-25,-25 24,25-24,-25 25,0-25,0 25,0-25,0 25,0-25,-25 25,0-25,0 0,1 24,-1-24,0 0,0 0,0 25,-24-25,24 0,0-25</inkml:trace>
  <inkml:trace contextRef="#ctx0" brushRef="#br0" timeOffset="48034.7474">17116 13072,'24'25,"1"-25,0 25,-25-25,25 24,-25 1,25 25,-25-25,0 24,0 1,0 0,0-1,0 1,0-1,0-24,-25 25,25-1,0-24,0 25,-25-25,25-1,0 1,0 0,0 0,0-25,0 25,-25-25,25 24,0-24,0 25,0-25,0 0</inkml:trace>
  <inkml:trace contextRef="#ctx0" brushRef="#br0" timeOffset="48304.7628">17736 13146,'-25'0,"25"0,-25 25,0-25,0 0,1 25,-1 0,25 0,-25 0,25-1,0 1,0 0,0 25,0-26,25 1,-25 0,25 25,-1-26,-24 1,25 0,0 0,-25 0,25-1,0 1,-25 0,0 0,0-25,0 25,0-1,0-24,0 25,0-25,-25 25,25-25,-25 25</inkml:trace>
  <inkml:trace contextRef="#ctx0" brushRef="#br0" timeOffset="48974.8012">18257 13370,'0'0,"0"-25,0 25,0 0,-25-25,25 25,-25 0,0 0,25 0,-25 0,1 0,-1 0,25 25,-25-25,0 25,25-25,-25 25,25-1,-24 1,24 0,0-25,0 25,0 0,0-1,0-24,24 25,-24-25,25 25,0-25,-25 25,25-25,0 0,-25 0,24 0,1 0,-25 0,25-25,-25 25,25 0,-25-25,25 0,-25 25,24-24,-24-1,0 0,25 25,-25-25,0 0,0 25,0-24,0 24,0 0,0 0,0 0,0 0,0 0,0 24,0-24,0 25,0 0,0-25,0 25,0 0,25-25,-25 24,0-24,25 25,-25-25,25 0,-25 25,24-25,-24 0,25 0,0 0,0 0,0 0,-1-25,1 25,0 0,-25-25,25 25,0-24,-1-1,-24 25,25-25,0 0,0 25,0-25,-25 1,24 24,1-25,0 25,0 0,0 0,0 0,-25 0,24 0,1 25,-25-25,25 24,-25-24,0 25,0-25,0 25,0-25,-25 25,25 0,-25-25,1 24,24-24,-25 25,0-25,25 0,-25 0,25 0</inkml:trace>
  <inkml:trace contextRef="#ctx0" brushRef="#br0" timeOffset="49147.8111">19274 13097,'49'0,"-24"0,0 25,-25-1,25 1,-1-25,-24 25,25 0,-25 0,0 0,0-1,0 1,0 0,0-25,0 25,0 0,0-1,-25-24</inkml:trace>
  <inkml:trace contextRef="#ctx0" brushRef="#br0" timeOffset="49279.8186">19298 13444,'25'0,"-25"-25,25 25,0-24,0-1,-25 25,24-25,26 25,-25-25,0 0,24 25,-24-24,25-1,-1 25,1-25,-25 25,24 0,1-25,-25 25,24-25</inkml:trace>
  <inkml:trace contextRef="#ctx0" brushRef="#br0" timeOffset="53901.0829">11683 6400,'0'0,"0"0,0 0,0 0,0 0,0 0,0 0,0 0,0 0,0 0,0 24,25-24,0 0,0 0,0 0,-1 0,26 0,-25 0,24 0,1 0,24 0,-24 0,24 0,1 0,-1 0,1 0,-1 0,25 0,-24 0,24 0,-25 0,26 0,-26-24,0 24,26 0,-26 0,25 0,-24 0,-1 0,1 0,-26 0,26 0,-26 0,1 0,-25 0,24 0,-24 0,0 0,0 0,-25 0,0 0,24 0,-24 0,0 0,0 0,0 0,0 0,0 0,0 0,0 0</inkml:trace>
  <inkml:trace contextRef="#ctx0" brushRef="#br0" timeOffset="55077.1502">12800 15453,'-25'0,"25"0,0 0,0 0,0 0,0 0,25 0,-25 0,24 0,1 0,0-24,0 24,24 0,-24-25,25 25,-1-25,1 25,24-25,-24 0,0 25</inkml:trace>
  <inkml:trace contextRef="#ctx0" brushRef="#br0" timeOffset="55301.163">13221 15156,'0'0,"-25"0,25 0,0 0,0 24,0-24,0 0,0 25,0 0,0-25,25 25,-25 0,25-1,-25 26,25-25,-25 0,0 0,25-1,-25 1,24 0,-24 0,0 0,25-1,-25-24,25 25</inkml:trace>
  <inkml:trace contextRef="#ctx0" brushRef="#br0" timeOffset="55781.1905">13941 15032,'0'0,"0"-25,24 25,-24-25,0 25,25-25,-25 25,25-25,0 25,0 0,-1 0,1 0,0 0,-25 0,25 0,0 0,-25 0,24 25,-24-25,0 25,0-25,0 25,0 0,0-25,-24 24,24 1,-25 0,25 0,-25 0,0-1,0-24,25 25,-24 0,24-25,-25 25,25-25,0 0,0 0,0 0,0 0,0 0,0 0,25 0,-25-25,24 25,1 0,0 0,0 0,0 0,-1 0,1 0,25 0,-25 0,-1 0,1 25,0-25,0 25,0-25,-1 24,-24 1,25-25,-25 25,0-25,0 25,0 0,0-25,0 25,-25-25,25 24,-24-24,24 25,-25-25,0 0,0 25,0-25,1 0,-1 0,0 0,0 0,0 0,1 0,-1 0,25-25</inkml:trace>
  <inkml:trace contextRef="#ctx0" brushRef="#br0" timeOffset="56326.2216">14809 14858,'0'0,"25"0,-25 0,0 0,0 0,-25 0,25 0,-25 0,0 0,25 0,-25 0,1 25,-1-25,0 0,25 0,-25 25,0-25,25 0,0 0,-24 24,24-24,0 0,0 0,0 0,0 0,0 0,0 0,0 0,0 0,0 0,0 0,0 25,0-25,0 0,24 25,-24-25,0 25,0-25,0 25,25-25,-25 24,0-24,0 25,0-25,0 25,25-25,-25 0,0 25,0-25,0 0,0 25,0-25,0 0,25 0,-25 0,0 0,0 0,0-25,0 25,25 0,-25 0,24-25,-24 25,25-25,-25 25,25-25,0 25,-25 0,25 0,-1-24,1 24,0 0,0 24,0-24,-1 25,1-25,0 25,-25-25,25 25,0 0,-25-1,0-24,0 25,0 0,0 0,0-25,0 25,-25-25,0 24,0 1,0-25,1 25,-1-25,-25 25,25-25,-24 0,24 25,-25-25,26 0,-26 0</inkml:trace>
  <inkml:trace contextRef="#ctx0" brushRef="#br0" timeOffset="56865.2525">12403 16272,'-50'0,"25"25,-24-25,24 24,0-24,25 0,-25 0,0 0,25 25,0-25,0 0,0 0,0 0,0 0,25 0,0 0,-25 0,25 0,24 0,-24 0,25 0,-25 0,24-25,26 25,-26-24,26 24,-1-25,1 0,-1 0,25 25,0-25,-24 1,49-1,-25 0,0 0,25 0,-24 1,24-1,0 0,-25 0,0 0,25 1,-50 24,26-25,-26 0,25 0,-49 25,24-25,-24 25,24-24,-49-1,25 25,-25-25,-1 25,1-25,0 25,-25 0,0-25,0 25,0 0,0 0,0 0,0 0,0-24,0 24,0 0,0 0,0 0,0 0,0 0,0 0</inkml:trace>
  <inkml:trace contextRef="#ctx0" brushRef="#br0" timeOffset="63691.6429">13420 16421,'-25'0,"25"0,-25 25,25-25,-25 0,25 0,0 0,0 0,0 0,0 0,0 0,25 0,-25-25,25 25,0 0,-1-25,1 25,0-25,0 25,0-25,24 25,-24-25,0 25,0-24,0 24,-25 0,24 0,1 0,-25 0,0 0,25 0,-25 24,25-24,-25 25,0 0,25 0,-25 0,0 0,0-1,24 1,-24 0,0 25,0-26,25 1,-25 0,0 0,0 0,0-1,0 1,25 0,-25-25,0 25</inkml:trace>
  <inkml:trace contextRef="#ctx0" brushRef="#br0" timeOffset="63867.653">14065 16446,'0'0,"0"0,0-25,0 25,0-25,0 25,0 0,-25-25,25 25,0 0,0 0,0 0,0 0,0 0,0 0,0 0</inkml:trace>
  <inkml:trace contextRef="#ctx0" brushRef="#br0" timeOffset="63991.6601">14114 16470,'25'0,"-25"0,0 0,0 0,25 0,-25 25,0-25,0 0,0 0,25 25,-25-25,0 0,0 0,0 25</inkml:trace>
  <inkml:trace contextRef="#ctx0" brushRef="#br0" timeOffset="64275.6763">14486 16148,'0'0,"0"0,0 0,-25 0,25 0,-24 0,24 0,-25 0,25 25,0-25,-25 24,25 1,0-25,0 25,25 0,-25-25,25 25,-25-1,24 1,1-25,0 25,25 0,-25-25,-1 25,1 0,0-25,0 24,0-24,-1 25,-24-25,25 0,-25 25,0-25,0 0,-25 25,25-25,-24 0,24 25,-25-25,-25 0,25 0,1 0</inkml:trace>
  <inkml:trace contextRef="#ctx0" brushRef="#br0" timeOffset="64399.6834">14536 16098,'50'-25,"-26"1,26-1,0 25,-26-25,26 0,0 25,-26-25</inkml:trace>
  <inkml:trace contextRef="#ctx0" brushRef="#br0" timeOffset="64599.6948">14958 15974,'0'0,"-25"25,25-25,-25 25,25-25,0 25,0-25,0 24,0-24,0 25,25-25,-25 25,25 0,-25-25,24 25,1-1,25 1,-25 0,-1-25,1 25,0 0,0-1,0 1,-1-25,-24 25,25 0,0 0,-25 0,0-25,0 24,0 1,0 0,0-25,0 25,-25 0</inkml:trace>
  <inkml:trace contextRef="#ctx0" brushRef="#br0" timeOffset="64763.7042">15032 15999,'25'-25,"0"0,-1 1,1-1,25 0,-25 0,24-24,1 24,-1 0,1 0,-25 0,24 25,1-24,-25 24,0-25,-1 25,1 0</inkml:trace>
  <inkml:trace contextRef="#ctx0" brushRef="#br0" timeOffset="65115.7244">13742 17537,'0'25,"-25"-25,25 25,0-25,0 0,25-25,-25 25,25-25,0 0,24 0,1 0,0 1,24-1,0 0,1-25,24 26,0-26,25 0,-24 26,24-26,0 25,0-24,0 24,0-25,0 25,0 1,-25-1,25 0,-50 0,26 0,-26 1,0-1,-24 0,0 0,-26 25,1-25,0 1,-25 24,0-25,0 25,0-25,-25 25,25 0,-25-25,1 25</inkml:trace>
  <inkml:trace contextRef="#ctx0" brushRef="#br0" timeOffset="66727.8166">19546 6598,'0'0,"0"0,25 0,-25 0,25 0,0 0,0 0,-1 0,1 0,25 0,-25 0,24 0,1 0,0 0,24 0,-24 0,24 0,0 0,1 0,-1 0,1-25,-26 25,26 0,-1 0,-24 0,24 0,-24 0,-1-25,-24 25,25 0,-25 0,-1-24,1 24,-25 0,25 0,-25-25,0 25</inkml:trace>
  <inkml:trace contextRef="#ctx0" brushRef="#br0" timeOffset="68375.9108">12775 7764,'49'0,"-24"25,25-25,-25 0,24 24,1-24,-25 0,24 0,-24 0,25 25,-1-25,1 0,-1 0,-24 0</inkml:trace>
  <inkml:trace contextRef="#ctx0" brushRef="#br0" timeOffset="68553.921">15181 8012,'25'25,"-1"-25,26 0,-25 0,0 0,-1 0,1 0,0 25,0-25,0 0,-1 0,1 0</inkml:trace>
  <inkml:trace contextRef="#ctx0" brushRef="#br0" timeOffset="68752.9324">16868 8012,'49'0,"1"0,-1 0,-24 0,25 0,-25 0,24 0,-24 0,0 0,24 0,-24 0,0 0,0 0,0 0,-1 0,1 0,-25 0,25 0,-25 0,0 0</inkml:trace>
  <inkml:trace contextRef="#ctx0" brushRef="#br0" timeOffset="72575.151">5135 8830,'25'0,"-25"0,25 0,-25 0,24 0,1 0,0 0,0 0,24-24,1 24,0 0,-1 0,1 0,24-25,-24 25,24 0,-24-25,24 25,1-25,-26 25,1 0,-1-25,1 25,-25 0,25 0,-50 0,24 0,1 0,-25 0,0 0,0 0,0 25,-25-25,1 0,24 25,-25-25,-25 25,25-25,-24 0,-1 25,0-25,1 24,-1-24,1 25,-1-25,0 0,1 0,-1 25,1-25,-1 0,25 0,0 0,1 0,-1 0,25 0,0 0,0 0,0 0,0 0,25 0,-1 0,1 0,25 0,-25 0,24-25,26 25,-26 0,26-25,-26 25,26-24,-1 24</inkml:trace>
  <inkml:trace contextRef="#ctx0" brushRef="#br0" timeOffset="75777.3342">13618 13295,'-74'-24,"-26"24,26 0,0 0,-26 0,26 24,0-24,-26 25,1-25,25 25,-25 0,-1 0,1-1,0 1,24 0,-24 25,0-26,25 26,-26 0,26-1,0-24,-1 25,1-1,24 26,1-26,-1 1,0 24,26 1,-1-26,0 26,25-1,-25 1,25-1,0-24,0 24,25 0,0-24,0 24,-1-24,1 0,0 24,25-24,-26-1,26 1,0-25,-1 24,26-24,-26 0,26 0,-1-1,0 1,1 0,-1-25,25 25,1-25,-1 0,0 0,0-25,1 25,-1-25,25 25,0-25,-25 1,25-26,0 25,0-24,-25 24,25-25,0 1,0-1,-24 25,24-24,-25-1,0 0,0 1,1-1,-26 1,0-1,-24 0,0 1,-1-26,1 26,-25-1,-1-24,1 24,-25-24,0-1,0 26,-25-26,1 1,-1 24,0-24,0 24,-24-24,-1 24,0-24,1 24,-26 1,1-1,0 0,-1 1,-24 24,0 0,-25 0,0 0,-25 25,25 0,-50 0,25 25,-24 0,-1 0,0 25,1-1,-26 1,26 24,-26 1,26 24,-26-25,1 25,-1 25,1-24,24-1</inkml:trace>
  <inkml:trace contextRef="#ctx0" brushRef="#br0" timeOffset="77036.4062">1017 10840,'0'0,"0"0,0 0,0-25,-24 25,24 0,0 0,0 0,0 0,0 0,0 25,0-25,0 24,0-24,0 50,0-25,0 0,0 24,24 1,-24-1,25 26,-25-25,25-1,-25 1,25-25,0 24,-1-24,1 25,0-50,25 24,-26 1,26-25,0 0,-1 0,26-25,-26 1,26-1,-1 0,0-25,1 1,-1-1,26-24,-1 24,0-24,0-1,0 1,1-1,-1 1,0 0,0-1,0 1,1 24,-26-24,1 24,24 1,-50-1,26 0,-26 26,1-1,-25 0,0 0,-1 0,1 25,-25 0,25 0,-25 0</inkml:trace>
  <inkml:trace contextRef="#ctx0" brushRef="#br0" timeOffset="78465.4879">9798 15925,'-25'24,"25"-24,-24 0,24 0,0 0,0 0,0 0,0-24,24 24,-24-25,25 0,25 25,-25-25,24-24,1 24,-1 0,26-25,-26 1,26-1,24 1,-24-1,-1 0,25 1,0-1,1-24,-1 24,0 0,0-24,0 24,1 1,569-298,-644 322,0 0,0 25,-25 0,0-25,0 25,-25 0,0 0,0 0,1 0,-1 0,-25 0,25 0,-24 0,-1 25,1-25,-1 25,0-25,-24 25,24-1,1 1,-1-25,0 25,1 0,-1-25,25 25,1-25,-1 24,0-24,0 25,25-25,-25 0,25 0,0 0,0 0,0 0,25 0,-25 0,25-25,-25 25,25 0,0 0,-1 0,1-24,0 24,0 0,0 0,-1-25,1 25,0 0,-25 0,25 0,0 0,0 0,-25 25,24-25,1 0,-25 24,25-24,0 25,-25 0,25 0,-25 0,0-1,0 1,0 25,0-25,0 24,-25 1,0-25,0 24,-24 1,24-1</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4:41:16.602"/>
    </inkml:context>
    <inkml:brush xml:id="br0">
      <inkml:brushProperty name="width" value="0.05292" units="cm"/>
      <inkml:brushProperty name="height" value="0.05292" units="cm"/>
      <inkml:brushProperty name="color" value="#FF0000"/>
    </inkml:brush>
  </inkml:definitions>
  <inkml:trace contextRef="#ctx0" brushRef="#br0">1513 15726,'0'-25,"-24"25,24-24,-25 24,0 0,25-25,-25 25,0 0,1 25,-1-25,0 0,0 24,0 1,1 0,-1 0,0 0,25 24,-25-24,0 25,1-26,24 26,-25 0,25-1,-25 1,25-1,0 1,0 0,0-1,0-24,0 25,0-1,25-24,-25 0,25 0,-1 0,-24-1,25 1,0 0,0 0,0-25,-1 0,1 25,25-25,-25 0,-1 0,1 0,0-25,0 25,0 0,-1-25,-24 25,25-25,-25 25,25-25,-25 25,0-24,25-1,-25 25,0-25,0 25,-25-25,25 25,-25-25,25 25,-25 0,25 0,-24 0,24 0,-25 0,25 0,0 25,-25-25,25 0,-25 25,25 0,0-25,0 25,0-1,0-24,0 25,0-25,0 25,0 0,25-25,-25 25,25-25,-25 24,25-24,-1 25,1-25,0 0,0 25,0-25,-1 25,-24-25,25 25,-25-1,25-24,-25 25,0-25,0 25,0 0,0-25,-25 25,25-1,-25 1,1 0,-1 0,0 0,0-1,25 1,-25 0,1 0,-1 24,0-24</inkml:trace>
  <inkml:trace contextRef="#ctx0" brushRef="#br0" timeOffset="2848.1629">2456 16594,'-25'-24,"25"24,-25 0,25-25,-24 25,24 0,-25 0,25 0,-25 0,25 0,-25 25,25-25,0 24,0-24,0 25,0 0,0 0,0 0,0-1,0 1,25 0,0-25,-25 25,25 0,-1-1,26 1,-25 0,0 0,-1 0,1-1,0-24,0 25,0 0,-1-25,1 25,-25 0,25-25,-25 24,0 1,0-25,0 25,0 0,-25 0,25-25,-25 24,1 1,24-25,-25 25,0-25,0 0,0 25,1-25,-1-25,0 25,0 0,25-25,-25 25,1-25,24 1,0 24,0-25,0 0,0 0,0 0,0 1,0-1,24 0,1 0,-25 0,25 1,0-26,-25 25,25 0,-1 1,1-26,-25 25,25 0,-25 1,25-1,-25 0,0 0,0 0,-25 25,25-24,-25 24,25-25,-25 25,1 0,24-25,-25 25,0 0,0 0,0 0,1 25,-1 0,0-25,0 24,0 1,25 0,-24 25,-1-26,25 1</inkml:trace>
  <inkml:trace contextRef="#ctx0" brushRef="#br0" timeOffset="3027.1731">2828 16570,'0'-25,"0"25,0 0,0 0,0-25,0 25,-25 0,25 0,0 0,0 0,0 0,0 0</inkml:trace>
  <inkml:trace contextRef="#ctx0" brushRef="#br0" timeOffset="3172.1814">3002 16743,'25'0,"-25"0,0 0,0 25,0-25,0 0,0 0,0 0,24 0,-24 0,0 0,0 0</inkml:trace>
  <inkml:trace contextRef="#ctx0" brushRef="#br0" timeOffset="3604.2061">3126 16495,'0'-25,"0"25,0-24,0 24,0 0,0-25,0 25,25-25,-25 25,24 0,1-25,0 25,0 0,0 0,-1 0,1 0,0 25,0-25,-25 25,25 0,-1-25,-24 24,25 1,-25 0,0 0,0 0,-25 24,25-24,-24 25,24-26,-25 1,0 25,0-25,25 24,-25-24,1 0,-1-25,0 25,0-25,25 0,-25 0,25 0,-24 0,24 0,-25-25,25 25,0-25,-25 25,25-25,0 25,0-25,25 25,-25-24,25 24,-1-25,-24 25,25 0,0 0,0 0,0 0,-1 0,26 0,-25 0,0 25,-1-25,1 0,0 0,0 24,0-24,-1 25,1-25,0 0,0 25,-25-25,25 0,-1 0</inkml:trace>
  <inkml:trace contextRef="#ctx0" brushRef="#br0" timeOffset="3856.2205">3919 16446,'-24'-25,"24"25,0-25,-25 25,25 0,-25 0,25 0,0 0,-25 0,25 0,0 25,-25-25,25 25,0-25,0 24,25 1,-25 0,25 0,-25 0,25 24,0-49,-1 25,1 0,0 0,0-1,0 1,0-25,-1 25,-24 0,25-25,0 25,-25-25,0 24,0-24,0 25,0-25,0 25,0-25,0 0,-25 25,0-25</inkml:trace>
  <inkml:trace contextRef="#ctx0" brushRef="#br0" timeOffset="3996.2285">3820 16396,'25'-50,"0"25,0 1,-1-1,1 0,25 0,-25 0,24 1,-24-1,25 0,-25 25,-1-25,26 25,-25 0,-25 0</inkml:trace>
  <inkml:trace contextRef="#ctx0" brushRef="#br0" timeOffset="4348.2487">2853 17884,'0'0,"0"25,25-25,-25 0,24-25,26 25,-25 0,25-25,-1 1,1-1,-1 0,26 0,-1 0,25-24,-24-1,24 25,0-24,0-1,25 0,-24 1,-1-1,25 25,-25-24,0-1,-24 1,24 24,0 0,-24 0,-26 0,26 1,-26-1,1 0,-25 25,24-25,-49 25,25 0,-25 0,0 0,0 0,0 0,0 0,-25 0,1 0</inkml:trace>
  <inkml:trace contextRef="#ctx0" brushRef="#br0" timeOffset="11042.6316">7194 3770,'25'0,"24"25,-24-25,25 0,-1 0,26 0,-26 0,26 0,-1 0,0 0,1 0,-1 0,25-25,1 25,-26 0,25 0,1-24,-1 24,0 0,0 0,0-25,1 25,-1 0,-25 0,25 0,-24 0,-1-25,1 25</inkml:trace>
  <inkml:trace contextRef="#ctx0" brushRef="#br0" timeOffset="11471.6561">11435 3746,'50'24,"-25"-24,24 0,1 0,-25 0,24 0,1 0,0 0,-1 0,1 0,-1 0,1 0,0 0,24 0,-24 0,24 0,-24 0,24 0,0 0,1 0,-1 0,1 0,-1 0,1 0,-1 0,-24 0,24 0,0 0,1 0,-1 0,1 0,-1 0,0 0,1 25,-1-25,-24 0,24 0,-24 0,24 0,-24 0,0 0,24 0,-24 0,-1 0,1 0,-1 0,1 0,-25 0,24 0,-24 0,0 0,0 0</inkml:trace>
  <inkml:trace contextRef="#ctx0" brushRef="#br0" timeOffset="17494.0006">12824 5011,'-24'0,"24"0,0-25,0 25,0 0,0 0,0 0,0 0,0 0,0 0,24 0,-24 0,25 0,0 0,25 0,-26 0,26 25,24-25,-24 0,24 0,1 0,24 0,-25 0,26 0,-26 0,25 0,1 0</inkml:trace>
  <inkml:trace contextRef="#ctx0" brushRef="#br0" timeOffset="21396.2238">7665 6474,'0'0,"0"0,25 0,-25 0,25 0,-1 0,1 0,0 0,0 0,24 25,1-25,0 0,-1 0,1 0,24 0,1-25,-26 25,26 0,-1 0,1 0,-1 0,0 0,1 0,-1 0,1 0,-1-25,0 25,1 0,-1 0,1 0,-1 0,-24 0,24 0,-24 0,-1 0,1 0,0 0,-1 0,-24-25,25 25,-26 0,1 0,0 0,0 0,-25 0,0 0,0 0,0 0,0 0,0 0,0 0</inkml:trace>
  <inkml:trace contextRef="#ctx0" brushRef="#br0" timeOffset="23020.3167">14065 11063,'-25'-25,"25"25,-25 0,0 0,0-25,25 25,-24 0,-1 25,0-25,25 0,-25 25,25-25,0 25,0-1,0-24,0 25,0 0,25 0,0 0,0 0,-1-1,1 1,25 0,-1 0,-24 0,25-1,-1-24,1 25,-25 0,24 0,-24-25,0 25,0-25,-25 24,25-24,-25 25,0-25,0 25,-25 0,0-25,0 25,0-25,-24 24,-1 1,25-25,-24 0,-1 25,1-25,-1 0,0-25,26 25,-1 0,-25-25,25 1,25 24,-24-25,24 0,0 25,0-25,0 0,0 1,24-1,1 25,0-25,0 0,0 0,-1 1,26-1,-25 0,24 0,-24 0,25 1,-25-1,24 0,-24 0,0 0,0 0,-1 25,-24-24,0 24,0-25,0 0,0 25,0-25,-24 25,-1-25,0 1,25 24,-50 0,26-25,-1 25,0 0,0 25,0-25,-24 0,24 24,0-24,0 25,1-25,-1 25</inkml:trace>
  <inkml:trace contextRef="#ctx0" brushRef="#br0" timeOffset="23220.3281">14834 11038,'0'-25,"0"25,0-25,0 25,0-24,0 24,0-25,0 25,0 0,0 0,0 0,0-25,-25 25,25 0,0 0,0 0,0 0,0 25</inkml:trace>
  <inkml:trace contextRef="#ctx0" brushRef="#br0" timeOffset="23381.3373">14883 11311,'0'0,"0"25,0-25,0 0,0 0,25 0,-25 25,0-25,0 0,0 0,0 0,0 0,25 0,-25 0,0 0,0 0,0 0,25 0</inkml:trace>
  <inkml:trace contextRef="#ctx0" brushRef="#br0" timeOffset="23840.3636">15354 10716,'0'0,"25"-25,-25 25,0 0,0 0,25 0,-25-25,0 25,0 0,0 25,0-25,0 0,0 25,-25-1,25 1,-25 0,25 0,-24 0,-1 24,25-24,-25 0,25 24,-25-24,25 0,0 0,0 0,0-1,25 1,-25-25,25 25,0-25,-25 25,24-25,1 0,0 0,25 0,-26 0,1 0,0 0,25 0,-26-25,1 25,0 0,25-25,-25 0,-25 25,24-24,1-1,-25 0,25 25,-25-25,0 0,0 1,0 24,-25-25,25 0,-25 25,25 0,-24 0,24 0,0 0,0 0,-25 25,25-25,0 25,0-1,0 1,0 0,-25 25,25-26,0 1,0 0,0 0,0 0,0 24,25-24,-25-25,0 25,25 0,-25 0,0-1,0-24,0 25,0-25,0 25,24-25,-24 0</inkml:trace>
  <inkml:trace contextRef="#ctx0" brushRef="#br0" timeOffset="24176.3828">16099 11013,'0'0,"0"-25,0 1,0 24,0-25,0 25,0 0,0-25,0 25,0 0,0 0,0 25,0-25,0 25,0-25,0 24,-25 1,25 25,0-25,0-1,0 1,0 0,0 0,0 0,0 0,25-1,-25 1,24-25,1 25,-25-25,25 25,0-25,0 0,-1 0,1 0,0 0,0-25,0 25,-25 0,24 0,1-25,0 25,-25-25,0 1,0-1,0 25,0-25,0 0,0-25,-25 26,0-1,1-25,-1 25,0 1,0-1,0 25,1-25,-26 25,25 0,0 0,1 0</inkml:trace>
  <inkml:trace contextRef="#ctx0" brushRef="#br0" timeOffset="25144.4381">17041 11261,'0'-24,"0"-1,0 0,0 0,0 25,0-25,-25 0,25 1,0-1,-24 0,24 25,-25-25,25 25,-25 0,25-25,-25 25,0 0,25 25,-24-25,-1 0,25 25,-25 0,0-25,25 25,-25-1,25 1,0 0,0 0,0-25,0 25,0 0,25-25,0 24,-25-24,25 25,-25-25,25 0,-1 0,1 0,0 0,-25 0,25 0,0 0,-1 0,1-25,-25 25,25-24,-25 24,0-25,25 25,-25-25,0 0,0 0,0 25,0-25,0 1,0 24,0-25,0 25,0 0,0 0,0 0,0 25,0-25,0 24,0-24,0 25,0 0,0-25,0 25,0-25,25 25,-25-25,0 25,24-25,-24 24,25-24,0 0,-25 0,25 0,0 0,-1 0,1 0,-25 0,25 0,0 0,-25-24,25 24,-25-25,0 25,0-25,0 0,0 0,0 0,0 1,0-1,0 0,0 0,0 25,0-25,0 1,0 24,0 0,0-25,0 25,0 0,0 25,24-25,-24 0,25 24,-25-24,0 25,25 0,-25 0,25 0,-25-25,0 24,0 1,25 0,-25 0,0 0,0-25,0 25,0-25,0 24,24-24,-24 0,0 25,0-25,0 0,0 0,0 0,0 0,0 0,0-25,0 25,0 0,0-24,25 24,-25-25,0 0,0 25,0-25,0 0,25 0,-25 25,25-24,-25 24,25 0,-1-25,1 25,-25 0,25 0,0 25,0-25,-25 0,25 24,-1-24,-24 25,25-25,-25 25,0-25,25 25,-25-25,0 25,0-25,0 25,0-25,0 0,0 0,0 0,0 0,0 0,0 0,0 0,25 0,-25-25,0 0,25 0,-25 0,24 0,-24 1,25-1,0 0,0 0,0 0,-1 1,1-1,0 25,25-25,-26 25,1 0,0 25,0-25,0 25,-25-1,24 1,-24 0,0 0,0 0,0-1,-24 1</inkml:trace>
  <inkml:trace contextRef="#ctx0" brushRef="#br0" timeOffset="29396.6814">13668 9798,'0'0,"-25"0,25 0,-25 25,25-25,0 0,-25 0,1 24,24-24,-25 25,25-25,-25 25,25-25,0 25,0 0,0-1,0 1,0-25,0 25,0 0,0 0,0 0,25-25,-25 24,25-24,-1 25,-24-25,25 0,0 25,0-25,-25 0,25 0,-1 0,1 0,0-25,0 25,-25 0,25-25,-1 25,-24-24,25 24,-25-25,25 25,-25-25,0 0,0 25,0-25,0 25,0-25,0 1,-25 24,25-25,-25 25,1-25,-1 25,25-25,-25 25,0-25,0 25,1 0,-1 0,0-24,0 24,0 0,1-25,-1 25,25-25,-25 25,0-25,25 0,0 25,0-24,0-1,0 0,0 25,0-25,0 0,0 1,25-1,-25 25,25-25,-25 0,25 25,-1-25,1 25,0 0,0-24,-25 24,25 24,-1-24,1 25,0-25,-25 25,25 0,-25 0,25-1,-25 26,0-25,0 0,0-1,0 26,-25-25,25 0,-25-1,25 1,-25 0,25 0,-25 0</inkml:trace>
  <inkml:trace contextRef="#ctx0" brushRef="#br0" timeOffset="29572.6914">14040 9575,'0'0,"25"0,-25 0,0-25,0 25,0 0,0 0,0 0,0 0,0 0,0 0,0 0,0 0,0 25</inkml:trace>
  <inkml:trace contextRef="#ctx0" brushRef="#br0" timeOffset="29711.6994">14213 9798,'0'0,"0"0,0 0,0 0,0 0,0 0,0 0,0 0,0 0,0 0,0 0,0 0,0 0</inkml:trace>
  <inkml:trace contextRef="#ctx0" brushRef="#br0" timeOffset="30148.7244">14536 9500,'0'-25,"0"25,0-24,0 24,25-25,-25 0,25 25,-1-25,-24 25,25-25,0 25,0 0,0 0,-1-24,1 24,-25 0,25 24,0-24,-25 0,0 25,0-25,0 25,0 0,0-25,0 25,0-1,-25 1,0 0,25 0,-25-25,25 25,-24-1,24-24,-25 0,25 25,0-25,0 0,0 0,0 0,0 0,25 0,-1 0,-24 0,25 0,0 0,0 0,0 0,24 0,-24 0,0 0,0 0,-1 0,1 25,-25-25,25 25,0-25,-25 25,0-1,0-24,0 25,0 0,0-25,0 25,-25-25,25 25,-25-25,0 24,25-24,-24 0,-1 0,0 25,0-25,-24 0,24 0,0 0,0-25,25 25</inkml:trace>
  <inkml:trace contextRef="#ctx0" brushRef="#br0" timeOffset="30460.7422">15280 9327,'25'0,"-25"0,0 24,0-24,0 25,-25-25,0 25,25 0,-25 0,25-1,0 1,-24 0,24 0,0 0,0-1,0 1,0 0,24-25,-24 25,25 0,0-25,-25 24,25-24,0 0,-1 0,1 0,0 0,0 0,0 0,-1 0,1 0,0-24,-25 24,25 0,-25-25,25 25,-25-25,0 0,0 0,0 1,-25-1,0 0,0 0,0 0,1 1,-26-1,0 25,26-25,-26 25,25 0</inkml:trace>
  <inkml:trace contextRef="#ctx0" brushRef="#br0" timeOffset="31531.8035">16247 9376,'0'0,"0"-25,25 1,-25 24,0-25,0 0,0 25,0-25,-25 25,25-25,-24 25,24 0,-25 0,25 0,-25 0,25 0,-25 0,0 0,25 25,-24 0,-1-25,25 25,-25 0,25-25,0 24,0 1,0 0,0 0,0 0,0-1,25-24,-25 25,25-25,-1 25,1-25,0 0,0 25,-25-25,25 0,-1 0,1 0,0-25,0 25,0 0,-1-25,-24 25,25-25,-25 25,25-24,-25 24,0-25,0 0,0 0,0 25,0-25,0 1,0 24,0 0,0-25,0 25,-25 0,25 0,0 25,0-25,0 0,0 24,0-24,0 25,0-25,0 25,0-25,25 0,-25 25,25-25,-25 0,25 0,-25 0,24 0,-24 0,25 0,-25 0,25 0,0 0,-25 0,25-25,-25 25,24 0,-24-25,0 25,25-25,-25 25,0-24,0-1,0 25,0-25,0 0,0 25,0-25,0 1,0 24,0 0,0-25,25 25,-25 0,0 0,0 0,0 0,0 0,0 0,0 0,25 25,-25-25,0 0,25 24,0-24,-25 25,24-25,-24 25,25 0,-25-25,25 25,-25-25,0 24,25-24,-25 0,25 25,-25-25,0 0,0 25,0-25,0 0,0 0,0 0,0 0,0 0,0-25,0 25,0 0,0-25,0 25,0-24,0 24,0-25,24 25,-24-25,0 25,25-25,-25 25,0 0,25 0,-25 0,25 0,-25 0,25 0,-1 0,-24 0,25 0,-25 25,25-25,-25 0,0 25,25-25,-25 0,0 25,0-25,0 0,0 0,0 0,0 0,0 0,0 0,25 0,-25-25,0 25,24-25,-24 25,25-25,-25 0,25 1,0-1,0 25,-1-25,-24 0,25 25,0-25,0 25,0 0,-1 0,1 0,0 0,0 0,0 25,-25-25,24 25,-24-25,0 25,0 0,0-1</inkml:trace>
  <inkml:trace contextRef="#ctx0" brushRef="#br0" timeOffset="32076.8347">14759 10269,'-25'25,"-24"-25,24 0,0 0,0 25,1-25,24 0,0 0,0 0,0 0,0 0,0 0,0 0,24 0,1 0,25-25,-25 25,24 0,1-25,-1 0,26 25,-1-24,1-1,-1 0,0 25,1-25,-1 0,-24 1,24-1,1 25,-26-25,1 25,-25-25,0 25,-1 0,1 0</inkml:trace>
  <inkml:trace contextRef="#ctx0" brushRef="#br0" timeOffset="32263.8454">14759 10294,'-49'0,"-1"25,25 0,0-25,1 24,-1-24,25 0,0 25,0-25,0 0,25 0,-1-25,1 25,25 0,-1-24,1 24,0-25,24 25,0-25,1 0,-1 0,1 25,24-24,-25-1,1 0,-1 25,0-25</inkml:trace>
  <inkml:trace contextRef="#ctx0" brushRef="#br0" timeOffset="36674.0976">13172 9922,'-25'0,"0"0,0 0,0 0,1 25,-1-25,0 24,0 1,0 0,-24 0,24 25,0-26,0 26,-24 0,24 24,-25-24,26 24,-26 0,25 1,-24-1,24 25,0 1,0-1,0 0,0 0,1 1,-1-1,0 25,25-25,-25 0,25 0,0 1,0-1,0 0,0 0,25 1,-25-26,25 25,0-24,-1-1,1 25,25-24,-25-26,24 26,1-1,0-24,-1-1,1 1,24-25,-24 24,24-24,-24 0,24 0,1-25,-26 25,26-25,-1 24,-24-24,24 0,-24 0,-1 0,-24 0,25-24,-25 24,-1 0,-24-25,25 25,-25-25,0 25,0-25,0 0,0 25,-25-25,1 1,-1 24,0-25,0 25,0 0,1-25,-1 25,0 0,0 0,0 0,0-25,1 25,24 0,-25 0,25 0,0 25,0-25,0 0,0 0,0 0,0 25,25-25,-1 0,-24 25,25-25,-25 24,25-24,0 0,0 25,-25-25,25 0,-1 25,1-25,-25 0,25 25,-25-25,25 0,-25 25,0-25,25 25,-25-25,0 0,0 24,0-24,-25 25,25 0,-25 0,25-25,-25 25,0-1,1 1,-1 0,0 25,-25-26,25 1,-24 0,24 25,0-26,-24 1</inkml:trace>
  <inkml:trace contextRef="#ctx0" brushRef="#br0" timeOffset="43915.5118">14834 9674,'0'0,"24"0,-24 0,25 0,-25 0,25 0,-25 0,25 25,-25-25,25 0,-25 0,0 24,24-24,-24 0,0 25,0-25,0 25,0-25,0 25,0-25,0 25,0-25,0 24,0 1,0-25,-24 25,24-25,-25 25,25-25,-25 0,25 25,-25-25,25 0,-25 24,25-24,0 0,-24 0,24 0,-25 0,25 0,0 0,-25 0,25 0</inkml:trace>
  <inkml:trace contextRef="#ctx0" brushRef="#br0" timeOffset="44457.5428">14561 9426,'0'0,"0"0,0 0,0 0,0 0,0 0,0 0,0 0,0-25,0 25,0 0,25 0,-25 0,24 0,-24-25,25 25,-25 0,25 0,-25 0,25-25,-25 25,25 0,-25 0,24 0,-24 0,25 0,-25 0,0 25,0-25,25 0,-25 25,0 0,0 0,0-25,0 24,0 1,-25 0,25 0,0 0,-25-1,1 1,24 0,-25 0,0 0,0-1</inkml:trace>
  <inkml:trace contextRef="#ctx0" brushRef="#br0" timeOffset="48454.7714">14610 13246,'0'-25,"0"25,0-25,0 25,-24-25,24 25,-25-25,25 25,-25 0,25 0,-25-24,25 24,-25 0,25 24,-25-24,25 0,0 25,-24-25,24 25,0 0,0 0,0 0,24-1,-24 1,25 0,0 25,0-26,0 1,24 25,-24-25,0-1,25 1,-1 25,-24-25,25-1,-26 1,26 0,-25 0,0 0,-1-1,1 1,-25 0,25 0,-25 0,0-1,0 1,0 0,-25 0,25 0,-25-1,1-24,-26 25,25-25,0 25,-24-25,24 0,0 0,0-25,1 25,-1-25,0 25,25-24,-25 24,25-25,0 0,0 25,0-25,0 0,25 1,0-1,-25 0,25 0,-1 0,1 1,25-1,-25 0,-1 0,26-24,-25 24,0 0,-1 0,1 0,-25 1,25-26,-25 25,25 0,-25 25,0-24,0-1,0 0,-25 0,25 25,-25-25,0 25,1 0,-1-24,0 24,0 0,0 0,1 24,-26-24,25 25,0-25,1 25,-1 0,-25 0,25-25</inkml:trace>
  <inkml:trace contextRef="#ctx0" brushRef="#br0" timeOffset="48653.7828">15305 13271,'0'0,"0"0,0 0,-25 0,25 0,0 0,-25 0,25 0,0 0,0 0,0 0,0 0,-25 0,25 0,0 0,0 0,0 0</inkml:trace>
  <inkml:trace contextRef="#ctx0" brushRef="#br0" timeOffset="48893.7965">15404 13618,'0'25,"0"-25,0 0,0 0,0-25,0 25,0 0,25 0,-25 0,0-25,0 25,25 0,-25 0,0 0,0-25,0 25,0 0,0 0,0 0,0 0,0 0,0 0,0 0,0 0,0 0</inkml:trace>
  <inkml:trace contextRef="#ctx0" brushRef="#br0" timeOffset="49405.8258">15652 13196,'0'-25,"25"0,-25 25,0-24,0 24,25-25,-25 25,0-25,0 25,0 0,25 0,-25 0,0 0,0 0,0 0,0 25,0-25,0 25,-25-25,25 24,0 1,-25 0,0 0,25 25,-25-26,25 1,-25 25,25-25,-24-1,24 1,0 0,0 0,0 0,0-1,24-24,-24 25,25-25,-25 0,25 0,0 0,0 0,-25 0,25 0,-1 0,1-25,0 25,0-24,0 24,-25-25,24 0,1 25,-25-25,0 25,25-25,-25 1,0 24,0-25,0 25,0-25,0 25,0 0,0 0,0 0,-25 0,25 0,0 0,0 0,0 0,0 25,0-25,0 25,0-1,0 1,0 0,0 0,0 0,0-1,0 26,0-25,0 0,0-1,0 1,0 0,0 0,0 0,0-1,25-24,-25 25,0-25,0 25,0-25</inkml:trace>
  <inkml:trace contextRef="#ctx0" brushRef="#br0" timeOffset="49698.8426">16347 13246,'0'-25,"0"25,0-25,0 25,0 0,-25 0,25 0,-25 0,25 25,-25-25,25 25,-25 0,25-1,0 1,0 0,0 0,0 0,25 24,-25-24,25 0,-25 0,25-1,0 1,-1 0,1 0,0 0,0-25,0 24,-1 1,1-25,0 25,-25 0,25-25,-25 25,25-25,-25 24,0-24,0 25,0-25,0 25,-25-25,0 0,0 0,25 0,-49 0,24 0,0 0</inkml:trace>
  <inkml:trace contextRef="#ctx0" brushRef="#br0" timeOffset="49873.8526">16272 13271,'50'-25,"-25"0,-1-25,26 25,0 1,-26-1,26 0,0-25,-1 26,1-1,0 25,-1-25,-24 0,25 0,-26 25,26 0,-25-24,-25 24,25 0,-25 0,0 0,0 0,0 24,0-24</inkml:trace>
  <inkml:trace contextRef="#ctx0" brushRef="#br0" timeOffset="50371.8811">14586 14932,'0'0,"-25"25,25-25,0 0,0 0,0 0,0 0,25-25,-25 25,24 0,26-24,-25 24,24-25,1 0,24 25,-24-25,49 0,-24 1,-1-1,25 0,0 0,1 0,24-24,-25 24,25 0,0 0,-25 1,25-26,0 25,0 0,0 1,-25-1,26 0,-26 0,0 0,0 0,0 1,-24-1,-1 0,1 0,-26 0,1 25,-1-24,51-1,-100 0,24 25,-24 0,25-25,-25 25,0 0,0 0,0 0,0 0,-25-25,25 25</inkml:trace>
  <inkml:trace contextRef="#ctx0" brushRef="#br0" timeOffset="66653.8123">17488 13494,'0'-25,"-25"25,25 0,0-25</inkml:trace>
  <inkml:trace contextRef="#ctx0" brushRef="#br0" timeOffset="66769.819">17438 13395,'-25'-25,"25"25,-25 0,25-25,0 25,-24 0,24 0,-25 0,0 0,25 0,-25 0,25 0,-25 25,1-25,24 25,-25-25,0 24,25 1,-25-25,25 25,-25 0,25 0,0-1,0 1,0 0</inkml:trace>
  <inkml:trace contextRef="#ctx0" brushRef="#br0" timeOffset="67557.8641">17140 13643,'25'24,"-25"-24,0 0,25 25,-25-25,25 0,-25 0,25 0,-25 0,24 0,-24 0,25 0,-25-25,25 25,0-24,-25 24,25-25,-1 25,-24-25,25 0,-25 25,25-25,-25 1,0-1,25 25,-25-25,0 0,0 25,0-25,0 25,0-24,-25 24,25 0,0 0,0 0,0 0,0 0,0 0,-25 24,25-24,0 25,0 0,0-25,0 25,0 0,0-25,0 24,25 1,0-25,-25 25,25-25,-25 25,24-25,-24 0,25 0,-25 25,25-25,-25 0,25 0,0 0,-25 0,24-25,1 25,-25 0,25 0,-25-25,0 25,25-25,-25 25,25-25,-25 1,0-1,0 25,0-25,0 0,0 0,0 1,0-1,25 0,-25 0,0 0,0 1,0 24,0-25,0 25,0 0,0 0,0 0,0 0,0 25,0-25,0 0,0 24,0 1,0-25,0 25,0 0,0 0,0-25,24 24,-24-24,0 25,0 0,0-25,0 0,0 25,0-25,0 0,0 25,0-25,0 0,0 0,0 0,25 0,-25-25,0 25,0 0,0 0,0-25,0 25,0 0,0-25,25 25,-25-25,0 1,25 24,-25-25,0 0,25 25,-25-25,24 0,-24 25,25-24,-25 24,25 0,-25 0,25 0,0 0,-25 0,24 0,-24 0,25 24,-25-24,25 0,-25 25,25-25,-25 25,0 0,0-25,0 25,0-25,0 24,0-24,0 25,0-25,0 25,0-25,0 0,0 25,0-25,0 0,0 0,0 0,0 0,0 0,0 0,0-25,0 25,0 0,25-25,-25 25,0-25,0 1,24-1,-24 25,0-25,25 0,-25 0,25 1,-25 24,25-25,0 25,-1 0,-24 0,25 0,0 0,0 0,-25 25,25-25,-25 24,24 1,-24 0,0-25</inkml:trace>
  <inkml:trace contextRef="#ctx0" brushRef="#br0" timeOffset="67900.8837">17413 14139,'0'0,"0"0,0 0,0 0,25-25,0 25,0-25,-1 25,1-25,25 25,-1-25,1 1,0-1,24 0,-24 0,24 0,1 1,-26-1,26 0,-1-25,0 26,-24-1,24 0,-24 0,0 0,-1 25,-24-24,0 24,0-25,-1 25,-24 0,0-25,0 25,0 0</inkml:trace>
  <inkml:trace contextRef="#ctx0" brushRef="#br0" timeOffset="69567.979">11386 5308,'0'-25,"0"25,0 0,-25-24,25 24,-25-25,25 25,-25 0,0-25,1 25,-1 0,0-25,0 25,0-25,-24 25,24 0,-25-24,1 24,-1 0,1 0,-1 0,0 0,1 0,-1 24,1-24,-26 25,26-25,-1 25,0 0,1 0,-1 24,-24-24,24 25,25-1,-24 1,-1-1,25 1,0 0,1-1,-1 1,25-1,0 1,0 0,0-1,0 1,25-25,-1 24,1 1,0 0,0-26,24 26,-24-25,25 0,-1-1,-24 1,25 0,0 0,24 0,-24-25,-1 0,1 0,24 0,1 0,-26 0,26-25,-1 25,-24-25,24 0,0 0,-24 1,24-1,-24-25,25 25,-26-24,26 24,-26-25,1 26,-1-26,-24 0,25 1,-25-1,-1 0,1-24,0 24,-25 1,0-26,0 26,0-1,0 1,-25-26,-24 50,24-24,0-1,-25 25,1-24,-26 24,26 0,-26 0,1 25,-1-24,-24 24,25 0,-25 0,-1 24,26 1,-25 0,0 0,-1 0</inkml:trace>
  <inkml:trace contextRef="#ctx0" brushRef="#br0" timeOffset="70816.0504">17388 12923,'-49'50,"-1"-1,25 1,-24 0,24 24,0-24,0-1,1 26,-1-26,0 26,25-1,-25-24,25 24,0-24,0-1,0 1,0 24,0-24,25 0,0-26,0 26,-1 0,1-26,25 26,-1-25,-24 0,50-1,-26 1,1-25,24 25,1-25,-1 25,1-25,24 0,-25-25,25 25,1-25,-26 0,25 1,0-1,1 0,-26-25,25 1,-24 24,-1-25,1 1,-26-1,26 1,-26-26,1 26,-1-1,-24-24,0 24,0-24,0 24,-25-24,0 24,0-24,-25 24,0 0,0-24,-24 24,-1 1,0-1,-24 0,24 1,-24 24,-25-25,24 26,-24-1,0 0,-25 0,25 25,-25 0,0 0,0 25,0-25,-1 25,-23 24,24-24,0 0</inkml:trace>
  <inkml:trace contextRef="#ctx0" brushRef="#br0" timeOffset="72373.1395">6028 10096,'-25'0,"25"-25,-25 25,25 0,-25-25,25 25,-24-25,-1 25,25 0,-25 0,0-25,0 25,1 0,-1 0,0 25,0-25,0 0,-24 25,24-25,0 25,-24 0,24-25,0 24,0 1,0 25,1-25,-1-1,0 26,0 0,0-1,25 1,-24 24,24-24,-25 24,25-24,0 24,0-24,0-1,25 1,-25 0,24-1,1 1,0-25,0 24,0-24,-1 0,1-25,0 25,25 0,-26-25,26 0,-25 0,0 0,24 0,-24 0,0 0,24-25,-24 0,0 0,0 0,0 0,24 1,-24-1,0-25,0 25,-25-24,24-1,1 1,0 24,-25-25,25 1,-25-1,0 0,0-24,0 24,0 1,0-1,-25 1,0 24,25-25,-25 25,1-24,-1 24,0 0,0 0,0 25,1-24,-1 24,-25 0,25 0,1 0,-26 0,25 24,-24-24,24 25,0 0,0 0,-24 0,24 24,0-24,0 25,0-26,1 26,-1 0,25-1,-25 26,0-26,25 1,0-1,-25 26,25-26,0 1,0 0,25-26,0 26,-25 0,25-26,0 1,-25 25,24-25,1 0,25-25,-25 24,-1 1,1-25,25 0,-25 0,24 0,-24 0,25-25,-1 25,-24-24,25-1,-26 0,26-25,-25 25,24 1,-24-26,25 0,-25 1,24-1,-24 1,0-1,0-24,0 24,-1 0,1-24,-25 24,0 1,0-26,-25 26,1-1,-1 25,0-24,-25 24,26 0,-26 0,0 25,1 0,-1 0,-24 0,24 25,0 0,-24 0,24 24,1-24,-1 25,1 24,24-24,-25 24,25 1,1-1,-1 0,0 26,0-26</inkml:trace>
  <inkml:trace contextRef="#ctx0" brushRef="#br0" timeOffset="76671.3853">4936 11509,'75'-24,"-25"24,24-25,0 25,1-25,24 25,0-25,-24 0,24 25,25-24,-25-1,0 0,0 25,1-25,-26 0,25 25,1-24,-1 24,-25-25,25 0,-24 25,-1-25,1 25,-1-25,-24 0,24 25,-24-24,-1 24,1-25,0 25,-1 0,-24-25,0 25,0 0,-1 0,-24 0,25-25,-25 25,0 0,0 0,0 0,0 0,-25 0</inkml:trace>
  <inkml:trace contextRef="#ctx0" brushRef="#br0" timeOffset="78084.4661">472 16123,'0'0,"-25"0,25-25,0 25,0 0,0 0,0 0,0 0,0 0,0 0,0 0,0 0,0 25,25 0,-25 0,24-1,-24 1,25 25,0-25,0 24,-25 1,25 0,-1-1,1 1,0-1,0 1,0-25,-1 0,1-1,0 1,0 0,0-25,24 0,-24-25,0 25,25-25,-26-24,26 24,0-25,-1-24,1 24,24-24,1-25,24-1,-25 1,50-25,-25 0,26 0,-1 0,0-25,0 25,0 0,0 25,0 0,0 0,-25 24,-25 1,1 24,-1 1,-24 24,-1 0,1 0,-25 0,-25 25,25 0</inkml:trace>
  <inkml:trace contextRef="#ctx0" brushRef="#br0" timeOffset="78547.4926">546 16446,'-25'0,"25"0,0 0,0 0,0 0,0 0,0 0,0 0,0 0,0 0,0 0,25 0,-25 0,0 0,0 24,25-24,-25 25,25-25,-25 25,24 0,-24 0,25-1,0 1,0 0,-25 0,25 0,-1-1,1-24,0 25,0-25,0 0,0 0,-1-25,1 25,25-24,-1-26,1 25,0-24,-1-1,26-24,-1-1,0 1,26-26,-1 1,0 0,0-25,25 0,-24 25,24-50,0 25,0 25,-25-25,0 24,0 1,0 25,-24-1,-1 26,-24-1,0 1,-26 24,1 25,0-25,-25 25,25 0</inkml:trace>
  <inkml:trace contextRef="#ctx0" brushRef="#br0" timeOffset="80263.5908">8260 16495,'0'-25,"-24"1,-1 24,0-25,0 25,-25-25,26 25,-1 0,0 0,0 0,25 25,-25-25,25 0,-24 25,24-1,0-24,24 25,-24 0,25-25,0 25,0 0,0-1,24 1,-24 0,25 0,-1 0,1-25,0 24,-1 1,1 0,-1 0,-24 0,25-1,-25 1,-1 0,1 0,-25 0,25-1,-25 1,0-25,0 50,-25-25,0-25,1 24,24 1,-50 0,25-25,0 25,1-25,-1 0,0 0,0 0,0 0,1 0,-1-25,0 25,0-25,25 25,0-25,-25 1,25-1,0 25,0-25,25 0,-25 0,25 1,-25-1,25 0,0 0,-25-24,24 24,1-25,0 25,-25-24,25 24,0-25,-25 26,24-1,-24-25,0 25,0 1,0-1,0 0,0 0,-24 0,24 0,-25 1,0 24,25 0,-25-25,0 25,1 0,-1 25,0-25,-25 24,26-24,-1 25,-25 0,25 0</inkml:trace>
  <inkml:trace contextRef="#ctx0" brushRef="#br0" timeOffset="80423.5999">8756 16346,'0'0,"25"-25,-25 25,0 0,0 0,0 0,0 0,0 0</inkml:trace>
  <inkml:trace contextRef="#ctx0" brushRef="#br0" timeOffset="80599.61">9029 16718,'0'0,"0"0,0 0,0 0,0 0,0 0,0 0,0 0,0 0,0 0,0 0,0-24,0 24,0 0,25 0</inkml:trace>
  <inkml:trace contextRef="#ctx0" brushRef="#br0" timeOffset="80991.6324">9153 16247,'0'0,"0"0,0 0,0 0,0 0,0 0,0 0,0 0,0 25,0-25,0 25,0-25,0 24,25 1,-25-25,0 25,25 0,-25-25,25 25,-25-25,24 25,1-25,-25 0,25 0,0 0,-25 0,25 0,0 0,-1 0,-24-25,25 25,0-25,-25 25,25-25,-25 0,25 25,-25-25,0 1,24-1,-24 25,0-25,25 0,-25 25,0 0,0-25,0 25,0 0,0 25,0-25,25 0,-25 25,0 0,0-25,25 25,-25-1,0 1,0 0,0 0,25 0,-25 0,0-1,0 1,0 0,0 0,24-25,-24 25,0-1,0 1,0-25,0 25,25-25</inkml:trace>
  <inkml:trace contextRef="#ctx0" brushRef="#br0" timeOffset="81227.6459">9922 16272,'0'0,"0"0,0 25,0-25,0 0,0 24,0 1,0-25,0 25,25 0,0-25,-25 25,25 0,-1-1,1 1,0 0,0 0,0-25,-25 25,24-1,1-24,-25 25,25-25,-25 25,0 0,0-25,0 25,0-25,0 24,0-24,-25 0</inkml:trace>
  <inkml:trace contextRef="#ctx0" brushRef="#br0" timeOffset="81367.6539">9897 16272,'25'-25,"-25"0,25 0,-25 1,25-1,0 0,-1 25,1-25,0 0,0 1,0-1,-1 25,-24-25,25 25</inkml:trace>
  <inkml:trace contextRef="#ctx0" brushRef="#br0" timeOffset="82376.7116">10617 16396,'25'-25,"-25"25,24-25,-24 25,0-25,0 25,0-24,0 24,0-25,0 0,-24 25,24-25,-25 25,0-25,25 25,-25 0,0-24,1 24,24 0,-25 0,0 24,0-24,25 25,-25-25,1 25,-1 0,25-25,-25 25,25-1,0 1,0 0,0 0,0-25,0 25,0 0,0-1,25-24,-25 25,25-25,-1 25,-24-25,25 0,0 0,0 0,-25 0,25 0,-1-25,1 25,-25-25,25 25,0-24,-25 24,25-25,-1 0,-24 25,0-25,25 0,-25 25,0-25,0 25,0-24,0 24,0 0,0 0,0-25,0 25,0 25,0-25,0 0,0 0,0 24,0-24,0 25,25-25,-25 25,0-25,0 25,25-25,-25 0,0 25,25-25,-25 0,0 0,24 0,-24 0,25 0,0 0,-25 0,25 0,0-25,-1 25,-24-25,25 25,0-25,-25 25,25-25,-25 25,25-24,-25-1,0 0,0 25,0-25,0 0,0 1,0-1,0 0,0 25,0-25,-25 25,25 0,0-25,0 25,0 0,0 0,0 0,0 0,0 25,0-25,0 0,0 25,25 0,-25-25,0 25,0-25,24 24,-24 1,0-25,0 25,25 0,-25-25,0 25,0-25,0 0,0 24,25-24,-25 0,0 0,0 0,0 0,0 0,0 0,0 0,0 0,0 0,0-24,0 24,0-25,0 0,0 25,0-25,0 0,0 25,0-24,0 24,25-25,-25 25,0-25,25 25,-25 0,24 0,-24-25,25 25,0 0,-25 0,25 25,0-25,-25 0,24 0,1 25,-25-25,25 25,-25-25,0 0,25 24,-25-24,0 25,25-25,-25 0,0 0,0 0,0 0,0 0,0 0,0 0,0 0,0 0,0-25,0 25,0-24,0-1,0 0,25 0,-25 0,0 1,24-1,1 0,-25 0,25 25,0-25,0 25,-1-24,1 24,0 0,0 0,0 24,-1-24,1 25,0-25,0 25,0 0,-1-25,-24 25,25-1,-25 1,0 0</inkml:trace>
  <inkml:trace contextRef="#ctx0" brushRef="#br0" timeOffset="82767.734">9104 17884,'-25'25,"0"-25,25 25,0-25,0-25,0 25,0 0,25 0,0-25,-1 0,1 25,25-24,-1-1,1 0,0 0,24-24,1 24,24-25,-25 1,25-1,25 0,-24 1,24-1,0 0,0-24,0 24,0 1,25-1,-25 1,24-1,-24-24,0 24,25 0,-25 1,0-1,0 1,0-1,0 0,-24 1,-1-1,0 1,-25-1,26 25,-51 0,26-24,-26 24,1 0,-25 25,0-25,-1 0,1 25,-25-24,0 24,0-25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2:21:41.495"/>
    </inkml:context>
    <inkml:brush xml:id="br0">
      <inkml:brushProperty name="width" value="0.05292" units="cm"/>
      <inkml:brushProperty name="height" value="0.05292" units="cm"/>
      <inkml:brushProperty name="color" value="#FF0000"/>
    </inkml:brush>
  </inkml:definitions>
  <inkml:trace contextRef="#ctx0" brushRef="#br0">1067 13246,'0'-25,"0"0,-25 25,25 0,0 0,0 0,0 0,0 0,0 0,0 0,0 0,0 25,0-25,25 25,-25 0,0-1,25 1,-25 0,25 25,-1-26,-24 26,25-25,-25 0,0 24,25-24,-25 0,0 0,25-1,-25-24,0 25,0-25,0 25</inkml:trace>
  <inkml:trace contextRef="#ctx0" brushRef="#br0" timeOffset="500.0286">819 12824,'0'0,"-25"0,0 0,0 0,1 0,24 0,-25 25,0-25,25 25,-25-25,0 24,25 1,-24 0,-1 0,25 0,-25-1,25 1,0 25,-25-25,25 24,0-24,0 25,25-25,-25 24,25 1,0-1,-1 1,1-25,0 24,0 1,0 0,24-26,-24 26,25-25,-1 0,-24-1,25 1,-1 0,-24-25,25 25,-1-25,-24 0,25 0,-1 0,-24 0,25 0,-25-25,24 25,-24-25,25 0,-26 1,1-1,0 0,0 0,0 0,-1-24,1 24,-25-25,25 1,-25-1,0 25,0-24,0-1,0 1,0-26,-25 25,0 1,1-1,-26 1,25-1,-24 25,-1-24,0 24,1 0,-1 0,1 0,-1 1,25 24,-24 0,-1 0,0 24,1-24,-1 25,1 0,-1 0,0 24,1-24</inkml:trace>
  <inkml:trace contextRef="#ctx0" brushRef="#br0" timeOffset="1740.0996">2530 12502,'-24'-25,"24"0,-25 0,0 25,0-25,0 25,25-24,-24 24,-1 0,0 0,25 0,-25 0,25 0,-25 24,1 1,24-25,-25 25,25 0,-25 24,25-24,0 25,0-25,0 24,0 1,0-1,0 1,25 0,-25-1,25-24,-25 25,24-1,1-24,0 25,0-26,0 1,-1 0,1 0,0-25,0 25,0-25,-1 0,1 0,0 0,-25 0,25 0,0 0,-1-25,1 25,-25 0,25-25,-25 0,25 25,-25-25,0 25,0-24,0-1,0 25,-25-25,0 0,0 25,25-25,-49 25,24-24,0 24,0 0,1 0,-1-25,25 25,-25 0,25 25,-25-25,25 0,0 0,0 0,0 0,0 0,0 0,0 0,0 0,0 0,25 0,-25 0,25-25,-25 25,25 0,-25 0,24-25,1 25,0 0,-25-25,25 25,0 0,-25 0,24 0,-24 0,25 0,-25 0,25 0,-25 25,25-25,-25 25,0-25,25 25,-25-1,0 1,24 0,-24 0,0-25,0 25,0-1,0 1,0-25,25 25,-25-25</inkml:trace>
  <inkml:trace contextRef="#ctx0" brushRef="#br0" timeOffset="3532.2021">2902 12898,'-24'0,"24"0,0 0,0 0,0 0,0 25,0-25,0 0,0 25,0-25,0 0,24 0,-24 25,0-25,25 0,-25 0,25 0,-25 25,25-25,-25 0,0 0,25 0,-25-25,25 25,-25 0,24 0,-24 0,0-25,25 25,-25 0,0-25,0 25,0 0,0-25,0 25,-25 0,25 0,0-24,-24 24,-1 0,25 0,-25 0,0 0,0 0,25 0,-25 0,1 0,24 24,-25-24,25 25,-25-25,25 25,0-25,0 25,0 0,0-25,0 24,25 1,-25-25,25 25,-25-25,24 25,1-25,0 0,0 25,0-25,0 0,-1 0,1-25,0 25,25 0,-26-25,1 25,0-25,0 25,0-25,-1 1,-24 24,25-25,-25 25,0-25,0 0,0 25,0-25,0 25,0-24,-25 24,25-25,-24 25,24-25,-25 25,25 0,-25 0,25 0,0 0,0 0,0 0,0 0,0 0,0 0,0 25,25-25,-25 0,25 25,-25-1,0-24,24 25,-24-25,25 25,-25 0,25-25,-25 25,0-25,0 24,25-24,-25 0,0 25,0-25,0 0,0 0,0 0,0 0,0 0,0 0,0 0,0 0,0-25,0 25,0 0,0-24,0 24,0-25,0 0,0 25,0-25,0 0,25 1,-25 24,0-25,24 0,-24 25,0 0,0 0,25-25,-25 25,0 0,25 0,-25 25,25-25,-25 0,25 25,-25-25,24 0,1 25,-25-25,25 24,-25-24,25 0,0 25,-25-25,24 0,-24 25,25-25,-25 0,25 0,-25 0,25 0,-25 0,25 0,-25 0,0 0,24-25,-24 25,25 0,-25-25,25 25,-25-24,0 24,25-25,-25 0,0 25,0-25,0 0,0 1,0-1,0 25,0-25,-25 0,25 25,0-25,-25 25,25 0,-25-24,25 24,0 0,-24 0,24 0,0 0,0 24,0-24,0 0,0 25,0 0,0-25,24 25,-24 0,0-1,25-24,-25 25,25 0,0-25,0 25,-25-25,24 0,1 0,0 0,0 0,0 0,0 0,-1 0,1 0,0-25,0 25,0-25,-25 25,24 0,-24-25,25 25,-25-24,0 24,0-25,0 25,-25-25,25 0,-24 25,24 0,-25-25,0 25,0 0,25 0,-25 0,1-24,24 24,-25 0,25 0,0 0,0 0,0 0,0 0,0 0,0 0,0 0,0 0,0 0,25 0,-25 0,24 0,-24 0,25 0,0 0,0 0,-25 0,25 24,-1-24,1 0,-25 0,25 25,0-25,-25 0,25 25,-25-25,24 0,-24 25,25-25,-25 0,25 25,-25-25,25 0,-25 0,25 24,-25-24,24 0,-24 0,25-24,0 24,-25 0,25-25,0 25,-25-25,24 0,1 25,0-25,-25 1,25 24,-25-25,25 0,-25 0,24 0,-24 25,0-24,0-1,0 25,0-25,0 25,-24-25,24 25,-25 0,0 0,0 0,25 0,-25 0,1 0,-1 0,0 25,0-25,0 25,1 0,24-25,-25 24,25 1,0 0,0 0,0-25,0 25,0-1,0-24,25 25,-25-25,24 0,-24 25,25-25,0 0,-25 0,25 0,0-25,-1 25,1 0,0-25,0 25,0-24,-1 24,-24-25,25 0,-25 0,25 25,-25-25,0 1,0-1,0 25,0-25,0 0,0 0,0 25,0-24,0 24,-25 0,25 0,0 0,0 0,0 0,0 0,0 24,0-24,0 25,25 0,-25-25,0 25,25-25,-25 25,25-25,-25 24,24-24,-24 0,25 0,-25 0,25 0,-25 0,25-24,0 24,-25-25,24 25,1-25,-25 0,25 25,-25-25,25 1,-25-1,0 0,0 0,0 0,0 1,0-26,-25 25,0 0,0-24,25 24,-24 0,-1 0,0 0,25 1,-25 24,25 0,0 0,0 24,0 1,0-25,25 50,0-25,-25-1,25 26,-1-25,26 25,-25-26,0 1,0 0,-1 0,1 0,-25-1,25-24,0 25,-25-25</inkml:trace>
  <inkml:trace contextRef="#ctx0" brushRef="#br0" timeOffset="3752.2147">4887 12353,'-25'-25,"25"25,0-25,-25 0,25 25,0-24,0 24,0-25,25 0,-25 25,25-25,0 25,-1-25,1 25,25 0,-25-25,0 25,-1 0,26 0,-25 0,0 0,-1 25,1-25,0 0,-25 25,25-25,-25 25,25-25,-25 25,0-25</inkml:trace>
  <inkml:trace contextRef="#ctx0" brushRef="#br0" timeOffset="3877.2218">5209 11931,'-24'-25,"24"25,0-25,-25 25,25 0,0-24,0 24,0 0</inkml:trace>
  <inkml:trace contextRef="#ctx0" brushRef="#br0" timeOffset="4408.2522">5953 11906,'0'0,"0"-25,0 25,-24 0,-1-24,0 24,0 0,0 0,1 0,-1 24,0-24,0 25,0 0,25 0,-24 0,-1-1,0 1,25 0,0 25,0-26,0 1,0 0,0-25,0 25,0 0,25-25,-25 25,25-25,-25 0,24 0,1 0,-25 0,25 0,0 0,-25-25,25 25,-1-25,-24 25,25-25,-25 0,0 25,25-25,-25 1,25-1,-25 0,0 25,0-25,25 0,-25 25,0-24,24 24,-24-25,25 25,-25 0,25 0,-25 0,25 0,-25 0,25 0,-25 25,24-25,-24 24,0-24,25 25,-25-25,0 25,25-25,-25 25,0-25,0 0,25 0,-25 25,0-25,0 0,0 0,0-25,0 25,0 0,25-25,-25 25,0-25,25 0,-25 1,0-1,24 0,1-25,-25 26,25-1,0 0,24 0,-24 0,0 25,25 0,-26 0,26 0,-25 0,24 25,-24 0,0 0,0 0,0-1,-1 1,1 25</inkml:trace>
  <inkml:trace contextRef="#ctx0" brushRef="#br0" timeOffset="5368.3071">1141 15280,'-24'-25,"24"25,0 0,0 0,0-25,0 25,0 0,0-25,0 25,0-25,24 1,-24-1,0 0,25 25,0-25,-25 0,25 1,-25 24,25-25,-1 25,1 0,-25 0,25 0,-25 25,25-25,0 24,-25 1,0 25,24-25,-24-1,0 26,0-25,0 24,0-24,0 0,0 0,0 0,0-25,0 25,0-25,0 0,0 0,25 0,-25 0,25 0,-25-25,0 25,25-25,0 0,-25 0,24 0,1 1,0-1,-25-25,25 25,0 1,-25-26,24 25,-24-24,0 24,0 0</inkml:trace>
  <inkml:trace contextRef="#ctx0" brushRef="#br0" timeOffset="5717.3271">1538 14759,'-25'0,"1"-25,-1 0,0 25,-25-25,26 25,-1 0,-25 0,25 0,-24 0,24 25,-25-25,26 25,-26 0,25 0,0-1,1 1,-1 25,0-25,0 24,25 1,-25-1,25 1,0 0,0-1,0 26,25-26,0 1,-25 0,25-1,24-24,-24 25,0-1,0-24,24 0,-24 0,25-1,-25 1,-1-25,26 0,-25 0,24 0,-24 0,25-25,-25 25,24-24,-24-1,0-25,24 25,-24 1,0-26,0 25,0-24,-1-1,-24 0,25-24,0 24,-25 1,0-26,0 26,0-26,-25 26,0-1,1-24,-1 24,-25 0,25 26,-24-1,-1-25,1 50,-1-25,0 25,1 0,-1 0,25 0,-24 25,24 0,0 0,0 0,1-1</inkml:trace>
  <inkml:trace contextRef="#ctx0" brushRef="#br0" timeOffset="6512.3725">2530 13990,'-24'-25,"-1"0,0 25,0 0,0-25,1 25,-1 0,0 25,25-25,-25 25,0-25,1 25,24 0,-25-1,25 26,-25-25,25 24,0 1,0 0,25 24,-25-24,25-1,-25 26,24-26,1 1,0 0,0-1,24 1,-24-1,0-24,0 0,24 0,-24 0,25-1,-25 1,-1-25,26 0,-25 25,0-25,24 0,-24-25,0 25,0-25,-1 25,1-24,0 24,-25-25,25 0,-25 25,25-25,-25 0,0 1,0 24,-25-25,25 0,-25 0,0 25,25-25,-25 1,-24 24,24 0,0-25,0 25,25 0,-24 0,-1 0,25 0,-25 0,25 0,0 0,0 0,0 0,0 0,0-25,0 25,25 0,-25-25,0 25,25-25,-1 25,-24-24,25-1,0 25,0-25,0 25,-1-25,1 25,0 0,0 0,0 0,0 0,-1 25,-24-25,25 25,0 0,-25-25,25 24,-25 1,25 0,-25-25,0 25,24 0,-24-25,0 24,25-24,-25 0,0 25,25-25,-25 0</inkml:trace>
  <inkml:trace contextRef="#ctx0" brushRef="#br0" timeOffset="7228.4135">3250 14436,'0'0,"0"0,0 0,-25 0,25 0,0 25,0-25,0 0,0 0,25 25,-25-25,25 0,-25 0,0 0,24 0,-24 25,25-25,-25 0,25 0,-25-25,25 25,-25 0,0 0,25-25,-25 25,24-25,-24 25,0-24,0 24,0-25,0 25,0-25,0 0,0 25,0-25,-24 25,24-25,-25 25,0 0,0-24,25 24,-25 0,1 24,-1-24,25 0,-25 25,0 0,25 0,0 0,0 0,0-1,0 1,0 0,0 0,25-25,-25 25,25-1,0 1,-1-25,1 25,0-25,0 0,0 0,24 0,-24 0,0 0,0-25,24 25,-24-25,0 1,24-1,-24 25,0-25,0 0,0 0,-25 1,24-1,-24 0,25 0,-25 25,0-25,0 0,-25 1,1-1,24 25,-25-25,0 25,0-25,0 25,25-25,-24 25,-1 0,25 0,0 0,0 0,0 0,0 25,0-25,0 25,0-25,25 25,-25-25,0 25,24-1,1 1,-25-25,25 25,-25 0,25-25,-25 25,25 0,-25-25,24 0,-24 24,0-24,25 0,-25 0,0 0,0 0,0 0,0 0,0-24,0 24,0-25,0 25,0-25,0 0,0 0,0 25,0-25,25 1,-25-1,0 0,25 25,-25-25,25 25,-25 0,24 0,-24 0,25 0,0 0,-25 0,25 25,-25-25,25 25,0-25,-25 25,24-25,1 24,-25-24,25 25,0-25,-25 0,25 25</inkml:trace>
  <inkml:trace contextRef="#ctx0" brushRef="#br0" timeOffset="7652.4377">4366 14287,'25'-24,"0"24,-1-25,-24 0,25 0,-25 0,25 25,-25-24,0-1,0 0,0 0,0 25,0-25,0 1,-25 24,25-25,0 0,-25 25,1 0,24 0,-25 0,25 0,-25 0,0 0,25 0,-25 25,25 0,-24-25,24 24,0 1,0 0,0 0,0 0,0-1,0-24,24 25,-24-25,25 25,-25-25,25 0,-25 0,25 0,0 0,-25 0,24-25,1 25,-25-25,25 25,-25-24,25-1,-25 0,25 0,-25 0,0-24,0 24,0 0,0 0,0-24,0 24,-25 0,25-24,-25-1,0 25,0-24,-24-1,24 25,-25-24,26 24,-1 0,0 0,0 0,0 25,25 0,0 0,0 25,0 0,25 0,-25 0,25-1,0 26,0 0,-1-1,1 1,25-25,-25 24,-1 1,1-25,25 24,-25-24,-1 0,1 0,0-1,25-24,-26 25,1-25,0 25,0-25</inkml:trace>
  <inkml:trace contextRef="#ctx0" brushRef="#br0" timeOffset="8332.4766">4837 13742,'0'0,"0"0,0 0,0 25,0-25,0 0,0 0,0 0,0 0,25 24,-25-24,25 0,-25 0,25 0,-25 0,24 0,1 0,-25-24,25 24,-25 0,25 0,-25-25,25 25,-25-25,0 25,0-25,0 25,0-25,0 1,0 24,-25-25,25 0,-25 25,0-25,25 25,-25-25,1 25,-1 0,0 0,0 0,0 0,1 25,24-25,-25 25,0 0,25 0,0-1,-25 1,25 0,0 0,0 0,25-1,-25 1,25 0,-25 0,25-25,-1 25,1-1,0-24,0 0,0 25,-1-25,26 0,-25 0,0 0,24 0,-24-25,0 25,25-24,-26 24,1-25,0 0,25 25,-26-25,-24 0,25 1,0-1,0 0,-25 0,0 0,25 1,-25-1,0 0,0 0,-25 0,25 1,-25-1,0 0,0 0,1 25,-1-25,25 25,-25 0,0 0,25 0,-25 25,25-25,-24 25,24 0,0-25,0 25,0-1,0-24,0 25,24-25,-24 25,25-25,0 0,0 0,-25 0,49 0,-24 0,0-25,25 25,-26-25,1 1,25-1,-25 25,-1-25,26 0,-50 25,25-25,0 25,-25 0,0 0,24 0,-24 0,0 0,0 0,0 25,25-25,-25 25,0 0,25-25,-25 25,0-1,0 1,0-25,0 25,25 0,-25 0,0-25,0 24,0-24</inkml:trace>
  <inkml:trace contextRef="#ctx0" brushRef="#br0" timeOffset="8452.4835">6202 13593,'24'0,"1"-25,0 25,0 0,0 0,-1 0,-24 0,0 0,25 0,-25 0,0 0,0 0</inkml:trace>
  <inkml:trace contextRef="#ctx0" brushRef="#br0" timeOffset="9588.5485">1191 16818,'0'-25,"0"25,-25 0,25-25,0 25,0-25,0 25,0-25,0 25,0-24,0 24,25-25,-25 25,25-25,0 25,-25-25,24 25,1 0,-25 0,25 0,0 0,-25 0,0 25,25-25,-25 25,0 0,0-1,0 1,0 0,0 0,0 0,-25-1,25 1,0-25,0 25,-25-25,25 0,0 0,0 0,0 0,0 0,0 0,25 0,-25 0,0 0,25-25,-1 25,-24 0,25 0,0-25,0 25,0 0,-1 0,1 0,0 0,0 25,0-25,-25 0,24 25,-24-25,25 25,-25-25,0 25,0-1,0-24,0 25,0 0,-25 0,25 0,-24-25,24 24,-25 1,0 0,0 0,0-25,1 25,-1-1,0-24,0 0</inkml:trace>
  <inkml:trace contextRef="#ctx0" brushRef="#br0" timeOffset="10028.5736">1117 16272,'-25'0,"0"0,0 25,0-25,1 24,-1-24,0 25,0 0,0 25,1-25,-1 24,0 1,0-1,0 1,25 0,-25-1,25 26,-24-26,24 26,0-26,24 1,-24 24,25-24,0-1,0 26,0-26,0 1,24 0,1-1,-1 1,1 0,0-26,-1 1,1 0,24 0,-24-25,-1 0,26 0,-26-25,26 25,-26-25,1-24,24 24,-24-25,-25 25,25-24,-1-1,-24 0,0 1,0-1,-1 1,-24-1,25-24,-25 24,0 0,0-24,-25 24,25-24,-24 24,-1 1,-25-26,25 26,-24-1,-1 1,0-1,-24 25,24 0,-24 0,24 25,-24-24,24 24,1 0,-1 24,1-24,-1 25,0-25,26 25,-26 0</inkml:trace>
  <inkml:trace contextRef="#ctx0" brushRef="#br0" timeOffset="10728.6137">2332 16073,'0'0,"-25"0,25 0,-25-24,25 24,0 0,0 0,0 0,0 0,0 24,0-24,25 25,-25 0,25 0,0 0,0-1,-1 1,1 25,0-25,25 24,-26-24,1 0,0 0,-25 0,25-1,0 1,-25 0,24 0,-24-25,0 0,25 0,-25 0,0 0,0 0,0 0,0 0,-25-25,25 0,0 0,-24 1,24-1,-25 0,0 0,25 0,-25-24,0 24,1 0,-1-25,25 26,-25-1,25 0,-25 0,25 25,0-25,25 25,-25-24,25 24,0 0,-1 0,1 0,0 0,0 24,0-24,-1 0,1 0,25 25</inkml:trace>
  <inkml:trace contextRef="#ctx0" brushRef="#br0" timeOffset="11067.6331">2927 16073,'0'0,"0"0,0-24,-25 24,25 0,0 0,0 0,-24 24,24-24,0 0,0 0,0 25,-25-25,25 0,0 25,0 0,-25-25,25 25,0-25,0 0,0 24,0-24,0 0,0 0,0 0,0 0,0 0,0 0,0 0,0-24,-25 24,25 0,0-25,0 0,0 0,0 25,0-25,0 1,0-1,0 0,0 0,0 0,0 1,25-1,-25 25,0 0,25-25,-25 25,25 0,-25 25,24-25,1 0,0 25,0-1,-25 1,25-25,0 25,-1 0,1 0,-25-1,25 1,-25-25,25 25,0 0,-25 0</inkml:trace>
  <inkml:trace contextRef="#ctx0" brushRef="#br0" timeOffset="12407.7097">3448 15999,'-25'0,"25"-25,-24 0,24 25,-25-24,25-1,-25 0,25 25,-25-25,25 25,-25-25,1 25,24 0,-25 0,25 0,-25 0,25 0,0 25,-25-25,25 25,0-25,0 25,0 0,0-1,0 1,0 0,25 0,-25 0,25-1,-25 1,25-25,-1 25,1 0,0-25,0 0,0 25,-25-25,24 0,1 0,0-25,0 25,-25 0,25 0,-1-25,-24 25,25-25,-25 0,25 1,-25 24,0-25,25 0,-25 0,0 0,0 1,0 24,0-25,0 0,0 25,0-25,0 25,-25 0,25 0,0 0,0 0,0 0,0 25,25-25,-25 25,0-25,25 25,-25-25,24 24,-24 1,25-25,-25 25,25-25,-25 0,25 0,-25 25,25-25,-1 0,-24 0,25-25,0 25,-25 0,25-25,0 25,-25-25,24 25,-24-24,25-1,-25 25,0-25,25 0,-25 0,0 1,0-1,0 0,0 0,-25 0,25 1,-25-1,1 0,-1 25,0-25,0 25,0 0,1 0,24 0,-25 0,0 25,0-25,25 25,0-25,-25 25,25-1,0-24,0 25,0-25,0 25,0-25,0 0,25 0,-25 0,25 0,-25 0,25 0,0 0,-1-25,-24 25,25-25,0 25,0-24,-25 24,25-25,-1 25,-24-25,25 25,-25 0,25 0,-25 0,0 0,0 0,25 0,-25 0,0 0,0 25,0-25,25 25,-25-25,0 24,25-24,-25 25,24 0,-24 0,25-25,-25 25,25-1,-25-24,25 25,0-25,-25 0,24 25,-24-25,25 0,0 0,-25 0,25 0,0 0,-1-25,-24 25,25-25,0 25,-25-24,25-1,-25 0,25 25,-25-25,0 0,24 1,-24-1,0 0,0 0,-24 0,24 1,-25-1,25 25,-25-25,0 0,0 0,1 25,-1-24,0 24,0 0,0 0,25 0,-24 24,24-24,0 0,-25 25,25-25,0 25,0-25,0 25,0-25,25 25,-25-25,24 0,-24 0,25 0,0 0,-25 0,25 0,0-25,-1 25,1-25,0 25,0-25,-25 25,25-25,-1 1,-24 24,25-25,-25 25,25-25,-25 25,0 0,0-25,0 25,0 0,0 0,0 0,0 0,0 0,0 25,0-25,0 0,0 0,0 25,0-25,0 25,0-25,25 0,-25 24,0-24,25 25,-25-25,0 0,24 25,1-25,-25 0,25 0,0 0,-25 0,25 0,-1 0,1-25,0 25,0 0,0-25,-25 25,24-24,-24 24,25-25,-25 25,0-25,0 25,0-25,0 25,0-25,-25 25,25-25,-24 1,24 24,-25-25,0 25,25 0,-25 0,25 0,0 0,0 0,0 0,0 25,0-25,0 24,25 1,-25 0,25 0,-25 0,25-25,-1 25,-24-1,25 1,0-25,0 25,-25-25,25 25,-1-25,1 0,-25 0,25 0,-25 0,25 0</inkml:trace>
  <inkml:trace contextRef="#ctx0" brushRef="#br0" timeOffset="12559.7184">4490 14883,'-25'0,"25"0,-25-25,25 25,0 0,-24 0,24 0,0 0,0 0,0 0,0 25</inkml:trace>
  <inkml:trace contextRef="#ctx0" brushRef="#br0" timeOffset="13296.7606">5185 15106,'0'0,"0"25,0-25,0 0,0 25,0-25,0 0,24 0,-24 24,0-24,0 0,25 0,-25 0,0 0,25-24,-25 24,25 0,-25-25,25 25,-25-25,0 25,24-25,-24 0,0 25,0-24,0 24,-24-25,24 25,-25-25,25 25,-25 0,0 0,0 0,25 0,-24 0,-1 0,0 25,0-25,25 25,-25-1,25 1,-24 0,24 0,0 0,0-1,0 1,24 0,-24-25,25 25,-25 0,25-25,0 24,0-24,-1 0,1 0,0 0,25 0,-26 0,1-24,25 24,-1-25,-24 0,25 0,-25 0,24 1,-24-1,0 0,0 25,-1-25,1 0,-25 1,0-1,0 25,0-25,0 25,-25-25,1 25,-1-25,0 25,0 0,0 0,1 25,-1-25,0 25,0-25,25 25,-25 0,25-1,-24-24,24 25,0 0,0 0,0-25,24 25,-24-25,0 24,25-24,-25 0,25 0,0 0,-25 0,25 0,-1-24,1 24,0-25,-25 25,25-25,0 0,-25 0,24 1,-24-1,0 0,0 0,0 0,0 1,0-26,0 25,-24 0,24-24,-25 24,0-25,0 1,-24 24,24-25,-25 1,25 24,1 0,-26-24,25 49,25-25,-25 25,25 0,0 0,0 25,0-1,25 1,0 0,-25 25,50-26,-26 26,1 0,0-1,25 1,-26-1,1-24,25 25,-25-25,-1 24,1-24,0 0</inkml:trace>
  <inkml:trace contextRef="#ctx0" brushRef="#br0" timeOffset="14016.8018">6326 14387,'-25'-25,"25"0,-25 0,25 0,-25 25,0-24,1-1,-1 25,0-25,0 25,25 0,-25 0,0 25,25-25,-24 25,24-1,-25 1,25 0,0 25,0-25,0 24,0 1,0-25,0 24,25-24,-25 25,24-26,1 1,0 0,-25 0,25 0,0-1,0-24,-1 0,1 25,0-25,0 0,0-25,24 25,-24 0,0-24,0-1,-1 25,1-25,0 0,0 0,0 1,-25-1,24 25,-24-25,25 0,-25 0,0 25,0-24,0-1,0 25,0 0,0 0,0 0,0 0,0 0,0 0,0 0,0 25,0-25,0 24,0 1,25-25,-25 25,0 0,25 0,-25-25,25 24,-25 1,24-25,1 0,-25 25,25-25,0 0,0 0,-1-25,1 25,0 0,0-25,0 25,-1-24,-24-1,25 25,0-25,-25 0,0 25,25-25,-25 1,0 24,0-25,-25 25,0-25,25 25,-25 0,1-25,-26 25,25 0,0 0,-24 25,24-25,0 0,-24 0</inkml:trace>
  <inkml:trace contextRef="#ctx0" brushRef="#br0" timeOffset="14872.8507">6970 14238,'0'0,"0"0,0 0,0 0,0 0,0 0,0 0,0 0,0 0,0 25,0-25,0 24,25-24,-25 25,0 0,25-25,-25 25,25-25,0 25,-25-25,24 25,1-25,-25 0,25 0,-25 0,25 0,0 0,-25 0,25 0,-1-25,-24 25,25-25,-25 25,25-25,-25 25,0-25,25 0,-25 25,0-24,0-1,0 25,0-25,-25 0,25 25,0-25,-25 25,25-24,0 24,0 0,0 0,0 0,0 24,0-24,0 25,0-25,0 25,0 0,25-25,-25 25,25-1,-25-24,25 25,-1-25,-24 0,25 25,0-25,-25 0,25 0,-25 0,25-25,-1 25,-24 0,25-25,0 25,-25-24,25-1,-25 25,0-25,0 0,0 0,0 25,0-24,0-1,0 0,0-25,-25 26,0-1,0 0,25 0,-24-24,-1 24,0 25,0-25,25 0,-25 25,25 0,0 0,0 0,0 25,0-25,0 25,25 24,0-24,-25 25,25-1,0 1,24 24,-24-24,0 0,0-1,24 26,-24-26,25 1,-26 0,1-26,25 26,-25 0,-1-26,1 1,0 25,0-50,0 25,-1-1,-24-24,25 25,-25-25,0 0,0 0,0 0,0-25,0 25,0-24,-25-1,25 0,-24 0,-1 0,0 1,0-26,0 25,1-24,-26-1,25 0,-24 1,24-26,-25 26,25-26,1 1,-26 24,50-24,-25 24,0 1,25 24,0 0,25 0,-25 0,25 1,0 24,0 0,-1 0,1 24,0-24,0 25,24 0,-24 0,0 24,0-24,-25 0,25 25,-25-26,24 26,-24-25,0 24,0-24,0 25,-24-25,24-1,-25 1,25 0,-25-25,0 25,25 0,-25-25,25 0,-24 0</inkml:trace>
  <inkml:trace contextRef="#ctx0" brushRef="#br0" timeOffset="15055.8612">7566 13618,'25'-25,"-1"25,1 0,0 0,0 25,0-25,-1 25,1-1,0 1,25 0,-26 25,1-26,0 26,25-25,-26 24,1-24,-25 0,25 25,0-26,-25 1,25 0,-1 0,-24 0,0-1</inkml:trace>
  <inkml:trace contextRef="#ctx0" brushRef="#br0" timeOffset="15371.8793">8186 13891,'0'-25,"0"25,0 0,0 0,0 0,25 0,-25 0,0 0,0 0,25 0,-25 0,0 0,24 0,-24 0,25 0,-25 0,0-25,25 25,-25 0,25-25,-25 25,0-25,0 25,0-24,0 24,0-25,0 25,0 0,-25-25,0 25,0 0,1 0,-1 0,0 25,0-25,0 25,0-1,-24-24,49 25,-25 0,0 0,25 0,0-1,0 1,0 0,25 0,0-25,0 25,-1-25,26 0,-25 0,25 0,24 0,-24-25,-1 25,26-25,-26 0</inkml:trace>
  <inkml:trace contextRef="#ctx0" brushRef="#br0" timeOffset="16968.9706">2208 17934,'0'0,"0"-25,0 25,0 0,0-25,0 25,0 0,0 0,0 0,0 0,0 0,0 0,-25 0,25 0,0 25,0-25,0 25,0-25,0 25,0 24,0-24,0 25,-25-26,25 26,0-25,0 24,0-24,0 0,0 0,25 0,-25-1,0-24,25 0,-25 0,25 0,0 0,-25 0,24-24,1 24,0-25,0 0,0 0,-1 0,1 1,0-1,0-25,0 25,-1 1,-24-26,25 25,-25 0,25 1,-25-1,0 25,0-25,0 25,0-25,-25 25,25 0,0 0,0 0,0 0,-25 0,25 0,0 0,0 0,0 0,0 0,0 0,0 25,25-25,-25 25,25-25,-25 25,25-1,-25 1,25-25,-1 25,1 0,0 0,-25-25,25 24,0-24,-25 25,24-25,-24 25</inkml:trace>
  <inkml:trace contextRef="#ctx0" brushRef="#br0" timeOffset="17459.9987">1910 17438,'-24'0,"-1"24,0-24,-25 25,25 0,1 0,-1 0,25 0,-25-1,0 1,25 0,0 25,0-26,0 26,25 0,-25-1,25 1,0 24,-1-24,1-1,0 26,25-26,-25 1,-1 0,26-1,-25-24,24 0,-24 24,25-24,-1-25,-24 25,25-25,-1 0,-24 0,25 0,-1 0,1 0,0-25,-1 0,-24 1,25-1,-1 0,1 0,-1-24,-24 24,25-25,-25 1,24-1,-24 0,0 1,0-1,0-24,-1 24,1-24,-25 24,25-24,-25 24,0-24,-25 24,25-24,-25 24,-24 0,24 1,-25-1,1 1,-26 24,26-25,-26 50,26-25,-26 25,1 0,24 0,-24 25,24 0,-24 0,24 0,1-1,24 26,-25-25,25 24</inkml:trace>
  <inkml:trace contextRef="#ctx0" brushRef="#br0" timeOffset="18273.0452">4019 16818,'0'-25,"0"0,-25 0,25 0,-25 1,0 24,0-25,1 25,-1 0,0 0,0 25,0-25,1 24,-1 1,0 0,25 25,-25-26,0 1,25 0,0 25,0-26,0 1,0 0,0-25,25 25,0 0,0-25,0 0,24 0,1 0,-1 0,1 0,0 0,-1 0,1-25,0 25,-1 0,1 0,-1-25,1 25,-25 0,0 0,24 0,-49 0,25 25,-25-25,25 25,-25-25,0 24,0-24,-25 25,25 0,0-25,-25 25,0 0,1-25,24 24,-25 1,0-25,0 25,0-25,1 0,-1 0</inkml:trace>
  <inkml:trace contextRef="#ctx0" brushRef="#br0" timeOffset="18432.0543">4366 16818,'0'0,"25"0,0 0,-25 24,24-24,-24 0,25 25,-25 0,25-25,-25 25,25-25,-25 25,25-25,-25 24,0-24</inkml:trace>
  <inkml:trace contextRef="#ctx0" brushRef="#br0" timeOffset="18560.0616">4168 16669,'-25'-25,"25"25</inkml:trace>
  <inkml:trace contextRef="#ctx0" brushRef="#br0" timeOffset="19017.0878">4316 16495,'0'25,"0"-25,25 0,-25 25,0-25,25 25,0-25,-25 24,25 1,-1 0,26 0,-25 0,0-1,-1-24,1 25,0 0,0 0,0-25,-1 25,1-25,0 0,0 24,0-24,-25 0,24 0,-24 0,0 0,25 0,-25 0,0 0,0 0,0 0,0-24,0 24,0-25,0 25,0-25,0 25,0-25,0 0,0 1,0 24,0-25,0 0,0 25,0-25,25 0,-25 25,25-24,0 24,-1 0,1 0,0 0,0 0,0 0,-25 0,25 0,-1 24,1-24,-25 25,25 0,-25 0,0-25,0 25,0-1,0 1,0 0,-25 0,25 0,-25-25,25 24,-24 1,-1-25,0 25,25-25,-25 0,0 0,0 0</inkml:trace>
  <inkml:trace contextRef="#ctx0" brushRef="#br0" timeOffset="19389.109">4837 16123,'25'0,"0"0,0 0,-1 0,1 0,0 25,0-25,0 25,24-1,-24 26,0-25,0 0,24-1,-24 26,0-25,0 0,0 0,-1-1,1 1,0 0,0 0,0-25,-1 25,1-25,-25 0,25 0,0 0,-25 0,25 0,-1-25,-24 25,25-25,-25 25,0-25,0 0,25 1,-25-1,0 25,0-25,0 0,-25 25,25-25,0 25,0 0,0-25,0 25,0 0,-25 0,25 0,0 0,0 0,25 25,-25-25,0 0,25 25,-25-25,25 25,-25 0,25-25,-25 25,24-25,-24 0,25 24,-25-24,0 0</inkml:trace>
  <inkml:trace contextRef="#ctx0" brushRef="#br0" timeOffset="19532.1172">5408 16073,'0'-24,"-25"24,25 0,0 0,-25 0</inkml:trace>
  <inkml:trace contextRef="#ctx0" brushRef="#br0" timeOffset="20557.1759">5780 16173,'0'0,"25"24,-25-24,24 25,-24-25,25 0,-25 25,25 0,-25-25,25 25,-25-25,25 24,-25-24,24 25,-24-25,0 0,0 25,25-25,-25 0,0 0,0 0,0 0,0-25,0 25,0 0,0-25,0 25,0-24,0 24,0-25,0 0,25 0,-25 0,0 1,25 24,-25-25,25 0,-25 25,24-25,1 25,0 0,0 0,-25 0,25 0,0 25,-1-25,-24 0,25 25,0-25,0 25,-25-25,25 24,-1-24,-24 25,25-25,0 0,0 0,-25 25,25-25,-1 0,-24-25,25 25,-25 0,25-25,-25 1,25 24,-25-25,0 25,25-25,-25 0,0 0,0 1,0-1,-25 0,25 0,-25 0,0 1,0-26,1 25,-1 0,0 25,0-24,0 24,1 0,24 0,-25 0,0 0,25 24,-25 1,25 0,0 0,0 0,0-1,0 1,0 0,25 0,-25-25,25 25,0-25,-25 24,24-24,1 0,0 0,0 0,-25 0,25 0,-1 0,1-24,-25 24,25 0,-25-25,0 25,0-25,0 25,25-25,-25 25,0 0,0-25,0 25,0 0,0 0,0 0,0 0,0 25,25-25,-25 25,24-25,1 25,0 0,25-1,-26 26,26-25,-25 0,24 24,-24-24,25 25,-25-1,24 1,-24 0,0-1,0 1,-1-1,1 1,0 0,-25-1,25-24,-25 25,0-26,0 1,-25 0,25-25,-25 25,0-25,25 0,-24-25,-1 25,0-25,-25 25,26-25,-1 1,0-1,0-25,25 25,-25 1,1-26,24 0,0 1,0 24,0-25,0 1,0-1,0 0,0 1,24-1,-24 1,25-26,-25 26,0-1,25 0,-25-24,0 24,0 1,0-26,0 26,0-1,0 25,-25-24,25 24,0 25,-25-25,25 25,-24 0,24 0,-25 0,0 25,0-25,25 25,-25 0,1-1,24 1,-25 0,25 0,0 0,0-1,25 1,-25-25,24 25,1 0,0-25,0 25,24-25,-24 0,0 0,25 0,-26 0,26 24,-25-24,24 0,-24 0,0 0,0 0,-25 25,25-25,-25 25,0 0,0-25,0 25,-25-1,0 26</inkml:trace>
  <inkml:trace contextRef="#ctx0" brushRef="#br0" timeOffset="43978.5155">744 1587,'-24'-24,"24"24,0-25,0 25,-25-25,25 25,0 0,0 0,0 0,0 0,0 0,0 0,0 0,0 0,0 25,0-25,0 25,25-1,-25 1,0 0,0 0,0 0,24 0,-24-1,0 1,0 0,0 0,0 0,0-1,0 1,0-25,0 25,0-25,0 0</inkml:trace>
  <inkml:trace contextRef="#ctx0" brushRef="#br0" timeOffset="44453.5426">546 1315,'-25'-25,"0"25,25 0,-24-25,24 25,-25 0,0 0,25 0,-25 0,0 25,25-25,-24 0,24 25,-25-1,25 1,0 0,-25 0,25 0,0 24,0-24,0 25,0-1,0-24,25 25,-25-1,25 1,-25 0,24-1,1 1,-25-1,25-24,0 25,0-25,-1-1,1 26,25-25,-25 0,-1-25,1 24,25-24,-25 25,24-25,-24 0,25-25,-25 25,24 0,-24-24,25-1,-26 0,1 0,25 0,-25 1,-1-1,1 0,0 0,0-24,-25 24,25-25,-1 25,-24-24,0-1,0 1,0-1,-24 0,-1 25,25-24,-25-1,-25 1,26 24,-26-25,25 25,-24 1,-1-1,25 0,-24 0,-1 0,0 25,1-24,-1 24,0 0,1 0,-1 0,1 0,-1 0,0 24,1-24,24 25,0 0</inkml:trace>
  <inkml:trace contextRef="#ctx0" brushRef="#br0" timeOffset="47894.7395">1489 1290,'0'-25,"0"25,0-25,0 25,-25 0,25-25,0 25,0 0,0 0,0 0,0 0,0 0,0 0,0 0,25 0,-25 25,24 0,-24 0,25 0,0-1,0 1,0 25,-1-25,1 24,0-24,0 25,0-26,-25 26,24-25,-24 0,25 0,-25-1,0-24,25 25,-25-25,0 25,0-25,0 0,0 0,0 0,25 0,-25 0,0-25,0 25,0-25,0 1,0-1,0 0,0 0,25-25,-25 1,0 24,0-25,0 1,0-1,0 1,0 24,-25-25,25 25,0 1,0-1,0 25,0-25,0 25,0 0,0 0,0-25,0 25</inkml:trace>
  <inkml:trace contextRef="#ctx0" brushRef="#br0" timeOffset="48310.7633">2109 1414,'0'25,"0"-25,0 24,0-24,0 25,0-25,25 0,-25 25,0-25,0 0,24 0,-24 0,25 0,-25 0,0 0,25 0,-25 0,25 0,-25-25,25 25,-25 0,0 0,24-25,-24 25,0-24,0 24,0-25,0 25,0-25,0 25,0-25,0 0,0 25,0-24,-24-1,24 25,-25-25,0 25,25 0,-25 0,0 0,1 0,-1 0,25 25,-25-25,0 25,25-1,-25-24,25 25,-24 0,24 0,0 0,0-1,0 26,24-25,-24-25,25 25,-25-1,25 1,0-25,0 25,-1-25,1 25,0-25,0 0,0 0,-1 0,1 0,0 0,-25 0</inkml:trace>
  <inkml:trace contextRef="#ctx0" brushRef="#br0" timeOffset="48713.7863">2481 1414,'0'0,"0"0,0 0,0 0,0 25,0-25,0 0,25 0,-25 0,24 0,1 0,-25 0,25 0,0 0,-25 0,25-25,-1 25,-24 0,25-25,-25 25,25-25,-25 25,0 0,25-25,-25 25,0 0,0-24,0 24,0-25,0 25,0 0,-25 0,25-25,-25 25,25 0,-25 0,1 0,-1 0,25 0,-25 0,0 25,0-25,1 25,24-25,-25 24,25-24,-25 25,25 0,0 0,0 0,0-25,0 24,0 1,25 0,-25-25,25 25,-25 0,24-25,1 24,0-24,0 25,0-25,-1 0,1 0,0 0,25 0,-26-25,1 25,0 0,0-24,0 24,-1-25,1 0</inkml:trace>
  <inkml:trace contextRef="#ctx0" brushRef="#br0" timeOffset="49073.8069">2977 1240,'-25'0,"25"-25,-25 25,25 0,-25 0,25 0,0 0,-24 0,24 0,0 0,0 0,0 0,0 0,0 25,0-25,24 25,-24-25,25 25,-25 0,0-1,25 1,0 0,-25 0,25 0,-25-1,0 1,25 0,-25 0,0-25,24 25,-24-1,0-24,0 0,25 25,-25-25,0 0,0 0,0 0,0 0,0 0,0-25,0 25,0 0,0-24,0-1,0 25,-25-25,25-25,0 50,0-49,0 24,0 0,25 25,-25-25,25 1,-25-1,25 25,0 0,-1-25,-24 25,25 0,0 25,0-25,0 0,-25 25,24-25,1 24,-25-24,25 25,-25 0,0 0,25-25,-25 25,0-1,0-24,25 25</inkml:trace>
  <inkml:trace contextRef="#ctx0" brushRef="#br0" timeOffset="49481.8302">3721 1265,'0'-25,"0"0,0 25,0-24,0-1,0 25,0-25,-25 25,25-25,0 25,-25 0,25 0,-24 0,-1 0,25 0,-25 25,25-25,-25 25,0 0,25-1,-24 1,24 0,0 0,0 0,0-1,0 1,0 0,0-25,24 25,-24 0,25-25,-25 0,25 24,0-24,0 0,-25 0,24 0,1 0,0-24,0 24,0-25,-1 25,-24-25,25 25,-25-25,25 0,-25 1,0 24,0-25,0 0,0 0,0 25,0-25,0 25,0-24,0 24,0 0,0 0,0 24,0-24,0 0,0 25,0 0,0 0,0-25,0 25,0-1,0 1,25 0,-25-25,0 25,0 0,25-25,-25 24,0-24,24 0</inkml:trace>
  <inkml:trace contextRef="#ctx0" brushRef="#br0" timeOffset="49814.8493">4391 769,'0'0,"-25"-25,25 25,0 0,0 0,0 0,0-25,0 25,0 0,0 25,0-25,25 25,-25-25,25 25,-25 24,24-24,-24 25,25-1,-25-24,25 25,-25-1,25-24,-25 25,25-25,-25 24,0-24,24 0,-24 0,0-1,25 1,-25-25,0 25,25-25,-25 0,25 0,-25 0,25 0,-25 0,24 0,-24 0,25-25,0 25</inkml:trace>
  <inkml:trace contextRef="#ctx0" brushRef="#br0" timeOffset="50185.8705">4391 1166,'25'0,"-1"0,-24 0,25-25,0 25,0 0,0 0,-1 0,1 0,0 0,0 0,0 0,-1 25,1-25,0 25,-25-25,25 24,-25 1,25-25,-25 25,0 0,0 0,0-1,24-24,-24 25,0 0,0-25,0 25,0-25,25 25,-25-25,25 0,-25 24,25-24,-25 0,25 0,-1-24,1 24,0 0,0-25,0 25,-25-25,25 25,-1-25,-24 25,25-25,-25 25,0-24,0-1,0 0,0 25,-25-25,1 0,-1 1,0 24,0-25,0 0,-24 25,24 0,-25 0,25 0,1 0</inkml:trace>
  <inkml:trace contextRef="#ctx0" brushRef="#br0" timeOffset="52426.9987">5482 893,'-25'0,"1"0,24 0,-25 0,25 0,0 0,0 0,0 0,0 25,0-25,0 25,0-1,25 26,-25-25,24 24,-24-24,25 25,0-25,-25 24,25-24,-25 0,0 0,25-1,-25-24,24 25,-24 0,0-25,0 25,0-25,0 0,0 0,0 0,0 0,0 0,0 0,0 0,0-25,0 25,0-25,-24 0,24 1,-25-1,25 0,-25-25,0 26,25-26,-25 25,1-24,24-1,-25 25,25-24,0-1,0 25,0 0,0 1,25-26,-25 25,24 25,1-25,25 1,-25 24,-1-25,26 25,-25 0,24 0,-24 0,0 0,25 0,-26 25,1-1,-25-24,25 25,-25 0,0 0,0 24,0-24,-25 0,0 0,1 0,24 24,-25-24,0 0,0-25,0 25,1-1,-1-24,25 0,-25 25,25-25,-25 0,25 0,0 0,-25-25,25 25,0 0,0 0,0 0,0 0,0 0,25 0,-25 0,25 0,-25 25,25-25,-25 25,25-25,-1 25,1-25,0 25,0-1,0-24,-1 25,1 0,25-25,-25 25,-1-25,26 25,-25-25,24 0,-24 0,25 0,-25 0,24 0,-24 0,25 0,-25-25,-1 25,1 0,0-25,0 25,0-25,-1 0,-24 25,25-24,-25-1,0 0,0 0,0 0,0 1,-25-1,1 0,-1 25,25-25,-25 25,0-25,0 25,1 0,-1 0,0 0,0 25,0-25,25 25,-24-25,-1 25,25 0,0-1,-25 1,25-25,0 25,0 0,0 0,0-25,25 24,-25-24,25 25,-25-25,24 25,-24-25,25 0,0 0,0 0,0 0,-1 0,1-25,0 25,0 0,0-25,-1 25,1-24,-25 24,25-25,-25 0,0 25,0-25,0 25,0-25,0 25,0-24,0 24,0 0,0 0,0 0,0 0,0 0,-25 24,25-24,0 25,0-25,0 25,0 0,0 0,0-25,25 24,-25-24,25 25,0-25,-1 25,1-25,0 0,0 0,0 0,24 0,-24 0,25 0,-26 0,1-25,25 25,-25-25,-1 25,26-24,-25 24,0-25,-25 25,24-25,1 0,-25 25,0-25,0 1,0-1,0 0,-25 25,25-25,-24 25,-1-25,0 25,0-24,0 24,1 0,-1 0,0 0,0 24,0-24,1 25,24-25,-25 25,25 0,-25-25,25 25,0-1,0 1,0 0,0-25,25 25,-25 0,25-25,-1 24,-24-24,25 0,0 0,0 0,0 0,-1 0,1 0,0 0,0 0,-25-24,25 24,-1-25,-24 25,25-25,-25 25,25-25,-25 0,0 1,0 24,0-25,0 0,0-25,0 26,0-26,-25 25,25-24,-25-1,1 25,24-24,-25 24,0 0,25 0,-25 0,25 25,0 0,0 0,-25 0,25 0,0 25,0 0,0 0,0 0,0 24,25-24,-25 25,25-26,-25 26,25-25,0 0,-25 24,24-49,1 25,25 0,-25 0,0-25,-1 0,1 24,25-24,-25 0,-1 0,1 0,0-24,0 24,0-25,-25 25,24-25,1 0,-25 25,0-25,0 1,0-1,0 0,0 0,0-24,-25 24,1 0,-1-25,0 26,0-26,0 25,1 0,-1 1,25 24,-25-25,25 25,-25 0,25 0,0 0,0 25,0-25,0 24,25 26,-25-25,0 24,25 1,-25-25,25 24,-25 1,24 0,-24-26,0 26,25-25,-25 24,0-24,0 0,25 0,-25-25,0 25,0-25,0 24,25-24,-25 0,0 0,25 0,-25 0,0-24,0 24,24-25,-24 25,25-25,-25 0,25 0,-25 1,25 24,0-25,-25 0,24 25,-24 0,25 0,-25 0,25 0,-25 0,0 0,25 25,-25-25,25 0,-25 25,24-25,-24 0,0 24,25-24,-25 0,25 0,0 25,-25-25,25 0,-1 0,1-25,-25 25,25 0,0 0,0-24,-1 24,1-25,0 25,0-25,-25 25,25-25,-1 0,-24 25,25-24,-25-1,0 0,0 0,0 0,0 1,0-1,-25 0,25 25,-24 0,-1 0,25 0,-25 0,0 0,25 0,-25 25,1-25,-1 25,25-1,-25 1,25 0,-25-25,25 25,0 0,0-1,0-24,0 25,0-25,0 0,25 25,-25-25,25 0,-25 0,25 0,-1 0,-24-25,25 25,0 0,0-25,0 25,-25-24,24 24,1-25,-25 25,25 0,-25-25,0 25,0 0,0 25,0-25,0 0,25 25,-25-25,0 24,25 1,-25-25,25 25,-1-25,1 25,0-25,0 25,24-25,-24 0,25 0,-1 0</inkml:trace>
  <inkml:trace contextRef="#ctx0" brushRef="#br0" timeOffset="55445.1713">372 3125,'0'0,"0"0,-24 0,24 0,0 0,0 0,0 0,0 0,0-24,0 24,24 0,-24-25,0 25,0-25,25 25,-25-25,25 25,0 0,-25-25,25 25,-1-24,1 24,-25 0,25 0,0 0,0 24,-1-24,1 25,0 0,-25 0,25 0,-25-1,0 26,0-25,0 0,0 24,0-24,-25 25,25-26,-25 26,0-25,25 0,-24-1,-1 1,0 0,25-25,-25 25,0-25,25 0,-24 0,24 0,0 0,-25 0,25-25,0 25,-25-25,25 25,0-25,0 25,0 0,0-24,0 24,0 0,0 0,25 0,-25 0,25 0,-25 24,24-24,1 0,-25 0,25 25,0-25,0 0,-25 25,24-25,1 0,0 0,0 0,0 0,-1 0,1 0,0 0,-25 0</inkml:trace>
  <inkml:trace contextRef="#ctx0" brushRef="#br0" timeOffset="55886.1966">596 2778,'-50'-25,"25"1,-24 24,24-25,-25 25,25 0,-24 0,24 0,-25 0,26 0,-1 0,-25 25,25-1,1 1,-1 0,0 0,0 0,0 24,1 1,24-1,0 1,0 24,0-24,0 24,0 1,24-26,-24 26,25-26,0 26,0-26,0 1,-1 0,26-1,-25 1,0 0,24-26,-24 26,25-25,-26 0,26-25,0 24,-1-24,1 0,-25 0,24 0,1 0,-1-24,1 24,0-25,-25 0,24-25,-24 26,25-26,-26 25,26-24,-25-1,0-25,-1 26,1-1,-25-24,25-1,-25 26,0-26,-25 1,0 0,1-1,-26 1,0 24,1 1,-1-26,-24 50,24-24,-24 24,24 0,0 25,-24-25,24 25,1 0,-1 25,-24-25,24 25,1 0,-1 0,0 24</inkml:trace>
  <inkml:trace contextRef="#ctx0" brushRef="#br0" timeOffset="63441.6287">1935 2853,'-25'-25,"25"25,0 0,-24 0,24-25,0 25,0 0,0 0,0 0,0 0,0 0,-25 0,25 0,0 25,0-25,0 25,0-1,0 1,0 0,0 0,-25 24,25 1,0-25,0 24,0-24,0 25,-25-25,25-1,0 1,0 0,0 0,0-25,0 25,0-25,0 0,0 0,0 0,0 0,0 0,0 0,0-25,0 0,0 0,0 0,0 1,0-26,0 25,0-24,25-1,-25 0,0 1,0-1,0 1,0-1,0 0,25 1,-25 24,0 0,25 0,-25 0,0 1,0 24,24 0,-24 0,0 0,25 24,-25-24,25 50,0-25,-25 0,25 24,-1 1,1 0,0-1,0 1,0-1,-1 1,1 0,0-1,0 1,-25-25,25 24,-25-24,24 0,-24 0,25-25,-25 24,0-24,25 25,-25-25,0 0,0 0,0 0,0 0</inkml:trace>
  <inkml:trace contextRef="#ctx0" brushRef="#br0" timeOffset="63618.6388">1861 3125,'0'0,"25"0,-25 0,24 0,1 0,0 0,-25 0,25 0,0 0,24-24,-24 24,0-25,0 25,-1-25,26 0,-25 25</inkml:trace>
  <inkml:trace contextRef="#ctx0" brushRef="#br0" timeOffset="63823.6506">2282 2803,'0'-25,"0"25,0 0,-24 0,24 0,0 0,0 0,0 0,0 25,0-25,0 25,0-25,0 25,24-1,-24 1,25 25,-25-25,0-1,25 26,-25-25,0 0,25 24,-25-24,0 0,25 24,-25-24,0 0,24 0,-24 0,0-25,0 24</inkml:trace>
  <inkml:trace contextRef="#ctx0" brushRef="#br0" timeOffset="64781.7053">2630 2803,'0'0,"0"0,0 25,0-25,0 0,-25 25,25-25,-25 24,25 1,-25 0,25 0,-25-25,1 25,-1-1,0 1,25 0,-25 0,0-25,25 0,0 25,-24-25,24 0,0 0,0 0,0 0,0-25,0 25,0 0,0-25,0 25,24 0,-24 0,25 0,-25 0,25 0,0 0,-25 0,25 25,-1-25,1 0,0 25,0-25,0 24,-1-24,-24 25,25-25,0 0,0 25,24-25,-24 0,0 0,0 0,0-25,-1 25,1 0,-25-25,25 25,0-24,-25 24,25-25,-25 25,0-25,0 25,0-25,0 0,0 1,0 24,0-25,0 0,-25 0,25 25,-25-25,0 1,25 24,-25-25,1 25,24 0,-25 0,0 0,25 0,-25 0,0 0,25 25,-24-25,24 24,0 1,0-25,-25 25,25 0,0-25,0 25,0-1,0 1,25 0,-25-25,0 25,24-25,-24 25,25-25,-25 0,25 0,-25 0,25 0,0 0,-25 0,24 0,-24-25,25 25,-25-25,25 25,-25-25,25 25,-25-25,0 1,0 24,0-25,0 0,25 25,-25-25,0 25,0-25,0 25,0 0,0-24,0 24,0 0,0 0,0 0,0 24,0-24,0 25,0-25,0 25,0 0,0-25,0 25,25-1,-25-24,0 25,24-25,-24 25,25-25,-25 0,25 0,0 0,-25 0,25 0,-1 0,1-25,0 25,0-25,0 25,-25-24,24-1,1 25,0-25,0 0,-25 25,25-25,-25 1,0 24,0-25,0 0,0 25,0-25,0 25,0-25,0 25,-25 0,25 0,0 0,0 0,0 0,-25 0,25 25,0-25,0 0,0 25,25-25,-25 25,25-25,-1 25,-24-25,25 24,0-24,0 0,-25 25,25-25,-25 25,24-25,-24 25,0-25,0 0,0 25,0-25,0 24,-24-24,24 25,-25-25,0 25,25-25,-25 25,0-25,1 0,-1 0,0 0,0 0,0 0</inkml:trace>
  <inkml:trace contextRef="#ctx0" brushRef="#br0" timeOffset="65197.7291">3572 2480,'0'0,"0"0,0 0,0 0,0 0,0 0,0 0,25 25,-25-25,0 25,0 0,25 0,-25-1,25 1,-25 0,0 25,24-25,-24-1,0 1,0 25,25-25,-25-1,0 1,0-25,25 25,-25 0,0-25,0 25,0-25,25 0,-25 0,0 0,0 0,25 0,-25-25,0 25,24-25,-24 25,25-25,-25 0,25 25,0-24,-25 24,25-25,-1 25,-24 0,25 0,0 0,-25 0,25 0,-25 0,0 25,25-25,-25 24,25-24,-25 25,0-25,24 0,-24 25,0-25,0 0</inkml:trace>
  <inkml:trace contextRef="#ctx0" brushRef="#br0" timeOffset="65461.7442">4490 2356,'0'-24,"0"24,0 0,-25 0,25-25,0 25,0 0,0 0,0 0,0 25,0-25,25 24,-25 26,25-25,-25 0,25 24,-25-24,0 25,24-26,-24 26,0-25,25 0,-25 0,25-1,-25 1,0 0,0-25,0 25,25-25</inkml:trace>
  <inkml:trace contextRef="#ctx0" brushRef="#br0" timeOffset="65825.7651">4465 2629,'0'0,"0"-25,25 25,-25 0,25 0,0 0,-1-24,1 24,0 0,0 0,0 0,-1 0,26 0,-25 0,0 0,-1 24,-24-24,25 25,0-25,-25 25,25-25,-25 25,0 0,25-25,-25 25,0-25,24 24,-24-24,25 25,-25-25,25 0,-25 25,25-25,-25 0,25 0,0-25,-1 25,-24 0,25 0,0-25,0 25,-25-24,25 24,-25 0,0-25,0 0,0 25,0-25,0 25,-25-25,25 0,-25 25,0-24,0 24,-24-25,24 25,-25 0,25 0,1 25,-26-25,25 0,0 24</inkml:trace>
  <inkml:trace contextRef="#ctx0" brushRef="#br0" timeOffset="66613.8101">5581 2009,'0'-25,"0"1,0-1,0 0,0 0,0 25,0-25,0 1,0 24,0 0,0 0,0 0,0 0,-24 0,24 0,0 0,-25 0,25 24,0 1,-25 0,25 0,-25 0,25 24,0 1,-25-1,25 1,0 0,0-1,0 26,25-26,-25-24,25 25,-25-26,25 1,0 0,-1 0,1 0,0-25,0 0,24 0,-24 0,0 0,0 0,24 0,-24 0,0-25,0 25,0 0,-1-25,-24 25,25-25,-25 25,0-25,0 25,0-24,-25-1,1 25,24-25,-25 25,0-25,0 25,0 0,1 0,24-25,-25 25,0 0,25 0,0 0,0 0,0 0,0 0,0 0,0-24,25 24,0 0,-1-25,-24 25,25 0,0 0,0 0,0 0,-1 0,1 0,-25 0,25 25,-25-25,25 24,-25-24,25 25,-25-25,0 25,24-25,-24 25,0 0,0-25,0 24,25-24,-25 25,0-25,0 0,25 25</inkml:trace>
  <inkml:trace contextRef="#ctx0" brushRef="#br0" timeOffset="67345.852">6202 2257,'0'0,"0"0,0 0,0-25,0 25,0 0,0 0,0 0,0 25,0-25,0 0,0 25,0-25,0 25,24-25,-24 25,25-25,-25 24,25-24,-25 25,25-25,0 0,-25 25,24-25,1 0,0 0,-25 0,25-25,0 25,-1 0,-24-25,25 25,0 0,-25-24,25 24,-25 0,25-25,-25 25,0-25,24 25,-24-25,0 0,0 25,0 0,0-24,0 24,0 0,0 0,0 0,0 0,0 0,0 0,0 0,0 24,0-24,0 25,0 0,0-25,25 25,-25 0,0-25,0 24,25-24,-25 25,25-25,-25 0,0 25,25-25,-25 0,24 0,1 0,-25 0,25 0,-25 0,25-25,-25 25,25 0,-25-25,24 25,-24-24,25 24,-25-25,0 25,25-25,-25 0,0 0,0 25,0-24,0-1,0 0,0 0,0 0,0 1,-25-1,25 25,0-25,-25 25,25 0,0 0,0 0,-24 0,24 25,0-25,-25 25,25-25,0 24,0 1,0-25,0 25,0 0,0-25,25 25,-1-25,-24 24,25-24,0 0,-25 0,25 0,0 0,-1 0,1 0,0 0,-25-24,25 24,0 0,-1-25,-24 25,25-25,-25 25,0-25,0 25,25 0,-25-25,0 25,0 0,0 0,0 0,0-24,0 24,0 0,0 24,25-24,-25 0,0 25,0-25,0 25,25-25,-25 25,0-25,0 25,0-25,25 24,-25-24,0 25,0-25,0 25,24-25,-24 0,0 0,0 25,0-25</inkml:trace>
  <inkml:trace contextRef="#ctx0" brushRef="#br0" timeOffset="68405.9126">7243 2034,'0'0,"0"-25,0 25,0 0,0 0,0 0,0 0,0 0,0 0,0 0,0 0,0 0,0 25,0-25,0 25,0 0,25-25,-25 24,25 1,-25 0,25-25,-25 25,25-25,-25 25,24-25,-24 0,25 0,-25 24,25-24,-25 0,25 0,-25 0,25-24,-25 24,24 0,-24 0,0-25,0 25,25-25,-25 25,0-25,0 25,0-25,0 25,25-24,-25-1,0 25,0-25,0 25,0 0,0-25,0 25,0 0,0 0,0 0,25 0,-25 25,0-25,0 0,0 25,0-25,0 25,0-25,25 24,-25-24,0 25,24-25,-24 25,0-25,25 0,-25 0,25 0,-25 0,25 0,-25 0,25 0,-1 0,-24 0,25 0,-25-25,25 25,-25 0,25-25,-25 25,25-24,-25-1,0 25,0-25,0 0,0 0,0 25,0-24,0-1,-25 0,25 25,0-25,-25 25,25-25,0 25,0 0,0 0,0 0,0 0,0 0,0 0,0 0,0 0,0 25,0-25,0 25,0 0,25-25,-25 25,25-25,-25 24,24 1,-24-25,25 25,-25-25,0 0,25 25,-25-25,25 0,-25 0,0 0,0 0,0 0,0 0,0 0,0 0,0 0,0-25,0 25,0 0,0-25,0 25,0-25,0 25,0-24,0-1,0 25,-25-25,25 0,0 25,0-25,-25 25,25-24,0 24,0 0,0 0,0 0,0 0,0 0,-25 0,25 0,0 0,0 24,0-24,0 0,0 25,0-25,0 0,0 25,0-25,25 25,-25-25,25 0,-25 0,25 25,-25-25,25 0,-25 0,24 0,-24 24,25-24,-25 0,0 0,25 25,-25-25,0 0,0 25,25-25,-25 25,0-25,0 25,0-1,0-24,0 25,0 0,0-25,0 25,0 0,0-1,0-24,25 25,-25 0,24-25,-24 25,25-25,-25 0,25 0,0 0,0 0,0 0,-1 0,1 0</inkml:trace>
  <inkml:trace contextRef="#ctx0" brushRef="#br0" timeOffset="69045.9492">8608 2084,'0'-25,"24"0,-24 0,25 0,-25 1,0-1,0 0,0 0,0 25,0-25,0 1,0-1,-25 25,25-25,-24 25,-1-25,25 25,-25 0,0 0,0 0,1 0,-1 0,0 25,25-25,-25 25,0-25,25 25,-24-1,24-24,-25 25,25 0,0 0,0 0,0-25,0 24,25 1,-25-25,0 25,24-25,1 25,-25-25,25 0,0 0,0 0,-1 0,-24 0,25 0,0 0,-25 0,25-25,0 25,-25 0,0-25,24 25,-24-25,0 25,0 0,0-24,0 24,0 0,0-25,0 25,0 0,0 0,0 0,0 0,0 0,0 0,0 0,0 25,0-25,0 0,0 24,0-24,0 25,25-25,-25 0,0 25,25-25,-25 0,25 0,-25 0,25 0,-1 0,-24 0,25 0,0 0,-25 0,25 0,0-25,-25 25,24 0,1-25,-25 25,25-24,-25 24,0-25,25 0,-25 25,0-25,0 0,0 1,-25 24,25-25,-25 25,25-25,0 25,-25 0,25 25,0-25,-24 25,24-1,0 1,0 0,0 0,0 24,0 1,0-25,0 24,0 1,0 0,0 24,24-24,-24-1,0 1,0-1,0 1,0 0,0-1,0 1,-24 0,24-26,0 26,-25-25,25 0,-25-1,0 1,25 0,-25-25,25 25,-24-25,-1 0,0-25,0 25,0-25,1 25,-1-25</inkml:trace>
  <inkml:trace contextRef="#ctx0" brushRef="#br0" timeOffset="69193.9577">8732 1439,'0'0,"0"-25,0 25,0 0,0-25,0 25,0 0,0 0,0 0</inkml:trace>
  <inkml:trace contextRef="#ctx0" brushRef="#br0" timeOffset="70339.0232">670 4638,'0'0,"-25"0,25 0,0 0,0 0,0 0,0 0,0 0,0-24,0 24,25 0,-25-25,25 25,-25-25,25 25,-1-25,1 25,0 0,-25 0,25 0,0 0,0 0,-25 0,24 25,-24 0,0-25,25 25,-25-1,0 1,0 0,0 0,-25 24,25-24,-24 0,24 0,-25-25,25 25,0 0,-25-25,25 0,0 0,0 0,0 0,0 0,0 0,0 0,0 0,25 0,-25 0,25-25,-1 25,1 0,0-25,0 25,0 0,-1 0,1 0,0 0,-25 0,25 0,0 0,-25 25,0-25,24 0,-24 25,0-25,0 24,0-24,0 25,-24-25,24 25,-25-25,25 0,-25 25,0-25,0 25,1-25,-1 0,0 24,0-24,-24 0,24 0</inkml:trace>
  <inkml:trace contextRef="#ctx0" brushRef="#br0" timeOffset="70754.0469">447 4217,'0'0,"-25"0,25 0,-25 0,25 0,-25 0,1 0,24 25,-25-1,0 1,0 0,25 25,-25-1,1 1,24-1,-25 1,25 24,0 1,-25-26,25 26,0-1,0-24,25 24,-25-24,0 0,25 24,-25-24,24-26,1 26,0 0,0-26,0 1,-1 0,26 0,-25 0,24-25,1 0,0 0,-1 0,26-25,-26 0,1 25,0-25,-1-24,26 24,-51 0,26-25,0 26,-26-26,26 0,-25 26,0-26,-1 0,1 1,-25-1,25 1,-25-1,0 0,0-24,-25 24,0-24,1 24,-1-24,-25 24,1 1,-1-1,0 0,-24 1,24 24,1 0,-26 0,26 25,-26 0,26 0,-1 25,0 0,1 0,-1 24,1-24</inkml:trace>
  <inkml:trace contextRef="#ctx0" brushRef="#br0" timeOffset="72615.1534">2059 4217,'0'0,"-25"-25,1 25,-1-25,0 25,25-25,0 25,-25 0,25 0,0 0,0 0,25 25,-25-25,25 25,0 0,-1 0,1-1,25 26,-25-25,24 24,-24-24,25 0,-26 0,1 0,25-1,-25 1,-1 0,-24-25,25 25,0-25,-25 0,25 0,-25 0,25 0,-25 0,0 0,0-25,24 25,-24-25,0 0,0 1,0-1,0-25,0 25,0-24,0 24,-24-25,24 1,0-1,-25 25,0-24,25-1,-25 25,25 1,-25-1,25 0,0 0,0 25,0 0</inkml:trace>
  <inkml:trace contextRef="#ctx0" brushRef="#br0" timeOffset="73020.1766">2778 4242,'0'24,"0"-24,0 25,0-25,0 0,0 0,0 25,0-25,0 0,0 25,25-25,-25 0,0 0,0 0,0 0,0 25,25-25,-25 0,0 0,0 0,0-25,25 25,-25 0,0 0,0 0,25-25,-25 25,0-25,0 25,0-25,0 25,0 0,0-24,0 24,0-25,-25 25,25-25,-25 25,25-25,-25 25,0 0,25 0,-24 0,24 0,-25 0,25 25,-25-25,25 0,-25 25,25 0,0-25,0 24,0 1,0 0,0 0,0-25,0 25,25-1,-25-24,25 25,0-25,-25 25,24-25,1 25,-25-25,25 0,0 0,-25 0,25 0,-1 0,-24 0,25 0,0 0,-25 0,25-25</inkml:trace>
  <inkml:trace contextRef="#ctx0" brushRef="#br0" timeOffset="73892.2264">3051 4192,'-24'0,"24"0,0 0,0 0,0 0,0 25,0-25,0 0,0 0,24 0,-24 0,25 0,-25 25,25-25,-25 0,25 0,-25 0,25 0,-25 0,24-25,-24 25,25 0,0 0,-25-25,25 25,-25-25,25 0,-25 25,24-24,-24-1,25 25,-25-25,0 25,0-25,0 25,0-25,0 25,0-24,0 24,-25-25,25 25,-24 0,-1 0,0 0,0 0,25 0,-25 25,1-1,24-24,-25 25,0 0,25 0,0 0,0-1,-25 1,25 0,0-25,0 25,25 0,-25-1,25-24,-25 25,25-25,-25 25,24-25,1 0,0 25,0-25,0 0,-1 0,-24-25,25 25,0 0,25-25,-50 25,24 0,1-25,0 1,0 24,0-25,-25 25,24-25,-24 0,0 25,25-25,-25 1,0-1,0 25,0-25,-25 0,25 25,-24-25,24 25,-25-24,25 24,0 0,-25 0,25 0,0 0,0 0,0 24,0-24,0 0,0 25,0 0,0 0,25-25,-25 25,0-1,25 1,-25 0,0-25,0 25,24-25,-24 25,0-25,0 24,0-24,0 0,0 0,25 0,-25 0,0 0,0 0,0 0,0-24,0 24,0-25,25 25,-25-25,0 0,25 0,-25 1,0-1,25 0,-25 0,24 0,-24 25,25-24,-25 24,25-25,-25 25,25 0,-25 25,25-25,-25 24,0-24,24 25,-24-25,0 25,0-25,0 25,0 0,25-25,-25 24,0-24,0 25,25-25</inkml:trace>
  <inkml:trace contextRef="#ctx0" brushRef="#br0" timeOffset="75268.3051">4267 3969,'0'0,"0"0,0-25,25 25,-25-25,0 25,0-25,0 1,0 24,0-25,0 25,0-25,0 0,-25 25,0 0,0-25,0 25,1 0,-1 25,0-25,-25 0,26 25,-1 0,0 0,0-1,0 1,0 0,25 0,-24 24,24-24,0 0,0 0,0 0,0-1,24 1,-24 0,25-25,0 25,0-25,0 0,0 0,-1 0,1 0,0 0,0-25,24 25,-24-25,0 25,0-25,0 25,-1-24,-24-1,25 0,-25 25,25-25,-25 0,0 1,0-1,0 25,0-25,0 25,0-25,0 25,0 0,0 0,0 0,0 0,0 25,0-25,0 25,0 0,0-25,0 24,25 1,-25 0,25 0,-25-25,24 25,-24-25,25 0</inkml:trace>
  <inkml:trace contextRef="#ctx0" brushRef="#br0" timeOffset="75843.338">5234 3398,'0'-25,"0"25,0 0,0 0,0 0,0 0,0 0,0 25,0-25,0 25,0 0,25 0,-25-1,0 26,25-25,0 0,-25 24,24-24,-24 0,25 0,0 0,0-1,-25 1,25 0,-1-25</inkml:trace>
  <inkml:trace contextRef="#ctx0" brushRef="#br0" timeOffset="76188.3578">5333 3746,'0'-25,"0"25,25 0,-25-25,25 25,-25-25,25 25,0-25,-1 25,1 0,0 0,0 0,0 0,-1 0,1 0,0 25,0-25,0 25,-25-25,24 25,-24-25,25 25,-25-25,0 24,25-24,-25 25,0-25,25 25,-25-25,25 0,-25 0,24 0,1 0,-25 0,25 0,0-25,-25 25,25 0,-25-25,24 25,1 0,-25-24,0 24,0-25,0 25,0-25,0 25,0-25,-25 25,1-25,-1 25,0-25,0 25,-24 0,24 0,0-24,0 24,0 0</inkml:trace>
  <inkml:trace contextRef="#ctx0" brushRef="#br0" timeOffset="76903.3987">6499 3299,'0'0,"0"-25,-25 25,25 0,0-25,0 25,-24 0,24 0,0 0,0 0,0 25,0-25,0 25,0-25,0 25,24 0,-24-1,25 1,-25 0,0 0,0 0,25-1,-25 1,0 0,0-25,0 25,0-25,0 0,0 0,0 0,0 25,0-25,0 0,0-25,0 25,0 0,0-25,0 25,0-25,0 25,0-25,0 1,0-1,-25 0,25-25,0 26,0-26,-25 25,25 0,0 1,0-26,0 25,0 25,0-25,0 25,0-24,0 24,0 0,0 0,0 24,25-24,-25 0,25 25,-25 0,25 0,0 0,-1-1,1 1,-25-25,25 25,0 0,0 0,-1-1,-24-24,25 0,0 25,-25-25,25 0,-25 0,25 0,-25 0,0 0,24-25,-24 25,0-24,0 24,25-25,-25 0,0 0,0 0,0 1,0-1,0 0,0-25,0 26,0-1,0 0,0 25,0-25,0 25,0 0,0 0,0 25,0-25,25 25,-25 0,25-1,-25 26,25-25,-25 0,0 24,24-24,-24 0,25 0,-25-1,0 1,25 0,-25 0,0-25,25 25,-25-25</inkml:trace>
  <inkml:trace contextRef="#ctx0" brushRef="#br0" timeOffset="78031.4632">7169 3150,'0'0,"0"0,0 25,0-25,0 25,0-25,0 25,0-25,25 24,-25 1,25-25,-25 25,24-25,1 25,-25-25,25 0,0 0,-25 0,25 0,-1 0,-24 0,25 0,0 0,-25 0,25-25,0 25,-25-25,24 25,-24-25,0 25,25-24,-25-1,0 25,0-25,0 0,0 25,0 0,0-25,0 25,0 0,0 0,0 0,0 25,0 0,0-25,0 25,0 24,0-24,25 25,-25-25,25 24,0 1,-25-1,24 1,-24 0,25-1,-25 1,25 0,-25-1,0-24,0 25,0-1,0-24,0 25,0-26,0 1,0 0,0-25,0 25,-25-25,25 0,-25 0,1 0,-1-25,0 0,0 25,0-25,1-24,-1 24,0 0,0-24,0 24,1-25,24 25,-25-24,25 24,0 0,0-25,0 26,0-1,25 0,-1 0,1 0,-25 1,25-1,0 0,0-25,24 26,-24-1,0-25,0 25,-1 1,26-26,-25 25,-25 0,25-24,-1 24,-24 0,25 0,-25-24,0 24,0 25,0-25,0 0,-25 25,25 0,0 0,-24 0,24 0,-25 0,25 25,-25-25,25 25,0-25,0 25,0-25,0 25,0-1,0-24,0 25,25-25,-25 25,0-25,25 25,-1-25,-24 0,25 0,0 0,0 0,0 0,-1 0,1 0,0-25,0 25,0-25,-1 25,1-25,0 25,0 0,-25 0,25 0,-25 0,0 0,0 0,24 25,-24-25,0 25,0 0,0-25,0 25,0-1,0 1,0 0,0-25,0 25,0 0,25-1,-25-24,0 25,0-25,25 25,-25-25,25 0,-25 0,25 0,-25 0,25 0,-1 0,-24 0,25-25,0 25,0-25,0 25,-1-24,-24-1,25 0,-25 0,25 0,-25 1,0-1,0 0,0 0,0 0,0 1,0-1,0 0,-25 25,25-25,-25 25,25 0,-24 0,-1 0,25 0,-25 25,0-25,25 25,-25 0,25-1,-24-24,24 25,0 0,0 0,0 0,0-25,0 24,0-24,0 0,24 25,-24-25,25 0,-25 0,25 0,0 0,0-25,-25 25,24 0,1 0,0-24,-25 24,0 0,25 0,-25 0,0 0,0 0,0 24,0-24,25 25,-25-25,0 25,0-25,24 25,-24 0,0-25,0 24,25 1,-25-25,0 25,25-25,-25 0,25 0,-25 25,25-25,-25 0,24 0,1-25,-25 25</inkml:trace>
  <inkml:trace contextRef="#ctx0" brushRef="#br0" timeOffset="78091.4666">8831 3249,'0'0,"0"0,0 0</inkml:trace>
  <inkml:trace contextRef="#ctx0" brushRef="#br0" timeOffset="80188.5866">819 5854,'0'-25,"0"0,0 25,0-25,0 25,0 0,0 0,0-24,0 24,0 0,0 0,0 0,0 0,0 0,0 24,0-24,0 25,0-25,-25 25,25 0,0 0,-25 24,25-24,-25 25,25-25,-24 24,24-24,-25 0,25 0,0-1,0 1,0 0,0-25,25 0,-25 0,24 0,-24 0,25 0,0 0,0 0,0-25,0 0,-1 25,1-24,0-1,-25 25,25-25,0 0,-25 0,24 25,-24-24,0 24,0 0,0-25,0 25,0 0,0 0,0 0,0 0,0 0,0 0,0 0,0 25,0-1,0-24,0 50,0-25,0 0,0-1,25 1,-25 0,0 0,25 0,-25-1,0 1,25 0</inkml:trace>
  <inkml:trace contextRef="#ctx0" brushRef="#br0" timeOffset="80625.6116">720 5631,'-50'-25,"25"25,0 0,-24 0,24 0,0 25,0-1,1 1,-1 0,0 0,0 24,0-24,1 25,24 0,0-1,-25 26,25-26,0 26,25-1,-25 0,24 1,1-1,0-24,-25 24,50-24,-26 24,1-49,0 25,25-26,-1 26,-24-50,25 25,-1-25,1 0,0 0,-1 0,1-25,-1 25,26-50,-26 26,1-1,0-25,-1 25,1-24,-1-1,-24 1,25-26,-25 26,24-1,-24-24,0-1,0 26,-25-26,0 1,0 24,0-24,-25-1,0 26,-25-26,1 26,-1-1,-24 0,24 26,-24-26,-1 50,1 0,0 0,-1 0,1 25,-1 0,1 24,-1 1,1-1,24 1</inkml:trace>
  <inkml:trace contextRef="#ctx0" brushRef="#br0" timeOffset="84255.8192">2332 5556,'0'0,"-25"-25,25 25,0 0,0-24,-25 24,25-25,0 25,0-25,-24 25,24-25,0 25,0 0,0 0,0-25,0 25,0 0,0 0,0 0,0 0,0 0,0 25,0-25,24 25,-24 0,25 0,-25-1,25 26,-25-25,25 24,-25 1,25 0,-25-1,0 1,0 0,0-1,0 1,0-1,0-24,0 25,0-25,0-25,0 24,0-24,24 25,-24-25,25 0,-25 0,25-25,0 25,0 0,-1-24,1 24,0-25,0 0,0 25,-1-25</inkml:trace>
  <inkml:trace contextRef="#ctx0" brushRef="#br0" timeOffset="84835.8524">3027 5779,'0'0,"0"-24,0-1,0 25,-25-25,0 25,25-25,-25 25,0 0,0 0,1 0,24 0,-25 0,0 0,0 0,0 25,25-25,-24 25,-1 0,25-1,0-24,-25 25,25 0,0 0,0 0,0 0,0-25,25 24,-25 1,25-25,-25 25,24-25,1 0,0 0,-25 0,25 0,0 0,-1 0,1 0,0-25,-25 25,25 0,0-25,-25 25,25-24,-25 24,0-25,0 25,0-25,0 25,0-25,0 25,0-25,0 25,0 0,0-25,-25 25,25 0,0 0,0 0,0 0,0 0,0 25,0-25,0 25,0-25,0 25,25-25,-25 25,24-25,-24 0,25 25,-25-25,25 0,0 0,-25 0,25 0,-25 0,24 0,-24 0,25-25,-25 25,25-25,-25 25,0-25,25 25,-25-25,0 0,0 1,0 24,0-25,0-25,0 25,0 1,0-1,-25-25,0 25,25-24,-25 24,25 0,-24 0,24 1,-25-1,25 25,0-25,0 25,0 25,0-25,0 25,0-25,0 24,25 1,-25 25,24-25,-24-1,25 1,0 25,-25-25,25-1,0-24,-25 25,24 0,-24-25</inkml:trace>
  <inkml:trace contextRef="#ctx0" brushRef="#br0" timeOffset="85063.8654">3473 5383,'-25'0,"25"0,-25 0,25 0,-24 24,-1-24,0 25,25-25,-25 25,25 0,-25 0,25-1,-24 1,24 0,0 0,0 0,0-1,24-24,-24 25,25-25,-25 25,25-25,0 0,0 0,-1 0,1 0,0 0,0 0,0 0,-1-25,1 25</inkml:trace>
  <inkml:trace contextRef="#ctx0" brushRef="#br0" timeOffset="85607.8965">3721 5407,'0'0,"0"-24,-25 24,25 0,0 0,0 0,0 0,0 24,0-24,0 0,0 25,0-25,0 25,0 0,25-25,-25 25,0-1,0 1,25-25,-25 25,0 0,0-25,25 25,-25-25,0 0,0 24,0-24,0 0,0 0,0 0,0 0,0 0,0 0,0 0,0-24,0 24,0 0,0-25,0 25,0-25,0 0,0 25,0-25,0 1,0 24,0-25,0 0,0 25,0-25,0 25,0-25,0 25,0 0,24 0,-24 0,0-24,25 24,-25 0,25 0,-25 24,25-24,0 0,-25 0,24 25,-24-25,25 0,-25 25,0-25,25 25,-25-25,0 25,0-25,0 0,0 24,0-24,0 0,0 0,0 25,0-25,0 0,0 0,25 0,-25 0,0 0,0-25,0 25,0 0,0 0,0-24,0-1,0 25,0-25,0 25,0-25,0 0,0 25,0-24,0-1,0 25,0-25,25 25,-25 0,25-25,-25 25,24 0,-24 0,25 25,-25-25,25 0,0 0,-25 25,25-25,-25 0,0 25,24-25,-24 0,0 24,0-24,25 0</inkml:trace>
  <inkml:trace contextRef="#ctx0" brushRef="#br0" timeOffset="88320.0517">3547 5383,'0'-25,"0"25,0 0,0 0,0 0,0 0,-24 0,24 25,0-25,-25 0,25 24,0-24,-25 25,25-25,0 25,0-25,0 25,0-25,0 25,0-25,0 24,25-24,-25 0,25 25,-1-25,-24 0,25 25,0-25,0 0,24 25,-24-25,0 0,0 25,0-25,-1 0,-24 24,25-24,-25 25,25-25,-25 25,0-25,0 25,0-25,0 25,-25-25,25 24,-25-24,1 25,24-25,-25 25,0-25,0 0,25 0</inkml:trace>
  <inkml:trace contextRef="#ctx0" brushRef="#br0" timeOffset="88918.0859">4143 5110,'0'0,"0"-25,0 25,0 0,0 0,0 0,-25 0,25 0,0 0,0 0,25 25,-25-25,25 25,-25-25,24 24,1 1,-25 0,25 0,0 0,-25-1,25 1,-25 0,0 0,24 0,-24-1,0 1,25-25,-25 25,0-25,0 0,0 0,0 0,0 0,25 0,-25 0,0 0,0-25,25 25,-25 0,0-25,25 1,-25 24,0-25,24 25,-24-25,0 25,0 0,0 0,25-25,-25 25,0 0,0 0,25 25,-25-25,0 0,25 0,-25 25,25-25,-25 0,24 25,-24-25,0 0,25 0,0 0,-25 0,25 0,-25 0,25 0,-25 0,24 0,-24 0,25-25,-25 25,0 0,0-25,0 25,0 0,0-25,0 25,0-25,0 25,0-24,0 24,0 0,0 0,0 0,0 0,0 0,0 0,0 0,0 0,0 24,25-24,-25 0,25 25,-25-25,0 25,25-25,-25 0,0 0,0 25,24-25,-24 0</inkml:trace>
  <inkml:trace contextRef="#ctx0" brushRef="#br0" timeOffset="89695.1303">4738 5234,'0'-25,"0"25,0 0,-25 0,25 0,0 0,0 0,0-25,0 25,0 0,0 0,0 0,0 25,0-25,0 0,0 25,0-25,0 0,0 25,25-1,-25-24,0 25,0 0,25-25,-25 25,0-25,0 25,0-25,0 0,0 0,0 0,0 0,0 0,0 0,0 0,0 0,0 0,25-25,-25 25,0-25,0 25,0-25,0 0,24 1,-24 24,0-25,0 0,25 25,-25-25,25 25,-25-25,0 25,25 0,-25 0,25 0,-25 0,24 0,-24 0,25 0,-25 25,25-25,-25 0,0 25,25-25,-25 0,0 25,25-25,-25 0,0 0,25 25,-25-25,0 0,24 24,-24-24,0 0,25 0,-25 0,0 0,0 0,0 0,0 0,0 0,25-24,-25 24,0 0,0-25,0 25,0 0,25-25,-25 25,0 0,0-25,0 25,0-25,0 25,0 0,0-24,0 24,0 0,0 0,0-25,0 25,0 0,0 0,25 0,-25 0,0 0,0 25,0-25,24 0,-24 24,0-24,25 25,-25-25,0 25,0-25,25 0,-25 25,0-25,0 0</inkml:trace>
  <inkml:trace contextRef="#ctx0" brushRef="#br0" timeOffset="89847.139">5036 4862,'-25'-25,"0"25,25 0,-25-25,0 25,25 0,0 0,0 0,0 0,0 0,0 0,0 0,0 25</inkml:trace>
  <inkml:trace contextRef="#ctx0" brushRef="#br0" timeOffset="90304.1652">5581 4812,'0'0,"0"25,0-25,0 0,25 25,-25-25,0 25,0-1,0 1,0 0,0 0,0 0,0-1,0 1,0 0,0 0,0 0,0-25,0 24,0-24,0 0,0 0,0 25,0-25,0 0,0 0,0-25,0 25,0 0,0-24,0 24,0-25,0 0,0 25,0-25,0-24,0 24,0 0,0 0,0 0,0 1,0-1,0 0,25 25,-25-25,25 25,-25 0,25 25,-25-25,24 0,1 25,-25 0,25-25,0 24,0-24,-1 25,-24-25,25 0,0 0,0 0,-25 0,25 0,-1-25,1 25,0-24,-25 24,25-25,0 0,-25 25,0-25,24 0,-24 0,0 1,0-1,0 0,0 0,-24 0,24-24,-25 24,0 0,0 0,25 1,-25-1,1 0,24 25,0-25,-25 25,25 0</inkml:trace>
  <inkml:trace contextRef="#ctx0" brushRef="#br0" timeOffset="90892.1988">6574 4713,'0'0,"0"0,0-25,0 25,0-25,-25 25,0-25,25 25,-25-24,0 24,1-25,-1 25,0 0,25 0,-25 0,0 0,1 25,-1-25,25 24,-25 1,25-25,-25 25,25 0,0 0,0-25,0 24,0 1,0-25,0 25,0-25,25 25,-25-25,25 0,-25 25,25-25,-1 0,-24 0,25 0,0-25,0 25,-25 0,25-25,-1 25,-24 0,25-25,-25 25,25-25,-25 25,0-24,0 24,0-25,0 25,0 0,0 0,0 0,25 0,-25 0,0 0,0 0,0 25,0-25,25 24,-25-24,0 25,24-25,-24 25,0-25,25 0,-25 25,25-25,-25 0,25 0,0 0,-25 0,24 0,-24 0,25 0,-25-25,25 25,-25 0,25-25,-25 25,0-25,0 25,0 0,0-24,0-1,0 25,0-25,0 25,-25-25,25 25,0-25,0 25,0 0,0-24,0 24,0 0,0 0,0 0,0 0,25 0,-25 0,0 0,25 24,-25-24,24 0,-24 25,25-25,-25 0,0 25,25-25,-25 25,25-25,-25 0,25 0,-1 25,-24-25,25 0,0 0,0 0</inkml:trace>
  <inkml:trace contextRef="#ctx0" brushRef="#br0" timeOffset="92588.2958">7243 4614,'25'0,"-25"-25,25 25,-25 0,25-25,-25 25,25-25,-25 0,24 25,-24-24,0 24,0-25,0 0,0 25,-24-25,24 25,-25 0,0-25,0 25,0 0,25 0,-24 0,-1 25,0-25,25 25,-25 0,25-25,-25 25,25-1,0 1,0 0,0 0,0 0,25-25,-25 24,25 1,0-25,-25 25,25-25,-1 0,1 0,0 0,0 0,0 0,-1-25,1 25,0 0,-25-25,25 25,0-24,-25-1,24 25,-24-25,25 25,-25-25,0 0,0 1,0 24,0-25,0 25,0-25,0 25,0-25,0 25,0 0,0 0,0 0,0 0,0 0,0 25,0-25,0 0,0 25,25-25,-25 0,25 25,-25-25,0 0,25 24,-25-24,24 0,1 0,-25 0,25 0,0 0,-25 0,25 0,-1 0,-24 0,25 0,0 0,-25 0,25-24,-25 24,25 0,-25-25,0 25,0 0,24-25,-24 25,0 0,0-25,0 25,0 0,0 0,0-25,0 25,0 0,0 0,0 0,0 0,0 0,0 0,0 0,0 0,0 25,0-25,25 0,-25 0,25 0,-25 25,25-25,-25 0,25 0,-25 0,24 0,1 0,0-25,0 25,-25 0,25-25,-1 25,1-24,0 24,0-25,-25 25,25-25,-25 25,0-25,0 25,0-25,0 25,0 0,0 0,0 0,0 0,0 0,0 0,0 0,0 0,0 25,0 0,0 0,0 0,0-1,0 26,0-25,0 24,0 1,0 0,0-1,0 1,0-25,0 24,0 1,0 0,0-26,0 26,0-25,0 0,-25-1,25 1,-25 0,25-25,0 0,-25 0,0 0,25 0,-24-25,-1 25,0-25,0 1,0-1,1 0,-1 0,25-24,-25 24,0 0,25-25,0 25,0 1,0-26,25 25,0 0,0 1,-1-1,1-25,0 25,25 1,-26-1,26 0,0 0,-1 0,-24 1,25-1,-25 0,24 0,-24 0,25 1,-26-1,1 0,0 25,-25-25,25 0,0 1,-25-1,0 0,0 25,0-25,0 0,-25 25,25-24,-25 24,25-25,-25 25,0 0,1 0,24 0,-25 0,0 0,0 25,25-25,-25 24,1 1,24-25,-25 50,25-25,-25-1,25 1,0 0,0 0,0-25,0 25,0-1,25 1,-25-25,25 25,-25-25,24 0,-24 0,25 0,0 0,-25 0,25 0,-25 0,25 0,-1-25,-24 25,0 0,25-25,-25 25,0-24,25-1,-25 25,0-25,0 0,0 0,0 1,0 24,0-25,0 25,0-25,0 25,0 0,0 0,0 25,0-25,0 0,0 25,0-25,0 24,0 1,25-25,-25 25,25-25,-25 25,0-25,24 0,-24 25,25-25,-25 0,25 0,0 0,-25 0,25 0,-25 0,24 0,-24 0,25-25,-25 25,0 0,25-25,-25 25,0-25,0 25,25-25,-25 25,0-24,0 24,0-25,0 25,25 0,-25 0,0 0,0 0,0 0,24 0,-24 0,0 25,0-25,0 24,0 1,0-25,25 25,-25 0,0-25,0 25,0-25,0 24,0-24,25 0,-25 0,0 0,0 0,25 0,-25 0,25 0,-25-24,24 24,1-25,-25 0,25 25,0-25,-25 0,25 1,-1 24,1-25,0 25,0 0,-25 0,25 0,-1 0,-24 0,25 25,-25-25,25 24,-25 1,0 0,0 0,0 0</inkml:trace>
  <inkml:trace contextRef="#ctx0" brushRef="#br0" timeOffset="93067.3232">4366 6028,'-25'0,"25"0,0 0,0 0,0 0,0 0,0 0,0 24,25-24,-25 25,25 25,-25-25,25-1,-25 1,24 25,-24-25,25-1,-25 1,0 0,25 0,-25-25,0 25</inkml:trace>
  <inkml:trace contextRef="#ctx0" brushRef="#br0" timeOffset="93403.3424">4341 6201,'25'0,"0"-25,0 25,24-24,-24 24,0 0,0 0,24 0,-24 0,-25 24,25-24,0 25,-1 0,-24 0,25-25,-25 25,25-1,-25-24,25 0,-25 25,25-25,-1 0,-24 0,25 0,0 0,0 0,0 0,-25-25,24 25,1-24,0 24,0-25,0 0,0 0,-1 25,-24-25,25 1,-25 24,0-25,0 0,0 25,-25-25,1 25,-1-25,0 25,0 0,-25 0,1 0,-1 0,25 0,-24 25,-1 0</inkml:trace>
  <inkml:trace contextRef="#ctx0" brushRef="#br0" timeOffset="93819.3662">5755 5680,'-25'-25,"0"25,25 0,-24-24,24 24,0 0,0 0,0 0,0 0,0 24,0-24,24 25,1 0,0 0,0 0,0-25,-1 24,1 1,0 0,0-25,0 25,-1-25,1 0,-25 25,25-25,0 0,0 0,-25-25,24 25,-24 0,25 0,-25-25,0 25,25-25,-25 0,0 1,0-1,0 0,0 0,0 0,0 1,0-1,0 0,-25 0,25-24,0 24,0 0,0 25</inkml:trace>
  <inkml:trace contextRef="#ctx0" brushRef="#br0" timeOffset="94015.3774">6524 5606,'0'0,"25"0,-25 25,0-25,0 0,0 24,0-24,0 0,0 25,0 0,0-25,0 25,0 0,0-25,0 24,0-24,0 25,0-25,0 0,0 25,25-25,-25 0,0 0,0 0</inkml:trace>
  <inkml:trace contextRef="#ctx0" brushRef="#br0" timeOffset="94376.3981">6772 5407,'0'25,"0"-25,0 25,-25-25,25 25,0-25,0 25,0-25,0 24,0-24,0 25,0-25,25 25,-25-25,25 25,-25-25,25 25,-1-25,1 24,-25-24,25 25,-25-25,0 0,0 0,25 25,-25-25,0 0,0 25,0-25,-25 0,25 0,-25 0,0 25,1-25,24 0,-25 0,0 0,0 0,0-25</inkml:trace>
  <inkml:trace contextRef="#ctx0" brushRef="#br0" timeOffset="94716.4175">6871 5159,'25'0,"0"0,0 0,-1 25,-24-25,25 25,0-25,-25 25,25 0,0-1,-1 1,-24 0,25 25,0-26,-25 1,25 0,-25 25,25-26,-25 1,25 0,-25 0,24-25,-24 25,0-1,0-24,0 0,25 25,-25-25,0 0,0 0,0-25,0 25,0-24,0 24,0-25,0 0,0 25,25-25,-25 0,0 1,25-1,-25 0,0 25,25-25,-1 25,-24 0,25 0,-25 0,25 0,0 0,-25 25,25-25,-1 25,-24-25,25 25,-25-25,25 24,-25-24,25 0,-25 25</inkml:trace>
  <inkml:trace contextRef="#ctx0" brushRef="#br0" timeOffset="95308.4514">7516 5358,'0'-25,"-25"25,25 0,0-25,0 25,0 0,0 0,25 0,0 0,-25 0,25 25,0-25,-1 25,-24 0,25-25,0 24,0 1,-25-25,25 25,-1 0,-24-25,25 25,-25-25,0 0,25 24,-25-24,0 0,0 0,0 0,0 0,0 0,0 0,0-24,0 24,0-25,25 25,-25-25,0 0,0 0,25 25,-25-24,0-1,24 0,-24 25,25-25,-25 25,0 0,25 0,-25 0,25 0,-25 25,0-25,0 0,25 25,-25-25,0 25,24-25,-24 24,0-24,25 25,-25-25,25 0,-25 25,25-25,0 0,-25 0,24 0,1 0,0 0,-25 0,25 0,0-25,0 25,-25 0,24-25,-24 25,0-24,0 24,25-25,-25 0,0 0,0 25,0-25,0 1,0-1,0 25,0-25,0 25,0 0,0 0,0 0,0 0,0 0,0 0,0 25,25-25,-25 0,25 25,-25-25,25 0,-25 24,24-24,-24 0,25 0,-25 0,25 0,0 0,0 0,-25 0,24-24,1 24,-25 0,25 0,0 0,-25 0,25 0,-25 24,0-24,24 25,-24-25,25 0,-25 25,0-25,0 25,25-25</inkml:trace>
  <inkml:trace contextRef="#ctx0" brushRef="#br0" timeOffset="96056.4942">6350 5333,'25'0,"-25"0,0 0,0-25,0 25,0 0,0 0,0 0,0 0,0 0,0 0,0 0,0 0,0 0,0 0,0 0,0 0,0 0,0 0,0 0,0 0,0 0,0 0</inkml:trace>
  <inkml:trace contextRef="#ctx0" brushRef="#br0" timeOffset="99717.7036">9128 744,'-24'0,"-1"0,-25 0,25-25,1 25,-1 0,25 0,-25 0,0 0,25 0,0 0,0 0,0 0,0 25,0-25,0 0,25 0,-25 0,25 0,0 0,-1 0,26 25,-25-25,24 0,1 0,24-25,-24 25,0 0,24-25,1 25,-26-24,26 24,-26-25,26 25,-26-25,1 25,-1-25,-24 25,25-25,-25 25,-1 0,-24 0,25 0,-25-24,0 24,0 0,0 0,0-25,-25 25,1 0,-1 0,0-25,0 25,0 0,1 0,-1-25,0 25,25 0,-25 0,0 0,25 0,0 0,0 0,0 0,0 0,0 0,0 0,0 0,0 0,25 25,-25-25,25 0,0 0,0 0,-1 25,1-25,0 0,0 25,0-25,24 0,-24 24,-25-24,25 25,0-25,-25 25,0-25,0 25,0 0,0-1,-25 1,0 0,0 0,-24 0,24-1</inkml:trace>
  <inkml:trace contextRef="#ctx0" brushRef="#br0" timeOffset="106557.0948">10766 496,'0'-25,"0"25,0 0,0 0,0 0,0-25,0 25,0 0,0 0,0 0,0-24,0 24,0 0,0 0,0 0,-25 0,25 0,0 0,0 0,0 0,0 0,0 0,0 0,0 0,0 0,0 0,0 0,0 24,0-24,0 25,0-25,0 25,0 0,25 0,-25 24,0-24,0 0,0 0,0 0,0-1,0 1,0 0,24 0,-24-25,0 25,0-1,0-24,0 25,0-25,25 0,-25 0</inkml:trace>
  <inkml:trace contextRef="#ctx0" brushRef="#br0" timeOffset="106898.1143">10542 496,'25'-25,"-25"25,25-25,-25 25,25 0,0-24,-25 24,24-25,1 25,25 0,-25 0,-1 0,26-25,-25 25,24 0,1 25,-25-25,24 25,1-25,-25 24,0-24,24 25,-24-25,-25 25,25 0,0 0,-25 0,0-1,0-24,0 25,0 0,0 0,0 0,-25-1,25-24,-25 25,0 0,0-25,25 25,-24-25,-1 0,0 25,0-25,0 0,25 0,-24 0,-1 0,0 0,0 0,25 0,-25-25</inkml:trace>
  <inkml:trace contextRef="#ctx0" brushRef="#br0" timeOffset="107102.1259">11460 620,'25'0,"0"0,-25 0,25 0,-25 0,24 0,-24 0,25 0,-25 0,25 0,0 0,-25 0</inkml:trace>
  <inkml:trace contextRef="#ctx0" brushRef="#br0" timeOffset="107489.1481">11931 397,'0'-25,"25"25,-25 0,0 0,0 0,0 0,0 0,0 0,0 0,0 0,0 0,0 0,0 0,0 0,0 0,0 0,0 0,0 0,0 0,0 25,0-25,0 0,0 25,0-25,0 24,0 1,0-25,0 25,0 0,0 0,0 0,0-1,0 1,0 0,0 0,0 0,0-1,0 1,0-25,0 25,0 0,25-25,-25 0,0 25,0-25,0 0,25 0,-25 0,0 0,25 0,-25 0,24 0,-24 0,25 0,-25-25,0 25,0 0</inkml:trace>
  <inkml:trace contextRef="#ctx0" brushRef="#br0" timeOffset="107821.1671">11758 819,'0'24,"0"-24,0 0,0 0,0 0,0 0,0 0,0 0,0 0,0 0,0 0,25 0,-25 0,24 0,1 0,0 0,0 0,0 0,-1 0,1-24,25 24,-25 0,-1-25,26 25,-25 0,0-25</inkml:trace>
  <inkml:trace contextRef="#ctx0" brushRef="#br0" timeOffset="108110.1836">11832 322,'0'-24,"0"24,0 0,0 0,0 0,0 0,0 0,0 24,0-24,0 0,25 0,-25 0,25 0,0 0,-1 0,1 0,0 0,25 0,-26-24,26 24,0 0,-26 0,26 0</inkml:trace>
  <inkml:trace contextRef="#ctx0" brushRef="#br0" timeOffset="108486.2051">12527 521,'0'0,"0"0,0 0,0 0,0 0,0 0,0 0,25 0,-25 0,24 0,1-25,-25 25,25 0,25 0,-26 0,1-25</inkml:trace>
  <inkml:trace contextRef="#ctx0" brushRef="#br0" timeOffset="108829.2247">13172 298,'0'0,"0"0,0-25,0 25,0 0,0 0,0 0,0 0,0 0,0 0,0 0,0 0,0 0,0 0,0 0,0 25,0-25,0 24,0 1,24-25,-24 25,0 0,0 24,0-24,0 0,0 0,0 0,0 0,0-1,0 1,0-25,0 25,0-25,25 25,-25-25,25 25,-25-25,25 0,-25 0,25 0,-1 0,1 0,0 0,0 0,0-25,-1 25,1 0,0 0,0-25,0 25,0 0,-1-25,1 25,0 0</inkml:trace>
  <inkml:trace contextRef="#ctx0" brushRef="#br0" timeOffset="108945.2314">13916 571,'0'0,"0"0,0 0,25 0,-25 0,0 0,0 0,0 0,0 0,0 0</inkml:trace>
  <inkml:trace contextRef="#ctx0" brushRef="#br0" timeOffset="112101.4119">2332 397,'-25'0,"25"-25,0 25,0 0,0 0,-25 0,25 0,0 0,0 0,0 0,0 0,0 0,0 0,0 0,0 0,0 0,0 0,0 0,0 0,25 25,-25-25,0 25,25-1,-25 1,25 0,0 0,-25 0,24 24,1-24,-25 0,25 0,0 0,-25-1,25 1,-25 0,24 0,-24 0,0-25,25 24,-25-24,0 0,0 25,0-25,0 0,0 0,0 0,0 0,0 0,0 0,0 0,-25 0,25-25,0 25,-24 0,24-24,-25 24,25 0,-25-25,25 0,-25 25,0-25,25 25,-24 0,-1-25,25 25,-25 0,25-24,0 24,0 0,0 0,0 0,0 0,0 0,0 24,0-24,0 0,25 25,-25-25,0 25,25-25,-25 0,24 25,-24-25,25 0,-25 0,25 25,-25-25,25 0,-25 0,25-25,-25 25,24 0,-24 0,25-25,-25 25,25 0,-25-25,0 25,25-25,-25 1,0 24,0-25,0 25,0-25,0 25,0-25,0 25</inkml:trace>
  <inkml:trace contextRef="#ctx0" brushRef="#br0" timeOffset="113154.4721">3771 1488,'49'-25,"26"1,-26-1,-24 25</inkml:trace>
  <inkml:trace contextRef="#ctx0" brushRef="#br0" timeOffset="113465.4899">2506 1984,'-50'25,"25"-25,0 25,1-25,-1 0,0 25,25-25,-25 0,25 0,25 0,-25 0,25 0,0 0,-1 0,26-25,-25 25,24 0,1-25,24 0,-24 1,24 24,1-25,-26 0,26 0,24 0,-24 1,-1-1,0 0,1 0,-1 0,-24 1,-1-1,1 25,0-25,-26 25,1-25,0 25,-25 0</inkml:trace>
  <inkml:trace contextRef="#ctx0" brushRef="#br0" timeOffset="113749.5061">2059 2183,'-25'0,"25"0,0 0,25 0,-25 0,25 0,0 0,24-25,-24 25,25-25,-1 25,26-25,-26 25,26-24,-1-1,1 0,-1 0,0 0,1 1,24-1,-24 0,24 0,-25 0,1 1,24-1,-25 0,1 0,-26 0,26 25,-26-24,1 24,-25-25,-1 25,1-25,0 25</inkml:trace>
  <inkml:trace contextRef="#ctx0" brushRef="#br0" timeOffset="115601.6121">11138 9996,'0'0,"-25"-25,25 25,0 0,0 0,0 0,-25 0,25 0,0 0,0 0,0 0,0 0,0 0,0 0,0 0,0 0,0 0,0 25,0-25,0 0,0 0,0 0,0 0,0 25,0-25,0 0,25 0,-25 0,0 0,0 0,0 0,25-25,-25 25,0 0,0 0,0-25,24 25,-24 0,0 0,0 0,0 0,0 0,0 0,0 0,0 0,0 0,-24 0,24 0,0 0,-25 0,25 0,0 0,0 25,0-25,0 0,0 0,0 0,0 0,0 0,0 0,0 0,0 0,0 0,0 0,0 0,25 0,-25-25,0 25,24 0,-24 0,0 0,25-24,-25 24,0 0</inkml:trace>
  <inkml:trace contextRef="#ctx0" brushRef="#br0" timeOffset="120196.8749">11212 11112,'0'0,"0"0,0 0,0 0,0 0,-25 0,25 0,0 0,0 0,0 0,0 0,0 0,0 0,0 0,0 0,0 0,0 0,0 0,0 25,0-25,0 0,0 0,0 25,0-25,0 0,0 25,0-25,0 0,0 0,0 25,0-25,0 0,0 0,0 0,0 0,25 0,-25 0,0-25,25 25,-25 0,0 0,25-25,-25 25,24-25,-24 25,0 0,25-25,-25 25,0 0,0 0,0 0,0 0,0 0,0 0,0 0,0 0,0 0,0 0,0 25,-25-25,25 25,0 0,-24-25,24 25,0-25,-25 25,25-1,0-24,0 0,0 25,0-25,0 0,25 0,-25 0,24 0,-24 0,25 0,-25-25,25 25,0-24,0 24,24-25,-24 0,0 25,0-25,0 25,-1 0</inkml:trace>
  <inkml:trace contextRef="#ctx0" brushRef="#br0" timeOffset="124969.1479">2059 3770,'0'25,"0"-25,0 0,-25 0,25 0,0 0,0 0,0 0,25 0,-25 0,0 0,25 0,-25 0,25-25,0 25,-1 0,1 0,0-24,25 24,-1 0,1-25,-1 0,1 25,0-25,24 0,0 0,1 1,-1-1,1 0,-1 0,25 0,-24-24,24 24,0-25,0 26,1-26,24 25,-25-24,25 24,0-25,-25 1,25 24,0-25,25 25,-25-24,0 24,0-25,0 26,0-26,25 25,-25 0,0-24,0 24,0 0,-25 0,25-24,0 24,-24 0,24 0,-25-24,25 24,-25 0,0 0,0 0,1-24,-1 24,-25 0,26 0,-26 1,0-1,1 0,-1 25,1-25,-26 0,1 25,24-24,-24 24,-1-25,-24 25,25-25,-1 25,-24-25,25 25,-25 0,-1-25,26 25,-25 0,0-24,0 24,-1 0,-24-25,25 25,0 0,0 0,0-25,-25 25,24 0,1 0,0 0,-25 0,25 0,-25-25,25 25,-25 0,24 0,-24 0,0 0,25 0,-25 0,0 0,0 0,0 0,0 0,0 0</inkml:trace>
  <inkml:trace contextRef="#ctx0" brushRef="#br0" timeOffset="126893.2579">16198 1389,'0'0,"0"-25,-25 25,25 0,0-25,0 25,-25 0,25 0,0-24,0 24,0 0,0 0,0 0,0 0,0 24,0-24,0 0,0 25,0-25,0 25,25 0,-25 0,0 24,25-24,-25 0,0 24,0-24,0 0,25 25,-25-25,0-1,0-24,0 25,0 0,0-25,0 0,0 25,0-25,0 0,0 0,0 0,0 0,0 0,0 0,0-25,0 25,0-25,0 0,0 1,0-1,0 0,0 0,0 0,0 0,24-24,-24 24,25 0,-25 25,25-25,-25 25,25-24,0 24,-25 0,24 24,-24-24,25 25,0-25,-25 25,25 0,0 0,-25-1,24 1,-24 0,25-25,-25 25,0 0,0-25,25 25,-25-25,0 24</inkml:trace>
  <inkml:trace contextRef="#ctx0" brushRef="#br0" timeOffset="127921.3167">16868 1389,'0'-25,"0"25,0 0,-25 0,25 0,0 0,0 0,0 0,0 0,0 0,0 0,0 0,0 0,0 0,0 0,0 25,0-25,0 0,25 0,-25 0,24 0,-24 25,25-25,-25 0,25 0,-25 0,25 0,-25 0,25-25,-25 25,0 0,24 0,-24-25,0 25,0 0,0-25,0 25,0 0,0-24,-24 24,24-25,-25 25,25-25,-25 25,0 0,0 0,1 0,-1 0,0 0,0 0,0 25,25-25,-24 25,-1-25,0 24,25 1,0 0,0 0,0 0,0-1,0 1,0 0,0-25,25 25,0 0,-25-25,24 24,1-24,25 0,-25 25,-1-25,26 0,-25 0,24 0,-24-25,0 25,25 0,-26-24,1 24,0-25,0 0,0 25,-1-25,-24 0,25 1,-25-1,25 0,-25-25,0 26,0-1,0 0,0-25,0 26,-25-1,25 0,0 25,-25-25,25 25,0 0,0 0,0 0,0 25,0 0,0 0,-24-1,24 1,0 25,0-1,0-24,0 25,0-1,0 1,0 0,0-1,24 1,-24 0,0-26,0 26,0-25,25 24,-25-24,0 0,0-25,0 25,0 0,0-25,0 0,25 24,-25-24,0 0,0 0,0 0,0-24,0 24,0-25,0 0,0 0,0 0,0-24,0 24,0-25,0 1,0-1,0 0,0 1,0-1,25 1,-25 24,25-25,-25 25,24 1,1-1,0 25,0-25,0 25,-1 0,1 0,-25 25,25-25,0 0,0 25,-25-25,24 24,-24 1,0-25,0 25,0 0,0 0,-24-1,24-24,-25 25,25 0,-25-25,0 25,25-25,-25 0,1 25,24-25</inkml:trace>
  <inkml:trace contextRef="#ctx0" brushRef="#br0" timeOffset="128470.3481">17612 893,'24'0,"1"0,-25 0,25 0,-25 25,25-25,0 25,0-1,-25 1,24 0,1 0,0 24,0-24,0 25,-25-25,24-1,-24 26,25-25,-25 0,0-1,25 1,-25 0,0 0,0 0,0-1,0-24,0 0,0 25,0-25,25 0,-25 0,0 0,0 0,0-25,0 25,25 0,-25-24,24 24,-24-25,25 0,-25 25,25-25,-25 0,25 25,-25 0,25-24,-25 24,24 0,-24 0,0 0,25 0,-25 0,0 0,0 0,25 24,-25-24,0 0,0 0,25 0,-25 0,0 0,25 0,-25 0,24 0,-24 0,25 0,0 0,-25 0,25-24,0 24,-25 0,24-25,-24 25,25-25,-25 25,0-25,0 0,0 25,0-24,0-1,0 25,0-25,-25 0,25 25,-24-25,24 25,0 0,-25 0,25 0,0 0,-25 25,25-25,-25 25,25-25,0 25,0 0,0-1,0 1,0-25,0 25,0 0,25 0,-25-25,25 24,-25-24,25 25,-25-25,24 25,1-25,0 0</inkml:trace>
  <inkml:trace contextRef="#ctx0" brushRef="#br0" timeOffset="128973.3769">18827 1191,'0'0,"-25"-25,25 25,0 0,0 0,0 0,-25 0,25 0,0 0,0 25,-24-25,24 0,0 24,0-24,0 25,0-25,0 25,0-25,0 25,0-25,0 25,0-25,0 0,24 24,-24-24,25 0,-25 0,25 0,-25 0,25 0,0 0,-25 0,25 0,-25 0,24-24,-24 24,25 0,-25-25,25 25,-25 0,0-25,25 0,-25 25,0-25,0 25,25-24,-25 24,0-25,0 25,0 0,0 0,0 0,0 0,0 25,0-25,0 0,0 24,0 1,0-25,24 25,-24-25,25 25,-25-25,25 25,0-25,-25 0,25 0,-1 24,1-24,0 0,0 0,0-24,-1 24,1 0,-25 0,25-25,0 25,-25-25,25 25,-25 0,24-25,-24 0,0 25,0-24,0-1,-24 0,24 0,-25 0,0 1,25 24,-25-25,0 0,1 0</inkml:trace>
  <inkml:trace contextRef="#ctx0" brushRef="#br0" timeOffset="129093.3838">19745 1141,'25'25,"-1"-25,-24 25,0-25,0 0,0 0,0 0,0 24</inkml:trace>
  <inkml:trace contextRef="#ctx0" brushRef="#br0" timeOffset="139136.9582">9252 3497,'-24'0,"-1"-24,0 24,25 0,-25-25,0 25,25 0,0 0,-24-25,24 25,0 0,0 0,0 0,0 0,0 0,0 0,24 0,-24 0,25 0,0 0,0 0,24 0,1 0,-25 0,49-25,-24 25,0 0,24 0,0-25,-24 25,24 0,1-24,-1 24,1 0,-1-25,-24 25,24-25,-24 25,-1-25,1 25,-25 0,24 0,-24-25,-25 25,25 0,-25 0,0-24,0 24,0 0,0 0,0 0,-25 0,0-25,1 25,-1-25,0 25,0 0,0 0,0-25,1 25,-1 0,0 0,0 0,25 0,-25 0,25-25,0 25,0 0,0 0,0 0,0 0,0 0,0 0,0 0,25 0,-25 25,25-25,0 0,0 0,-1 0,1 25,0-25,0 0,0 25,0-25,-1 25,1-25,0 0,0 24,-25-24,25 25,-25-25,0 0,0 25,0 0,0-25,0 25,-25-1,0 1,0-25,0 25,1 0,-26-25,25 25,0-1,0-24,1 25</inkml:trace>
  <inkml:trace contextRef="#ctx0" brushRef="#br0" timeOffset="139857.9995">11286 2877,'0'-24,"0"-1,-24 0,-1 25,25-25,-25 0,25 25,-25-24,0 24,1-25,24 25,-25 0,0 0,25 0,-25 0,0 25,1-25,24 24,-25-24,0 25,25 0,-25 0,25 24,0-24,0 25,0-25,0 24,0-24,0 25,25-1,-25-24,25 0,0 0,-1 24,1-49,0 25,0 0,0-25,-1 25,26-25,-25 0,0 0,-1 0,26 0,-25 0,0 0,0 0,-25-25,24 25,-24 0,25-25,-25 25,0 0,0-25,0 25,-25 0,1 0,24-25,-25 25,0 0,25-24,-25 24,0 0,25 0,-25 0,25 0,0 0,0 0,0 0,0 0,0 0,0 0,25-25,-25 25,25 0,0-25,0 25,0 0,-1 0,1-25,-25 25,25 0,0 0,0 0,-1 0,1 25,-25-25,25 25,0-25,-25 25,25-1,-25 1,0-25,0 25,0-25,24 25,-24 0,0-25,0 0,0 24</inkml:trace>
  <inkml:trace contextRef="#ctx0" brushRef="#br0" timeOffset="139993.0072">12006 3200,'25'0,"-25"0,0 0,0-25,0 25,0 0,0 0</inkml:trace>
  <inkml:trace contextRef="#ctx0" brushRef="#br0" timeOffset="140593.0415">12378 2952,'0'0,"0"0,0 0,0 0,0 0,0 0,0 25,0-1,0-24,0 25,-25 0,25 25,0-26,0 1,0 0,0 25,0-26,0 1,0-25,0 25,0 0,0-25,0 25,0-25,0 24,0-24,0 0,25 0,-25 0,0 0,0 0,0 0,0 0,0-24,0 24,0 0,0-25,0 0,0 0,0 25,0-49,0 24,0 0,0 0,0-24,0 24,0 0,0 0,0 0,0 1,0-1,0 0,0 25,0 0,0 0,0 0,0 0,0 0,0 0,0 25,25-25,-25 25,0-1,24-24,-24 25,25-25,-25 25,0 0,25-25,-25 25,25-25,-25 0,0 0,25 0,-25 0,25 0,-25 0,24-25,1 25,-25 0,25-25,-25 0,25 25,0-25,-25 1,0-1,24 0,-24 0,0 0,0 1,0-1,0 0,0 0,0 0,0 1,0 24,0 0,0 0,0 0,0 0,25 0,-25 24,0-24,0 25,0 0,25 0,-25 0,0 24,0-24,0 0,0 0,0-1,0 26,0-25,0 0,0-25,0 24,0 1,0-25,0 25,0-25</inkml:trace>
  <inkml:trace contextRef="#ctx0" brushRef="#br0" timeOffset="140878.0578">12998 3001,'0'-24,"0"24,0-25,0 25,0 0,0 0,0 0,0 0,0 0,0 0,0 25,-25-25,25 24,0-24,-25 25,25 0,0-25,0 25,0 0,0-1,0-24,0 25,0 0,0-25,25 0,-25 25,25-25,0 0,0 0,-1 0,-24 0,25 0,25-25,-25 25,-1-25,1 25,-25 0,25-25,0 1,-25 24,0-25,0 25,0-25,0 0,0 25,0-25,-25 1,0 24,0-25,1 25,24-25,-25 25</inkml:trace>
  <inkml:trace contextRef="#ctx0" brushRef="#br0" timeOffset="141090.0699">13519 2729,'25'0,"0"0,-1 0,1-25,0 25,0 0,-25 0,0 0,0 25,25-25,-25 24,0-24,0 25,0 0,0 0,0 0,0-1,0 26,0-25,0 0,0-1,0 1,0 0,0-25,0 25,0 0,0-1,0-24,0 0</inkml:trace>
  <inkml:trace contextRef="#ctx0" brushRef="#br0" timeOffset="142101.1278">13519 2877,'0'-24,"0"24,0 0,0 0,0 0,0 0,25 0,-25 0,0 24,25-24,-1 0,1 0,0 0,-25 0,25 0,0 0,24-24,-24 24,0 0,0 0,-25-25,24 25,1 0,0-25,-25 25,0-25,25 25,-25-25,0 25,0-24,0 24,0-25,0 0,0 25,0-25,0 25,-25 0,25-25,-25 25,25 0,0 0,0 0,0 25,0 0,-25-25,25 25,0 0,0 24,0-24,0 0,0 24,0-24,0 0,0 0,0 0,0-1,25 1,-25 0,0 0,0 0,0-25,0 24,0-24,0 0,25 0,-25 0,0 0,25 0,-25 0,25 0,-25 0,24-24,-24 24,25-25,0 25,-25-25,25 0,0 25,-25-25,24 25,1-24,-25 24,25 0,-25 0,25-25,-25 25,0 0,0 25,0-25,0 0,25 0,-25 24,0-24,0 25,24-25,-24 25,0-25,25 25,-25-25,25 25,-25-25,25 0,-25 0,25 24,-1-24,-24 0,25 0,-25-24,25 24,0 0,0 0,-25 0,24-25,1 25,-25 0,25-25,-25 0,25 25,-25-25,25 1,-25 24,0-25,0 0,0 0,0 0,0 1,-25 24,25-25,0 0,-25 25,25 0,-25 0,25 0,0 0,-25 0,25 0,-24 0,24 25,0-25,0 25,0-1,0 1,0-25,0 25,0 0,0 0,0-1,0 1,24-25,-24 25,25 0,0-25,0 0,-25 25,25-25,0 0,-1 0,1 24,0-24,0 0,0 0,24-24,-24 24,0 0,0-25,-25 25,24-25,1 25,0-25,0 0,-25 25,25-24,-25-1,24 0,-24 0,0 0,0 1,0-1,0 25,0-25,0 0,-24 25,24 0,0-25,-25 25,25 0,-25 0,25 25,0-25,-25 0,25 25,0-25,0 25,-25-25,25 0,0 25,0-25,0 24,25-24,0 0,-25 0,25 0,-25 25,25-25,-1 0,1 0,-25-25,25 25,0 0,-25 0,25 0,-1 0,-24 0,25 25,-25-25,25 0,-25 25,0-25,0 25,25 0,-25-25,0 24,0-24,0 25,0 0,0-25,0 25,0-25,0 25</inkml:trace>
  <inkml:trace contextRef="#ctx0" brushRef="#br0" timeOffset="142201.1335">15454 3125,'24'25,"1"-25,0 0,0 0,0 0,-25 0,0 0,0 0,0 0,0 0</inkml:trace>
  <inkml:trace contextRef="#ctx0" brushRef="#br0" timeOffset="153069.7551">8260 5829,'0'0,"-24"-25,24 25,0 0,0-25,0 25,0 0,0 0,0-24,0 24,0 0,0 0,0 0,0 0,0 0,0 0,0 24,0-24,0 0,0 25,0-25,0 25,0 0,24 0,-24 0,25-1,-25 1,25 0,-25 0,25 0,-25-1,25-24,-25 25,0-25,24 25,-24-25,25 0,-25 0,25 0,0 0,-25 0,25 0,-1 0,-24-25,25 25,0-25,0 25,0-24,-25 24,24-25,1 25,-25 0,25-25,-25 25,0-25,25 25,-25 0,0-25,0 25,0 0,0 0,0-24,0 24,0 0,0-25,0 25,0 0,0-25,0 25,-25 0,25 0,0 0,0-25,0 25,-25 0,25 0,0 0,0 0,-25 0,25 0,0 0,-24 0,24-25,0 25,0 0,0 0,-25 0,25 0,0 25,0-25,0 0,0 0,0 0,0 0,0 0,0 0,0 0,0 0,25 0,-25 25,24-25,-24 0,25 25,0-25,-25 0,25 0,0 25,-1-25,1 0,0 24,0-24,-25 0,25 0,-25 25,24-25,-24 25,0-25,0 25,0-25,0 25,-24-25,24 24,-25 1,0-25,25 25,-25 0,0-25</inkml:trace>
  <inkml:trace contextRef="#ctx0" brushRef="#br0" timeOffset="155736.9077">9401 5581,'0'-25,"0"25,0-25,0 25,-24-24,24 24,0-25,0 25,-25 0,25 0,0-25,0 25,0 0,0 0,0 0,0 0,0 25,0-25,0 25,0-1,25 1,-25 0,24 0,-24 0,25 24,-25-24,0 0,25 0,-25-1,0 1,25 0,-25-25,0 25,0-25,0 25,0-25,0 0,25 25,-25-25,0 0</inkml:trace>
  <inkml:trace contextRef="#ctx0" brushRef="#br0" timeOffset="156176.9329">9302 5581,'0'-25,"-25"0,25 1,0-1,0 0,0 0,0 0,0 1,25-1,-25 25,25-25,0 25,0-25,-1 25,26 0,-25 0,0 0,24 0,-24 0,0 25,0-25,-1 25,1 0,0-25,-25 24,0 1,25 0,-25 25,0-26,0 1,0 0,0 0,-25 0,25-1,-25 1,25 0,-25 0,25-25,0 25,-24-25,24 24,0-24,0 0,0 0,0 0,0 0,0-24,0 24,0 0,0 0,0-25,0 25,24 0,-24-25,25 25,0 0,0 0,-25-25,25 25,-1 0,1 25,0-25,-25 0,25 25,-25-25,0 25,0-1,0-24,0 25,0-25,0 25,0 0,0-25,0 25,-25-25,25 25,-25-25,0 24,25-24,-24 25,-1-25,0 0,0 25,0-25,1 0,-1 0,0 0,0-25,25 25,-25-25</inkml:trace>
  <inkml:trace contextRef="#ctx0" brushRef="#br0" timeOffset="156393.9453">10046 5457,'0'0,"25"0,-25 0,0 0,25 0,-25 0,25 0,-25-25,24 25,1 0,-25 0,25 0,0 0,-25-25,25 25,-1 0</inkml:trace>
  <inkml:trace contextRef="#ctx0" brushRef="#br0" timeOffset="156808.969">10716 5135,'0'0,"0"0,0 0,0 0,0-25,0 25,0 0,25 0,0 0,-25 0,24-25,1 25,25 0,-25 0,-1-25,1 25,25-25,-25 25,-1 0,-24-24,25 24,-25 0,25 0,-25 0,0 0,0 0,-25 0,25 0,-25 0,1 0,24 0,-25 24,0-24,25 0,-25 0,25 0,0 0,0 0,0 25,0-25,0 0,0 25,0-25,0 25,0 0,0-25,0 24,0 1,0 0,25 0,-25 0,0-1,25 1,-25-25,0 25,25 0,-25 0,0-25,0 24,0-24,0 25,0-25</inkml:trace>
  <inkml:trace contextRef="#ctx0" brushRef="#br0" timeOffset="156992.9795">10766 5556,'0'0,"0"0,0 0,0 0,0 0,0 0,0 0,24 0,-24 0,25 0,0 0,0 0,0 0,-1 0,1-25,25 25,-25 0,-1 0,26-24,-25 24,24-25,-24 25</inkml:trace>
  <inkml:trace contextRef="#ctx0" brushRef="#br0" timeOffset="157188.9907">11559 5184,'0'0,"0"0,0 0,0 0,0 0,0 0,0-25,0 25,0 0,25 0,-25 0,25 0,0 0,-25-24,25 24,-1 0,1 0</inkml:trace>
  <inkml:trace contextRef="#ctx0" brushRef="#br0" timeOffset="157513.0093">12204 4887,'-25'0,"25"0,0-25,0 25,-24 0,24 0,0 0,0 0,0 0,0 0,0 0,0 0,0 25,0-25,0 24,0-24,0 25,0 0,0 25,0-26,0 1,0 0,24 25,-24-26,0 1,0 25,0-25,0-1,0 1,0 0,25-25,-25 25,0-25,25 25,-25-25,25 0,-25 0,25 0,-1 0,1 0,0 0,0 0,0 0,24-25,-24 25,0-25,25 25,-26-25,1 0,0 25</inkml:trace>
  <inkml:trace contextRef="#ctx0" brushRef="#br0" timeOffset="157653.0173">13023 5159,'25'0,"-25"0,24 25,-24-25,0 0,0 0,0 0,0 0,0 0,0 0,0 0</inkml:trace>
  <inkml:trace contextRef="#ctx0" brushRef="#br0" timeOffset="162499.2945">22300 4688,'0'0,"0"-25,25 25,-25 0,24 0,1 0,0-25,0 25,0 0,24-24,1 24,-1-25,1 25,24-25,-24 25,24-25,-24 25,24-25,-24 25,25 0,-26 0,1 0,24 0,-24 0,-25 0,24 0,1 25,-25-25,-1 25,1 0,0 0,0-1,-25 1,25 0,-25 0,24 0,-24 24,25-24,-25 25,25-1,-25-24,0 25,25-1,-25-24,25 25,-25-1,24 1,-24 0,25-1,-25 1,25-1,-25 26,25-26,-25 26,25-26,-1 26,-24-1,25-24,0 24,0 1,-25-1,25 1,-1-1,1 0,-25 1,25-1,0 1,0-1,-25 0,25 26,-1-26,-24 1,25-1,-25 0,25 1,-25-1,25 1,-25-1,25 0,-25 1,24-1,-24 1,25 24,0-25,-25 1,25-1,0 1,-1-1,-24 25,25-24,0-1,0 0,-25 1,25 24,-1-25,-24 1,25-1,-25 25,0-24,0-1,25 1,-25-1,0 1,0-1,0 0,0 1,0-1,-25 1,25-1,0-24,0 24,-25 0,25-24,0 25,0-1,0-24,0 24,0 0,-24-24,24 24,0-24,0 0,0 24,0-24,0 24,0-24,-25-1,25 26,0-26,0 26,-25-26,25 26,0-26,-25 1,25 24,0-24,-25 0,25 24,-24-24,24 24,0-24,-25 24,25-24,-25 24,25-24,-25-1,25 26,-25-26,25 1,-24 24,24-24,-25 0,25-1,0 26,-25-26,25 1,0 24,-25-24,25-1,0 1,0 24,-25-24,25 0,0 24,0-24,-24 24,24-24,0 24,-25 1,25-1,0 0,-25-24,25 24,0 1,0-26,0 26,-25-1,25-24,0 24,0-24,0-1,0 26,0-26,0 1,0 25,0-26,0 1,0-1,0 1,0 0,0-1,0 1,0-1,0 1,0 0,0-1,0 1,0-1,0 1,0 0,0-1,0-24,0 25,0-26,0 26,0-25,25 0,-25 0,0-1,0 1,0 0,0 0,0 0,0-1,0 1,0-25,0 25,0 0,0 0,0-25,0 24,0 1,0 0,0-25,0 25,0 0,0-1,0-24,0 25,0 0,0 0,0-25,0 25,0-1,0-24,0 25,-25-25,25 25,0-25,0 25,0-25,-25 25,25-25,-25 0,25 24,-24-24,24 0,-25 25,0-25,-25 0,26 25,-26-25,0 25,1-25,-26 25,-24-1,25 1,-25 0,-1 0,-24 0,0-1,0 26,-25-25,1 0</inkml:trace>
  <inkml:trace contextRef="#ctx0" brushRef="#br0" timeOffset="176291.0833">22647 6821,'0'0,"0"0,0 0,0 0,0 0,0 0,0 0,0 0,0 0,0 0,25 0,0 0,-25 0,24 0,26 0,-25 0,24-25,1 25,0 0,-1-24,1 24,0 0,24-25,0 25,-24 0,24-25,1 25</inkml:trace>
  <inkml:trace contextRef="#ctx0" brushRef="#br0" timeOffset="176915.119">24259 9847,'0'0,"0"0,0 0,0 0,0 0,0 0,0 0,0 0,25 0,-25 0,25 0,0 0,-25 0,25 0,-1-24,26 24,-25 0,24 0,-24-25</inkml:trace>
  <inkml:trace contextRef="#ctx0" brushRef="#br0" timeOffset="177580.1571">21952 13345,'0'0,"0"0,0 0,0 0,0 0,0 0,0 0,0 0,0 0,0 0,0 0,25 0,-25 0,25 0,-25-25,25 25,0 0,24 0,-24 0,0 0,25 0,-26-25,26 25,-25 0,24 0</inkml:trace>
  <inkml:trace contextRef="#ctx0" brushRef="#br0" timeOffset="178092.1863">19943 16446,'0'0,"0"0,0 0,0 0,25 0,-25 0,25 0,-25 0,25 0,0 0,24 0,-24 0,25-25,-1 25,1 0,-1-25,26 25,-1-25,-24 25,24-25,1 25</inkml:trace>
  <inkml:trace contextRef="#ctx0" brushRef="#br0" timeOffset="181475.3798">6003 13370,'0'0,"0"0,-25 0,25 0,0 0,0 0,0 0,0 0,0 0,0 25,0-25</inkml:trace>
  <inkml:trace contextRef="#ctx0" brushRef="#br0" timeOffset="182207.4217">6474 13196,'-24'0,"24"25,-25-25,25 0,0 0,0 25,-25-25,25 0,0 0,0 0,0 0,0 0,25 0,-25 0,0-25,25 25,-1-25,-24 25,25-25,0 0,25-24,-26 24,1-25,25 1,-1-1,-24-24,25 24,-1-24,1-25,24 24,-24 1,0-1,24 1,-24 0,-1 24,1-25,0 26,-26 24,1 0,0 0,0 25,-25-24,0 24,0 0,0 0,0 24,0-24,-25 0</inkml:trace>
  <inkml:trace contextRef="#ctx0" brushRef="#br0" timeOffset="182659.4476">6574 13246,'0'-25,"0"25,0 0,0 0,0 0,0-25,0 25,0 0,0 0,24-25,-24 25,25 0,0 0,0-25,0 25,-1 0,26 0,-25-24,24 24,1 0,0 0,-1 0,26 0,-26 0,26 0,-1 0,1 0,-26 0,26 0,-1 0,-24-25,24 25,-24 0,24 0,-24-25,-1 25,-24-25,25 25,-26 0,26-25,-25 25,0 0,-1-24,1 24,-25 0,25-25,-25 25,0 0</inkml:trace>
  <inkml:trace contextRef="#ctx0" brushRef="#br0" timeOffset="183679.5059">7715 12005,'-25'0,"25"-24,-25 24,25-25,-25 25,25-25,-25 25,25 0,-24 0,24 0,0-25,0 25,0 0,0 0,0 0,0 25,0-25,0 0,0 25,24-25,-24 25,25-25,-25 24,25 1,-25 0,25 0,0 0,-25-25,24 24,-24 1,25-25,-25 25,0-25,25 0,-25 0,0 25,0-25,0 0,0 0,0 0,0-25,0 25,0 0,0 0,0-25,0 25,0-25,0 1,-25-1,25 0,-25 0,25 0,-24 1,-1-1,25 0,-25 0,0 0,25 1,-25-1,25 25,0-25,0 25,-24 0,24 0,0 0,0 0,0 0,0 0,0 0,24 0,-24 0,0 0,25 25,-25-25,25 25,-25-25,25 0,0 24,-25-24,24 25,-24-25,25 0,-25 25,0-25,25 0,-25 0,0 0,25-25,-25 25,0 0,0-25,0 25,0-24,0 24,0-25,0 0,0 0,0 0,0 1,-25-1,25 0,-25 0,25 0,-25 1,25-1,0 0,0 0,0 25,0 0,0 0,0 0,0 0,0 0,0 0,25 25,0 0,-25-25,25 25,0-1,-1 1,1 0,0 25,0-26,0 1,-1 0,1-25,0 25,0 0,0-1,-1-24,1 25,0-25,-25 25</inkml:trace>
  <inkml:trace contextRef="#ctx0" brushRef="#br0" timeOffset="184587.5579">8434 11584,'0'0,"-25"0,25-25,0 25,-25-25,25 25,-24 0,24-25,-25 25,0 0,25 0,-25 0,0 0,25 25,-24-25,-1 0,25 25,-25 0,0-25,25 25,-25-1,25 1,0 0,0 0,0 0,0-1,25 1,-25 0,25 0,-25 0,25-1,-25-24,25 25,-1-25,1 0,-25 25,25-25,0 0,0-25,-1 25,-24 0,25 0,0-25,-25 25,25-24,-25 24,25-25,-25 25,0-25,0 25,0-25,0 0,0 1,0 24,-25-25,25 0,0 25,-25-25,25 25,0 0,0 0,0 0,0 0,0 0,0 0,0 0,0 0,0 25,0-25,0 25,25-25,-25 25,0-1,25-24,-25 25,24 0,1-25,-25 25,25-25,0 0,-25 0,25 25,-1-25,-24 0,25 0,0 0,-25 0,25 0,0 0,-25-25,24 25,-24-25,0 25,25-25,-25 0,0 25,25-24,-25-1,0 0,0 0,0 0,0 1,-25-1,0-25,25 25,-24 1,-1-26,0 25,0-24,0 24,1 0,-1 0,0 0,0 1,25-1,-25 25,25-25,-24 25,24 0,0 0,0 0,0 25,0-25,0 25,24-1,-24 1,25 0,0 0,0 24,-25-24,25 0,-1 25,1-26,0 1,0 0,24 0,-24 0,0-1,0 1,0 0,-1-25,1 25,0-25,25 0,-50 25,24-25,1 0,0 0,0 0,-25-25,25 25,-25 0,24-25,-24 25,25-25,-25 25,0-25,0 1,0 24,0-25,0 0,0 0,0 0,-25 1,25 24,-24-25,-1 0,25 25,-25 0,0-25,25 25,-25 0,25 25,-24-25,24 25,0-25,0 25,0-25,0 24,0 1,24 0,1 0,0-25,-25 25,25-1,0-24,24 25,-24-25,0 25,0-25,-1 0,26 25,-25-25</inkml:trace>
  <inkml:trace contextRef="#ctx0" brushRef="#br0" timeOffset="198967.3803">9699 11385,'-25'0,"25"-24,0 24,0 0,-25 0,25-25,0 25,0 0,0 0,0 0,0 0,0 0,0 0,0 0,0 0,0 0,0 0,0 0,0 0,0 25,0-1,0-24,25 25,-25 0,25 0,0 24,-25-24,25 0,-1 25,1-26,-25 1,25 25,0-25,-25-1,25 1,-25 0,24 0,-24-25,0 25,25-25,-25 24,0-24,0 0,0 25,0-25</inkml:trace>
  <inkml:trace contextRef="#ctx0" brushRef="#br0" timeOffset="199415.406">9600 11361,'0'0,"0"0,0 0,0 0,0 0,0 0,0-25,25 25,-25 0,0 0,24 0,1-25,0 25,-25-25,50 25,-26-25,1 1,0-1,25 25,-26-25,1 0,25 25,-25-25,-1 25,1-25,0 25,-25 0,25-24,0 24,-25 0,0 0,24 0,-24 0,0 0,0 24,0-24,25 0,-25 0,0 25,0-25,25 25,-25 0,25-25,-25 25,25 0,-25-1,24 1,1 0,-25 0,25 0,-25-1,25 1,0 0,-25 0,25 0,-25-1,24 1,-24-25,0 25,25-25,-25 25,0-25,25 25,-25-25,0 0,0 24,0-24</inkml:trace>
  <inkml:trace contextRef="#ctx0" brushRef="#br0" timeOffset="199743.4247">9997 11881,'-25'25,"25"-25,0 0,-25 25,25-25,0 0,0 0,0 0,0 0,0 0,25 0,-25 0,0 0,25 0,-1-25,1 25,-25 0,50-25,-25 1,-1 24,26-25,-25 0,24 0,-24 0,25 1,-25-1,24 0,-24 0,25 0,-25 1,-1-1,1 25,0-25,0 25,-25 0,25 0,-25 0,0 0,0 0,0 0,0 0,-25 0</inkml:trace>
  <inkml:trace contextRef="#ctx0" brushRef="#br0" timeOffset="202875.6039">10245 6424,'0'0,"0"0,0 0,0 0,0-24,0 24,0 0,0 0,0 0,0 0,0 0,0 0,0 0,0 0,0 0,0 0,0 0,0 0,0 0,0 0,0 24,0 1,0-25,0 25,24 25,-24-26,25 26,-25 0,0-1,25 26,-25-26,0 26,25-26,-25 26,0-26,0 26,0-26,25 1,-25 0,0-1,25-24,-25 0,0 0,24-1,-24 1,25 0,-25 0,25-25,-25 25,0-25,25 24,-25 1,0-25,25 0,-25 25,0-25,0 0</inkml:trace>
  <inkml:trace contextRef="#ctx0" brushRef="#br0" timeOffset="203438.6361">10195 6449,'0'-25,"0"25,0-24,-25 24,25-25,0 25,0 0,0-25,0 25,0 0,0 0,0 0,0-25,25 25,-25 0,0 0,25 0,0-25,-25 25,24 0,1 0,0 0,25 0,-25-24,24 24,-24 0,25-25,-1 25,26-25,-26 25,26-25,-1 0,0 1,-24-1,24 25,1-25,-1 0,1 0,-1 25,-24 0,-1-24,1 24,0 0,-26 0,26 0,-25 24,-25-24,25 0,-1 25,-24-25,0 25,0-25,0 0,0 25,0-25,0 25,0-1,0-24,-24 25,24 0,0-25,0 25,0 0,0-1,0 26,-25-25,25 0,0 24,0 1,0-25,0 24,0 1,25-1,-25-24,24 25,-24-1,0 1,25-25,-25 25,25-1,-25-24,25 25,0-26,-25 1,24 0,-24 25,25-26,-25 1,0 0,25-25,-25 25</inkml:trace>
  <inkml:trace contextRef="#ctx0" brushRef="#br0" timeOffset="203771.6551">10567 7665,'-25'0,"1"24,-1-24,0 25,0-25,25 0,0 0,-25 25,25-25,0 0,25 0,0 0,0 25,0-25,-1 0,26 0,-25 0,24-25,1 25,24-25,-24 25,24-25,1 1,-1 24,25-25,-24 0,24 0,0 0,-24 1,24-1,0-25,0 25,-24 1,24-1,-25 25,1-25,-26 0,26 25</inkml:trace>
  <inkml:trace contextRef="#ctx0" brushRef="#br0" timeOffset="204583.7016">15627 6003,'-25'0,"25"0,-24 0,24 0,-25 25,25-25,-25 0,25 0,0 0,-25 24,25-24,0 0,-25 25,25-25,0 25,0-25,0 25,0 0,0-1,0 1,25 0,-25 25,25-26,-25 26,25 0,-25-26,25 26,-25 0,0-1,24 1,-24-1,0 26,0-26,0 1,0 0,0-1,0 26,25-26,-25 1,0 0,0-26,0 26,0-25,0 0,25 24,-25-49,0 25,0 0,0-25,0 25,25-25,-25 0,0 24,0-24</inkml:trace>
  <inkml:trace contextRef="#ctx0" brushRef="#br0" timeOffset="205186.7361">15454 6102,'0'0,"24"0,-24-25,0 25,25 0,-25 0,25 0,0 0,0-25,-1 25,26 0,-25 0,25 0,-1 0,1 0,-1 0,1 0,24 0,-24 0,0 0,-1 0,26-24,-26 24,1 0,-1 0,1 0,0 0,-1 0,-24 0,25 0,-26 0,1 0,0-25,-25 25,25 0,-25 0,0 0,0 0,0 0,0 0,0 0,0 0,0 0,25 0,-25 0,0 0,0 0,0 0,0 0,25 0,-25 0,0 25,0-25,24 0,-24 0,0 0,0 24,25-24,-25 25,25 0,-25-25,0 25,25 24,-25-24,0 0,25 25,-25-26,0 26,24 0,-24-1,25-24,-25 25,25-1,-25 1,25-25,-25 24,0 1,25-1,-25 1,0-25,0 25,0-1,0-24,24 25,-24-1,0-24,0 0,25 0,-25 24,0-49,0 25,0 0,0 0,0-1,0-24,25 25,-25-25,0 25</inkml:trace>
  <inkml:trace contextRef="#ctx0" brushRef="#br0" timeOffset="205542.7564">15553 7714,'-25'0,"-25"25,26-25,-1 25,0-25,0 25,0-25,25 0,0 0,0 24,0-24,0 0,0 0,0 0,25 0,0 0,0 0,0-24,-1 24,26 0,0-25,-1 25,26-25,-26 0,26 25,24-25,-25 1,26-1,-1 0,0 25,25-25,-25 0,0 1,1 24,-26-25,1 25,-1 0,0-25,-24 25,0 0,-1 0,-24 0,0 0,-25 0,25 0,-25-25,0 25,0 0,0 0</inkml:trace>
  <inkml:trace contextRef="#ctx0" brushRef="#br0" timeOffset="206379.8043">19075 9203,'0'0,"0"0,0 0,0 0,0 0,0 0,0 0,0 0,0 0,0 0,0 24,0-24,0 25,0-25,0 25,0 0,0 0,0-1,0 1,0 25,0-25,25 24,-25 1,0-25,25 24,-25 1,0-1,0 1,0 24,25-24,-25 0,0-1,0 1,24 0,-24-1,0 1,0-1,0 1,25 0,-25-26,0 26,0-25,0 0,0-1,0 1,0-25,25 25,-25 0,0-25,0 0</inkml:trace>
  <inkml:trace contextRef="#ctx0" brushRef="#br0" timeOffset="206910.8347">19199 9252,'0'-25,"0"1,0 24,25-25,-25 0,25 25,0-25,-1 25,1-25,0 25,25 0,-26-24,26 24,0-25,-1 25,1-25,-1 25,1 0,0-25,24 25,-24 0,-1 0,1-25,0 25,24 0,-24 0,-1 25,1-25,-1 0,1 0,0 25,-26-25,26 0,0 0,-26 0,26 25,-25-25,0 0,24 0,-24 0,-25 0,25 25,-25-25,25 0,-25 0,0 24,0-24,0 25,0-25,0 25,0-25,0 25,-25 0,25-1,0 26,0-25,0 0,0 24,0 1,0-1,0 1,0 0,0-1,0 1,0-1,0 1,0 0,0-26,25 26,-25 0,0-26,24 26,-24-25,0 0,0 0,25 24,-25-24,0 0,0-25,0 25,0-1,25-24,-25 25,0-25,0 0,0 25</inkml:trace>
  <inkml:trace contextRef="#ctx0" brushRef="#br0" timeOffset="207226.8527">19422 10492,'-49'25,"24"-25,-25 0,26 25,-1-25,25 0,-25 0,25 0,0 0,0 0,0 0,0 0,0 0,0 0,25 0,0 0,-1 0,1 0,0 0,25 0,-1-25,26 25,-26 0,26-25,-1 25,0-24,26 24,-26 0,25-25,-24 25,24-25,-25 25,26-25,-26 25,0-25,-24 25,24 0,-24 0,0-24,-1 24,1 0,-25 0,24-25</inkml:trace>
  <inkml:trace contextRef="#ctx0" brushRef="#br0" timeOffset="207882.8903">22101 9227,'0'0,"-24"0,24 0,0 0,0 0,0 0,0 25,0-25,0 25,0-25,0 25,0 24,0-24,0 25,0-1,0 1,0 0,0-1,0 1,0 24,0-24,0-1,0 1,0 0,0-1,0 1,0-25,0 24,0-24,0 0,0 0,0 0,0-25,0 24,0-24,0 25,0-25,0 0,0 0,0 0</inkml:trace>
  <inkml:trace contextRef="#ctx0" brushRef="#br0" timeOffset="208338.9164">22002 9203,'25'-25,"-25"25,25 0,-25-25,25 25,-1-25,1 25,0 0,0-25,24 25,1 0,24-24,-24 24,24 0,-24 0,24-25,1 25,24 0,-25 0,1 0,-1 0,1 0,24 0,-25 0,-24 0,24 0,1 0,-26 0,1 0,0 0,-1 0,-24 0,0 0,0 25,-25-25,24 0,-24 0,0 0,0 0,0 24,0-24,0 0,0 25,0-25,0 25,0 0,0 0,-24-1,24 1,0 0,0 25,-25-26,25 26,0 0,0-1,0 1,0-1,0 1,0 0,0-1,25 1,-25-1,0 1,24 0,-24-1,25 1,-25-25,0 24,25-24,-25 25,0-25,25-1,-25 1,0-25,0 25,0-25,0 25,0-25</inkml:trace>
  <inkml:trace contextRef="#ctx0" brushRef="#br0" timeOffset="208662.9349">22275 10468,'-25'24,"0"-24,1 25,-1-25,0 0,25 0,0 0,0 0,0 0,0 0,0 0,25 0,0 0,24 0,-24 0,25 0,-1 0,26 0,-26 0,50-25,-24 25,-1-24,25 24,1-25,-1 25,0-25,0 25,1 0,-1-25,-25 25,25-25,-24 25,-26 0,1 0,0 0,-1-24,-24 24,-25 0,25 0,-25 0,0 0,-25 0,25 0,-25 0</inkml:trace>
  <inkml:trace contextRef="#ctx0" brushRef="#br0" timeOffset="210095.0168">8310 12849,'0'-25,"0"25,0 0,0 0,0 0,0 0,0 0,0 0,0 0,0 0,0 0,25 25,-25-25,25 25,-25-1,24-24,-24 25,25 0,0 0,-25 0,25-1,-25 1,25 0,-25-25,24 25,-24 0,25-25,-25 0,0 24,0-24,25 0,-25 0,0 0,0 0,0 0,0 0,0 0,0 0,0-24,0 24,-25-25,25 25,-25-25,25 0,-24 0,-1 1,0-26,0 25,0 0,1-24,-1-1,0 25,0-24,0 24,25 0,-24-24,24 24,0 0,0 25,24-25,-24 0,25 25,0 0,0-24,0 24,-1 0,1 0,0 0,0 24,0-24,-1 25</inkml:trace>
  <inkml:trace contextRef="#ctx0" brushRef="#br0" timeOffset="211187.0793">8484 12973,'0'0,"0"0,0 0,0 0,0 0,0 0,0 0,0 0,24 0,-24 0,25 0,-25 0,25 0,-25 0,25 0,0 0,-25 0,24 0,1 0,0-25,-25 25,25 0,0-25,-1 25,1 0,-25-25,25 25,0-24,0 24,-25 0,24 0,-24-25,25 25,-25 0,0 0,0 0,0-25,0 25,0 0,0 0,0 0,0 0,0 0,0 0,0 0,0 0,-25 0,25 0,0 0,0 0,0 0,0 0,0 0,0 0,0 0,0 0,0 0,0-25,0 25,0 0,25 0,-25 0,0-25,0 25,0-24,0 24,0 0,0-25,0 25,0 0,0 0,-25-25,25 25,0 0,-24 0,24 0,0 0,-25 0,25 0,-25 0,25 25,-25-25,25 0,-25 25,25-25,-24 24,24 1,0-25,-25 25,25 0,0 0,0-25,0 24,0 1,0-25,25 25,-25-25,24 25,-24-25,25 25,0-25,-25 0,25 0,0 0,-1 0,1 0,0 0,0 0,0 0,-1 0,1-25,0 25,0-25,0 25,-1-25,1 25,-25-25,25 1,-25 24,0-25,0 0,0 25,0-25,0 0,-25 25,25-24,-25 24,25-25,-24 25,24-25,-25 25,25 0,0 0,0 0,0 0,0 0,0 0,0 25,0-25,0 0,0 25,0-25,0 24,0-24,25 25,-25-25,0 25,24-25,-24 25,25-25,-25 25,0-25,25 24,-25-24,0 0,0 0,0 25,25-25,-25 0,0 0,0 0,0 0,0 0,0 0,0 0,0-25,0 25,0 0,0-24,-25-1,25 25,0-25,0 0,0 25,0-25,-25 1,25 24,0-25,0 25,0-25,0 25,0-25,25 25,-25 0,0 0,25 0,-25-25,25 25,-25 0,24 0,-24 25,25-25,0 0,-25 25,25-25,-25 25,25-25,-25 0,0 25,25-25,-25 24,0-24,0 25,0-25,0 0,0 0,0 25,0-25,0 0,0 0,0 0,0 0,0 0,0 0,0-25,0 25,0 0,0-25,0 1,0 24,0-25,0 0,0 25,0-25,0 25,24-25,-24 25,25 0,-25 0,25 0,-25 0,25 0,-25 0,25 0,-25 0,24 25,-24-25,0 25,25-25,-25 25,0 0,0-25,0 24</inkml:trace>
  <inkml:trace contextRef="#ctx0" brushRef="#br0" timeOffset="212023.1271">9773 12626,'0'0,"0"0,0-25,0 25,0-25,-24 25,24-25,0 25,-25 0,0-25,25 25,-25 0,0 25,25-25,-24 0,24 25,-25-25,25 0,-25 25,25-25,0 25,0-1,0-24,0 25,0-25,0 25,0 0,0-25,0 25,25-25,-25 0,0 24,25-24,-25 0,24 0,-24 0,25 0,-25 0,25 0,-25 0,25-24,0 24,-25-25,24 25,-24 0,25-25,-25 0,25 25,-25-25,0 25,0-24,0-1,25 25,-25 0,0-25,0 25,0 0,0 0,0 0,0 0,0 0,0 25,0-25,0 25,0-25,0 24,25-24,-25 25,0-25,24 25,-24-25,0 0,25 25,-25-25,0 0,25 0,-25 25,25-25,-25 0,25 0,-25 0,0-25,24 25,-24 0,0 0,25-25,-25 25,0-25,25 0,-25 25,0-24,0-1,0 0,0 0,0 0,0 1,0-26,0 25,0 0,0 1,-25-26,25 25,-25 0,1 1,-1-1,0 0,25 0,-25 0,0 25,25 0,-24 0,24 0,-25 0,25 0,0 25,0-25,0 25,0 0,0-25,0 25,0-1,0 1,25 25,-25-25,24-1,1 1,0 0,0 0,0 0,-25-1,49 1,-24 0,0-25,0 25,-1-25,1 0,0 25,0-25,0 0,-1 0,1-25,0 25,-25 0,25 0,0-25,0 25,-25-25,24 0,-24 25,0-24,25-1,-25 25,0-25,0 0,0 0,-25 1,25 24,-24-25,-1 0,0 25,25 0,-25 0,0 0,0 0,25 0,-24 25,24-25,-25 25,25-1,0-24,0 25,0 0,25 0,-25-25,24 25,1-1,-25-24,25 25,0-25,0 0,0 25,24-25,-24 0</inkml:trace>
  <inkml:trace contextRef="#ctx0" brushRef="#br0" timeOffset="217856.4607">11113 9376,'0'0,"0"0,0 0,0 0,0-25,0 25,-25 0,25 0,0 0,0 0,0 0,-25 0,25 0,0 0,0 0,-25 0,25 0,-24 0,24 0,-25 0,25 25,-25-25,25 0,-25 0,25 25,-25-25,25 0,-24 0,24 25,0-25,-25 0,25 0,-25 25,25-25,0 0,-25 0,25 0,0 0,0 0,-25 0,25 24,0-24,0 0,0 0,0 0,-24 0,24 0,0 0,0 25,0-25,-25 0,25 0,-25 25,25-25,0 0,-25 0,25 25,0-25,-25 0,25 25,-24-25,24 0,0 0,-25 24,25-24,0 0,0 0,0 0,0 25,-25-25,25 0,0 0,0 0,0 25,0-25,-25 0,25 0,0 0,0 25,0-25,-25 0,25 0,0 25,0-25,0 0,-24 0,24 24,0-24,0 0,0 0,0 25,0-25,0 0,-25 0,25 25,0-25,0 0,0 0,0 25,-25-25,25 0,0 25,0-25,0 0,0 24,0-24,0 25,0-25,0 0,0 25,0-25,0 0,0 25,0-25,0 0,0 25,0-25,0 0,0 24,0-24,0 25,0-25,0 0,0 25,0-25,25 0,-25 25,0-25,0 25,0-25,0 0,0 25,0-25,0 24,25-24,-25 0,0 25,0-25,0 25,0-25,24 0,-24 25,0-25,0 25,25-25,-25 0,0 24,0-24,25 0,-25 25,0-25,25 0,-25 0,0 25,25-25,-25 0,0 25,24-25,-24 0,25 25,-25-25,0 0,25 0,-25 24,0-24,25 0,-25 0,0 25,25-25,-25 0,0 0,24 25,-24-25,0 0,25 0,-25 25,0-25,25 0,-25 0,25 0,-25 25,0-25,25 0,-25 0,24 24,-24-24,25 0,-25 0,25 25,-25-25,25 0,-25 0,25 0,-25 0,24 0,-24 25,25-25,-25 0,25 0,-25 0,25 0,-25 0,25 0,-25 0,24 0,-24 0,25 0,-25 0,25 0,-25 0,25 0,0 0,-25 0,24 0,1-25,-25 25,25 0,0 0,0-25,0 25,-1 0,1-24,-25 24,25 0,0-25,0 25,-1-25,1 25,0-25,-25 25,25-25,0 25,-25-24,24 24,1-25,-25 25,25-25,0 25,-25-25,25 25,-25-25,0 25,24-24,-24-1,0 25,25-25,-25 0,0 0,0 25,0-24,0-1,0 0,0 0,0 0,0 0,0 1,0-1,0 25,0-25,0 0,0 0,-25 25,25-24,-24-1,24 0,-25 25,25-25,-25 0,25 1,-25 24,0-25,1 0,24 0,-25 0,0 25,0-24,0-1,1 0,-1 0,0 0,0 1,0-1,-24 0,24 0,0 0,0 1,0-1,1 0,-1 25,0 0,0-25,0 25,1 0,-1 0,0 0,-25 25,26-25,-26 25,0 0,1-1,-1 1,1 0,-1 25,0-26,-24 26,24-25,1 24</inkml:trace>
  <inkml:trace contextRef="#ctx0" brushRef="#br0" timeOffset="219116.5328">6871 6127,'0'0,"0"0,0 0,-25 0,25 0,-24 0,24 0,0 0,-25 0,25 0,-25 0,0 0,25 0,-25 0,1 0,-1 25,0-25,0 24,0-24,1 25,-1 0,0 0,0 0,0-1,1 1,-26 0,50-25,-25 50,0-26,1 1,-1 0,25 0,-25 0,25-1,-25 1,25 0,0 0,0 0,0 24,0-24,0 0,0 0,0 24,0-24,25 25,-25-25,0 24,25-24,-25 25,25-1,-1 1,-24-25,25 24,0-24,0 25,0-26,-1 26,-24-25,50 0,-25-1,0 1,-1-25,1 25,0 0,0-25,0 25,24-25,-24 24,0-24,24 0,-24 25,25-25,-25 0,24 0,-24-25,25 25,-26 0,26 0,-25-24,25 24,-26-25,1 25,25-25,-25 0,-1 0,1 1,0 24,0-25,0 0,-1 0,1 0,0-24,0 24,0 0,-25 0,24 1,-24-26,25 25,-25-24,0 24,0-25,0 25,0-24,0 24,0-25,0 25,-25-24,1 24,24-25,-25 1,-25 24,25-25,1 26,-26-26,0 25,26 0,-26 1,0-1,26 0,-26 0,0 25,1 0,-1 0,0 0,1 0,-1 0,1 0,-1 25,0-25,1 25,-1 0,1-1,-1 1,0 0,1 0,24 24,-25-24,1 0,24 25,0-1,0-24</inkml:trace>
  <inkml:trace contextRef="#ctx0" brushRef="#br0" timeOffset="220456.6094">11088 11757,'-25'0,"25"-24,0 24,-25 0,25 0,-24 0,24 0,-25 24,25-24,-25 0,25 25,-25 0,0 0,25 0,-24-1,-1 1,25 0,-25 0,25 24,-25-24,25 25,0-25,0 24,25-24,-25 25,25-25,-25 24,25-24,-1 25,1-26,0 1,25 0,-26 0,1-25,25 25,-25-25,24 0,-24 0,25 0,-26 0,26-25,-25 25,0-25,24 0,-24 0,25 1,-25-1,-1 0,1 0,0 0,0-24,0 24,-1 0,1-25,-25 26,0-26,25 25,-25-24,0 24,-25-25,0 25,1 1,-1-26,-25 25,1 0,-1 1,0 24,1-25,-1 25,-24 0,24 0,0 0,-24 25,24-1,1 1,-26 0,26 0,24 0,-25-1,1 26</inkml:trace>
  <inkml:trace contextRef="#ctx0" brushRef="#br0" timeOffset="222108.7039">5507 8632,'0'-25,"0"25,-25 0,25-25,0 25,0 0,0-24,0 24,0 0,0 0,0-25,25 25,-25 0,25 0,-25-25,25 25,-25 0,24 0,1 0,-25 0,25 0,0 0,-25 0,25 0,-1 25,-24-25,25 0,0 25,0-25,-25 0,25 24,-1-24,1 0,-25 0,25 0,-25 0,25 0,-25 0,25 0,-25-24,24 24,-24 0,0 0,25 0,-25-25,0 25,25 0,-25 0,0-25,25 25,-25-25,25 25,-25 0,24-25,-24 25,25-24,0 24,-25-25,25 25,0 0,0-25,-25 25,24 0,1-25,0 25,0 0,0 0,-1 0,1 0,0 0,0 0,0 25,-1-25,26 0,-25 25,0-25,-1 25,1-25,0 24,0-24,24 0,-24 0,0 25,0-25,0 0,-1 0,1 0,0 0,0-25,0 25,24 0,-24 0,0-24,0 24,-1-25,1 25,0 0,-25-25,25 25,0-25,0 25,-1-25,1 25,0-24,-25 24,25-25,0 25,-1-25,1 25,-25-25,25 25,0-25,0 25,-25 0,24 0,1 0,0 0,0 0,0 0,-1 0,1 0,-25 25,25-25,0 0,0 0,-1 25,1-25,25 0,-25 25,-1-25,1 0,0 25,0-25,0 0,24 0,-24 24,0-24,24 0,-24 0,0 0,25 25,-25-25,24 0,-24 0,25 0,-26 25,1-25</inkml:trace>
  <inkml:trace contextRef="#ctx0" brushRef="#br0" timeOffset="223312.7728">20439 8334,'0'0,"0"0,0 0,0-24,0 24,0 0,0 0,0 0,0 24,0-24,0 0,0 0,25 25,-25-25,0 25,25-25,-25 25,25 0,-25-25,0 24,25 1,-25-25,24 25,-24-25,25 25,0-25,0 0,-25 0,25 0,24 0,-24-25,0 25,24-25,-24 0,25 1,-25-1,24 0,1 0,0 0,-26 25,26-24,-25-1,0 25,-1 0,1 0,-25 0,25 0,-25 0,0 0,0 25,25-25,-25 24,0-24,25 25,-25-25,0 0,24 25,-24-25,25 0,-25 0,25 25,-25-25,0 0</inkml:trace>
  <inkml:trace contextRef="#ctx0" brushRef="#br0" timeOffset="223940.8087">11435 11286,'25'-49,"0"24,0 0,0-25,24 1</inkml:trace>
  <inkml:trace contextRef="#ctx0" brushRef="#br0" timeOffset="229215.1104">6574 7094,'-25'-25,"25"1,0-1,-25 25,25-25,0 25,0-25,0 25,0 0,-25 0,25 0,0 0,0 0,0 0,0 25,0-25,0 25,25 0,-25-1,0 26,0-25,0 0,25-1,-25 26,0-25,0 0,0-25,0 24,0-24,0 25,0-25,0 0,0 0,0 0,0 0,0-25,0 25,0-24,0-1,0 0,0 0,0 0,0-24,0 24,0-25,0 1,0-1,0 1,0 24,0-25,0 0,0 26,0-1,0 25,0-25,25 25,-25 0,24 0,-24 25,25-25,0 25,0-1,0 1,-1 25,1-25,0 0,0 24,0-24,-1 0,1 0,0-1,0-24,-25 25,25 0,-1-25,-24 0,25 25,-25-25,25 0,-25 0,0 0,0 25</inkml:trace>
  <inkml:trace contextRef="#ctx0" brushRef="#br0" timeOffset="229375.1196">6574 7094,'0'0,"-25"0,25 0,-25 0,25 0,0 0,0 0,0 0,25 0,0-25,-25 25,24-24,1 24,0-25,25 0,-26 0,26 0,0 1,-1-1</inkml:trace>
  <inkml:trace contextRef="#ctx0" brushRef="#br0" timeOffset="230791.2005">21010 6573,'25'0,"-25"0,0 0,0 0,0 0,0 0,0 0,0 0,0 25,0 0,0-25,0 25,0-1,0 1,0 25,0-25,0-1,0 1,0 25,0-25,0 0,0-1,0 1,0 0,0-25,0 25,0-25,0 25,0-25,0 0,0 0,0 0,0 0,0 0,0-25,-25 25,25 0,0-25,0 0,-25 25,25-25,0 1,0-1,0 0,0 0,-25 0,25 0,0-24,0 24,0 0,-24-24,24 24,0-25,0 1,0 24,0 0,0 0,0 0,24 1,-24-1,25 25,0 0,-25 0,25 0,0 0,-25 25,24-25,1 24,-25-24,25 25,-25 0,0 0,0 0,0-1,0 1,0-25,0 25,-25 0,25 0,0-25,-25 24,25-24,-24 25,24-25,0 0,0 25,0-25,0 0,0 0,0 0,0 0,24-25,-24 25,25 0,0 0,0 0,0 0,-1 0,1 0,0 0,0 0,0 0,-1 25,1-25,0 25,-25-25,25 25,-25-1,0-24,0 25,-25 0,0 0,0 0,1 0,-1-1,-25 1,1 0,-1 0,0 0,1-25,-26 24,26 1,-26 0,26 0</inkml:trace>
  <inkml:trace contextRef="#ctx0" brushRef="#br0" timeOffset="231624.2482">11237 9773,'25'-25,"-25"0,0 1,0 24,0-25,0 25,-25-25,25 25,-25 0,0 0,0 0,1 25,-1 0,-25-25,25 24,1 26,-26-25,25 0,0 24,1 1,-1-25,25 24,-25 1,25-25,0 0,25 24,0-24,-1 0,1 0,0-25,25 0,-1 0,1 0,-1-25,26 25,-26-25,26 0,-1 0,1 1</inkml:trace>
  <inkml:trace contextRef="#ctx0" brushRef="#br0" timeOffset="245762.0568">8831 14039,'0'0,"0"0,0 0,0 0,0 0,0 0,0 0,0 0,0 0,0 0,0 0,0 25,0-25,25 0,-1 0,-24 0,25 0,0 0,0-25,0 25,-1 0,1-24,0 24,25-25,-26 0,1 25,25-25,-25 0,-1 25,1-24,0-1,0 25,-25-25,25 25,-25-25,0 25,0 0,0 0,0 0,0-25,0 25,0 0,-25 0,25 0,-25 0,25 0,-25 0,25-24,-25 24,1 0,24 0,-25 0,25 0,0 0,-25 0,25 0,0 0,0 0,0 0,0 0,0 0,0 0,0 0,0 0,0 0,0 24,25-24,-25 0,25 0,-25 0,24 0,1 0,-25 0,25 0,0 25,-25-25,25 0,0 0,-25 25,0-25,24 0,-24 25,0-25,0 25,0-1,0-24,0 25,-24 0,24 0,-25 24,0-24,25 0,-25 25</inkml:trace>
  <inkml:trace contextRef="#ctx0" brushRef="#br0" timeOffset="249610.2769">9897 13618,'0'0,"0"0,0 0,0 0,0 0,0 0,0 0,0 0,-24 0,24 0,0 0,0 0,0 0,0 0,0 0,0 0,0 0,24 0,-24 0,0-25,25 25,0-25,-25 25,50-25,-26 25,1-24,0-1,25 0,-26 0,26 0,-25 1,24-1,-24 25,0-25,0 0,0 25,0 0,-25-25,24 25,-24 0,0 0,0 0,0 0,0 0,0 0,0 0,0 0</inkml:trace>
  <inkml:trace contextRef="#ctx0" brushRef="#br0" timeOffset="250078.3037">10096 13841,'0'0,"0"0,0 0,0 0,0 0,0 0,0 0,0 0,0 0,0 0,0 25,0-25,0 0,0 0,0 0,0 0,0 0,0 0,0 0,0-25,0 25,25 0,-25 0,24 0,1-25,0 25,-25-25,25 25,24-24,-24 24,0-25,0 25,0-25,0 0,24 25,-24-25,0 1,0 24,-1-25,1 25,-25-25,25 25,-25 0,0 0,0 0,0 0,0 0,0 0,0 0,0 0,0 0,0 0,0 0,0 0,0 0,0 0,0 0,0 0,0 0,0 0,0 0,0 0</inkml:trace>
  <inkml:trace contextRef="#ctx0" brushRef="#br0" timeOffset="251266.3717">13097 10170,'0'0,"-25"0,25 0,0 0,0 0,0 0,-24 0,24 0,0 0,0 0,-25 0,25 0,0 0,0 0,-25 25,25-25,0 0,0 0,0 0,0 0,0 0,0 0,0 0,0 0,0 0,0 0,0 0,0-25,25 25,-25 0,25 0,-25 0,24 0,1 0,0 0,0-25,24 25,-24 0,25-25,-25 25,24 0,-24-24,25 24,-1 0,-24-25,25 25,-25 0,24-25,-24 25,0 0,24 0,-24-25,-25 25,25 0,0 0,-25 0,25 0,-25 0,0 0,0 0,0-25,0 25,0 0,0 0,0 0,0 0,0 0,0 0,0 0,0 0</inkml:trace>
  <inkml:trace contextRef="#ctx0" brushRef="#br0" timeOffset="251799.4021">12899 9872,'0'0,"0"0,0 0,0 0,-25 0,25 0,0 0,0 0,0 0,0 0,0 0,0 0,0 0,0 0,0 0,0 0,0 0,0 0,25 0,-25 0,0 0,25 0,-1 0,-24 0,25 0,25 0,-25 0,-1 0,26-25,-25 25,24 0,1 0,0-24,-26 24,26 0,0-25,-1 25,1 0,-25 0,24-25,-24 25,0 0,0 0,0 0,-25-25,24 25,-24 0,0 0,0 0,0 0,0 0,0 0,0 0,0 0,0 0,0 0,0 25,0-25,0 0,0 0,0 0,0 0,0 0,0 0,0 0</inkml:trace>
  <inkml:trace contextRef="#ctx0" brushRef="#br0" timeOffset="252970.4691">18604 8359,'0'0,"0"0,0 0,-25 0,25 0,0 0,0 0,0-25,0 25,-25 0,25 0,0-24,0 24,0 0,0-25,0 25,0 0,-25-25,25 25,0 0,0 0,0 0,0-25,0 25,0 0,0 0,0 0,0 0,0 0,0 0,0 0,0-25,0 25,0 0,0 0,0 0,0 0,0 0,0 0,0 0,0 0,0 0,0 0,0 0,0 0,0 0,0 0,0 0,0 0,0 0,0 0,0 0,0 0,0-24,25 24,-25 0,25 0,0 0,0 0,-1 0,1 0,25-25,-25 25,24 0,-24 0,25-25,-1 25,26 0,-26-25,1 25,0 0,24-25,-24 25,-1 0,-24-24,25 24,-26 0,1 0,0 0,0 0,-25 0,0 0,0 0,0 0,0 0,0 0,0 0,0 0,0 0,0 0,0 0,0 0,0 0,0 0,-25 0,25 0</inkml:trace>
  <inkml:trace contextRef="#ctx0" brushRef="#br0" timeOffset="253482.4984">18505 7863,'-25'0,"25"0,0 0,0 0,0 0,0 0,0 0,0 0,0 0,0 0,-25 0,25 0,0 0,0 0,0 0,0 0,0 0,0 0,0 0,25 0,-25 0,25 0,-1 0,1 0,0 0,0 0,24 0,-24 0,25 0,-1 0,1-25,0 25,-1 0,1 0,0-25,24 25,-49 0,24 0,1-24,0 24,-26 0,1 0,0 0,-25 0,25 0,-25 0,0 0,0 0,0 0,0 0,0 0,0 0,0 0,0 0,0 0,-25 0,25 0,0 0,0 0,-25 0</inkml:trace>
  <inkml:trace contextRef="#ctx0" brushRef="#br0" timeOffset="254902.5796">8756 8186,'-24'0,"24"0,0 0,0 0,-25 24,25-24,0 0,0 0,0 0,0 0,0 0,0 0,0 0,0 0,25 0,-25 0,24 0,-24 0,25 0,0 0,0 25,24-25,-24 0,25 0,-1 0,1 0,0 0,-1 0,1 0,-1 0,26 0,-25 0,-1-25,1 25,-1 0,1-24,0 24,-1-25,1 25,-25 0,-1 0,26-25,-25 25,-25 0,25 0,-25 0,0 0,0 0,0 0,0 0,0 0,0 0,0 0</inkml:trace>
  <inkml:trace contextRef="#ctx0" brushRef="#br0" timeOffset="255314.6032">8682 7888,'0'0,"0"25,0-25,0 0,-25 0,25 0,0 0,0 0,0 0,0 0,0 0,25 0,-25 0,25 0,-25 0,25 0,-1 0,1 0,0 0,0 0,24 0,1 0,0 0,-1-25,1 25,-1 0,1 0,24 0,-24 0,0-25,-1 25,1 0,-25 0,24-25,-24 25,0 0,0 0,-25 0,25 0,-25 0,0 0,0 0,0 0,0 0,0 0</inkml:trace>
  <inkml:trace contextRef="#ctx0" brushRef="#br0" timeOffset="263543.0738">9922 13543,'-25'0,"25"0,0 0,0 0,0 0,0 0,0 0,0 0,0 0,0 0,0 0,0 0,0 0,0 0,0 0,0 0,0 0,0 0,0 0,0 0,0 0,0 0,0 0,0 0,0 0,0 0,0 0,25 0,-25 0,25 0,-25-24,25 24,0 0,-1-25,1 25,25-25,-25 25,24-25,-24 0,25 25,-26-24,26-1,0 0,-1 0,-24 0,25 25,-1-24,-24-1,25 0,-25 25,-1-25,1 25,-25 0,25-25,-25 25,25 0,-25 0,0 0,0 0,0 0,0 0,0 0,0 0,0 0,0 0,0 0,-25 0,25 0,0 0</inkml:trace>
  <inkml:trace contextRef="#ctx0" brushRef="#br0" timeOffset="264002.1001">10096 13990,'-25'0,"25"0,0 0,0 0,0 0,0 0,0 0,0 0,-25 0,25 0,0 0,0 0,0 0,0 0,0 0,0 0,0 0,25 0,-25 0,25 0,-25 0,25-25,-1 25,-24 0,25-25,25 0,-25 25,-1-24,26-1,-25 0,25 25,-1-50,1 26,-1-1,1 0,24 0,-24 0,0 1,-1-1,1 0,-1 0,-24 25,0-25,0 25,0 0,-25 0,0-24,0 24,0 0,0 0,0 0,0 0,0 0,0 0,0 0,0 0,0 0,0 0,0 0</inkml:trace>
  <inkml:trace contextRef="#ctx0" brushRef="#br0" timeOffset="266034.2163">7715 15677,'-25'0,"25"0,-25 0,25 0,-25 0,0 24,25-24,-24 0,24 0,0 0,-25 0,25 25,0-25,0 0,0 0,0 0,0 0,0 0,0 0,25 0,-25 0,24 0,1 0,0 0,0 0,24-25,-24 25,0 0,25-24,-26 24,26-25,-25 0,24 25,-24-25,25 0,-1 25,-24-24,25-1,-25 0,0 25,24-25,-24 0,0 25,-25-24,25 24,-25 0,24 0,-24 0,0 0,0-25,0 25,-24 0,24 0,-25 0,25 0,-25 0,25 0,-25-25,25 25,-25 0,1 0,24 0,-25 0,25 0,0 0,0 0,0 0,-25 0,25 0,0 0,0 0,0 0,0 0,0 0,0 0,0 0,25 0,-25 0,25 25,-25-25,24 0,1 0,0 0,-25 0,25 0,0 0,-1 25,-24-25,25 0,-25 0,25 0,-25 24,0-24,0 25,0-25,0 25,0 0,0 0,-25-1,0 1,25 0,-24 0</inkml:trace>
  <inkml:trace contextRef="#ctx0" brushRef="#br0" timeOffset="271006.5007">8880 15429,'0'24,"-24"-24,24 0,0 0,-25 0,25 0,0 0,0 0,0 0,0 0,0 0,25 0,-25 0,24-24,1 24,0-25,0 25,0-25,24 0,1 0,-1 0,-24 25,25-24,-1-26,1 25,0 0,-1 1,-24-1,0 25,25-25,-26 0,-24 25,25-25,-25 25,25 0,-25 0,0 0,0 0,0 0,-25 0,25 25,-25-25,1 25,-1-25,0 25,0 0,0-1,-24-24,24 25,-25 25,1-25,24-1,-25 1,1 0,24 0,-25 0,25-25,1 25,-1-1,0-24,0 0,25 25,0-25,0 0,0 0,0 0,0-25,0 25,25-24,0 24,0-25,-1 25,26-25,-25 0,24 0,-24 0,25 1,-1-1,1 0,-25 0,25 0,-26 1,26-1,-25 25,-25-25,25 25,-25 0,24-25,-24 25,0 0,0 0,0 0,0 0,0 0,0 0,0 0,0 0,0 0</inkml:trace>
  <inkml:trace contextRef="#ctx0" brushRef="#br0" timeOffset="272254.5721">14586 13345,'-25'0,"-25"0,0 25,1-25,24 25,-25-25,26 24,-26-24,0 25,26 0,-1-25,-25 25,25 0,1-1,-1 1,0 0,0 0,0 0,1-1,24 1,-25-25,25 25,-25 0,25 0,0-1,0 1,0 0,0 0,0 24,0-24,0 0,25 25,-25-26,0 26,25-25,-25 24,24-24,1 25,-25-1,25-24,0 25,0-25,-1 24,1-24,0 0,0 0,24 0,-24-1,0 1,25 0,-26 0,26-25,-25 25,24-25,-24 24,25-24,-25 0,24 0,1 0,-25 0,24 0,-24 0,25 0,-1-24,-24 24,25-25,-1 0,-24 0,25 0,-25 1,24-1,-24 0,25 0,-1-24,-24 24,25-25,-26 0,1 26,0-26,0 25,0-24,-1 24,1-25,-25 25,25-24,-25 24,0 0,0-24,25 24,-25 0,0 0,0-24,0 24,-25 0,25-25,-25 26,0-1,25-25,-24 25,-26-24,25 24,-24 0,-1 0,25 1,-49-1,24 0,1 25,-1-25,-24 25,24 0,-24 0,24 0,-24 25,24-25,-24 25,24 0,0-1,1 1</inkml:trace>
  <inkml:trace contextRef="#ctx0" brushRef="#br0" timeOffset="273666.6529">18604 10418,'0'0,"0"-25,0 25,-25 0,25 0,-25 0,25-25,-25 25,1 0,-1 0,0 25,0-25,0 0,1 25,-1-25,0 25,0-25,0 25,1-25,-1 24,0 1,0-25,0 25,1 0,24 0,-25-1,25 1,-25 25,25-25,0-1,0 26,0 0,0-26,0 26,25-25,-25 24,25-24,-1 25,1-25,0-1,0 1,0 0,24-25,-24 25,0 0,24-25,-24 0,25 0,-25 0,24 0,-24 0,0 0,0 0,-1-25,1 25,0-25,0 25,0-25,-1 0,1 1,0-1,0 0,0-25,0 26,-1-26,1 25,-25 0,25-24,-25 24,0-25,0 26,0-26,0 25,0 0,-25-24,0 24,1 0,-1-24,0 24,-25 0,25 0,-24 0,24 25,-25-24,26 24,-26 0,25 0,-24 24,24-24,0 0,-25 25</inkml:trace>
  <inkml:trace contextRef="#ctx0" brushRef="#br0" timeOffset="274595.706">21655 10319,'0'-25,"0"25,-25 0,25 0,0 0,-25 0,0 0,25 0,-24 0,-1 0,0 0,0 0,0 25,1-25,-1 25,0-25,0 24,-24 1,24-25,0 25,0 0,0 0,1-1,24 1,-25 25,0-25,25-1,-25 26,25-25,-25 24,25-24,0 25,0-1,0 1,0-25,25 24,-25 1,0-25,25 24,-25-24,25 0,0 25,-25-25,24-25,1 24,0 1,0-25,0 25,24-25,-24 0,0 0,24 0,1 0,-25 0,24 0,-24-25,25 25,-25-25,24 1,-24 24,25-25,-26 0,1 0,25-25,-25 26,-1-1,1-25,0 25,0 1,0-26,0 25,-25 0,24-24,-24 24,0-25,0 26,-24-1,24-25,-25 25,0 1,0-26,0 25,-24-24,24 24,-25 0,1 0,-1 0,25 1,-24-1,-1 25,0-25,1 25,24 0,-25 0,1 0,24 0</inkml:trace>
  <inkml:trace contextRef="#ctx0" brushRef="#br0" timeOffset="276166.7959">9426 10492,'-25'0,"25"0,-24 25,24-25,-25 25,25-25,0 25,-25 0,25-1,0 1,0 0,0 0,0 0,0-1,0 26,25-25,0 24,-25-24,24 25,1-25,0-1,0 26,0-25,-1 0,1-25,0 24,0 1,24-25,-24 25,0-25,25 0,-26 0,1 0,0 0,0-25,24 25,-24-25,0 25,0-24,0 24,-25-25,24 0,1 0,0 0,0 1,-25-1,25 0,-1 0,-24 0,0 1,25-1,-25 0,0-25,0 26,0-1,0 0,-25 0,1-24,-1 24,0 0,0 0,-24 0,-1 1,0-1,26 25,-26-25,0 25,1 0,-26 0,26 0,-1 25,25-25,-24 25,-1-1,1 1,-1 0,0 0,1 24</inkml:trace>
  <inkml:trace contextRef="#ctx0" brushRef="#br0" timeOffset="277216.8559">6375 10517,'-49'-25,"24"1,-25 24,25-25,1 0,-1 25,0 0,25 0,-25 0,0 0,0 0,1 0,-1 0,0 25,25-25,-25 25,0-25,1 24,-1-24,0 25,25 0,-25 0,0 0,25-1,-24 26,24-25,-25 0,25 24,0-24,0 25,0-1,0-24,0 25,25-26,-25 26,24-25,-24 0,25 24,0-24,0 0,0 0,-1 0,1-1,25 1,-25 0,-1 0,26-25,-25 25,0-25,24 0,1 0,-25 0,24-25,1 25,-25-25,24 25,1-25,0 0,-1-24,-24 24,25 0,-1-25,-24 26,0-1,0-25,-1 25,1 1,-25-26,25 25,-25 0,0-24,0 24,0 0,0-24,0 24,-25 0,0 0,1-24,-1 24,-25-25,25 25,-24 1,-1-1,1 0,-1 0,0 25,1-25,-1 25,-24 0,24 0,1 0,-1 0,0 25,1 0,-1 0,25 0</inkml:trace>
  <inkml:trace contextRef="#ctx0" brushRef="#br0" timeOffset="278142.9089">4044 10443,'-25'0,"-25"0,0 0,1 0,-1 0,25 0,-24 25,-1-25,25 24,-24-24,24 25,-25 0,26 0,-26-25,25 25,0-1,-24 26,24-25,0 0,-24-1,24 1,0 0,0 0,25 0,-25-1,1 1,24 0,0 0,0 0,0-1,0 1,24 0,1 25,-25-26,25 1,25 0,-26 0,1 0,0 0,25-1,-26 1,26 0,-25 0,24-25,1 25,-25-25,24 24,1-24,0 0,-26 0,26 0,0-24,-1 24,-24-25,25 25,-25-25,24 0,-24 0,0 1,24-1,-24 0,0 0,0-25,-25 26,25-26,-1 25,-24-24,25-1,-25 0,25 26,-25-26,0 0,0 1,-25 24,25-25,-25 1,1 24,-1-25,-25 26,1-1,24 0,-50 0,26 0,-1 1,-24 24,24 0,0 0,-24 0,0 24,24 1,0 0,-24 0,24 0,1 24,-1-24</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4:45:00.489"/>
    </inkml:context>
    <inkml:brush xml:id="br0">
      <inkml:brushProperty name="width" value="0.05292" units="cm"/>
      <inkml:brushProperty name="height" value="0.05292" units="cm"/>
      <inkml:brushProperty name="color" value="#FF0000"/>
    </inkml:brush>
  </inkml:definitions>
  <inkml:trace contextRef="#ctx0" brushRef="#br0">8756 9599,'0'-24,"0"24,0 0,0 0,0 0,0 0,0 0,0 0,0 0,0 24,0 1,0 0,0 0,-24 0,24-1,0 26,0-25,-25 24,25 1,0-25,0 24,0 1,-25-25,25 25,0-26,0 1,0 0,0 0,0 0,0-1,0 1,0-25,0 25,0-25,0 0,0 0,0 0,0 0,0 0,0 0,0-25,0 0,0 25,0-24,0-1,0-25,0 25,0-24,0-1,0 0,0 1,25-26,-25 26,0-1,0 1,0-26,0 26,25 24,-25-25,0 25,24 1,-24-1,25 0,-25 25,0-25,25 25,-25 0,25 0,-25 25,25-25,-25 25,24 0,1-1,0 1,-25 25,25-1,0-24,-1 25,-24-25,25 24,-25 1,25-25,-25-1,25 26,-25-25,25 0,-25-1,24-24,-24 25,0 0,25-25,-25 25,0-25,0 25,0-25,0 0,0 0,0 25,0-25</inkml:trace>
  <inkml:trace contextRef="#ctx0" brushRef="#br0" timeOffset="172.0098">8608 9897,'0'25,"0"-25,0 0,0 0,0 0,0 0,0 0,24 0,-24 0,25 0,0 0,0 0,0 0,24 0,-24-25,0 25,24 0,1-25</inkml:trace>
  <inkml:trace contextRef="#ctx0" brushRef="#br0" timeOffset="536.0306">9228 9723,'0'0,"0"0,0 0,0 0,0 0,0 0,-25 0,25 0,0 0,0 0,0 0,0 0,0 0,0 25,0-25,0 25,0-25,25 25,-25-25,0 25,0-1,24 1,-24-25,0 25,25 0,-25-25,0 25,0-25,0 24,0-24,0 25,0-25,0 0,25 0,-25 0,0 0,0 0,0 0,0 0,0 0,0-25,0 25,0-24,0-1,0 25,25-25,-25 0,0 0,25 1,-25-1,25 0,-1 0,-24 25,25-25,0 25,-25 0,25 0,0 0,-25 0,24 25,1-25,-25 25,25-25,-25 25,25-25,-25 25,0-1,25-24,-25 25,0 0,0-25,0 25,0 0,0-25</inkml:trace>
  <inkml:trace contextRef="#ctx0" brushRef="#br0" timeOffset="1244.0711">9600 9649,'0'0,"0"0,0 0,25 0,-25 0,0 0,0 0,0 25,24-25,-24 25,0-25,25 24,-25 1,0 0,25-25,-25 25,0 0,25-25,-25 24,25-24,-25 25,24-25,-24 0,25 25,-25-25,25 0,-25 0,25 0,-25 0,25 0,-25 0,24 0,1 0,-25-25,25 25,0-25,-25 25,25-24,-25-1,24 0,-24 25,25-25,-25 0,0 25,0-24,0 24,0-25,25 25,-25 0,0 0,0-25,0 25,0 0,0 0,0 25,0-25,0 0,0 25,0-25,25 24,-25-24,0 25,0-25,0 25,25-25,-25 25,0-25,24 25,-24-25,25 0,-25 24,25-24,0 0,-25 0,25 0,-1 0,-24 0,25 0,0 0,0-24,0 24,-25 0,25-25,-1 25,-24-25,25 0,-25 25,25-25,-25 1,0-1,0 0,0 25,0-25,0 0,0 25,0-24,0 24,0 0,0 0,0 0,0 0,0 0,0 24,0-24,0 25,0 0,0 0,0 24,0-24,0 25,0-25,0 24,0 1,25-1,-25 1,25 0,-25-1,24 1,-24 0,0-1,0 1,0-1,25 1,-25 0,0-26,0 26,0 0,0-26,0 1,0 0,-25 0,25 0,-24-1,24-24,-25 25,0-25,0 0,0 0,1 0,-1-25,0 25,-25-24,25 24,1-25,-26 0,25 0,-24-24</inkml:trace>
  <inkml:trace contextRef="#ctx0" brushRef="#br0" timeOffset="1400.08">10121 9203,'0'-25,"0"25,0 0,0-25,0 25,0-25,0 25,0 0,0-25,0 25,0 0,0 0</inkml:trace>
  <inkml:trace contextRef="#ctx0" brushRef="#br0" timeOffset="1992.1139">10890 9699,'0'0,"-25"-25,25 25,0 0,0 0,0 0,0 0,0 0,0 0,0 0,25 0,-1 0,1 0,0 0,0 0,24-25,-24 25,25 0,-1-25,1 25,0-25,-1 25,26-24,-26 24,1-25,0 0,-1 25,-24-25,25 0,-26 25,1-24,0 24,0-25,-25 25,0-25,0 0,0 25,0-25,-25 25,0-24,0 24,25 0,-24 0,-1 0,-25-25,25 25,25 0,-24 0,-1 0,0 25,25-25,0 0,0 0,0 0,0 0,25 24,-25-24,25 25,-1-25,26 0,-25 25,0 0,24-25,-24 25,25-25,-26 0,1 24,0-24,25 25,-50-25,24 25,1-25,-25 25,0 0,0-25,-25 24,1 1,-1 0,0-25,0 25,-24 0,-1-1</inkml:trace>
  <inkml:trace contextRef="#ctx0" brushRef="#br0" timeOffset="6130.3506">6202 3795,'24'0,"-24"0,0 0,0 0,25 0,-25 0,0 0,0 0,25 0,-25 0,25 0,-25 0,0 0,25 0,-25 0,24 0,-24 0,25 0,0 0,-25 0,25 0,0 0,-1 0,-24 0,25 0,25 0,-25-25,-1 25,1 0,0 0,25 0,-26 0,26-24,-25 24,24 0,-24 0,0 0,25-25,-26 25,26 0,-25 0,0 0,24 0,-24 0,0 0,25-25,-26 25,1 0,0 0,25 0,-26 0,1 0,0 0,0 0,0 0,-1 0,1 0,25 0,-25 0,-1 0,1 0,0 0,0-25,0 25,-1 0,-24 0,25 0,0 0,0 0,0 0,-1 0,1 0,0 0,0-25,24 25,-24 0,0 0,0 0,0 0,-1 0,1 0,0-25,25 25,-25 0,-1 0,1 0,0 0,0 0,0 0,-1 0,1-24,0 24,0 0,0 0,-1 0,1 0,0 0,-25 0,25 0,0 0,-1 0,1 0,-25 0,25 0,0 0,0 0,-1-25,-24 25,25 0,0 0,0 0,0 0,-25 0,24 0,1 0,0 0,0 0,0 0,-1 0,1 0,0 0,0 0,0 0,-1 0,1 0,0 0,0 0,0 0,-1 0,1 0,0 0,0-25,0 25,0 0,-1 0,1 0,0 0,0 0,0 0,24 0,-24 0,0 0,0 0,-1 0,1 0,0 0,25 0,-26 0,1 0,25 0,-25 0,-1 0,26 0,-25 0,0 0,24 0,-24 0,25 0,-26-25,1 25,25 0,-25 0,-1 0,1 0,25 0,-25 0,0 0,-1 0,26 0,-25 0,0 0,-1 0,26 0,-25 0,0 0,-1 0,26 0,-25 0,0-25,-1 25,26 0,-25 0,0 0,-1 0,1 0,25 0,-25 0,-1 0,1 0,0 0,0 0,0 0,-1 0,1 0,0 0,0 0,0 0,-1 0,26 0,-25 0,0 0,0 0,-1 0,1 0,0 0,0 0,0 0,-1 0,1 0,0-24,0 24,0 0,-1 0,1 0,0 0,0 0,0 0,-1 0,26 0,-50 0,25 0,0 0,-1 0,1 0,0 0,0 0,0 0,-1 0,1 0,0 0,0 0,-25 0,25 0,-1 0,1 0,0 0,0 0,0 0,-1 0,1 0,0 0,0 0,0 0,-1 0,1 0,0 0,0 0,0 0,0 0,24-25,-24 25,0 0,0 0,-1 0,1 0,0 0,0 0,24 0,-24 0,0 0,0 0,0 0,-1 0,1 0,0 0,0 0,0 0,-1 0,1 0,0 0,0 0,24 0,-24 0,0 0,0 0,0 0,-1 0,1 0,0 0,25 0,-26 0,1 0,0 0,0 0,0 0,0 0,24 0,-24 0,0 0,0 0,-1 0,1 0,0 0,0 0,0 0,-1 0,1 0,0 0,25 0,-26 0,1 0,0 0,0 0,24 0,-24 0,0 0,0 0,0 0,-1 0,1 0,25 0,-25 0,-1 0,1 0,25 0,-25 0,-1 0,26 0,-25 0,0-25,24 25,-24 0,0 0,25 0,-26 0,26 0,-25 0,24 0,-24 0,25 0,-25 0,24 0,-24 0,25 0,-26 0,26 0,0 0,-26 0,26 0,-25 0,24 0,-24 0,25 0,-25 0,24 0,-24 0,25 0,-1 0,-24 0,25 0,-25 0,24 0,-24 0,25 0,-26 0,26 0,-25 0,24 0,1 0,-25 0,24 0,-24 0,25 0,-25 0,24 0,-24 0,25 0,-26 0,26 0,-25 0,24 0,-24 0,25 0,-25 0,24 0,-24 0,25 0,-25 0,-1 0,26 0,-25 0,24 0,-24 0,25 0,-25 0,24 0,-24 0,25 0,-26 0,26 0,-25 0,0 0,24 0,-24 0,25 0,-26 0,26 0,-25 0,0 0,24 0,-24 0,25 0,-26 0,1 0,25 0,-25 0,24 0,-24 0,0 0,25 0,-26 0,26 0,-25 0,24 0,-24 0,25 0,-25 0,24 25,-24-25,25 0,-1 0,-24 0,25 0,-26 0,26 0,0 0,-26 0,26 0,0 25,-26-25,26 0,-25 0,24 0,1 0,-25 0,25 24,-1-24,-24 0,25 0,-1 0,1 25,-1-25,-24 0,25 0,-1 0,1 25,0-25,-1 0,-24 0,25 25,-1-25,1 0,-1 25,1-25,0 0,-1 0,1 24,0-24,-1 0,1 25,-1-25,1 0,0 25,-1-25,1 0,-1 25,1-25,0 0,-1 25,1-25,-1 0,1 25,0-25,-1 0,1 24,-1-24,1 0,0 25,-1-25,26 0,-26 25,1-25,0 0,-1 0,1 25,-1-25,1 0,0 0,-1 25,1-25,-25 0,24 0,26 0,-26 0,-24 0,25 0,-1 24,1-24,-1 0,-24 0,0 0,25 0,-25 0,-1-24</inkml:trace>
  <inkml:trace contextRef="#ctx0" brushRef="#br0" timeOffset="12767.7302">12601 9079,'0'0,"-25"24,25-24,-24 0,-1 25,25-25,0 25,-25 0,25 0,0-1,0 1,0 0,0 0,0 24,25-24,0 25,-1-25,1-1,0 1,0 25,24-25,-24-1,0 1,25 0,-26 0,26 0,-25-1,0-24,-1 25,1 0,0 0,-25-25,25 25,-25-1,0-24,0 25,0 0,-25-25,25 25,-25-25,0 25,1-25,-26 0,25 24,0-24,-24 0,24 0,-25-24,26 24,-26 0,25-25,0 25,1-25,-1 25,25-25,-25 25,25-25,0 1,0 24,0-25,25 0,-25 0,25 0,-1 1,1 24,0-25,0 0,0 0,-1 0,1-24,0 24,0 0,0 0,-25 1,24 24,1-25,-25 0,0 0,0 0,0 1,0-1,0 0,0 0,0 0,0 1,-25 24,25-25,-24 25,-1-25,25 25,-25 0,0 0,0 0,1 0,-1 0,0 0,0 25,0-25,1 25,-1-25,0 24,0 1,25-25,-25 25,25-25</inkml:trace>
  <inkml:trace contextRef="#ctx0" brushRef="#br0" timeOffset="13103.7495">13172 9178,'0'0,"0"0,0 0,0 0,0 0,0 0,0 0,0 0,0 0,0 0,0 0,0 0,0 0,0 0,0 0,-25 0,25 25,0-25,0 0,0 0,0 0,0 0,0 0,0 0,0 0,0 0,0 0,0 0,0 0,25-25,-25 25,0 0,0 0,24 0,-24 0,0 0,0 0,0 0,0 0,0 0,0 0,0 0,0 0,0 0</inkml:trace>
  <inkml:trace contextRef="#ctx0" brushRef="#br0" timeOffset="13391.7659">13444 9649,'0'0,"0"0,0 0,0 0,0 25,0-25,0 0,0 0,0 0,0 0,0 0,0 0,0 0,0 0,0 0,0 0,0 0,0 0,0 0,0 0,0 0,0-25,0 25,0 0,25 0,-25-25,0 25,0 0,0 0,0 0,0-25,0 25,0 0,0 0,0 0,-25 0,1 0,24 0</inkml:trace>
  <inkml:trace contextRef="#ctx0" brushRef="#br0" timeOffset="13759.787">13693 9203,'0'-25,"0"25,0-25,0 25,0-25,0 25,0 0,0 0,0-25,0 25,0 0,0 0,0 0,0 0,0 25,0-25,0 0,0 25,24-25,-24 25,0 0,25-1,-25 1,25 25,-25-25,0-1,25 26,-25-25,25 24,-25-24,0 0,24 25,-24-26,25 1,-25 0,25-25,-25 25,0 0,25-25,-25 24,0-24,0 0,0 25,0-25,25 0</inkml:trace>
  <inkml:trace contextRef="#ctx0" brushRef="#br0" timeOffset="14347.8206">14561 9004,'25'-25,"-25"25,24 0,-24-25,0 25,0 0,0 0,0 0,0 0,-24 0,24 25,-25-25,0 0,25 0,-25 25,0-25,0 0,1 25,-1-25,0 0,0 25,0-25,1 0,24 0,-25 0,25 0,0 25,0-25,-25 0,25 0,0 0,0 0,0 0,0 24,0-24,0 0,0 0,0 0,0 25,0-25,0 0,0 25,0-25,0 25,0-25,0 0,0 25,0-25,0 24,0-24,0 25,0-25,0 25,0-25,0 0,0 0,0 25,0-25,0 0,25 0,-25 0,0 0,0 0,0 0,0 0,25 0,-25-25,24 25,-24 0,0 0,25-25,-25 25,0 0,25 0,-25 0,25-25,-25 25,25 0,-25 0,24 0,1 0,-25 0,25 0,0 25,0-25,-25 25,25-25,-1 25,-24 0,25-1,0-24,-25 25,0 0,25 0,-25 0,0-1,0 1,0-25,0 25,-25 0,25-25,-25 25,0-1,1-24,-26 25,25-25,-25 0,1 0,24 25,-25-25,1 0,-1-25</inkml:trace>
  <inkml:trace contextRef="#ctx0" brushRef="#br0" timeOffset="17928.0254">5036 5035,'0'25,"0"-25,0 0,0 0,0 0,0 0,0 0,0 0,0 0,25 0,-25 0,24 0,1 0,0 25,25-25,-26 0,26 0,0 0,-1 0,1 0,24 0,-24 0,24 0,1 0,-1 0</inkml:trace>
  <inkml:trace contextRef="#ctx0" brushRef="#br0" timeOffset="18508.0586">9749 5209,'0'25,"0"-25,0 0,0 0,0 0,0 0,0 0,0 0,0 0,0 0,0 0,24 0,-24 0,25 0,-25 0,25 0,0 0,0 0</inkml:trace>
  <inkml:trace contextRef="#ctx0" brushRef="#br0" timeOffset="18692.0691">11038 5135,'25'0,"0"0,25 24,-26-24,1 0,0 0,0 0,-25 0,25 0,-1 0,1 0,0 0,25 0,-25-24,-1 24,1 0,0 0,25 0</inkml:trace>
  <inkml:trace contextRef="#ctx0" brushRef="#br0" timeOffset="19551.1182">14288 4961,'25'0,"-1"25,1-25,0 0,0 0,0 0,-1 0,26 0,-25 0,25 0,-1 25,-24-25,25 0,-1 0,1 0,-1 0</inkml:trace>
  <inkml:trace contextRef="#ctx0" brushRef="#br0" timeOffset="20168.1535">18405 5060,'25'25,"-25"-25,25 0,-25 0,0 0,25 0,-25 0,25 0,-25 0,24 0,-24 0,25 0,0 0,-25 0,25 0,0 0,24 0</inkml:trace>
  <inkml:trace contextRef="#ctx0" brushRef="#br0" timeOffset="24517.4023">7392 6300,'25'0,"0"0,-25 0,25 0,-1 0,-24 0,0 0,25 0,-25 0,0 0,0 0,0 0,0 0,0 0,0 0,25 0,-25 0,0 0,25 0,-25 0,25 0,-1 0,-24 0,25 0,25 0,-25 0,-1 0,1 0</inkml:trace>
  <inkml:trace contextRef="#ctx0" brushRef="#br0" timeOffset="28289.618">8880 11857,'0'0,"0"0,0 0,0 0,0 0,0 0,0 0,0 0,0 0,0 0,0 0,0 24,0-24,0 25,0 0,25 25,-25-26,0 1,25 25,-25-25,25 24,-25-24,0 0,0 0,0 0,0-1,0 1,25 0,-25 0,0-25,0 0,0 25,0-25,0 0,0 0,0 0,0 0,0 0,0 0,0-25,-25 25,25-25,-25 25,25-25,-25 0,0 1,25-26,-24 25,24 0,-25 0,25-24,-25 24,25 0,0 0,0 1,0-1,0 25,0-25,25 25,0-25,-1 25,1 0,0 0,0 0,0 0,24 25,-24-25,0 0,24 0,-24 0,25 25,-25-25,-1 0,26 0,-25 25,0-25,0 0,-1 0,1 0,0 0,-25 0,25 0,-25 0,0 0,0 0,0-25,0 25,0 0,0 0,0 0,0 0,0 0,0 0,0 25,0-25,0 0,-25 0,25 0,0 24,0-24,-25 25,25 0,-25 0,25-25,-24 25,24-1,0-24,-25 25,25 0,0-25,-25 0,25 25,0-25,0 0,0 0,0 0,0 0,0 0,0 0,0 0,0-25,0 25,0-25,0 0,25 1,-25-1,0 0,0 0,25 0,-25-24,0 24,24 0,-24-24,25 24,-25-25,25 25,-25 1,25-1,-25 0,25 25,-1 0,-24 0,25 0,-25 0,25 25,0 0,0-1,-25 1,24 25,1-25,0 24,0 1,-25-25,25 24,-1-24,-24 25,25-26,-25 1,25 0,-25 0,0 0,25 0,-25-25,0 24,25-24,-25 0,0 25,24-25,-24 0,0 0,0 0</inkml:trace>
  <inkml:trace contextRef="#ctx0" brushRef="#br0" timeOffset="29098.6643">10195 12105,'25'-25,"0"25,-25-25,0 25,24-25,-24 0,25 25,-25-24,0-1,0 0,0 25,0-25,0 0,0 25,0-24,-25-1,25 25,-24 0,-1-25,25 25,-25 0,0 0,0 0,1 0,-1 0,0 25,0-25,0 25,1-1,24 1,-25 0,25 0,-25 0,25-1,0 1,0 25,0-25,0-1,0-24,25 25,-25 0,25-25,-25 25,24-25,1 0,-25 25,25-25,-25 0,25 0,0-25,-25 25,24 0,-24 0,25-25,-25 25,25-25,-25 0,0 25,25-24,-25-1,0 0,0 0,0 0,0 1,0-1,0 0,0 0,0 25,0 0,0-25,0 25,0 0,0 0,0 0,0 25,0-25,0 25,0-25,0 25,0 0,25-25,-25 24,0 1,24-25,-24 25,25 0,-25-25,25 0,-25 25,25-25,-25 0,25 0,0 0,-25 0,24 0,1 0,-25 0,25-25,0 25,-25 0,25-25,-25 25,24-25,-24 0,0 25,0-24,25-1,-25 0,0 25,0-25,0 0,0 1,0 24,0-25,-25 25,25 0,0 0,0 0,0 0,0 0,0 0,0 0,0 25,25-1,-25-24,0 25,25 0,-25 0,0 0,25-25,-25 24,0 1,0 0,0 0,0-25,25 25,-25-25,0 24,0-24,0 25,0-25,0 0,0 0,0 0,0 0,0 0,0 0,0 0,0 0,0-25,0 25,0-24,0 24,0-25,0 0,0 0,24 0,-24 25,25-24,-25-1,25 0,-25 25,25 0,0-25,-25 25,24 0,1 25,0-25,-25 25,25 0,0-25,-25 24,24 1,-24 0,25 0,-25-25,0 25,0-1,0 1,0-25,0 25</inkml:trace>
  <inkml:trace contextRef="#ctx0" brushRef="#br0" timeOffset="29534.6892">11237 11956,'0'0,"0"0,0 25,25-25,-25 0,24 0,-24 0,25 0,0 0,0 0,0 0,24 0,-24-25,25 25,-25 0,24-25,1 25,-25-25,24 25,-24-25,25 1,-26 24,1-25,0 25,0 0,-25-25,0 25,0-25,0 25,0-25,0 25,0-24,-25 24,25-25,-25 0,0 25,1-25,24 25,-25-25,0 25,0-24,25 24,-25 0,25 0,0 0,0 0,0 0,0 0,0 0,0 0,0 0,25 24,0-24,-25 0,25 25,0 0,-1-25,1 25,0 0,0-1,-25 1,25-25,-1 25,-24 0,0 0,0-25,0 24,0 1,0 0,-24-25,-1 25,0 0,-25-1,26 1,-26 0</inkml:trace>
  <inkml:trace contextRef="#ctx0" brushRef="#br0" timeOffset="34785.9896">12849 11063,'0'-25,"-25"25,1 0,24 0,-25 0,0 0,0 0,25 0,-25 25,1-25,-1 25,25-1,-25 1,25 0,-25 0,25 0,0 0,0-1,25 1,-25 0,25 0,0 0,-1-1,26 1,-25 0,24 0,-24 0,25-1,-1-24,-24 25,25 0,-1-25,-24 25,0 0,25-25,-26 24,-24-24,25 25,-25 0,0-25,0 25,0-25,0 25,-25-1,1-24,-1 25,-25-25,25 25,-24-25,24 0,-25 0,26 0,-1 0,-25 0,25-25,1 25,24-25,-25 1,25 24,0-25,0 0,0 0,0 0,25 1,-25-1,24 0,1 0,0-24,0 24,0 0,-1 0,1 0,0-24,0 24,0 0,-1 0,1 1,-25-1,25 0,-25 0,0 0,0 0,0 1,-25-1,25 0,-25 25,1-25,-1 25,0 0,0 0,-24 0,24 0,0 0,0 25,0-25,-24 25,24 0,0-1,0-24,1 25</inkml:trace>
  <inkml:trace contextRef="#ctx0" brushRef="#br0" timeOffset="35090.007">13544 10939,'25'-25,"-25"25,0 0,0 0,0 0,0 0,0 0,0 0,0 25,0-25,0 25,0-25,-25 24,25-24,0 25,0-25,0 25,0-25,0 0,0 0,0 0,0 0,0 0,0 0,25 0,-25 0,24 0,-24-25,0 25,25 0,-25-25,0 25,25-24,-25 24,0-25,0 25,0 0,0 0,0 0,0 0,0 0</inkml:trace>
  <inkml:trace contextRef="#ctx0" brushRef="#br0" timeOffset="35322.0203">13742 11336,'25'0,"-25"0,0 25,0-25,0 0,0 0,0 24,0-24,0 0,0 0,0 0,0 0,0 0,25 0,-25 0,0 0,0 0,25 0,-25 0,0-24,0 24,24 0,-24 0,0-25,0 25,0 0,0-25,0 25,0-25,0 25</inkml:trace>
  <inkml:trace contextRef="#ctx0" brushRef="#br0" timeOffset="35805.0479">13965 10740,'0'-24,"25"24,-25-25,0 25,25 0,-25-25,0 25,0 0,0 0,0 0,0 0,0 0,0 0,0 25,0-25,0 25,0-1,0 1,0 0,-25 0,25 0,0 24,-25-24,25 0,0 0,0-1,0 1,0 0,25 0,-25-25,25 25,0-25,0 0,-1 24,1-24,0 0,0 0,0 0,-1-24,26 24,-25 0,0-25,-1 25,1-25,0 0,0 25,0-25,-1 1,-24 24,0-25,0 0,0 0,0 25,0-25,0 1,0 24,0-25,-24 25,24 0,0-25,0 25,-25 0,25 0,0 0,0 25,0-25,0 25,0-25,0 24,0 26,0-25,0 0,0 24,0-24,0 25,25-1,-25-24,0 0,24 25,-24-26,25 1,-25 0,0 0,25 0,-25-25,0 24,25-24,-25 25,0-25,0 0,25 0,-25 0,0 0</inkml:trace>
  <inkml:trace contextRef="#ctx0" brushRef="#br0" timeOffset="36078.0635">14834 10790,'0'0,"0"-25,0 25,-25-25,25 25,-25 0,25 0,-25 0,25 0,0 0,-25 25,25-25,0 25,0-25,0 25,0 0,0-1,0 1,0 0,25 0,0 0,0-1,0-24,-1 25,1 0,0 0,0 0,0-25,-1 24,1 1,0-25,0 25,0-25,-25 25,24-25,-24 25,0-25,0 25,0-25,0 24,0-24,-24 25,-1-25,25 0,-50 25,25-25,1 0</inkml:trace>
  <inkml:trace contextRef="#ctx0" brushRef="#br0" timeOffset="36239.0727">14834 10716,'24'-25,"1"0,25 0,-25-24,24 24,-24 0,25 0,-1 0,1 1,-25-1,24 0,-24 25,25-25,-26 0,-24 25,25 0,-25 0,25-24</inkml:trace>
  <inkml:trace contextRef="#ctx0" brushRef="#br0" timeOffset="38061.1769">6896 6474,'0'0,"0"0,0 0,0 0,0 0,0 0,0 0,0 0,0 0,0 0,25 0,-25 0,25 0,-25 0,24 0,1 0,0 0,0-25,24 25,-24 0,25 0,0 0,-1 0,1-25,-1 25,1 0,24 0,-24-24,0 24,-1 0,1-25,-1 25,1 0,-25 0,0-25,24 25,-24 0,0 0,-25 0,25-25,-25 25,0 0,0 0,0 0,0 0,0 0,0 0,0 0,0 0,0 0,0 0,0 0,0 0,0 0,0 0,0 0,0 0,0 0,0 0,0 0,0 0</inkml:trace>
  <inkml:trace contextRef="#ctx0" brushRef="#br0" timeOffset="41361.3657">13841 6449,'-24'0,"24"0,0 0,0 0,0 0,0 0,0 0,0 0,24 0,-24 0,25 0,-25 0,25 25,0-25,0 0,24 0,-24 0,25 0,-1 0,1 0,24 0,-24 0,24 0,1 0,-1-25,25 25,-24 0,24 0,0-25,25 25,-25 0,25-24,-24 24,24 0,-25-25,25 25,0 0,-25-25,25 25,-25 0,25 0,-24 0,-1 0,-25 0,1 0,-1 0,1 0,-26 0,1 0,-1 0,-24 0,0 0,0 0,-25 0,0 0,0 0,0 0,0 0,-25 0</inkml:trace>
  <inkml:trace contextRef="#ctx0" brushRef="#br0" timeOffset="41749.3879">14883 6524,'-25'0,"-24"0,24 0,25 0,-25 24,25-24,0 0,0 0,0 0,0 0,25 0,0 0,0 0,-1 0,26 0,0 0,-1 0,26-24,-1 24,0 0,1 0,24-25,0 25,0 0,1-25,24 25,-25 0,25-25,0 25,0 0,0-25,0 25,-25 0,25 0,0-24,0 24,0 0,-24 0,24 0,-25 0,0-25,-25 25,26 0,-26 0,1 0,-26 0,26 0,-26-25,1 25,-1 0,-24 0,25 0,-25-25,-1 25,1 0,-25 0,25 0,-25 0,0-25,0 25</inkml:trace>
  <inkml:trace contextRef="#ctx0" brushRef="#br0" timeOffset="42105.4083">18306 6300,'25'0,"0"0,0 0,-1 0,26 0,0 0,-1 0,1 0,24 0,25 0,1 0,-1-24,0 24,0 0,25 0,0 0,0 0,0 0,0 0,1 0,-1 0,0 0,0 0,-25 0,25 0,-25 0,0 0,0 0,1 0,-26 0,1-25,-1 25,-24 0,-1 0,1 0,-1 0,-24 0,-25 0,25 0,-25 0,0 0,0 0,0 0,0 0,0 0,0 0,0-25,0 25,0 0</inkml:trace>
  <inkml:trace contextRef="#ctx0" brushRef="#br0" timeOffset="43777.5039">14610 6524,'50'24,"0"-24,24 0,-24 25,24-25,0 0,-24 25,49-25,-24 0,-1 0,0 25,26-25,-26 0,25 0,-24 0,24 0,-25 0,1 0,24 0,-49 0,24 0,0 0,-24 0,0 0</inkml:trace>
  <inkml:trace contextRef="#ctx0" brushRef="#br0" timeOffset="44070.5207">15032 6697,'74'0,"1"0,-1 0,25 0,-24 0,24 0,0 0,1 0,-1 0,0 0,0 0,0 0,1-25,-26 25,25 0,-24 0,-26 0,26 0,-26 0</inkml:trace>
  <inkml:trace contextRef="#ctx0" brushRef="#br0" timeOffset="52037.9764">14883 6648,'50'0,"-1"0,1 0,24 0,1 0,-26-25,26 25,-1 0,1 0,-1 0,0-25,1 25,-1 0,1 0,-1 0,1 0</inkml:trace>
  <inkml:trace contextRef="#ctx0" brushRef="#br0" timeOffset="57741.3026">15429 6623,'99'0,"0"0,1 25,-1-25,0 0,0 0,0 24,-24-24</inkml:trace>
  <inkml:trace contextRef="#ctx0" brushRef="#br0" timeOffset="62171.556">16495 10641,'25'0,"-25"0,0 0,0 0,0 0,0 0,0 0,0 0,0 0,-25 0,25 0,-24 0,-1 25,0-25,0 0,0 0,1 25,-26-25,25 25,-24-25,24 24,-25-24,1 25,-1-25,25 25,-24-25,24 0,0 25,0-25,0 0,1 0,-1 0,25 0,0 0,0 0,0 0,0 0,0 0,0 0,0-25,0 25,0 0,0-25,0 25,0-25,25 25,-25-24,0 24,24 0,-24-25,0 25,0 0,0-25,25 25,-25 0,0-25,0 25,0 0,0 0,0 0,0 0,0-25,0 25,0 0,0 0,0 0,0 0,0 25,0-25,0 0,0 0,0 0,-25 25,25-25,0 25,-24 0,24-25,0 24,0 1,-25 0,25-25,0 25,-25 0,25-25,0 24,0-24,0 25,0-25,0 25,25-25,0 0,-1 0,1 0,0 0,0 0,24 0</inkml:trace>
  <inkml:trace contextRef="#ctx0" brushRef="#br0" timeOffset="66963.8301">9252 14412,'0'0,"-24"-25,24 25,0 0,0 0,0 0,-25 0,25 0,0 25,0-25,0 24,0-24,25 25,-25 0,0 0,0 0,24-1,-24 26,0-50,0 25,0 0,25-1,-25 1,0 0,0-25,0 25,0-25,0 0,0 25,0-25,0 0,0 0,0 0,0 0,0-25,0 25,0-25,0 25,0-25,-25 0,25 1,0-1,0 0,-24 0,24 0,0-24,-25 24,25-25,-25 26,25-26,0 25,-25-25,25 26,0-1,0 0,0 0,0 25,0 0,0-25,0 25,0 0,25 25,-25-25,25 0,-25 25,25 0,-25-25,24 25,1-1,0-24,-25 25,25 0,0-25,-25 0,25 25,-25-25,24 0,-24 25,25-25,-25 0,25 0,-25 0,25 0,-25-25,0 25,25 0,-25-25,24 0,-24 0,0 1,0-1,25 0,-25 0,0 0,0 1,0-1,0 0,0 0,0 0,0 25,0-24,0 24,0 0,0 0,0 24,0 1,25-25,-25 25,25 25,-25-26,25 1,-1 25,-24-25,25 24,0-24,-25 0,25 0,0 24,-25-24,24-25,-24 25,25 0,-25-25,25 25</inkml:trace>
  <inkml:trace contextRef="#ctx0" brushRef="#br0" timeOffset="67351.8523">10096 14188,'0'0,"0"0,0 0,0 0,0 0,0 0,25 25,-25-25,0 0,24 0,-24 0,0 0,25 0,-25 0,25 0,-25 0,25 0,-25 0,25 0,-25 0,24 0,-24-25,0 25,0-25,0 25,0-24,0-1,0 25,0-25,0 25,-24-25,24 25,-25 0,0-25,25 25,-25 0,0 0,1 0,24 25,-25-25,0 25,25-25,-25 25,0-25,25 25,0-1,0 1,0 0,0 0,0 0,0-1,0 1,25 0,-25-25,25 25,0 0,0 0,-25-25,24 0,1 24,0-24,0 0,0 0,24 0,-24 0,0-24,0 24</inkml:trace>
  <inkml:trace contextRef="#ctx0" brushRef="#br0" timeOffset="67943.8861">10567 14089,'-25'0,"25"0,0 0,0 0,0 0,0 0,0 25,0-25,0 0,0 0,0 25,0-25,0 0,0 0,25 24,-25-24,25 0,-25 0,25 0,-25 0,25 0,-25 0,24 0,-24-24,25 24,0 0,-25-25,25 25,-25-25,25 25,-25-25,0 25,0-25,0 25,0-24,0 24,-25-25,25 25,-25 0,25-25,-25 25,0 0,1 0,-1 0,0 0,0 25,0-25,1 25,24-25,-25 24,0 1,25-25,0 25,-25 0,25 0,0-1,0-24,25 25,-25 0,25 0,-25-25,25 25,-1-25,1 24,0-24,0 0,0 25,-1-25,1 0,0-25,25 25,-26 0,26-24,-25 24,24-25,-24 0,0 0,25 25,-26-25,1 1,0-1,-25-25,25 25,0-24,-25 24,0-25,0 1,0 24,0-25,0-24,-25 24,25 1,-25-1,0 1,0 24,1-25,24 25,-25 1,0-1,25 25,-25-25,25 25,0 25,0 0,0-1,0 1,0 0,0 25,0-1,25-24,0 25,-25-1,25 1,-1-1,1-24,-25 25,25-25,0-1,-25 26,25-25,-1-25,-24 25,25-1,-25-24,0 25,25-25</inkml:trace>
  <inkml:trace contextRef="#ctx0" brushRef="#br0" timeOffset="68271.9049">10890 13791,'0'0,"0"0,0 0,0 0,24 0,-24 0,25 0,0 0,0 0,0 0,-1 0,26-24,-25 24,0-25,24 25,-24-25,25 0,-26 25,1-25,0 25,0-24,-25 24,25-25,-25 25,0 0,0-25,0 25,0 0,0 0,0 0,0 0,0 25,0-25,0 25,0-25,0 24,0 1,0 0,0 0,25 0,-25-25,0 24,0 1,24 0,-24 0,0-25,0 25,25-25,-25 24,0-24,0 0,25 25</inkml:trace>
  <inkml:trace contextRef="#ctx0" brushRef="#br0" timeOffset="68425.9137">11336 13543,'-25'-24,"0"24,25-25,-24 25,24-25,-25 25,25-25,-25 25,25 0,0 0,0 0</inkml:trace>
  <inkml:trace contextRef="#ctx0" brushRef="#br0" timeOffset="69219.9591">11584 13643,'25'24,"-25"-24,25 25,-25 0,0-25,25 25,-25-25,0 25,0-1,24-24,-24 25,0-25,0 0,25 25,-25-25,0 0,0 0,0 0,0 25,0-25,25-25,-25 25,0 0,0-25,25 25,-25-25,25 25,-25-24,24 24,-24-25,25 0,-25 25,25 0,-25-25,25 25,-25 0,25 0,-25 0,24 0,-24 0,25 25,-25-25,25 25,-25-25,25 0,-25 25,0-25,25 0,-25 24,24-24,1 0,-25 0,25 0,-25 0,25 0,0 0,-25 0,24 0,1-24,0 24,0 0,-25-25,25 25,-1-25,-24 25,25-25,-25 0,25 25,-25-24,0-1,0 0,0 0,0 0,0 1,-25-1,25 25,-25-25,1 25,24-25,-25 25,0 0,25 25,-25-25,0 0,25 25,-24 0,24-25,-25 24,25 1,0 0,0-25,0 25,0-25,0 25,25-25,-25 24,0-24,24 0,-24 0,25 0,-25 0,25 0,0 0,-25 0,0 0,25-24,-25 24,0 0,0 0,0 0,0 0,0 0,0-25,24 25,-24 0,0 25,0-25,0 24,0-24,0 25,25 0,-25 0,25 0,-25 24,25 1,0-25,-25 24,24 1,-24-1,25 26,-25-26,0 1,25 0,-25-1,0 1,0 0,0-1,0 1,0-25,0-1,0 26,-25-25,25-25,-25 25,1-25,-1 0,0 0,0 0,0-25,-24 25,24-25,0 0,-24-24,24 24,-25-25,25 25,1-24,-1 24,25-25,0 25,0 1,0-1,25-25,-1 25,1 1,0-1,0 0,24 0,1 0,-25 25</inkml:trace>
  <inkml:trace contextRef="#ctx0" brushRef="#br0" timeOffset="72260.133">13494 13295,'-25'25,"-24"-25,24 0,0 0,0 0,25 0,-25 0,25 0,0 0,0 0,0 0,0 0,0 0,0 0,0 0,25 0,-25 0,25-25,0 25,0 0,24 0,-24-24,0 24,25-25,-26 25,1-25,25 25,-25 0,-1-25,1 0,25 25,-25-25,-1 25,-24-24,25 24,0-25,-25 25,0 0,0-25,0 25,0 0,0-25,-25 25,25 0,-25 0,1-25,-1 25,25 0,-25 0,0 0,25 0,-25 0,25 0,0 0,0 0,0 0,0 0,0 0,0 0,0 0,25 0,-25 0,0 0,25 0,0 0,-25 0,25 0,-1 0,1 0,0 0,-25 25,25-25,0 0,-1 25,-24-25,25 25,-25 0,0-25,0 24,0 1,0 0,0-25,-25 25,25 0,-24 0,-1-1,0 1,0-25,25 25</inkml:trace>
  <inkml:trace contextRef="#ctx0" brushRef="#br0" timeOffset="73088.1804">14759 12998,'0'-25,"0"25,0 0,0-25,-25 25,25 0,-24 0,24 0,-25 0,25 0,-25 0,25 25,-25-25,25 25,-25-1,25 1,-24-25,24 25,0 0,0 0,0-1,0-24,24 25,-24 0,25-25,0 25,-25-25,25 0,0 25,-1-25,1 0,-25 0,25 0,0 0,0 0,-1-25,1 25,0 0,0-25,0 25,-1-25,1 25,-25-25,25 25,-25 0,25-24,-25 24,0-25,0 25,0-25,-25 0,0 25,25-25,-25 25,1-24,-1 24,-25-25,25 25,-24-25,24 25,-25 0,26-25,-1 25,-25-25,25 25,1 0,-1-24,0 24,0 0,0-25,0 25,25-25,-24 0,24 25,0-25,0 25,0-24,0-1,0 25,0-25,24 0,-24 25,25-25,0 25,0-24,-25 24,25 0,0-25,-1 25,26 0,-25 0,0 0,-1 0,1 0,0 25,0-25,0 24,-1 1,1 0,-25 0,25 0,-25-1,0 26,0-25,0 0,0-1,0 1,0 0,-25 0,25 0,-25-1,25 1,0-25,0 25</inkml:trace>
  <inkml:trace contextRef="#ctx0" brushRef="#br0" timeOffset="73383.1972">15206 12601,'0'-25,"24"25,-24 0,0 0,0 25,0-25,0 0,0 0,-24 25,24-25,0 24,0-24,0 25,0-25,0 0,0 25,0-25,0 0,0 0,0 0,0 0,0 0,0 0,0 0,0 0,0 0,0 0,0 0,24-25,-24 25,0 0,0-25,0 25,0 0,0 0,0 0,0 0,0 0</inkml:trace>
  <inkml:trace contextRef="#ctx0" brushRef="#br0" timeOffset="73660.2131">15404 12898,'0'0,"0"25,0-25,-25 25,25-25,0 0,0 0,0 25,0-25,0 0,0 0,0 0,0 0,0 0,0 0,0 0,0 0,25 0,-25 0,0 0,25-25,-25 25,0 0,0-25,0 25,0 0,0 0,0-25,0 25,0 0,0 0,0 0,0 0,-25 0,0 0</inkml:trace>
  <inkml:trace contextRef="#ctx0" brushRef="#br0" timeOffset="74107.2387">15776 12427,'0'-25,"0"1,0 24,0 0,0-25,0 25,0 0,-25 0,25 0,-24 0,24 0,-25 0,25 25,-25-1,25 1,-25 0,25 0,0 0,-25-1,25 1,0 25,0-25,0-1,25 26,-25-25,25 0,-25-1,25-24,-25 25,25 0,-1-25,-24 0,25 25,0-25,-25 0,25 0,0 0,-25 0,24 0,1 0,-25-25,25 25,0-25,-25 25,25-25,-1 25,-24-24,25-1,-25 0,25 0,-25 0,0 1,0-1,0 0,-25 0,25 0,-25 25,1-24,-1-1,0 25,0 0,-24-25,24 25,0 0,-25 25,26-25,-1 0,0 0</inkml:trace>
  <inkml:trace contextRef="#ctx0" brushRef="#br0" timeOffset="74420.2566">16123 12378,'50'-25,"-25"25,0-25,-1 25,1 0,-25-25,25 25,-25 0,0 0,0 0,-25 0,25 25,-25-25,25 0,-24 25,-1-25,25 25,-25-25,25 24,0 1,0 0,0 0,0 0,0-1,25 1,0 0,-25 0,24 0,1-1,0 1,0 0,0 0,-1 0,1-25,0 24,0 1,0-25,-25 25,24-25,-24 25,25-25,-25 25,0-25,0 0,0 24,0-24,0 0,-25 25,25-25,-24 0,-1 0,0 25,-25-25</inkml:trace>
  <inkml:trace contextRef="#ctx0" brushRef="#br0" timeOffset="74608.2673">16074 12353,'25'-25,"-1"0,1 0,25-24,-25 24,24 0,-24 0,25 25,-1-25,1 1,-1-1,1 0,-25 25,24-25,1 25,-25-25,0 25,0 0,-1 0,1 0,-25 0,25 0</inkml:trace>
  <inkml:trace contextRef="#ctx0" brushRef="#br0" timeOffset="74932.2858">17488 13097,'-50'25,"25"-1,-24 1,-1 0,0 0,-24 0,0 0,-1 24,-24-24,0 25,0-1,-26 1,1-1,0 26,0-26,0 1,0 0,0-1,0 1,0-1,0 1,0 0,25-26,-25 26,25-25,0 24,24-24,1 25,-1-25,1-1,24 1,1 0,24 0,0-25,0 25,25-25,0 25</inkml:trace>
  <inkml:trace contextRef="#ctx0" brushRef="#br0" timeOffset="91926.2578">17215 12402,'0'0,"0"0,25-24,-25 24,24 0,1 0,0-25,0 25,24-25,-24 0,25 25,-1-25,1 1,24-1,-24 25,0-25,-1 0,1 0,0 25,-26-25,1 25,0-24</inkml:trace>
  <inkml:trace contextRef="#ctx0" brushRef="#br0" timeOffset="92257.2768">17240 12030,'0'0,"0"0,0 0,0-25,0 25,0 0,0 0,0 0,0 0,0 0,0 0,0 25,0-25,0 0,0 25,0 0,0-25,0 25,-25-1,25 26,0-25,-25 0,25 24,-25-24,25 25,-25-25,25-1,-24 1,24 0,0 0,0 0,24-25,-24 24,25-24,0 25,0-25,24 0,-24-25,25 25,-1 0,1-24,0 24</inkml:trace>
  <inkml:trace contextRef="#ctx0" brushRef="#br0" timeOffset="103896.9425">844 12105,'-25'-25,"0"0,25 25,-25-25,25 25,-25-25,25 25,0-24,0 24,-24 0,24 0,0 0,0 0,0 0,0 0,0 24,24-24,-24 25,25-25,-25 25,25 25,0-26,-25 26,25 0,0-1,-1 26,-24-26,25 26,0-26,-25 1,25 24,0-49,-25 25,24-25,-24 24,25-49,0 25,-25-25,25 0,0 0,-1-25,26 0,-25 1,24-1,1 0,24-25,1 1,-26-1,51-24,-26 24,25-24,-24-1,24 26,25-26,-25 1,0-1,25 1,-24 0,24-1,-25-24,25 49,-25-24,25 0,-25 24,-24 0,24-24,-25 49,1-24,-1-1,-24 25,-1 0,-24 0,25 1,-25 24,-1-25,-24 25,25 0,-25 0,0 0,0 0</inkml:trace>
  <inkml:trace contextRef="#ctx0" brushRef="#br0" timeOffset="107029.1217">3200 12452,'0'0,"0"0,0 0,0 0,0 0,0 0,25 25,-25-25,0 0,25 25,-25-25,25 24,-25-24,24 25,-24 0,25-25,-25 25,25 0,0-25,-25 24,25 1,-1-25,-24 25,25-25,-25 25,25-25,0 0,-25 25,25-25,-25 0,24 24,-24-24,25 0,-25 0,25 0,-25 0,25-24,-25 24,25 0,-25-25,24 25,-24-25,25 25,0-25,-25 25,25-25,0 25,-1-24,1-1,-25 25,25-25,0 25,0-25,-1 25,1 0,0 0,0 0,0 0,-25 0,25 0,-1 0,1 25,-25-25,25 0,0 25,-25-25,25 0,-1 25,-24-25,25 0,-25 24,25-24,-25 0,25 0,0 25,-25-25,24 0,-24 0,25 0,0 0,-25-25,25 25,0 0,-25-24,24 24,1 0,0-25,-25 25,25-25,0 25,-1-25,-24 25,25-25,0 25,-25 0,25 0,0-24,-25 24,24 0,1 0,-25 24,25-24,0 0,-25 0,25 25,-25-25,24 25,-24-25,0 25,25-25,-25 25,25-25,-25 0,25 0,0 24,-1-24,1 0,0 0,0 0,0 0,0 0,-1 0,1 0,0 0,0 0,0 0,-1 0,-24 0,25 0,0 0,0-24</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4:49:16.072"/>
    </inkml:context>
    <inkml:brush xml:id="br0">
      <inkml:brushProperty name="width" value="0.05292" units="cm"/>
      <inkml:brushProperty name="height" value="0.05292" units="cm"/>
      <inkml:brushProperty name="color" value="#FF0000"/>
    </inkml:brush>
  </inkml:definitions>
  <inkml:trace contextRef="#ctx0" brushRef="#br0">968 14734,'0'0,"0"0,0 0,0 0,0 25,0-25,0 25,0-1,0-24,0 25,0 0,0 0,0 0,0-1,0 1,0 0,0 0,0 0,0-1,0 1,0 0,0-25,0 25,0-25,0 0,0 0,0 0,0 0,0 0,0-25,-25 25,25 0,0 0,0-25,0 0,0 25,-25-24,25-1,0 0,0-25,0 26,0-26,0 25,-25-24,25-1,0 0,25 26,-25-26,0 0,0 26,25-26,-25 25,25 0,-25 25,25-24,-25 24,0 0,24 0,-24 0,25 0,-25 24,25 1,-25 0,25-25,0 50,-1-26,1 1,-25 0,25 0,0 0,0-1,-1 1,1 0,-25 0,25 0,0-1,-25-24,25 25,-1-25,-24 25,25-25,-25 0,0 0,25 25,-25-25,0 0,0 0</inkml:trace>
  <inkml:trace contextRef="#ctx0" brushRef="#br0" timeOffset="164.0093">993 14833,'-25'0,"25"0,0 0,0 0,0 0,0 0,0 0,0-25,25 25,-25 0,24-24,-24 24,25-25,0 25,0-25,0 25,24-25</inkml:trace>
  <inkml:trace contextRef="#ctx0" brushRef="#br0" timeOffset="3080.1761">1216 15379,'0'0,"-25"0,25 0,0 0,0 0,0 0,0 0,0 0,0 0,0 0,0 25,0-25,0 0,25 0,-25 25,0-25,25 24,-25 1,0-25,24 25,-24-25,25 25,-25 0,25-25,-25 24,25-24,-25 0,0 25,25-25</inkml:trace>
  <inkml:trace contextRef="#ctx0" brushRef="#br0" timeOffset="3379.1932">1092 15304,'25'-24,"-25"24,24-25,-24 0,25 25,0-25,0 0,24 25,-24-24,25 24,-1-25,-24 25,25 0,-1-25,1 25,-25 0,24 25,-24-25,0 25,0-1,-25-24,25 25,-25 0,0 0,0 0,0-1,0 1,0 0,0 0,-25 0,0 0,25-1,-25 1,0 0,25 0,-24 0,-1-25,0 24,0-24,0 25,25-25</inkml:trace>
  <inkml:trace contextRef="#ctx0" brushRef="#br0" timeOffset="4067.2326">1910 16222,'0'0,"0"0,0 0,0 0,0 0,-24 0,24 0,0 0,0 0,0 0,0 0,0 0,0 25,0-25,24 25,-24-25,0 25,0-25,25 24,-25 1,0-25,0 25,0-25,25 0,-25 25,0-25,0 0,0 0,0 0,0 0,0 0,0 0,0 0,0 0,0 0,0 0,-25 0,25-25,0 25,-25-25,25 25,0-25,-24 1,24-1,-25 0,25 0,-25 0,25-24,-25 24,25-25,-25 26,25-26,-25 25,25 0,0-24,0 24,0 0,0 0,25 25,-25-24,25-1,-25 25,25 0,-25-25,25 25,-25 0,25 0,-25 25,24-25,-24 0,25 25,-25-1,0-24,25 25,-25 0,0 0,0 0,0-1,0 1,-25 0,25 0,0-25,0 25,0-25,0 0,-25 0,25 0,0 0,0 0,0 0,0 0,0 0,25 0,-25-25,0 25,25 0,-25-25,25 25,0-25,-1 25,1 0,0 0,0 0,0-25,-1 25,1 0,0 0,0 25,0-25,-25 0,24 25,-24-25,0 25,0-25,0 25,0-1,0 1,-24-25,24 25,-25 0,0 0,0-1,0-24,1 25,-1 0,0 0</inkml:trace>
  <inkml:trace contextRef="#ctx0" brushRef="#br0" timeOffset="4607.2635">2506 16644,'0'-25,"0"25,0-25,0 25,0-24,0 24,0 0,0-25,0 25,0 0,-25 0,25 0,-25 0,25 0,-25 0,0 25,1-25,-1 24,0 1,0-25,0 25,1 0,-1 0,0-1,25 1,-25 0,0 0,1-25,24 25,-25-1,25-24,0 25,0-25,0 0,0 25,0-25,0 0,0 0,0 25,0-25,25 0,-25 25,24-25,-24 24,0 1,25-25,0 25,-25-25,25 25,-25-25,25 25,-25-25,24 24,1-24,-25 0,25 0,-25 0,25 0,0 25,-25-25,24 0,1 0,-25-25,25 25,0 0,-25 0,25-24,-1 24,-24-25,25 0,-25 0,25 25</inkml:trace>
  <inkml:trace contextRef="#ctx0" brushRef="#br0" timeOffset="4767.2726">2258 16942,'0'0,"0"-25,0 25,0 0,0 0,0-25,24 25,-24-25,25 25,-25-25,25 1,0-1,0 0,-1 0,1 0,0 1,0-1</inkml:trace>
  <inkml:trace contextRef="#ctx0" brushRef="#br0" timeOffset="5172.2958">2828 17462,'0'0,"0"-24,-25-1,25 25,-25-25,25 25,-24 0,24 0,-25-25,0 25,0 0,25 25,-25-25,1 25,-1 0,25 24,-25-24,0 25,25-1,-25-24,25 25,0-25,0-1,0 1,0 0,0 0,25-25,-25 25,25-25,0 0,0 0,-1 0,1-25,0 25,0-50,24 50,-24-49,25 24,-25 0,24-25</inkml:trace>
  <inkml:trace contextRef="#ctx0" brushRef="#br0" timeOffset="7179.4106">2456 16371,'0'0,"0"0,0 0,-25 0,25 0,0 25,0-25,-25 0,25 25,0-25,-24 0,24 25,-25-25,25 24,-25 1,25-25,-25 25,25 0,-25 0,25-1,-24-24,-1 25,25 0,-25 0,0 0,0-1,25 1,-24 0,-1 0,0 0,25-1,-25-24,25 25,0-25,-25 0,25 25,0-25,0 0,0 25,0-25,0 0,0 0,0 0,0 0,0 0,25 0,-25 0,0 0,0 0,25 0,-25 0,0 0,0 25,25-25,-25 24,25-24,-25 25,0-25,24 25,-24 0,25 0,0-1,-25 1,25 0,-25 0,25 0,-1-1,-24 1,25 0,-25 0,25 0,-25-1,25-24,0 25,-25-25,24 25,-24-25,25 0,-25 0,0 25,25-25,-25 0,25 0,-25 0,25 0,-25-25,24 25,-24-25,25 0,0 1,-25-26,25 25,0 0,-1-24,-24 24,25 0</inkml:trace>
  <inkml:trace contextRef="#ctx0" brushRef="#br0" timeOffset="7379.422">2282 17115,'0'-25,"0"25,0 0,25 0,-25-24,0-1,25 25,0-25,-25 0,25 0,-1 1,1-1,0-25,0 25</inkml:trace>
  <inkml:trace contextRef="#ctx0" brushRef="#br0" timeOffset="54919.1411">23714 1290,'0'-25,"0"25,-25 0,25-25,-25 25,25 0,-25 0,0 0,1 0,-1 0,0 0,0 0,25 0,-25 25,1 0,-1 0,0-1,25 1,-25 0,0 25,1-26,-1 26,25 0,0-26,-25 26,25-25,0 0,0 24,25-24,-25 0,25-25,-1 25,1 0,0-25,0 0,24 24,-24-24,25 0,-1 0,1 0,0 0,-26 0,26 0,0 0,-1-24,-24 24,25-25,-26 25</inkml:trace>
  <inkml:trace contextRef="#ctx0" brushRef="#br0" timeOffset="55207.1576">23788 2232,'0'0,"0"0,0 0,0 0,0 0,25 0,-25 0,25 0,-1 0,1 0,0 0,0-24,0 24,-1 0,26-25,-25 25,0-25,24 25,-24 0,0 0,0-25,-25 25</inkml:trace>
  <inkml:trace contextRef="#ctx0" brushRef="#br0" timeOffset="55491.1739">23738 2282,'0'0,"-24"0,24 0,0 0,0 25,0-25,0 0,0 25,0-25,0 0,0 24,0 1,0 0,0-25,0 25,0 0,0 24,-25-24,25 0,0 0,0-1,-25 26,25-25,0 0,0 0,0-1,0 1,0 0,0-25,25 25,-25 0,25-25,-25 0,24 24,-24-24,25 0,0 0,-25 0,25 0,0 0,-1 0,1 0,0-24,25 24,-26-25,1 25,0-25,0 0,0 25</inkml:trace>
  <inkml:trace contextRef="#ctx0" brushRef="#br0" timeOffset="55655.1832">23590 2580,'0'0,"0"0,0-25,0 25,24 0,1 0,0 0,0-25,0 25,24 0,-24-25,25 25,-1 0,1-25,-1 25,1 0,-25-24</inkml:trace>
  <inkml:trace contextRef="#ctx0" brushRef="#br0" timeOffset="56007.2034">23962 3646,'24'0,"-24"0,0 0,25 0,-25 0,0 25,0-25,0 0,0 0,0 25,0-25,0 25,25 0,-25-25,0 24,0 1,0 0,25 0,-25 0,0-1,0 1,0 0,0-25,0 25,0 0,0-25,0 24,0-24,0 0,0 0,0 25,0-25,0 0,0 0</inkml:trace>
  <inkml:trace contextRef="#ctx0" brushRef="#br0" timeOffset="56275.2187">23813 3646,'0'-49,"0"24,-25 0,25 0,0 0,25 1,-25 24,25-25,-1 0,1 25,0-25,0 25,0 0,24 0,1 0,0 0,-1 25,1-25,-1 25,1-25,0 25,-1-1,1 1,-25 0,-1 0,1 0,0-1,0 1,-25 25,0-25,0 0,0-1,-25 1,25 0,-50 0,26 0,-1-1,0 1,-25 0,26 0,-26-25,25 25,-24-1,-1-24,25 0,-24 25,-1-25</inkml:trace>
  <inkml:trace contextRef="#ctx0" brushRef="#br0" timeOffset="56935.2565">24259 4837,'0'25,"0"-25,0 25,0-25,0 0,0 24,0-24,0 25,0-25,0 25,0-25,0 25,0 0,0-25,25 24,-25-24,0 25,0-25,0 25,0-25,0 25,0-25,0 0,0 0,0 0,0 0,0 0,25 0,-25 0,0 0,0 0,0 0,0 0,0-25,0 25,0-25,-25 25,25-25,0 1,-25-1,25 0,0 0,0 0,-24 1,24-26,0 25,-25 0,25-24,0 24,0 0,0 0,25 0,-25 1,24-1,-24 25,25-25,-25 25,25 0,-25 0,0 0,0 0,0 0,0 25,0-25,0 25,0-25,0 24,0 1,0 0,0-25,-25 25,25 0,-25-1,25-24,-24 25,24-25,-25 25,25-25,0 25,0-25,0 0,0 0,0 0,25 0,-25 0,24 0,1 25,0-25,-25 0,50 0,-26 0,1 0,0 25,25-25,-26 0,1 24,0-24,-25 25,25-25,-25 25,25-25,-25 25,0 0,0-25,-25 24,25-24,-25 25,25-25,-25 25,0 0,1-25,-1 25,0-25,0 24,-24-24,24 0,0 25,0-25,-24 25</inkml:trace>
  <inkml:trace contextRef="#ctx0" brushRef="#br0" timeOffset="57374.2816">24383 5655,'0'75,"0"-26,0 1,0 0,0-1,0 1,-24 0,24-1,0-24,-25 25,25-26,0 26,0-25,0 0,-25-1,25 1,0 0,0-25,0 25,0-25,0 25,0-25,0 0,0 0,0 0,0 0,25 0,-25-25,0 25,0-25,0 0,0 0,0 1,0-26,0 0,0 26,0-26,0 0,0 1,0-1,0 1,0-1,0 25,25-25,-25 26,0 24,0-25,24 25,-24 0,0 0,0 0,25 25,-25-25,0 24,25 1,-25 0,0 0,25 0,-25 24,25-24,-25 0,24 25,1-26,-25 1,25 0,-25 25,25-26,-25 1,0 0,25 0,-25-25,24 25,-24-1,25-24,-25 25,0-25</inkml:trace>
  <inkml:trace contextRef="#ctx0" brushRef="#br0" timeOffset="57527.2903">24284 6201,'-25'0,"25"0,0 0,0-25,0 25,0 0,25-24,0 24,0-25,0 25,-1-25,26 25,0-25,-1 0,1 25,-1-24</inkml:trace>
  <inkml:trace contextRef="#ctx0" brushRef="#br0" timeOffset="61733.5309">6003 9847,'0'0,"0"-24,0 24,0-25,0 25,0 0,-25 0,25-25,0 25,0 0,-25 0,25 0,0 0,-24 0,24 25,0-25,-25 0,0 25,25-25,-25 24,0-24,25 25,-24 0,-1 0,25 24,-25-24,25 0,-25 25,25-1,0 1,0 0,0 24,25-24,-25 24,25 0,24-24,-24 24,25-24,-25 24,24-24,1 0,-1-1,1-24,0 0,24 0,1-1,-26 1,26 0,-1-25,0 0,1 0</inkml:trace>
  <inkml:trace contextRef="#ctx0" brushRef="#br0" timeOffset="63233.6167">2605 11311,'0'0,"0"-25,0 25,0 0,0-25,0 25,0 0,0 0,0 0,0 0,0 0,0 0,0 0,0 0,25 0,-1 0,-24 0,25 0,0 25,0-25,0 0,24 25,-24-25,25 25,-1 0,-24-1,25 1,-1 0,1 0,0 0,-1 24,1-24,-25 25,24-1,-24 1,0-1,0 1,-1 0,1 24,-25-24,0-1,0 26,-25-26,25 1,-24 0,-1-1,0 1,0-1,0-24,-24 25,24-25,0 24</inkml:trace>
  <inkml:trace contextRef="#ctx0" brushRef="#br0" timeOffset="66436.7999">2456 12502,'0'0,"0"24,-25-24,25 0,0 0,25 0,-25 0,25 0,-25-24,25 24,-1 0,1-25,25 25,-25-25,24 25,1-25,-25 0,24 1,1 24,-25-25,24 0,-24 0</inkml:trace>
  <inkml:trace contextRef="#ctx0" brushRef="#br0" timeOffset="66584.8084">2555 12551,'0'0,"0"0,0 0,0 0,0 0,0 0,25 0,0-25,0 25,-1-24,1 24,25-25,-1 0,1 0,0 0</inkml:trace>
  <inkml:trace contextRef="#ctx0" brushRef="#br0" timeOffset="68762.933">22771 11038,'0'-25,"25"25,-25 0,25-25,-25 25,24-24,1 24,0-25,0 25,0-25,-1 25,1-25,0 25,0-25,0 25,0 0,-1-24,1 24,0 0,0 0,-25 0</inkml:trace>
  <inkml:trace contextRef="#ctx0" brushRef="#br0" timeOffset="69059.95">22796 11038,'0'0,"0"0,0 0,0 0,0 0,25 0,-25 0,0 25,0-25,0 0,24 0,-24 25,0-25,0 24,0 1,0 0,0 0,0 25,0-26,-24 26,24-25,0 24,-25-24,25 25,0-25,0 24,0-24,0 0,0 0,0-25,25 24,-25 1,24-25,-24 0,25 0,0 25,0-25,-25 0,25-25,-1 25,1 0,0-25,0 25,0-24,0 24,-1-25,1 0,0 0</inkml:trace>
  <inkml:trace contextRef="#ctx0" brushRef="#br0" timeOffset="69230.9597">22845 11410,'0'0,"25"0,-25-25,25 25,-25 0,25-24,0 24,-1-25,1 25,0-25,25 25,-25-25,-1 25,26-25,-25 25</inkml:trace>
  <inkml:trace contextRef="#ctx0" brushRef="#br0" timeOffset="69598.9808">23218 12402,'0'-24,"0"24,0 0,0-25,0 25,-25-25,0 25,25 0,-25 0,0-25,25 25,-24 0,-1 25,0-25,0 25,25-25,-25 25,0-1,1 1,-1 0,25 0,-25 0,25-1,0 1,0 0,0 0,0-25,0 25,25-1,0-24,-25 0,24 25,1-25,25 0,-25 0,0-25,24 25,-24-24,25 24,-1-25</inkml:trace>
  <inkml:trace contextRef="#ctx0" brushRef="#br0" timeOffset="70153.0125">24011 10443,'0'-25,"0"25,-25 0,25 0,0 0,-24 0,-1 0,25 25,-25-25,0 25,0-1,1 1,-1 0,0 25,0-26,0 26,25 0,-24-1,-1 1,25-1,0-24,0 25,0-1,0-24,25 0,-25 0,24 0,1-1,0-24,0 25,24-25,-24 0,0 0,25 0,-26 0,26 0,0 0,-25 0,24 0,1-25</inkml:trace>
  <inkml:trace contextRef="#ctx0" brushRef="#br0" timeOffset="70644.0406">24086 11658,'0'0,"0"0,0 0,0-25,25 25,-25-24,24 24,1 0,0-25,0 25,0-25,-1 25,1 0,0-25,0 25,0 0,-1-25,1 25,0 0,-25 0,0 0,0 0,0 0,0 0,-25 25,25-25,-25 0,1 25,24-25,-25 25,0-25,0 25,0-25,1 0,24 24,-25-24,0 25,25-25,0 0,-25 25,25-25,0 0,0 0</inkml:trace>
  <inkml:trace contextRef="#ctx0" brushRef="#br0" timeOffset="70823.0508">24160 11733,'0'0,"0"24,0-24,0 25,0 0,25 0,-25 0,0-1,0 1,25 0,-25 25,0-26,0 1,0 25,0-25,0 24,0-24,0 0,0 0,0 0,25-1,-25 1,24-25,-24 25,25-25,-25 0,25 25,-25-25,25 0,0 0,-25 0,24 0,1 0,0-25,0 25,0 0,-1-25,1 25,0-25,0 1,0 24</inkml:trace>
  <inkml:trace contextRef="#ctx0" brushRef="#br0" timeOffset="70969.0591">24185 12105,'0'0,"0"0,25 0,-25-25,25 25,-1-25,1 25,0-25,0 0,24 1,-24 24,25-25,-1 0,-24 0</inkml:trace>
  <inkml:trace contextRef="#ctx0" brushRef="#br0" timeOffset="72325.1367">5457 11435,'0'0,"-24"-25,24 25,-25-25,25 25,0 0,0 0,0-24,0 24,0 0,25 0,-25-25,24 25,1 0,0-25,25 25,-1-25,1 0</inkml:trace>
  <inkml:trace contextRef="#ctx0" brushRef="#br0" timeOffset="73493.2035">2332 12179,'25'0,"0"25,-1-25,1 0,25 0,-1 0,1-25,0 25,-1 0,26-25,-26 25</inkml:trace>
  <inkml:trace contextRef="#ctx0" brushRef="#br0" timeOffset="79174.5285">24929 11410,'0'0,"0"0,0 0,0-25,0 25,0 0,0 0,0 0,0 0,0 0,0 0</inkml:trace>
  <inkml:trace contextRef="#ctx0" brushRef="#br0" timeOffset="79234.5319">24929 11460,'-25'0,"25"25,0-1,0-24,0 25,0 0,0-25</inkml:trace>
  <inkml:trace contextRef="#ctx0" brushRef="#br0" timeOffset="87289.9927">6648 11683,'0'0,"0"0,0 0,0 0,0 0,0 0,0 0,0 0,0 0,0 0,0 0,0 0,25 0,-25-25,25 25,-1-25,1 1,0 24,25-25,-26-25,26 25,-25 1,24-1,26 0,-26 0</inkml:trace>
  <inkml:trace contextRef="#ctx0" brushRef="#br0" timeOffset="89593.1244">18604 11435,'49'-25,"-24"25,25-25,-1 25,1-24,25-1,-1 0,-24 0,24 0,25 1,-24-1,-1 0,25 0,0 0,-24 0,24 1,0-26,1 25,-1 0,0 1,-25-1,26 25,-1-25,-25 0,1 0,24 25,-25-24,-24 24,24-25,-24 25,0 0,-1-25,-24 25,0 0,-25 0,25 0,-25 0,0 0,-25 0,0 25</inkml:trace>
  <inkml:trace contextRef="#ctx0" brushRef="#br0" timeOffset="89901.142">19125 11237,'25'0,"-25"0,24 0,26 0,-25 0,24-25,1 25,0-25,-1 0,26 25,-1-25,0 0,1 1,24-1,-24 0,24 0,0 25,25-25,-25 1,0-1,1 0,-1 0,0 0,0 1,1 24,-1-25,0 0,-25 0,26 25,-26-25,0 25,1-24,-26 24,26 0,-50-25,24 25,-24 0,0 0,-25 0,0-25,0 25</inkml:trace>
  <inkml:trace contextRef="#ctx0" brushRef="#br0" timeOffset="91278.2208">2506 12452,'-25'-25,"25"25,0 0,0 0,-25 0,25 0,0 0,0 0,0 0,0 0,25 0,-25 0,0 0,25-25,-1 25,1 0,0 0,0 0,24-24,-24 24,0 0,25-25,-26 25,26-25,-25 25,0-25,-1 25,1 0,0-25,0 25,-25 0,25 0,-25 0,0 0,0 0,-25 0,25 0,-25 0,0 25,0-25,-24 25,24-25,-25 25,1-25,24 25,-25-1,1-24,-1 25,1-25,-1 25,25-25,0 25,1-25,-1 0,0 0,25 0,-25 0,25 25,0-25,0 0,25 0,0 0,0-25,-1 25,1 0,25-25,-1 0,1 0,24 1,-24-1</inkml:trace>
  <inkml:trace contextRef="#ctx0" brushRef="#br0" timeOffset="93627.3551">18381 11286,'74'0,"25"-25,-24 1,24-1,0 0,0 0,1 0,-1 25,25-25,-25 1,0-1,0 0,1 25,-1-25,0 0</inkml:trace>
  <inkml:trace contextRef="#ctx0" brushRef="#br0" timeOffset="93678.358">20216 10939,'149'-25,"-75"25,-24-25,0 25,-1-25,1 25,-25 0,-1-24</inkml:trace>
  <inkml:trace contextRef="#ctx0" brushRef="#br0" timeOffset="93906.3711">19794 10815,'100'-25,"-1"25</inkml:trace>
  <inkml:trace contextRef="#ctx0" brushRef="#br0" timeOffset="93949.3735">20489 10716,'74'-25,"-24"25</inkml:trace>
  <inkml:trace contextRef="#ctx0" brushRef="#br0" timeOffset="94283.3927">19770 10840,'49'0,"-24"0,25 0,-1 0,1 0,24 0,-24 0,24-25,-24 25,24 0,1 0,-26-25,26 25,-1 0,-24 0,24 0,1 0,-26-25,1 25,0 0,-26 0,26 0,-25 0,0 0,-1 0,1-25,-25 25</inkml:trace>
  <inkml:trace contextRef="#ctx0" brushRef="#br0" timeOffset="94446.402">20836 10765,'-25'0,"1"0,24 25,-25-25,25 0,0 0,0 0,0 0,0 0,0 0,25 0,-1 0,1 0,0 0,25 0,-25 0,24 0,-24-25,25 25,-1 0,1 0,-1 0,-24 0,25 0,-1 0,1-25,-25 25,24 0,-24 0</inkml:trace>
  <inkml:trace contextRef="#ctx0" brushRef="#br0" timeOffset="100257.7344">18604 10964,'-25'24,"0"-24,25 0,-25 0,1 0,24 0,-25 0,25 0,-25 25,25-25,0 0,0 0,0 0,0 0,0 0,0 0,0 25,0-25,0 0,25 0,0 25,-1-25,1 0,0 0,0 0,24 0,1 0,0 0,24 0,-24 0,24 0,1 0,24-25,-25 25,1 0,24 0,0-25,-25 25,26-25,-1 25,0-24,0 24,1-25,-26 25,25 0,0-25,1 25,-1-25,0 25,-25-25,26 25,-26 0,1-24,24 24,-25-25,1 25,-26 0,26-25,-26 25,1-25,-1 25,1 0,-25-25,24 25,-24 0,-25 0,25 0,-25-24,0 24,0 0,0 0,0 0,0 0,0-25,0 25,-25 0,25 0</inkml:trace>
  <inkml:trace contextRef="#ctx0" brushRef="#br0" timeOffset="101522.8067">2134 12477,'0'0,"-25"0,25 0,-25 0,25 0,0 0,0 0,0 0,0 0,0 0,0 0,25 0,0 0,-25 0,24 0,26 0,-25-25,0 25,24 0,1 0,-25-25,24 25,1-25,-1 25,-24-24,25 24,-1-25,-24 25,25-25,-25 25</inkml:trace>
  <inkml:trace contextRef="#ctx0" brushRef="#br0" timeOffset="101630.8129">2555 12427,'-25'0,"1"25,24-25,0 0,0 0,0 0,0 0,24 0,-24 0,50-25</inkml:trace>
  <inkml:trace contextRef="#ctx0" brushRef="#br0" timeOffset="104026.95">6003 11212,'0'25,"-25"-25,25 0,0 24,0-24,0 0,0 0,25 0,-25 25,25-25,0 0,-1 0,1 0,0 0,25-25,-1 25,1-24,0-1,24 25,-24-25,24 0,0 0</inkml:trace>
  <inkml:trace contextRef="#ctx0" brushRef="#br0" timeOffset="113037.4653">17736 11311,'0'-25,"25"25,-1 0,26 0,-25 0,0-25,-1 25,26 0,-25-24,24 24,-24-25,25 25,-1-25,1 25,0-25,24 25,-24-25,24 0,0 25,-24-24,24-1,26 25,-26-25,1 0,24 25,-25-25,25 1,1-1,-1 0,0 25,0-25,0 0,1 1,-1 24,0-25,0 0,1 25,-1-25,0 0,0 25,-24-24,24-1,0 25,0-25,-24 25,-1-25,25 0,-24 25,-1-24,1 24,-1-25,-24 25,24-25,-24 25,-1-25,-24 25,25 0,-26-25,1 25,0 0,0-24,0 24,-25 0,0-25,0 25,0 0,0 0,0-25,0 25,0 0,0 0,0 0,0-25</inkml:trace>
  <inkml:trace contextRef="#ctx0" brushRef="#br0" timeOffset="114920.573">2481 12328,'-50'-25,"25"25,1 0,-26 0,50 0,-25 0,0 0,25 0,-24 0,24 0,0 0,0 0,0 0,0 0,24 0,-24 0,25 0,0 0,0-25,0 25,-1 0,1 0,0 0,0-24,0 24,-1 0,1 0,0-25,0 25,0 0,-25 0,24 0,-24 0,25 0,-25-25,0 25,0 0,0 0,0 0,0 0,0 0,0 25,-25-25,25 0,-24 0,-1 25,0-25,0 0,0 24,1-24,-1 25,0-25,0 0,0 25,1-25,-1 0,25 0,-25 25,25-25,0 0,0 0,0 0,0 0,0 0,0 0,25-25,0 25,-25 0,24 0,1 0,0-25,0 25,0 0,-1-25,1 25,25-24,-25 24,-1-25,1 25,-25-25,25 25,0 0,-25-25,25 25,-25 0,0 0,0 0,0 0,0 0,0 0,0 0,-25 25,25-25,-25 0,0 0,25 25,-25-25,1 0,24 0,0 0,0 0,0 0,0 0,0 0,0 0,0 0,24 0,-24 0,25-25,0 25,0 0,0-25,-1 25</inkml:trace>
  <inkml:trace contextRef="#ctx0" brushRef="#br0" timeOffset="116357.6552">2729 11311,'-25'0,"0"-25,0 25,-24-25,24 25,-25 0,26-24,-26 24,0 0,26 0,-26 0,0 24,26-24,-26 25,0-25,26 25,-1 0,-25 0,25-1,1 26,-1-25,0 0,0 24,25-24,-25 25,25-26,0 26,0 0,0-1,0 1,0-1,25 1,0 0,-25 24,25-24,0-1,24 1,-24 0,0-1,24-24,-24 25,25-26,-25 1,24 0,1 0,-25 0,24-25,1 24,-1-24,1 25,0-25,-1 0,1 0,-1 0,1-25,0 25,-1-24,1-1,0 0,-1 0,-24 0,25 1,-1-1,-24-25,25 25,-26-24,1 24,0-25,-25 25,25-24,-25-1,25 25,-25-24,0-1,0 1,-25-26,25 26,-25-1,0-24,-24 24,24-24,-25 24,1 0,-1 1,0-1,-24 1,24-1,-24 25,24-25,-24 26,24 24,-24-25,24 25,-24 0,24 0,-24 25,24-25,1 24,-26 26,26-25,-1 25,0 24,1-24,-1 24,1 25,24-24</inkml:trace>
  <inkml:trace contextRef="#ctx0" brushRef="#br0" timeOffset="119863.8558">2456 12328,'-25'0,"25"25,0-25,25 0,-25 0,25 0,0 25,-1-25,1 0,0 0,25 0,-1-25,1 25,-1 0,1-25,0 25,24-25,-24 25,24-25,1 1,-26 24</inkml:trace>
  <inkml:trace contextRef="#ctx0" brushRef="#br0" timeOffset="122574.0108">23639 10319,'0'0,"0"-25,0 25,0 0,0 0,0-25,0 25,0 0,0 0,0 0,0 0,25 25,-25-25,25 25,0 0,-1-1,1 1,0 0,0 25,24-1,-24 1,25-1,-1 1,-24 24,25-24,0 24,-1 1,1-26,-1 26,-24-26,25 26,-1-25,-24-1,0 1,25-1,-26 1,1 0,25-26,-25 1,-1 0,1 0,0 0,0-1,-25-24,25 25,-1-25,-24 25,0-25,25 0,-25 0,0 25,0-25,0 0,0-25,0 25,-25 0,25-25,0 25</inkml:trace>
  <inkml:trace contextRef="#ctx0" brushRef="#br0" timeOffset="123258.0499">23763 10344,'0'0,"0"0,0 0,0 0,0 0,0 24,0-24,0 25,0 0,25 0,-25 0,25-1,0 1,24 25,-24-1,25 1,-26 0,26-1,-25 26,25-26,-26 26,1-1,0-24,25 24,-26 1,1-1,0-24,0 24,0-24,24-1,-24 1,0-1,0-24,-25 25,24-25,1-1,0 1,-25 0,25 0,-25 0,25-25,-25 0,0 24,0-24,24 0,-24 0,0 25,0-25,0-25,0 25,0 0,0-24</inkml:trace>
  <inkml:trace contextRef="#ctx0" brushRef="#br0" timeOffset="123615.0703">23838 10468,'0'0,"-25"0,25 0,0 0,0 0,0 0,0 0,0 24,0 1,25 0,-25 25,0-26,24 26,1 0,-25 24,25-24,0 24,0 0,-1 1,1-1,25 1,-25-1,0 1,24-1,-24-24,25 24,-26-24,26-1,-25 1,24-25,-24 24,0-24,0 0,0 0,-1-1,1 1,0 0,-25 0,25-25,0 25,-25-25,0 0,0 0</inkml:trace>
  <inkml:trace contextRef="#ctx0" brushRef="#br0" timeOffset="124458.1185">23242 12725,'0'0,"0"0,0 25,0-25,0 0,0 0,0 24,0-24,0 0,0 0,0 0,0 0,0 0,0 25,0-25,0 0,0 0,0 0,0 0,0 0,0 0,0 0,0 0,0 0,0 0,0 0,0 0,0 0,0 0,0 0,0 0,0 0,0 0,0 0,0 0,0 0,0 0,0 0,0 0,0 0,0 0,0 0,0 0,0 0,0 0,0 0,0 0,0 0,0 0,0 0,0 0,0 0,0 0,0 0,0 0,0 0,0 0,0 0,0 0,0 0,0 0,0 0,0 0,0 0,0 0,0 0</inkml:trace>
  <inkml:trace contextRef="#ctx0" brushRef="#br0" timeOffset="133178.6173">21903 13295,'0'0,"-25"-24,25-1,0 25,0-25,25 25,-25 0,0-25,25 25,-25 0,24-25,1 25,0 0,0-25,0 25,0 0,-1 0,1 0,0 0,0 0,0 0,24 0,-24 25,25-25,-26 25,26-25,-25 25,24 0,-24-25,0 25,25-1,-50 1,24 0,1-25,-25 25,0 0,0-25,0 24,0 1,0-25,0 25,-25 0,1-25,-1 25,25-1,-50-24,25 25,1 0,-26-25,25 0,0 25</inkml:trace>
  <inkml:trace contextRef="#ctx0" brushRef="#br0" timeOffset="133474.6343">22002 13271,'0'-25,"0"25,0 0,0-25,0 25,25 0,-25 0,0-25,0 25,0 0,25 25,-25-25,0 0,25 25,-1 0,-24-25,25 24,0 1,0 0,-25 25,25-26,-1 1,1 0,-25 0,25 0,-25-25,25 24,-25 1,25-25,-25 25</inkml:trace>
  <inkml:trace contextRef="#ctx0" brushRef="#br0" timeOffset="134410.6878">22449 14114,'0'0,"0"0,-25-25,25 25,0 0,0 0,0 0,0 0,0 0,0 25,0-25,0 25,0-1,25 1,-25 0,0 0,24 0,-24-1,0 1,25 0,-25-25,0 25,25 0,-25 0,25-25,-25 24,0-24,0 0,0 25,0-25,25 0,-25 0,0 0,0 0,0 0,0 0,0 0,0 0,-25-25,25 1,0 24,-25-25,25 25,-25-25,25 0,-25 0,25 0,-24 1,24-1,-25-25,25 25,-25 1,25-1,0 0,0-25,0 26,0 24,0-25,0 0,25 25,0-25,-25 25,24-25,1 25,0 0,25 0,-26 0,1 0,0 0,0 0,0 0,-1 25,1 0,-25-25,25 25,-25 0,0-1,0 1,0 0,0 0,-25 0,25-1,-25 1,25 0,-24 0,-1-25,25 25,0-25,-25 24,25-24,0 0,0 0,0 0,0 0,0 0,0 0,0 0,0 0,0-24,0 24,25 0,-25-25,25 25,-1 0,1-25,0 25,0 0,0 0,-1 0,1 0,25 0,-25 25,-25-25,24 0,1 25,-25-25,25 24,-25 1,0-25,0 25,0-25,-25 25,25 0,-25-25,1 25,-26-1,25-24,-24 25,-1-25,0 25,1-25,-1 25,1-25,-1 0</inkml:trace>
  <inkml:trace contextRef="#ctx0" brushRef="#br0" timeOffset="135178.7317">21928 12898,'-25'25,"0"25,25-1,-25 1,0 0,1-1,24 26,-25-26,25 26</inkml:trace>
  <inkml:trace contextRef="#ctx0" brushRef="#br0" timeOffset="135598.7558">21779 13667,'0'75,"0"-1,0 1,0-1,25 0,-1 1,-24-26,25 26,0-1,0-24,24 0,-24 24,0-24,25-1,-1-24,-24 25,25-1,-1-24,1 25,0-26,-1 1,1 0,-1 0,1 0,0-1,24-24,-24 25,-1-25,26 0,-26 0,1-25,-1 25,1-24,0-1,-1 0,1 0,-25 0,24 1,-24-1,0 0,0-25,0 26,-1-26,-24 25,25-24,0-1,-25 0,0 1,25-1,-25-24,0 24,0 0,-25-24,25 24,-25 1,25-26,-25 26,25-1,-24 1,-1-1,0 0,0 1,0-1,-24 1,24-1,-25 0,26 26,-26-26,25 0,-25 26,1-26,-1 25,-24-25,24 26,1-1,-1 0,-24 25,24-25,-24 25,24-25,0 25,-24 0,24 25,-24-25,24 25,-24-25,24 25,-24 24,24-24,-24 25,24-25,1 24,-1 1,0 24,26-24,-26 0,25 24,0-24,1 24,24 0,0-24</inkml:trace>
  <inkml:trace contextRef="#ctx0" brushRef="#br0" timeOffset="141700.1047">23168 10492,'-25'0</inkml:trace>
  <inkml:trace contextRef="#ctx0" brushRef="#br0" timeOffset="141747.1074">23044 10468,'0'0,"-25"0,0 0,0 24,25-24,-24 0</inkml:trace>
  <inkml:trace contextRef="#ctx0" brushRef="#br0" timeOffset="141797.1103">22870 10542,'-25'25,"1"0</inkml:trace>
  <inkml:trace contextRef="#ctx0" brushRef="#br0" timeOffset="141861.1139">22399 11361,'0'49,"0"-24,0 25</inkml:trace>
  <inkml:trace contextRef="#ctx0" brushRef="#br0" timeOffset="142400.1448">22399 11683,'0'50,"0"-1,25 1,-25-1,25-24,-25 25,0-25,24 24,1-24,-25 25,25-26,-25 1,25 25,0-25,-1 0,1-1,0 1,0 25,-25-25,25-1,-1 1,1 0,0 0,0 0,0-1,-25 1,24-25,1 25,0 0,0-25,0 25,-1-25,-24 24,25-24,0 0,0 0,0 0,0 25,-1-25,1 0,0 0,0-25,0 25,-25 0,24 0,1 0,25-24,-25 24,-1-25,1 25,0-25,0 25,0-25,-1 0,26 1,-50 24,50-25,-26 0,-24 0,25 25,0-25,0 1,0-1,-1 0,-24 0,25 0,0 1,0-26,-25 25,25 0,-1 0,-24 1,25-26,-25 25,25 0,-25-24,0 24,0-25,0 26,0-26,0 25,0-24,0 24,0-25,0 25,0-24,-25-1,25 25,0-24,-25-1,1 25,24-24,-25-1,0 1,0-1,0 25,1-25,-1 1,0 24,-25-25,26 1,-1 24,-25-25,25 26,-24-26,-1 25,25 0,-24 1,-1-1,25-25,-24 25,-1 1,25 24,-24-25,24 0,-25 25,25-25,1 25,-1 0,-25 0,25 0,-24 25,24-25,-25 25,1 0,-1-1,1 1,24 25,-25-25,1 24,-1 1</inkml:trace>
  <inkml:trace contextRef="#ctx0" brushRef="#br0" timeOffset="146480.3781">8905 14560,'0'0,"-25"0,25 0,0 0,0 0,0 0,0 0,0 0,0 25,0-25,0 25,0-25,0 25,0 0,25-1,-25 1,0 0,0 0,0-25,25 25,-25-1,0 1,0-25,0 25,0-25,0 25,0-25,0 0,0 0,0 0,0 0,0 0,0 0,0 0,0 0,0-25,0 25,0 0,0-25,0 25,0-25,0 25,-25-24,25-1,0 0,0 0,0 25,0-25,0 1,0-1,-25 0,25 25,0-25,0 25,0-25,25 25,-25-24,25 24,-25 0,0 0,0 0,25 0,-25 0,0 24,25-24,-25 0,24 25,-24-25,25 25,-25-25,0 0,25 25,-25-25,25 25,-25-25,25 0,-25 24,24-24,-24 0,25 0,-25 0,25 0,-25 0,0 0,25 0,-25 0,0 0,25 0,-25 0,0-24,0 24,24 0,-24 0,0-25,0 25,0-25,0 25,0-25,25 25,-25-25,0 25,0-24,0 24,0-25,0 25,0 0,25-25,-25 25,0 0,0 0,0 0,25 0,-25 0,0 0,0 25,25-25,-25 25,25-1,-25-24,24 25,-24 0,25 0,-25 0,25-1,-25-24,25 25,-25 0,0 0,25 0,-25-25,0 24</inkml:trace>
  <inkml:trace contextRef="#ctx0" brushRef="#br0" timeOffset="147200.4193">8905 15304,'0'0,"0"0,0 0,0 0,0 0,25 0,-25 0,25 0,-25 0,25 0,-1-24,1 24,0 0,0-25,24 25,-24-25,0 25,25 0,-26-25,1 25,0 0,0-25,0 25,0 0,-25 0,24 0,-24 0,0 0,0 0</inkml:trace>
  <inkml:trace contextRef="#ctx0" brushRef="#br0" timeOffset="147405.4311">9252 15255,'0'0,"0"0,-24 0,24 0,0 0,0 0,0 0,0 0,0 0,0 0,0 0,0 25,0-25,24 24,-24-24,0 25,0 0,25-25,-25 25,0 0,25 0,-25 24,0-24,0 0,25 0,-25-1,0 1,0 0,0 0,0 0,25-25</inkml:trace>
  <inkml:trace contextRef="#ctx0" brushRef="#br0" timeOffset="148272.4807">9153 16123,'0'-25,"-25"25,25 0,0-25,0 25,-24-24,24 24,0 0,0 0,0-25,-25 25,25 0,0 0,0 0,0 0,0 25,0-25,0 0,0 24,0-24,0 25,0-25,0 25,0 0,0 0,0-1,25-24,-25 25,24 0,-24-25,0 25,25 0,-25-25,25 0,-25 24,25-24,0 0,-25 0,24 0,-24 0,25 25,-25-25,25 0,-25-25,0 25,25 0,-25-24,25 24,-25-25,0 25,25-25,-25 25,0 0,0-25,24 25,-24-25,0 25,0 0,0-24,0 24,0 0,0 0,0 0,0 0,0 0,0 0,0 24,0-24,0 0,0 0,0 25,25-25,-25 25,0-25,25 0,-25 25,25-25,-25 0,25 0,-1 0,-24 0,25 0,0 0,-25 0,25 0,0-25,-25 25,24-25,1 25,-25-25,25 1,-25-1,25 0,-25 0,0 25,25-25,-25 1,0-1,0 0,-25 0,25 0,-25 25,25-24,-25 24,25-25,-25 25,25-25,-24 25,-1 0,25 0</inkml:trace>
  <inkml:trace contextRef="#ctx0" brushRef="#br0" timeOffset="148704.5054">9401 16917,'-24'25,"24"-25,0 0,0 0,0 0,0 0,0 0,0 0,0 0,24 0,-24 24,25-24,0 0,0 0,-25 0,25 0,-1 0,1 0,0 0,0 0,24 0,-49-24,25 24,0 0,0-25,0 25,-25 0,24 0</inkml:trace>
  <inkml:trace contextRef="#ctx0" brushRef="#br0" timeOffset="148908.517">9625 16867,'0'0,"0"0,0 0,0 0,0 0,0 25,0-25,0 0,0 25,0 0,0-25,0 24,0 1,0 0,24 0,-24 0,0-1,0 1,25 0,-25 0,0 0,0-1,25-24,-25 25,0-25,0 25,25-25,-25 0</inkml:trace>
  <inkml:trace contextRef="#ctx0" brushRef="#br0" timeOffset="149284.5385">9848 16917,'0'0,"0"0,0 0,0 0,0 0,0 0,-25 0,25 25,0-25,0 0,0 0,0 24,0-24,25 25,-25-25,0 25,25 0,-25-25,0 25,24-25,-24 24,0-24,0 25,25-25,-25 0,0 25,0-25,0 0,0 25,0-25,0 0,0-25,0 25,0 0,0-25,0 25,25-25,-25 25,0-24,0-1,25 0,-25 25,25-25,-25 25,0-25,24 25,-24 0,25 0,-25 0,25 0,-25 0,25 0,-25 0,25 25,-25-25,24 0,-24 25,0 0,25 0,-25-1,0-24,0 25</inkml:trace>
  <inkml:trace contextRef="#ctx0" brushRef="#br0" timeOffset="149724.5637">10046 17835,'0'0,"-25"0,25 0,0 0,0-25,0 25,0 25,-24-25,24 0,0 24,0-24,0 25,0 0,0-25,0 25,0 0,0-1,0 1,24 0,-24 0,0 0,0-1,0-24,0 25,25-25,-25 0,0 0,0 0,0 0,0 0,0 0,0 0,0 25,0-25,0 0,0 0,0-25,-25 25,25-25,0 1,0-26,-24 25,24-24,0-1,-25 25,25-24,0 24,0-25,0 25,0 1,25-1,-25 0,24 0,1 0,-25 25,25-24,0 24,0 0,-1 0,-24 0,25 0,0 0,-25 24,25-24,0 0,-25 0</inkml:trace>
  <inkml:trace contextRef="#ctx0" brushRef="#br0" timeOffset="149903.5739">10046 17884,'0'0,"0"0,25 0,-25-25,0 25,25 0,-25 0,25 0,-1-24,1 24,-25-25,25 25,0-25,0 25,-1-25</inkml:trace>
  <inkml:trace contextRef="#ctx0" brushRef="#br0" timeOffset="151308.6543">9997 14015,'0'0,"-25"0,25 0,0-25,0 25,0 0,0 0,0 0,0 0,0 0,0 0,0 0,0 0,0 25,0-25,0 0,0 0,0 0,0 24,0-24,25 25,-25 0,0-25,24 25,-24 0,25 24,-25-24,25 0,-25 24,25-24,-25 25,25-25,-1 24,-24 1,25 0,-25-1,25 1,-25-25,25 24,0 1,-25-1,24 1,-24 0,25-1,-25 1,25-25,0 24,-25 1,25-1,-25-24,25 25,-25-25,24 24,-24 1,25 0,0-26,-25 26,25 0,-25-1,25 1,-25-1,24 1,-24 0,25-1,-25 1,25-1,0 1,-25 24,25-24,-25 0,24-1,1 1,-25 24,25-24,-25 0,25-1,-25 1,25-1,-25 1,24 0,-24 24,25-24,0-1,-25 1,25 24,-25-24,25-25,-25 24,24 1,1-1,-25 1,25 0,-25-26,25 26,0 0,-25-1,24 1,-24-25,25 24,-25 1,25-25,-25 0,25 24,0-24,-25 0,0-25,24 25,-24-1,25 1,-25 0,0 0,25 0,-25-1,0 26,25-50,-25 25,0 0,0-1,0 1,0-25,0 25,25 0,-25 0,0-1,0 1,0 0,0-25,0 25,0 0,0-25,0 24,0-24,0 0,0 25,0-25,0 0,0 0,0 0,0 0,0 0,0 0,0 0,0 0,0 0,0 0</inkml:trace>
  <inkml:trace contextRef="#ctx0" brushRef="#br0" timeOffset="152492.722">8632 14015,'0'0,"0"0,25 0,-25 0,0 0,0 0,25 0,-25 0,25 0,-25 0,25 0,-25 0,24 0,-24 0,25 0,0 0,0 0,0 0,-1 0,1 0,0 0,25 0,-26 0,26 0,-25 0,24 0,-24 0,25 0,-25 0,24 0,1 0,-25 0,24 0,1 0,0-25,-26 25,26 0,0 0,-1 0,-24 0,25-25,-1 25,1 0,24-25,-24 25,-1 0,1-25,0 25,-1 0,26 0,-26-24,1 24,0 0,-1-25,26 25,-26 0,1-25,24 25,-24-25,-1 25,26 0,-26 0,26-25,-26 25,1 0,24-24,-24 24,0 0,24 0,-24-25,-1 25,26 0,-26 0,1-25,24 25,-24 0,0 0,-1-25,26 25,-26-25,1 25,24 0,-24-24,-1 24,26-25,-26 25,1 0,24-25,-24 25,25-25,-26 25,1-25,24 25,-24-24,-1 24,1 0,0-25,-1 25,1-25,-1 25,-24 0,25-25,-1 25,-24 0,0 0,0-25,0 25,-1 0,-24 0,25 0,-25 0,0 0,0 0</inkml:trace>
  <inkml:trace contextRef="#ctx0" brushRef="#br0" timeOffset="153455.7771">8608 15056,'0'0,"24"0,-24 0,25 0,-25 0,25 0,-25 0,25 0,0 0,-1-24,-24 24,25 0,0 0,25 0,-26 0,1 0,25-25,-25 25,24 0,1-25,-1 25,1-25,0 25,-1 0,1-25,0 25,-1-24,1 24,24-25,-24 25,24-25,-24 0,24 25,-24-25,24 1,1 24,-26-25,26 0,-1 25,0-25,1 25,-1-25,1 1,-1 24,1-25,-1 0,25 25,-24-25,-1 0,25 25,-24-24,24-1,-25 25,1-25,24 25,-25-25,1 25,24-25,-25 25,1-24,-1 24,-24-25,24 25,1-25,-1 25,-24-25,24 25,0-25,-24 25,25-25,-26 25,1-24,24 24,-24 0,-1-25,1 25,-25 0,24-25,1 25,-25 0,24-25,-24 25,0 0,0 0,0-25,-1 25,1 0,-25 0,25-24,-25 24,0 0,0 0,0 0,0 0,0 0,0 0</inkml:trace>
  <inkml:trace contextRef="#ctx0" brushRef="#br0" timeOffset="154260.8232">8831 15925,'0'0,"25"0,-25 0,24-25,-24 25,25 0,0 0,0-25,0 25,-1 0,26-25,-25 25,24-25,-24 25,25 0,-1-24,1 24,0-25,-1 25,1-25,24 0,-24 0,24 25,1-24,-1-1,1 0,-1 0,0 0,1 1,-1-1,1 0,-1 0,1 0,-1 1,25 24,-24-25,24 0,-25 0,25 0,-24 0,24 25,-25-24,26-1,-26 0,25 0,-24 0,24 1,-25-1,26 0,-26 0,25 25,-24-25,-1 1,0-1,26 0,-26 25,0-25,1 0,-1 1,1 24,-1-25,1 0,-26 25,26-25,-26 25,1-25,-1 25,1-24,0 24,-26-25,1 25,25 0,-25 0,-25-25,24 25,-24 0,0 0,0 0,0 0,0 0,0 0</inkml:trace>
  <inkml:trace contextRef="#ctx0" brushRef="#br0" timeOffset="155032.8673">8856 16867,'24'0,"1"-25,0 25,0-24,0 24,24-25,-24 25,25-25,-1 0,1 0,-1 1,1-1,0 0,24 0,-24 0,24 25,-24-24,24-1,1 0,-1 0,0 0,1-24,-1 24,25 0,-24-25,24 26,0-1,-24-25,24 25,0 1,0-1,25-25,-24 25,-1 1,0-26,0 25,1 0,24 1,-25-1,0 0,0 0,25-24,-25 24,1 0,-1 0,0-24,0 24,25 0,-49 0,24 0,0 1,0 24,-24-25,-1 0,25 25,-24-25,-1 0,1 25,-26-24,26-1,-26 0,1 25,0-25,-1 0,1 25,-25-25,24 1,-24 24,0-25,0 0,-1 25,1-25,-25 25,25-25,-25 25,0-24,0 24</inkml:trace>
  <inkml:trace contextRef="#ctx0" brushRef="#br0" timeOffset="155739.9078">9302 17661,'25'-25,"0"25,0-25,-1 1,26 24,-25-25,24 0,1 25,0-25,24 0,-24 0,24 1,0-1,1 0,-1 0,1-24,24 24,0-25,-24 25,24-24,0-1,0 25,25-24,-25 24,1 0,24 0,-25-24,25 24,0 0,0 0,-25-24,25 24,0 0,-25 0,25-24,-24 24,24 0,-25 0,0 1,0-1,1 0,-1 0,-25 0,1 1,24-1,-50 25,26-25,-1 0,-24 0,-1 25,-24-25,25 1,-25 24,0 0,-1 0,-24 0,25-25,-25 25,0 0,0 0,-25 0,1 0,24 25</inkml:trace>
  <inkml:trace contextRef="#ctx0" brushRef="#br0" timeOffset="156348.9426">10096 18504,'0'0,"0"0,25 0,-25 0,24 0,-24 0,25 0,0-25,0 25,24 0,-24-24,25 24,0-25,-1 0,1 25,-1-25,26 0,-26 1,26-1,-1 0,1 0,-1 0,0 1,26-1,-26 0,25-25,-24 1,24-1,0 25,25-24,-25-1,25 1,0-1,0 25,0-24,0-1,1 0,-1 1,0-1,0 25,0-24,-25-1,25 25,-25-24,0-1,-24 25,-1 0,1-24,-1 24,-24 0,-1 0,1 1,-25 24,-1-25,1 0,0 25,-25-25,0 25,0 0,0-25</inkml:trace>
  <inkml:trace contextRef="#ctx0" brushRef="#br0" timeOffset="158200.0485">20191 8285,'0'0,"0"0,0 0,0 0,0 0,0 0,0 0,0 0,0 0,0 0,0 0,0 0,25 0,-25 0,25 0,0 0,24 0,-24-25,25 25,-1 0,-24 0,50 0,-26 0,1 0,-1-25,26 25,-26 0,26 0,-1-25,-24 25,24 0</inkml:trace>
  <inkml:trace contextRef="#ctx0" brushRef="#br0" timeOffset="158588.0707">22002 8062,'0'24,"0"-24,0 0,0 0,0 0,0 0,0 0,0 0,0 0,25 0,-25 0,25 0,0 0,-1 0,1 0,0 0,0 0,24 0,1 0,0 0,-1 0,26-24,-1 24,-24 0,24 0,0 0,1-25,-1 25,-24 0,24-25</inkml:trace>
  <inkml:trace contextRef="#ctx0" brushRef="#br0" timeOffset="160176.1615">10989 9773,'0'0,"0"0,0 0,0 0,25 0,-25 0,24 0,-24 0,25 0,0 0,0 0,0 0,-1 0,26 0,-25 0,24 0,1 0,0 0,-1 0,26-25,-26 25,26 0,-1 0,1-25,-1 25,0-24,1 24,-1-25,1 25,24-25,-25 25,25-25,-24 0,-1 25,26-24</inkml:trace>
  <inkml:trace contextRef="#ctx0" brushRef="#br0" timeOffset="160472.1784">14288 9351,'25'0,"-1"0,1 0,0 0,0 0,0 0,-1 0,1 0,25 0,-25 0,24 0,1 0,0 0,-1 0,1-24,24 24,-24 0,24 0,-24 0,24 0,1-25,-26 25,26 0</inkml:trace>
  <inkml:trace contextRef="#ctx0" brushRef="#br0" timeOffset="164302.3975">20464 7367,'0'0,"0"0,0 0,0 0,0 0,0 0,25-25,-25 25,25-25,0 1,24-1,-24 0,25 0,-1-24,1 24,-1 0,1-25</inkml:trace>
  <inkml:trace contextRef="#ctx0" brushRef="#br0" timeOffset="164934.4337">22449 7094,'0'0,"0"0,0 0,24 0,-24 0,25-25,0 25,0-24,0-1,-1 25,1-25,25 0,-1 0,1 1,0-1,-1 0,1 0</inkml:trace>
  <inkml:trace contextRef="#ctx0" brushRef="#br0" timeOffset="167936.6054">20439 7863,'0'0,"0"0,0 0,25-25,-25 25,0 0,25-25,0 25,-25-24,25-1,-1 25,1-25,0 0</inkml:trace>
  <inkml:trace contextRef="#ctx0" brushRef="#br0" timeOffset="170278.7393">23490 12378,'25'0,"-25"-25,25 0,0 0,0 25,-1-25,1 1,25-1,-25 0</inkml:trace>
  <inkml:trace contextRef="#ctx0" brushRef="#br0" timeOffset="170762.767">23714 14114,'0'0,"24"-25,-24 25,25-25</inkml:trace>
  <inkml:trace contextRef="#ctx0" brushRef="#br0" timeOffset="177928.1769">23218 12427,'0'0,"0"0</inkml:trace>
  <inkml:trace contextRef="#ctx0" brushRef="#br0" timeOffset="182778.4543">23540 12700,'0'0,"0"0,0 0,0 0,0 0,0 0,0 0,0 0,0 0,0 0,0 0,0 0,0 0</inkml:trace>
  <inkml:trace contextRef="#ctx0" brushRef="#br0" timeOffset="183198.4783">22697 13419,'0'0,"0"-24,0 24,0 0,0 0,0 0,0 0,0 0,0 0,0 0,0 0,0 0</inkml:trace>
  <inkml:trace contextRef="#ctx0" brushRef="#br0" timeOffset="183514.4964">23466 14759,'24'0,"-24"0,0 0,0 0,0 0,0 0,0 0,0 0,0 0</inkml:trace>
  <inkml:trace contextRef="#ctx0" brushRef="#br0" timeOffset="192586.0152">10865 14015,'0'0,"0"0,-25 0,25 0,0 0,0 0,0 0,0 0,0 0,0 24,-25 1,25-25,0 25,0 0,0 24,0-24,0 0,0 0,0 24,-25-24,25 0,0 0,0-25,0 25,0 0,0-25,0 24,0-24,0 0,0 25,0-25,0 0,0 0,0 0,0 0,0 0,0-25,0 25,25-223,0 173,-25 26,0-1,25-25,-25 25,25-24,-1 24,-24 0,25 0,-25 1,0-1,25 25,-25-25,0 25,0 0,25-25,-25 25,0 0,0 0,0 25,0-25,25 25,-25-25,0 25,24-1,1 26,-25-25,25 0,0 24,-25-24,25 25,-1-26,1 1,-25 0,25 0,0 0,0-1,-25 1,24 0,-24 0,25-25,-25 25,25-25,-25 25,25-25,-25 0,0 0,0 0,0 0,0 0,0 0,0 0,0 0</inkml:trace>
  <inkml:trace contextRef="#ctx0" brushRef="#br0" timeOffset="192807.0279">10840 14312,'0'0,"0"0,0 0,0 0,0-25,0 25,0 0,25 0,-25 0,25-24,-1 24,-24 0,25-25,0 25,0-25,0 25,-1-25,1 0,0 25,0-24,0 24,-1-25</inkml:trace>
  <inkml:trace contextRef="#ctx0" brushRef="#br0" timeOffset="198586.3584">2382 12502,'0'0,"0"0,0 0,0-25,0 25,0 0,-25 0,25-25,0 25,0 0,-25 0,25 0,0 0,-25-25,25 25,-25 0,25 0,-24 0,24 25,-25-25,0 0,25 25,-25-25,0 25,1-25,-1 24,0 1,0 0,0 0,1 0,-1-1,25-24,-25 25,25 0,-25 0,25 0,-25-25,25 24,0 1,0-25,-24 25,24 0,0-25,0 25,0-25,0 0,24 24,-24-24,0 25,0-25,25 25,-25 0,0-25,25 25,-25-1,25 1,-25 0,25 0,-25 0,24 24,-24-24,25 25,0-25,-25 24,25 1,0-1,-25 1,24-25,1 24,0 1,-25 0,25-26,0 26,-25-25,24 0,1-1,0 1,0 0,0-25,-1 25,1-25,0 0,25 0,-26 0,26 0,0-25,-1 0,1 25,24-49,-24 24</inkml:trace>
  <inkml:trace contextRef="#ctx0" brushRef="#br0" timeOffset="200100.445">18728 12278,'0'0,"0"25,0-25,25 0,-25 0,24 0,-24 0,25 0,0 0,0 0,0 0,0 0,-1 0,1 0,0 0,0 0,0 0,-1 0,1 25,0-25,0 25,-25-25,25 25,-25-1,24 1,-24 25,0-25,0 24,0-24,0 25,0-1,0 1,0-1,0 26,0-26,0 1,0 24,0-24,0 24,0-24,25 25,-25-26,25 26,-25-26,25 26,0-1,-1-24,1 24,0-24,0 24,0-24,-1-1,26 1,-25-1,0 1,-1 0,1-1,0 1,-25-25,25-1,0 26,-25-25,0 0,0 0,0-25,0 24,-25 1,0 0,0-25,-24 25,24-25,-25 25,-24-1,24-24,-24 25,-1-25,26 25,-50-25,24 25,1 0,-26-25,1 24</inkml:trace>
  <inkml:trace contextRef="#ctx0" brushRef="#br0" timeOffset="201580.5297">7268 13047,'0'0,"0"0</inkml:trace>
  <inkml:trace contextRef="#ctx0" brushRef="#br0" timeOffset="202064.5574">10865 12898,'0'0,"0"0,0 0,0 0,0 0,0 0,0 0,0 0,0 0,0 0</inkml:trace>
  <inkml:trace contextRef="#ctx0" brushRef="#br0" timeOffset="202776.5981">14337 12874,'0'0,"0"0</inkml:trace>
  <inkml:trace contextRef="#ctx0" brushRef="#br0" timeOffset="202845.6021">14337 12874,'0'0,"0"0</inkml:trace>
  <inkml:trace contextRef="#ctx0" brushRef="#br0" timeOffset="208971.9525">10766 14287,'0'0,"0"0,0 0,0 0,0 0,0 0,0 0,0 0,0 0,0 0,0 0,0 0,0 0,0 0,0 0,0 25,0-25,-25 0,25 25,0-25,0 25,0-25,0 25,0 0,0-25,0 24,0 1,0-25,0 25,0 0,-25-25,25 25,0-25,0 24,0-24,0 0,0 25,0-25,0 0,0 0,0 0,0 0,0 0,0 0,0 0,0 25,0-25,0 0,0 0</inkml:trace>
  <inkml:trace contextRef="#ctx0" brushRef="#br0" timeOffset="210232.0245">11262 15478,'0'0,"0"-25,0 25,0 0,0 0,-25 0,25 0,0 0,0-24,0 24,0 0,0 0,0 0,0 0,0 24,0-24,0 0,0 25,0-25,0 25,0 0,25 0,-25-1,0 1,24 25,-24-25,0-1,0 1,25 25,-25-25,0-1,0-24,25 25,-25 0,0-25,0 25,0-25,0 25,0-25,0 0,0 0,0 0,0 0</inkml:trace>
  <inkml:trace contextRef="#ctx0" brushRef="#br0" timeOffset="210892.0623">11038 15751,'0'0,"0"-25,-24 25,24 0,0-25,0 25,0-24,0 24,0-25,0 0,0 25,0-25,0 25,24-25,-24 1,0 24,25-25,-25 0,25 25,-25-25,25 0,0 25,-25-24,24 24,1-25,-25 25,25 0,0-25,-25 25,25 0,-1 0,-24-25,25 25,-25 0,25 0,-25 25,25-25,-25 0,0 0,25 25,-25-25,0 25,0-25,0 24,0-24,0 25,0 0,0-25,0 25,0-25,-25 25,25-1,0-24,-25 25,25-25,0 25,-25-25,25 25,0-25,-25 25,25-25,0 24,0-24,-24 0,24 0,0 0,0 0,0 0,0 0,0 0,0 0,0 0,0-24,0 24,24 0,-24 0,0 0,25 0,-25 0,0 0,25 0,-25-25,25 25,0 0,-25-25,25 25,-1 0,1-25,-25 25,25 0,0 0,0 0,-25 0,24 25,1-25,-25 0,25 25,-25-25,0 0,0 25,0-25,0 24,0-24,0 25,0 0,0 0,0-25,-25 25,25-1,-25 1,1-25,24 25,-25-25,0 25,25-25,-25 25,0-25,1 0,-1 24,25-24,-25 0,0 0,25 0,-25 0,0 0,25 0,0 0,-24 0,24 0,0 0</inkml:trace>
  <inkml:trace contextRef="#ctx0" brushRef="#br0" timeOffset="217339.4311">11386 15850,'0'0,"0"0,0 25,0-25,0 0,0 0,0 0,0 0,0 0,0 0,0 0,0 0,0 0,0 0,0 0,0 0,0 0,0 0,0 0,0 0,0 0,0 0</inkml:trace>
  <inkml:trace contextRef="#ctx0" brushRef="#br0" timeOffset="217443.437">11386 15949,'0'0,"0"0,0 0,0 0,0 0,0 0,0 0,0 0,0 0,0 0</inkml:trace>
  <inkml:trace contextRef="#ctx0" brushRef="#br0" timeOffset="221812.6869">10939 14784,'-25'0,"25"0,0 0,0 0,0 0,0 0,0 0,0 0,0 0,0 0,0 0,0 0,0 0,0 24,0-24,0 25,0-25,0 25,25 0,-25 0,0-1,25 1,-25 0,0 0,0 0,25-1,-25 1,0-25,25 25,-25 0,0 0,0-25,0 24,0-24,0 0,0 25</inkml:trace>
  <inkml:trace contextRef="#ctx0" brushRef="#br0" timeOffset="222243.7116">10666 15007,'0'-25,"0"25,0-25,0 25,0 0,0-25,0 25,0-24,0 24,0 0,0-25,25 25,-25-25,0 25,25-25,-25 25,25-25,-25 25,25-24,-1 24,-24-25,25 25,0 0,0-25,0 25,-1 0,1-25,0 25,0 0,0 0,24 0,-24 25,0-25,0 0,-1 0,1 25,0 0,-25-25,25 24,-25 1,25 0,-25 0,0-25,0 25,0-1,-25 1,25 0,0 0,-25 0,0-1,25 1,-25 0,1 0,-1 0,0-25,0 24,0 1,1 0,-1-25,0 25,25-25,-25 0,0 25,1-25,24 0,-25 0,25 0,-25 0,25 0,0 0</inkml:trace>
  <inkml:trace contextRef="#ctx0" brushRef="#br0" timeOffset="223215.7672">12006 17338,'0'0,"0"-24,0 24,0 0</inkml:trace>
  <inkml:trace contextRef="#ctx0" brushRef="#br0" timeOffset="227201.9952">11634 16173,'0'0,"0"0,0 0,0 0,0 0,0 0,0 0,0 0,0-25,0 25,0 0,25 0,-1 0,-24-25,25 25,0 0,0-25,-25 25,25-25,-1 25,-24 0,25 0,0-24,-25 24,0 0,0 0,25 24</inkml:trace>
  <inkml:trace contextRef="#ctx0" brushRef="#br0" timeOffset="227543.0147">11609 16272,'0'0,"-25"0,25-25,0 25,0 0,0 0,0 0,0 0,0 0,0 0,0 0,0 0,0 0,0 0,0 0,0 0,0 0,0 0,0 25,0-25,0 0,25 25,-25-1,0-24,0 25,0 0,0 0,0 0,0 0,0 24,0-24,0 0,0 0,0-1,0 1,0 0,0-25,25 25,-25-25,0 25,0-25,25 24,-25-24,24 25,-24-25,25 0,-25 0,25-25,-25 25,25-24,0 24,-1-25,-24 0,25 0,0 25,0-25,0 1,-25-1,24 0,-24 25,25-25,-25 0</inkml:trace>
  <inkml:trace contextRef="#ctx0" brushRef="#br0" timeOffset="227710.0242">11659 16495,'0'0,"0"0,0-25,0 25,0 0,0 0,0 0,24 0,-24 0,25-24,-25 24,25-25,0 25,-25-25,25 0,-1 25,1 0,0-25</inkml:trace>
  <inkml:trace contextRef="#ctx0" brushRef="#br0" timeOffset="228162.0501">12229 17090,'0'-24,"0"24,0-25,0 25,0-25,0 25,-25-25,25 25,-25 0,25-25,-24 25,24 0,-25 0,25 0,-25 0,0 0,25 0,-25 25,1 0,24 0,-25 0,0-1,25 1,-25 0,25 25,-25-1,25-24,0 25,0-26,0 26,0-25,0-25,25 25,-25-25,25 0,0 24,0-24,-1-24,1 24,0 0,0-25,24 25,-24-25,25 0,-25 0,24 1,-24-1,25 0,-26 0,26 0</inkml:trace>
  <inkml:trace contextRef="#ctx0" brushRef="#br0" timeOffset="230516.1847">12179 13543,'0'0,"0"0,0 0,0 0,0 0,0 0,0 0,25 0,-25 0,0 0,25 0,0 0,-25 0,25-24,-1 24,1 0,25 0,-25 0,-1 0,1 24,0-24,0 25,0 0,0 0,-1 0,1-1,0 26,-25-25,25 24,0 1,-25-25,24 24,-24 26,25-26,-25 1,0 24,0-24,0 24,0-24,25 25,-25-1,0-24,0 24,0 0,0-24,0 24,0-24,0 0,25 24,-25-24,0-1,25-24,-25 25,24-1,-24-24,25 0,0 0,-25-1,25 1,0-25,-1 25,1-25,0 0,25 0,-26 0,1 0,25 0,-25-25,24 25,-24-25,0 25,24-24,-24 24,0-25,-25 25,25 0,0 0,-25-25,0 25,0 0,0 0,0 0,0 0,-25 25,25-25,-25 0,0 25,25-1,-25-24,1 50,-1-25,0 0,0 24,-24 1,24 0,0-1,25 1,-25 24,0-24,25 24,-24-24,24 24,0-24,0-1,24 26,-24-26,25 26,0-26,0 1,24 25,-24-26,25 26,-1-26,1 26,0-26,-1 26,1-26,24 26,-24-26,24 1,-24-1,24 26,-24-26,0 1,24-25,-24 24,-1 1,1-25,-1 24,-24-24,0 25,0-25,0 24,-1-24,-24 0,0 25,0-26,-24 1,-1 0,0 0,0 0,0-1,-24-24,24 25,-25 0,1-25,-1 25,1 0,24-25</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4:53:48.873"/>
    </inkml:context>
    <inkml:brush xml:id="br0">
      <inkml:brushProperty name="width" value="0.05292" units="cm"/>
      <inkml:brushProperty name="height" value="0.05292" units="cm"/>
      <inkml:brushProperty name="color" value="#FF0000"/>
    </inkml:brush>
  </inkml:definitions>
  <inkml:trace contextRef="#ctx0" brushRef="#br0">4564 7689,'0'-24,"0"24,0 0,0 0,0 0,-24 0,24 0,0 0,0-25,0 25,0 0,-25 0,25 0,-25-25,25 25,-25 0,25 0,-25-25,25 25,-24 0,-1 0,25 0,-25 0,25 0,-25 0,0 0,25 0,-24 0,-1 0,0 0,25 0,-25 0,0 25,25-25,-24 0,-1 0,25 25,-25-25,0 25,25-25,-25 0,1 24,24-24,-25 25,0-25,25 25,-25 0,25-25,-25 25,25-1,-25 1,25 0,-24 0,24 0,0-1,0 1,0 0,0 0,0 0,0 0,0-1,0 1,0 0,0 0,0 24,0-24,0 0,24 0,-24 0,0-1,25 1,-25 0,25 0,-25 24,25-24,-25 0,25 0,-25-25,25 25,-1-1,1 1,0-25,0 25,0-25,-1 0,1 0,0 25,0-25,0 0,-1-25,1 25,0-25,25 25,-26-25,1 1,0 24,25-25,-26 0,1 0,25-24,-25 24,-1 0,1 0,0 0,0-24,0 24,-1-25,1 26,0-26,0 25,-25-24,25-1,-25 0,0 25,0-24,0 24,0-25,0 26,0-26,-25 25,25 0,-25 1,0-1,-24 0,24 0,0 0,-25 25,26 0,-26-24,0 24,1 0,-1 0,1 0,-1 24,0-24,1 25,-1-25,1 25,-1 0</inkml:trace>
  <inkml:trace contextRef="#ctx0" brushRef="#br0" timeOffset="2400.1373">993 2257,'-25'0,"25"-25,0 25,0-24,0-1,-25 25,25 0,0-25,0 25,0 0,0 0,0 0,0 0,0 0,0 0,0 0,0 25,25-25,-25 25,25-1,-25 1,24 0,1 0,-25 0,25-1,0 1,-25 0,25-25,-1 25,-24 0,25-25,0 0,0 0,0 0,-1 0,1-25,25 25,-25-25,24 0,1 0,-1-24,1 24,0-25,-1 1,1 24,-1-25,1 1,0-26,-1 26,1-1,0 1,-26-1,26 0,0 1,-26-1,26 25,-25 0,0 1,-1-1,-24 0,25 25,-25-25,0 25</inkml:trace>
  <inkml:trace contextRef="#ctx0" brushRef="#br0" timeOffset="3879.2219">1067 11832,'0'0,"0"-25,0 25,0 0,0 0,0 0,0 0,0 0,0 0,0 25,0-25,0 0,0 25,0-25,25 24,-25-24,25 25,-25-25,24 25,-24 0,25-25,-25 25,25-25,0 24,-25-24,25 0,-1 0,1 0,0 0,0-24,0-1,-1 25,1-50,25 25,-1-24,1-1,0 1,-1-26,1 1,24-1,-24 1,24 0,1-1,-1-24,1 24,-26 1,26 0,-1-1,-24 26,24-1,-24 0,-26 1,26 24,-25 0,0 0,-1 1,-24 24,25-25,-25 25,0 0,0 0,0 0,0 0,0 0,0 0,0 0,0 0,0 0,0 25,0-25,0 0</inkml:trace>
  <inkml:trace contextRef="#ctx0" brushRef="#br0" timeOffset="11479.6566">1191 14660,'0'0,"0"0,0 0,0 0,0 0,0 0,0-25,-25 25,25 0,0 0,0 0,0 0,0 0,0 0,0 0,0 0,0 0,0 0,0 0,0 0,0 25,25-25,-25 24,25 1,-25 0,25 0,-1 24,-24-24,25 0,0 25,0-26,-25 1,25 0,-1 0,1 0,-25-1,25-24,0 0,0 25,-1-25,1 0,0 0,0-25,24 25,-24-24,25-1,-25 0,24 0,1-24,24-1,-24 0,24 1,1-1,-1-24,1 24,-1-24,0 24,26 1,-26-26,0 25,1 1,-1-1,-24 1,24-1,-24 0,0 26,-1-1,1 0,-25 0,-1 0,1 25,0-24,-25 24,25 0,-25 0,0 0,0 0,0 0,0 0,0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2:30:25.786"/>
    </inkml:context>
    <inkml:brush xml:id="br0">
      <inkml:brushProperty name="width" value="0.05292" units="cm"/>
      <inkml:brushProperty name="height" value="0.05292" units="cm"/>
      <inkml:brushProperty name="color" value="#FF0000"/>
    </inkml:brush>
  </inkml:definitions>
  <inkml:trace contextRef="#ctx0" brushRef="#br0">1389 13444,'0'0,"0"0,0-25,0 25,0 0,0 0,0 25,0-25,0 25,-24 0,24 0,0-1,0 26,0-25,0 24,0 1,0-25,0 24,0 1,0-25,24 24,-24-24,0 0,0 0,0 0,0-1,0 1,0-25,0 25,0-25,0 0,0 0,0 0,0 0,0 0,0 0,0 0,0-25,0 0,0 25,0-24,0-26,0 25,-24 0,24-24,-25-1,25-24,-25 24,0-24,25-1,-25 1,25 0,-24-1,24 1,0-1,0 26,0-1,24 25,1 0,0 1,0 24,0-25,-1 25,26 0,-25 0,0 0,24 25,-24-25,25 24,-26 1,1 0,0 0,0 0,0-1,-25 26,24-25,-24 25,0-26,-24 26,24-25,-25 24,0 1,0-25,0 0,1-1,-1 1,0 0,0 0,25 0,-25-25,1 0,-1 0,25 0,-25 0,25-25,0 25,0-25,0 25,0-25,0 25,0-25,0 25,0 0,0 0,0 0,25 0,-25 0,25 25,-1-25,1 25,-25 0,25 0,0-1,0 1,-1 0,1 0,-25 0,25-1,0 1,0 0,-1 0,-24 0,25-25,0 24,0-24</inkml:trace>
  <inkml:trace contextRef="#ctx0" brushRef="#br0" timeOffset="544.0311">1960 13767,'0'0,"0"0,0 0,0 24,0-24,0 0,25 0,-25 0,25 25,-25-25,0 0,24 0,1 0,-25 0,25 0,0 0,-25 0,25 0,-1-25,-24 25,25 0,-25-24,25 24,-25 0,25-25,-25 0,0 25,0-25,0 25,0-25,0 1,-25 24,25-25,-25 0,0 25,1-25,-1 25,0 0,0 0,0 0,1 0,-1 25,0 0,0 0,0-1,25 1,-24 0,24 0,-25 24,25-24,0 0,25 0,-25 0,24-1,-24 1,25 0,0-25,0 25,0-25,-1 25,26-25,-25 0,24 0,-24 0,0 0,25 0,-26-25,1 25,0-25,25 25,-26-25,1 0,0 1,-25-1,25 0,0 0,-25-24,24 24,-24-25,0 1,0-1,0 0,0 1,0-1,0 1,0-1,-24 25,24 0,0 25,0 0,0 0,0 0,0 25,0 0,0 0,0 24,0 1,0-25,0 24,0 1,0 0,0-26,0 26,0-25,0 0,24-1,-24 1,0 0,25 0,-25-25,0 25</inkml:trace>
  <inkml:trace contextRef="#ctx0" brushRef="#br0" timeOffset="1356.0775">2729 13345,'-25'0,"25"25,-25-25,0 25,1-1,24 1,-25 0,0 0,25 0,0 24,-25-24,25 0,0 0,0-1,0 1,25 0,-25 0,25 0,0-25,-25 0,24 24,1-24,0 0,0 0,24 0,-24 0,0 0,25 0,-1-24,-24 24,25-25,-25 0,-1 0,1 0,25 1,-25-1,-25-25,24 25,1-24,-25-1,25 1,-25-1,0 25,0-24,0 24,0 0,0 25,0-25,0 25,-25 0,25 0,0 25,-25 0,25 0,0-1,0 1,-24 25,24-25,0 24,0 1,0-25,0 24,0-24,0 25,0-26,0 1,0 0,0 0,0-25,0 25,24-25,-24 24,25-24,-25 0,25 0,-25 0,25 0,0 0,-1 0,-24 0,25-24,0 24,25 0,-26-25,1 25,0-25,0 25,0 0,-25 0,24 0,1 0,-25 0,25 0,-25 0,25 25,-25-25,0 0,25 0,-25 25,0-25,24 0,-24 0,0 24,25-24,-25 0,25 0,-25 0,0 0,25 0,-25 0,25 0,-25 0,0 0,24 0,-24-24,0 24,25-25,-25 25,25-25,-25 25,0-25,25 0,-25 1,0 24,0-25,0 0,0 0,0 25,0-25,-25 25,0 0,25 0,-25 0,1 0,-1 0,25 25,-25-25,0 25,0-25,25 25,-24 0,24-25,0 24,0 1,0-25,0 0,0 25,24-25,1 0,0 25,0-25,0 0,-1 0,1 0,25 0,-25 0,-1 0,26 0,-25 25,0-25,0 0,-1 24,1 1,-25 0,25-25,0 25,-25 0,25-1,-25 1,24 25,-24-25,25-1,-25 1</inkml:trace>
  <inkml:trace contextRef="#ctx0" brushRef="#br0" timeOffset="2426.1387">2754 5655,'-25'0,"25"-24,-25 24,25 0,-25 0,0 0,1 0,-26 0,25 24,-24-24,-1 0,25 25,-24-25,-1 25,0-25,26 25,-26-25,25 25,0-25,1 24,24-24,-25 0,25 0,0 25,0-25,-25 0,25 0,0 25,0-25,0 0,0 25,25-25,-25 25,25 0,-25-25,24 24,-24 1,25 0,-25 0,0 0,25 24,-25-24,0 0,0 24,25 1,-25 0,0-1,0 1,0-1,-25 1,25 0,-25 24,25-24,-25-1,25-24,-24 25,24-1,0-24,0 0,0 0,0 0,0-1,0-24,0 25,24-25,1 25,-25-25,50 0,-25 0,24 0,1 0,-1-25,1 25</inkml:trace>
  <inkml:trace contextRef="#ctx0" brushRef="#br0" timeOffset="3976.2274">18455 8434,'0'0,"0"0,0 0,25 0,-25-25,0 25,0 0,25 0,-25 25,0-25,24 0,1 24,-25-24,25 25,-25 0,25-25,0 25,-25 0,24-1,1 26,-25-25,25 0,-25 24,25-24,-25 25,0-26,0 26,0 0,0-26,0 26,0 0,0-1,0-24,-25 25,25-1,-25 1,25 0,-25-1,1 26,24-26,-25 1,25-1,-25 1,25 0,-25-1,25 1,0-1,-25 1,25 0,-24-1,24-24,0 25,-25-1,25 1,0 0,-25-1,25-24,-25 25,25-26,0 26,-25-25,25 24,-24-24,24 0,0 0,-25 0,25-1,-25-24,25 25,-25-25,25 25,-25-25,25 0,-24 0,24 0,-25 0,0 0,0 0,0 0,1 0,-26-25,0 25</inkml:trace>
  <inkml:trace contextRef="#ctx0" brushRef="#br0" timeOffset="14050.8036">12750 6623,'0'0,"0"0,0 0,0 0,0 0,0 0,-25 0,25 0,0 0,-25 0,25 0,0 0,-24 25,24-25,-25 0,25 0,-25 0,25 0,0 0,0 0,0 0,0 0,0 24,0-24,0 0,0 0,0 0,0 0,0 0,25 0,0 0,-25 0,24 0,1 0,0 0,0-24,0 24,24 0,-24-25,0 25,0 0,-1-25,1 25,0 0,0-25,0 25,-1 0,1 0,0-25,-25 25,0 0,0 0,0 0,0 0,0 0,0 0,0 0,-25 0,25 0,-25 25,1-25,-1 0,0 0,0 25,0-25,1 0,-1 0,0 25,25-25,-25 0,0 0,25 25,-24-25,24 0,0 24,0-24,0 0,0 0,0 25,0-25,0 0,0 0,0 0,24 25,1-25,-25 0,25 0,0 0,0 0,-25 0,24 0,1 0,0 0,0 0,0 0,-1 0,-24 0,25 0,-25-25,0 25,0 0,0 0,0 0,0 0,0 0,0 0,-25 0,1 0,-1 25,0-25,0 0,0 0,-24 0,24 25,0-25,0 0,-24 25,24-25,0 24,0-24,1 0,-1 25,0-25,0 0,25 25,-25-25,25 0,0 0,0 0,0 25,0-25,0 0,0 0,25 0,-25 0,25 0,0 25,0-25,-1 0,1 0,0 0,-25 0,25 0,0 0,-1 0,-24-25,25 25,-25 0,25 0,-25 0,0 0,0 0,0 0,0 0</inkml:trace>
  <inkml:trace contextRef="#ctx0" brushRef="#br0" timeOffset="15048.8607">12576 5928,'0'0,"0"-24,0 24,0 0,0 0,0 0,0 0,0 0,0 0,0 0,0 0,0 0,0 0,0 0,0 0,25 0,-25 0,25 0,0 0,-25 0,25 0,-1 0,1-25,-25 25,25 0,0 0,0 0,24 0,-24 0,0 0,0 0,-1 0,26 0,-25 0,0 0,-1 0,-24 0,25 0,0 0,-25 0</inkml:trace>
  <inkml:trace contextRef="#ctx0" brushRef="#br0" timeOffset="15447.8835">12552 6077,'0'0,"0"0,-25 25,25-25,0 0,0 0,0 0,0 0,0 0,0 0,0 0,0 0,0 0,0 0,0 0,0 0,0 0,0 0,25 25,-25-25,0 0,24 0,-24 0,25 0,0 0,-25 0,25 0,0 0,-1 0,26 0,-25 0,0-25,-1 25,26 0,-25 0,0 0,24 0,-24 0,0 0,0 0,-1 0,1 0,0 0,-25 0,25 0,-25 0,25 0,-25 0,0 0,0 0,0 0,0 0,0 0,0 0,0 0,0 0,0 0,0 0,0 0,0 0</inkml:trace>
  <inkml:trace contextRef="#ctx0" brushRef="#br0" timeOffset="16725.9566">4961 7218,'0'0,"0"0,0 0,0 0,0 0,0 0,25 0,-25 0,25 0,-25 0,25 0,24 0,-24 0,25 0,-1 0,1-25,0 25,-1 0,26 0,-1 0,-24 0,24-24</inkml:trace>
  <inkml:trace contextRef="#ctx0" brushRef="#br0" timeOffset="17415.9961">9773 7243,'0'0,"-24"0,24 0,0 0,0 0,0 0,0 0,0 0,0 0,0 0,0 0,0 0,24 0,-24 0,25 0,-25 0,25 0,0 0,24 25,-24-25,25 0,-1 0,26-25,-26 25,26 0,-1 0,1 0,24-25,-25 25,26 0,-1 0,-25 0,25 0,1 0,-1 0,0 0,0 0,-24 0,-1 0,25 0,-24 0,-26 0,26 0,-26 0,1 0,0 0,-1 0,-24 0,0 0,-25 0,25 0,-25 0,0 0,24 0,-24 0,0 0,0-25,0 25,0 0,0 0,0 0</inkml:trace>
  <inkml:trace contextRef="#ctx0" brushRef="#br0" timeOffset="20020.1451">12700 6077,'-24'0,"24"0,0 0,0 0,0 0,0 0,0 0,0 0,0 0,-25 0,25 0,0 0,0 0,0 0,0 0,0 0,0 0,0 0,0 0,0 0,0 0,0 0,0 0,0 0,25 0,-25 0,24 0,-24 0,25 0,0 0,0 0,0 0,24 0,-24 0,0 0,24 0,-24 0,25 0,-25 0,24 0,-24 0,0 0,0 0,-1 0,1 0,0 0,-25 0,0 0,25 0,-25 0,0 0,0 0,0 0,0 0,0 0,0 0,0 0,0 0,0 0</inkml:trace>
  <inkml:trace contextRef="#ctx0" brushRef="#br0" timeOffset="20452.1698">12725 5804,'0'0,"0"0,0 0,0 0,0 0,0 0,0 0,0 0,0 0,0 0,0 0,0 0,0 0,25 0,0 0,-25 0,25 0,-1 0,1 0,0 0,0 0,24 0,-24 0,0 0,25 0,-26 0,1 0,25 0,-25 0,-1 0,1 0,0 0,0 0,-25 0,25 0,-25 0,0 0,0 0,0 0,0 0,0 0,0 0,0 0,0 0,0 0,0 0,0 0,0 0</inkml:trace>
  <inkml:trace contextRef="#ctx0" brushRef="#br0" timeOffset="33792.9328">6648 12626,'0'0,"0"-25,0 25,-25 0,25 0,0-25,0 25,0 0,0 0,0 0,0 0,0 25,0-25,0 25,0-25,0 24,0 1,0 25,0-25,25-1,-25 1,25 25,-25-25,25-1,-25 1,0 0,24 0,-24 0,0-1,0-24,25 25,-25-25,0 25,0-25,0 0,0 0,0 0,0 0</inkml:trace>
  <inkml:trace contextRef="#ctx0" brushRef="#br0" timeOffset="34293.9615">6549 12378,'-25'-25,"25"25,-25-25,25 25,-25 0,1 0,24 0,-25 0,0 0,25 0,-25 25,0-25,1 25,24-25,-25 24,0 1,25 25,-25-25,0 24,25 1,-24-1,24 1,-25 0,25-1,-25 26,25-26,0 1,0-1,0 1,0 24,25-24,-25 0,25-25,-25 24,24 1,1-1,25-24,-25 0,-1 0,26 24,0-49,-26 25,26 0,0-25,-1 0,1 0,-1 0,-24 0,25 0,-1 0,1-25,-25 25,24-25,-24 1,0-1,25 0,-26 0,1-24,0 24,0-25,0 1,0-1,-25 0,24 1,-24-1,25 0,-25 1,0-1,0 1,-25-1,1 25,24-24,-25-1,0 25,-25 0,25-24,1 24,-26 0,25 0,-24 1,-1-1,25 0,-24 25,-1-25,0 25,1-25,-1 25,1 0,-1 0,0 0,1 0,-1 25,25-25,-24 25,24 0,0 0</inkml:trace>
  <inkml:trace contextRef="#ctx0" brushRef="#br0" timeOffset="35034.0038">8756 12799,'0'-25,"-24"1,24-1,-25 0,25 0,-25 25,0-25,0 25,1 0,24 0,-25 0,0 0,0 0,0 0,1 0,24 25,-25-25,0 25,0 0,25 0,-25-1,1 1,24 0,-25 25,25-26,-25 1,25 25,0-25,0-1,0 1,25 0,-25 0,25 0,-1-1,-24 1,25-25,0 25,0-25,0 0,-1 0,26 0,-25 0,0 0,24 0,-24 0,0-25,24 25,-24-25,0 1,0 24,0-25,-1 0,1 0,0 0,-25 1,25 24,-25-50,0 25,0 0,0 1,-25-1,0 0,25 0,-25 0,-24 1,24-1,0 0,0 0,-24 25,24 0,0 0,0 0,1 0,-1 0,0 0,0 0,0 0</inkml:trace>
  <inkml:trace contextRef="#ctx0" brushRef="#br0" timeOffset="35437.0269">9724 12278,'25'-24,"-25"-1,0 0,0 0,0 0,-25 0,25 1,-25 24,0-25,0 25,1-25,-1 25,0 0,0 0,0 25,-24-25,24 0,0 25,0-1,1 1,-1 0,0 0,25 0,-25 0,0 24,25 1,-25-1,25 1,0 0,0-1,0 1,0 24,0-24,0-1,25 1,-25 0,25-1,-25 1,25-1,-25 1,25 0,-25-1,25 1,-25 0,0-1,24 1,-24 24,0-24,0-1,0 26,0-26,0 1,-24 0,24-1,-25 1,25-1,-25 1,25 0,-25-26,25 26,-25-25,25 24,-25-24,1 0,24 0,-25 0,25-25</inkml:trace>
  <inkml:trace contextRef="#ctx0" brushRef="#br0" timeOffset="35654.0393">9079 13271,'0'-25,"0"25,25 0,-25-25,24 25,-24 0,25-25,0 25,0 0,24 0,-24-25,25 25,-25 0,24 0,-24 0,25 0,-25 0</inkml:trace>
  <inkml:trace contextRef="#ctx0" brushRef="#br0" timeOffset="36058.0624">10369 12998,'0'0,"0"0,0 0,0 0,0 0,25 0,-1 0,-24 0,25 0,25 0,-25 0,-1 0,26 0,-25 0,24 0,1 0,0-25,-1 25,1 0,-25-25,24 25,1-25,-25 25,24 0,-24-25,0 25,0-24,-25 24,0 0,24-25</inkml:trace>
  <inkml:trace contextRef="#ctx0" brushRef="#br0" timeOffset="36298.0761">11038 12750,'0'0,"25"0,0 0,0 24,0-24,-1 0,26 25,-25-25,0 25,24-25,-24 25,0-25,0 25,0-1,-1 1,1-25,-25 25,0 0,0 0,0-1,-25 1,1 0,-1 0,0-25,0 25,0-1,-24 1,24-25,0 25</inkml:trace>
  <inkml:trace contextRef="#ctx0" brushRef="#br0" timeOffset="37046.1189">12576 12626,'0'0,"0"0,0 0,0 0,0 0,0 24,0-24,0 25,0 0,0 0,0 0,25-1,-25 1,25 25,-25-25,25-1,0 1,-25-25,24 25,1 0,-25-25,25 25,-25-25,0 0,25 0,-25 0,0 0,0 0,0 0,0 0,0-25,0 25,-25-25,25 0,-25 0,25 1,0-1,-25 0,25-25,-24 26,24-26,-25 0,25 1,-25-26,25 26,0-1,0 1,0-1,0 0,25 1,0 24,-1-25,1 25,25 1,-25-1,24 25,-24-25,25 25,-1 0,-24 0,25 0,-26 25,1-25,0 25,0-1,-25 1,0 0,0 0,-25 0,25 24,-25-24,-24 25,24-1,-25 1,25-25,-24 24,-1-24,25 25,1-25,-1-1,0 1,0-25,0 0,25 25,0-25,0 0,0 0,0 0,0 0,0 0,25 0,0-25,-25 25,50 0,-26 0,1 0,25 0,-1 0,-24 0,25 0,-1 25,-24-25,25 25,-25 0,24-25,-24 24,0 1,-25 0,25 0,-1 0,-24-1,0 1,0 0,0 0,0 0,-24-25,24 24,-25 1,0-25,0 25,0-25,1 25,-26-25,25 0,-24 0,24 0,-25 0,25-25</inkml:trace>
  <inkml:trace contextRef="#ctx0" brushRef="#br0" timeOffset="37339.1357">13345 12675,'25'0,"0"25,0-25,-1 0,1 25,25-25,-25 25,0-1,24-24,-24 25,0 0,0-25,-1 25,-24 0,25-25,-25 24,0 1,0-25,0 0,0 25,0-25,0 0,0 25,0-25,-25 0,1 0,24-25,-25 25,0 0,25-25,-25 0,0 1,25 24,0-25,-24 0,24 0,0 0,24 1,-24-1,25 25,0-25</inkml:trace>
  <inkml:trace contextRef="#ctx0" brushRef="#br0" timeOffset="38182.1839">14015 12700,'25'0,"0"25,-1-25,1 25,0-25,-25 24,25-24,-25 25,0-25,0 0,25 0,-25 25,0-25,24 0,-24 0,0 0,0 0,25 0,-25-25,25 25,-25 0,0-25,25 25,-25-24,25 24,-25-25,24 25,-24-25,0 0,0 0,25 1,-25 24,0-25,0 0,-25 0,1 0,24 25,-25-24,0 24,0 0,0 0,1 0,-26 0,25 24,0-24,1 25,-1-25,0 25,0 0,25 0,-25-1,25 1,0 0,0 0,0 0,25-25,-25 24,25 1,0 0,0 0,-1-25,1 25,25-25,-25 24,24-24,1 0,-1 0,1 25,24-25,-24 0,0-25,-1 25,1 0,-25-24,24 24,-24-25,25 25,-25-25,-1 0,-24 0,25 1,-25-1,0 0,0 0,-25 0,25 1,-24 24,-1-25,0 0,0 25,0 0,1 0,-1 0,0 0,0 25,0-25,1 25,-1-1,25 1,-25-25,25 25,0 0,0 0,0-25,0 24,0 1,0-25,25 25,0-25,-25 0,24 25,1-25,0 0,0 0,24 0,-24 0,0 0,0 0,0-25,-1 25,1 0,0-25,0 25,-25-25,25 25,-25-24,0-1,0 25,0-25,0 25,0-25,0 25,-25 0,25 0,-25 0,25 0,0 0,0 25,-25-25,25 25,0-25,0 25,0-25,0 24,0-24,0 25,0-25,25 25,-25-25,0 0,25 0,-25 25,25-25,-1 0,-24 0,25 0,0-25,0 25,0 0,-1-25,1 25,0-25,0 1,0-1,-1 0,1 0,0 0,-25-24,25 24,-25-25,25 1,-25-1,0 1,0-1,0 0,-25 1,25 24,-25-25,25 50,0-25,0 25,0 0,0 0,-25 25,25 0,0 25,0-1,0 1,0 0,0-1,0 26,0-26,0 1,0 24,0-24,0-1,0-24,0 0,25 25,-25-26</inkml:trace>
  <inkml:trace contextRef="#ctx0" brushRef="#br0" timeOffset="38389.1957">15553 12452,'-25'0,"0"0,0 0,1 0,-1 25,25 0,-25-25,0 24,0 1,1 0,24 0,0 0,0-1,0-24,0 25,0 0,0 0,24-25,1 25,-25-25,50 24,-25-24,-1 0</inkml:trace>
  <inkml:trace contextRef="#ctx0" brushRef="#br0" timeOffset="38838.2214">16272 12551,'0'0,"0"25,0-25,0 25,-25-25,25 25,0 24,0-24,0 0,-24 24,24 1,0-25,0 24,0 1,0 0,0-1,0 1,0-1,0 1,0-25,0 25,0-1,0-24,0 0,0 0,0-1,0 1,0 0,0-25,0 25,0-25,0 0,0 0,0 0,0-25,0 0,0 0,0 1,-25-1,25-25,-25 25,25-24,0-1,-25-24,25 24,-25-24,25-1,0 1,-24-1,24 1,0 24,24-24,1 0,0 24,0 0,0 26,-1-1,26 0,-25 25,24 0,1 0,0 0,-1 25,-24 0,25-1,-1 1,-24 0,0 25,0-26,-25 26,0-25,0 24,0-24,0 25,-25-25,-25 24,25-24,-24 0,24 0,-25-1,26 1,-26-25,25 25,-24-25,24 0,0 0,0 0,0 0</inkml:trace>
  <inkml:trace contextRef="#ctx0" brushRef="#br0" timeOffset="39201.2422">17066 12626,'25'0,"-25"-25,0 25,0 0,0-25,-25 25,0-25,0 25,1 0,-1 0,-25 25,25-25,-24 25,24-25,0 25,0-1,1 1,-1 0,25 0,0 0,0-25,0 24,0 1,0 0,0-25,25 25,-1-25,1 25,0-25,0 0,0 0,24 0,-24 0,0 0,0-25,-1 25,1-25,0 0,0 0,0 1,-1-1,1 0,0 0,0 0,0 1,-1-1,-24 0,25 0,0 25,-25 0,25 0,-25 0,25 25,-25 0,24-25,-24 25,25-1,-25 1,0 0,0-25,0 25,0 0,0-1,0-24,0 25</inkml:trace>
  <inkml:trace contextRef="#ctx0" brushRef="#br0" timeOffset="39338.25">17388 12328,'-24'-25,"24"25,-25-25,25 25,0-24,0 24,-25 0</inkml:trace>
  <inkml:trace contextRef="#ctx0" brushRef="#br0" timeOffset="39782.2754">17736 12477,'25'25,"-25"-1,24 1,-24 0,0-25,0 25,0 0,0-1,0-24,0 25,0 0,0-25,-24 25,24-25,0 25,0-25,0 0,0 0,0 0,0 0,24 0,-24 0,0-25,25 25,0-25,0 25,-25-25,25 0,-1 25,1-24,0-1,0 0,0 25,-1-25,1 25,0 0,-25-25,25 25,0 0,-25 0,24 0,-24 0,25 0,-25 0,25 0,-25 0,25 0,-25 0,25 0,-25 0,24 0,-24-24,25 24,0 0,-25-25,25 0,0 25,-1-25,-24 0,25 1,0-1,0 0,-25 0,25 0,-25 1,24-1,-24 0,0 0,0 0,0 25,0 0,0 0,0 0,0 0,0 25,0 0,-24 0,24 0,0-1,0 26,0-25,0 24,0 1,0-25,0 24</inkml:trace>
  <inkml:trace contextRef="#ctx0" brushRef="#br0" timeOffset="39929.2838">18579 12502,'0'-25,"0"0,25 0,-25 25,25-25,-1 1,1 24,0-25,0 25,24-25,-24 25,25-25,0 25</inkml:trace>
  <inkml:trace contextRef="#ctx0" brushRef="#br0" timeOffset="41561.3772">2630 7491,'0'0,"0"0,0 0,0 0,0 0,0 25,0-25,0 0,0 25,24-1,-24-24,25 25,0 0,0 0,-25 24,25-24,-1 25,26-1,-25 1,0 0,-1-1,1 1,25 0,-25-1,0 1,24-1,-24 1,0-25,0 24,-1-24,1 0,0 25,-25-26,25-24,0 25,-25 0,24-25,-24 25,25-25,-25 25,0-25,0 0,25 0,-25 0,0-25</inkml:trace>
  <inkml:trace contextRef="#ctx0" brushRef="#br0" timeOffset="41917.3975">3324 7615,'25'-25,"-25"25,0-25,0 1,0 24,25-25,-25 25,0 0,0 0,0-25,0 25,0 0,0 0,0 0,0 0,0 25,-25-25,25 0,-25 25,0-25,1 24,-1 1,0 25,-25-25,1 24,24 1,-25-1,1 1,-1 0,0-1,1 26,-1-26,1 1,-26 24,26-24,-1 0,0-26,26 26,-26 0,0-26,26 1,-1 0,0 0,0-25,25 0,0 25,0-25,0 0,0 0,0 0,0 0,0 0,0 0</inkml:trace>
  <inkml:trace contextRef="#ctx0" brushRef="#br0" timeOffset="42817.449">7963 7268,'0'-25,"0"25,0 0,0 0,0 0,0 0,0 0,0 0,0 25,0 0,24-25,-24 49,25-24,0 25,0-26,0 26,-1 0,1 24,25-24,-25 24,0 0,-1-24,1 24,0 1,0-25,0-1,-1 1,1-1,0 1,-25-25,25 0,-25-1,25 1,-25-25,0 25,0-25</inkml:trace>
  <inkml:trace contextRef="#ctx0" brushRef="#br0" timeOffset="43131.467">8632 7441,'0'0,"0"-24,0 24,0-25,0 25,0 0,0 0,0 0,0 0,0 0,0 0,-24 25,-1-25,0 24,0 1,0 25,-24-25,-1 24,1 1,-1 24,-24 1,-1-1,25 0,-24 1,0-1,-1 1,26-26,-26 26,26-26,-1 1,0 0,26-26,-26 1,25 0,0 0,25 0,-24-25,24 0,0 24,0-24,0 0,0 0,0 0,0-24</inkml:trace>
  <inkml:trace contextRef="#ctx0" brushRef="#br0" timeOffset="43925.5124">13296 7491,'-25'-25,"0"25,0-25,-24 1,24 24,25 0,-25-25,0 25,25 0,0 0,0 0,0 25,0-25,0 24,0-24,0 25,0 0,25 0,0 24,-25 1,25 0,-1-1,26 1,-25-1,0 26,24-26,-24 1,25 25,-26-26,26 1,-25-25,25 24,-26-24,1 25,0-26,0 1,0 0,-1 0,-24-25,25 25,-25-25</inkml:trace>
  <inkml:trace contextRef="#ctx0" brushRef="#br0" timeOffset="44202.5282">13891 7491,'0'-25,"0"25,0 0,0 0,-25-25,25 25,-25 0,1 25,24-25,-25 25,-25 0,25 0,-24-1,-1 26,25-25,-49 24,24 1,1 0,-1 24,-24-24,24-1,0 26,1-26,-1 1,1 0,24-26,-25 26,25-25,1 0,-1-1,0 1,25-25,-25 25,25-25</inkml:trace>
  <inkml:trace contextRef="#ctx0" brushRef="#br0" timeOffset="45577.6069">8880 8706,'0'-24,"0"24,0 0,0 0,0 0,0 0,0 0,0 0,0 0,0 0,25 24,0-24,-25 25,25 0,0 0,-1 24,1 1,0 0,0-26,24 26,-24 25,25-26,-25 1,24-1,-24 1,0 0,25-1,-26 1,1-1,0 1,0-25,0 0,-1-1,1 1,0 0,-25 0,25 0,-25-25,25 0,-25 24,0-24,0 0,24 0</inkml:trace>
  <inkml:trace contextRef="#ctx0" brushRef="#br0" timeOffset="45913.6261">9724 8731,'0'-49,"0"24,0 0,0 0,25 0,-25 1,0 24,0-25,0 25,0 0,0 0,0 0,0 0,0 25,-25-25,25 24,-25 26,0-25,0 24,-24 1,24 24,-25-24,1 24,24 1,-49-1,24 1,0-1,1 25,-26-24,26-26,-1 26,0-1,1-24,-1-25,1 24,24-24,0 0,0 0,0-25,25 24,-24-24,24 0,0 25,0-25,0 0,0 0,0 0,0 0,0-25</inkml:trace>
  <inkml:trace contextRef="#ctx0" brushRef="#br0" timeOffset="59364.3954">6226 14883,'0'-25,"0"25,0 0,0-25,0 25,0-25,0 25,0-24,0 24,25-25,-25 25,25 0,-25-25,25 25,0 0,-1 0,-24 0,25 0,0 0,0 0,0 0,-25 25,24-25,-24 25,0-1,0 1,0 0,0 0,-24 0,-1-1,0 26,0-25,0 0,-24 24,24-24,0 0,0 0,-24-1,24-24,0 25,0-25,0 0,25 0,-24 0,24 0,0 0,-25-25,25 25,0 0,0 0,25-24,-25 24,24 0,1 0,-25 0,25 0,0 0,0 0,0 0,24 0,-24 0,0 0,0 0,24 0,-24 0,0 0,24 0,-24 0</inkml:trace>
  <inkml:trace contextRef="#ctx0" brushRef="#br0" timeOffset="59816.4213">6524 14412,'-50'0,"1"0,-1 0,1 0,-1 0,0 24,1-24,-1 25,0-25,1 25,-1 0,1 0,-1-1,25 26,-24-25,-1 24,25 1,0 0,1-1,-1 26,25-26,0 26,0-26,0 26,0-1,25-24,-1-1,1 26,0-26,0 1,24-25,-24 24,25 1,-1-25,1 24,0-24,24 0,-24-25,-1 25,26-25,-1 0,-24 0,24 0,1-25,-1 25,-24-25,24-24,-24 24,24-25,-24 25,-1-24,1-1,-1 1,1-1,-25 0,25-24,-26 24,1-24,-25 24,0-24,0-1,0 26,0-26,-25 26,-24-26,24 26,-25 24,25-25,-24 26,-1-26,1 50,-26-25,26 0,-1 25,-24 0,-1 0,26 25,-1-25,-24 25,24-25,0 25,1 0</inkml:trace>
  <inkml:trace contextRef="#ctx0" brushRef="#br0" timeOffset="62767.5901">8484 14610,'-25'-25,"25"25,0-25,-25 25,25 0,0-24,0 24,0 0,0 0,0 0,-25 0,25 24,0 1,0-25,0 25,0 0,0 24,0-24,0 25,0-25,0 24,0-24,0 25,0-26,0 26,0-25,0 0,0-1,0 1,0 0,0-25,0 25,0-25,0 0,0 0,0 0,0 0,0-25,0 25,-25-25,25 25,0-25,-24 1,24-26,0 25,-25-24,25-1,0 25,-25-24,25-26,0 26,-25-1,25 0,0-24,0 24,0 1,0-1,25 25,0-24,0 24,-1 0,1 0,0 25,25-25,-26 25,26 0,-25 0,0 0,24 0,-24 25,0-25,0 25,-1 0,1 24,-25-24,0 0,0 25,0-1,-25 1,25-25,-24 24,-1 1,-25 0,25-26,1 26,-26-25,25 0,0-1,1 1,-1-25,0 25,0-25,0-25,25 25,-24 0,24-25,0 25,0-24,0-1,0 25,0-25,0 25,24 0,-24-25,25 25,0 0,-25 0,25 25,0-25,-1 25,1-25,0 25,0-1,0 1,-1 0,1 0,0 0,0-1,-25 1,25 0,-1-25,1 25,0 0,0-1,0-24,-25 25</inkml:trace>
  <inkml:trace contextRef="#ctx0" brushRef="#br0" timeOffset="63407.6267">9104 14883,'24'0,"-24"0,0 0,25 25,-25-25,25 0,0 0,-25 0,25 0,-1 0,1 0,-25 0,25 0,0 0,-25-25,25 25,-25-25,25 25,-25 0,24-25,-24 0,0 25,0-24,0 24,-24-25,24 0,-25 25,0-25,0 25,0 0,0 0,-24 0,24 0,0 0,0 0,1 25,24-25,-25 25,25-25,-25 25,25-1,0 1,0 0,0 0,25 0,-25-1,25 1,-25 0,24 0,1 0,0-1,0-24,0 25,-1-25,1 0,0 25,25-25,-25 0,-1-25,1 25,0 0,0-25,0 25,-1 0,-24-24,25 24,-25-25,0 0,25 0,-25 25,0-25,0 1,0-1,0 0,-25 0,25 0,0 1,0 24,-25-25,25 25,0-25,0 25,0 0,0 0,0 0,0 0,0 0,0 25,25-25,-25 0,25 25,-25-1,25-24,-25 25,25 0,-1-25,1 25,-25 0,25-25,0 24,0 1,-25-25,24 0,1 25,-25-25,25 0,-25 0,25 0,-25 0,25 0,-25 0,24-25,-24 25,0-25,0 1,0 24,0-25,0 0,0 0,0 0,0 1,0-1,0 0,0 0,0 25,0-25,0 25</inkml:trace>
  <inkml:trace contextRef="#ctx0" brushRef="#br0" timeOffset="64216.673">10195 14734,'0'25,"0"-25,0 0,0 0,0 25,25-25,-25 0,0 24,25-24,-25 0,0 0,0 0,24 25,-24-25,25 0,-25 0,0 0,25 0,-25-25,25 25,-25 0,25 0,-25-24,0 24,25 0,-25-25,0 25,24-25,-24 0,0 25,0-25,0 25,0-24,0-1,0 25,0-25,-24 25,24-25,-25 25,25-25,-25 25,25 0,-25 0,25 0,-25 0,0 0,1 0,24 0,-25 25,25 0,-25-25,25 25,-25 0,25-1,0 1,0 0,0 0,0 0,0-1,0 1,0 0,25 0,0-25,-25 25,25-25,-1 24,1-24,0 0,0 0,0 0,24 0,-24 0,0-24,25 24,-26-25,1 25,0-25,0 25,0-25,-1 0,1 25,0-24,-25-1,25 25,0-25,-25 0,24 25,-24 0,25-25,-25 25,0 0,0 0,0 0,0 0,0 0,0 0,0 25,25-25,-25 0,0 25,0-25,0 0,0 0,0 25,25-25,-25 0,0 0,25 25,-25-25,0 0,24 0,1 0,0-25,-25 25,25 0,0 0,-1-25,1 25,25 0,-25-25,-25 25,24-25,1 25,0-24,-25-1,25 25,-25-25,0 0,0 25,0-25,0 25,0-24,-25 24,25 0,0 0,-25 0,25 0,-25 0,25 0,0 24,0-24,0 25,0-25,0 25,25 0,-25-25,25 25,0-1,-25 1,25-25,-1 25,1 0,0 0,-25-25,25 24,-25 1,25-25,-25 25,0 0,0-25,0 25,0-25,0 24,0-24,-25 0,0 25,25-25,-25 0,0-25,1 25,24 0,-25-24,0 24,25-25</inkml:trace>
  <inkml:trace contextRef="#ctx0" brushRef="#br0" timeOffset="64523.6905">11559 14709,'25'0,"-25"0,25 0,-25 0,25 0,-25 0,0 0,25 0,-25 0,24 0,-24 0,25 0,0 0,-25 0,25-25,0 25,-25 0,24-24,1 24,-25 0,25-25,-25 25,0-25,25 25,-25-25,0 0,0 25,0-24,0 24,0 0,-25-25,0 25,25 0,-25 0,1 0,-1 25,0-25,0 24,0 1,1 0,24 0,-25 0,25-25,0 24,0 1,0 0,0 0,0-25,25 25,-1-1,1-24,0 0,25 25,-1-25,-24 0</inkml:trace>
  <inkml:trace contextRef="#ctx0" brushRef="#br0" timeOffset="65326.7365">13296 14610,'0'-25,"0"0,0 1,0-1,-25 0,0 0,0 0,0 25,1-24,-1 24,0 0,0 0,-24 24,24 1,0-25,0 25,0 0,25 24,-24-24,24 0,0 0,0 0,0-1,0 1,0 0,24-25,-24 25,25-25,0 25,-25-25,25 0,0 0,-1 0,1 0,0-25,25 25,-26-25,1 0,0 0,0 1,0-1,-1 0,-24-25,25 26,0-26,-25 0,0 1,0-26,0 26,0-26,0 26,0-26,-25 26,25-26,-25 26,25 24,-24 0,24 0,0 0,0 25,-25 25,25-25,0 25,0 0,0 24,0 1,0 0,0-1,25 1,-25-1,0 1,24 0,1-1,-25 1,25-25,0 0,0 24,-1-24,26-25,-25 25,0 0,0-25,-1 0,1 0,0 0,0 0,0 0,-1 0,-24-25,25 0,-25 25,0-25,0 0,0 1,0-26,0 25,-25 0,25 0,0 25,0-24,0 24,0 0,0 0,0 24,0 1,0 0,25 0,-25 0,0 0,25-1,-25 1,25-25,-25 25,25 0,-25-25,24 25,-24-25,25 0,0 24</inkml:trace>
  <inkml:trace contextRef="#ctx0" brushRef="#br0" timeOffset="65470.7447">13792 13940,'-25'-25,"25"25,0 0,-25-24,25 24,0 0,0 0,0 0,0 0,0 0,0 0</inkml:trace>
  <inkml:trace contextRef="#ctx0" brushRef="#br0" timeOffset="65735.7598">13990 14163,'0'0,"0"25,0-25,25 0,-25 25,25-25,-25 25,25 0,-1-25,1 24,0 1,0 0,0 0,-1-25,1 25,0 0,-25-1,25 1,-25-25,25 25,-25 0,24-25,-24 25,0-25,0 0,0 0,0 0,0 0,-24 0,24 0,-25 0,0-25,0 0,25 25,-25-25,1 0,-1 1,25-26,-25 25,25 0,0 0,0-24,25 24,-25 0</inkml:trace>
  <inkml:trace contextRef="#ctx0" brushRef="#br0" timeOffset="66063.7786">14685 13667,'0'0,"0"0,0 0,0-24,0 24,0 0,0 0,0 24,0-24,25 25,-25-25,24 25,-24 0,25 0,0-1,-25 1,25 0,0 0,-25-25,24 25,-24-1,25 1,-25-25,0 25,0-25,0 0,25 25,-25-25,0 0,0 0,0 0,0-25,0 25,25-25,-25 25,25-25,-25 1,24-1,-24 0,25-25,0 26,0-1,0 25,-1-25,1 0,0 25,0 0,0 0,-1 0,1 25,0-25,0 25,-25 0,25-25,-1 24,-24 1,25 0</inkml:trace>
  <inkml:trace contextRef="#ctx0" brushRef="#br0" timeOffset="66198.7863">15826 14387,'0'25,"25"-25,-25 0,0 24,0-24,0 0,0 0,0 0,0-24,0 24,0 0</inkml:trace>
  <inkml:trace contextRef="#ctx0" brushRef="#br0" timeOffset="66546.8062">14784 14759,'99'0,"0"0,1-25,24 25,-25 0,25 0,0 0,-25 0,0 0,25 0,-24-25,-1 25,-25 0,1 0,-1 0,0-25,-24 25,0 0,-26-24,1 24,0-25,0 25,-25-25</inkml:trace>
  <inkml:trace contextRef="#ctx0" brushRef="#br0" timeOffset="69387.9687">10220 8855,'0'-25,"0"25,0 0,0 0,-25 0,25 0,0 0,-25 0,25 0,-25 0,25 0,0 0,-24 0,-1 25,25-25,-25 25,0 0,0 0,1-1,-1 1,0 0,0 25,0-1,1 1,-1 0,0-1,0 26,0-26,25 26,0-26,0 1,0-1,0 1,0 0,25-26,0 1,0 25,0-25,24-1,-24 1,25 0,-1-25,1 25,-1-25</inkml:trace>
  <inkml:trace contextRef="#ctx0" brushRef="#br0" timeOffset="70391.0261">17885 8781,'0'-25,"0"25,0 0,0-25,0 25,0 0,0 0,0 0,0 0,0 0,0 0,0 0,0 0,0 0,0 0,24 25,1-25,-25 25,25 0,0-1,0 1,-1 0,1 0,25 24,-25 1,-1-25,26 25,-25-1,0 1,-1 24,1-24,-25-1,0 26,0-1,0-24,-25 24,1-24,-26 24,25 1,-49-26,24 26,-49-26</inkml:trace>
  <inkml:trace contextRef="#ctx0" brushRef="#br0" timeOffset="72611.1531">10195 9748,'0'0,"0"0,0 0,0 0,0 0,0 0,0 0,0 0,0 0,25 25,0-25,-1 0,26 0,0 0,-1 0,1 0,24 0,-24 0,24 0,1 0,-1 0,1 0,-26 0,26 0,-26-25,1 25,-1 0,1 0,-25 0,0 0,-25 0,24 0,-24 0,0 0,-24 0,24 0,-25 0,0 0,0 0,-24 0,-1 0,0 25,1-25,-1 0,1 0,-1 0,-24 25,24-25,0 0,1 0,-1 25,1-25,24 0,-25 0,25 24,1-24,24 0,-25 0,25 0,0 0,0 0,0 0,0 0,0 0,25 0,-25 25,24-25,1 0,25 0,-25 0,24 0,1-25,-25 25,24 0,1 0,-1 0,1 0,0-24,-26 24,1 0,0 0,-25 0,0 0,0 0,0 0,-25 0,0 0,-24 0,-1 24,1-24,-1 0,0 25,26-25,-26 0,0 0,26 25,-1-25,25 0,0 0,0 0,0 0,0 0,25 0,-25 0,49 0,-24 0,25-25,-1 25,1 0,-1 0,26 0</inkml:trace>
  <inkml:trace contextRef="#ctx0" brushRef="#br0" timeOffset="78667.4995">17636 16545,'0'0,"0"0,0 0,0-25,0 25,0 0,0 0,-24-25,24 25,0 0,0 0,0 0,0 0,0 0,0 0,0 0,0 25,0-25,0 25,0-25,0 25,24-1,-24 1,0 25,0-25,0-1,0 26,25-25,-25 0,0-1,0 26,0-25,0-25,0 25,0-1,0-24,0 0,0 25,0-25,0 0,0 0,0 0,0-25,0 25,0-24,0 24,0-25,0 0,0 0,-25 0,25 1,0-26,0 25,-24-24,24 24,0-25,-25 25,25-24,-25-1,25 25,0-24,0 24,0 0,0 0,0 0,0 1,0-1,25 25,-25-25,25 25,-1 0,1-25,0 25,0 0,0 0,0 0,-1 0,1 0,0 0,0 25,0-25,-1 0,1 25,-25-25,25 25,-25-1,0-24,0 25,0 0,0-25,0 25,0 0,-25 0,0-1,25-24,-24 25,-1 0,25 0,-25-25,0 25,0-25,25 0,-24 0,-1 0,25 0,-25 0,25 0,0 0,-25 0,25 0,0 0,0-25,0 25,0 0,0 0,25 25,-25-25,25 0,-25 24,25-24,-1 25,1-25,0 25,-25 0,25-25,0 25,-1-1,1 1,0-25,-25 25,25 0,0-25,-25 25,24-25,1 24,-25-24</inkml:trace>
  <inkml:trace contextRef="#ctx0" brushRef="#br0" timeOffset="79246.5326">18133 16619,'0'0,"0"0,0 0,0 0,0 0,0 0,0 25,24-25,1 0,-25 25,25-25,0 0,0 0,-1 0,1 25,0-25,0 0,0 0,-1-25,1 25,0 0,0-25,0 25,-25 0,24-25,1 25,-25-25,0 25,0-24,0-1,0 25,0-25,-25 25,25-25,-24 25,-1 0,25-25,-25 25,0 0,0 0,1 0,-1 0,0 0,0 25,25-25,-25 25,25 0,-24-25,24 25,0-1,0 1,0 0,0 0,0 0,0-1,24 1,1 0,-25 0,25 0,0-25,0 24,-1-24,1 25,0-25,0 0,0 0,-1 0,1 0,0 0,0 0,0-25,-1 25,-24-24,25 24,0-25,-25 0,25 0,-25 0,25 1,-25-1,24 0,-24 0,0-24,0 24,0-25,0 25,0 1,0-1,0 0,0 0,0 25,0-25,-24 25,24 0,0 0,0 0,0 25,0 0,0-25,0 25,24 24,-24-24,0 0,0 25,0-26,0 26,25-25,-25 24,0-24,0 0,0 0,0 0,25-1,-25 1,0-25,0 25,0-25,0 25,25-25,-25 0</inkml:trace>
  <inkml:trace contextRef="#ctx0" brushRef="#br0" timeOffset="80034.5777">19026 16446,'0'0,"0"0,-25 0,25 0,0 0,-25 0,25 0,-25 24,0-24,25 25,-24 0,24 0,0 0,-25-1,25 1,0 0,0-25,0 25,0 0,0-1,0 1,25-25,-25 25,24-25,-24 0,25 25,-25-25,25 0,0 0,0-25,-1 25,1 0,-25-25,25 0,0 25,0-24,-1-1,1 0,-25 0,25 0,-25 1,0-26,0 25,0 0,0 1,0-26,0 25,0 0,0 25,0-25,0 25,0 0,0 0,0 0,-25 0,25 25,0 0,-25 0,25 0,0 0,0-1,0 1,0 25,0-25,0-1,0 1,0 0,0 0,0 0,25-25,-25 24,0-24,25 0,-25 25,0-25,25 0,-25 0,25-25,-1 25,-24 0,25 0,0 0,0-24,0 24,-25 0,24 0,1 0,0 0,-25 0,25 0,0 0,-25 0,24 0,-24 0,25 0,-25 0,25 0,-25 0,0 0,25 0,-25-25,0 25,25 0,-25 0,0 0,0-25,24 25,-24 0,0 0,0-25,0 25,0 0,0 0,0-25,0 25,0 0,0-24,-24 24,24-25,0 25,-25 0,25-25,-25 25,25 0,-25 0,25 0,-25 0,25 0,-24 0,24 25,0-25,0 25,-25-25,25 24,0-24,0 0,0 25,0-25,0 0,25 0,-25 25,24-25,-24 0,25 0,-25 0,25 0,0 0,-25 0,25 0,-1 0,-24 0,25 0,-25 0,0 0,25 0,-25 0,0 25,25-25,-25 25,0-25,0 24,0-24,0 25,0-25,0 25,0-25,0 0,0 25,0-25,25 0,-25 25,0-25,0 0,0 0</inkml:trace>
  <inkml:trace contextRef="#ctx0" brushRef="#br0" timeOffset="80202.5873">20043 16594,'24'0,"-24"0,0 0,0 0,0 0,0 0,25 0,-25 0,25 0,-25-24,25 24,0 0,-1 0,1 0,0 0,25 0,-26-25</inkml:trace>
  <inkml:trace contextRef="#ctx0" brushRef="#br0" timeOffset="80911.6279">20886 16073,'-25'-24,"25"24,0 0,0 0,-25 0,25 0,0 0,0 0,0 24,0-24,0 25,0 0,0 0,0 0,0-25,0 24,25 1,-25 0,25 0,-25-25,25 25,0-25,-25 24,24-24,1 0,-25 0,25 0,0 0,-25 0,25 0,-1 0,-24-24,25 24,0-25,-25 25,25-25,-25 0,0 0,0 1,0 24,0-25,0 0,0 0,0 25,-25-25,25 25,0 0,0 0,0 0,0 0,0 0,0 25,0 0,0 0,0 0,25-1,-25 1,0 0,25 0,-25 24,0-24,0 0,0 25,0-25,0 24,0-24,0 0,0 0,0-1,0 1,-25 0,25 0,-25 0,25-1,-25-24,0 0,1 25,-1-25,0 0,0-25,0 25,1-24,-1 24,0-25,0 0</inkml:trace>
  <inkml:trace contextRef="#ctx0" brushRef="#br0" timeOffset="81059.6363">21407 16470,'0'0,"-25"0</inkml:trace>
  <inkml:trace contextRef="#ctx0" brushRef="#br0" timeOffset="81435.6578">21977 16247,'0'-25,"0"25,0-25,-25 1,25 24,-24-25,24 25,-25 0,25 0,-25 0,0 0,25 0,-25 0,1 25,24-25,-25 24,25-24,-25 25,25 0,0 0,0-25,0 25,0-1,0 1,25 0,-25 0,25 0,-1 0,1-1,0-24,0 25,-25 0,25 0,-1-25,1 25,-25-25,25 24,-25-24,0 0,0 25,0-25,0 0,0 25,0-25,-25 0,25 0,-25 25,25-25,-24 0,-1 0,25-25,-25 25,0 0,0-25,1 0</inkml:trace>
  <inkml:trace contextRef="#ctx0" brushRef="#br0" timeOffset="81610.6678">22250 16346,'25'0,"0"25,0-25,-25 25,24 0,-24 0,0-25,0 24,0 1,0 0,0 0,0 0,0-1,0 1,0-25,0 25,0 0,0-25,0 25,0-25,0 0</inkml:trace>
  <inkml:trace contextRef="#ctx0" brushRef="#br0" timeOffset="81731.6748">22325 16148,'0'0,"0"0,0 0,0 0</inkml:trace>
  <inkml:trace contextRef="#ctx0" brushRef="#br0" timeOffset="82012.6908">22746 16297,'-25'24,"1"-24,-1 25,25-25,-25 0,0 25,0-25,25 25,-24-25,24 25,0 0,0-1,0-24,24 25,-24 0,25 0,-25 0,25-1,0-24,-25 25,25 0,-1 0,-24 0,25-1,-25-24,0 25,0 0,0 0,0-25,0 25,-25-25,25 0,-24 24,-1-24,25 0,-25 0,0 0,0 0,1-24,-1 24,0-25,25 25,-25-25</inkml:trace>
  <inkml:trace contextRef="#ctx0" brushRef="#br0" timeOffset="82962.7452">22821 15801,'0'0,"0"0,0 0,0 0,0 0,0 0,0 0,0 0,0 0,0 0,0 0,0 24,-25-24,25 0,0 25,0-25,0 25,0-25,0 25,0-25,0 25,0-25,0 0,0 24,25-24,-25 0,24 0,-24 0,0 0,25 0,-25 0,25 0,-25 0,0-24,25 24,-25 0,0-25,0 25,0-25,0 25,0 0,0-25,0 25,0 0,-25-25,25 25,0 0,-25-24,25 24,-25 0,25 0,0 0,-24 0,24 24,0-24,-25 0,25 25,0-25,0 0,0 25,0-25,0 0,0 25,0-25,0 0,25 25,-25-25,24 0,-24 0,25 0,-25 0,25 0,-25 0,25 0,-25 0,25-25,-25 25,0 0,0 0,0 0,0 0,-25-25,25 25,0 0,-25 0,25 0,0 0,0 0,-25 0,25 0,0 0,0 0,0 0,0 0,0 0,0 0,0 0,25 0,-25 0,0 0</inkml:trace>
  <inkml:trace contextRef="#ctx0" brushRef="#br0" timeOffset="85711.9024">23019 15751,'0'0,"0"0,0 0,0 0,0 0,0 0,0 0,0 0,-25 0,25 0,0 0,0 25,-25-25,25 0,0 0,-24 25,24-25,0 24,0-24,-25 0,25 25,0-25,0 0,0 0,0 25,0-25,0 0,0 0,0 0,0 0,0 0,25 0,-25 0,0 0,24-25,-24 25,25 0,-25 0,25-25,-25 25,25 0,-25 0,25-24,-25 24,0 0,0 0,0 0,0 0,0 0,0 0,-25 24,25-24,-25 0,0 25,25-25,-25 25,1-25,-1 25,25-25,-25 0,25 25,-25-25,25 0,0 0,0 24,0-24,0 0,0 0,0 0,25 0,-25-24,0 24,0 0,25 0,-25 0,0 0,0 0,0-25</inkml:trace>
  <inkml:trace contextRef="#ctx0" brushRef="#br0" timeOffset="88055.0364">10344 9798,'0'0,"0"0,0 0,0 0,25 0,-25 0,0 25,0-25,0 0,25 0,-25 0,0 24,24-24,-24 0,0 0,25 25,-25-25,25 0,-25 0,0 0,25 0,-25 25,0-25,25 0,-25 0,0 0,24-25,-24 25,25 0,-25 0,25-25,-25 25,25 0,-25 0,25-24,-1 24,1-25,-25 25,25 0,0 0,-25-25,25 25,-1 0,-24 0,25-25,-25 25,25 0,0 0,-25 0,25 0,-1 0,1 25,-25-25,25 0,0 0,0 25,-25-25,24 0,1 25,0-25,0 24,0-24,-1 0,-24 0,25 25,0-25,0 0,0 0,-1 0,1 0,0 0,0 0,0 0,24 0,-24 0,0-25,0 25,24 0,-24-24,0 24,25 0,-26-25,1 25,25 0,-25 0,24-25,-24 25,0 0,0 0,24 0,-24 0,0 0,0 0,-1 0,1 0,0 0,-25 0,25 25,0-25,-1 0,-24 0,25 25,0-25,0 0,-25 0,25 0,-1 24,1-24,0 0,0 0,0 0,-1 0,1 0,0 0,0 0,25 0,-26 0,1 0,25 0,-25 0,24 0,-24 0,0 0,24 0,-24 0,25 0,-25 0,-1 0,1 0,25 0,-25 0,-1 0,1 0,0 0,0 0,0 0,-1 0,1 0,0 0,0 25,-25-25,25 0,-1 0,1 0,0 0,0 0,24 0,-24 0,0 0,0 0,0 0,0 0,-1 0,1 0,0 0,0 0,0 0,-1 0,1 0,0 0,0 0,0 0,-1 0,1 0,0 0,0 0,24 0,-24 0,0 0,0 0,24 0,-24 0,0 0,0 0,0 0,-1 0,1 0,0 25,25-25,-26 0,1 0,0 0,0 0,0 0,-1-25,1 25,0 0,25 0,-25 0,-1 0,1 0,25-25,-25 25,24 0,-24 0,25 0,-26 0,26-24,0 24,-26 0,26 0,0 0,-1-25,-24 25,25 0,-1 0,1 0,-25-25,24 25,1 0,-25 0,24 0,1 0,-25-25,24 25,1 0,-25 0,24 0,-24-25,25 25,-25 0,24 0,-24 0,25 0,-26 0,26 0,-25 0,24-24,-24 24,0 0,25 0,-26 0,1 0,0 0,25 0,-26 0,1 0,0 0,0-25,24 25,-24 0,0 0,0 0,0 0,-1 0,1 0,0 0,0 0,0 0,24 0,-24 0,0 0,0 0,0 0,-1 0,1 0,0 0,0 0,0 0,-1 0,1 0,0 0,0 0,-25 25,25-25,-1 0,-24 0,25 0,0 0,-25 0,25 0,-25 0,25 0,-1 0,-24 0,25 0,-25 0,0 0,25 0,-25 0,25 0,-25 0,0 0,0 0,0 0,25 0,-25 0,0 0,0 0,0 0,0 0,0 0,0 0,0 0,0 0,0 0,0 0,0 0,0 0,0 0,0 0,-25 0,25-25</inkml:trace>
  <inkml:trace contextRef="#ctx0" brushRef="#br0" timeOffset="89455.1165">10245 9475,'24'0,"1"0,0 0,0 0,0 0,0 0,-1 0,26 0,0 0,-26 0,26 0,0 0,24-24,-24 24,-1 0,26 0,-26 0,26 0,-26 0,26-25,-26 25,26 0,-26 0,26 0,-26 0,26 0,-26 0,26 0,-26-25,26 25,-1 0,-24 0,24 0,-24-25,24 25,1 0,-26 0,26 0,-26 0,26 0,-1-25,-24 25,24 0,1 0,-26 0,26 0,-26 0,26 0,-26 0,26 0,-26 0,1 0,24 0,-24 0,24 0,-24-24,24 24,-24 0,24 0,-24 0,24-25,-24 25,24 0,-24 0,24-25,1 25,-26 0,26 0,-26-25,26 25,-26 0,26-25,-26 25,26 0,-25 0,24 0,-24-24,-1 24,26 0,-26 0,26 0,-26 0,26-25,-26 25,1 0,24 0,-24 0,-1-25,1 25,0 0,24 0,-24 0,-1 0,1-25,0 25,-26 0,26 0,0 0,-1 0,1 0,-1-25,1 25,-25 0,24 0,1 0,0 0,-1 0,-24 0,25-24,-1 24,-24 0,25 0,-26 0,26 0,0-25,-26 25,26 0,-25 0,25 0,-26-25,26 25,-25 0,0 0,24 0,-24 0,25 0,-26 0,1 0,25 0,-25-25,-1 25,26 0,-25 0,0 0,-1 0,1 0,0 0,0 0,0 0,-25 0,24 0,1 0,-25 0,25 0,-25 0,0 25,25-25,-25 0,25 0,-25 0,24 0,-24 0,0 0,25-25,-25 25,0 0,25 0,-25 0,0 0,0 0,0 0,0 0</inkml:trace>
  <inkml:trace contextRef="#ctx0" brushRef="#br0" timeOffset="91059.2083">22275 16793,'0'0,"0"0,0 0,0 0,-25 0</inkml:trace>
  <inkml:trace contextRef="#ctx0" brushRef="#br0" timeOffset="93542.3503">14486 8632,'0'0,"0"0,0 0,0 0,25 0,-25 0,0 0,25-25,-25 25,25 0,-25 0,25 0,-1-25,1 25,0 0,-25 0,50 0,-26 0,1 0,0 0,0 0,24 0,-24 0,25 0,-25 0,24 0,1 0,-25 0,24 0,1 25,-1-25,1 0,0 0,-1 0,26 0,-26 0,26 0,-26 0,26 0,-26 0,26 0,-1 0,-24 0,24 0,1 0,-1 25,-24-25,24 0,0 0,-24 0,24 0,-24 0,24 0,-24 0,25 0,-26 0,26 0,-26 0,26 0,-26 0,1-25,-1 25,1 0,0 0,-1 0,-24 0,25 0,-26-25,26 25,-25 0,0 0,-1 0,1 0,0 0,0 0,0-24,-25 24,24 0,-24 0,0 0,0 0,0 0,0 0,0 0,0 0,0 0,0 0,0 0,0 0,0 0,0 0</inkml:trace>
  <inkml:trace contextRef="#ctx0" brushRef="#br0" timeOffset="94507.4055">4168 9897,'0'0,"0"0,0 0,0-25,0 25,0 0,0 0,0 0,24 0,1 0,0 0,0 0,0 0,-1 0,1 0,25 0,-1 0,1 0,0 0,-1 0,1 0,24 0,-24 0,24 0,1 0,-1 0,1 0,-1 0,0 0,1 0,24 0,-25 0,1 0,24 0,-25 0,26 0,-26 0,0-25,26 25,-26 0,25 0,-24 0,-1-24,25 24,-24 0,-1 0,1 0,-1 0,-24 0,24 0,-24 0,24 0,-24 0,-1 0,1 0,-25-25,24 25,1 0,-25 0,24 0,-24 0,25 0,-25 0,-1 0,1 0,0 0,0 0,0 0,-1 0,1 0,-25 0,25 0,-25 0,25 0,-25 0,0 0,0 0,0 0,0 0,0 0,0 0,0 0</inkml:trace>
  <inkml:trace contextRef="#ctx0" brushRef="#br0" timeOffset="96581.5241">22473 17140,'0'0,"0"0,0 0,0 0,0 0,0 0,0 0,0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0,25 0,0 0,0 0,0 0,0 0,0 25,0-25,0 0,-24 0</inkml:trace>
  <inkml:trace contextRef="#ctx0" brushRef="#br0" timeOffset="97608.5829">20663 14808,'0'-24,"0"-1,0 25,0-25,0 25,0 0,0-25,-25 25,25-25,0 25,0 0,0 0,0 0,0 0,0 0,0 0,0 0,0 0,0 25,0-25,0 25,0 0,0 0,0-1,0 26,25-25,-25 24,0 1,0-25,0 24,0 1,24-25,-24 24,0-24,0 0,0 25,0-26,0 1,0-25,0 25,0 0,0 0,0-25</inkml:trace>
  <inkml:trace contextRef="#ctx0" brushRef="#br0" timeOffset="98169.615">20663 13444,'0'-25,"0"1,0 24,24-25,-24 0,0 25,0 0,0-25,0 25,0 0,0 0,0 0,0 0,0 0,0 25,0-25,0 25,0 0,0-1,0 26,0-25,0 24,0 1,0-25,0 24,0 1,0-25,25 24,-25-24,0 25</inkml:trace>
  <inkml:trace contextRef="#ctx0" brushRef="#br0" timeOffset="101824.824">20241 12576,'-25'-25,"25"25,0-25,0 25,0-24,0 24,0-25,0 25,0 0,0 0,0-25,0 25,0 0,0 0,0 0,0 25,0-25,0 25,0-25,0 24,0 1,0 0,0 0,25 24,-25-24,0 0,0 0,0 0,0-1,0 1,0 0,0 0,0 0,0-25,0 24,0-24,0 0,0 0,0 0,0 0,0 0,0 0,0 0,0-24,0 24,-25 0,25-25,0 0,-25 0,25 0,-24 1,24-1,-25 0,25-25,-25 26,25-26,-25 25,25-24,-25-1,1 0,24 1,0-1,-25 25,25-24,0 24,0-25,0 25,0 1,0-1,25 0,-25 0,24 25,-24-25,25 25,0-24,0 24,0 0,-1 0,1 0,0-25,0 25,0 0,-1 25,1-25,0 24,0-24,-25 25,25-25,-25 25,0 0,0-25,0 25,0-1,0-24,-25 25,25 0,-25 0,0-25,0 25,1 0,-1-25,0 24,0-24,0 25</inkml:trace>
  <inkml:trace contextRef="#ctx0" brushRef="#br0" timeOffset="102036.8361">20613 12650,'0'0,"0"0,0 0,0 25,0-25,0 0,0 0,0 0,0 0,0 0,0 0,0 0,0 0,0 0,0 0,0 0,0-25,0 25,0 0,0 0</inkml:trace>
  <inkml:trace contextRef="#ctx0" brushRef="#br0" timeOffset="102548.8654">21159 12129,'0'-24,"0"-1,0 0,0 0,-25 25,0-25,25 25,-25-24,1 24,24 0,-25 0,0 0,0 24,0-24,1 25,-1 0,0 0,0 0,0-1,25 26,-25-25,25 25,-24-26,24 26,0-25,0 0,0 24,24-24,-24 0,25 0,0-1,0-24,-25 25,25-25,0 25,-1-25,26 0,-25 0,0 0,-1 0,1 0,0 0,0 0,-25-25,25 25,-25 0,24-25,-24 25,0-24,0 24,-24-25,24 25,-25 0,25-25,-25 25,0-25,25 25,-25 0,25 0,0 0,0 0,0 0,0 0,0 0,0-25,0 25,0 0,0 0,25 0,-25 0,25 0,0 0,-25 0,25 0,-1 0,1 25,-25-25,25 0,-25 25,25 0,-25-25,25 25,-25-25,0 24,24 1,-24-25,0 25,0-25,0 25,0-25,0 25,0-25,0 0,0 0</inkml:trace>
  <inkml:trace contextRef="#ctx0" brushRef="#br0" timeOffset="102704.8744">21704 12452,'0'-25,"0"25,0 0,0 0,0 0,-24-25,24 25,0 0,0 0,0 0,0 0,0-24,0 24,0 0</inkml:trace>
  <inkml:trace contextRef="#ctx0" brushRef="#br0" timeOffset="103272.9068">21754 12204,'0'0,"0"0,0-25,0 25,0 0,0 0,0 25,0-25,0 25,0-25,0 25,0-1,0 1,0-25,0 25,25 0,-25 0,0-1,0 1,0 0,0-25,0 25,0-25,25 25,-25-25,0 0,0 0,0 24,0-24,0 0,0 0,0-24,0 24,0 0,0-25,0 25,0-25,0 0,0 25,0-25,0 1,0-26,0 25,-25 0,25-24,0 24,0-25,-25 25,25-24,0 24,0 0,0 0,0 1,0-1,0 25,0 0,25-25,-25 25,0 0,25 25,-25-25,24 25,-24-1,25-24,-25 25,25 0,-25 0,25 0,-25-25,25 24,-25 1,24-25,-24 25,25-25,-25 25,25-25,-25 0,25 25,0-25,-25 0,0 0,25-25,-25 25,24 0,-24-25,25 0,-25 25,0-25,25 1,-25-1,0 0,0-25,0 26,0-1,0 0,0 0,0 25,0-25,0 25,0 0,0 0,0 25,25-25,-25 25,0 0,0 0,0-1,25 1,-25 25,0-25,0-1,0 1,0 0,0 0,0 0,0 0,0-1,0 1,0-25,0 25,0 0</inkml:trace>
  <inkml:trace contextRef="#ctx0" brushRef="#br0" timeOffset="103593.9252">22622 12179,'0'0,"0"-25,0 25,-25 0,25 0,-24 0,24 0,-25 0,0 0,0 0,25 25,-25-25,1 25,24 0,-25 0,0-1,25-24,0 25,0 0,0 0,0 0,0-25,0 24,25 1,-25-25,25 25,-1-25,-24 0,25 0,0 25,0-25,0 0,-1-25,1 25,-25 0,25-25,0 25,0-25,-25 25,24-24,-24 24,0-25,0 0,0 0,0 0,0 1,-24-1,-1 0,0 0,25 0,-25 25,0-25</inkml:trace>
  <inkml:trace contextRef="#ctx0" brushRef="#br0" timeOffset="103829.9387">22771 11782,'0'0,"0"-25,0 25,0 0,0 0,0 0,0 0,0 0,0 25,0 0,0 0,0 0,25-1,-25 1,25 25,-25-25,0 24,0-24,24 0,-24 0,0-1,0 1,0 0,0 0,25 0,-25-25,0 25</inkml:trace>
  <inkml:trace contextRef="#ctx0" brushRef="#br0" timeOffset="104732.9904">22721 11956,'0'0,"0"0,0 0,0 0,25 0,0 0,-25 0,25 0,0 0,-1 0,1 0,0 0,0 0,0-25,24 25,-24 0,0-25,-25 25,25-25,0 25,-25-24,24 24,-24-25,0 0,0 25,0-25,0 0,0 1,0 24,-24-25,24 0,-25 25,25 0,0 0,0 0,0 0,0 25,0-25,0 25,-25-1,25 1,0 25,0-25,0 24,0-24,0 25,0-26,0 1,0 0,25 0,-25 0,0-1,0 1,0 0,0-25,0 25,25-25,-25 0,0 25,0-25,0 0,24 0,-24 0,0 0,25-25,-25 25,25-25,0 25,-25-25,25 25,-25-25,24 1,1 24,-25 0,0-25,25 25,-25 0,0 0,0 0,0 0,25 0,-25 0,0 25,25-25,-25 24,0-24,24 25,-24-25,25 25,-25-25,25 25,-25-25,25 25,-25-25,25 0,-1 0,-24 0,25 25,0-25,-25 0,25 0,0-25,-1 25,-24 0,25 0,0-25,-25 25,25 0,-25-25,25 0,-1 25,-24-25,25 1,-25-1,0 0,0-25,25 26,-25-1,0 0,0 0,-25 0,25 1,0 24,-25 0,25-25,-24 25,24 0,0 25,-25-25,25 0,-25 24,25 1,0-25,-25 25,25 25,0-50,0 24,0 1,0 0,25 0,-25 0,25-25,-25 24,25-24,-1 25,1-25,-25 25,25-25,0 0,0 0,-25 0,24 0,1 0,-25 0,25-25,-25 25,25 0,-25-25,25 25,-25-24,24-1,-24 25,0-25,0 0,0 0,0 1,0-1,0 0,0 0,0 0,0 25,0-24,0 24,0 0,0 0,0 0,0 0,0 0,0 0,25 0,-25 0,25 0,0 24,-25-24,25 25,-25 0,25-25,-25 25,24 0,-24-1,0-24,0 25,0 0,25-25,-25 25,0-25,0 25,0-25,0 24</inkml:trace>
  <inkml:trace contextRef="#ctx0" brushRef="#br0" timeOffset="104837.9964">24433 12229,'25'25,"-25"-25,0 0,0 0,0 0,0 0,0 0</inkml:trace>
  <inkml:trace contextRef="#ctx0" brushRef="#br0" timeOffset="113500.4918">22300 15974,'0'0,"0"0,0 0,0 0,0 0,0 0,0 0,0 0,0 0,0 0,0 0,0 0,0 0,0 0,-25 0</inkml:trace>
  <inkml:trace contextRef="#ctx0" brushRef="#br0" timeOffset="113764.5069">22126 16669,'0'0,"0"0,0 0,0 0,0 0,0 0,0 0,0 0,0 0,0 0,0 0,0 0,0 0,0 0,0 0</inkml:trace>
  <inkml:trace contextRef="#ctx0" brushRef="#br0" timeOffset="117892.7431">4961 9624,'-25'25,"1"-25,-1 25,25-25,-25 0,25 0,-25 25,25-25,0 0,0 0,0 0,0 0,0 0,25 0,-25 0,25 0,0 0,-1 0,1-25,25 25,-25 0,24-25,1 0,24 0,-24 1,24-1,1-25,24 1,-25-1,26 0,-1 1,0-1,0 1,25-1,-24 0,-1 1,0-1,0 25,-24-24,24-1,-25 25,-24 0,24 1,-24-1</inkml:trace>
  <inkml:trace contextRef="#ctx0" brushRef="#br0" timeOffset="118812.7957">15156 8706,'0'0,"0"0,0 0,25-24,-25 24,25 0,-25 0,24-25,1 25,25-25,-25 0,24 25,-24-25,25-24,24 24,-24 0,24 0,1-24,-1 24,0-25,1 1,24-1,-25 1,26-1,-26 0,25 26,-24-26,24 0,-25 1,-24 24,24 0,-24 0,0 0,-26 1,26 24,-50-25,25 25,-25 0,0-25,0 25,0 0,0 0,0 0,0 0,0 0,0 0</inkml:trace>
  <inkml:trace contextRef="#ctx0" brushRef="#br0" timeOffset="121136.9286">24185 11237,'0'0,"0"-25,0 25,0-25,0 25,0 0,0-25,0 25,0 0,-25 0,25 0,0 0,0 0,-25 0,25 0,0 0,0 0,0 25,-24-25,24 0,0 0,-25 25,25-25,0 0,0 0,0 25,0-25,0 0,0 0,25 0,-25 0,24 0,-24 0,25 0,-25 0,0 0,25 0,-25 0,25 0,-25 0,0-25,0 25,25 0,-25 0,0-25,0 25,0 0,0 0,0-25,0 25,0 0,0 0,0 0,-25 0,25 0,0 0,-25 0,25 0,0 0,0 0,-25 0,25 25,0-25,0 0,0 0,0 0,0 25,0-25,0 0,0 0,0 0,0 0,0 25,0-25,0 0,25 0,-25 0,0 0,25 0,-25 0,0 0,25 0,-25 0,24-25,-24 25,0 0,0 0,0 0,0 0,0 0,0 0,0 0,0 0,0 0,0 0,0 0,0 0,0 0,-24 0,24 25,0-25,0 0,0 0,0 0,0 0,0 0,0 0,0 0,0 0,0-25,0 25,24 0</inkml:trace>
  <inkml:trace contextRef="#ctx0" brushRef="#br0" timeOffset="122777.0224">15503 8930,'0'0,"0"0,0-25,0 25,0 0,0 0,0 0,25 0,0 0,0 0,-1-25,1 25,25 0,24-25,-24 25,24-25,1 1,-1-1,25 25,1-25,-26 0,25 0,0 1,1-1,-1 25,0-25,-24 0,24 0,-25 25,1-24,-26 24,1-25,-1 25,-24-25,25 25,-25 0,-25 0,24 0,-24 0,0-25,0 25</inkml:trace>
  <inkml:trace contextRef="#ctx0" brushRef="#br0" timeOffset="124564.1246">8781 8359,'0'0,"0"-25,0 25,0 0,0 0,0 0,0 0,0 0,0 0,0 0,0 0,0 25,0-25,0 0,0 0,0 25,0-25,25 0,-25 25,25-25,-25 25,25-1,-25-24,24 25,1-25,-25 25,25 0,0-25,0 25,-1-25,1 24,0-24,0 25,24-25,-24 25,0-25,0 0,24 25,-24-25,25 0,-25 0,24 0,-24 0,25 0,-25 0,24-25,1 25,-25 0,24 0,1-25,-1 25,1 0,0-25,-26 25,26 0,0 0,-1-24,1 24,-25 0,24 0,-24 0,25 0,-26 0,1 0,25 0,-25 0,0 0,-1 0,26-25,-25 25,0 0,24 0,-24 0,25 0,-26 0,26-25,-25 25,24 0,-24 0,25 0,-25-25,24 25,1 0,-25 0,24 0,1-25,-25 25,24 0,-24 0,25-24,-26 24,26 0,0 0,-25-25,24 25,-24 0,25 0,-26-25,26 25,0 0,-26 0,26-25,-25 25,24 0,-24 0,25 0,-25-25,-1 25,26 0,-25 0,0-24,24 24,-24 0,0 0,24 0,-24-25,0 25,0 0,0 0,-1 0,1-25,0 25,0 0,0 0,-1-25,-24 25,25 0,0 0,-25-25,25 25,0 0,-25-24,25 24,-1 0,-24-25,25 25,0-25,0 25,-25-25,25 25,-1-25,-24 25,25-24,0 24,-25-25,25 0,0 0,-25 25,24-25,-24 0,0 1,0 24,0-25,0 0,0 25,0-25,-24 25,24-25,-25 1</inkml:trace>
  <inkml:trace contextRef="#ctx0" brushRef="#br0" timeOffset="126704.247">22920 12427,'0'0,"0"0,0 0,25 0,-25-25,0 25,24 0,-24 0,0-24,25 24,-25 0,25-25,-25 25,25 0,-25-25,0 25,0 0,0 0,0 0,0 0,0 0,0 0,0 0</inkml:trace>
  <inkml:trace contextRef="#ctx0" brushRef="#br0" timeOffset="136310.7965">18753 17165,'0'0,"0"0,0 0,0 0</inkml:trace>
  <inkml:trace contextRef="#ctx0" brushRef="#br0" timeOffset="136942.8327">18753 17214,'0'0,"0"0,0 0,0 0,0 0,0 0,0 0,0 0,0 0,0 0,0 0,0 0,0 0,0 0,0 0,0 0,0 0,0 0,0 0,0 0,0 0,0 0,0 0,0 0,0 0,0 0,0 0,0 0,0 0,0 0,0 0,0 0,0 0,0 0,0 0,0 0,0 0,0 0,0 0,0 0,0 0,0 0,0 0,0 0,0 0,0 0,0 0,0 0,0 0,0 0,0 0,0 0,0 0,0 0,0 25,0-25,0 0,0 0,0 0,0 0,0 0</inkml:trace>
  <inkml:trace contextRef="#ctx0" brushRef="#br0" timeOffset="137923.8888">18877 17314,'0'-25,"0"25,0 0,0 0,0-25,0 25,0 0,0 0,0 0,0 0,0 25,0-25,0 0,0 0,0 0,0 0,0 0,0 0,-25 0,25 0</inkml:trace>
  <inkml:trace contextRef="#ctx0" brushRef="#br0" timeOffset="139457.9765">20663 13146,'0'0,"0"0,0 0,0 0,0 0,0 0,0 0,0 0,0 0,0 25,0-25,0 0,0 25,0-25,0 25,24 0,-24-25,0 25,0-1,0 1,25 0,-25 25,0-26,0 1,0 0,0 0,0 0,25-1,-25 1,0-25,0 25,0-25,0 25,0-25,0 0,0 25,0-25,0 0,0 0,0 0,0 0,0 0,0-25,0 25,0 0,0-25,0 25,0-25,0 0,0 1,0-1,0 0,0 0,0 0,-25-24,25 24,0-25,-25 26,25-1,0-25,-24 25,24 0,-25 1,25-1,0 0,0 25,0 0,0-25,0 25,0 0,0 0,0 25,0-25,0 0,0 25,0 0,0-1,0 1,25 0,-25 0,0 25,24-1,-24-24,0 25,25-26,-25 1,25 25,-25-25,0-1,25 1,-25 0,0-25,0 25,25-25,-25 25,0-25,0 0,0 24,0-24,0 0,0 0,0 0,0 0</inkml:trace>
  <inkml:trace contextRef="#ctx0" brushRef="#br0" timeOffset="141543.0958">20216 14263,'0'0,"0"-25,-25 25,25 0,0 0,0-25,0 25,0 0,0 0,0 0,0 25,0-25,0 0,0 25,0-1,25 1,-25 0,0 25,25-25,-25-1,0 1,25 0,-25 0,0 0,0-25,0 24,0-24,25 25,-25-25,0 0,0 0,0 0,0 0,0 0,0 0,-25 0,25-25,0 25,-25-24,25-1,-25 0,25 0,-25-24,25 24,-24-25,24 0,-25 1,25-1,0 1,-25-1,25 25,0-24,0-1,0 25,25 0,-25 1,25-1,-1 0,-24 0,25 0,0 25,0-24,0 24,-25 0,24 0,1 0,0 0,-25 24</inkml:trace>
  <inkml:trace contextRef="#ctx0" brushRef="#br0" timeOffset="141707.1052">20315 14312,'0'0,"0"0,0 0,0 0,0 0,0-25,25 25,-25 0,25 0,0-24,0 24,-1 0,1-25</inkml:trace>
  <inkml:trace contextRef="#ctx0" brushRef="#br0" timeOffset="142331.1409">20985 14039,'0'0,"0"-24,0 24,0 0,-25-25,25 25,-24 0,-1 0,25 0,-25-25,0 25,0 0,0 0,1 25,-1-25,0 0,0 25,0-25,1 24,-1-24,25 25,-25 0,0-25,25 25,0 0,0-1,0 1,0 0,0 0,0 0,0-25,25 24,0 1,-25-25,25 25,-1-25,1 0,0 0,0 0,24 0,-24 0,0-25,0 25,0-25,0 25,-1-24,1-1,-25 25,25-25,0 0,-25 25,0-25,25 1,-25-1,0 0,0 0,0 0,0 25,0-24,0-1,0 25,-25 0,25 0,0 0,0 0,0 0,0 0,0 0,0 25,0-25,0 24,0-24,25 25,-25 0,0-25,24 25,-24 0,25-25,0 24,-25-24,25 25,0-25,-1 0,-24 0,25 0,0 0,0 0,0 0,-25 0,24-25,1 25,0-24,-25-1,25 25,-25-25,25 0,-25 0,0 1,24-1,-24-25,0 25,0-24,-24 24,24-25,-25 1,25-1,-25 25,25-24,-25-1,25 25,-25 1,25-1,0 25,0 0,0 0,0 0,0 25,0-1,0 1,0 0,25 25,-25-1,25 1,-25-1,25-24,0 25,-25-1,24-24,-24 25,25-25,-25-1,25 1,-25 0,25 0</inkml:trace>
  <inkml:trace contextRef="#ctx0" brushRef="#br0" timeOffset="142859.1711">21308 13841,'0'0,"0"0,0 0,0 0,24 0,1 25,-25-25,25 0,0 0,0 0,-1 0,1 0,0-25,25 25,-26-25,26 25,-25-25,0 1,-1 24,1-25,0 0,0 0,-25 25,0-25,0 1,0-1,0 0,-25 0,25 0,-25 1,0-1,1 0,-1 0,0 25,25-25,-25 25,0 0,25 0,0 0,0 25,0-25,0 25,0 0,0 0,0-1,25 1,-25 25,25-25,0 24,-25-24,25 0,-25 24,24-24,1 0,-25 25,0-26,25 1,-25 0,0 0,0 0,25-25,-25 24,0-24,0 25,0-25,0 0,0 0,0 0,0-25,0 25,25-24,-25-1,0 0,0 0,24 0,-24 1,25-1,-25 25,0-25,25 0,-25 25,25-25,-25 25,25 0,-25 0,24 0,-24 25,25-25,0 25,-25 0,25-25,0 25,-25-1,25 1,-25-25,0 25,24 0,-24-25,0 25,25-1,-25-24,0 0,25 0</inkml:trace>
  <inkml:trace contextRef="#ctx0" brushRef="#br0" timeOffset="143531.2095">22399 13742,'0'0,"0"0,0 0,0 0,0 0,0 25,0-25,0 0,25 0,-25 0,0 0,25 0,-25 0,0 0,24 0,-24 0,25 0,-25-25,25 25,0-25,-25 25,25-25,-25 25,24-25,-24 25,0-24,0 24,0-25,0 0,0 0,-24 25,-1-25,25 1,-25 24,0-25,0 25,1 0,-1 0,0 0,0 0,0 25,1-25,24 24,-25 1,25 0,-25 0,25 0,-25-1,25 1,0 0,0 0,25 0,-25-1,25 1,0-25,-1 25,-24 0,50-25,-25 0,0 25,-1-25,1 0,25 0,-25 0,24 0,-24 0,25-25,-26 25,26-25,-25 25,0-25,-1 25,1-25,0 1,-25-1,25 25,0-50,-25 25,0 1,0-1,0 0,0-25,0 26,-25-1,25 0,-25 25,25-25,-25 25,0 0,25 0,-24 25,24-25,-25 0,0 25,25-25,0 25,-25-1,25-24,0 0,0 25,0-25,25 0,-25 0,25 0,-25 0,25 0,-1 0,1 0,0 0,0 0,0-25,-1 25,1-24,0 24,0-25,0 25,0-25,-1 25,1-25,-25 25,25 0,-25 0,0 0,0 0,0 0,0 0,0 25,0-25,0 25,0 0,0-1,0 1,0 0,0 0,0 24,0-24,0 0,25 0,-25 24,0-24,25 0,-25 25</inkml:trace>
  <inkml:trace contextRef="#ctx0" brushRef="#br0" timeOffset="145730.3353">9004 8260,'0'0,"-24"0,24 0,0 0,0 0,0 0,0 0,0 25,24-25,-24 0,25 0,-25 0,25 0,0 0,24 0,-24 0,25 0,-25-25,24 25,26-25,-26 25,26-25,-1 1,25-1,-24 0,24 0,25 0,-25-24,25 24,0-25,0 25,0-24,0 24,0 0,0-24,0 24,0 0,-24 0,24 0,-25 1,0-1,0 25,-24-25,24 0,-25 25,1-25,-26 25,26-24,-26 24,26-25,-26 25,-24-25,25 25,-25 0,-1-25,1 25,0 0,-25 0,25 0,-25 0,0 0,0 0,0 0,0 0,0 0,0 0,0 0,0 0,0 0,0 0,0 0,0 0</inkml:trace>
  <inkml:trace contextRef="#ctx0" brushRef="#br0" timeOffset="147576.4409">23490 13419,'0'0,"0"0,0 0,0 0,0 0,0 0,0 0,0 0,0 0,0 0,0 0,0 0,0-24,0 24,0 0,0 0,0 0,0 0,0 0,0 0,0-25,0 25,0 0,0 0,0 0,0 0,0 0,0 0,0 0,0-25,-24 25,24 0,0 0,0 0,0 0,0 0,0 25,-25-25,25 0,0 0,0 0,0 0,0 25,0-25,0 0,0 0,0 0,0 24,0-24,0 0,0 0,0 0,25 0,-25 0,0 0,0 0,0 0,24 0,-24-24,0 24,25 0,-25 0,0-25,25 25,-25 0,0 0,0 0,0-25,0 25,0 0,0 0,0 0,0 0,0 0,0 0,0 0,-25 0,25 0,0 0,-25 0,25 25,0-25,0 0,0 0,0 0,0 0,0 0,0 0,0 0,0 0,0 25,0-25,0 0,0 0,0 0,0 0,0 0,0 0,0 0,0 0,0 0,25 0,-25 0,0 0,0 0,0 0,0 0,0 0,0 0,0 0,0 0,0 0,0 0,0 0,0 0,0 0,0 0,0 0,-25 0,25 24,-24-24</inkml:trace>
  <inkml:trace contextRef="#ctx0" brushRef="#br0" timeOffset="150140.5875">3324 8186,'0'0,"0"0,0 0,0 0,0 0,0 0,0 0,0 0,0 0,0 0,0 0,0 0,0 0,0 24,25-24,-25 0,0 0,25 25,-25-25,25 25,-25-25,0 25,24 0,-24-1,25-24,-25 25,0 0,25 0,-25 0,0-1,25-24,-25 25,25 0,-25-25,24 25,-24 0,25-25,-25 24,25-24,0 25,0-25,-25 0,24 25,1-25,25 0,-25 0,-1 0,26 0,-25 0,24 0,1 0,0 0,-1-25,26 25,-26-25,26 25,-26 0,1-24,24 24,1-25,-26 25,26 0,-1-25,-24 25,24 0,1-25,-1 25,1 0,-26-25,26 25,-1 0,0-24,-24 24,24 0,1-25,-1 25,-24 0,24-25,-24 25,24-25,-24 25,24 0,-24-25,-1 25,1 0,0-24,-1 24,1 0,0 0,-1-25,1 25,-1 0,1-25,0 25,-1-25,1 25,-1 0,-24-25,25 25,-1-24,1 24,-25-25,24 25,-24-25,25 25,-25 0,-1-25,26 25,-25 0,0 0,0-25,24 25,-24 0,0 0,0 0,-1-24,1 24,0 0,0 0,0-25,-25 25,24 0,1 0,0 0,0-25,-25 25,25 0,-1 0,-24 0,0 0,25 0,-25-25,0 25,0 0,25 0,-25 0,0-25,0 25,0 0,0 0,0-25,0 25,0 0,0-24,-25 24,25 0,-25-25,25 25</inkml:trace>
  <inkml:trace contextRef="#ctx0" brushRef="#br0" timeOffset="153887.8019">19571 14412,'0'0,"-25"0,25 0,0 0,0 0,-24 0,24 0,0 0,0 0,0 0,0 0,24 0,-24 0,0 0,25 0,0 0,-25 0,25 0,0 0,-1 0,1-25,0 25,25 0,-26-25,1 25,0 0,0-25,0 25,0 0,-25 0,24-25,-24 25,25 0,-25 0,0 0,0 0,0 0,-25 0,25 0,-24 25,-1-25,25 0,-25 0,0 25,0-25,0 25,1-25,-1 25,-25-25,25 0,1 24,-1-24,25 0,-25 25,0-25,25 0,0 0,0 0,0 0,0 0,0 0,0 0,0 0,25-25,-25 25,25 0,0 0,-25-24,24 24,1 0,0-25,0 25,0 0,-25-25,24 25,1 0,0-25,-25 25</inkml:trace>
  <inkml:trace contextRef="#ctx0" brushRef="#br0" timeOffset="155474.8926">19869 14610,'0'0,"0"0,-25 0,25 0,0 0,0-25,-25 25,25 0,-25 0,25 0,0 0,-24 25,24-25,0 0,-25 0,25 0,-25 0,25 0,0 0,0 0,0 25,-25-25,25 0,0 0,0 0,0 0,0 0,0 0,0 0,0 0,0 0,25 0,-25 0,25 0,-25 0,25 0,-25 0,24-25,1 25,0 0,0-25,0 25,0 0,-1-25,1 25,0-24,0 24,-25 0,25-25,-1 25,-24 0,25 0,-25 0,0 0,0 0,0 0,0 0,0 0,0 0,0 0,-25 0,25 25,-24-25,-1 24,0-24</inkml:trace>
  <inkml:trace contextRef="#ctx0" brushRef="#br0" timeOffset="161763.2523">17512 14486,'0'0,"0"-25,0 25,0 0,0-25,0 25,-24 0,24 0,0 0,0 0,0 0,0 0,0 0,0 0,0 25,24-25,-24 25,0-25,25 25,-25 0,0-25,25 24,-25 1,0 0,25 25,-25-50,0 24,0 1,25 0,-25 0,0 0,0-25,0 24,0-24,0 25,0-25,0 0,0 0,0 0,0 0,0 0,0 0,0 0,0-25,0 25,0-24,0-1,0 25,0-25,-25 0,25 0,0 1,0-1,0 0,-25 0,25 0,0 1,0-1,0 0,0 0,0 25,0 0,0-25,0 25,0 0,25 0,-25 25,0-25,25 0,-25 25,24-25,1 25,-25-25,25 25,0-1,-25-24,25 25,-25-25,25 0,-1 25,-24-25,25 0,-25 25,0-25,25 0,-25 0,0 0,25 0,-25 0,0 0,0-25,0 25,0 0,0-25,0 25,0-25,0 1,0-1,0 25,0-25,0 0,0 0,0 1,0 24,0-25,0 0,25 25,-25 0,0 0,0 0,0 0,24 0,-24 25,0-25,25 25,-25-1,25 1,-25-25,25 25,-25 0,25 0,-25-1,0 1,24 0,-24-25,0 25,25 0,-25-25,0 0,25 24,-25-24</inkml:trace>
  <inkml:trace contextRef="#ctx0" brushRef="#br0" timeOffset="162067.2697">18306 14436,'0'-24,"0"24,0 0,0 0,-25 0,25 0,-24 0,24 0,-25 0,25 0,-25 24,25 1,0-25,-25 25,25 0,0 0,0-25,0 24,25 1,-25 0,0-25,25 25,-25-25,25 25,-25-25,24 0,1 0,-25 0,25 0,0 0,0 0,-25 0,24-25,-24 25,25-25,0 25,-25-25,0 25,25-25,-25 1,0 24,0-25,-25 0,25 25,-25-25,25 0,-25 25,1-24,-1 24,0-25,0 25,0 0,1 0,-1-25,0 25</inkml:trace>
  <inkml:trace contextRef="#ctx0" brushRef="#br0" timeOffset="162286.2822">18405 14064,'0'0,"25"0,-25-25,0 25,0 0,0 0,0 0,0 0,0 0,0 0,0 25,25 0,-25 0,0 0,25-1,-25 1,25 25,-25-25,0-1,24 26,-24-25,25 0,-25 0,0-1,25 1,-25 0,0 0,25-25,-25 25,0-25,0 0,0 24</inkml:trace>
  <inkml:trace contextRef="#ctx0" brushRef="#br0" timeOffset="162750.3088">18405 14263,'0'-25,"0"25,0 0,0 0,0 0,0 0,0 0,25 0,-25 0,25 0,-25 0,25 0,0 0,-1 0,1 0,0-25,0 25,-25-25,25 25,-1-25,1 1,-25 24,25-25,-25 0,0 0,0 25,0-25,0 1,0 24,-25-25,25 25,-25-25,25 25,-24-25,24 25,-25 0,25 0,0 0,0 0,0 0,0 25,0-25,0 25,0 0,25-1,-25 1,24 0,-24 25,25-26,-25 26,25-25,0 24,-25-24,25 0,-25 25,0-25,24-1,-24 1,25 0,-25-25,0 25,0-25,25 25,-25-25,0 0,0 0,25 0,-25-25,0 25,0-25,25 25,-25-25,0 0,25 1,-25-1,0 0,24 25,-24-25,0 25,25 0,-25 0,0 0,25 0,-25 25,0-25,25 0,-25 25,0-25,25 25,-25-25,0 24,24-24,-24 25,0-25</inkml:trace>
  <inkml:trace contextRef="#ctx0" brushRef="#br0" timeOffset="163099.3287">19174 14263,'0'0,"0"0,0 0,0 0,0 0,0 0,0 0,0 0,0 0,25 0,-25 0,0 0,25 0,-25 0,0-25,25 25,-25 0,25-25,-25 25,0-25,0 25,0-25,0 1,0 24,0-25,0 25,0-25,0 0,-25 25,25 0,-25-25,0 25,25 0,-25 0,1 0,24 0,-25 25,0-25,25 25,0 0,-25-25,25 25,0-1,0 1,0 0,25 0,-25 0,0-1,25 1,0 0,-1-25,-24 25,25-25,0 0,0 0,0 0,-1 0,1 0,0-25</inkml:trace>
  <inkml:trace contextRef="#ctx0" brushRef="#br0" timeOffset="163371.3443">19422 14015,'0'0,"-24"-25,24 25,0 0,0 0,0-25,0 25,0 0,0 0,24 0,-24 25,25-25,0 0,0 0,0 25,-1-25,1 24,0-24,-25 25,25 0,-25 0,25-25,-25 25,0-1,0-24,0 25,0-25,0 25,0-25,0 0,0 0,0 0,0 0,-25 0,25 0,0-25,0 0,-25 1,25-1,0 0,0-25,0 26,0-26,0 25,0-24,25 24,-25-25,25 25,-1 1,1-1</inkml:trace>
  <inkml:trace contextRef="#ctx0" brushRef="#br0" timeOffset="166266.5099">3969 8062,'50'-25,"-25"25,24 0,1-25,-1 25,1 0,0 0,24-25,-24 25,-1 0,26 0,-1-25,0 25,1 0,24-25,-25 25,1 0,24-24,-24 24,24 0,0 0,-25-25,26 25,-26 0,25 0,0 0,-24 0,24 0,-25 0,1 0,-1-25,26 25,-26 0,-24 0,24 0,0 0,1 0,-1-25,-24 25,24 0,-24 0,-1-25,1 25,0 0,-1 0,1-24,0 24,-26-25,26 25,-25 0,0 0,-1-25,-24 25,25 0,-25 0,0 0,0 0,0 0,0 0,0 0,0 0,0 0,0 0,0 0,0 0,0 0,0 0,0 0,0 0</inkml:trace>
  <inkml:trace contextRef="#ctx0" brushRef="#br0" timeOffset="168740.6514">19249 13519,'0'-25,"0"25,0 0,0 0,0 0,0 0,-25 0,25 0,0 0,0 0,-25 0,25 0,0 0,-25 0,25 25,0-25,0 0,-24 24,24-24,0 0,0 0,0 25,0-25,0 0,0 0,0 25,0-25,0 0,0 0,0 0,0 0,0 0,0 0,0 0,0 0,0 0,0 0,0-25,24 25,-24 0,0-25,25 25,-25 0,0-24,0 24,25-25,-25 25,0 0,0-25,0 25,0 0,0 0,0 0,-25 0,25 0,0 0,-25 0,25 0,0 0,0 25,-24-25,24 0,0 0,0 25,0-25,0 0,0 0,0 0,0 0,0 0,0 0,0 0,24 0,-24 0,0 0,25-25,-25 25,0 0,25 0,-25 0,0-25,0 25,0 0,0 0,0 0,-25 25,25-25</inkml:trace>
  <inkml:trace contextRef="#ctx0" brushRef="#br0" timeOffset="172476.8651">15057 6995,'-25'25,"25"-25,0 0,0 0,0 0,0 0,0 0,0 25,0-25,0 0,0 24,0-24,0 25,25-25,-25 25,0-25,25 25,-25 0,24-25,-24 24,25 1,-25-25,25 25,-25-25,25 25,0-25,-1 0,-24 25,25-25,0 0,0 24,24-24,-24 0,0 0,0 0,24 0,-24 0,25-24,-1 24,-24 0,25-25,0 25,-1 0,26-25,-26 25,1-25,-1 25,26 0,-26-25,1 25,0-24,24 24,-24 0,-1-25,26 25,-26-25,26 25,-26 0,26-25,-26 25,1 0,24-25,-24 25,0 0,24-24,-24 24,-1 0,1-25,-1 25,1 0,24-25,-24 25,0 0,-1-25,1 25,-1 0,1-25,0 25,-1 0,1-24,0 24,-1 0,1-25,-1 25,1 0,0-25,-1 25,1 0,-1-25,1 25,0 0,-1-25,1 25,-1 0,26-25,-26 25,1 0,0-24,-1 24,1 0,0 0,-1-25,1 25,-1 0,1 0,0-25,-1 25,1 0,-1 0,1 0,0 0,-26 0,26 0,0 0,-1 0,1 0,-25 0,24-25,1 25,-25 0,24 0,1 0,-25 0,24 0,1 25,-25-25,24 0,1 0,-25 0,24 0,-24 0,25 0,-25 0,24 25,-24-25,25 0,-26 0,1 0,25 0,-25 0,-1 0,26 0,-25 25,0-25,24 0,-24 0,0 0,24 0,-24 0,25 0,-25 0,0 24,24-24,-24 0,25 0,-26 0,26 0,-25 25,0-25,24 0,-24 0,0 0,24 0,-24 25,25-25,-25 0,-1 0,26 0,-25 0,24 0,-24 0,0 25,25-25,-26 0,26 0,-25 0,24 0,-24 0,25 0,-25 25,24-25,-24 0,25 0,-25 0,-1 0,26 0,-25 0,24 0,-24 0,25 0,-25 0,-1 0,26 0,-25 0,24 0,-24 0,25 0,-25 0,24 0,-24 0,25 0,-26 0,26 0,0 0,-26 0,26 0,-25 0,24 0,-24 0,25 0,-25 0,24 0,-24 0,0 0,25 0,-26 0,26 0,-25-25,0 25,24 0,-24 0,0 0,0-25,-1 25,-24 0,25 0,-25-25,25 25,-25 0,0-25,0 25,0-24,0 24,-25-25,25 25,-25-25,25 0</inkml:trace>
  <inkml:trace contextRef="#ctx0" brushRef="#br0" timeOffset="174155.9611">19174 13494,'0'0,"0"0,0 0,0 0,0 0,0 0,0 0,0 0,0 0,25 0,-25-25,25 25,-25 0,0-25,0 25,25 0,-25 0,0 0</inkml:trace>
  <inkml:trace contextRef="#ctx0" brushRef="#br0" timeOffset="176696.1064">18902 14883,'0'0,"0"0,0 0,0 0,0 0,24 0,-24 0,0 0,25 0,0 0,-25 0,25 0,0 25,-1-25,1 0,0 24,0-24,0 25,-1-25,1 25,25 0,-25-25,-1 25,26-1,-25 1,24 0,1 0,0 0,-26-1,26 1,0 25,-1-25,1-1,-1 1,26 0,-25 0,-1 25,26-26,-26 1,26 0,-26 0,26 0,-26-1,26-24,-26 25,26 0,-26 0,1 0,24-25,-24 24,-1 1,1-25,0 25,-25-25,24 0,-24 25,0-25,0 0,-1 0,-24 0,0 0,0 0,0 0,0 0,0 0,0 0,-24 0,24 0,-25-25,0 25,25 0,-25 0,0-25,25 25,-24 0,-1-25,25 25,-25-24,25 24</inkml:trace>
  <inkml:trace contextRef="#ctx0" brushRef="#br0" timeOffset="176956.1213">20762 15577,'0'-24,"-25"24,25 0,0-25,-25 25,25-25,0 25,-25 0,25 0,0-25,0 25,0 0,0 0,0 0,0 0,0 0,0 0,0 0,0 0,0 0,0 25,0-25,25 0,-25 0,25 0,-25 25,25-25,0 0,-25 25,24-25,1 24,0-24,-25 25,25-25,0 25,0-25,-1 25,-24-25,25 0,-25 25,25-25,-25 24,0-24,0 0,0 25,0-25,0 0,-25 25,25-25,-25 0,1 25,-1-25,0 0,0 25,0-25,-24 0,24 24,-25-24</inkml:trace>
  <inkml:trace contextRef="#ctx0" brushRef="#br0" timeOffset="180777.3398">20911 17115,'0'0,"0"0,0 25,0-25,0 25,0 0,0-25,0 24,0 1,25 0,-25 0,24 0,1-1,-25 1,25 0,0-25,0 25,-1-25,1 0,0 25,0-25,24 0,-24 0,0 0,0 0,0-25,24 25,-24-25,0 25,24-25,-24 0,25 1,-1-1,1-25,0 25,-1 1,1-1,-1-25,1 25,0 25,-1-24,1-1,0 25,-26 0,26 0,-25 0,0 0,24 0,-24 25,0-25,0 24,-25 1,24 0,1-25,0 25,-25 0,25-1,0-24,-1 25,1 0,0-25,0 25,0-25,-1 0,1 25,25-25,-25 0,24 0,-24-25,25 25,-1 0,1 0,-1-25,-24 25,25 0,0-25,-1 25,1 0,-25 0,24 0,1 0,-25 0,-1 0,1 0,25 0,-25 0</inkml:trace>
  <inkml:trace contextRef="#ctx0" brushRef="#br0" timeOffset="184844.5725">12502 6176,'0'0,"0"0,0 0,0 0,0 0,0 0,0 0,0 0,0 0,0 0,0 0,0 0,0 0,0 0,0 0,0 0,0 0,25 0,0 0,-25 0,24 0,1 0,25-24,-25 24,-1 0,26 0,-25-25,24 25,1-25,0 25,-1 0,-24-25,25 25,-1-25,1 25,-1-24,-24 24,25 0,-25-25,-1 25,1 0,0-25,0 25,-25 0,0 0,0 0,0 0,0 0,0 0</inkml:trace>
  <inkml:trace contextRef="#ctx0" brushRef="#br0" timeOffset="185268.5967">12552 5904,'-25'0,"25"0,-25 0,25 0,0 0,0 0,0-25,0 25,0 0,0 0,0 0,0 0,0 0,0 0,25 0,-25 0,25 0,-1 0,1 0,0-25,25 25,-26 0,26 0,0 0,-1-25,-24 25,25 0,-1 0,1-25,-1 25,1 0,-25-25,24 25,-24 0,25-24,-25 24,-1 0,-24 0,0 0,25-25,-25 25,0 0,0 0,0 0,0 0,0 0,0 0,0 0,0 0,0 0,0 0,0 0,0 0,0 0</inkml:trace>
  <inkml:trace contextRef="#ctx0" brushRef="#br0" timeOffset="189636.8466">23292 16421,'0'0,"0"0,0 0,0 0,0 0,0-25,0 25,0 0,25 0,-25 0,25 0,-25 0,24 0,1-25,0 25,0 0,0 0,-1-25,1 25,0 0,0 0,0 0</inkml:trace>
  <inkml:trace contextRef="#ctx0" brushRef="#br0" timeOffset="189840.8583">23267 16594,'0'0,"0"0,0 0,0 0,0 0,0 0,25 0,-25 0,25 0,-25 0,25 0,-1 0,1 0,0 0,0 0,0 0,-1 0,26-24,-25 24,0 0,-1 0,1-25,25 25,-50 0</inkml:trace>
  <inkml:trace contextRef="#ctx0" brushRef="#br0" timeOffset="190651.9046">24011 15900,'0'-25,"0"25,0-25,-25 0,25 25,0-24,-24 24,24 0,0 0,0 0,-25 0,25 0,0 0,-25 24,25-24,0 25,-25 0,25 0,-25 0,25-1,-24 26,24-25,0 24,0-24,-25 25,25-1,0-24,0 25,0-1,25-24,-25 25,0-25,24 0,1-1,-25 1,25 0,0-25,-25 25,25-25,-1 0,1 0,0 0,0 0,0 0,-25-25,25 25,-1-25,1 25,-25-25,25 1,-25-1,0 25,0-25,0 0,0 0,0 0,0 1,-25 24,25-25,-25 0,1 25,-1 0,25-25,-25 25,25 0,-25 0,25 0,-25 0,25 0,0 0,0 0,0 25,0-25,0 0,0 0,0 0,25 0,-25 0,25-25,-25 25,25 0,-25 0,25 0,-1-25,-24 25,25 0,0 0,-25-24,25 24,-25 0,0 0,25 0,-25 0,0 0,0 0,0 0,0 0,0 0,0 0,0 0,0 0,0 24,0-24,0 0,0 25,0-25,24 25,-24 0,0-25,25 25,-25-25,0 24,25-24,-25 25,0-25,25 25,-25-25,25 0,-25 25,0-25,24 0,-24 0,25-25,-25 25,25 0,-25 0,25-25,-25 0,25 25,-25-24,0-1,0 25,24-25,-24 0,0 0,0 1,0-1,0 25,0-25,0 25,0 0,0 0,0 0,0 0,0 0,0 0,0 0,0 25,0-25,0 25,0-25,0 24,25-24,-25 25,0-25,0 0,0 25</inkml:trace>
  <inkml:trace contextRef="#ctx0" brushRef="#br0" timeOffset="190803.9133">24383 15949,'-24'-24,"24"24,-25 0,25 0,0-25,0 25,-25 0,25 0</inkml:trace>
  <inkml:trace contextRef="#ctx0" brushRef="#br0" timeOffset="191251.939">24557 15999,'25'0,"-25"25,25-25,-25 25,24-25,-24 24,25-24,0 25,-25-25,25 25,0-25,-25 25,24-25,-24 25,0-25,25 24,-25-24,0 25,0-25,0 0,0 25,0-25,0 0,-25 0,25 0,0 0,0 0,-24 0,24 0,0 0,-25-25,25 25,0-25,0 25,0-24,0-1,0 0,0 0,25 0,-25 1,24-1,-24-25,25 25,0 1,-25-26,25 25,0-24,-1 24,-24-25,25 25,-25 1,25-26,-25 25,0-24,0 24,0 0,0 0,0 0,0 1,-25-1,25 0,-25 0,1 25,24 0,-25 0,25 0,-25 0,0 0,25 25,-25 0,25 0,-24 24,24-24,0 25,0-1,0 1,0-1,0 1,0 0,24-1,1-24,-25 25,25-26,0 26,0-25,-1 0,1-1,0-24</inkml:trace>
  <inkml:trace contextRef="#ctx0" brushRef="#br0" timeOffset="191528.9548">24284 16768,'-25'25,"1"0,-1-25,0 24,25-24,0 25,0-25,0 0,25 0,0 0,-1 0,26-25,0 25,-1-24,1-1,24 0,-24 0,24 0,1 1,-1-26,0 25,1 0,-1 1,1-1,-26 0,26 0,-26 0,1 25,-25-24,0 24,-1 0,-24-25,0 25,0 0,0 25,-24-25,-1 0</inkml:trace>
  <inkml:trace contextRef="#ctx0" brushRef="#br0" timeOffset="194268.1115">21605 9971,'50'0,"-1"0,26 0,-26 0,26-24,-1 24,1 0,24 0,-25-25,1 25,24 0,-25 0,1-25,-1 25,-24 0,24 0,-24 0,-25-25,24 25,-24 0,0 0,-25 0,25 0,-25 0,0 0</inkml:trace>
  <inkml:trace contextRef="#ctx0" brushRef="#br0" timeOffset="196128.2179">16892 11286,'25'0</inkml:trace>
  <inkml:trace contextRef="#ctx0" brushRef="#br0" timeOffset="196324.2291">16992 11311,'24'0,"1"0,25 25,-25-25,24 0,26 0,-26 0,26 0,-1-25,0 25,1 0,-1 0,26-25,-26 25,25 0,-24-25,-1 25,25 0,-24 0,24-24,-25 24,1 0,-1-25,0 25,1 0,-26-25,26 25,-25 0,-1-25,1 25,-1 0,-24 0,25-25,-25 25,-25 0,24 0,-24 0,25 0,-25 0,0-25,0 25,0 0,-25 0,25 0,-24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2:35:06.434"/>
    </inkml:context>
    <inkml:brush xml:id="br0">
      <inkml:brushProperty name="width" value="0.05292" units="cm"/>
      <inkml:brushProperty name="height" value="0.05292" units="cm"/>
      <inkml:brushProperty name="color" value="#FF0000"/>
    </inkml:brush>
  </inkml:definitions>
  <inkml:trace contextRef="#ctx0" brushRef="#br0">14387 8508,'0'0,"0"0,0-25,0 25,0 0,0-25,25 25,-25 0,0-24,0 24,0 0,0 0,0 0,0 0,0 0,0 0,0 0,0 0,0 0,0 0,0 0,0 0,0 0,0 0,0 0,0 0,0 0,0 0,0 0,0 0,0 24,0-24,0 0,0 25,0-25,0 25,0-25,0 25,0 0,0-25,0 24,0 1,0 0,0-25,0 25,0-25,0 25,0-25,0 24,25-24,-25 0,0 25,0-25,24 0,-24 0,0 0,0 25,25-25,-25 0,25 0,-25 0,25 0,-25 0,25 0,0 0,-25 25,24-25,1 0,0 0,0 0,0 0,-1 0,1 0,0 0,0 0,24 0,-24 0,0 0,0 25,0-25,-1 0,1 0,0 24,0-24,0 0,-1 0,1 25,25-25,-25 0,-1 0,1 25,0-25,0 0,0 0,-1 25,1-25,0 0,0 0,0 0,-1 25,1-25,0 0,0 0,0 0,-1 24,-24-24,25 0,0 0,25 0,-25 0,-1 0,1 25,0-25,0 0,0 0,-1 0,1 0,0 0,0 0,0 0,24 0,-24 25,0-25,0 0,-1 0,1 0,0 0,0 0,24 0,-24 0,0 0,0 0,0 0,-1 0,26 25,-25-25,0 0,-1 0,1 0,25 0,-25 0,-1 0,1 0,25 0,-25 0,0 0,-1 0,26 0,-25 0,0 0,24 0,-24 0,0 0,0 0,-1 0,1 0,0 0,0 0,0 0,-1 0,-24 0,25 0,0 0,-25 0,25 0,-25 0,25 0,-25 0,24 0,-24 0,25 0,-25 0,25 0,0 0,-25 0,25 0,-1 0,-24 0,25 0,0 0,0 0,-25 0,25 0,-1 0,1 0,0 0,0 0,0 0,-1 0,1 0,0 0,0 0,0 0,-25 0,25 0,-1 0,1 0,0 0,0 0,0-25,-1 25,1 0,0-25,0 25,0 0,-1-25,1 25,0-24,0 24,0-25,-1 0,-24 25,25-25,0 25,0-25,-25 25,25-24,-25 24,24-25,-24 25,0-25,0 0,0 25,0-25,0 25,0-24,0 24</inkml:trace>
  <inkml:trace contextRef="#ctx0" brushRef="#br0" timeOffset="1748.1">8980 8186,'0'0,"0"-25,-25 25,25 0,0 0,0 0,0 0,0 0,0 0,0 0,0 25,0-25,0 0,0 24,0 1,0-25,0 25,0 0,0 0,0-1,0 1,0 0,0 0,0 0,0-1,0 1,0 25,0-25,0-25,25 24,-25 1,24 0,-24 0,25-25,-25 25,25-1,-25-24,25 0,0 25,-1-25,1 0,0 25,0-25,24 0,-24 0,25 25,0-25,-26 0,26 0,0 0,24 0,-24 0,-1 25,1-25,24 0,-24 0,24 0,-24 0,-1 0,26 24,-26-24,26 0,-26 25,1-25,0 0,-1 25,26-25,-26 0,1 25,0-25,-1 0,1 25,-1-25,1 0,0 24,24-24,-24 0,-26 25,26-25,0 0,-1 25,1-25,-25 0,24 25,1-25,-25 0,24 0,-24 25,0-25,25 0,-26 0,1 0,0 25,0-25,0 0,-1 0,26 0,-25 0,0 24,-1-24,1 0,0 0,0 0,0 0,-1 0,-24 0,25 0,0 0,0 0,0 0,-25 0,24 0,1 0,-25 0,25 0,0 0,-25 0,25 0,-25 0,24 0,-24-24,25 24,-25 0,0 0,25-25,-25 25,25-25,-25 25,0-25,0 25,25-25,-25 0,0 25,0-24,0-1,0 25,24-25,-24 0,0 0,0 25,25-24,-25-1,0 0,0 0</inkml:trace>
  <inkml:trace contextRef="#ctx0" brushRef="#br0" timeOffset="4007.2292">24259 11187,'0'0,"-24"0,24 25,0-25,-25 0,25 0,0 25,0-25,0 0,0 24,0-24,0 0,0 0,0 25,0-25,0 0,0 0,25 0,-25 25,24-25,-24 0,25 0,-25 0,25-25,-25 25,25 0,-25 0,25 0,-25-25,0 25,24 0,-24-24,0 24,0 0,0-25,0 25,0 0,0 0,0-25,0 25,0 0,0 0,-24-25,24 25,-25 0,25 0,0 0,-25 0,25 0,-25 0,25 0,0 25,-25-25,25 0,0 0,0 0,-24 0,24 25,0-25,0 0,0 25,0-25,0 0,0 0,0 24,0-24,24 0,-24 0,0 0,0 0,25 0,-25 0,25 0,-25 0,0 0,0 0,25 0,-25 0,0 0,0 0,0-24,0 24,0 0,0 0,0-25,0 25,0 0,0 0,0 0,0 0,0 0,0 0,0 0,0 0,0 0,0 0,0 0,0 0,0 0,0 0,0 0,0 0,0 0,0 0</inkml:trace>
  <inkml:trace contextRef="#ctx0" brushRef="#br0" timeOffset="11757.6725">23639 13295,'0'0,"0"0,0-24,0 24,0 0,0 0,0-25,0 25,0 0,0 0,0 0,0 0,0 0,0 0,0 0,0 0,0 0,0 0,0 0,0 0,-25 0,25 25,0-25,0 0,0 0,-24 24,24-24,0 0,0 25,0-25,0 0,0 0,0 25,0-25,0 0,0 0,0 0,0 0,24 0,-24 0,0 0,25 0,-25 0,0 0,25 0,-25 0,0-25,25 25,-25 0,0 0,0-25,0 25,0 0,0-24,0 24,0 0,0 0,-25-25,25 25,-25 0,25 0,-25 0,25 0,-24 0,24 0,-25 0,25 0,0 25,-25-25,25 0,0 0,0 24,0-24,0 0,0 25,0-25,0 0,0 0,0 25,0-25,25 0,-25 0,25 0,-25 25,24-25,1 0,-25 0,25 0,0 0,-25 0,0-25,25 25,-25 0,0 0,0 0,0 0,0-25,0 25,0 0,0 0,-25 0,25 0,0-25,-25 25,25 0,-25 0,25 0,0 0,0 0,0 0,0 0,0 0,0 0,0 0,0 0,0 0,0 0,0 0,0 0,0 0</inkml:trace>
  <inkml:trace contextRef="#ctx0" brushRef="#br0" timeOffset="12793.7318">22548 14312,'0'0,"0"0,-25 0,25 0,0 0,0 0,0 0,0 0,0 0,0 0,0 0,0 0,0 0,0 0,0 0,0 0,0 0,0 0,0 0,0 0,0 0,0 0,0 0,0 0,0 0,0 0,0 0,0 0,0 0,0 0,0 0,0 0,0 0,0 0,0 0,0 0,0 0,0 0,0 0,0 0,0 0,0 0,0 0,0 0,0 0,0 0,0 0,-25 0,25 0,0 0,0 0,0 0,0 0,0 0,0 0,0 0,0 0,0 0,0 0,0 0,0 0,0 0,0 0,0 0,0 0,0 0,0 0,0 0,0 0,0 0,0 0,0 0,0 0,0 0,0 0,0 0,0 0,0 0,0 0,0 0,0 0,0 0,0 0,0 0,0 0,0 0,0 0,0 0,0 0,0 0,0 0</inkml:trace>
  <inkml:trace contextRef="#ctx0" brushRef="#br0" timeOffset="13686.7829">21035 14238,'0'0,"0"0,0 0,0 0,0 0,0 0,0 0,0 0,0 0,0 25,25-25,-25 0,0 0,24 24,1-24,-25 0,25 0,0 25,0-25,-1 0,1 25,25-25,-1 0,-24 25,25-25,24 0,-24 0,24 0,1 0,-1 0,0 0,1 0,-1 0,1 0,24 0,-25 0,1 0,-1 0,1 0,-1 0,-24 25,24-25,-24 0,-1 0,-24 0,25 25,-26-25,1 0,0 0,0 0,-25 0,0 0,0 24,0-24,0 0,0 0,0 0,-25 0,25 0,-25 0</inkml:trace>
  <inkml:trace contextRef="#ctx0" brushRef="#br0" timeOffset="13906.7955">21605 14461,'25'0,"0"0,-25 0,25 0,24 0,-24 0,25 0,-1 0,1 0,-1-25,26 25,-1 0,-24 0,24-24,1 24,-1 0,1-25</inkml:trace>
  <inkml:trace contextRef="#ctx0" brushRef="#br0" timeOffset="15556.8898">9699 8409,'-25'0,"25"0,-25 0,1 0,24 0,0 0,-25 0,25 0,0 0,0 0,0 0,0 0,0 0,0 0,0 0,0 0,0 0,0 0,0 0,0 0,25 0,-25 25,24-25,1 0,0 0,0 24,24-24,1 0,0 25,-1-25,26 25,-26-25,26 25,24-25,-25 25,1-25,24 24,0-24,0 25,1-25,-1 0,0 25,25-25,-25 0,0 25,-24-25,24 0,0 25,-24-25,-1 0,1 0,-1 0,0 0,1 0,-26 24,1-24,24 0,-49 0,25 0,-25 0,-1 0,1 0,0 0,0 0,-25 0,0 0,0 0,0 0,0 0,0 0,0 0,0-24,0 24,0 0,0 0,0 0,0 0,0 0,0 0,0 0</inkml:trace>
  <inkml:trace contextRef="#ctx0" brushRef="#br0" timeOffset="16664.9532">3771 8409,'0'0,"0"0,0-25,0 25,0 0,0 0,0 0,0 0,0 0,0 0,0 0,0 0,0 0,0 0,0 0,24 0,1 25,0-25,-25 0,50 0,-26 25,1-25,25 0,-25 24,24-24,1 25,0-25,24 25,-24-25,24 25,0-25,1 25,-1-1,1-24,24 25,-25-25,1 25,24 0,-25-25,26 25,-26-25,0 0,26 24,-26-24,0 0,1 25,-1-25,1 0,-1 25,0-25,-24 0,24 25,-24-25,0 0,-1 25,1-25,0 0,-1 0,-24 24,0-24,0 0,-1 0,1 25,-25-25,25 0,-25 0,0 0,0 0,0 0,0 0,0 0,-25 0,0 0,25 0</inkml:trace>
  <inkml:trace contextRef="#ctx0" brushRef="#br0" timeOffset="17132.98">3944 8632,'-25'0,"25"0,0 0,0 0,0 0,0 0,0 0,25 0,0 0,0 0,0 0,0 0,24 0,-24 0,25 0,-1 0,1 25,24-25,-24 0,24 0,1 0,-1 0,0 0,26 0,-1 0,0-25,0 25,1 0,-1 0,0 0,0 0,25 0,-25-25,25 25,-24 0,-1 0,0 0,0-25,1 25,-1 0,-25 0,25 0,-24 0,-26 0,26 0,-26 0,1 0,0 0,-1 0,-24 0,0 0,0 0,-1 0,-24 0,25 0,-25 0,0 0,0 0,0 0,0 0,0 0,0 0,0 0,0 0,0 0,0 0,0 0,0 0,0 0,-25 0,25 0,0 0</inkml:trace>
  <inkml:trace contextRef="#ctx0" brushRef="#br0" timeOffset="17642.0091">4143 8731,'25'0,"-1"0,1 0,0 25,0-25,24 0,-24 0,25 0,-1 0,26 0,-26 0,26 0,-1 0,1 0,-1 0,0 0,26 0,-26 0,25 0,-24-25,24 25,-25 0,26 0,-26 0,25 0,-24 0,-1 0,0 0,-24 0,24 0,-24-25,0 25,-1 0,-24 0,0 0,0 0,0 0,-1 0,1 0,-25 0,0 0,0 0,0 0,0 0,0 0,0 0,0 0,0 0,0 0,0 0,0 0,0 0,0 0,0 0,0 0,0 0</inkml:trace>
  <inkml:trace contextRef="#ctx0" brushRef="#br0" timeOffset="29737.7009">15255 6846,'0'0,"0"0,0 0,0 0,0 0,0 0,0 0,0 0,0 0,0 0,0 0,0 0,0 0,0 25,0-25,0 25,0-25,0 25,0-1,0 1,0 0,0 0,0 0,0-1,0 1,0 0,0 25,0-26,0 1,0 0,0 0,0 0,0-25,0 24,0 1,0-25,25 25,-25-25,0 25,25-25,-25 0,25 25,-1-25,-24 0,25 0,0 0,0 24,0-24,-1 0,1 0,0 0,0 0,0 0,-1 0,26 0,-25 0,25 25,-26-25,26 0,0 0,-26 0,26 25,0-25,-1 0,1 0,-1 25,1-25,0 0,-26 25,26-25,0 0,-1 0,1 24,-1-24,1 0,0 25,-26-25,26 0,0 0,-1 25,1-25,-25 0,24 0,-24 25,25-25,-1 0,-24 25,25-25,-25 0,-1 0,26 24,-25-24,24 0,-24 25,25-25,-1 0,-24 0,25 25,-1-25,-24 0,25 0,-1 25,1-25,0 0,-1 25,-24-25,25 0,-1 0,1 24,0-24,-1 0,-24 25,25-25,-1 0,1 25,-1-25,1 0,0 0,-1 25,1-25,-1 0,-24 25,25-25,-1 0,1 0,0 24,-1-24,-24 0,25 0,-1 0,1 25,-25-25,24 0,1 0,0 0,-26 0,26 25,0-25,-26 0,26 0,-25 0,24 0,-24 0,25 25,-25-25,24 0,-24 0,25 0,-26 0,26 25,-25-25,0 0,24 0,-24 0,25 0,-25 0,24 0,-24 0,25 0,-26 0,26 25,-25-25,24 0,-24 0,25 0,-25 0,24 0,-24 0,25 24,-26-24,26 0,-25 0,24 0,1 0,-25 0,24 0,1 0,-25 0,24 0,1 0,0 0,-1 0,1 0,-25 0,24 0,1 0,0 0,-1 0,-24 0,25 0,-1-24,1 24,-1 0,1 0,0 0,-1-25,1 25,-1 0,-24 0,25-25,-1 25,1-25,0 25,-1-25,1 25,-25-25,24 1,1 24,0-25,-26 25,26-25,0 0,-26 25,26-25,0 25,-26-24,1 24,25-25,-25 25,-1-25,1 25,0-25,0 0,0 25,-25-24,24-1,1 25,-25-25,25 0,-25 0,25 1,-25-1,0 0,25 0,-25 0,24 1,1-1,-25 0</inkml:trace>
  <inkml:trace contextRef="#ctx0" brushRef="#br0" timeOffset="31268.7885">19026 14709,'0'0,"0"25,24-25,-24 0,25 25,-25-25,25 25,-25-25,25 24,-25 1,25-25,-1 25,-24 0,25 0,0-1,-25 1,25 0,0 0,-25 0,24-1,1 1,0 25,0-25,0-1,-1 1,1 25,0-25,0-1,0 1,-1 25,1-25,0 0,0-1,0 26,-1-25,-24 0,25-1,0 1,0 25,0-25,-1-1,-24 1,25 0,0 0,0 0,0-25,0 24,-1 1,1 0,0-25,0 25,0-25,-25 25,24-25,1 24,0-24,0 0,-25 25,25-25,-1 0,-24 0,25 0,0 0,-25 0,0 0,25 0,-25 0,25 0,-25 0,0 0,0 0,0 0,0 0,0 0,0 0,0 0,0-25,0 25,0 0,0 0,0 0,0-24</inkml:trace>
  <inkml:trace contextRef="#ctx0" brushRef="#br0" timeOffset="31661.811">20291 15429,'0'0,"-25"0,25 0,0-25,0 25,0 0,0 0,0 25,0-25,0 0,0 0,0 24,0-24,0 25,0 0,0-25,0 25,25 0,-25-1,24 1,-24 0,0 25,25-26,-25 1,25 0,-25 25,25-26,-25 1,25 0,-25 0,0 0,24-1,-24 1,0 0,0-25,0 25,0 0,0-25,0 0,0 24,0-24,0 0,0 0,0 0,-24 0,-1 0,25 0,-25 0,0 0,0 0,1-24,-1 24,0 0,0-25,-24 25,24 0,0-25,0 25,0-25,1 25</inkml:trace>
  <inkml:trace contextRef="#ctx0" brushRef="#br0" timeOffset="38325.1921">20737 16917,'0'0,"-25"0,25 0,0-25,0 25,0 0,0 0,0 0,0 0,0 0,0 0,0 0,0 0,25 0,-25 0,25 0,0 0,-1 0,1 0,25 0,-25 0,24 0,1 0,-25 25,24-25,1 25,24-25,-24 24,0-24,24 25,-24-25,24 25,0-25,1 25,-26 0,26-25,-1 24,1-24,-1 25,-24 0,24-25,1 25,-26-25,26 25,-26-25,1 24,-1-24,1 0,0 25,-26-25,26 0,-25 0,-25 0,25 0,-25 0,0 0,0 0,-25 0,25 0,-25-25,0 25,25 0</inkml:trace>
  <inkml:trace contextRef="#ctx0" brushRef="#br0" timeOffset="38702.2137">20811 16966,'-24'0,"-1"0,25 0,-25 0,25 0,0 0,25 0,-25 0,25 0,-1 0,26 25,-25-25,25 0,-1 25,1-25,-1 0,26 25,-26-25,26 25,-26-25,26 0,-1 24,25-24,-24 0,-1 0,25 0,1 0,-1 0,-25 25,26-25,-1 0,0 0,0 0,-24 0,24 0,-25 0,1 0,-1 0,-24 0,-1 0,1 0,0 0,-26 0,1 0,0 0,-25 0,25 0,-25 0,0 0,0 0,0 0,0 0,0 0,-25 0,25 0,0 0,0 0,0 0,-25 0,25 0</inkml:trace>
  <inkml:trace contextRef="#ctx0" brushRef="#br0" timeOffset="42413.4259">4316 7144,'0'0,"0"0,25 25,-25-25,0 0,0 0,25 0,-25 24,25-24,0 0,-25 25,24-25,1 0,0 0,0 0,0 25,-1-25,1 0,0 0,0 0,24 25,-24-25,0 0,0 0,24 0,-24 25,0-25,25 0,-26 0,1 24,25-24,-25 0,0 0,24 0,-24 0,25 25,-26-25,1 0,25 0,-25 0,24 0,-24 0,25 0,-26 0,26 0,-25 0,24 0,-24 25,0-25,25 0,-26 0,1 0,25 0,-25 0,-1 0,1 0,25 0,-25 0,-1 0,1 0,25 0,-25 0,-1 0,1 0,0 0,25 0,-25 0,-1 0,1 0,0 0,0 0,0 0,-1 0,1 0,0 0,0 0,0 0,-1 0,1 0,0 0,0 0,-25 0,25 0,-1 0,1 0,0 0,-25 0,25 0,0 0,-1 0,-24 0,25 0,0 0,0 0,-25-25,25 25,-1 0,1 0,0 0,0 0,0 0,-25 0,24 0,1 0,0-25,0 25,0 0,-1 0,-24 0,25 0,0 0,0 0,0 0,0 0,-1 0,1 0,0 0,0 0,0 0,-1 0,1 0,0 0,0-24,24 24,-24 0,0 0,0 0,0 0,-1 0,1 0,0 0,0 0,0 0,-1 0,1 0,0 0,0 0,0 0,-1 0,1 0,0 0,0 0,0 0,-1 0,1 0,0 0,0 0,0 0,-1 0,26 0,-25 0,0 0,0 0,-1 0,1 0,0 0,0 0,0 0,-1 0,1 0,-25 0,25 0,0 0,0 0,-1 24,-24-24,25 0,0 0,0 0,-25 0,25 0,-1 0,1 0,-25 0,25 0,0 0,0 0,-1 0,-24 0,25 0,0 0,0 0,0 0,-1 0,1 0,0 0,0 0,-25 0,25 25,-1-25,1 0,0 0,0 0,0 0,-25 0,24 0,1 0,0 0,0 0,0 0,-1 0,1 0,0 0,0 0,0 0,0 25,-1-25,-24 0,25 0,0 0,0 0,0 0,24 0,-24 0,0 0,0 0,-1 0,1 0,0 0,0 0,0 0,-1 0,26 0,-25 25,0-25,-1 0,1 0,0 0,0 0,24 0,-24 0,0 0,0 0,0 0,24 0,-24 0,0 0,0 0,24 0,-24 0,0 0,0 0,24 0,-24 0,0 0,0 0,24 0,-24 0,0 0,0 0,24 0,-24 0,0 0,25 0,-26 0,26 0,-25 0,0 0,24 0,-24 0,25 0,-26 0,26 0,-25 0,0 0,24 0,-24 0,25 0,-26 0,26 0,-25 0,25 25,-26-25,26 0,-25 0,24 0,-24 0,25 0,-25 0,24 0,-24 0,25 0,-26 0,26 0,-25 0,0 0,24 24,-24-24,0 0,24 0,-24 0,0 0,0 0,24 0,-24 0,0 0,0 0,0 0,-1 0,1 0,0 0,0 0,0 0,-1 0,1 0,0 0,-25 0,25 0,-25 0,25 0,0 0,-25 0,0 0,24 0,-24 0,0 0,0 0,0 0,0 0,0 0,0 0,0 0,0 0,0 0,0-24,-24 24</inkml:trace>
  <inkml:trace contextRef="#ctx0" brushRef="#br0" timeOffset="45659.6116">18331 17165,'0'0,"0"0,0 0,0 0,25 0,-25 0,25 25,-1-25,1 0,0 0,25 0,-26 0,26 0,0 0,-1 0,26-25,-26 25,26 0,-26 0,26 0,-1 0,-24-25,24 25,-24 0,24 0,-24 0,-25 0,24 0,-24 0,0 25,-25-25,25 0,-25 0,0 0,0 0,-25 0,0 0,0 0,0 0,1 0,-26 25,0-25,26 0,-26 0,0 0,-24 0,24 24,1-24,-1 0,1 0,-1 25,0-25,1 0,-1 25,0-25,1 0,24 0,0 25,0-25,1 0,24 0,-25 0,25 0,0 0,25 0,-1 0,1 0,0 0,25 0,-26 0,51 0,-26 0,26 0,-25-25,24 25,25-25,0 25,-24-25,24 25,25-24,-25 24,0-25,1 25,-1 0,0-25,-24 25</inkml:trace>
  <inkml:trace contextRef="#ctx0" brushRef="#br0" timeOffset="46436.6561">21580 17165,'50'0,"0"0,-1 0,1 0,-1 0,26 0,-1 0,-24-25,24 25,1 0,-1 0,1 0,-1 0,0 0,1 0,-26 0,1 0,24 0,-49 0,25 0,-25 0,-1 25,-24-25,0 0,0 0,-24 0,-1 0,0 0,0 0,-24 0,-1 0,0 0,1 25,-1-25,1 0,-26 0,1 0,24 0,-24 0,24 0,-24 0,-1 0,26 0,-1 0,0 0,1 0,-1 0,25 0,1 0,-1 0,25 0,0 0,0 0,25 0,-1-25,1 25,0 0,25 0,-1 0,1-25,24 25,-24 0,24 0,1-25,-26 25,26 0,-1 0,-24 0,-1-25,1 25,0 0,-1 0,-24 0,0 0,-25 0,25 0,-25 0,0 0,0 0,0 0</inkml:trace>
  <inkml:trace contextRef="#ctx0" brushRef="#br0" timeOffset="49281.8188">2902 2257,'-24'-25,"24"1,0 24,0-25,0 25,0-25,0 25,-25 0,25 0,0 0,0 0,0 0,0 0,0 0,0 25,0 0,0-1,0 1,0 25,0-1,0 1,0 24,0 1,0-26,-25 26,25-1,-25 1,25-1,-25-24,25-1,-24 1,24 0,0-26,-25 1,25 0,0 0,0-25,0 0,0 0,0 0,0 0,0 0,0-25,0 0,0 0,0 1,0-1,0-25,0 1,0-1,0-24,0 24,0-24,0-1,0 1,0-1,0 1,25-1,-25 1,0 24,24 1,-24-1,25 25,0 1,-25 24,25-25,0 25,-1 25,1-25,0 24,0 26,0-25,0 24,-1 1,1 0,0-1,25 26,-26-26,1 26,-25-26,25 1,0 0,0-1,-25 1,24-25,-24 24,25-24,-25 0,25 0,-25-1,0 1,0 0</inkml:trace>
  <inkml:trace contextRef="#ctx0" brushRef="#br0" timeOffset="50050.8628">2927 2853,'25'0,"0"0,-25 0,25 0,0-25,-1 25,26-25,-25 25,0-25,-1 0,26 25,-25-24,0-1,24 0,-24 0,0 0,0 0,-25 1,24 24,1-25,-25 0,0 25,0-25,0 25,0-25,-25 25,25 0,0 0,-24 0,24 0,-25 0,25 0,0 0,-25 0,25 0,0 25,0-25,0 25,0 0,0 0,0-1,0 1,25 0,-25 25,0-25,25-1,-25 26,24-25,-24 0,0 24,25-24,-25 0,0 0,0-1,25-24,-25 25,0-25,0 25,0-25,25 0,-25 0,0 0,0-25,25 25,-25-25,0 1,24-1,-24 0,0 0,25 0,-25 1,0-26,25 25,-25 0,0 25,25-24,-25 24,0-25,25 25,-25 0,0 25,24-25,-24 24,25-24,-25 25,25-25,-25 25,25 0,-25-25,25 25,-25-25,24 24,1-24,-25 0,25 0,0 0,0 0,-1 0,1 0,0-24,0 24,0-25,0 0,24 25,-24-25,0 0,0 1,-25-1,24 0,1 0,-25 0,25-24,-25 24,0 0,0 0,0 0,-25 1,25-1,-25 0,25 25,-24-25,24 25,-25 0,25 0,-25 0,25 0,0 25,0-25,0 25,0-25,25 25,-25-1,25-24,-1 25,1 0,0-25,0 25,-25 0,25-25,-1 24,1-24,-25 25,25-25,-25 25,0-25,25 25,-25 0,0-25,0 25,-25-25,25 24,-25-24,25 25,-25-25,1 25,-1-25,0 0,0 25,0-25,1 0,24-25</inkml:trace>
  <inkml:trace contextRef="#ctx0" brushRef="#br0" timeOffset="50453.8858">4664 2381,'24'-25,"26"25,-25 0,0 0,-1-24,1 24,0 0,0 0,0-25,-1 25,1 0,0-25,0 25,-25-25,25 25,-25-25,25 25,-25-24,24 24,-24-25,0 25,0-25,0 25,0-25,0 0,0 25,0-24,0 24,0 0,-24-25,24 25,-25 0,25-25,-25 25,25 0,-25 0,25 0,-25 0,25 0,0 0,-25 0,25 0,0 0,0 0,0 0,0 0,25 0,-25 0,25 0,-25 0,25 0,0 0,24 25,-24-25,0 0,0 0,24 0,-24 0,0 25,25-25,-26 0,-24 24,25-24,0 25,-25-25,0 25,0 0,0 0,0-25,-25 24,0 1,1 0,-1 25,0-26,0 1</inkml:trace>
  <inkml:trace contextRef="#ctx0" brushRef="#br0" timeOffset="51369.9382">2778 3621,'-49'25,"24"-25,25 0,-25 0,25 0,-25 0,25 0,0 0,0 0,25 0,0 0,0-25,0 25,-1 0,26-24,0 24,-1-25,1 25,24-25,1 0,-1 0,25 1,-24-1,24 0,0-25,0 26,1-26,24 25,-25-24,0 24,0-25,1 25,-1-24,-25 24,25 0,-49-24,24 24,-24 25,0-25,-1 25,-24-25,-25 25,25 0,-25 0,0 0,-25 0,0 25,0-25,1 25,-26 0,0-25,1 24,-1 1,1 0,-26 0,26 24,-26-24,1 0,-1 25,-24-26,25 26,-1-25,1 24,-25-24,24 25,1-25,-1-1,26 26,-26-25,26 0,-26-1,26 1,24 0,-25 0,26-25,-1 25,25-25,-25 0,25 0,0 0,25 0,0 0,-1 0,26-25,-25 25,24-25,26 0,-1 0,1 1,-1-1,25-25,-24 25,24-24,0 24,25-25,-25 1,1 24,24-25,-25 1,-25 24,25-25,-24 26,-1-1,1 0,-26 0,1 0,-25 25,0-24,-1 24,1 0,-25 0,0 0,0 0,0 0</inkml:trace>
  <inkml:trace contextRef="#ctx0" brushRef="#br0" timeOffset="53297.0484">5730 2778,'25'-25,"0"-24,0 24,-1-25,1 1,0 24,-25-25,25 25,-25-24,0 24,0 0,0 25,0-25,-25 25,25 0,-25 0,0 25,1 0,-1 0,0 0,0-1,0 26,1 0,-1-26,0 26,0 0,25-1,-25 1,25-25,0 24,0 1,25-25,0 0,0 24,0-24,-1 0,26 0,0-1,-26 1,26-25,0 25,-1 0,1-25,-1 25,1-25,-25 24,25-24,-26 25,1-25,0 25,0 0,0-25,-25 25,0-25,0 24,0 1,0-25,-25 25,0-25,0 25,0-25,1 25,-1-25,-25 0,25 0,0 0,-24 24,24-24,0 0,-24-24,24 24,0 0,0-25,25 25,-25 0,25-25,0 0,0 25,0-25,0 1,25-1,0 0,0 0,0 0,-1-24,1 24,25 0,-25 0,-1-24,26 24,-25 0,0 0,0 1,-1-1,1 25,0-25,0 25,0-25,-25 25,24 0,1 25,-25-25,25 25,-25 0,25-1,0 26,-25-25,24 0,-24-1,25 26,-25-25,0 0,25-1,-25 1,0-25,0 25,25 0,-25-25,0 0</inkml:trace>
  <inkml:trace contextRef="#ctx0" brushRef="#br0" timeOffset="53453.0574">6350 2803,'0'-25,"-24"25,24-25,0 25,-25-24,25 24,0 0,0 0,0 0,0 0,0 0,0 0,0 0,0 0,0 0</inkml:trace>
  <inkml:trace contextRef="#ctx0" brushRef="#br0" timeOffset="53734.0734">6722 2753,'0'0,"0"0,-24 25,-1-25,25 0,-25 25,25-25,-25 25,25-25,-25 25,25-25,0 24,0-24,0 25,25-25,-25 25,25-25,0 25,0-25,24 25,-24-25,0 0,24 24,-24-24,0 0,25 25,-26-25,-24 0,25 25,0-25,-25 25,0-25,0 0,0 25,0-25,0 24,0-24,-25 0,0 25,25-25,-24 0,-1 0,0 0,0 0,0 0,1 0,-26-25,25 25</inkml:trace>
  <inkml:trace contextRef="#ctx0" brushRef="#br0" timeOffset="53957.0862">6846 2356,'50'-24,"-25"24,0 0,-1-25,-24 25,25 25,0-25,-25 24,25 1,0 0,-25 0,24 24,1-24,0 25,0-1,-25-24,25 25,0-25,-1 24,-24-24,25 0,0 0,-25 0,25-1,0 1,-25-25,0 25,24-25,-24 25,0-25,0 0,0 0,0 0,0 0</inkml:trace>
  <inkml:trace contextRef="#ctx0" brushRef="#br0" timeOffset="54525.1187">7144 2778,'0'-25,"0"25,0-24,0 24,0 0,25-25,-25 25,25 0,-25-25,25 25,-1-25,1 25,0-25,0 0,0 25,-25-24,49-1,-24 25,0-25,-25 0,25 0,-1 1,1-1,-25 25,25-25,-25 0,0 25,0-25,0 1,0 24,0-25,-25 25,25-25,-25 25,1 0,-1 0,25 0,-25 0,0 0,0 25,25 0,-24-1,24 1,-25 0,25 0,0 0,0-1,0 1,0 0,0 0,0 0,25-1,-1-24,1 25,0-25,0 25,0-25,-1 0,26 0,-25 0,24 0,-24 0,25 0,-25 0,-1-25,26 25,-25-25,0 25,-25-24,24 24,1-25,-25 0,0 25,0-25,0 0,0 25,0-24,-25-1,25 25,-24-25,24 25,-25-25,25 25,-25 0,25 0,0-25,0 25,0 0,0 0,0 0,0 0,0-24,25 24,-25 0,25-25,-1 25,1-25,0 25,25-25,-26 25,1 0,0 0,0 0,24 0,-24 25,0-25,-25 25,25 0,0-25,0 24,-25 1,24 0,1-25,-25 25,25 0,0-25,0 24,-25-24,24 25,1-25,0 25,-25-25,25 0,0 0,-1 0,-24 0,25 0</inkml:trace>
  <inkml:trace contextRef="#ctx0" brushRef="#br0" timeOffset="54889.1395">6722 3547,'-74'50,"-25"-1,0 1,24 0,1-1,24-24,1 25,-1-26,0 1,50 0,-25 0,25 0,0-25,0 0,25 0,-25 0,50-25,-25 0,24 0,26 0,-26 1,51-1,-26-25,25 1,0 24,25-25,0-24,0 24,1 0,23 1,-24-1,25-24,-25 24,25 1,-25-1,0 0,0-24,0 49,-25-24,1-1,-1 25,-25-24,1 24,-1 0,-24 0,-1 0,1 25,-25-24,-1 24,1-25,-25 25,0 0,0 0,0 0,0 0,0 0</inkml:trace>
  <inkml:trace contextRef="#ctx0" brushRef="#br0" timeOffset="72367.1392">12899 6747,'0'0,"-25"0,0 0,25 0,-25 0,25 0,0 0,0 0,0 0,0 0,0 0,25 25,-25-25,25 0,-25 0,25 0,0 0,-25-25,24 25,1 0,-25 0</inkml:trace>
  <inkml:trace contextRef="#ctx0" brushRef="#br0" timeOffset="73183.1859">12502 6003,'0'0,"0"0,0 0,0 0,0 0,25 0,-25 0,25 0,-1 0,1 0,0 25,0-25,0 0,-1 0,1 0,0 0,25 0,-26 0,1 0,25 24,-25-24,24 0,-24 0,25 0,-26 0,1 0,0 0,0 0,0 0,-25 0,24 0,-24 0,0 0,0 0,0 0,0 0,0 0,0 0,0 0,0 0,0 0</inkml:trace>
  <inkml:trace contextRef="#ctx0" brushRef="#br0" timeOffset="73582.2087">12800 5779,'0'0,"0"0,0 0,0 0,24 0,-24 0,0 25,25-25,-25 0,25 0,0 0,0 0,-1 0,1 0,0 0,25 0,-26 0,1 0,25 0,-25 0,-1 0,26 0,-25 0,0 0,-1 0,1 0,0 0,-25 0,25 0,-25 0,0 0,0 0,0 0,0 0,0 0,0 0,0 0,0 0,0 0,0 0,0 0,0 0,0 0,0 0,0 0,0 0,0 0,0 0,0 0,0 0,0 0,0 0,0 0</inkml:trace>
  <inkml:trace contextRef="#ctx0" brushRef="#br0" timeOffset="82581.7234">10319 8954,'0'-24,"0"24,0 0,0 0,0 0,0 0,0 0,0 0,0 0,-25-25,25 25,0 0,-25 0,1 0,24 25,-25-25,0 0,0 0,-24 24,24-24,0 0,-25 25,26-25,-26 0,25 25,0-25,1 0,-1 0,0 0,0 25,0-25,25 0,-24 0,24 0,0 0,0 0,0 0,-25 0,25 0,0 0,0 0,0 0,0 0,0 0,0 0,0 0,0 0,0 0,0 0,0 0,0 0,0 0,0 0,0 0,0 0,0 0,0 0,0 0,0 0,0 0,0 0,0 0,0 0,0 25,0-25,0 0,0 0,0 25,0-25,0 24,0 1,0 0,0 0,0 0,0-1,0 1,0 25,0-25,0 24,0 1,0-1,0 1,0-25,0 24,-25 1,25 0,0-26,0 26,0-25,-25 0,25 24,0-24,0 0,0-25,0 25,0-1,0 1,0-25,0 25,0-25,0 25,0-25,0 0,25 25,-25-25,0 0,25 0,-25 0,25 0,-1 0,1 0,0 0,0 0,0-25,24 25,-24 0,25-25,-1 25,1-25,24 25,-24-25,-1 25,26 0,-25-24,24 24</inkml:trace>
  <inkml:trace contextRef="#ctx0" brushRef="#br0" timeOffset="83861.7966">17661 8409,'0'0,"0"0,0 0,0 0,0 0,0 0,0 0,0 0,0 0,0 0,0 0,0 0,0 0,25 0,0 0,-25 0,25 0,0 25,24-25,-24 0,0 0,24 0,-24 0,25 0,-25 0,24 0,-24 24,0-24,0 0,-1 25,1-25,0 25,0-25,-25 25,25 0,-25-25,0 24,0 1,0 0,0 25,0-26,0 1,-25 25,25-1,0-24,-25 25,25-1,-25 1,25 0,-25-1,25 1,-24 0,24-1,0 1,0 24,0-24,0-1,0 1,0 0,0-1,0-24,0 25,-25-1,25-24,0 0,0 24,0-24,0 0,0 0,0 0,-25-1,25 1,0 0,0-25,-25 25,25 0,0-25,-25 25,25-25,-24 0,24 24,0-24,-25 0,25 0,-25 0,25 0,0 0,-25 0,25 0,-25 0,25 0,-24 0,24-24,0 24,-25 0,0 0,25-25,-25 25,0 0,1 0,-26 0,25 0,-25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2:37:47.880"/>
    </inkml:context>
    <inkml:brush xml:id="br0">
      <inkml:brushProperty name="width" value="0.05292" units="cm"/>
      <inkml:brushProperty name="height" value="0.05292" units="cm"/>
      <inkml:brushProperty name="color" value="#FF0000"/>
    </inkml:brush>
  </inkml:definitions>
  <inkml:trace contextRef="#ctx0" brushRef="#br0">7442 6350,'0'0,"0"-25,0 25,0-25,0 25,0 0,0 0,0-24,0 24,0 0,0 0,0 0,0 0,0 0,0 0,0 0,0 24,0-24,0 0,0 0,0 0,0 0,0 25,-25-25,25 25,-25-25,25 25,-25 0,1 24,-1-24,0 0,-25 24,26 1,-26 0,25-1,-25 1,26-1,-26-24,25 25,0 0,1-26,-1 1,0 0,0 0,25 0,0-25,-25 0,25 24,0-24,0 0,0 0,0 0,0 0,0 0,0 0,0 0,0 0,0 0,0 0,0 0</inkml:trace>
  <inkml:trace contextRef="#ctx0" brushRef="#br0" timeOffset="864.0494">6970 5904,'0'0,"-24"0,24 24,-25-24,25 0,-25 0,25 0,-25 0,25 0,0 0,-25 0,25 0,0 0,0 0,0 25,0-25,0 0,0 0,0 0,0 0,0 0,0 0,0 0,0 0,25 0,-25 0,25 0,-25 0,25 0,0 0,-25 0,24 0,1 0,0 0,0 0,24 0,-24 0,0 0,0 0,0 0,0-25,-1 25,1 0,0 0,0 0,-25 0,25 0,-25 0</inkml:trace>
  <inkml:trace contextRef="#ctx0" brushRef="#br0" timeOffset="1168.0668">6896 6176,'0'0,"0"0,0 0,0 0,0 0,0 0,0 0,0 0,0 0,0 0,0 0,0 0,0 0,0 0,0 0,0 0,25 0,-25 0,25 0,-25 0,24 0,1 0,0 0,0 0,0 0,-1 0,26-24,-25 24,0 0,24 0,-24-25,0 25,0 0,0 0,-1 0,1 0,-25 0,25 0</inkml:trace>
  <inkml:trace contextRef="#ctx0" brushRef="#br0" timeOffset="2060.1179">11708 6276,'0'-25,"0"25,0-25,0 25,0 0,25 0,-25 0,0 0,0 0,25 25,-25-25,25 25,-1-25,-24 24,25 1,0 0,0 0,0 0,-25-1,24 26,1-25,0 0,0 24,0-24,-25 25,24-26,1 1,0 25,-25-25,25-1,0 1,-25 0,24 0,1 0,-25-25,25 25,-25-1,0-24,0 0,25 0,-25 25,0-25</inkml:trace>
  <inkml:trace contextRef="#ctx0" brushRef="#br0" timeOffset="2328.1332">12229 6300,'0'-24,"0"24,0-25,0 25,0 0,0 0,0-25,0 25,0 0,0 0,-25 0,25 25,0-25,0 0,0 25,-25-1,25 1,-24 0,-1 0,0 24,25-24,-50 25,26-1,-1-24,0 25,-25-1,26 1,-26-25,25 24,0-24,1 0,-1 0,0 0,25 0,-25-25,25 24,0-24</inkml:trace>
  <inkml:trace contextRef="#ctx0" brushRef="#br0" timeOffset="3788.2167">18381 6400,'0'0,"0"0,0 0,0 0,0 0,0 0,0 0,0 0,0 0,0 0,0 0,24 24,-24-24,25 25,0 0,0-25,0 25,24 24,1-24,-1 0,-24 0,25 24,-1-24,1 25,0-25,-1 24,1-24,0 25,-1-25,-24-1,25 1,-26 25,1-25,0-25,0 24,0 1,-1-25,-24 0,25 0,-25 0,0 0</inkml:trace>
  <inkml:trace contextRef="#ctx0" brushRef="#br0" timeOffset="4032.2307">19224 6449,'0'-25,"0"25,0-24,0 24,0-25,0 25,0 0,0 0,0 0,0 0,-25 0,25 0,0 0,-25 0,25 25,-24-25,-1 24,0 1,0 0,-24 0,24 0,-25 24,25-24,-24 25,-1-26,0 1,26 25,-26-25,0-1,26 1,-26 0</inkml:trace>
  <inkml:trace contextRef="#ctx0" brushRef="#br0" timeOffset="6000.3432">20117 5978,'0'0,"0"0,0 0,0 0,0 0,0 0,0 0,0 0,0 0,0 0,0 0,-25 0,25 25,-25-25,1 0,24 25,-50-1,25 1,0 0,-24 0,24 0,0 24,-25 1,26-1,-1 1,0 0,0-1,0 1,1-1,24 1,-25 0,25-1,0 1,0-1,0-24,25 25,-1-25,1 24,0 1,25-25,-1 0</inkml:trace>
  <inkml:trace contextRef="#ctx0" brushRef="#br0" timeOffset="7164.4098">5953 7243,'0'0,"-24"-25,24 25,-25 0,25 0,0 0,-25 0,25 0,0 0,0 0,0 25,0-25,0 0,0 0,0 25,0-25,0 25,0-1,25-24,-25 25,25 0,-25 0,24 0,1-1,-25 1,25 25,0-25,0-1,-1 1,1 25,0-25,0 24,0-24,0 25,-1-1,-24 1,25-1,0 1,-25 0,0 24,0-24,0-1,0 26,-25-26,0 1,1 24,-1-24,-25 0,25 24,-24-24,-1-1,0 1,1-1,-1 1,1 0,-1-1,0 1,1-25,-1 24</inkml:trace>
  <inkml:trace contextRef="#ctx0" brushRef="#br0" timeOffset="8684.4967">20167 7045,'0'0,"-25"0,0 0,25 0,-25 0,0 24,25-24,0 0,0 0,-24 0,24 0,0 0,0 0,0 0,0 25,0-25,24 0,-24 0,25 0,0 0,0 0,0 0,-1 0,26 0,0 0,-1 0,1 0,-1 0,1 0,0 0,-1 0,1 0,-1 0,1 0,-25 0,0 25,-1-25,1 0,-25 0,0 0,0 0,0 0,0 0,-25 0,1 0,-1 0,-25 0,1-25,-1 25,0 0,1 0,-1 0,1 0,24 0,-25 0,25 0,1 0,-1 0,0 0,25 0,0 0,0 0,0 0,0 25,25-25,-25 0,49 0,-24 0,0 0,25 0,-1 0,1 0,-1 0,1 0,24 0,-24 0,0 0,-26 0,26 0</inkml:trace>
  <inkml:trace contextRef="#ctx0" brushRef="#br0" timeOffset="11496.6576">20142 7045,'25'0,"24"0,1 0,-25 0,24 24,1-24,-1 0,1 0,0 0,-1 0,1 0,-1 25,1-25,-25 0,24 0,-24 0,0 0,0 0,-25 0,0 0,0 0,0 0,0 0,0 0,0 0,0 0,-25 0,0 0,25 0,-25 0,-24 0,24 0,-25 25,1-25,-1 0,1 0,-1 25,0-25,1 0,-1 0,25 0,-24 0,24 25,-25-25,26 0,24 0,-25 0,25 0,0 0,0 0,0 0,0 0,25 0,-1 0,1 0,0 0,0 0,0 0,24 0,-24 0,25 0,-1 0,1 0,-1 0,-24 0,25 0,-25 0,-1 0,1 0,0-25,-25 25,0 0,0 0,0 0,-25 0,0 0,1 25,-26-25,0 0,26 0,-26 0,0 24,1-24,-1 0,25 0,1 0,-1 0,25 0,-25 0,25 0,0 0,25 0,0 0,-25 0,24 0,1 0,25 0,-25 0,24 0,1 0,-25-24,24 24,1 0,-1 0</inkml:trace>
  <inkml:trace contextRef="#ctx0" brushRef="#br0" timeOffset="15103.8639">20464 7045,'25'0,"0"0,0 0,-1 24,1-24,0 0,0 0,24 0,1 0,0 25,-1-25</inkml:trace>
  <inkml:trace contextRef="#ctx0" brushRef="#br0" timeOffset="16255.9298">2654 8458,'25'0,"-25"0,25 0,0 0,24 25,-24-25,25 0,-25 0,24 0,1 0,24 0,-24 25,24-25,-24 0,24 0,-24 0,24 25,1-25,-1 0,1 0,-1 25,25-25,-24 0,24 0,0 0,-24 24,24-24,-25 0,25 0,1 0,-26 0,0 0,26 0,-26 0,0 0,1 0,-25 0,24 0,-24 0,-1 0,1 0,-25 0,24 25,-24-25,0 0,0 0,-25 0,24 0,-24 0,0 0,0 0,0 0,0 0,0 0,0 0,0 0,0 0,0 0,0 0,-24 0</inkml:trace>
  <inkml:trace contextRef="#ctx0" brushRef="#br0" timeOffset="18545.0607">12824 6896,'0'0,"-24"0,24-25,0 25,0 0,0 0,0 0,0 0,0 0,0 0,0 0,0 0,0 0,0 0,0 0,0 0,0 0,0 25,0-25,0 0,0 0,0 25,0-25,0 24,0-24,0 25,0 0,24 0,-24 0,0-25,0 24,0 1,25 0,-25 0,0-25,25 25,-25-1,25 1,-25-25,25 25,-25 0,24-25,1 25,-25-25,25 0,0 24,0-24,-1 0,1 25,0-25,0 0,0 0,24 0,-24 0,0 0,24 25,-24-25,25 0,-25 0,24 0,1 0,-25 0,24 0,1 0,0 0,-1 0,-24 0,25 0,-1 0,1 25,-1-25,1 0,0 0,-1 0,1 0,-1 0,1 0,0 0,-1 0,1 25,-25-25,24 0,1 0,-25 0,24 0,1 0,-25 24,0-24,24 0,-24 0,0 0,24 0,-24 25,0-25,25 0,-26 0,1 0,0 0,0 25,0-25,24 0,-24 0,0 0,0 0,24 0,-24 0,0 0,0 0,-1 0,26 0,-25 25,0-25,24 0,-24 0,0 0,24 0,-24 0,25 0,-25 0,24 0,1 0,-25 0,24 0,-24 0,25 0,-1 0,-24 0,0 0,25 0,-26 0,26 0,-25 0,0 0,24 0,-24 0,0 0,0 0,24 0,-24 0,0-25,0 25,-1 0,26 0,-25 0,0 0,-1 0,1 0,0-25,0 25,0 0,0 0,-1 0,-24 0,25 0,0-25,0 25,0 0,-25 0,24 0,1 0,0-24,0 24,-25 0,25 0,-1 0,1 0,0-25,0 25,-25 0,25 0,-1 0,1 0,25-25,-25 25,-1 0,1 0,0-25,0 25,24 0,-24 0,0-25,0 25,0 0,-1 0,1-24,0 24,0 0,0-25,-1 25,1 0,0-25,0 25,0 0,-25-25,25 25,-1 0,1 0,0-25,-25 25,25 0,0-24,-25 24,24 0,-24 0,25-25,-25 25,0 0,25-25,-25 25,25 0,-25-25,0 25,25 0,-25-25,0 25,24 0,-24-24,0 24,0 0,25-25,-25 25,0 0,0-25,0 25,0 0,0 0,0-25,0 25,0 0,0 0,0-25,0 25,0 0,0 0,-25-24</inkml:trace>
  <inkml:trace contextRef="#ctx0" brushRef="#br0" timeOffset="24931.426">13866 5879,'25'-25,"-25"25,0 0,0 0,0-25,25 25,-25 0,0-25,0 25,0 0,0 0,0-25,-25 25,25 0,-25 0,25-24,-25 24,25 0,-24 0,-1 0,0 24,0-24,0 0,1 25,24-25,-25 25,0-25,0 25,0-25,25 25,0-25,0 25,0-25,0 24,0-24,0 0,25 0,0 25,0-25,0 0,-1 25,26-25,-25 0,0 0,24 25,-24-25,0 0,0 25,-1-25,1 0,0 24,-25-24,0 25,0-25,0 0,0 25,0-25,0 0,0 25,-25-25,0 0,25 25,-24-25,-1 0,0 0,0 0,0 0,25 0,-24 0,-1 0,0 0,0 0,0 0,1 0,-1-25,0 25,25 0,-25-25,25 25</inkml:trace>
  <inkml:trace contextRef="#ctx0" brushRef="#br0" timeOffset="26164.4965">13990 5904,'0'0,"0"24,0-24,0 0,0 0,0 25,0-25,0 25,25-25,-25 25,0 0,0-25,0 24,25-24,-25 25,0-25,25 25,-25-25,0 25,24-25,-24 0,25 25,-25-25,25 0,-25 0,25 0,-25 0,25 0,-25 0,0 0,24 0,-24-25,0 25,25 0,-25 0,0-25,0 25,25 0,-25-25,0 25,0-25,0 25,0 0,0-24,0 24,0 0,0 0,0 0,0 0,0 0,0 0,0 0,0 0,0 0,0 24,0-24,0 25,0-25,0 25,0 0,25-25,-25 25,25-1,-25 1,24 0,-24-25,0 25,25 0,0-25,-25 24,25-24,0 25,-25-25,24 0,1 0,0 25,-25-25,25 0,0 0,0-25,-1 25,-24 0,25 0,0-25,-25 25,25-24,-25 24,25-25,-25 0,0 25,0-25,0 0,0 1,0-1,0 0,0 0,0 0,0 1,-25-1,25 25,-25-25,0 25,25-25,-25 25,25 0,-24 0,24 0,-25 0,0 0,25 0,0 25,-25-25,25 0,0 25,0-25,0 25,0-25,0 24,0-24,25 25,0-25,-25 0,25 25,-1-25,1 0,0 25,0-25,0 0,-1 0,1 0,25 0,-25 0,-1-25,1 25,0 0,0 0,0 0,-1-25,-24 25,25 0,-25 0,0 0,0 0,0 0,0 0,0 0,0 0,0 0,0 0,0 0,0 0,0 25,0-25,0 25,0-25,0 25,0-25,0 24,0-24,0 25,0-25,0 25,0-25,0 25,25-25,-25 0,25 25,-25-25,25 0,-25 0,24 0,1 0,0 0,0 0,-25 0,25 0,-1 0,1-25,-25 25,25 0,-25-25,25 25,-25-25,25 0,-25 25,0-24,0-1,0 0,0 25,0-25,0 0,0 1,0 24,0-25,0 25,-25 0,25 0,0 0,-25 0,25 0,-25 0,25 25,-25-25,25 24,-24-24,24 25,0 0,0 0,0 0,0-25,0 24,0 1,0 0,24-25,1 25,-25-25,25 0,0 25,0-25,-1 0,26 0,-25 0,0 0,-1 0,1-25,0 25,0 0,0-25,-1 25,1-25,0 25,-25-25,25 1,-25 24,25-25,-25 0,25 0,-25 25,24-25,-24 1,0 24,25-25,-25 25,25 0,-25 0,25-25,-25 25,25 0,-25 25,24-25,-24 0,25 25,-25-25,0 0,25 24,-25-24,0 25,0 0,0-25,-25 25,25-25,-25 25,1-25,24 24,-25-24,0 25,0-25,0 25,1-25,-1 0,25 0,-25 0,0 0</inkml:trace>
  <inkml:trace contextRef="#ctx0" brushRef="#br0" timeOffset="26500.5158">15851 5680,'24'0,"1"0,-25 0,25 0,0 0,-25 25,25-25,-1 25,-24 0,25-1,0 1,-25 0,25 0,-25 0,25 24,-25-24,0 0,0 0,0 0,0-1,0-24,0 25,0 0,0-25,0 25,0-25,0 0,0 0,24 25,-24-25,0 0,0 0,0-25,0 25,25 0,-25-25,0 25,25-25,-25 0,25 25,0-24,-1-1,-24 0,25 25,0 0,0-25,0 25,-1 0,1 0,0 25,-25-25,25 0,0 25,-25 0,24-25,-24 24,0 1,0-25,0 25,0 0</inkml:trace>
  <inkml:trace contextRef="#ctx0" brushRef="#br0" timeOffset="27351.5644">12973 7144,'-25'0,"25"0,0 0,-24 0,24 0,0 0,0 0,0 0,0 0,0 0,24 0,-24 0,25 0,0 0,0 25,0-25,24 0,-24 0,25 0,24 0,-24 0,24 0,0 0,1 0,24 0,0 0,1 0,-1 0,0 0,0 0,25 0,-25 0,25 0,1 0,-1 0,0 0,0 24,0-24,0 0,-25 0,25 0,0 0,0 0,-25 0,0 0,1 0,-1 0,0 0,-25 0,26 0,-26 0,-24 0,24 0,-24 0,-1 0,-24-24,25 24,-25 0,-1 0,-24-25,25 25,-25 0,0-25,0 25,0 0,-25 0,25-25,-24 25,-1 0</inkml:trace>
  <inkml:trace contextRef="#ctx0" brushRef="#br0" timeOffset="27864.5938">13122 7367,'50'0,"-1"0,26 0,-1-25,0 25,1 0,24 0,0-25,1 25,-1 0,25-24,0 24,0-25,0 25,0 0,0 0,25-25,-25 25,0 0,25 0,-25-25,0 25,0 0,0 0,0 0,-25 0,25-25,-25 25,25 0,-25 0,1-24,-1 24,0 0,-24 0,24 0,-25-25,1 25,-1 0,-24 0,-1 0,1-25,-1 25,-24 0,0 0,0 0,0 0,-25 0,24 0,-24-25,0 25,0 0,0 0,0 0,25 0,-25 0,0 0,0 0,0 0,0 0,0 0,0 0,0 0,0 0,0 0,0 0,0 0,0 0,0 0,0 0,0 0</inkml:trace>
  <inkml:trace contextRef="#ctx0" brushRef="#br0" timeOffset="30293.7327">12899 7119,'0'0,"0"0,0 0,0 0,0 0,0 0,0 0,0 0,0 0,0 0,25 0,-25 0,0 0,24 0</inkml:trace>
  <inkml:trace contextRef="#ctx0" brushRef="#br0" timeOffset="30341.7355">12973 7119,'25'0,"-25"0,0 0,25 0,-25 0,0 0,0 0</inkml:trace>
  <inkml:trace contextRef="#ctx0" brushRef="#br0" timeOffset="30509.7451">12725 7193,'0'0,"0"25,0-25,0 0,0 0,0 0,0 0,0-25,25 25,-25 0,25 0,0 0,-1 0,-24-24,25 24,0 0,25 0,-26 0,1-25,0 25,0 0,0-25,-1 25,1 0,-25 0</inkml:trace>
  <inkml:trace contextRef="#ctx0" brushRef="#br0" timeOffset="30981.7721">13048 7119,'0'0,"0"0,0 0</inkml:trace>
  <inkml:trace contextRef="#ctx0" brushRef="#br0" timeOffset="32945.8844">7715 6747,'0'0,"0"0,0 0,0 0,0 0,0 0,0-25,0 25,0 0,0 0,0 0,0 0,0 0,0 0,0 0,0 0,0 25,0-25,0 0,0 0,0 25,0-25,-25 24,25-24,0 25,-25 0,25 0,0 0,0 0,-25-1,25 26,0-25,0 0,0-1,0 1,0 0,0-25,0 25,0 0,0-25,0 24,0-24,25 25,-25-25,0 0,0 25,25-25,-25 0,25 25,-25-25,24 0,-24 0,25 0,-25 0,25 25,-25-25,25 0,0 0,-1 0,1 0,0 0,0 0,0 0,-1 0,1 0,0 0,0 0,24 0,-24 0,25 0,-25 0,24 0,1 0,0 0,-26 0,26 0,0 0,-1 0,1 0,-1 0,-24 0,25 0,-1 0,1 0,-25 0,24 0,1 24,0-24,-1 0,-24 0,25 0,-1 0,1 25,-1-25,-24 0,25 0,0 0,-1 25,-24-25,25 0,-1 0,-24 0,25 25,-26-25,26 0,0 0,-26 25,26-25,-25 0,24 0,-24 0,25 0,-25 0,24 0,1 0,-25 0,24 0,-24 0,25 0,-26 0,26 24,-25-24,25 0,-26 0,26 0,-25 0,0 0,24 0,-24 0,0 0,24 0,-24 0,0 0,0 0,0 0,-1 0,1 0,0 0,0 0,-25 0,25 0,-1 0,-24 0,25-24,-25 24,25 0,-25 0,25-25,-25 25,25 0,-25-25,0 25,24-25,-24 25,0-25,25 1,-25-1,0 0,25 25,-25-25,0 0,25-24,-25 24,0 0,25 0,-25-24,0 24,0 0,0-24,24 24,-24-25,0 25,0 0,0-24,0 24,0 0,25 0,-25 25</inkml:trace>
  <inkml:trace contextRef="#ctx0" brushRef="#br0" timeOffset="34442.97">10741 12973,'0'-25,"0"0,0 25,0-25,0 25,0-24,0-1,0 25,0 0,0-25,-25 25,25 0,-25 0,25 0,-25 0,1 0,-1 0,0 25,0-25,0 25,1-1,-1-24,0 25,0 0,0 0,25 0,-24-25,24 24,0 1,0-25,0 25,24 0,1 0,0-25,0 24,0 1,24 0,-24-25,25 25,-26 0,26 0,0-1,-26 1,1 0,25-25,-50 25,25 0,-1-1,-24-24,0 25,0 0,0 0,0-25,0 25,-24-1,-1-24,0 25,25-25,-25 0,-24 0,24 25,0-25,0 0,0 0,1 0,-26-25,25 25,0 0,-24-25,24 1,0 24,0-25,1 0</inkml:trace>
  <inkml:trace contextRef="#ctx0" brushRef="#br0" timeOffset="35658.0395">11088 13146,'0'25,"0"-25,0 25,0 0,-25 0,25 0,0-25,0 24,0 1,0 0,25 0,-25 0,0-25,25 24,-25-24,25 25,-25-25,24 25,1-25,-25 0,25 0,0 0,0 0,-25 0,24-25,1 25,0 0,-25-25,25 25,0-24,-25-1,0 25,25-25,-25 0,0 0,0 1,0 24,0-25,0 0,0 0,0 25,0-25,0 25,0 0,0-25,0 25,0 0,0 0,0 0,0 25,0-25,0 0,0 25,0-25,0 25,0 0,0 0,0-25,0 24,24 1,-24 0,25 0,0-25,0 25,-25-1,25-24,-1 25,1-25,0 0,0 0,0 25,-1-25,1 0,0 0,0 0,0-25,-25 25,24 0,1 0,0-25,-25 25,25-24,-25 24,25-25,-25 0,0 0,0 0,0 1,0-1,0 0,0 0,-25 0,0 0,25 1,-25-1,0 0,1 0,-1 25,0 0,25-25,-25 25,0 0,1 0,24 0,-25 25,25-25,-25 0,25 0,0 25,0-25,0 25,0-25,0 0,25 25,0-25,-25 0,24 24,1-24,25 0,-25 0,-1 0,26 0,-25 0,24 0,-24 0,25 0,-25-24,24 24,-24 0,0 0,0 0,-1-25,1 25,-25 0,25 0,-25 0,25 0,-25 0,0 0,0 0,0 25,0-25,0 0,-25 24,25-24,0 25,-25 0,25-25,0 25,0 0,0-25,0 25,0-1,0-24,0 25,0-25,25 25,-25-25,25 25,0-25,-25 0,24 0,1 0,0 0,0 0,0 0,-1 0,1 0,0 0,0-25,0 25,0-25,-1 25,1-25,0 25,0-24,-25-1,25 25,-25-25,24 0,-24 0,0 0,0 25,0-24,0-1,-24 25,24-25,-25 25,25-25,-25 25,0 0,25 0,-25 25,1-25,24 0,-25 25,25-25,-25 25,25-1,0-24,0 25,0 0,25-25,0 25,-25 0,24-25,1 25,0-25,25 24,-26-24,26 0,-25 0,0 0,24 0,-24 0,25 0,-26 0,1 0,0 0,0-24,0 24,-1 0,-24-25,25 25,-25-25,25 25,-25-25,25 25,-25 0,25-25,-25 25,24-25,-24 25,25 0,-25 0,0 0,25 0,-25 0,25 0,-25 0,25 25,-25-25,0 0,24 25,-24-25,0 25,0-25,0 25,0-25,0 25,0-25,-24 24,-1 1,25-25,-25 25,0-25,0 0,25 25,-24-25,-1 0,0 0,0 0,25 0,-25 0,1-25,24 25</inkml:trace>
  <inkml:trace contextRef="#ctx0" brushRef="#br0" timeOffset="36019.0602">13395 12601,'25'0,"-25"0,0 0,0 25,24-25,-24 24,0 1,25 0,-25 0,25 24,-25-24,25 25,-25-1,25-24,-25 25,0-25,25 24,-25-24,0 25,24-26,-24 1,0 0,25 0,-25 0,0 0,25-1,-25 1,0 0,0-25,25 25,-25-25,0 0,25 0,-25 0,0 0,24-25,-24 25,0-25,25 25,-25-25,0 1,25-1,-25 0,25 0,0 0,-25 25,24-25,1 25,0 0,0 0,-25 0,25 0,-1 0,1 25,0 0,-25 0,25 0,-25 0,0-1,0 1,0 0,0 25</inkml:trace>
  <inkml:trace contextRef="#ctx0" brushRef="#br0" timeOffset="36391.0815">12080 13891,'0'-25,"25"0,-25 0,0 0,0 1,25 24,-25-25,0 25,0-25,0 25,0 0,0 0,0 25,0-25,0 25,0-1,0 1,0 0,0 0,0 24,0 1,0 0,0-1,0 1,0-1,0 1,0-25,0 24,0 1,0-25,0 0,0 0,0 24,0-24</inkml:trace>
  <inkml:trace contextRef="#ctx0" brushRef="#br0" timeOffset="36951.1135">11535 15255,'24'-50,"-24"25,25-24,-25-1,0 25,0-24,0 24,0 0,-25 0,1 1,-1-1,0 25,0 0,0 0,1 25,-26-25,25 24,-25 1,26 0,-1 0,0 0,0-1,0 26,1-25,24 24,0-24,0 0,0 25,24-26,1 1,0 0,0 25,0-25,24-25,1 24,0 1,-26 0,26 0,0 0,-1-1,-24-24,25 25,-26 0,1 0,0 0,0-25,-25 24,0 1,0 0,0-25,0 25,0-25,-25 25,0-25,25 24,-25-24,-24 0,24 0,0 25,0-25,-24 0,24-25,-25 25,1 0,24-24,0 24,-25 0,26-25,-1 25</inkml:trace>
  <inkml:trace contextRef="#ctx0" brushRef="#br0" timeOffset="37282.1324">12080 15478,'25'0,"0"-25,0 25,-25-24,0 24,0-25,0 25,0-25,0 25,-25 0,0-25,0 25,0 0,1 25,-1-25,0 0,0 25,0 0,1-25,24 24,-25 1,25 0,-25 0,25 0,0-1,25-24,-25 25,25 0,-25-25,24 25,1 0,0-25,25 0,-26 0,1 0,0 0,0 0,0 0,-1-25,1 25,0-25,-25 25,0-25,25 25,-25-25,0 1,0-1,-25 25,0-25,25 0,-25 0,1 1,-1 24,0-25</inkml:trace>
  <inkml:trace contextRef="#ctx0" brushRef="#br0" timeOffset="37630.1523">12477 15379,'25'25,"0"-25,-25 25,25-25,-25 24,0-24,0 25,0 0,0-25,0 25,0 0,0-1,0 1,0 0,0 0,0 0,0-25,0 24,0 1,0-25,0 25,0-25,0 0,0 0,0 25,0-25,0 0,0 0,0-25,0 25,0 0,0-25,24 25,-24-25,0 1,25-1,-25 0,25 0,0 0,-25 1,25-1,-1 25,1-25,0 25,0-25,0 25,-1 0,1 0,0 25,0-25,-25 25,25-25,-25 25,24-1,-24 1,0 0,0 0,0 0,0-1</inkml:trace>
  <inkml:trace contextRef="#ctx0" brushRef="#br0" timeOffset="39422.2548">6871 6201,'0'0,"0"0,0 0,0 0,0 0,0 0,0 0,0 0,0 0,25 0,-25 0,25 0,-25 0,25 0,-1 0,1 0,0 0,0 0,0 0,24-25,-24 25,0 0,25-24,-1 24,-24 0,25-25,-26 25,1 0,25-25,-25 25,-1 0,-24 0,25 0,-25 0,25 0,-25 0,0 0,0 0,0 0,0 0,0 0</inkml:trace>
  <inkml:trace contextRef="#ctx0" brushRef="#br0" timeOffset="39807.2769">6822 5829,'-25'0,"25"0,-25 0,25 0,0 0,0 0,0 0,0 0,-25 0,25 0,0 0,0 0,25 0,-25 0,25 0,-25 0,25 25,-1-25,1 0,0 0,0 0,24 0,-24 0,25 0,-1 0,-24 0,25 0,0 0,-26 0,26 0,-25 0,24 0,-24 0,0 0,0 0,-25 0,25 0,-25 0,24 0,-24 0,0 0,0 0,0 0,0 0,0 0,0 0,0 0,0 0,0 0,0 0</inkml:trace>
  <inkml:trace contextRef="#ctx0" brushRef="#br0" timeOffset="41014.3459">13469 15404,'-25'25,"25"-25,0 0,0 0,-24 0,24 0,0 0,0 0,0 0,0 0,0 0,0 0,0 0,0 0,0 0,24 0,-24 0,25 0,0 0,0 0,25 0,-26-25,26 25,0 0,-1 0,1-25,-1 25,1 0,-25 0,24-25,-24 25,0 0</inkml:trace>
  <inkml:trace contextRef="#ctx0" brushRef="#br0" timeOffset="41218.3576">13494 15602,'-25'0,"25"0,0 0,25 0,-25 0,25 0,-25 0,25 0,0 0,-1-25,1 25,0 0,25 0,-26 0,26 0,-25 0,24 0,-24-24,25 24,-25 0,-1 0</inkml:trace>
  <inkml:trace contextRef="#ctx0" brushRef="#br0" timeOffset="41930.3983">14486 15106,'0'0,"-25"0,25-25,0 25,-24 0,24 0,0 0,0 0,-25 25,25-25,0 25,0 0,0-1,0 1,0 0,0 25,0-26,0 1,0 25,25-25,-25 0,0 24,24-24,-24 0,0 0,25-25,-25 24,0 1,25-25,-25 25,0-25,0 0,0 0,0 25,0-25,0 0,0-25,25 25,-25-25,0 25,0-25,0 25,0-24,0-1,0 0,0 0,0 0,0-24,0 24,-25-25,25 25,0-24,0-1,0 25,0-24,0 24,0 0,0-24,25 24,-25 0,25 25,0-25,-25 25,24-25,1 25,0 0,-25 0,25 0,0 0,-25 0,24 0,-24 25,0 0,0-25,0 25,0 0,0-1,-24 1,24 0,-25 0,25 0,-25-1,25-24,-25 25,25 0,-25-25,25 25,-24-25,24 25,0-25,0 0,0 0,0 0,0 0,0 0,0 0,0 0,24 0,-24 0,25 0,-25 0,25 0,0 0,0 0,-1 0,1 0,0 24,0-24,0 25,-25-25,24 25,1 0,-25 0,0-25,0 25,0-1,0 1,0-25,0 25,0 0,-25-25,1 25,24-25,-25 24,0-24,0 0,25 25,-25-25,1 0,-1 0,0 0,0 0,0 0,1-25,-1 25,0 0,0-24,25 24</inkml:trace>
  <inkml:trace contextRef="#ctx0" brushRef="#br0" timeOffset="42254.4168">15032 15205,'0'0,"0"0,-25 25,25-25,-25 25,25-25,-24 25,-1-1,25 1,0-25,-25 25,25 0,0 0,0 0,0-1,25-24,-25 25,25 0,-25-25,24 25,1-25,0 25,-25-25,25 0,0 0,-1 0,26 0,-25 0,0 0,-25-25,24 25,1-25,0 25,-25-25,0 25,0-25,0 25,0-24,0-1,0 25,-25-25,0 0,25 25,-24-25,-1 0,0 25,0-24,0-1,1 25</inkml:trace>
  <inkml:trace contextRef="#ctx0" brushRef="#br0" timeOffset="42822.4493">15280 15205,'25'25,"-25"-25,0 0,0 25,0-25,0 25,25-25,-25 24,0 1,0-25,0 25,0 0,24-25,-24 25,0 0,25-25,-25 24,25-24,0 0,-25 25,25-25,-1 0,1 0,0 0,0 0,0-25,-25 25,24-24,1 24,0-25,-25 25,25-25,-25 0,25 0,-25 0,0 1,0-1,0 0,0 0,-25 0,25 1,-25-1,25 0,-25 0,25 25,-25 0,25 0,-24 0,24 0,0 25,-25 0,25 0,0-1,0 1,0 25,0-1,0 1,0 0,0-1,0 1,0 24,25-24,-25 0,0 24,0-24,0 24,0-24,0 24,0-24,0-1,0 1,0-1,0 1,0 0,0-1,-25-24,25 25,-25-25,25-1,-25 1,0 0,25-25,-24 0,-1 0,0 0,0-25,0 0,1 1,-1-1,0-25,0 25,0-24,25-1,-24 0,24 26,0-26,0 0,0 1,0 24,24-25,1 1,0 24,0-25,24 26,-24-26,25 25,-1 0,-24 1,25-1,-1 25,-24-25,25 25,-25-25,0 25</inkml:trace>
  <inkml:trace contextRef="#ctx0" brushRef="#br0" timeOffset="43194.4706">13965 16446,'0'0,"0"0,25-25,0 25,0-25,24 25,1-25,0 0,24 0,0 25,1-24,24-1,0 0,25 0,-24-24,24 24,0 0,0 0,0 25,-25-25,0 1,25-1,-49 25,24-25,-25 25,1-25,-1 25,-24-25,-1 25,-24-24,0 24,0 0,-25-25,24 25,-24 0,0 0,-24-25,24 25,0 0,-25 0,25 0,-25 0</inkml:trace>
  <inkml:trace contextRef="#ctx0" brushRef="#br0" timeOffset="47059.6917">10269 8458,'0'0,"0"0,0 0,0 0,0 0,0 25,0-25,0 0,0 0,0 0,0 0,0 0,25 0,-25 25,25-25,0 0,0 25,0-25,24 0,-24 25,25-25,-1 0,26 0,-26 24,26-24,-1 0,0 0,1-24,24 24,-25 0,1 0,24 0,-24 0,-1-25,25 25,-49 0,24 0,1 0,-26 0,1 0,-25 0,-1 0,1 0,0 0,-25 0,0 0,0 0,0 0,0 0,-25 0,25 0,-25 0,1 0,-1 0,-25 0,25 25</inkml:trace>
  <inkml:trace contextRef="#ctx0" brushRef="#br0" timeOffset="47375.7098">10145 8731,'0'0,"-24"0,24 0,0 0,0 0,24 0,-24 0,25 0,0 0,0 0,24 0,-24 0,25 0,0 0,-1 0,26-25,-26 25,50 0,-24 0,-1-24,25 24,-24 0,24 0,0-25,0 25,1 0,-1 0,-25-25,26 25,-26 0,0-25,1 25,-1 0,1 0,-26-25,1 25,-25 0,-1 0,1 0,0-24,-25 24,0 0,0 0,0 0,0 0,0 0,0 0</inkml:trace>
  <inkml:trace contextRef="#ctx0" brushRef="#br0" timeOffset="49124.8098">13569 13543,'0'0,"-25"25,25-25,0 0,0 0,0 25,0 0,25-25,-25 25,24-1,-24 1,25 25,0-25,0 24,0-24,-1 25,1-1,25 1,-25-1,-1 1,26-25,0 24,-26 1,1 0,25-26,-25 26,24-25,-24 25,0-26,0 1,-1-25,1 25,-25 0,25-25,0 25,-25-25,25 0,-25 0,0 0,24 0,-24 0,0 0,0-25,0 25,0-25,0 25,0-25,0 0,0 25,-24-24,24-1,0 0,0-25,0 25,0 1,-25-1,25 0,0 0,0 0,-25 1,25-1,0 0,-25 25,25-25,0 25,-25 0,25-25,0 25,0 0,0 0,0 0,-24 0,24 0,0 25,0-25,0 0,0 25,0 0,0-25,0 25,0-1,0 1,0-25,0 25,24 0,-24 0,25-1,-25 1,25 0,-25 0,25 0,-25 0,25-25,-25 24,0 1,24-25,-24 25,0 0,0-25,0 0,0 25,-24-25,24 0,-25 0,0 0,0 24,0-24,1 0,-1 0,0 0,0 0,-24 0,24 0,0 0,0 0,-24 0,24 25</inkml:trace>
  <inkml:trace contextRef="#ctx0" brushRef="#br0" timeOffset="59909.4266">16545 10220,'0'0,"0"-25,0 25,0 0,0 0,0 0,0 0,0 0,0 0,0 0,0 0,0 0,0 0,0 0,0 0,0 0,0 0,0 25,0-25,0 0,0 24,0 1,0 0,0 0,0 0,0-1,0 1,0 25,0-25,0-1,0 1,0 0,0 0,0 0,25-1,0-24,-1 0,-24 0,50 0,-25 0,25-24,-26-1,26 0,24 0,-24 0,24-24,-24-1,24 1,1-1,-1 0,25 1,-24-1,24-24,-25 24,26-24,-26 24,1-24,24 24,-25 0,1 1,-1-1,-24 1,-1 24,1 0,-1 0,-24 0,0 25,-25 0,25 0,-25 0,0 0,0 0,0 0,0 0,0 0,0 0,0 0,-25 0,25 0,-25 25,25-25,0 0,-25 25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2:39:54.342"/>
    </inkml:context>
    <inkml:brush xml:id="br0">
      <inkml:brushProperty name="width" value="0.05292" units="cm"/>
      <inkml:brushProperty name="height" value="0.05292" units="cm"/>
      <inkml:brushProperty name="color" value="#FF0000"/>
    </inkml:brush>
  </inkml:definitions>
  <inkml:trace contextRef="#ctx0" brushRef="#br0">12527 6400,'0'0,"25"-25,-1 25,-24-25,0 25,0 0,0 0,0 0,0 0,0 0,0 25,-24-25,24 0,-25 25,0-1,0-24,0 25,-24 0,-1 0,25 24,-24-24,-1 0,-24 25,24-26,0 26,1-25,-1 0,1-1,24 1,0 0,-25 0,26-25,24 0,-25 25,25-25,0 0,0 0,0-25,0 25,0 0,0 0</inkml:trace>
  <inkml:trace contextRef="#ctx0" brushRef="#br0" timeOffset="692.0396">11857 5928,'0'0,"0"0,0 0,-25-24,25 24,0 0,0 0,0 0,0 0,0 0,0 0,0 0,0 0,0 0,0 0,25 0,-25 0,25 0,0 0,-1 0,26 0,-25 0,24 0,-24 0,25-25,-25 25,24 0,-24 0,0 0,0 0,-1 0,-24 0,25 0,-25 0</inkml:trace>
  <inkml:trace contextRef="#ctx0" brushRef="#br0" timeOffset="900.0515">11907 6102,'-25'0,"25"25,0-25,0 0,0 0,0 0,0 0,0 0,0 0,25 0,-25 0,24 0,1 0,-25 0,25 0,25-25,-26 25,1 0,25 0,-25 0,24 0,-24-25,25 25,-1 0,-24 0,25 0,-26 0</inkml:trace>
  <inkml:trace contextRef="#ctx0" brushRef="#br0" timeOffset="2072.1185">18331 6102,'0'0,"0"-25,0 25,0 0,0 0,0-25,0 25,0 0,0 0,0 25,0-25,0 0,25 25,0 0,-1 0,1-1,0 1,25 0,-1 25,-24-1,25-24,-1 25,1-1,-1 1,1-1,0 1,-1-25,1 24,0-24,-1 0,1 25,-25-26,24 1,-24 0,0-25,0 25,-1 0,1-25,0 0,-25 25,25-25,-25 0,0 0,25 0,-25-25</inkml:trace>
  <inkml:trace contextRef="#ctx0" brushRef="#br0" timeOffset="2336.1336">19472 6127,'0'-25,"0"0,0 25,0 0,0-25,0 25,0 0,0 0,0 0,0 0,0 0,0 0,0 25,-25-25,0 25,25 0,-24 0,-1-1,-25 1,25 25,-24-25,-1 24,1 1,-1-25,0 24,1 1,-1-1,1-24,-1 25,0-25,1 24,-1-24,25 0,-24 24,24-24,-25 0,25 0,1 0,-1 0,0-1</inkml:trace>
  <inkml:trace contextRef="#ctx0" brushRef="#br0" timeOffset="3464.1981">5631 7367,'-25'0,"25"0,-25 0,25 0,-24 0,24 0,-25 0,25 0,0 25,-25-25,25 25,0-25,0 24,0 1,0 0,0 0,25 0,-25 24,25-24,-1 25,1-26,0 26,25 0,-26-1,26 1,-25-1,0 1,24 0,-24-1,0 1,0 0,-1-1,1-24,0 25,0-26,0 1,-25 25,24-25,-24-1,25-24,-25 25,0-25,0 25,25-25,-25 0,0 0,0-25</inkml:trace>
  <inkml:trace contextRef="#ctx0" brushRef="#br0" timeOffset="3740.2139">6400 7392,'0'-25,"0"25,0-25,0 25,0 0,0-25,0 25,0 0,0 0,0 25,-25-25,25 0,-25 25,1 0,-1-25,0 25,0 24,-24-24,24 25,-25-26,25 26,-24 0,-1-1,0 1,26 24,-26-24,0 24,1-24,24 0,-25-1,1 26,24-26,0-24,-24 25,24-1,0-24,0 0,25 0</inkml:trace>
  <inkml:trace contextRef="#ctx0" brushRef="#br0" timeOffset="4796.2743">6797 8210,'0'0,"0"0,0 0,0 0,0 0,0 0,0 0,0 0,0 0,-25 0,25 0,0 0,0 0,0 0,0 25,0-25,0 0,0 0,0 25,25-25,-25 25,0 0,25-25,-25 24,24 1,-24-25,25 25,-25-25,25 25,0 0,0-25,-25 0,24 24,1-24,0 25,0-25,0 0,-1 0,1 0,0 0,25 0,-1 0,-24 0</inkml:trace>
  <inkml:trace contextRef="#ctx0" brushRef="#br0" timeOffset="5364.3068">8484 8582,'0'0,"0"0,0 0,0 0,0 0,0 0,0 0,24 0,-24 0,25 0,-25 25,25-25,0 0,0 0,-1 0,1 0,0 25,25-25,-26 0,26 0,24-25,-24 25,0 0,24 0,0 0,1-25,-26 25,26 0,-1 0,1-24,-1 24,1 0,-1 0</inkml:trace>
  <inkml:trace contextRef="#ctx0" brushRef="#br0" timeOffset="6152.3519">12527 8508,'-25'0,"25"0,0 0,-25 0,25 0,0 0,0 0,0 0,0 0,0 0,0 0,0 0,25 0,-25 0,25 0,0 0,-1 0,1 0,0 0,25 0,-1 0,1 0,-1 0,1 0,24 0,1 0,-1 0,1 0,24 0,0 0,-25 0,26 0,-1 0,0 0,0-25,1 25,-1 0,0 0,-25-25,26 25,-26 0,0 0,1-24,-1 24,-24 0,0 0,-1 0,-24-25,25 25,-26 0,1 0,-25 0,25 0</inkml:trace>
  <inkml:trace contextRef="#ctx0" brushRef="#br0" timeOffset="11037.6313">6921 8434,'0'0,"0"0,0 0,0 0,0 0,0 0,0 0,0 0,0 0,0 24,0-24,0 0,0 25,0-25,0 0,0 25,0 0,0-25,25 25,-25-1,0-24,24 25,-24-25,0 25,25-25,-25 25,0-25,25 0,-25 25,0-25,25 0,-25 0,0 0,25 0,-25-25,24 25,-24 0,0-25,25 25,-25-25,25 0,0 1,-25 24,25-25,-25 0,25 0,-1 25,-24-25,25 25,-25-24,25 24,-25 0,0-25,0 25,25 0,-25 0,0 0,25 0,-25 0,0 25,0-25,24 0,-24 0,0 24,25-24,-25 0,0 25,25-25,-25 0,0 25,25-25,-25 0,25 0,-25 25,24-25,-24 0,25 0,-25 0,25 25,-25-25,25 0,-25 0,25 0,-25 0,24 0,-24 0,25 0,-25-25,25 25,-25 0,25 0,-25 0,25 0,-25-25,24 25,-24 0,0 0,25 0,-25 0,0 0,0 0,25 0,-25 0,0 0,0 0,0 0,0 0,25 25,-25-25,0 0,0 0,0 25,25-25,-25 0,0 0,0 0,24 24,-24-24,0 0,25 0,-25 0,0 0,25 0,-25 0,0 0,25 0,-25 0,25 0,-25 0,24 0,-24 0,25-24,-25 24,0 0,25-25,-25 25,0 0,0 0,0-25,0 25,0 0,0 0</inkml:trace>
  <inkml:trace contextRef="#ctx0" brushRef="#br0" timeOffset="11977.6851">7119 8657,'25'0,"-25"0,25 0,0 0,-25 0,25 0,-1 0,26 0,-25 0,0 0,24 0,1 0,-1 0,1 0,0 0,-1 0,1 0,-1 0,1 0</inkml:trace>
  <inkml:trace contextRef="#ctx0" brushRef="#br0" timeOffset="12865.7359">8657 8558,'0'0,"0"0,0 0,0 0,0 0,-25 0,25 0,0 0,0 0,0 0,0 0,0 0,0 0,0 0,0 0,25 0,-25 0,25 0,0 0,0 0,-1 24,1-24,0 0,25 0,-1 0,1 25,-1-25,1 0,0 0,24 0,-24 0,24 0,1 0,-1 0,0 0,1 0,-1 0,1 0,-1-25,0 25,-24 0,24 0,1 0,-26-24,1 24,0 0,-1 0,1 0,-25 0,24 0,-24 0,0 0,-25 0,25 0,-25 0,25 0,-25 0,0 0,0 0,0 0,0 0,0 0,0 0,0 0,0 0,0 0,0-25,0 25,0 0</inkml:trace>
  <inkml:trace contextRef="#ctx0" brushRef="#br0" timeOffset="13657.7812">12080 8508,'0'0,"0"0,-25 0,25 0,0 0,0 0,0 0,0 0,0 0,0 0,0 0,0 0,0 0,0 0,25 0,-25 0,25 0,0 25,0-25,24 0,-24 0,25 0,-1 0,1 0,24 0,1 0,-1 0,1 0,-1 0,25 0,0 0,1 0,-1 0,0 0,0 0,0 0,1 0,-1 0,-25 0,26 0,-1 0,-25 0,1 25,24-25,-25 0,-24 0,24 0,-24 0,24 0,-24 0,0 0,-26 0,26 0,-25 0,24 0,-24 0,-25 0,25 0,-25 0,25 0,-25 0,0 0,0-25,0 25,0 0,0 0,0 0,0 0,0 0,0 0,-25 0,25-25</inkml:trace>
  <inkml:trace contextRef="#ctx0" brushRef="#br0" timeOffset="15797.9036">7913 8706,'0'0,"-25"0,25 0,0 0,-25 0,25 0,0-24,0 24,0 0,0 0,0 0,0 0,0 0,0 0,0 0,0 0,0-25</inkml:trace>
  <inkml:trace contextRef="#ctx0" brushRef="#br0" timeOffset="19384.1087">11758 8632,'0'0,"0"0,0 0,0 0,0 0,0 0,25 0,-25 0,24 0,-24 25,25-25,0 0,0 0,0 0,-1 0,26 25,0-25,-26 0,26 0,24 0,-24 0,24 0,1 0,-1 0,1 0,-1 0,25 0,-24 0,24 0,0 0,0 0,-24 0,24-25,0 25,25 0,-24-25,-1 25,0-25,-25 25,26 0,-1 0,0 0,-25-25,26 25,-26 0,0 0,-24 0,25 0,-1 0,-24 0,-1 0,1 0,-25 0,24 0,-24 0,0 0,0 0,-1 0,-24 0,25 0,-25 0,0 0,0 0</inkml:trace>
  <inkml:trace contextRef="#ctx0" brushRef="#br0" timeOffset="20728.1856">2878 8458,'0'0,"0"0,0 0,-25-24,25 24,0 0,0 0,0 0,0 0,0 0,0 0,0 0,0 0,0 24,0-24,0 0,0 25,0-25,0 25,0-25,0 25,0-25,25 25,-25-25,0 24,24-24,1 25,-25-25,25 0,0 25,0-25,24 0,-24 0,0 0,25 0,-1 0,-24 0,25-25,-1 25,1-25,-25 25,24-24,1 24,-1-25,1 25,0 0,-1-25,1 25,-1 0,-24-25,25 25,-25 0,24 0,-24 0,0 25,0-25,0 0,-1 25,1-25,0 0,-25 25,25-25,0 24,-25-24,24 25,-24-25,25 25,-25-25,25 25,0-25,0 0,-25 25,24-25,1 0,0 0,25 0,-26 0,1-25,0 25,25 0,-26-25,26 25,0-25,-26 25,26-25,-25 25,24 0,-24 0,0-24,25 24,-26 0,1 0,0 0,0 24,0-24,0 0,-25 0,24 0,-24 25,25-25</inkml:trace>
  <inkml:trace contextRef="#ctx0" brushRef="#br0" timeOffset="24066.3765">19546 7119,'0'0,"0"0,0 0,0 0,0 0,0 0,0 25,0-25,0 0,0 0,0 0,0 0,0 0,25 25,-25-25,0 0,25 0,-25 0,25 24,0-24,-1 0,1 0,0 0,25 0,-26 0,26 0,0 0,-1 0,1 0,0 0,-1 0,26-24,-26 24,26 0,-26 0,26 0,-26 0,1 0,24 0,-24 0,-1 24,1-24,0 0,-1 0,-24 25,25-25,-25 0,-1 0,26 0,-50 0,25 0,0 0,-25 25,0-25,0 0,0 0,0 0,0 0</inkml:trace>
  <inkml:trace contextRef="#ctx0" brushRef="#br0" timeOffset="27460.5706">12130 8632,'25'0,"24"0,1 0,-1 0,1 0,0-25,24 25,1 0,-1 0,0-25,26 25,-1 0,0 0,0-24,0 24,1 0,-1 0,0-25,0 25,1 0,-26 0,25 0,-24 0</inkml:trace>
  <inkml:trace contextRef="#ctx0" brushRef="#br0" timeOffset="31208.785">9054 15726,'0'0,"0"0,0 0,-25 0,25 0,0 0,-25 0,25 25,0-25,-24 0,24 25,0-25,0 25,0-1,-25 1,25 0,0 0,0-25,0 25,0-1,0 1,-25 0,25-25,0 25,0-25,0 25,0-25,0 0,0 0,0 0,0 0,0 0,0 0,0-25,0 25,0-25,25 0,-25 0,0 1,25-26,-25 25,24-24,-24-1,25 0,-25 1,25-26,-25 26,25-1,-25 1,25 24,-25 0,24 0,-24 0,25 0,-25 25,25 0,-25 25,0-25,25 25,-25 0,25 0,-1 0,1 24,-25-24,25 25,0-1,0 1,-25 24,25-24,-1-1,-24 1,25 0,0-1,-25-24,25 25,-25-26,25 1,-25 0,0 0,24 0,-24-25,0 24,0-24,25 0,-25 0,0 0,0 0,0 0,0 0,-25 0</inkml:trace>
  <inkml:trace contextRef="#ctx0" brushRef="#br0" timeOffset="31383.795">9104 15925,'0'0,"0"0,0 0,0 0,0 0,24 0,1 0,0 0,-25 0,25 0,24 0,-24 0,0 0,0 0,0 0,24 0,-24 0,0 0,0 0,0 0,-1 0,1-25</inkml:trace>
  <inkml:trace contextRef="#ctx0" brushRef="#br0" timeOffset="31596.8072">9674 15627,'0'0,"0"0,0 0,0 0,0 0,0 0,0 25,0-25,0 25,0-1,25 1,-25 0,0 0,0 0,25 24,-25-24,0 0,0 0,0-1,0 26,25-50,-25 25,0 0,0-1,0-24,0 25,24-25</inkml:trace>
  <inkml:trace contextRef="#ctx0" brushRef="#br0" timeOffset="31807.8193">9972 15726,'0'-25,"0"25,0 0,0-24,0 24,0 0,-25 0,25 0,0 0,-25 0,25 0,-25 24,1 1,24-25,-25 25,0 0,25 0,-25-1,25 1,0 0,0 0,0 0,0-25,0 24,0 1,0-25,25 25,-25-25,25 0,-25 25,25-25</inkml:trace>
  <inkml:trace contextRef="#ctx0" brushRef="#br0" timeOffset="31996.8301">10567 15825,'25'0,"-25"0,0 0,0 0,0 0,0 0,0 0,0 0,0 0,0 25,0-25,25 0,-25 0,0 0,25 0,-25 0,24-25</inkml:trace>
  <inkml:trace contextRef="#ctx0" brushRef="#br0" timeOffset="32687.8696">11460 15453,'0'0,"0"0,-25 0,25 0,0 0,0 0,0 0,0 0,0 0,0 0,-24 25,24-25,0 25,0 0,0 24,0-24,0 25,0-25,0 24,0-24,0 0,0 24,0-24,0 0,0 0,24-25,-24 25,0-1,0-24,0 25,0-25,0 0,0 0,0 0,0 0,0 0,0 0,0-25,0 25,0-24,0-1,0 0,0 0,0 0,0-24,0 24,0-25,0 1,0-1,0 25,0-24,0-1,0 1,0 24,0-25,0 25,25 0,-25 1,25-1,-25 25,25-25,0 25,-1 0,-24 0,25 0,-25 0,25 0,-25 25,0-25,0 25,0-1,0 1,0 0,0 0,0 0,-25 0,25-1,-25 1,1 0,24 0,-25 0,0-1,25 1,0-25,-25 25,25-25,0 0,0 0,0 0,0 0,0 0,25 0,-25 0,25 0,0 0,-1-25,1 25,0 0,25 0,-26 0,1 0,0 0,0 25,0-25,-1 25,1 0,0-25,-25 24,25 1,-25 0,25 0,-25 0,0-25,0 24,0 1,0 0,-25-25,0 25,25-25,-25 25,0-25,1 24,-1-24,0 0,25 0,-25 0,0-24</inkml:trace>
  <inkml:trace contextRef="#ctx0" brushRef="#br0" timeOffset="33159.8966">11981 15453,'25'0,"0"25,-1-25,1 0,-25 0,25 25,0-25,0 25,-1-25,-24 25,25-1,0 1,-25 0,0-25,25 25,-25 0,0-1,0-24,0 25,0 0,0-25,0 25,0-25,-25 25,25-25,0 0,0 0,0 0,0 0,0 0,0-25,0 25,0-25,0 0,0 0,25 1,-25-1,25 25,-25-25,24 0,-24 0,25 1,0 24,0 0,-25-25,25 25,-1 0,-24 0,25 0,-25 25,25-25,-25 24,25-24,-25 25,0 0,0-25,0 25,0 0,0-25,25 24,-25 1,0-25,25 0,-25 25,24-25,-24 0,25 0,0 0,-25 0,25 0,0-25,-1 25,1 0,0-25,-25 25,25-24,-25-1,25 25,-25-25,0 0,0 0,0 25,-25-24,0-1,0 0,0 25,-24-25,24 0,-25 25,1 0,-1 0,0 0</inkml:trace>
  <inkml:trace contextRef="#ctx0" brushRef="#br0" timeOffset="33451.9133">13122 15304,'-25'-49,"25"24,0 0,0 0,-25 25,25-24,0-1,0 25,0 0,0 0,0 25,0-25,0 24,0 1,25 0,-25 0,25 24,-25-24,0 25,25-25,-25 0,0 24,0-24,0 0,0 0,0-1,0 1,0 0,0-25,0 25,0-25,-25 25</inkml:trace>
  <inkml:trace contextRef="#ctx0" brushRef="#br0" timeOffset="34071.9488">12973 15404,'0'0,"0"0,25 0,-25 0,25 0,-25 0,25 0,-1 0,-24 0,25 0,0 0,0-25,0 25,-1 0,26 0,-25-25,0 25,-1-25,-24 25,25-25,0 25,-25-24,0 24,0-25,0 25,0-25,0 25,0-25,0 25,-25-25,25 25,-25 0,25 0,0 0,0 0,0 25,-24 0,24-25,0 25,0 0,-25 24,25-24,0 0,0 25,0-26,0 1,0 0,0 0,0 0,0-1,25-24,-25 25,24 0,1-25,-25 0,25 25,0-25,0 0,-1-25,1 25,0 0,0-25,0 25,0 0,-1-25,1 25,-25-24,25 24,0-25,-25 25,25 0,-25 0,24 0,-24 0,25 0,-25 0,0 0,0 25,0-25,25 0,-25 24,0-24,0 0,25 0,-25 25,0-25,25 0,-25 0,24 0,1 25,-25-25,25 0,0 0,0-25,-1 25,1 0,0-25,0 25,0-24,-1 24,1-25,0 25,0-25,-25 0,25 25,-25-25,24 25,-24-24,0 24,0 0,0 0,0 0,0 0,0 0,0 24,0-24,0 25,0-25,0 25,0 0,0-25,0 25,25-1,-25-24,25 25,0-25,0 25,-1-25,1 0,0 0,0 0,24 0,-24 0</inkml:trace>
  <inkml:trace contextRef="#ctx0" brushRef="#br0" timeOffset="34500.9733">12279 14089,'0'-25,"0"0,-25-24,25 24,-25 0,25-24,0 24,-25 25,25-25,0 25,0 0,-25 0,25 0,0 25,0-25,0 49,0-24,0 25,0-1,0 26,0-26,0 26,0-26,0 1,0 25,0-26,0 1,0-25,0 24,0-24,0 0</inkml:trace>
  <inkml:trace contextRef="#ctx0" brushRef="#br0" timeOffset="35060.0053">11857 12898,'0'0,"0"0,0-24,0 24,0 0,0 0,0 0,0 0,0 24,0-24,0 25,0 0,0 0,0 0,0 24,0-24,0 0,0 0,0-1,0 1,0 0,0 0,0-25,0 25,0-25,0 25,0-25,0 0,0 0,0-25,0 25,-25-25,25 25,0-25,0 0,0 0,0-24,0 24,0-25,0 1,0-1,0 1,0-1,0-24,0 24,0-24,25 24,-25 0,25 1,0-1,24 1,-24 24,0 25,24-25,1 25,-25 0,24 0,-24 25,25-25,-25 25,-1-25</inkml:trace>
  <inkml:trace contextRef="#ctx0" brushRef="#br0" timeOffset="35220.0145">11882 13072,'0'0,"0"0,0 0,0 0,0 0,0 0,25-25,-25 25,24 0,1 0,0 0</inkml:trace>
  <inkml:trace contextRef="#ctx0" brushRef="#br0" timeOffset="35817.0486">12750 12948,'0'0,"0"-25,0 25,-25-25,25 25,-25-24,1 24,-1 0,0 0,0 0,0 0,1 0,-1 0,0 0,-25 24,50-24,-25 25,1 0,-1-25,25 25,-25 0,25-25,0 24,0-24,0 25,0-25,25 25,-25-25,25 25,-25-25,24 0,1 0,0 0,-25 0,25 0,0 0,0 0,-1 0,-24-25,25 25,0-25,-25 25,25-25,-25 25,0-24,0 24,0-25,0 0,0 25,0 0,0-25,0 25,0 0,0 0,0 0,0 0,0 0,0 25,0-25,0 0,25 25,-25 0,0-25,24 24,-24-24,0 25,25-25,-25 0,25 25,-25-25,25 0,0 0,-25 0,24 0,1 0,-25 0,25 0,0-25,0 25,-25-25,24 25,1-24,-25-1,0 0,25 0,-25 0,0 1,0-1,0-25,0 1,0-1,0 0,0 1,-25-1,25 25,-25-24,25 24,0 0,0 0,-24 25,24 0,0 25,0-25,0 25,0 0,0 24,0 1,0 0,24-1,-24 1,0-1,25 1,-25-25,0 24,25 1,-25-25,25 0,-25-1,0 1,25 0,-25 0</inkml:trace>
  <inkml:trace contextRef="#ctx0" brushRef="#br0" timeOffset="36832.1067">12800 12750,'0'24,"24"-24,1 0,-25 0,25 25,0-25,0 0,-1 0,26 0,-25 0,24 0,-24-25,25 25,-25 0,24-24,-24 24,0-25,24 25,-24-25,0 25,0-25,-25 0,25 25,-25-24,0-1,0 0,0 0,-25 0,0 1,25-1,-25 25,25-25,-25 25,25 0,0 0,0 0,-24 0,24 25,0 0,0-1,0 1,0 0,0 25,0-26,0 26,0 0,0-26,0 26,0 0,0-26,0 1,24 25,-24-25,0-1,0 1,0 0,0-25,0 25,25-25,-25 25,0-25,0 0,0 0,25 0,-25-25,0 25,25 0,-25-25,25 0,-25 0,24 1,-24 24,25-25,-25 0,25 0,0 0,-25 1,25 24,-25-25,25 25,-25 0,24 0,-24 0,25 0,-25 25,25-25,-25 0,0 24,0 1,25-25,-25 25,0 0,25-25,-25 25,0-1,24-24,-24 25,0-25,25 0,-25 25,25-25,0 0,-25 0,25 0,-1 0,1 0,-25 0,25 0,0 0,0 0,-25-25,24 25,1-25,0 25,-25-24,25-1,-25 0,25 25,-25-25,24-24,-24 24,0 0,0 0,0 0,0 1,0-1,-24 25,24-25,-25 25,25 0,0 0,-25 0,25 0,-25 0,25 25,-25 0,25-1,0-24,-24 25,24 25,0-25,0-1,0 1,0 0,0-25,24 25,-24 0,25-1,-25-24,25 25,-25-25,25 25,0-25,-1 0,1 0,0 25,0-25,0 0,-1-25,1 25,0 0,0-25,0 25,-1-25,1 25,0-24,-25-1,25 25,-25-25,25 0,-25 0,0 1,0-26,0 25,0 0,0 1,0-1,0 25,0-25,0 25,0 0,0 0,-25 0,25 0,0 0,0 25,0-25,0 0,0 0,0 25,0-25,0 0,0 24,0-24,25 0,-25 0,24 0,1 0,0 0,0 0,0 0,0 0,-25 0,24 0,1 0,-25 25,25-25,-25 0,0 25,25-25,-25 25,0 0,0-25,0 24,0 1,0 0,0-25,0 25,0 0,0-25,0 24,0-24,0 25,0-25</inkml:trace>
  <inkml:trace contextRef="#ctx0" brushRef="#br0" timeOffset="40194.299">14982 7069,'0'0,"0"0,0 0,0 25,0-25,0 0,0 0,0 0,0 0,0 0,0 25,25-25,0 0,0 0,0 25,-1-25,26 0,0 0,-1 25,1-25,24 0,1 0,-1 0,0 0,1 0,24 24,0-24,-24 0,24 0,0 0,0 0,1 0,-26 0,25 0,-24 0,-1 0,1 0,-1 0,-24 0,-1 0,-24-24,0 24,0 0,-1 0,-24 0,0 0,0 0,0 0,-24 0,-1 0,0 0,0 0,-24 0,24 0,-25 0</inkml:trace>
  <inkml:trace contextRef="#ctx0" brushRef="#br0" timeOffset="40521.3177">15181 7193,'-50'0,"1"0,-1 0,25 25,0-25,1 0,-1 0,25 0,0 0,0 25,0-25,25 0,-1 0,1 0,25 0,-1 0,26 0,-26 0,26 0,24 0,-25-25,50 25,-24 0,-1 0,25 0,0-25,0 25,25 0,-25 0,0 0,0 0,0 0,0-24,0 24,-25 0,0 0,1 0,-26 0,25 0,-49 0,-1 0,1 0,0 0,-25 0,-1 0,-24 0,0 0,0-25,0 25,0 0,0 0,0 0,0 0,0 0,0 0,0 0,0 0,0 0,0 0,0 0</inkml:trace>
  <inkml:trace contextRef="#ctx0" brushRef="#br0" timeOffset="42047.405">12155 13618,'0'-25,"0"25,0-25,0 25,0 0,0 0,0-25,0 25,0 0,0 0,0 0,0 0,0 0,0 0,0 25,0-25,0 0,0 25,0 0,0-25,0 25,0 24,0-24,0 0,0 24,0-24,0 25,0-1,0 1,0 0,0-1,0 1,0-1,0 1,0 0,0-1,0 1,0-25,0 0,0-1,0 1,24-25,-24 25,0-25,0 0,0 25,0-25,0 0,0 0,0 0,0 0,0 0,0-25,0 25,0 0,0-25,0 25</inkml:trace>
  <inkml:trace contextRef="#ctx0" brushRef="#br0" timeOffset="42744.4448">12378 13469,'0'0,"0"0,0-25,-25 25,25 0,0 0,0 0,0-25,0 25,-25 0,25 0,0 0,0 0,-25 0,25 0,0 0,0 0,-24 25,24-25,0 0,-25 25,25-25,0 25,0 0,-25-1,25 1,0 25,-25-25,25 24,0 1,0-1,-25 1,25 0,0-1,0 1,0-1,0 1,0 0,0-1,0-24,0 25,0-26,0 1,0 0,0 0,0 0,25-25,-25 25,0-25,0 0,0 24,0-24,0 0,0 0,0-24,0 24,0 0,0-25,0 25,25-25,-25 0,0 0,0 0,0 1,0-1,0 0</inkml:trace>
  <inkml:trace contextRef="#ctx0" brushRef="#br0" timeOffset="43032.4613">12179 13543,'0'0,"0"-24,0 24,0-25,0 25,0 0,0 0,0 0,0 0,0 0,0 25,0-25,25 24,-25 1,0 0,0 0,0 0,25 24,-25 1,0-1,0-24,0 50,0-26,0 1,0-1,0 26,0-26,0 1,0 0,0-1,-25 1,25-25,0 24,0-24,0-25,0 25,0 0,0-25,0 0,0 0,0 0,0 0,0 0,0 0,0 0,0-25,0 25,0-25,0 0,25 1,-25-1,0-25,25 25,-25-24</inkml:trace>
  <inkml:trace contextRef="#ctx0" brushRef="#br0" timeOffset="47075.6926">11981 14610,'0'0,"0"-25,0 25,0 0,0 0,0 0,0 0,0 0,0 0,0 0,0 0,0 0,0 0,0 0,0 0,0 25,0-25,25 25,-25-25,0 25,25-25,-25 24,24 1,-24 0,25-25,0 25,0-25,0 25,-25-25,24 0,1 0,25 0,-25-25,-1 25,1-25,0 25,0-25,24 0,-24 1,0-26,0 25,0 0,24 1,-24-26,-25 25,25 0,0 1,-25-1,25 0</inkml:trace>
  <inkml:trace contextRef="#ctx0" brushRef="#br0" timeOffset="47747.731">11435 16073,'-24'0,"-1"0,0 25,0-25,0 0,0 0,1 0,24 25,-25-25,25 0,0 0,0 0,0 25,25-25,-25 0,24 0,1 25,0-25,25 0,-25 0,24 0,1 0,24 0,-24 0,24 0,25-25,-24 25,24 0,0 0,25-25,-25 25,25-25,1 25,-1-25,24 25,-24 0,0-24,25 24,-25 0,0 0,0-25,0 25,0 0,0 0,0 0,-24 0,-1-25,0 25,0 0,-24 0,-26 0,26 0,-26 0,-24 0,0 25,0-25,0 0,-25 0,0 0,0 0,0 0,-25 0,0 0,0 0,-24 0</inkml:trace>
  <inkml:trace contextRef="#ctx0" brushRef="#br0" timeOffset="48115.7521">11485 16247,'-50'0,"26"0,-1 25,0-25,25 0,0 0,0 25,25-25,0 0,-1 0,1 0,0 0,25 0,-1 0,1 0,-1 0,26 0,-26 0,26-25,24 25,-25 0,1-25,24 25,0-25,0 25,26-25,-26 25,25-24,-25 24,25-25,0 25,0-25,0 25,-25-25,25 25,-24-25,24 25,-25 0,0-24,-25 24,26 0,-26 0,-24-25,24 25,-24 0,-1 0,-24 0,0 0,0 0,-25 0,25 0,-25 0,0 0,0 0,-25-25</inkml:trace>
  <inkml:trace contextRef="#ctx0" brushRef="#br0" timeOffset="51663.955">14710 15304,'0'0,"-25"0,25 0,0 0,0 0,0 0,0 0,0 0,0 0,0 0,0 0,25 0,-25 0,24 0,1 0,0 0,0 0,24 0,-24 0,0 0,25-24,-1 24,-24 0,0 0,24 0,-24 0,0 0</inkml:trace>
  <inkml:trace contextRef="#ctx0" brushRef="#br0" timeOffset="51847.9655">14883 15478,'0'0,"0"0,0 0,0 0,0 0,0 0,0 0,25 0,-25 0,25 0,0 0,-25 0,24 0,1 0,25 0,-25 0,-1 0,26-25,-25 25,24-24,-24 24</inkml:trace>
  <inkml:trace contextRef="#ctx0" brushRef="#br0" timeOffset="52327.993">15751 15106,'0'0,"0"0,-24 0,24 0,0 0,0 0,0 0,0 0,0 0,0 25,0-25,0 25,0-1,0 1,0 0,24 0,-24 0,0-1,0 1,25 25,-25-25,0 0,0-25,0 24,25 1,-25 0,0-25,0 0,0 25,0-25,0 0,0 0,0 0,0 0,0 0,0 0,0 0,0-25,0 25,0-25,0 0,0 1,-25-1,25 0,0 0,-25-25,25 26,0-26,-24 0,24 1,-25-1,25 1,-25-1,25 0,0 1,0-1,0 1,0 24,0-25,25 25,-25 1,25-1,-1 0,1 25,0 0,0-25,0 25,-1 0,1 25,0-25,0 0,0 25,-1-25,-24 25,0-1,0 1,0-25,0 25,0 0,-24 0,-1-1,25 1,-25 0,0 0,-24 24,24-24,0 0</inkml:trace>
  <inkml:trace contextRef="#ctx0" brushRef="#br0" timeOffset="53340.0509">16123 15230,'0'25,"0"-25,0 0,0 25,25-25,-25 0,0 0,25 0,-25 24,25-24,-25 0,25 0,-25 0,24 0,-24 0,25-24,-25 24,25 0,-25-25,25 25,-25-25,25 0,-25 25,24-25,-24 1,0-1,25 25,-25-25,0 0,0 25,0-25,-25 1,25 24,-24 0,24-25,-25 25,25 0,-25 0,25 0,-25 0,0 0,25 0,-24 0,24 25,-25-25,25 0,-25 24,25-24,0 25,-25 0,25 0,0 0,0-1,0 1,0-25,25 25,-25 0,25 0,-25-1,25 1,-1-25,-24 25,25-25,0 25,0-25,0 25,-1-25,1 0,0 0,0 0,0 0,24 0,-24 0,0-25,0 25,-1 0,1-25,-25 25,25-25,-25 25,25-25,-25 25,0-24,0-1,0 25,0-25,0 0,0 25,0-25,-25 25,25-24,-25 24,0 0,25-25,-24 25,24 0,-25 0,25 0,0 0,0 0,0-25,0 25,0 0,0 0,0 0,0 0,25 0,-25 0,24-25,1 25,-25 0,25 0,-25 0,25 0,0 0,-25 0,0 25,25-25,-25 0,0 25,24-25,-24 25,0-1,0-24,0 25,0 0,25-25,-25 25,0 0,0-25,0 24,25-24,-25 0,0 25,25-25,-25 0,25 0,-25 0,24 0,-24 0,25 0,-25 0,25-25,0 25,0-24,-25 24,24-25,1 25,0-25,-25 0,25 0,0 1,-25-1,0 0,24 25,-24-50,0 26,0-1,0 25,-24-25,24 0,0 0,-25 25,25 0,-25 0,25 0,-25 0,25 0,0 0,-25 25,25-25,0 25,0-25,0 25,25 0,-25-25,25 24,0 1,0 0,-1 0,1-25,0 25,0-1,-25-24,25 25,-1 0,1-25,0 25,-25-25,25 25,-25-1,25-24,-25 25,0-25,0 25,0-25,-25 0,25 0,-25 25,25-25,-25 0,0 0,1 0,-1 0,25 0,-25-25,0 25,0 0,1-25,24 25,-25 0,25-25</inkml:trace>
  <inkml:trace contextRef="#ctx0" brushRef="#br0" timeOffset="53891.0824">17761 15106,'49'0,"-24"0,0-25,-25 25,25-25,-25 25,0-24,-25 24,25-25,-25 25,0-25,0 25,1 0,-26 0,25 0,0 0,0 0,-24 25,24-25,0 25,0-25,1 24,24 1,-25 0,25 0,0 0,0-1,0-24,0 25,0 0,25 0,-25 0,24-25,-24 24,25-24,0 25,0-25,-25 0,25 0,-1 0,1 0,-25 0,25-25,0 25,-25 0,25-24,-25 24,0-25,25 0,-25 0,0 25,24-25,-24 1,0-1,0 25,0-25,0 25,0-25,0 25,25 0,-25 0,0 0,0 0,25 0,-25 0,0 25,25-25,-25 0,0 25,25-25,-25 25,0-25,0 24,24-24,-24 25,0-25,0 25,0-25,0 0,0 0,0 0,0 0,0 0,0 0,25 0,-25 0,0 0,0-25,25 25,-25-25,25 1,-25 24,25-25,-1 0,-24 0,25 25,0-25,0 25,0-24,-1 24,1 0,0 0,0 0,0 0,-1 24,-24-24,25 25,-25 0,25-25,-25 25,0 0,0-1,0 1,0-25</inkml:trace>
  <inkml:trace contextRef="#ctx0" brushRef="#br0" timeOffset="54252.103">16272 15850,'-25'0,"-24"25,24-25,25 0,-25 0,25 0,0 0,25 0,-25 0,25-25,0 25,-1 0,26 0,0 0,-1-25,1 25,24 0,1-24,24 24,0 0,0-25,1 25,24-25,-25 25,25-25,0 25,0-25,-25 25,25 0,-25-24,1 24,-1 0,0 0,-25 0,1 0,-1 0,-24 0,24-25,-49 25,25 0,-26 0,1 0,-25 0,25 0,-25 0,0 0,0 0,-25 0,25 0,-25-25</inkml:trace>
  <inkml:trace contextRef="#ctx0" brushRef="#br0" timeOffset="57096.2657">4118 9674,'-25'0,"25"0,-25 0,25 0,-24 0,24 0,0 0,0 0,0 25,0-25,0 0,0 0,0 24,24-24,-24 0,25 25,-25-25,25 25,0-25,24 0,-24 25,25-25,-1 0,1 0,0 25,-1-25,26 0,-26 0,26 0,-1 0,0-25,1 25,-1 0,1-25,-1 25,1 0,-1-25,0 25,-24 0</inkml:trace>
  <inkml:trace contextRef="#ctx0" brushRef="#br0" timeOffset="59136.3824">11981 16222,'0'0,"0"25,0-25,-25 25,25-25,0 25,-25-25,25 24,-24 1,-1-25,25 25,-25 0,0 0,-24 24,24-24,0 0,-25 0,26 0,-26 24,0-24,1 0,-1 0,1-1,-1 1,0 0,1 0,-1-25,0 25,1-25,-26 24,26-24,-1 25,-24-25,24 0,1 0,-1 0,-24 0,24-25,0 25,1-24,-1 24,1-25,24 0,-25 0,0 0,26 1,-26-26,25 25,0 0,1 1,-26-26,50 25,-25 0,0 1,1-1,24 0,0 25,0-25,0 25,0-25,0 25,0 0,0 0,0 0,0 0,0 0,24 0,-24 0,25 0,-25 0,0 0,25 0,-25 25</inkml:trace>
  <inkml:trace contextRef="#ctx0" brushRef="#br0" timeOffset="59504.4034">10145 16321,'0'0,"0"0,0 0,0 0,0 0,0 0,0 0,0 0,0 0,0 0,0 0,-24 0,24 0,0 25,-25-25,25 0,-25 25,25 0,-25-25,25 25,-25-25,1 25,24-1,-25-24,0 25,25 0,-25-25,25 25,-25-25,25 0,-24 0,24 0,0 0,-25 0,25 0,0-25,0 25,0-25,0 25,0-25,0 1,0 24,0-25,0 0,25 25,-25-25,0 0,24 25,-24 0,25-25,-25 25,0 0,25 0,-25 25,0-25,25 0,-25 25,25 0,-25-25,24 25,-24 0,25-1,-25 1,25 0,-25 0,25-25</inkml:trace>
  <inkml:trace contextRef="#ctx0" brushRef="#br0" timeOffset="60459.4581">10542 15801,'0'24,"-24"-24,24 0,-25 0,25 0,-25 0,25 0,0 0,0 0,0 0,0 0,0 0,0 0,0 0,0 0,0 0,0 0,0 0,0 0,25 0,0 0,-25 0,24 0,1 0,25 0,-25 0,-1 0,26 0,-25-24,0 24,24 0,-24 0,0 0,0 0,-25 0,24 0,-24-25,25 25,-25 0,0 0,0 0,-25 0,25 0,-24 25,24-25,-25 0,0 0,0 0,-24 0,24 0,0 0,-25 0,26 24,-1-24,0 0,0 0,25 0,-25 0,25 0,0 0,0 0,0 0,0 0,0 0,25 25,-25-25,25 0,0 0,0 0,-1 0</inkml:trace>
  <inkml:trace contextRef="#ctx0" brushRef="#br0" timeOffset="61175.499">9575 15577,'0'-24,"0"24,0 0,0 0,0 0,0-25,0 25,0 0,0 0,0 0,0 0,0 0,0 0,0 0,0 25,0-25,25 24,-25-24,0 25,0 0,25 0,-25 0,24-1,-24 26,0-25,25 0,-25 24,0-24,25 0,-25 0,0-1,0 1,0 0,0 0,25-25,-25 25,0-25,0 24,0-24,0 0,0 0,0 0,0 0</inkml:trace>
  <inkml:trace contextRef="#ctx0" brushRef="#br0" timeOffset="61560.5211">10121 15553,'0'0,"0"0,0 0,0 0,0 0,0 0,0 0,0 24,0-24,-25 25,25-25,-25 25,25-25,-25 25,0 0,1-1,-1 1,25 0,-25-25,0 25,0 0,1-25,-1 24,25-24,-25 0,25 0,-25 25,25-25,0 0,0 0,0 0,0-25,0 25,0 0,0 0,25 0,-25 0,25 0,-25-24,25 24,-1 0,-24 24,25-24,0 0,0 25,0-25,-1 25,1-25,0 25,25-25,-26 25,1-1,25-24,-25 25,-1 0</inkml:trace>
  <inkml:trace contextRef="#ctx0" brushRef="#br0" timeOffset="68357.9098">3399 11509,'-25'0,"0"0,0 0,0 0,-24 0,24 0,0 0,0 0,1 0,-1 0,-25 0,25 0,1 0,-1 0,0 0,0 0,0 0,0 0,1 0,-1 0,0 0,0 0,0 0,1 0,-1 0,0 0,0 0,0 0,1 0,-1 0,0 0,25 0,-25 0,0 0,1 25,-1-25,0 0,25 25,-25-25,0 0,1 25,-1-25,0 25,25-25,-25 24,25-24,-25 25,1-25,24 25,0-25,-25 0,25 25,-25-25,25 25,0-25,-25 24,25-24,0 25,0-25,-25 25,25-25,0 25,-24 0,24-25,0 24,0-24,-25 25,25 0,0-25,0 25,0 0,0-1,0-24,-25 25,25 0,0 0,0-25,0 25,25-1,-25 1,0-25,0 25,25 0,-25-25,24 25,-24 0,0-1,25-24,0 25,-25 0,25 0,-25-25,25 25,-1-1,-24 1,25 0,0-25,-25 25,25 0,0-1,-1 1,-24-25,25 25,0 0,0-25,0 25,-25-1,24-24,1 25,0 0,0-25,0 25,-1-25,1 25,0-1,0-24,0 25,-1 0,1-25,0 25,0 0,0-25,-1 24,1-24,0 25,0-25,0 25,0-25,24 0,-24 25,0-25,0 25,24-25,-24 0,0 0,0 24,24-24,-24 0,0 0,0 0,24 0,-24 25,0-25,0 0,-1 0,1 0,0 0,0 25,0-25,24 0,-24 0,0 0,0 25,-1-25,1 0,25 0,-25 0,-1 0,26 0,-25 25,0-25,24 0,-24 0,0 0,25 0,-26 0,26 0,-25 0,24 0,-24 0,0 0,25 0,-26 0,1 0,25 0,-25 0,24 0,-24 0,0 24,24-24,-24 0,0 0,0 0,24 0,-24 0,0 0,25 0,-26 0,1 0,0 0,25 0,-25 0,-1 0,26-24,-25 24,24 0,-24 0,0 0,0 0,24 0,-24-25,0 25,0 0,0 0,24 0,-24-25,0 25,0 0,-1-25,1 25,25 0,-25-25,-1 25,1 0,0-24,0 24,0-25,-1 25,1-25,-25 25,25-25,0 25,0-25,-25 25,24-24,1 24,0-25,-25 0,25 25,-25-25,25 0,-1 1,-24 24,25-25,-25 0,0 0,25 0,-25 1,25 24,-25-25,0 0,25 0,-25 0,0 1,0-1,0 25,25-25,-25 0,0 0,0 25,0-24,0-1,0 0,0 25,-25-25,25 0,-25 25,25-24,0-1,-25 25,25-25,-25 0,25 0,-25 25,25-25,-24 1,-1-1,25 25,-25-25,0 0,0 25,1-25,-1 1,25-1,-25 25,0-25,0 0,1 25,-1-25,0 1,-25-1,26 25,-1-25,0 0,-25 25,26-25,-1 1,-25 24,1-25,24 0,-25 25,25-25,-24 25,-1-25,25 1,-24 24,-1-25,25 25,-24 0,-1-25,0 25,26-25,-26 25,0-25,26 25,-26 0,0-24,26 24,-26 0,0 0,26-25,-26 25,0 0,26 0,-26 0,0 0,1-25,24 25,-25 0,1 0,-1 0,1 0,-1-25,0 25,25 0,-24 0,-1 0,25 0,-24 0,-1 0,25 25,-24-25,-1 0,1 25,-1-25,0 0,1 25,-1-25,1 24,-26 1,26-25,-1 25,-24 0,24 0,-25-1,26 1,-26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2:42:22.170"/>
    </inkml:context>
    <inkml:brush xml:id="br0">
      <inkml:brushProperty name="width" value="0.05292" units="cm"/>
      <inkml:brushProperty name="height" value="0.05292" units="cm"/>
      <inkml:brushProperty name="color" value="#FF0000"/>
    </inkml:brush>
  </inkml:definitions>
  <inkml:trace contextRef="#ctx0" brushRef="#br0">10195 6548,'25'-24,"-25"24,25 0,-25-25,24 25,-24 0,0-25,0 25,0 0,0 0,0 0,0 0,0 0,0 0,0 0,0 0,0 0,0 25,0-25,-24 0,-1 25,0-1,0-24,0 25,-24 0,24 25,-25-26,1 1,-1 25,1-25,-1-1,25 26,-24-25,-1 25,25-26,0 1,1 0,-1 0,25-25,-25 25,25-25,0 0,0 0,0 0,0 0,0 0,0 0,0 0,0 0,0-25</inkml:trace>
  <inkml:trace contextRef="#ctx0" brushRef="#br0" timeOffset="614.0351">9724 5779,'0'0,"0"0,0 0,0-24,0 24,0 0,0 0,0 0,0 0,0 0,0 0,0 0,0 0,0 0,25 0,-25 0,24 0,1 0,0-25,0 25,0 0,24 0,-24 0,0 0,0 0,-1 0,1 0,0 0,0 0,0 0,-25 0</inkml:trace>
  <inkml:trace contextRef="#ctx0" brushRef="#br0" timeOffset="816.0467">9773 5928,'0'25,"-24"-25,24 0,0 0,0 0,0 0,0 0,0 0,0 0,0 0,24 0,1 0,-25 25,25-25,0 0,24 0,-24 0,0 0,25-25,-1 25,-24 0,25 0,-1 0,1 0,-1-25,1 25,-25 0</inkml:trace>
  <inkml:trace contextRef="#ctx0" brushRef="#br0" timeOffset="1769.1012">17339 6176,'-25'0,"25"0,-25-24,25 24,-25 0,25 0,0-25,0 25,0 0,0 0,0 0,0 0,0 0,0 25,0-25,0 0,0 24,0 1,0 0,0 0,25 0,-25-1,25 1,0 25,-25-1,25-24,24 25,-24-25,0 24,0-24,-1 25,1-26,25 1,-25 0,-1 0,1 0,-25-25,25 24,0-24,0 25,-25-25,25 0,-1 25,-24-25</inkml:trace>
  <inkml:trace contextRef="#ctx0" brushRef="#br0" timeOffset="2052.1174">17959 6201,'0'-25,"0"25,0-24,0 24,0-25,0 25,0 0,0-25,0 25,0 0,0 0,-25 0,25 25,-25-25,1 0,24 25,-50-1,25 1,0 0,-24 0,-1 24,0 1,1 0,-1-1,1 1,-1 24,-24-24,24-1,0 1,1 0,-1-1,25-24,1 0,-1 25,0-26,0 1,25-25,-25 25,25 0,0-25,0 0</inkml:trace>
  <inkml:trace contextRef="#ctx0" brushRef="#br0" timeOffset="2942.1683">22870 6276,'0'0,"0"-25,0 25,0 0,0-25,0 25,0 0,0 0,0 0,0 0,0 0,0 0,25 0,-25 0,25 25,-25-25,25 25,-1-25,1 24,0 1,0 25,0-25,24-1,-24 26,25 0,-25-26,24 26,1 0,-25-26,24 26,1 0,-25-26,24 26,-24-25,25 0,-26 24,1-24,0 0,0 0,0 0,-1-1,1-24,0 25,-25-25,25 0,-25 0,25 0,-25 0</inkml:trace>
  <inkml:trace contextRef="#ctx0" brushRef="#br0" timeOffset="3201.1831">23986 6449,'0'-25,"0"1,0-1,0 0,-24 0,24 25,0-25,-25 1,25 24,0 0,-25-25,25 25,-25 0,0 0,1 25,-1-25,0 24,0 1,-24 0,-1 0,0 0,1-1,-1 1,1 25,-1-25,0-1,-24 1,24 25,1-25,-1-1,25 1,-24 0,-1-25,0 25,26 0,-26-1,0-24,26 25,-26 0</inkml:trace>
  <inkml:trace contextRef="#ctx0" brushRef="#br0" timeOffset="4552.2604">7541 7516,'0'0,"0"0,0-25,0 25,0 0,0 0,0 0,0 0,-25 0,25 0,0 0,0 0,0 0,0 0,0 0,0 0,0 25,0-25,25 25,-25-1,25 1,-25 25,25-25,-1 24,1 1,0-1,0 1,0 0,-1-1,1 1,0 0,0-1,0 1,-1-1,1-24,0 25,0-25,-25-1,25 1,-1-25,-24 25,25 0,-25-25,0 0,25 0,-25 0</inkml:trace>
  <inkml:trace contextRef="#ctx0" brushRef="#br0" timeOffset="4824.2759">8012 7516,'0'0,"0"-25,0 25,0-25,-25 25,25 0,0 0,0 0,0 0,-24 0,24 0,-25 25,25-25,-25 25,0 0,0-1,1 1,-1 0,-25 25,25-26,-24 26,24 0,-25-1,1 1,-1 24,1-24,-1 0,0-1,26 1,-26-1,0-24,26 0,-1 25,0-26,0-24,25 25,-25 0,25-25,-25 25,25-25,0 0</inkml:trace>
  <inkml:trace contextRef="#ctx0" brushRef="#br0" timeOffset="10770.616">8310 8533,'0'0,"0"0,0 0,-25 0,25 0,0 0,0 0,0 0,0 0,0 0,0 0,0 0,0 0,0 0,0 0,0 25,0-25,25 0,-25 0,25 0,0 0,-1 0,1 24,0-24,25 0,-1 0,-24 0,25-24,24 24,-24 0,-1 0,26 0,-26-25,26 25,-26 0,1 0,24 0,-24 0,-1 0,1-25</inkml:trace>
  <inkml:trace contextRef="#ctx0" brushRef="#br0" timeOffset="11686.6684">10220 8508,'0'0,"0"-25,0 25,0 0,0 0,0 0,0 0,0 0,0 0,0 0,0 0,0 0,0 0,0 0,0 25,25-25,-1 0,-24 0,25 0,0 0,25 0,-1 0,-24 0,50 0,-26 0,26 0,-1 0,0 0,1 0,-1-25,25 25,-24 0,24 0,0 0,-24 0,24 0,0 0,-24 0,24 0,-25 0,25 0,-24 0,-1 0,1 0,-1 0,0 0,1 0,-1 0,-24 0,24 25,-24-25,0 0,-1 0,1 0,-1 0,-24 0,0 0,0 0,-25-25,25 25,-25 0,0 0,0 0,0 0,0 0,0-25,0 25</inkml:trace>
  <inkml:trace contextRef="#ctx0" brushRef="#br0" timeOffset="13842.7918">8384 8533,'0'0,"0"0,0 0,0 0,0 0,0 0,0 0,0 0,0 0,0 0,25 0,-25 0,0 0,25 0,0 0,0 0,-1 0,1 0,25 0,-25 0,24 0,1 0,-1 0,1 0,0 0,-1-25,26 25,-26 0,26 0,-26 0,1 0,-1-25,1 25,0 0,-25 0,-1 0,1 0,0 0,0 0,-25 0,0 0,0 0,0 0,0 0,-25 0,25 0,-25 0</inkml:trace>
  <inkml:trace contextRef="#ctx0" brushRef="#br0" timeOffset="14054.8039">8657 8558,'-25'0,"-24"24,24-24,-25 0,26 0,-1 0,0 25,0-25,25 0,0 0,0 0,0 0,0 0,0 0,25 0,-25 0,25 25,0-25,24 0,-24 0,0 0,24 0,1-25,0 25,-1 0,1 0,24-25,-24 25,24 0,-24-24,24 24,-24 0,24 0,-24-25</inkml:trace>
  <inkml:trace contextRef="#ctx0" brushRef="#br0" timeOffset="15278.8739">10220 8533,'0'0,"0"-25,-25 25,25 0,0 0,0 0,0 0,0 0,0 0,0 0,0 0,0 0,0 0,25 0,-25 25,25-25,-1 0,-24 0,50 0,-25 0,0 0,24 0,-24 0,25 0,24 0,-24 0,24 0,1 0,-1 0,0 0,1 0,24 0,-25 0,1 0,24 0,-24 0,-1 0,25 25,-24-25,-1 0,0 0,1 0,-1 0,1 0,-26 0,26 0,-26 0,1-25,-1 25,-24 0,0 0,25 0,-50 0,24 0,1 0,-25 0,0 0,0 0,0 0,0-25,0 25,0 0,0 0,0 0,0 0,-25 0,25 0,0 0,0-25,0 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0,0-25,0 25,0 0,-24 0,24 0,0-24</inkml:trace>
  <inkml:trace contextRef="#ctx0" brushRef="#br0" timeOffset="16278.9311">8558 8582,'50'0,"-1"0,26 0,-26 0</inkml:trace>
  <inkml:trace contextRef="#ctx0" brushRef="#br0" timeOffset="16862.9645">11063 8508,'0'0,"0"0,0 0,0 0,0 0,0 0,0 0,0 0,0 0,0 0,25 0,-25 25,25-25,0 0,-25 0,24 0,26 0,-25 0,0 25,24-25,1 0,0 0,-1 0,1 0,24 0,-24 0,24 0,-24 0,24 0,1 0,-1 0,-24 0,24 0,0 0,-24 0,24 0,-24 0,24 0,-24 0,0 0,-25 0,24 0</inkml:trace>
  <inkml:trace contextRef="#ctx0" brushRef="#br0" timeOffset="17858.0214">2853 8508,'25'0,"-25"0,24 0,-24 25,25-25,0 0,0 0,0 0,0 0,-1 0,26 0,0 0,-1 25,-24-25,49 0,-24 0,0 0,24 0,-24 0,24 24,-24-24,24 0,0 0,1 0,-1 0,26 0,-26 0,0 0,26 0,-26 25,25-25,-24 0,-1 0,25 0,-24 0,24 0,-25 0,1 0,24-25,-25 25,1 0,-1 0,1 0,24 0,-25 0,1 0,-26 0,26 0,-1 0,-24-24,-1 24,1 0,-1 0,1 0,0 0,-25 0,-1 0,1 0,0 0,-25 0,25 0,-25 0,0 0,0 0,0 0,0 0,0 0</inkml:trace>
  <inkml:trace contextRef="#ctx0" brushRef="#br0" timeOffset="18319.0478">3225 8558,'0'0,"-25"0,0 0,25 0,0 0,0 0,0 0,0 0,0 0,0 0,25 24,0-24,-25 0,50 0,-26 0,1 0,25 0,-1 0,1 0,0 0,24 0,-24 0,24 0,0 0,26 0,-26 0,1 0,24 0,0 0,0 0,0 0,1 0,-1 0,0 0,0-24,0 24,1 0,24 0,-25 0,-25 0,26 0,-1-25,-25 25,25 0,-24 0,-1 0,-24 0,24 0,-24 0,-1 0,-24 0,25 0,-25 0,0 0,-1 0,-24-25,25 25,-25 0,0 0,0 0,0 0,0 0,0 0,0 0</inkml:trace>
  <inkml:trace contextRef="#ctx0" brushRef="#br0" timeOffset="22526.2884">2704 8359,'0'0,"0"0,0 0,0 0,0 0,0 0,0 0,0 0,0 0,0 0,0 0,0 0,0 0,0 0,0 25,0-25,0 0,25 25,-25-25,0 25,0-1,0-24,25 25,-25-25,0 25,0-25,24 25,-24-25,25 0,-25 25,0-25,25 0,0 0,-25 0,25 0,-1 0,-24 0,25 0,0 0,0 0,0 0,0 0,-1-25,1 25,25 0,-25-25,-1 25,1 0,0 0,25-25,-26 25,1 0,25 0,-25 0,-1 0,1 0,0 0,0 0,0 0,-1 0,1 0,-25 0,25 0,0 25,-25-25,25 0,-25 0,24 25,-24-25,25 0,74 49,-74-49,-25 0,25 0,0 0,0 0,-1 0,-24 0,25 0,0 0,0-24,0 24,24 0,-24-25,0 25,0 0,0-25,24 25,-24 0,0-25,0 25,-1 0,1 0,0 0,0-25,0 25,-25 0,24 0,1 25,-25-25,25 0,-25 0,25 25,-25-25,25 0,-25 25,24-25,-24 0,0 25,25-25,-25 0,25 24,-25-24,0 0,25 0,0 25,-25-25,24 0,-24 0,25 0,0 0,0 0,0 0,-1 0,1 0,0 0,0 0,0-25,-1 25,26 0,-25-24,0 24,24 0,-24-25,0 25,25 0,-26 0,1-25,25 25,-25 0,-1 0,1 0,0 0,0 0,0 0,-1 25,1-25,-25 0,25 25,0-25,-25 0,25 24,-1-24,-24 25,25-25,-25 0,25 25,-25-25,25 0,-25 25,25-25,-25 0,24 0,-24 25,25-25,0 0,-25 0,25 0,0 0,-25 0,24 0,-24 0,0-25,25 25,-25 0,0 0,0 0,25 0,-25 0,0 0,0 0,0 0,0-25,0 25,0 0,0 0,0 0,25 0,-25 0,0 0,0 0,0 0,0-25,0 25,0 0,0 0,0 0,0 0,0 0,0 0,0 0,0 0,0 0,0 0,0 0,0 0,0 0,0 0,0 0,0-25</inkml:trace>
  <inkml:trace contextRef="#ctx0" brushRef="#br0" timeOffset="23694.3552">5085 8359,'25'25,"-25"-25,0 25,0-25,0 25,25-25,-25 24,0-24,25 25,-25-25,25 0,-1 0,1 0,0 0,0 0,0 0,24 0,1-25,-25 25,24-24,26 24</inkml:trace>
  <inkml:trace contextRef="#ctx0" brushRef="#br0" timeOffset="25422.4541">18331 7045,'0'0,"0"-25,0 25,0 0,0-25,0 25,0 0,0 0,0-25,0 25,0 0,0 0,0 0,0 0,0 0,0 0,0 0,0 25,0-25,0 0,0 25,0-25,0 25,0-1,0 1,0 0,0 0,0 0,0-25,0 24,25 1,-25 0,25 0,-25-25,0 25,24-25,-24 24,25-24,-25 25,25-25,0 0,0 0,-25 0,24 0,1 0,0 0,0 0,0 0,24-25,-24 25,0 0,24 0,-24 0,25-24,-25 24,24 0,1 0,0 0,-1 0,1 0,-1 0,1 0,0 0,-1 0,1 0,-1 0,1 0,-25 0,24 0,1 24,-25-24,24 0,-24 25,0-25,25 0,-26 25,26-25,-25 0,0 0,24 25,-24-25,25 0,-25 25,-1-25,26 0,-25 24,24-24,-24 0,0 0,25 25,-26-25,26 0,-25 0,0 0,-1 25,1-25,25 0,-25 0,-1 0,1 0,0 0,25 25,-26-25,1 0,25 0,-25 0,24 0,-24 0,25 0,-1 0,-24 0,25 0,-25 0,24 25,-24-25,25 0,-26 0,1 0,25-25,-25 25,-1 0,26 0,-25 0,0 0,-1-25,26 25,-25 0,0 0,-1 0,26-25,-25 25,0 0,-1 0,1-25,0 25,0 0,0 0,-1-24,1 24,0 0,0 0,0-25,-1 25,1 0,0-25,0 25,0-25,24 25,-24-25,0 25,0-24,0 24,-1-25,1 25,25 0,-25-25,-1 25,1-25,0 25,0-25,0 25,-1-24,1 24,0-25,0 25,0-25,-25 25,24-25,-24 0,25 25,-25-24,0-1,0 25,25-25,-25 0,0 25,0-25,0 25</inkml:trace>
  <inkml:trace contextRef="#ctx0" brushRef="#br0" timeOffset="28478.6289">19224 7243,'74'0,"1"0,-1 0,25 0,-24 0,-1 0,1 0,24 0,-25 0,1 0,-1 0,1 0,-26 0,26 0,-26 0,26 0,-26 0,1 0,-1 0,1 0,0 0,-1 0,-24 0,25 0,-1 0,1 0,-25 0,24 0,-24 0,25-25,-25 25,-1 0,1 0,0 0,-25 0,25 0,-25 0,0 0,0-25,0 25,0 0,0 0,0 0,0 0</inkml:trace>
  <inkml:trace contextRef="#ctx0" brushRef="#br0" timeOffset="29562.6909">18777 7268,'25'0,"-25"0,25 0,0 0,0 25,0-25,24 0,-24 0,25 0,24 0,-24 0,24 0,-24 24,24-24,25 0,-24 0,24 0,-25 0,25 0,1 0,-1 0,25 0,-25 0,0 0,25 0,-24 0,-1-24,25 24,-25 0,0 0,1 0,-1-25,-25 25,25 0,-24 0,-1 0,1 0,-1 0,-24 0,-1 0,1 0,-1 0,1 0,-25 0,0-25,-1 25,1 0,-25 0,25 0,-25 0,0 0,0 0,0 0,0 0,0 0,-25 0,25 0,-25 0</inkml:trace>
  <inkml:trace contextRef="#ctx0" brushRef="#br0" timeOffset="30738.7582">12676 7045,'0'0,"0"0,0 0,0 0,0 0,0 0,0 0,0 0,0 0,0 0,0 0,0 0,0 0,0 0,0 0,0 0,0 24,0-24,0 25,0-25,0 25,0 0,0 0,0-1,0 1,0 0,0 0,0 0,24-1,-24 1,25-25,-25 25,25 0,0-25,0 25,24-25,-24 24,25-24,-26 0,51 0,-26 0,1 0,0 0,24 0,0 0,-24 0,24 0,1 0,-1-24,1 24,-1 0,25 0,-24 0,-1 0,1-25,24 25,-25 0,25 0,-24 0,-1 0,26 0,-26 0,0 0,26 0,-26 0,0 0,1 0,-1 0,1 0,-1 0,0 0,-24 0,24 0,-24 0,24 0,-24 0,0 0,-1 0,1 0,0 0,-1 0,-24 0,25 0,-26-25,1 25,0 0,0 0,0 0,-1 0,1 0,-25 0,25 0,-25-25,25 25,-25 0,25 0,-25-25,0 25,24-24,-24 24,0-25,25 25,-25-25,0 25,0-25,0 0,0 25,0-24,0-1,0 0,0 25,0-25,0 0,0 1,0-1,0 25</inkml:trace>
  <inkml:trace contextRef="#ctx0" brushRef="#br0" timeOffset="34298.9618">12477 7342,'-25'0,"25"0,0 0,0 0,0 0,0 0,-25 0,25 0,0 0,0 0,0 0,0 0,0 0,0 0,0 25,0-25,0 0,0 0,25 0,-25 0,25 0,-25 0,25 0,0 0,0 25,24-25,-24 0,25 0,24 0,-24 0,24 0,0 0,1 0,24-25,-25 25,26 0,-1 0,0 0,0-25,1 25,-1 0,0 0,0-25,0 25,25 0,-49 0,24-24,0 24,1-25,-26 25,372-50,-371 50,-26 0,1 0,-25 0,0 0,24-25,-49 25,25 0,-25 0,25 0,-25 0,0 0,0 0,0 0,0 0,0 0,0 0,0 0,0 0,0 0</inkml:trace>
  <inkml:trace contextRef="#ctx0" brushRef="#br0" timeOffset="37304.1337">12254 5829,'74'0,"1"0,24 25,0-25,0 0,1 0,-1 0,25 0,-25 0,0 25,25-25,-25 0,1 0,24 0,-25 25,0-25,0 0,1 0,-1 0,0 0,-25 24,26-24,-26 0,1 0,-1 0,-24 0,-1 0,26 0,-26 0,-24 0,25 0,-26 0,1 0,0 0,0 0,-25 0,0 0,0 0,0 0,0 0</inkml:trace>
  <inkml:trace contextRef="#ctx0" brushRef="#br0" timeOffset="39212.2428">19472 8582,'-25'0,"0"0,1 0,24 0,-25 0,25 0,0 0,-25 0,25 0,0 0,0 0,0 0,25 0,-25 0,25 0,-1 0,1 0,0 0,0 0,24 0,1 0,0-24,-1 24,1 0,24 0,1 0,-26 0,51 0,-26-25,0 25,1 0,-1 0,1 0,-1 0,0-25,1 25,-26 0,1 0,0 0,-26 0,26 0,-50 0,25 0,-25 0,0 0,0 0,0 0,-25 0,0 0,0 0,1 0,-1 0,-25 0,1 0,-1 0,0 25,-24-25,0 0,24 0,-24 25,-1-25,1 0,-1 24,1-24,0 0,-1 0,25 0,1 0,24 0,0 0,0 0,25 0,0 0,0 0,25 0,0 0,0 0,24-24,1 24,0 0,24 0,1 0,-1 0,0-25,1 25,-1 0,1 0,-1 0,25 0,-24 0,-1 0,0-25,1 25,-1 0,-24 0,0 0,-26 0,1 0,0 0,-25 0,0 0,0 0</inkml:trace>
  <inkml:trace contextRef="#ctx0" brushRef="#br0" timeOffset="40389.3101">13072 9897,'0'0,"0"0,0 25,0-25,0 0,0 0,0 0,0 0,0 0,25 0,-25 25,25-25,0 0,0 0,-1 0,26 0,0 0,-1 0,1 0,-1 0,26 24,-1-24,-24 0,24 0,1 0,-1 0,1 0,24 0,-25 0,1 0,24 0,-25 0,1 0,-1 0,1 0,-1 0,0 0,-24 0,24 0,-24 0,0 0,-1 0,1 0,-1 0,-24 0,0 0,0 0,0 0,-25 0,24 0,-24 0,0 0,0 0,0 0,0 0,0 0,0-24,0 24,0 0,0 0,0 0,-24 0,24 0</inkml:trace>
  <inkml:trace contextRef="#ctx0" brushRef="#br0" timeOffset="42362.423">6648 12799,'-25'0,"25"25,0-25,0 0,0 0,0 0,0 0,0 0,25-25,-25 25,25-25,0 1,-25-1,24 0,1 0,0-24,0 24,0 0,-1-25,1 1,0 24,0-25,0 26,-25-1,0 0,0 0,0 0,0 1,0-1,-25 25,0-25,25 25,-25 0,0 0,1 0,-1 25,25 0,-25-25,0 24,0 1,1 25,-1-25,25-1,0 1,-25 0,25 25,0-26,25 1,-25 0,25 0,-1 0,1-1,0-24,25 25,-26 0,1 0,25-25,-25 25,-1-25,1 24,0-24,0 25,0-25,-1 25,-24-25,0 0,0 25,0-25,0 25,0-25,0 0,0 24,-24-24,-1 0,25 0,-25 0,0 0,0 0,25-24,-24 24,-1-25,25 0,0 0,-25 0,25 1,0-1,0 0,25 0,-25 0,25 1,-25-1,24-25,1 25,0 1,0 24,0-25,-1 0,1 25,0 0,0 0,0 0,0 0,-1 0,-24 25,25-25,0 25,0-1,0 1,-25 0,0 0,24 0,-24-1,0 26,0-25,0 0,0-1,0-24,0 25,0 0</inkml:trace>
  <inkml:trace contextRef="#ctx0" brushRef="#br0" timeOffset="42492.4304">7219 12303,'0'0,"0"0,0 0,0-25,0 25</inkml:trace>
  <inkml:trace contextRef="#ctx0" brushRef="#br0" timeOffset="42844.4506">7789 12353,'0'0,"0"0,-25 0,25 0,-25 0,1 0,24 0,-25 25,0-25,0 24,25 1,-25 0,1 0,24 0,0-1,0 1,0 0,0-25,0 25,24 0,-24-1,25-24,0 25,0 0,0-25,-1 25,26-25,-25 25,0-25,-1 24,1-24,0 0,0 25,0-25,-25 0,24 25,-24-25,0 0,0 25,0-25,0 0,0 25,-24-25,-1 0,25 24,-25-24,0 0,-24 0,24 0,0 0,0 0,-24 0,24-24,-25 24,25-25,-24 0</inkml:trace>
  <inkml:trace contextRef="#ctx0" brushRef="#br0" timeOffset="43056.4627">7839 12105,'24'0,"1"-25,0 25,0 0,0 0,-1 0,1 25,-25-1,25 1,0 0,-25 0,25 25,-1-26,-24 26,25 0,0-26,-25 26,25 0,-25-26,0 26,25-25,-25 0,0 24,0-24,0 0,0 0,0-25,0 24,0 1,0-25</inkml:trace>
  <inkml:trace contextRef="#ctx0" brushRef="#br0" timeOffset="43685.4987">8037 12576,'0'0,"0"0,0 0,0 0,0 0,25 0,-25 0,25 0,-25 0,24 0,1 0,-25 0,25-25,0 25,0 0,0 0,-1-25,-24 25,25-24,25 24,-25-25,-1 0,1 25,0-25,-25 0,25 25,0-24,-25 24,24-25,-24 0,0 25,0-25,0 25,-24-25,24 25,-25-24,0 24,0 0,25 0,-25 0,1 0,-1 24,0-24,0 25,0-25,1 25,24 0,-25 0,25-1,0 1,0 0,0 0,0 0,25-1,-1 1,-24 0,25 0,0 0,0-25,0 24,24-24,-24 25,0-25,24 0,-24 0,25 0,-25 0,24 0,1-25,-25 25,-1-24,26 24,-25-25,0 25,-1-25,-24 0,25 25,-25-25,0 1,0-1,0 0,-25 25,1-25,24 0,-25 1,0 24,0-25,0 25,1 0,-1 0,25 0,-25 0,25 0,-25 0,25 0,0 25,0-25,0 0,0 0,0 24,0-24,25 0,-25 0,25 0,0 0,-1 0,-24 0,25 0,25 0,-25 0,-1 0,1 0,0 0,0 0,0 0,-1 25,1-25,0 25,0-25,0 25,-1 0,-24-1,25 1,0 0,-25 0,25-25,0 25,-25-1,24 1,1-25,-25 25,25 0,0-25,-25 25,25-25</inkml:trace>
  <inkml:trace contextRef="#ctx0" brushRef="#br0" timeOffset="44120.5235">6425 14015,'-50'24,"1"26,-1-25,25 0,0-1,25-24,0 25,25-25,-25 25,50-25,-25 0,24-25,1 25,24-25,1 1,24-1,0-25,0 25,0-24,25-1,1 1,23-1,-24 0,25 1,25-1,-25 1,-1-1,26 0,0 1,-25-1,24 1,1-1,-25 25,-1-24,26-1,-50 25,25 0,-25-24,0 24,0 0,-25 0,0 0,-24 25,-1-24,1-1,-26 25,1-25,-25 25,0-25,-1 25,-24-25,0 25,0-24,0 24,0 0,0-25,0 25,0 0,0 0,-24-25,24 25,-25 0,25 0,0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7T12:44:58.755"/>
    </inkml:context>
    <inkml:brush xml:id="br0">
      <inkml:brushProperty name="width" value="0.05292" units="cm"/>
      <inkml:brushProperty name="height" value="0.05292" units="cm"/>
      <inkml:brushProperty name="color" value="#FF0000"/>
    </inkml:brush>
  </inkml:definitions>
  <inkml:trace contextRef="#ctx0" brushRef="#br0">18827 5854,'0'0,"0"0,0 0,0 0,0 0,0 0,0 0,0 0,0 0,25 25,0-25,-25 0,25 0,24 0,-24 0,0 25,24-25,-24 0,25 0,-1 0,1 0,24 0,-24 0,24 0,-24 0,24 0,1 0,-26 0,26 0,-26 0,26 0,-25 0,-1 0</inkml:trace>
  <inkml:trace contextRef="#ctx0" brushRef="#br0" timeOffset="883.0506">23614 5035,'25'-24,"0"24,-25-25,25 25,-25-25,25 25,-25 0,0-25,0 25,0 0,0 0,0 0,0 0,0 0,0 0,0 0,0 0,-25 25,25-25,-25 0,25 25,-25 0,0-1,1 1,-26 0,25 0,-24 24,-1 1,0 0,1-1,-26 1,26 24,-26-24,26-1,-1 1,0 0,1-1,-1-24,25 25,1-26,-1-24,0 25,25 0,-25-25,25 0,0 25,0-25,0 0,0 0,0 0,0 0</inkml:trace>
  <inkml:trace contextRef="#ctx0" brushRef="#br0" timeOffset="1971.1128">23143 4490,'-25'0,"1"-25,-1 25,0 0,25 0,-25-25,0 25,25 0,-25 0,25 0,0-25,0 25,0 0,0 0,0 0,0 0,25 0,-25 0,25 0,0 0,25 0,-26 0,26 0,0-25,-1 25,1 0,-1 0,26-24,-50 24,24 0,1 0,-25 0,-1 0,1 0,0 0</inkml:trace>
  <inkml:trace contextRef="#ctx0" brushRef="#br0" timeOffset="2173.1243">23168 4614,'-50'0,"50"24,-24-24,-1 0,25 25,-25-25,25 0,0 0,0 0,0 0,0 0,0 0,0 0,25 25,0-25,-1 0,1 0,0 0,25 0,-1 0,1 0,-1-25,26 25,-1 0,-24 0,24-25,-24 25,24 0,-24 0</inkml:trace>
  <inkml:trace contextRef="#ctx0" brushRef="#br0" timeOffset="4994.2857">6375 6300,'0'-24,"0"24,0-25,0 25,-25-25,25 25,0 0,0-25,0 25,0 0,0 0,0 0,0 0,0 0,0 0,0 0,0 0,0 0,0 25,0-25,0 25,25 0,-25-1,25 26,0-25,0 24,-1-24,1 25,0-25,25 24,-26-24,1 25,25-26,-25 1,-1 0,26 0,-25 0,0-1,-1 1,1-25,0 25,0-25,-25 0,25 25,-1-25,-24 0,25 0,-25 0,0 0,0 0</inkml:trace>
  <inkml:trace contextRef="#ctx0" brushRef="#br0" timeOffset="5326.3047">6946 6077,'0'-25,"0"25,0-24,0 24,0 0,0-25,0 25,0 0,0 0,0 0,0 0,0 0,0 0,0 0,0 0,0 25,-25-25,25 24,-25 1,25 0,-25 25,0-1,-24 1,24-1,0 1,-24 0,24 24,-25-24,25 24,-24-24,24-1,0 1,-24-1,24 1,0 0,0-25,0-1,25 1,-24 0,24-25,0 25,0-25,0 25,0-25,0 0,0 0,0 0,0 0,0 0,0 0,0 0</inkml:trace>
  <inkml:trace contextRef="#ctx0" brushRef="#br0" timeOffset="6554.3749">16347 6102,'-25'0,"25"-25,-25 25,25 0,0-25,-25 25,25 0,0 0,0 0,0 0,0 0,0 0,0 25,0-25,0 25,0-25,0 25,0 24,25-24,-25 0,25 25,-25-1,25 1,-1-25,1 24,0 1,0-1,0-24,-1 25,26-25,-25 24,0-24,-25 0,24 0,1-1,0 1,-25 0,25-25,-25 25,0-25,0 0,0 25,0-25,0 0,0-25</inkml:trace>
  <inkml:trace contextRef="#ctx0" brushRef="#br0" timeOffset="6826.3905">16868 6152,'0'-25,"0"25,0-25,0 25,0-25,0 25,0 0,0-25,0 25,0 0,0 0,-25 0,25 0,0 0,-25 0,25 25,-25-25,25 25,-25 0,1 0,-1-1,-25 1,25 25,0-1,-24 1,24 0,-25-1,26 1,-26-1,0 1,26 0,-26-26,25 26,-24 0,24-26,0 26,0-25,0 0,1 0,-1-1,0 1,25 0,-25-25,25 25,0-25</inkml:trace>
  <inkml:trace contextRef="#ctx0" brushRef="#br0" timeOffset="7798.4461">21531 6251,'0'0,"-25"-25,25 25,0 0,0-25,0 25,0 0,0 0,0 0,0 0,0 0,0 0,25 25,-25-25,0 25,25 0,-1-1,1 1,0 0,25 25,-26-26,26 26,0 0,-1-26,1 26,-1 0,1-26,0 26,-1-25,1 0,-25-1,24 26,1-25,-25 0,24-25,-24 25,0-1,0-24,0 0,-1 25,1-25</inkml:trace>
  <inkml:trace contextRef="#ctx0" brushRef="#br0" timeOffset="8070.4616">22622 6102,'0'-25,"0"25,0-25,0 25,0 0,0 0,0 25,0-25,0 25,0-25,-25 25,1 0,-1 24,0-24,-25 25,26-1,-26 1,0-1,1 1,-1 0,-24-1,24 1,1-25,-1 24,-25-24,26 25,-1-26,25 1,-24 0,24 0,0 0,0 0,1-1,-1-24,25 25</inkml:trace>
  <inkml:trace contextRef="#ctx0" brushRef="#br0" timeOffset="10242.5859">2406 8434,'0'0,"-24"0,24-25,0 25,0 0,0 0,0 0,0 0,0 0,0 0,0 0,0 0,0 0,0 0,0 25,0-25,0 0,0 0,0 0,0 24,0-24,0 25,0-25,0 25,0 0,0-25,0 25,0-1,0 1,0 0,24-25,-24 25,0 0,25-25,-25 24,25-24,-25 0,0 25,25-25,-25 0,25 25,-25-25,24 0,-24 0,25 0,-25 0,25 0,0 0,0 0,-1 0,1 0,0-25,0 25,0 0,24-25,-24 25,25 0,-26 0,26-24,0 24,-1 0,1-25,-25 25,24 0,1-25,0 25,-1 0,1 0,-1 0,-24 0,25 0,-1-25,-24 25,25 0,-25 0,24 0,-24 0,25 0,-26 0,26 25,-25-25,0 0,24 0,-24 0,25 0,-25 0,24 0,-24 0,25 0,-26 0,26 0,-25 0,24 0,-24 0,25 0,-25 0,24-25,1 25,-25 0,24 0,-24 0,25 0,-26 0,26 0,0 0,-26 0,26 0,0 0,-26 0,26 0,0 0,-25 0,24 0,1 0,-25 0,24 0,1 0,-1 0,-24 0,25 0,-1 0,-24 0,25 0,-1 0,1 0,-25 0,24 0,1 0,0 0,-26 0,26 0,0 0,-26 0,26 0,-25 0,24 0,-24 0,25 0,-25 0,24 0,-24 0,0 0,25 0,-26 0,26 0,-25 0,0 0,24 0,-24 0,25 0,-26 0,26 0,-25 0,24-25,-24 25,25 0,-25 0,24 0,-24 0,25 0,-26 0,26 0,-25 0,0 0,24 0,-24 0,25 0,-25 25,24-25,-24 0,25 0,-26 0,26 0,-25 0,24 0,-24 0,25 0,-25 0,-1 0,26 0,-25 0,0 0,24 0,-24 0,0 0,24 25,-24-25,0 0,0 0,24 0,-24 0,0 0,0 0,0 0,-1 0,1 0,0 0,0 0,-25-25,25 25,0 0,-1 0,-24-25,25 25,-25 0,25-24,-25-1,25 25,-25-25,0 0,0 0,25 1,-25-1,0-25,0 25,0 1,0-26,0 25,0-24,-25 24,0-25,25 25,0-24</inkml:trace>
  <inkml:trace contextRef="#ctx0" brushRef="#br0" timeOffset="16377.9368">10071 16917,'-25'0,"25"0,0 0,-25-25,25 25,0 0,0 0,0 0,-24 0,24 0,0 25,0-25,0 25,24-25,-24 24,0 1,25 0,-25 25,0-26,25 1,-25 25,0-25,25-1,-25 1,0 25,0-25,25-1,-25-24,0 25,0 0,0-25,0 0,0 25,0-25,0 0,0 0,0 0,0 0,0-25,0 25,0-25,0 25,0-25,-25 1,25-1,0-25,0 25,0-24,-25 24,25-25,0 1,-25-1,25-24,0 24,0 1,0-1,0 0,0 1,25-1,-25 25,25 1,0-1,-1 0,-24 0,25 25,0 0,0 0,0 0,-1 25,1 0,0-25,-25 49,25-24,-25 0,25 0,-25 24,0-24,0 25,-25-25,25 24,-25-24,25 25,-25-26,0 1,25 25,-24-50,-1 25,25-1,-25 1,25-25,-25 0,25 0,0 0,-25 0,25 0,0 0,0-25,0 25,0 0,0-24,0 24,0-25,0 25,25 0,-25 0,0 0,25 0,-25 0,25 25,-25-25,25 0,-25 24,24-24,1 25,-25-25,25 25,0-25,0 0,0 25,-1-25,1 0,0 0,0 0,0 0,-1 0,1 0,25 0,-50 0,25-25,-1 25,1 0,-25-25,25 25,-25-25,0 25,0-24,0-1,0 25,0-25,0 0,-25 0,25 25,-25-24,25-1,0 25,-24 0,24 0,0 0,0 0,0 0,0 25,0-25,24 24,-24-24,0 25,25-25,-25 25,0 0,25-25,-25 0,0 25,25-25,-25 0</inkml:trace>
  <inkml:trace contextRef="#ctx0" brushRef="#br0" timeOffset="16517.9448">10617 16594,'-25'-24,"25"24,-25 0,25-25,0 25,-25 0,25 0</inkml:trace>
  <inkml:trace contextRef="#ctx0" brushRef="#br0" timeOffset="16718.9563">10914 16545,'0'0,"25"0,-25 0,0 0,25 25,-25-25,0 24,0 1,25-25,-25 25,0 25,25-26,-25 1,0 25,24-25,-24-1,0 1,25 0,-25 0,0 0,0-1,0 1,25 0,-25-25,0 25,0-25</inkml:trace>
  <inkml:trace contextRef="#ctx0" brushRef="#br0" timeOffset="17249.9867">11038 16892,'0'0,"0"0,25 0,-25 0,25 0,-25 0,25 0,0-25,-25 25,24 0,1 0,0-25,0 25,0-24,-1 24,1-25,0 25,0-25,0 25,0-25,-25 25,24-25,-24 25,25 0,-25-24,0 24,0 0,0-25,0 25,0 0,0 0,-25 0,25 0,-24 0,24 0,-25 0,25 0,-25 0,25 25,-25-25,0 24,25-24,0 25,-25 0,25 0,0 0,0-25,0 24,0 1,25 0,-25-25,25 25,-25-25,25 25,0-25,0 0,-1 0,1 0,0 0,0 0,0 0,-1 0,1-25,0 25,0 0,-25-25,25 25,-1-25,-24 0,0 25,25-24,-25-1,0 25,25-25,-25 0,0 25,0 0,0-25,25 25,-25 0,25 0,-25 0,0 0,24 0,-24 25,25-25,-25 25,25-25,-25 25,0 0,0-25,0 24,0 1,0-25,-25 25,25 0,-25-25,1 25,-1-1,25-24,-25 25,0-25,0 0,1 0,24 0,-25 0,25 0</inkml:trace>
  <inkml:trace contextRef="#ctx0" brushRef="#br0" timeOffset="17596.0065">11758 16446,'25'-25,"-1"25,26 0,-25 25,0-25,-1 0,1 24,0 1,0 0,0 0,-1 24,1-24,0 25,-25-25,25 24,-25-24,25 0,-25 24,0-24,0 0,24 0,-24 0,0-1,0-24,0 25,0-25,0 0,0 0,0 0,0 0,0 0,0-25,0 25,0-24,0-1,25 0,-25 0,0 0,0 1,25-1,-25 0,25 0,-25 0,25 1,-25 24,24 0,1 0,0 0,0 0,0 0,-25 24,24-24,1 25,-25 0,25-25,0 25,-25 0,25-1,-25-24,0 25,0 0,25-25,-25 25,0-25</inkml:trace>
  <inkml:trace contextRef="#ctx0" brushRef="#br0" timeOffset="17780.017">12874 16669,'25'0,"-25"0,25 0,-25 0,24 0,-24 0,25 0,0 0,-25-25,25 25,0 0,24 0,-24 0,0 0,0 0</inkml:trace>
  <inkml:trace contextRef="#ctx0" brushRef="#br0" timeOffset="18409.053">13519 16470,'0'0,"0"0,-25 0,25 0,0 0,0 0,0 0,0 25,0-25,0 25,0 0,0 24,0-24,0 25,0-25,0 24,0-24,0 0,0 24,25-24,-25 0,0 0,0 0,0-25,0 24,0-24,0 25,0-25,0 0,0 0,0 0,0 0,0-25,0 25,0 0,0-24,0-1,0 0,0 0,0-24,0 24,0-25,-25 1,25-26,0 26,0-1,0 0,0-24,25 24,-25 25,25-24,0 24,-25 0,24 0,1 1,0 24,0 0,0 0,-1 0,1 0,0 0,-25 0,25 24,-25 1,0-25,0 25,0 25,0-26,0 1,-25 0,0 0,0 25,25-26,-24 1,-1 25,0-25,0-1,0 1,1-25,24 25,-25-25,25 0,0 25,0-25,0 0,0-25,0 25,0 0,0-25,0 25,25 0,-25-25,24 25,-24 0,25-24,0 24,0 0,0 0,-1 0,1 0,0 0,0 24,0-24,-1 25,-24-25,25 25,0 0,-25 0,0-25,0 24,0 1,0 0,0 0,0 0,0-25,-25 24,25-24,-25 25,1 0,-1-25,25 0,-25 25,0-25,0 0,1 0,-1 0,0 0,0 0,0 0</inkml:trace>
  <inkml:trace contextRef="#ctx0" brushRef="#br0" timeOffset="18877.0798">13916 16570,'25'0,"-1"24,1-24,0 25,0-25,0 25,-1 0,1 0,-25-1,25 1,0 0,-25-25,0 25,25 0,-25-1,0-24,0 25,0 0,0-25,0 0,-25 25,25-25,0 0,0 0,-25 0,25 0,0 0,0-25,0 25,0-25,0 25,0-25,0 1,0-1,0 0,25-25,-25 26,25-1,-25 0,24 0,1 0,0 25,0-24,0 24,-1 0,1 0,0 0,0 0,0 24,-25-24,24 25,-24 0,0-25,0 25,25 0,-25-1,0 1,0 0,0-25,25 25,-25-25,0 25,25-25,-25 24,25-24,-25 0,25 0,-25 0,24 0,-24 0,25 0,-25 0,25 0,-25-24,0 24,0 0,0-25,0 25,0-25,0 25,-25-25,25 0,-25 25,1-24,-1-1,0 25,-25-25,25 0</inkml:trace>
  <inkml:trace contextRef="#ctx0" brushRef="#br0" timeOffset="19117.0935">14809 16098,'0'0,"25"0,-1 0,-24 0,0 0,25 0,-25 25,0 0,0 0,25-1,-25 26,0 0,0-26,25 26,-25 0,0-1,0 1,0 0,0-26,0 26,0-25,0 24,0-24,0 0,0 0,0-25,-25 25,25-25</inkml:trace>
  <inkml:trace contextRef="#ctx0" brushRef="#br0" timeOffset="20073.1482">14685 16421,'0'0,"25"0,-1 0,1 0,0 0,0 0,0 0,-1 0,26 0,-25 0,24 0,-24-25,25 25,-25 0,24-25,-24 25,0-25,0 25,-1-25,-24 25,25-24,-25 24,0-25,0 0,0 0,-25 25,25-25,-24 1,24 24,-25-25,0 25,25 0,-25 0,25 0,-25 0,25 0,0 25,0-1,0 1,0 0,0 0,-24 24,24 1,0 0,0-25,0 24,0 1,0-1,0 1,0-25,0 24,0-24,24 0,-24 0,0-25,0 25,25-1,-25-24,0 0,0 0,25 0,-25 0,25-24,-25 24,25-25,-25 25,24-25,1 0,0 0,-25 1,25-1,0 0,-1 25,-24-25,25 25,0-25,-25 25,25 0,-25 0,0 0,25 25,-25-25,0 0,24 25,-24-25,0 25,25-25,-25 0,0 25,25-25,-25 0,25 24,-25-24,25 0,-25 0,24 0,1 0,-25 0,25 0,0 0,0-24,0 24,-1 0,1-25,0 25,0-25,0 25,-1-25,-24 0,25 1,-25-1,25 25,-25-25,25-25,-25 26,0-1,0 0,-25 25,25-25,-25 0,0 25,25 0,-24 0,-1 0,0 0,25 25,-25 0,0-25,25 25,-24 0,24-1,0 1,0 0,0 0,0 24,24-24,-24-25,25 25,-25 0,25 0,0-25,0 24,-25-24,24 25,1-25,0 0,0 0,0 0,24 0,-24 0,0 0,0 0,-1-25,1 25,0-24,-25 24,25-25,0 0,-1 0,-24 25,25-25,-25 1,0-1,25 0,-25 0,0 0,0 1,0 24,0-25,0 25,0 0,0 0,0 0,0-25,0 25,0 0,25 0,-25 0,25 0,-25 25,24-25,-24 0,25 0,-25 25,25-25,-25 24,25-24,-25 25,0 0,0 0,0-25,0 25,0-1,0 1,0 0,0 0,0-25,0 25,0-1,25 1,-25-25,24 25,-24-25,25 0,25 25,-25-25,24 0,-24 0,25 0,24 0,-24 0</inkml:trace>
  <inkml:trace contextRef="#ctx0" brushRef="#br0" timeOffset="21980.2572">2704 8037,'-25'0,"25"0,0 0,0 25,0-25,0 24,0-24,0 25,25 0,-25 0,0-25,0 25,25-1,-25 1,25-25,-25 25,0-25,24 25,-24-25,25 25,-25-25,25 0,-25 0,25 24,-25-24,0 0,25 0,-25 0,24 0,1-24,-25 24,25 0,0-25,0 25,0-25,-25 0,49 25,-24-25,0 1,0-1,-1 25,1-25,25 0,-25 25,-1-25,1 25,25 0,-25-24,-1 24,1 0,0 0,0 0,0 0,-1 24,1-24,0 0,0 25,0-25,-1 25,1-25,0 0,0 25,0-25,-1 0,1 0,0 25,0-25,0 0,-1 0,1 0,0 0,0-25,0 25,0 0,24-25,-24 25,0-25,0 25,-1-25,26 1,-25 24,0-25,-1 0,26 0,-25 25,0-25,-1 0,1 25,0-24,0 24,0-25,-1 25,1 0,0 0,0 0,0 0,-25 25,24-25,1 0,-25 24,25-24,0 25,-25-25,25 0,-1 25,-24-25,25 0,-25 25,25-25,0 0,0 0,-1 0,1 0,0 0,0 0,0 0,0 0,-1-25,1 25,0 0,0 0,0-25,-1 25,1-25,0 25,25-24,-26 24,1-25,0 25,25-25,-26 0,26 0,-25 25,0-24,24-1,-24 25,0-25,0 25,-1 0,1 0,0 0,0 0,0 0,-1 0,-24 25,25-25,0 25,-25-25,25 24,-25-24,25 25,-1 0,-24 0,25-25,0 25,-25-1,25-24,0 25,-1 0,-24-25,25 0,0 25,0-25,0 0,0 0,-1 0,1 0,25 0,-25-25,24 25,-24-25,25 25,-26-25,26 1,-25 24,24-25,-24 0,25 0,-1 25,-24-25,0 1,25-1,-26 25,1 0,25-25,-25 25,-1 0,-24 25,25-25,0 25,0-25,0 0,-25 24,24-24,1 25,0-25,0 25,0-25,0 25,-1-25,1 0,0 0,0 0,0 0,-1 0,1 0,0 0,0 0,0 0,-1 0</inkml:trace>
  <inkml:trace contextRef="#ctx0" brushRef="#br0" timeOffset="24152.3815">16992 6945,'0'-24,"0"24,-25 0,25-25,0 25,0 0,0 0,-25-25,25 25,0 0,0 0,0 0,0 0,0 25,0-25,0 0,0 0,0 0,0 25,0-25,0 24,0 1,0-25,0 25,0 0,0 0,0-1,0 1,0 0,0-25,25 25,-25 0,25-1,-25-24,24 25,-24-25,25 0,-25 25,25-25,0 0,-25 0,25 0,-1 0,1 0,0 0,0 0,0-25,-1 25,1 0,0 0,0 0,0-25,-1 25,1 0,0 0,25-24,-26 24,1 0,25 0,-25 0,-1-25,26 25,-25 0,0 0,0 0,-1 0,26 25,-25-25,0 0,-25 0,24 0,1 0,0 0,0 0,0 24,-25-24,24 0,1 0,0 0,-25 25,25-25,-25 0,25 0,-1 0,-24 0,25 0,0 0,-25 0,25 0,0 0,-1 0,1 0,0 0,0 0,0 0,-1 0,1-25,0 25,0 0,0-24,-1 24,26 0,-25 0,0 0,-1-25,1 25,0 0,0 0,0 0,-1 0,1 0,0 0,0 0,0 0,-25 0,25 25,-1-25,1 0,-25 0,25 24,0-24,-25 0,25 0,-1 0,-24 25,25-25,0 0,0 0,-25 0,25 0,-1 0,1 0,0 0,0 0,0 0,24 0,-24 0,0 0,24-25,-24 25,0 0,25 0,-26 0,26-24,-25 24,0 0,24-25,-24 25,25 0,-26 0,26 0,-25 0,0-25,0 25,24 0,-24 0,0 0,0 25,-1-25,1 0,0 0,0 0,0 25,-1-25,1 0,-25 0,25 24,0-24,0 0,-25 0,24 25,1-25,-25 0,25 0,-25 0,25 25,0-25,-25 0,24 0,1 0,-25 0,25 25,0-25,-25 0,25 0,-1 0,1 0,0 0,0 0,0 0,-1 0,1 0,25 0,-25 0,-1-25,26 25,-25 0,0 0,24 0,1 0,-25-25,24 25,1 0,-25 0,24 0,1-25,-25 25,24 0,-24 0,0-24,25 24,-26 0,1 0,0 0,-25-25,25 25,0 0,-25-25,24 25,-24 0,25-25,-25 25,0 0,25-25,-25 25,0-24</inkml:trace>
  <inkml:trace contextRef="#ctx0" brushRef="#br0" timeOffset="26319.5054">13097 15429,'0'-25,"0"25,0 0,0 0,0 0,0-25,0 25,0 0,0 0,0 0,0 0,0 0,0 0,0 0,0 0,0 0,0 25,0 0,25-25,-25 24,0 26,0-25,0 0,0 24,0 1,0-25,0 24,0-24,0 25,0-1</inkml:trace>
  <inkml:trace contextRef="#ctx0" brushRef="#br0" timeOffset="27354.5646">12378 14436,'-25'-24,"25"24,0 0,0 0,0-25,0 25,0 0,0 25,0-25,0 0,0 24,0 1,0 0,0 0,25 0,-25-1,0 1,25 0,-25 25,0-26,0 1,0 0,0-25,0 25,0 0,0-25,0 0,0 24,0-24,0 0,0 0,0-24,0 24,0-25,0 25,0-25,-25 0,25 0,0 1,0-1,-25-25,25 25,0-24,0-1,-25 1,25-1,0 0,0 1,0-1,0 0,25 1,0 24,0-25,-1 26,1-26,0 25,0 0,0 25,0-24,-1 24,1 0,0 0,0 0,0 0,-25 0,24 24</inkml:trace>
  <inkml:trace contextRef="#ctx0" brushRef="#br0" timeOffset="27546.5756">12427 14486,'0'0,"0"0,0 0,25 0,-25 0,0 0,25 0,0 0,-25 0,25-25,24 25,-24 0,0 0,25 0,-26 0</inkml:trace>
  <inkml:trace contextRef="#ctx0" brushRef="#br0" timeOffset="28173.6115">13097 14412,'0'0,"0"0,0-25,0 25,0 0,0-25,-25 25,25 0,0-25,-24 25,24 0,-25-25,25 25,-25 0,0 0,25 0,-25 0,1 25,-1-25,25 0,-25 25,0-25,25 25,-25 0,25-1,-24-24,24 25,0 0,0 0,0-25,24 25,-24-1,25-24,-25 25,25-25,0 0,-25 25,25-25,-1 0,1 0,0 0,-25 0,25 0,0-25,-1 25,-24 0,25-25,0 25,-25-24,25 24,-25-25,0 0,25 25,-25-25,0 0,0 1,24 24,-24-25,0 0,0 25,0-25,0 25,0 0,0 0,0 0,0 0,0 0,0 25,0-25,0 25,0-25,0 25,25-1,-25-24,0 25,25 0,-25-25,0 25,25-25,-25 0,25 25,-25-25,24 0,1 0,-25 0,25 0,0 0,-25 0,25-25,-1 25,1-25,-25 25,25-25,-25 0,25 1,-25-1,0 0,0 0,0 0,0 0,0-24,0 24,0-25,0 26,-25-26,0 0,25 26,-25-26,1 25,24 0,-25 25,25-24,-25 24,25 0,0 0,0 24,0 1,0 0,0 0,0 24,25-24,-25 25,25-1,-25 1,24 0,1-1,-25-24,25 25,0-25,-25-1,25 1,-25 0,0 0,25 0,-25-25</inkml:trace>
  <inkml:trace contextRef="#ctx0" brushRef="#br0" timeOffset="28690.6411">13370 14139,'25'0,"-25"0,0 0,25 24,-25-24,24 0,1 0,0 0,0 0,0 0,0-24,24 24,-24 0,0-25,0 25,-1-25,1 25,0-25,0 0,0 25,-25-24,24-1,-24 25,0-25,0 25,0-25,0 0,-24 25,-1-24,25 24,-25-25,0 25,25 0,-25 0,25 0,-24 0,24 0,0 0,0 25,0-1,0 1,0 0,0 0,0 0,0 24,0-24,24 0,-24 24,0-24,25 25,-25-25,25-1,-25 1,0 0,25 0,-25 0,0 0,25-25,-25 24,0-24,0 0,24 0,-24 0,0 0,0 0,0 0,0 0,0-24,0 24,25-25,-25 0,0 0,0 0,25 25,-25-25,0 1,25 24,-25-25,25 25,-25 0,24 0,-24 0,25 0,-25 0,25 25,-25-25,25 24,-25 1,25 0,-25-25,24 25,-24 0,0-25,25 25,-25-1,0-24,25 25,-25-25,0 25</inkml:trace>
  <inkml:trace contextRef="#ctx0" brushRef="#br0" timeOffset="29402.6818">14362 14263,'0'0,"0"0,0 0,0 24,0-24,0 0,0 0,25 0,-25 0,25 0,-25 0,25 0,-1 0,-24 0,25 0,0 0,0 0,-25 0,25-24,0 24,-25 0,24-25,-24 25,25-25,-25 25,25-25,-25 0,0 25,0-24,0-1,0 25,-25-25,25 0,-25 25,25-25,-24 25,-1-24,25 24,-25 0,0 0,0 0,25 0,-25 24,1-24,-1 25,25-25,-25 25,25 0,0 0,0-1,0 1,0 0,0 0,0 0,0-1,25 1,-25 0,25 0,-1-25,1 25,0 0,0-25,0 24,0-24,-1 0,1 0,0 0,0 0,0 0,24 0,-24 0,0 0,0-24,-1 24,1 0,0-25,-25 0,25 25,0-25,-25 0,24 25,-24-25,0 1,0-1,0 0,0 0,0 0,-24 1,24-1,-25 0,0 0,0 25,25 0,-25 0,1 0,24 0,-25 0,0 0,25 25,-25-25,25 0,0 25,0-25,0 0,0 25,0-25,0 0,25 0,-25 24,25-24,-25 0,25 0,-1 0,1 0,0 0,0-24,0 24,-1 0,1 0,0-25,0 25,0-25,-1 25,-24 0,25 0,-25-25,25 25,-25 0,0 0,0 0,0 0,0 0,0 25,0-25,0 25,0-25,0 25,0-1,0 1,-25 25,25-25,0-1,0 1,0 0,0 0,0 0,0 0,0-1,0 1,0 0</inkml:trace>
  <inkml:trace contextRef="#ctx0" brushRef="#br0" timeOffset="31933.8266">17091 6747,'-25'0,"0"0,25 0,-25 0,25 0,-24 0,24 0,0 0,0 0,0 0,-25 0,25 0,0 0,0 0,0 0,0 0,0 0,0 0,25 0,-25 0,24 0,1 0,0 0,0 25,24-25,1 0,0 0,24 0,0 0,1 0,-1-25,25 25,1 0,-1 0,25 0,0-25,-25 25,25 0,0 0,0 0,0 0,25 0,-25-25,0 25,0 0,0 0,0 0,0-25,0 25,0 0,0 0,-24 0,24-24,-25 24,0 0,0 0,0 0,1 0,-26 0,0 0,1 0,-1 0,1 0,-26 0,26 0,-26 0,1 0,-25 0,24 0,-24 0,0 0,0 0,0 0,-1 0,-24 0,0 0,25-25,-25 25,0 0,0 0,0 0,0 0,0 0,0 0,0 0,0 0,0 0,-25 0,25 0</inkml:trace>
  <inkml:trace contextRef="#ctx0" brushRef="#br0" timeOffset="35354.0222">7367 6995,'-24'-25,"24"25,0 0,0-25,-25 25,25 0,0 0,0 0,0 0,0 0,0 0,0 0,0 0,0 0,0 0,0 0,0 0,0 25,0-25,0 0,0 25,0 0,0-25,0 25,0-1,25 1,-25 0,0 0,0-25,24 25,-24-1,0 1,0 0,25-25,-25 25,0 0,25-25,-25 0,25 24,-25-24,25 25,-1-25,-24 0,25 0,0 25,0-25,0 0,-25 0,49 0,-24 0,0 0,0 0,-1 0,26 0,-25 0,24 0,-24-25,25 25,-1 0,1 0,0-25,-1 25,1 0,24 0,-24-24,0 24,24 0,-24 0,24-25,-24 25,24 0,-24 0,-1 0,26-25,-26 25,26 0,-26 0,1 0,24 0,-24 0,-1 0,1 0,25 0,-26 0,1 0,-1 0,26 0,-26 0,1 0,0 0,24-25,-24 25,-1 0,1 0,-1 0,1 0,0 0,24 0,-24 0,-26 0,26 0,0 0,-1 25,1-25,0 0,-26 0,26 0,0 0,-1 0,1 0,-1 0,-24 0,25 0,-1 0,1 0,0 0,-1 0,-24 25,25-25,-1 0,-24 0,25 0,-26 0,26 0,-25 0,25 25,-1-25,-24 0,25 0,-26 0,26 0,-25 0,24 0,-24 24,25-24,-25 0,24 0,1 0,-25 0,24 0,-24 0,25 0,-26 0,26 0,-25 0,24 0,-24 0,25 0,-1 0,-24 0,25 0,-1 0,-24 0,25 0,0 0,-26 0,26 0,-25 0,24 0,-24 0,25 0,-25 0,24 0,-24 0,25 0,-26 0,26 0,0 0,-26 0,26 0,0 0,-26-24,26 24,0 0,-26 0,26 0,0 0,-26 0,26 0,0 0,-25 0,24 0,-24 0,25-25,-1 25,-24 0,25 0,-26 0,26 0,-25 0,24 0,1 0,-25 0,24 0,-24 0,25 0,-25-25,24 25,-24 0,0 0,24 0,-24 0,25 0,-25 0,-1 0,26-25,-25 25,0 0,0 0,-1 0,1 0,0 0,0 0,0 0,-1 0,1 0,0 0,25-25,-26 25,1 0,0 0,0 0,-25 0,25 0,-1 0,1 0,0 0,0 0,0-24,-1 24,1 0,0 0,0 0,0 0,-1 0,1 0,0 0,0 0,0 0,-1 0,1 0,0 0,0-25,0 25,-1 0,1 0,0 0,0 0,0 0,-1 0,-24 0,25 0,0-25,0 25,0 0,0 0,-1-25,-24 25,25-25,0 25,0-24,-25 24,25-25,-25 0,24 25,-24-25,0 0,0 1,0-1,0 0,0 0,-24-25,24 26</inkml:trace>
  <inkml:trace contextRef="#ctx0" brushRef="#br0" timeOffset="39452.2566">16892 16520,'0'0,"-24"0,24 0,0 0,0 0,0 0,0 0,0 0,0 0,0 0,0 0,0 0,0 0,0 0,0-25,24 25,1 0,0 0,0 0,0-25,-1 25,26 0,0-24,-1 24,1 0,-1-25,1 25,24-25,-24 25,0 0,24-25,-24 25,-1 0,26 0,-26-25,-24 25,25 0,-25 0,24 0,-24 0,0 0,-25 0,25 0,-25 0,0 0,0 0,0 0,0 0,0 0</inkml:trace>
  <inkml:trace contextRef="#ctx0" brushRef="#br0" timeOffset="41741.3875">18728 15776,'0'-25,"0"0,25 0,-25 1,24-1,-24 0,25 0,-25-24,25 24,-25 0,0 25,0-25,0 0,0 1,-25 24,0 0,25 0,-24 0,-1 0,0 0,0 24,0-24,-24 25,24 0,0 25,-24-26,24 26,0-25,0 24,0-24,1 25,24-1,0-24,0 0,0 25,0-26,24 1,1 0,25 0,-25-25,24 25,1-1,-1-24,1 25,0-25,-26 25,26 0,0-25,-25 25,-1-25,1 24,0 1,-25 0,25-25,-25 25,0 0,0-25,0 24,-25 1,25-25,-25 25,0-25,1 25,-1-25,0 0,0 0,0 25,0-25,1 0,-1 0,0-25,0 25,0 0,1-25,-1 25,0-25,0 25,25-25,-25 1,25 24,0-25,0 25,25-25,-25 0,25 25</inkml:trace>
  <inkml:trace contextRef="#ctx0" brushRef="#br0" timeOffset="41888.3959">19026 16024,'24'0,"1"0,0 0,0 0,0 0,-25 0,24 25,1-25,-25 24,25 1,-25-25,0 25,0 0,0 0,0-25,0 24,0 1,0-25,0 25,0-25,0 25,0-25,-25 0</inkml:trace>
  <inkml:trace contextRef="#ctx0" brushRef="#br0" timeOffset="42052.4053">19150 15900,'0'0,"0"-25,-25 25,25-25,0 25,0 0,0-25,0 25,0 0,0 0,0 0,0 0,0 0,0 0</inkml:trace>
  <inkml:trace contextRef="#ctx0" brushRef="#br0" timeOffset="42380.4241">19571 15949,'25'0,"-25"0,0 0,0 0,0 0,-25 0,25 0,-25 0,25 0,-24 0,24 0,-25 0,0 0,25 0,0 25,-25-25,25 0,0 25,0-25,0 25,0-25,25 25,-25-25,25 24,0 1,-25-25,24 25,1-25,0 25,0-25,-25 25,25-25,-1 24,-24-24,25 0,-25 25,0-25,0 0,0 0,0 25,0-25,0 0,0 0,-25 0,25 0,-24 0,-1 0,0-25,25 25,-25 0,0 0,1-25,-1 1,0 24,0-25,0 0,25 0</inkml:trace>
  <inkml:trace contextRef="#ctx0" brushRef="#br0" timeOffset="42571.435">19695 15577,'25'0,"0"0,0 25,-1-25,1 25,0 0,0 0,-25-1,25 1,-25 25,25-25,-25 24,24 1,-24-25,0 24,0-24,25 25,-25-26,0 1,0 0,0 0,0 0,0-1,0-24,0 25,0-25,0 25,0-25</inkml:trace>
  <inkml:trace contextRef="#ctx0" brushRef="#br0" timeOffset="43224.4723">19894 15999,'25'0,"-25"0,0 0,24 0,-24 0,25 0,0 0,-25 0,25 0,0 0,-1-25,1 25,25 0,-25 0,-1-25,26 25,-25 0,0-24,24 24,-24-25,0 25,0-25,-1 25,-24-25,25 25,-25-25,0 1,0 24,0-25,0 25,0-25,0 25,-25-25,25 25,-24-25,-1 25,0 0,25 0,-25 0,0 0,1 0,24 25,-25-25,25 25,-25-25,25 25,0 0,0-1,0 1,0 0,0 0,0 0,25-1,-25 1,25 0,-1 0,1 0,0-25,0 24,0-24,-1 25,26-25,-25 0,0 0,24 0,-24 0,0 0,24 0,-24 0,0 0,0-25,0 25,-1-24,1 24,-25-25,25 0,-25 25,25-25,-25 0,0 1,-25-1,25 0,-25 0,0 0,1 1,-1 24,0-25,0 25,25-25,-25 25,1 0,-1 0,25 0,0 0,-25 0,25 0,0 25,0-25,0 0,0 0,25 0,-25 25,25-25,-1 0,1 0,0 0,0 0,0 0,-1 0,1 0,0 0,25 0,-25 0,-1 0,1 0,0 0,-25 0,25 0,0 0,-25 24,24-24,-24 25,0 0,0 0,0 0,0-1,0 1,0 0,0 0,0-25,0 25,0-1,0 1,-24 0,24-25,0 25</inkml:trace>
  <inkml:trace contextRef="#ctx0" brushRef="#br0" timeOffset="43348.4794">21605 16173,'25'0,"0"0,0 24,-25-24,0 0,0 0,0 0,0 0,-25 0</inkml:trace>
  <inkml:trace contextRef="#ctx0" brushRef="#br0" timeOffset="45864.6233">8012 6821,'-25'0,"25"0,0 0,0 0,0 0,-24-25,24 25,0 0,0 0,0 0,0 0,0 0,0 0,0 0,0 0,0 0,24 0,-24 0,25 0,-25 0,25 0,0 0,0 25,-1-25,1 0,25 0,-25 0,24-25,1 25,24 0,-24 0,24 0,-24-24,24 24,1 0,-1 0,25 0,-24-25,24 25,-25 0,26-25,-1 25,0 0,0-25,1 25,-1 0,0 0,0-25,0 25,1 0,-1 0,-25 0,26-24,-26 24,25 0,-24 0,24 0,-25 0,25 0,-24 0,-1 0,25 24,-24-24,-1 0,1 0,-1 0,25 0,-24 0,-1 0,1 0,-1 0,0 0,1 0,-1 0,1-24,-1 24,0 0,1 0,-1 0,-24 0,24 0,1 0,-26-25,26 25,-1 0,-24 0,24 0,-24-25,24 25,-24 0,24 0,-24 0,24-25,-24 25,-1 0,26 0,-25-25,24 25,-24 0,-1-24,1 24,-1 0,1-25,24 25,-24 0,0-25,-1 25,1-25,-1 25,26 0,-26-25,1 25,0 0,-1-24,1 24,0 0,-1-25,1 25,-1 0,1 0,0-25,-26 25,26 0,-25 0,0-25,24 25,-49 0,25 0</inkml:trace>
  <inkml:trace contextRef="#ctx0" brushRef="#br0" timeOffset="47411.7118">2580 7342,'0'0,"0"0,25-25,-25 25,25 0,-1 0,1 0,25 0,-25-24,24 24,1 0,-1 0,1-25,25 25,-1 0,0-25,1 25,-1 0,25-25,-24 25,24-25,0 25,0-24,1-1,24 25,-25-25,0 0,0 25,1-25,-1 1,-25 24,25-25,-24 0,-1 25,-24 0,-1-25,1 25,0 0,-25 0,-1 0,1 0,0 0,-25 0,25 0,-25 0,0 0,0 0,-25 0,25 0,-25 0,0 0,1 0,-1 0,-25 0</inkml:trace>
  <inkml:trace contextRef="#ctx0" brushRef="#br0" timeOffset="47764.732">2927 7367,'-25'0,"1"0,24 25,0-25,0 0,0 0,24 0,-24 0,25 0,25 0,-25 25,24-25,1 0,0 0,24 0,-24-25,24 25,0 0,26-25,-26 25,25-25,0 25,1-25,24 25,-25-24,25-1,-25 0,0 0,25 0,-24 1,-1 24,25-25,-50 0,26 0,-1 0,-25 25,1-24,-1 24,-24 0,-1-25,1 25,-1 0,-24 0,0 0,0 0,-25 0,25 0,-25 0,0 0,0 25,0-25,0 0,0 0,0 0,0 0,0 24</inkml:trace>
  <inkml:trace contextRef="#ctx0" brushRef="#br0" timeOffset="49476.83">19447 16421,'0'0,"0"0,0 0,0 0,0 0,0 0,0 0,0 0,0 25,0-25,0 24,0 1,0 0,0 25,0-26,0 26,25-25,-25 24,0-24,0 25,0-1,0-24,0 25,0-25,0-1,0 1,0 25,0-25,0-25,0 24,0 1,0 0,0-25,0 25,0-25,0 0,0 25</inkml:trace>
  <inkml:trace contextRef="#ctx0" brushRef="#br0" timeOffset="50065.8636">19199 17512,'0'-25,"0"0,-25 1,1-1,24 0,-25 0,0 0,0 25,0-24,1 24,-1 0,0 0,0 24,0-24,1 25,-1 0,25 0,-25 0,0-1,0 1,25 0,0 25,-25-25,25-1,0 1,25 0,-25 0,25-25,0 25,0-1,-25 1,49-25,-24 25,0 0,0-25,0 25,-1-25,26 24,-25-24,0 25,-25 0,24-25,1 25,-25-25,25 25,-25-25,0 24,25-24,-25 25,0-25,-25 0,25 25,-25-25,25 0,-25 0,1 0,-1 0,0 0,0 0,0 0,-24 0,24 0,0 0,0 0,1 0,-1 0,0 0,25 0,-25 0,25-25,-25 25</inkml:trace>
  <inkml:trace contextRef="#ctx0" brushRef="#br0" timeOffset="50683.899">19596 17835,'50'-25,"-26"0,1 25,0-25,-25 0,25 25,-25-24,0 24,-25-25,25 25,-25 0,25-25,-25 25,1 0,-1 0,0 0,0 0,0 25,25-25,-24 25,-1-25,0 24,0-24,25 25,-25 0,25-25,0 25,0 0,0-1,0-24,0 25,25 0,-25-25,25 25,0-25,-25 0,25 25,-1-25,1 0,0 0,-25 0,25 0,0-25,-25 25,24 0,-24-25,25 25,-25 0,0-25,25 25,-25-25,0 25,0-24,0 24,0-25,25 25,-25 0,0-25,0 25,0 0,0 0,25 0,-25-25,0 25,0 0,0 0,24 0,-24 0,0 25,25-25,-25 0,25 0,-25 25,25-25,0 0,-25 25,25-25,-25 24,24 1,-24-25,25 25,-25-25,0 25,0-25,25 25,-25-25,0 24,0-24,0 0,0 25,0-25,0 0,0 0,0 0,0 0,0-25,0 25,0-24,0 24,25-25,-25 0,0 25,0-25,25 0,-25 1,24 24,-24-25,25 0,0 25,0-25,-25 25,25-25,-1 25,1 0,0 0,0 0,0 25,-25-25,24 25,-24-25,25 25,-25 0,25-1,-25 1,0 0</inkml:trace>
  <inkml:trace contextRef="#ctx0" brushRef="#br0" timeOffset="55130.1533">20936 17611,'0'0,"24"0,-24 0,25 0,0 0,-25 0,25-24,0 24,-1 0,1 0,0 0,25 0,-26 0,1 0,0 0</inkml:trace>
  <inkml:trace contextRef="#ctx0" brushRef="#br0" timeOffset="55320.1642">21010 17810,'0'0,"0"0,-25 25,25-25,0 0,0 0,0 0,0 0,0 0,25-25,-25 25,25 0,0 0,-1 0,1 0,0 0,0-25,0 25,24 0,-24 0,0 0,0 0,24 0</inkml:trace>
  <inkml:trace contextRef="#ctx0" brushRef="#br0" timeOffset="55736.188">21382 17289,'-25'0,"25"0,-25 0,25 0,0 25,-24-25,24 0,0 0,0 24,0-24,0 25,0-25,0 25,0-25,24 25,-24-25,25 25,0-25,0 24,-25-24,25 25,-1-25,1 25,0 0,0-25,0 25,-1-25,-24 25,25-25,0 24,-25-24,25 25,-25-25,0 25,0 0,0-25,0 25,0-1,-25-24,25 25,-25 0,0 0,25-25,-24 25,-1-1,0 1,25-25,-25 25,0 0,25-25,-24 25</inkml:trace>
  <inkml:trace contextRef="#ctx0" brushRef="#br0" timeOffset="57448.2859">21928 17363,'0'0,"0"0,0 0,-25 0,25 0,0 0,0 0,0 0,0 25,25 0,-25-25,0 25,0-1,24 1,-24 25,25-25,-25 0,25-1,-25 1,0 0,25 0,-25-25,0 25,0-1,0-24,25 0,-25 25,0-25,0 0,0 0,0 0,0 0,0 0,0-25,-25 25,25-24,0 24,-25-25,25 0,0 0,-25 0,25 1,-25-1,25 0,0 0,-24-25,24 26,-25-26,25 25,0 0,0-24,0 24,25 0,-25 0,24 1,-24 24,25-25,0 25,0-25,0 25,0 0,-25 0,24 0,1 25,-25-25,25 0,-25 25,0-1,0-24,25 25,-25 0,0-25,-25 25,25 0,0-1,-25-24,0 25,25 0,-24-25,24 25,-25-25</inkml:trace>
  <inkml:trace contextRef="#ctx0" brushRef="#br0" timeOffset="58076.3218">22250 17115,'25'0,"-25"25,25-25,-25 25,0-25,25 25,-25-1,24 26,-24-25,25 0,-25-1,25 26,-25-25,0 0,25-1,-25 1,0 0,25 0,-25 0,0 0,0-25,0 24,0-24,0 0,0 25,0-25,0 0,0 0,0-25,0 25,0-24,0 24,0-25,0 0,24 0,-24 0,0 0,0 1,25-1,-25 0,25 0,-25 25,25-25,0 25,-25 0,24 0,-24 0,25 25,-25-25,0 25,0 0,25-25,-25 25,0-1,0 1,25 0,-25-25,0 25,0-25,25 25,-25-25,0 0,24 25,-24-25,25 0,-25 0,25 0,-25-25,25 25,-25 0,25-25,-25 0,24 25,-24-25,25 25,-25-25,25 1,-25 24,0-25,0 25,0 0,0-25,25 25,-25 0,0 0,0 0,0 0,0 0,0 25,0-25,0 0,0 25,0-25,25 24,-25-24,0 25,24-25,-24 25,0-25,25 0,0 0,-25 0,25 0,-25 0,25 0,0 0,-25 0,24 0,-24 0,25-25,-25 25,25-25,-25 25,0 0,0-24,-25 24,25-25,-25 25,25-25,-24 25,-1-25,0 25,0 0,-25-25,26 25</inkml:trace>
  <inkml:trace contextRef="#ctx0" brushRef="#br0" timeOffset="58289.334">23193 16991,'25'0,"-1"0,-24 0,25 0,-25 0,25 25,-25 0,0 0,25-1,-25 1,0 0,0 0,25 0,-25-1,0 1,0 0,24 0,-24 0,0-1,25 1,-25-25,0 25,0-25</inkml:trace>
  <inkml:trace contextRef="#ctx0" brushRef="#br0" timeOffset="58592.3513">23317 17214,'0'-24,"0"24,0 0,25 0,-25 0,0 0,24 0,-24 0,25 0,-25 0,25 24,0-24,-25 0,25 25,-1-25,1 25,0-25,-25 25,25-25,0 25,-1-25,1 0,-25 24,25-24,0 0,-25 0,25 0,-25 0,24 0,-24 0,25 0,-25 0,25-24,-25 24,25-25,-25 25,25-25,-25 25,0-25,0 0,0 25,-25-24,25-1,-25 25,0-25,0 25,1-25,-1 25,0 0,0 0,0 0,1 0,-1 25,0-25</inkml:trace>
  <inkml:trace contextRef="#ctx0" brushRef="#br0" timeOffset="59296.3916">22176 17959,'-25'0,"0"24,0-24,1 0,24 0,-25 0,25 0,-25 25,25-25,0 0,0 0,25 0,-25 0,25 0,-1 0,1 0,25-25,-1 25,-24 0,25-24,24 24,-24-25,24 0,1 25,-1-25,0 0,26 1,-26-1,25 25,1-25,-26 0,25 0,-24 25,-1-24,-24 24,-1-25,1 25,-25 0,-1-25,1 25,-25 0,0 0,0 0,-25 25,1-25,-1 0,0 0,-25 25,1-25,-26 24,26-24</inkml:trace>
  <inkml:trace contextRef="#ctx0" brushRef="#br0" timeOffset="59515.4041">22201 17959,'-50'0,"25"0,0 0,1 0,24 0,24 0,-24 0,25 0,25-25,-25 25,24-25,1 25,24-25,1 25,-1-25,0 25,26-24,-26-1,25 0,0 25,1-25,-1 0,0 25,-24-24,24 24,-25-25,-24 25,24 0,-24 0,-25-25,24 25,-24 0,-25 0,25 0,-25 0,0 0,0 0,0 0,-25 0,0 0,25 0</inkml:trace>
  <inkml:trace contextRef="#ctx0" brushRef="#br0" timeOffset="61304.5065">10964 8731,'0'0,"-25"25,25-25,-25 0,25 0,0 0,0 0,0 0,0 0,0 0,0 25,25-25,-25 0,25 0,0 0,0 0,-1 0,26 25,0-25,-1 0,1 0,-1-25,26 25,-1 0,1 0,-1-25,1 25,24 0,-25-25,25 25,-24-25,-1 25,25-24,-24 24,-1-25,-24 25,24 0,-24-25,24 25,-24-25,-25 25,24 0,-24 0,0 0,0 0,-25-25,0 25,0 0,0 0,0 0,0 0,-25 0,0 0,0 25,1-25,-1 0</inkml:trace>
  <inkml:trace contextRef="#ctx0" brushRef="#br0" timeOffset="61575.522">11262 8806,'-25'0,"0"0,25 0,-25 24,25-24,0 0,0 0,0 0,0 0,25 0,0 0,0 0,-1 0,1 0,25 0,-25-24,49 24,-24 0,-1-25,26 25,-1 0,1-25,-1 0,0 25,26-25,-26 25,0-24,26-1,-26 25,0-25,1 25,-1-25,1 0,-1 25,-24-24,24 24,-24 0,-1-25,1 25,-25 0,24-25</inkml:trace>
  <inkml:trace contextRef="#ctx0" brushRef="#br0" timeOffset="62196.5575">16247 8682,'50'0,"0"0,24 0,-24 0,24 0,0 0,1 0,-1-25,26 25,-26 0,25 0,-24-25,24 25,0 0,-25 0,26-25,-1 25,0 0,0 0,-24-25,24 25,-25 0,26 0</inkml:trace>
  <inkml:trace contextRef="#ctx0" brushRef="#br0" timeOffset="62568.5788">20762 8483,'0'0,"25"0,-1 0,1 0,-25 0,50 0,-25 0,0 0,24 0,1-25,-25 25,24 0,26 0,-26 0,1 0,-1-24</inkml:trace>
  <inkml:trace contextRef="#ctx0" brushRef="#br0" timeOffset="62819.5931">22349 8458,'0'0,"0"0,0 0,0 0,25 0,-25 0,0 0,25 0,0 0,-25 0,25 25,-1-25,26 0,-25 0,24 0,1 0,-25 0,24 0,26 0,-26 25,1-25,24 0,-24 0,0 0,24 0,-24 0,24 25,-24-25</inkml:trace>
  <inkml:trace contextRef="#ctx0" brushRef="#br0" timeOffset="63867.6531">6350 9971,'0'0,"0"0,0 0,0 0,0 0,0 0,0 25,0-25,0 0,0 0,25 0,0 25,0-25,0 0,-1 25,26-25,-25 0,24 0,1 25,24-25,-24 0,24 0,1 0,-1 0,25-25,-24 25,49 0,-25 0,0-25,25 25,0-25,-24 25,24-25,24 25,-23-24,-1 24,0-25,0 0,0 25,0-25,-25 25,25-25,-25 25,0-24,1 24,-1 0,0-25,-25 25,1-25,-1 25,1 0,-26-25,1 25,-25 0,-1 0,1 0,0 0,0 0,-25 0,0 0,0 0,0 0,0 0,0 0,0 0,0 0,0 0,-25 0,25 0</inkml:trace>
  <inkml:trace contextRef="#ctx0" brushRef="#br0" timeOffset="65847.7663">11584 17239,'0'0,"0"0,0 0,0 0,0 0,0 0,0 0,0 0,0 25,25-25,-25 0,0 0,25 0,-25 25,25-25,-1 0,-24 0,25 0,0 25,0-25,0 0,-1 0,1 24,25-24,-25 0,-1 0,26 25,-25-25,24 0,-24 0,25 0,-1 25,1-25,0 0,-26 0,26 0,0 25,-1-25,1 0,0 0,-1 0,1 25,-1-25,1 0,0 0,-1 24,1-24,-1 0,-24 0,25 0,-1 25,26-25,-26 0,1 0,0 0,-1 0,1 25,-1-25,1 0,0 0,-1 0,1 25,-25-25,24 0,1 0,0 0,-1 0,1 0,-1 0,1 0,-25 0,24 0,1 0,0 0,-1 0,1 0,-1 0,1 0,0 0,-1 0,1 25,0-25,-1 0,1 0,-1 0,-24 0,25 0,-1 0,1 0,-25 0,24 0,1 25,0-25,-1 0,-24 0,25 0,-1 0,-24 0,25 0,-1 0,1 0,-25 0,24 0,-24 0,25 0,-1 0,-24 0,25 0,-25 0,24 0,-24 0,25 0,-26 0,26 0,-25 0,24 0,-24 0,25 0,-25 0,24 0,-24 0,25 0,-26 0,26-25,-25 25,24 0,-24 0,25 0,-25 0,24 0,-24 0,25 0,-26 0,26 0,-25 0,25 0,-26 0,1 0,25 0,-25 0,24 0,-24 0,0 0,24 0,-24 0,0 0,0 0,0 0,-1 0,1 0,0 0,0 0,-25 0,25 0,-25 0,0 0,24 0,-24 0,0 0,0 0,0 0,0 0,0 0,0 0,0 0,0 0,0 0,0 0,0 0,0 0,0 0,-24 0,24 0,0 0,0 0,0 0,0 0,0 0</inkml:trace>
  <inkml:trace contextRef="#ctx0" brushRef="#br0" timeOffset="66296.792">17091 17314,'0'24,"0"-24,0 0,0 25,0-25,0 0,25 25,-25-25,0 0,24 25,-24-25,25 25,-25-25,25 24,-25-24,25 25,0-25,-25 25,24-25,1 25,0-25,0 25,0-25,-25 0,24 25,1-25,0 24,0-24,-25 25,25-25,-1 25,-24-25,25 0,-25 25,0-25,0 0,0 25,0-25,0 0,-25 0,25 24,-24-24,-1 0,0 25,0-25,0 0,1 0,-1 25,0-25,0 0,0 0,1 0,-1 0,25 25,-25-25,0 0</inkml:trace>
  <inkml:trace contextRef="#ctx0" brushRef="#br0" timeOffset="68600.9238">11634 17214,'25'0,"-25"0,0 0,0 0,0 0,0 0,24 0,-24 0,0 0,0 25,25-25,-25 0,25 0,0 0,-25 0,25 0,-1 0,1 0,0 0,0 0,24 0,-24 25,0-25,0 0,0 0,24 0,-24 25,0-25,0 0,24 0,-24 25,0-25,24 0,-24 0,0 24,25-24,-26 0,1 0,25 0,-25 25,0-25,-1 0,26 0,-25 0,0 0,-1 0,1 25,0-25,0 0,0 0,-1 0,1 0,0 0,0 0,0 0,-1 0,-24 0,25 0,0 0,0 0,0 0,-25 0,24 0,1 0,0 0,0 0,-25 0,25 0,-1 0,1 0,0 0,0 0,0 0,-25 0,24 0,1 0,0 0,0 0,0 0,-1 0,1 0,0 0,0 0,0 0,0 0,-1 0,1 0,0 0,0 0,24 0,-24 0,0 0,0 0,0 0,24 0,-24 0,0 0,24 0,-24 0,25 0,-25 0,24 0,-24 0,25 0,-26 0,26 0,-25 0,0 0,24 0,-24 25,0-25,24 0,-24 0,0 0,0 0,0 0,0 25,-1-25,1 0,0 0,0 0,0 0,-1 0,1 0,0 24,0-24,0 0,-1 0,1 0,0 0,0 0,0 0,-1 0,1 0,0 0,0 25,0-25,-1 0,1 0,0 0,0 0,0 0,-1 0,1 0,0 0,-25 25,25-25,0 0,-1 0,1 0,0 0,0 0,0 0,-1 0,1 0,0 25,0-25,0 0,-1 0,1 0,0 0,0 0,0 0,0 25,-1-25,1 0,0 0,0 0,0 0,-1 0,1 25,0-25,0 0,0 0,-1 0,26 0,-25 24,0-24,-1 0,1 0,0 0,0 0,0 25,-1-25,1 0,-25 0,25 0,0 0,0 25,-1-25,1 0,0 0,0 0,0 0,-1 0,-24 0,25 25,0-25,0 0,0 0,-25 0,24 0,1 0,-25 0,25 0,-25 0,25 0,0 0,-25 0,25 25,-25-25,24 0,1 0,-25 0,25 0,0 0,-25 0,25 0,-25 0,24 0,-24 0,25 0,0 0,-25 0,25 0,-25 0,25 0,-25 0,24 0,1 0,-25 0,25 0,0 0,-25 0,25 0,-1 0,1 0,-25 0,25 0,0 0,-25 0,25 0,-1 0,1 0,-25 0,25 0,0 0,-25 0,25 0,-25 0,24 0,-24 0,0 0,25 0,-25 0,0 0,0 0,0 0,0 0,0 0,0 0,0 0,0 0,0 0,0 0,0 0,0 0,0 0,0 0,0 0,0 0,0 0,0 0,0 0,0 0,0 0,0 0,0 0,0 0,0 0,0 0,0 0,0 0</inkml:trace>
  <inkml:trace contextRef="#ctx0" brushRef="#br0" timeOffset="69019.9478">17066 17338,'0'0,"0"0,0 25,0-25,0 0,0 0,0 25,0-25,0 25,0-25,25 25,-25-25,0 24,25-24,-25 25,24 0,-24-25,25 25,-25 0,25-25,0 25,-25-25,25 24,-1-24,1 25,-25-25,25 25,0-25,0 25,-1-25,1 25,0-25,-25 0,25 24,0-24,-1 0,-24 25,25-25,-25 0,0 25,0-25,0 0,0 25,-25-25,1 0,24 25,-25-25,-25 24,25-24,1 25,-26-25,25 25,0-25,-24 25,24-25,-25 25,26-1,-1-24,-25 25,25-25,1 25,-1-25,0 25</inkml:trace>
  <inkml:trace contextRef="#ctx0" brushRef="#br0" timeOffset="78410.4849">19224 16346,'0'0,"0"0,0 0,0 0,0 0,0 0,0 0,0 0,0 0,0 0,0 0,0 0,0 0,0 0,0 0,0 0,0 0</inkml:trace>
  <inkml:trace contextRef="#ctx0" brushRef="#br0" timeOffset="79121.5255">19745 18504,'0'0,"0"0,0 0,0 0,0 0,0 0,0 0,0 0,0 0,0 0,0 0,0 0,0 0,0 0,0 0,0 0,0 0,0 0,0 0,0 0,0 0,0 0,0 0,0 0,0 0,0 0,0 0,0 0,0 0,0 0,0 0,0 0,0 0,0 0,0 0,0 0,0 0,0 0</inkml:trace>
  <inkml:trace contextRef="#ctx0" brushRef="#br0" timeOffset="80766.6196">10443 17735,'25'0,"0"-24,0 24,-1 0,26 0,0-25,-1 25,1-25,24 25,1 0,-26-25,26 25,24-25,-25 25,1-24,24 24,-25-25,26 25,-26-25,25 0,-24 25,24-25,-25 25,1-25,-1 25,0-24,1 24,-1-25,1 25,-26 0,1-25,0 25,-26 0,26 0,-50-25,25 25,-25 0,0 0,0 0,0 0</inkml:trace>
  <inkml:trace contextRef="#ctx0" brushRef="#br0" timeOffset="81126.6402">10269 17859,'-49'25,"24"-25,0 25,0-25,1 0,-1 0,25 0,0 0,0 0,25 0,-25 0,24 0,1 0,0 0,0 0,24 0,-24 0,25-25,24 25,-24-25,24 25,-24-24,49-1,-24 25,-1-25,25 0,0 0,1 1,-1-1,0 0,0 0,1 0,-1 1,25 24,-25-25,0 0,0 0,-24 0,24 25,-25-25,1 1,-1 24,1-25,-26 25,1-25,0 25,-1 0,-24 0,0-25,-25 25,0 0,0 0,0 0,-25 0,0 0</inkml:trace>
  <inkml:trace contextRef="#ctx0" brushRef="#br0" timeOffset="81418.6569">10890 17711,'-25'0,"25"0,0 24,0-24,25 0,-25 0,24 0,1-24,0 24,25 0,-26 0,26-25,0 25,24-25,-24 25,24-25,1 0,-1 1,25-1,-24 0,24 0,0 0,-25 0,26 1,-1-1,0 0,0 0,0 0,-24 1,24-1,0 0,-24 25,-1-25,1 0,-26 1,26 24,-26-25,1 25,-25 0,24-25</inkml:trace>
  <inkml:trace contextRef="#ctx0" brushRef="#br0" timeOffset="82929.7434">1613 12452,'-25'-25,"25"25,-25-25,25 25,-25 0,25-24,-25 24,25 0,0 0,-24 0,24 0,0 0,0 0,0 0,0 0,0 0,0 0,0 24,24-24,-24 25,0 0,25 0,-25 0,25 24,-25-24,25 25,0-1,-25 1,24-1,1 1,0 0,-25-1,25 1,0-25,-25-1,24 1,1 0,-25 0,25-25,0 0,0 0,0 0,-1 0,1 0,0-25,25 25,-1-25,1 0,-1 1,1-26,24 0,1 26,-1-26,1 0,24-24,-25 24,25 1,1-26,-1 26,0-26,25 26,-25-1,1-24,24 24,-25 0,25 1,-25-1,0 1,1-1,-1 0,-25 1,25 24,-24-25,-26 26,26-1,-26 0,-24 0,25 25,-25-25,-1 25,-24 0,25 0,-25-24,0 24,0 0,0 0,0 0,0 0,0 0,0 24,-25-24,25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D4171F-6ED2-4A51-82FF-B2EB9EC3B1FD}"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D37AC-26B9-4376-AAA9-44BC3ABD1E06}" type="slidenum">
              <a:rPr lang="en-US" smtClean="0"/>
              <a:t>‹#›</a:t>
            </a:fld>
            <a:endParaRPr lang="en-US"/>
          </a:p>
        </p:txBody>
      </p:sp>
    </p:spTree>
    <p:extLst>
      <p:ext uri="{BB962C8B-B14F-4D97-AF65-F5344CB8AC3E}">
        <p14:creationId xmlns:p14="http://schemas.microsoft.com/office/powerpoint/2010/main" val="124298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D4171F-6ED2-4A51-82FF-B2EB9EC3B1FD}"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D37AC-26B9-4376-AAA9-44BC3ABD1E06}" type="slidenum">
              <a:rPr lang="en-US" smtClean="0"/>
              <a:t>‹#›</a:t>
            </a:fld>
            <a:endParaRPr lang="en-US"/>
          </a:p>
        </p:txBody>
      </p:sp>
    </p:spTree>
    <p:extLst>
      <p:ext uri="{BB962C8B-B14F-4D97-AF65-F5344CB8AC3E}">
        <p14:creationId xmlns:p14="http://schemas.microsoft.com/office/powerpoint/2010/main" val="2427875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D4171F-6ED2-4A51-82FF-B2EB9EC3B1FD}"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D37AC-26B9-4376-AAA9-44BC3ABD1E06}" type="slidenum">
              <a:rPr lang="en-US" smtClean="0"/>
              <a:t>‹#›</a:t>
            </a:fld>
            <a:endParaRPr lang="en-US"/>
          </a:p>
        </p:txBody>
      </p:sp>
    </p:spTree>
    <p:extLst>
      <p:ext uri="{BB962C8B-B14F-4D97-AF65-F5344CB8AC3E}">
        <p14:creationId xmlns:p14="http://schemas.microsoft.com/office/powerpoint/2010/main" val="376669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D4171F-6ED2-4A51-82FF-B2EB9EC3B1FD}"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D37AC-26B9-4376-AAA9-44BC3ABD1E06}" type="slidenum">
              <a:rPr lang="en-US" smtClean="0"/>
              <a:t>‹#›</a:t>
            </a:fld>
            <a:endParaRPr lang="en-US"/>
          </a:p>
        </p:txBody>
      </p:sp>
    </p:spTree>
    <p:extLst>
      <p:ext uri="{BB962C8B-B14F-4D97-AF65-F5344CB8AC3E}">
        <p14:creationId xmlns:p14="http://schemas.microsoft.com/office/powerpoint/2010/main" val="87187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D4171F-6ED2-4A51-82FF-B2EB9EC3B1FD}"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D37AC-26B9-4376-AAA9-44BC3ABD1E06}" type="slidenum">
              <a:rPr lang="en-US" smtClean="0"/>
              <a:t>‹#›</a:t>
            </a:fld>
            <a:endParaRPr lang="en-US"/>
          </a:p>
        </p:txBody>
      </p:sp>
    </p:spTree>
    <p:extLst>
      <p:ext uri="{BB962C8B-B14F-4D97-AF65-F5344CB8AC3E}">
        <p14:creationId xmlns:p14="http://schemas.microsoft.com/office/powerpoint/2010/main" val="2864580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D4171F-6ED2-4A51-82FF-B2EB9EC3B1FD}"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D37AC-26B9-4376-AAA9-44BC3ABD1E06}" type="slidenum">
              <a:rPr lang="en-US" smtClean="0"/>
              <a:t>‹#›</a:t>
            </a:fld>
            <a:endParaRPr lang="en-US"/>
          </a:p>
        </p:txBody>
      </p:sp>
    </p:spTree>
    <p:extLst>
      <p:ext uri="{BB962C8B-B14F-4D97-AF65-F5344CB8AC3E}">
        <p14:creationId xmlns:p14="http://schemas.microsoft.com/office/powerpoint/2010/main" val="372756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D4171F-6ED2-4A51-82FF-B2EB9EC3B1FD}" type="datetimeFigureOut">
              <a:rPr lang="en-US" smtClean="0"/>
              <a:t>12/27/2024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DD37AC-26B9-4376-AAA9-44BC3ABD1E06}" type="slidenum">
              <a:rPr lang="en-US" smtClean="0"/>
              <a:t>‹#›</a:t>
            </a:fld>
            <a:endParaRPr lang="en-US"/>
          </a:p>
        </p:txBody>
      </p:sp>
    </p:spTree>
    <p:extLst>
      <p:ext uri="{BB962C8B-B14F-4D97-AF65-F5344CB8AC3E}">
        <p14:creationId xmlns:p14="http://schemas.microsoft.com/office/powerpoint/2010/main" val="400100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D4171F-6ED2-4A51-82FF-B2EB9EC3B1FD}" type="datetimeFigureOut">
              <a:rPr lang="en-US" smtClean="0"/>
              <a:t>12/27/2024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DD37AC-26B9-4376-AAA9-44BC3ABD1E06}" type="slidenum">
              <a:rPr lang="en-US" smtClean="0"/>
              <a:t>‹#›</a:t>
            </a:fld>
            <a:endParaRPr lang="en-US"/>
          </a:p>
        </p:txBody>
      </p:sp>
    </p:spTree>
    <p:extLst>
      <p:ext uri="{BB962C8B-B14F-4D97-AF65-F5344CB8AC3E}">
        <p14:creationId xmlns:p14="http://schemas.microsoft.com/office/powerpoint/2010/main" val="327123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171F-6ED2-4A51-82FF-B2EB9EC3B1FD}" type="datetimeFigureOut">
              <a:rPr lang="en-US" smtClean="0"/>
              <a:t>12/27/2024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DD37AC-26B9-4376-AAA9-44BC3ABD1E06}" type="slidenum">
              <a:rPr lang="en-US" smtClean="0"/>
              <a:t>‹#›</a:t>
            </a:fld>
            <a:endParaRPr lang="en-US"/>
          </a:p>
        </p:txBody>
      </p:sp>
    </p:spTree>
    <p:extLst>
      <p:ext uri="{BB962C8B-B14F-4D97-AF65-F5344CB8AC3E}">
        <p14:creationId xmlns:p14="http://schemas.microsoft.com/office/powerpoint/2010/main" val="102021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D4171F-6ED2-4A51-82FF-B2EB9EC3B1FD}"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D37AC-26B9-4376-AAA9-44BC3ABD1E06}" type="slidenum">
              <a:rPr lang="en-US" smtClean="0"/>
              <a:t>‹#›</a:t>
            </a:fld>
            <a:endParaRPr lang="en-US"/>
          </a:p>
        </p:txBody>
      </p:sp>
    </p:spTree>
    <p:extLst>
      <p:ext uri="{BB962C8B-B14F-4D97-AF65-F5344CB8AC3E}">
        <p14:creationId xmlns:p14="http://schemas.microsoft.com/office/powerpoint/2010/main" val="95575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D4171F-6ED2-4A51-82FF-B2EB9EC3B1FD}"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D37AC-26B9-4376-AAA9-44BC3ABD1E06}" type="slidenum">
              <a:rPr lang="en-US" smtClean="0"/>
              <a:t>‹#›</a:t>
            </a:fld>
            <a:endParaRPr lang="en-US"/>
          </a:p>
        </p:txBody>
      </p:sp>
    </p:spTree>
    <p:extLst>
      <p:ext uri="{BB962C8B-B14F-4D97-AF65-F5344CB8AC3E}">
        <p14:creationId xmlns:p14="http://schemas.microsoft.com/office/powerpoint/2010/main" val="52723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171F-6ED2-4A51-82FF-B2EB9EC3B1FD}" type="datetimeFigureOut">
              <a:rPr lang="en-US" smtClean="0"/>
              <a:t>12/27/2024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D37AC-26B9-4376-AAA9-44BC3ABD1E06}" type="slidenum">
              <a:rPr lang="en-US" smtClean="0"/>
              <a:t>‹#›</a:t>
            </a:fld>
            <a:endParaRPr lang="en-US"/>
          </a:p>
        </p:txBody>
      </p:sp>
    </p:spTree>
    <p:extLst>
      <p:ext uri="{BB962C8B-B14F-4D97-AF65-F5344CB8AC3E}">
        <p14:creationId xmlns:p14="http://schemas.microsoft.com/office/powerpoint/2010/main" val="217218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5.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BLOOD RELATION</a:t>
            </a:r>
            <a:endParaRPr lang="en-US" dirty="0"/>
          </a:p>
        </p:txBody>
      </p:sp>
      <p:sp>
        <p:nvSpPr>
          <p:cNvPr id="3" name="Subtitle 2"/>
          <p:cNvSpPr>
            <a:spLocks noGrp="1"/>
          </p:cNvSpPr>
          <p:nvPr>
            <p:ph type="subTitle"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9280" y="214200"/>
              <a:ext cx="7921080" cy="4786920"/>
            </p14:xfrm>
          </p:contentPart>
        </mc:Choice>
        <mc:Fallback>
          <p:pic>
            <p:nvPicPr>
              <p:cNvPr id="4" name="Ink 3"/>
              <p:cNvPicPr/>
              <p:nvPr/>
            </p:nvPicPr>
            <p:blipFill>
              <a:blip r:embed="rId3"/>
              <a:stretch>
                <a:fillRect/>
              </a:stretch>
            </p:blipFill>
            <p:spPr>
              <a:xfrm>
                <a:off x="79920" y="204840"/>
                <a:ext cx="7939800" cy="4805640"/>
              </a:xfrm>
              <a:prstGeom prst="rect">
                <a:avLst/>
              </a:prstGeom>
            </p:spPr>
          </p:pic>
        </mc:Fallback>
      </mc:AlternateContent>
    </p:spTree>
    <p:extLst>
      <p:ext uri="{BB962C8B-B14F-4D97-AF65-F5344CB8AC3E}">
        <p14:creationId xmlns:p14="http://schemas.microsoft.com/office/powerpoint/2010/main" val="1517973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2.Pointing towards a person in a photograph, </a:t>
            </a:r>
            <a:r>
              <a:rPr lang="en-US" dirty="0" err="1"/>
              <a:t>Aakansha</a:t>
            </a:r>
            <a:r>
              <a:rPr lang="en-US" dirty="0"/>
              <a:t> said, “ He is the only son of the father of my sister’s brother.” How is that person related to </a:t>
            </a:r>
            <a:r>
              <a:rPr lang="en-US" dirty="0" err="1"/>
              <a:t>Aakansha</a:t>
            </a:r>
            <a:r>
              <a:rPr lang="en-US" dirty="0"/>
              <a:t> ?</a:t>
            </a:r>
          </a:p>
          <a:p>
            <a:r>
              <a:rPr lang="en-US" dirty="0"/>
              <a:t>a. Paternal uncle  b. Father  c. Mother  d. Brother</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50240" y="2116440"/>
              <a:ext cx="6831720" cy="3956040"/>
            </p14:xfrm>
          </p:contentPart>
        </mc:Choice>
        <mc:Fallback>
          <p:pic>
            <p:nvPicPr>
              <p:cNvPr id="4" name="Ink 3"/>
              <p:cNvPicPr/>
              <p:nvPr/>
            </p:nvPicPr>
            <p:blipFill>
              <a:blip r:embed="rId3"/>
              <a:stretch>
                <a:fillRect/>
              </a:stretch>
            </p:blipFill>
            <p:spPr>
              <a:xfrm>
                <a:off x="740880" y="2107080"/>
                <a:ext cx="6850440" cy="3974760"/>
              </a:xfrm>
              <a:prstGeom prst="rect">
                <a:avLst/>
              </a:prstGeom>
            </p:spPr>
          </p:pic>
        </mc:Fallback>
      </mc:AlternateContent>
    </p:spTree>
    <p:extLst>
      <p:ext uri="{BB962C8B-B14F-4D97-AF65-F5344CB8AC3E}">
        <p14:creationId xmlns:p14="http://schemas.microsoft.com/office/powerpoint/2010/main" val="1071013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3.Pointing towards a woman in a photograph, Vijay said, “She is the daughter of the father of the sister of my brother”. How is the lady in photograph related to Vijay?”</a:t>
            </a:r>
          </a:p>
          <a:p>
            <a:r>
              <a:rPr lang="en-US" dirty="0"/>
              <a:t>a. Mother  b. Wife  c. Daughter  d. None of these</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73440" y="2062800"/>
              <a:ext cx="7661880" cy="3054240"/>
            </p14:xfrm>
          </p:contentPart>
        </mc:Choice>
        <mc:Fallback>
          <p:pic>
            <p:nvPicPr>
              <p:cNvPr id="4" name="Ink 3"/>
              <p:cNvPicPr/>
              <p:nvPr/>
            </p:nvPicPr>
            <p:blipFill>
              <a:blip r:embed="rId3"/>
              <a:stretch>
                <a:fillRect/>
              </a:stretch>
            </p:blipFill>
            <p:spPr>
              <a:xfrm>
                <a:off x="964080" y="2053440"/>
                <a:ext cx="7680600" cy="3072960"/>
              </a:xfrm>
              <a:prstGeom prst="rect">
                <a:avLst/>
              </a:prstGeom>
            </p:spPr>
          </p:pic>
        </mc:Fallback>
      </mc:AlternateContent>
    </p:spTree>
    <p:extLst>
      <p:ext uri="{BB962C8B-B14F-4D97-AF65-F5344CB8AC3E}">
        <p14:creationId xmlns:p14="http://schemas.microsoft.com/office/powerpoint/2010/main" val="2160539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4. Pointing to a photograph. </a:t>
            </a:r>
            <a:r>
              <a:rPr lang="en-US" dirty="0" err="1" smtClean="0"/>
              <a:t>Ritesh</a:t>
            </a:r>
            <a:r>
              <a:rPr lang="en-US" dirty="0" smtClean="0"/>
              <a:t> said</a:t>
            </a:r>
            <a:r>
              <a:rPr lang="en-US" dirty="0"/>
              <a:t>, "He is the son of the only daughter of the father of my brother." How </a:t>
            </a:r>
            <a:r>
              <a:rPr lang="en-US" dirty="0" err="1" smtClean="0"/>
              <a:t>Ritesh</a:t>
            </a:r>
            <a:r>
              <a:rPr lang="en-US" dirty="0" smtClean="0"/>
              <a:t> is </a:t>
            </a:r>
            <a:r>
              <a:rPr lang="en-US" dirty="0"/>
              <a:t>related to the man in the photograph?</a:t>
            </a:r>
          </a:p>
          <a:p>
            <a:r>
              <a:rPr lang="en-US" dirty="0"/>
              <a:t>A. Nephew  B. Brother	 C. Father    </a:t>
            </a:r>
            <a:r>
              <a:rPr lang="en-US" dirty="0" err="1"/>
              <a:t>D.Maternal</a:t>
            </a:r>
            <a:r>
              <a:rPr lang="en-US" dirty="0"/>
              <a:t> Uncle</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36040" y="1571760"/>
              <a:ext cx="8046000" cy="5090040"/>
            </p14:xfrm>
          </p:contentPart>
        </mc:Choice>
        <mc:Fallback>
          <p:pic>
            <p:nvPicPr>
              <p:cNvPr id="4" name="Ink 3"/>
              <p:cNvPicPr/>
              <p:nvPr/>
            </p:nvPicPr>
            <p:blipFill>
              <a:blip r:embed="rId3"/>
              <a:stretch>
                <a:fillRect/>
              </a:stretch>
            </p:blipFill>
            <p:spPr>
              <a:xfrm>
                <a:off x="526680" y="1562400"/>
                <a:ext cx="8064720" cy="5108760"/>
              </a:xfrm>
              <a:prstGeom prst="rect">
                <a:avLst/>
              </a:prstGeom>
            </p:spPr>
          </p:pic>
        </mc:Fallback>
      </mc:AlternateContent>
    </p:spTree>
    <p:extLst>
      <p:ext uri="{BB962C8B-B14F-4D97-AF65-F5344CB8AC3E}">
        <p14:creationId xmlns:p14="http://schemas.microsoft.com/office/powerpoint/2010/main" val="1135303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lvl="0"/>
            <a:r>
              <a:rPr lang="en-US" dirty="0"/>
              <a:t>Pointing to a woman in photograph a man says,” she is the only daughter of my wife’s mother in law”. How is the woman related to the man?</a:t>
            </a:r>
          </a:p>
          <a:p>
            <a:pPr lvl="0"/>
            <a:r>
              <a:rPr lang="en-US" dirty="0"/>
              <a:t>Sister</a:t>
            </a:r>
          </a:p>
          <a:p>
            <a:pPr lvl="0"/>
            <a:r>
              <a:rPr lang="en-US" dirty="0"/>
              <a:t>Aunt </a:t>
            </a:r>
          </a:p>
          <a:p>
            <a:pPr lvl="0"/>
            <a:r>
              <a:rPr lang="en-US" dirty="0"/>
              <a:t>Mother</a:t>
            </a:r>
          </a:p>
          <a:p>
            <a:pPr lvl="0"/>
            <a:r>
              <a:rPr lang="en-US" dirty="0"/>
              <a:t>Wife</a:t>
            </a:r>
          </a:p>
          <a:p>
            <a:pPr lvl="0"/>
            <a:r>
              <a:rPr lang="en-US" dirty="0"/>
              <a:t>None of these</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50200" y="2098440"/>
              <a:ext cx="7679880" cy="1482840"/>
            </p14:xfrm>
          </p:contentPart>
        </mc:Choice>
        <mc:Fallback>
          <p:pic>
            <p:nvPicPr>
              <p:cNvPr id="4" name="Ink 3"/>
              <p:cNvPicPr/>
              <p:nvPr/>
            </p:nvPicPr>
            <p:blipFill>
              <a:blip r:embed="rId3"/>
              <a:stretch>
                <a:fillRect/>
              </a:stretch>
            </p:blipFill>
            <p:spPr>
              <a:xfrm>
                <a:off x="240840" y="2089080"/>
                <a:ext cx="7698600" cy="1501560"/>
              </a:xfrm>
              <a:prstGeom prst="rect">
                <a:avLst/>
              </a:prstGeom>
            </p:spPr>
          </p:pic>
        </mc:Fallback>
      </mc:AlternateContent>
    </p:spTree>
    <p:extLst>
      <p:ext uri="{BB962C8B-B14F-4D97-AF65-F5344CB8AC3E}">
        <p14:creationId xmlns:p14="http://schemas.microsoft.com/office/powerpoint/2010/main" val="2163652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II</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a:t>Example:- 15 </a:t>
            </a:r>
            <a:r>
              <a:rPr lang="en-US" dirty="0"/>
              <a:t>If, </a:t>
            </a:r>
          </a:p>
          <a:p>
            <a:pPr>
              <a:buNone/>
            </a:pPr>
            <a:r>
              <a:rPr lang="en-US" dirty="0"/>
              <a:t>A + B means A is the mother of B </a:t>
            </a:r>
          </a:p>
          <a:p>
            <a:pPr>
              <a:buNone/>
            </a:pPr>
            <a:r>
              <a:rPr lang="en-US" dirty="0"/>
              <a:t>A x B means A is the father of B</a:t>
            </a:r>
          </a:p>
          <a:p>
            <a:pPr>
              <a:buNone/>
            </a:pPr>
            <a:r>
              <a:rPr lang="en-US" dirty="0"/>
              <a:t>A $ B means A is the brother of B</a:t>
            </a:r>
          </a:p>
          <a:p>
            <a:pPr>
              <a:buNone/>
            </a:pPr>
            <a:r>
              <a:rPr lang="en-US" dirty="0"/>
              <a:t>A @ B means A is the sister of B </a:t>
            </a:r>
          </a:p>
          <a:p>
            <a:pPr>
              <a:buNone/>
            </a:pPr>
            <a:r>
              <a:rPr lang="en-US" dirty="0"/>
              <a:t>then which of the following means P is the son of </a:t>
            </a:r>
            <a:r>
              <a:rPr lang="en-US" dirty="0" smtClean="0"/>
              <a:t>Q?</a:t>
            </a:r>
            <a:endParaRPr lang="en-US" dirty="0"/>
          </a:p>
          <a:p>
            <a:pPr>
              <a:buNone/>
            </a:pPr>
            <a:r>
              <a:rPr lang="en-US" b="1" dirty="0"/>
              <a:t>a)</a:t>
            </a:r>
            <a:r>
              <a:rPr lang="en-US" dirty="0"/>
              <a:t>  Q + R @ P @ N         </a:t>
            </a:r>
            <a:r>
              <a:rPr lang="en-US" b="1" dirty="0"/>
              <a:t>b) </a:t>
            </a:r>
            <a:r>
              <a:rPr lang="en-US" dirty="0"/>
              <a:t> Q + R x P @ N          </a:t>
            </a:r>
            <a:endParaRPr lang="en-US" dirty="0" smtClean="0"/>
          </a:p>
          <a:p>
            <a:pPr>
              <a:buNone/>
            </a:pPr>
            <a:r>
              <a:rPr lang="en-US" b="1" dirty="0" smtClean="0"/>
              <a:t>c</a:t>
            </a:r>
            <a:r>
              <a:rPr lang="en-US" b="1" dirty="0"/>
              <a:t>)</a:t>
            </a:r>
            <a:r>
              <a:rPr lang="en-US" dirty="0"/>
              <a:t> Q x R $ P @ N                </a:t>
            </a:r>
            <a:r>
              <a:rPr lang="en-US" b="1" dirty="0"/>
              <a:t>d)</a:t>
            </a:r>
            <a:r>
              <a:rPr lang="en-US" dirty="0"/>
              <a:t>  Q x R $ P $ N</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82400" y="133920"/>
              <a:ext cx="8546040" cy="6483240"/>
            </p14:xfrm>
          </p:contentPart>
        </mc:Choice>
        <mc:Fallback>
          <p:pic>
            <p:nvPicPr>
              <p:cNvPr id="4" name="Ink 3"/>
              <p:cNvPicPr/>
              <p:nvPr/>
            </p:nvPicPr>
            <p:blipFill>
              <a:blip r:embed="rId3"/>
              <a:stretch>
                <a:fillRect/>
              </a:stretch>
            </p:blipFill>
            <p:spPr>
              <a:xfrm>
                <a:off x="473040" y="124560"/>
                <a:ext cx="8564760" cy="6501960"/>
              </a:xfrm>
              <a:prstGeom prst="rect">
                <a:avLst/>
              </a:prstGeom>
            </p:spPr>
          </p:pic>
        </mc:Fallback>
      </mc:AlternateContent>
    </p:spTree>
    <p:extLst>
      <p:ext uri="{BB962C8B-B14F-4D97-AF65-F5344CB8AC3E}">
        <p14:creationId xmlns:p14="http://schemas.microsoft.com/office/powerpoint/2010/main" val="3464814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Example:- 16 </a:t>
            </a:r>
            <a:r>
              <a:rPr lang="en-US" dirty="0"/>
              <a:t>If A + B means A is the mother of B; A - B means A is the brother B; A % B means A is the father of B and A x B means A is the sister of B, which of the following shows that P is the maternal uncle of Q?</a:t>
            </a:r>
          </a:p>
          <a:p>
            <a:r>
              <a:rPr lang="en-US" b="1" dirty="0"/>
              <a:t>a)</a:t>
            </a:r>
            <a:r>
              <a:rPr lang="en-US" dirty="0"/>
              <a:t>  Q - N + M x P          </a:t>
            </a:r>
            <a:r>
              <a:rPr lang="en-US" b="1" dirty="0"/>
              <a:t>b) </a:t>
            </a:r>
            <a:r>
              <a:rPr lang="en-US" dirty="0"/>
              <a:t> P + S x N – Q               </a:t>
            </a:r>
            <a:r>
              <a:rPr lang="en-US" b="1" dirty="0"/>
              <a:t>c)</a:t>
            </a:r>
            <a:r>
              <a:rPr lang="en-US" dirty="0"/>
              <a:t> P - M + N x Q                   </a:t>
            </a:r>
            <a:r>
              <a:rPr lang="en-US" b="1" dirty="0"/>
              <a:t>d)</a:t>
            </a:r>
            <a:r>
              <a:rPr lang="en-US" dirty="0"/>
              <a:t> Q - S % P</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28760" y="3062880"/>
              <a:ext cx="8242560" cy="3581280"/>
            </p14:xfrm>
          </p:contentPart>
        </mc:Choice>
        <mc:Fallback>
          <p:pic>
            <p:nvPicPr>
              <p:cNvPr id="4" name="Ink 3"/>
              <p:cNvPicPr/>
              <p:nvPr/>
            </p:nvPicPr>
            <p:blipFill>
              <a:blip r:embed="rId3"/>
              <a:stretch>
                <a:fillRect/>
              </a:stretch>
            </p:blipFill>
            <p:spPr>
              <a:xfrm>
                <a:off x="419400" y="3053520"/>
                <a:ext cx="8261280" cy="3600000"/>
              </a:xfrm>
              <a:prstGeom prst="rect">
                <a:avLst/>
              </a:prstGeom>
            </p:spPr>
          </p:pic>
        </mc:Fallback>
      </mc:AlternateContent>
    </p:spTree>
    <p:extLst>
      <p:ext uri="{BB962C8B-B14F-4D97-AF65-F5344CB8AC3E}">
        <p14:creationId xmlns:p14="http://schemas.microsoft.com/office/powerpoint/2010/main" val="9626675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a:srcRect/>
          <a:stretch>
            <a:fillRect/>
          </a:stretch>
        </p:blipFill>
        <p:spPr bwMode="auto">
          <a:xfrm>
            <a:off x="685800" y="609600"/>
            <a:ext cx="7848600" cy="5105400"/>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991440" y="1419840"/>
              <a:ext cx="7635240" cy="4795560"/>
            </p14:xfrm>
          </p:contentPart>
        </mc:Choice>
        <mc:Fallback>
          <p:pic>
            <p:nvPicPr>
              <p:cNvPr id="3" name="Ink 2"/>
              <p:cNvPicPr/>
              <p:nvPr/>
            </p:nvPicPr>
            <p:blipFill>
              <a:blip r:embed="rId4"/>
              <a:stretch>
                <a:fillRect/>
              </a:stretch>
            </p:blipFill>
            <p:spPr>
              <a:xfrm>
                <a:off x="982080" y="1410480"/>
                <a:ext cx="7653960" cy="4814280"/>
              </a:xfrm>
              <a:prstGeom prst="rect">
                <a:avLst/>
              </a:prstGeom>
            </p:spPr>
          </p:pic>
        </mc:Fallback>
      </mc:AlternateContent>
    </p:spTree>
    <p:extLst>
      <p:ext uri="{BB962C8B-B14F-4D97-AF65-F5344CB8AC3E}">
        <p14:creationId xmlns:p14="http://schemas.microsoft.com/office/powerpoint/2010/main" val="1136569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a:srcRect/>
          <a:stretch>
            <a:fillRect/>
          </a:stretch>
        </p:blipFill>
        <p:spPr bwMode="auto">
          <a:xfrm>
            <a:off x="533401" y="838200"/>
            <a:ext cx="8077200" cy="4876800"/>
          </a:xfrm>
          <a:prstGeom prst="rect">
            <a:avLst/>
          </a:prstGeom>
          <a:noFill/>
          <a:ln w="9525">
            <a:noFill/>
            <a:miter lim="800000"/>
            <a:headEnd/>
            <a:tailEnd/>
          </a:ln>
          <a:effectLst/>
        </p:spPr>
      </p:pic>
    </p:spTree>
    <p:extLst>
      <p:ext uri="{BB962C8B-B14F-4D97-AF65-F5344CB8AC3E}">
        <p14:creationId xmlns:p14="http://schemas.microsoft.com/office/powerpoint/2010/main" val="3783109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III</a:t>
            </a:r>
            <a:endParaRPr lang="en-US" dirty="0"/>
          </a:p>
        </p:txBody>
      </p:sp>
      <p:sp>
        <p:nvSpPr>
          <p:cNvPr id="3" name="Content Placeholder 2"/>
          <p:cNvSpPr>
            <a:spLocks noGrp="1"/>
          </p:cNvSpPr>
          <p:nvPr>
            <p:ph idx="1"/>
          </p:nvPr>
        </p:nvSpPr>
        <p:spPr/>
        <p:txBody>
          <a:bodyPr/>
          <a:lstStyle/>
          <a:p>
            <a:r>
              <a:rPr lang="en-US" dirty="0"/>
              <a:t>A is the son of C; C and Q are sisters; Z is the mother of Q and P is the son of Z. How is P related to A ?</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884240" y="2080440"/>
              <a:ext cx="5965560" cy="3733200"/>
            </p14:xfrm>
          </p:contentPart>
        </mc:Choice>
        <mc:Fallback>
          <p:pic>
            <p:nvPicPr>
              <p:cNvPr id="4" name="Ink 3"/>
              <p:cNvPicPr/>
              <p:nvPr/>
            </p:nvPicPr>
            <p:blipFill>
              <a:blip r:embed="rId3"/>
              <a:stretch>
                <a:fillRect/>
              </a:stretch>
            </p:blipFill>
            <p:spPr>
              <a:xfrm>
                <a:off x="1874880" y="2071080"/>
                <a:ext cx="5984280" cy="3751920"/>
              </a:xfrm>
              <a:prstGeom prst="rect">
                <a:avLst/>
              </a:prstGeom>
            </p:spPr>
          </p:pic>
        </mc:Fallback>
      </mc:AlternateContent>
    </p:spTree>
    <p:extLst>
      <p:ext uri="{BB962C8B-B14F-4D97-AF65-F5344CB8AC3E}">
        <p14:creationId xmlns:p14="http://schemas.microsoft.com/office/powerpoint/2010/main" val="3449514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US" b="1" dirty="0"/>
              <a:t>Direction for Examples:- (12-14) </a:t>
            </a:r>
            <a:endParaRPr lang="en-US" dirty="0"/>
          </a:p>
          <a:p>
            <a:r>
              <a:rPr lang="en-US" dirty="0"/>
              <a:t>A is the father of C  but C is not his son. E is the daughter of C. E is the spouse of F. B is the brother of C. D is the son of B. G is the spouse of B. H is the father of G.</a:t>
            </a:r>
          </a:p>
          <a:p>
            <a:r>
              <a:rPr lang="en-US" b="1" dirty="0"/>
              <a:t>Example:- 12 </a:t>
            </a:r>
            <a:r>
              <a:rPr lang="en-US" dirty="0"/>
              <a:t>How is A related to  </a:t>
            </a:r>
            <a:r>
              <a:rPr lang="en-US" dirty="0" smtClean="0"/>
              <a:t>E </a:t>
            </a:r>
            <a:r>
              <a:rPr lang="en-US" dirty="0"/>
              <a:t>?</a:t>
            </a:r>
          </a:p>
          <a:p>
            <a:r>
              <a:rPr lang="en-US" b="1" dirty="0"/>
              <a:t>Example:- 13 </a:t>
            </a:r>
            <a:r>
              <a:rPr lang="en-US" dirty="0"/>
              <a:t>How is D related to E ?</a:t>
            </a:r>
          </a:p>
          <a:p>
            <a:r>
              <a:rPr lang="en-US" b="1" dirty="0"/>
              <a:t>Example:- 14 </a:t>
            </a:r>
            <a:r>
              <a:rPr lang="en-US" dirty="0"/>
              <a:t>How is H related to </a:t>
            </a:r>
            <a:r>
              <a:rPr lang="en-US" dirty="0" smtClean="0"/>
              <a:t>D </a:t>
            </a:r>
            <a:r>
              <a:rPr lang="en-US" dirty="0"/>
              <a:t>?</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419920" y="2009160"/>
              <a:ext cx="6644160" cy="4840200"/>
            </p14:xfrm>
          </p:contentPart>
        </mc:Choice>
        <mc:Fallback>
          <p:pic>
            <p:nvPicPr>
              <p:cNvPr id="2" name="Ink 1"/>
              <p:cNvPicPr/>
              <p:nvPr/>
            </p:nvPicPr>
            <p:blipFill>
              <a:blip r:embed="rId3"/>
              <a:stretch>
                <a:fillRect/>
              </a:stretch>
            </p:blipFill>
            <p:spPr>
              <a:xfrm>
                <a:off x="2410560" y="1999800"/>
                <a:ext cx="6662880" cy="4858920"/>
              </a:xfrm>
              <a:prstGeom prst="rect">
                <a:avLst/>
              </a:prstGeom>
            </p:spPr>
          </p:pic>
        </mc:Fallback>
      </mc:AlternateContent>
    </p:spTree>
    <p:extLst>
      <p:ext uri="{BB962C8B-B14F-4D97-AF65-F5344CB8AC3E}">
        <p14:creationId xmlns:p14="http://schemas.microsoft.com/office/powerpoint/2010/main" val="634974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Relations of Paternal side:-</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Father's father → Grandfather</a:t>
            </a:r>
          </a:p>
          <a:p>
            <a:pPr lvl="0"/>
            <a:r>
              <a:rPr lang="en-US" dirty="0" smtClean="0"/>
              <a:t>Father's mother → Grandmother</a:t>
            </a:r>
          </a:p>
          <a:p>
            <a:pPr lvl="0"/>
            <a:r>
              <a:rPr lang="en-US" dirty="0" smtClean="0"/>
              <a:t>Father's brother → Uncle</a:t>
            </a:r>
          </a:p>
          <a:p>
            <a:pPr lvl="0"/>
            <a:r>
              <a:rPr lang="en-US" dirty="0" smtClean="0"/>
              <a:t>Father's sister → Aunt</a:t>
            </a:r>
          </a:p>
          <a:p>
            <a:pPr lvl="0"/>
            <a:r>
              <a:rPr lang="en-US" dirty="0" smtClean="0"/>
              <a:t>Children of uncle → Cousin</a:t>
            </a:r>
          </a:p>
          <a:p>
            <a:pPr lvl="0"/>
            <a:r>
              <a:rPr lang="en-US" dirty="0" smtClean="0"/>
              <a:t>Wife of uncle → Aunt</a:t>
            </a:r>
          </a:p>
          <a:p>
            <a:pPr lvl="0"/>
            <a:r>
              <a:rPr lang="en-US" dirty="0" smtClean="0"/>
              <a:t>Children of aunt → Cousin</a:t>
            </a:r>
          </a:p>
          <a:p>
            <a:pPr lvl="0"/>
            <a:r>
              <a:rPr lang="en-US" dirty="0" smtClean="0"/>
              <a:t>Husband of aunt → Uncle</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866920" y="2250360"/>
              <a:ext cx="2804400" cy="2661480"/>
            </p14:xfrm>
          </p:contentPart>
        </mc:Choice>
        <mc:Fallback>
          <p:pic>
            <p:nvPicPr>
              <p:cNvPr id="4" name="Ink 3"/>
              <p:cNvPicPr/>
              <p:nvPr/>
            </p:nvPicPr>
            <p:blipFill>
              <a:blip r:embed="rId3"/>
              <a:stretch>
                <a:fillRect/>
              </a:stretch>
            </p:blipFill>
            <p:spPr>
              <a:xfrm>
                <a:off x="5857560" y="2241000"/>
                <a:ext cx="2823120" cy="2680200"/>
              </a:xfrm>
              <a:prstGeom prst="rect">
                <a:avLst/>
              </a:prstGeom>
            </p:spPr>
          </p:pic>
        </mc:Fallback>
      </mc:AlternateContent>
    </p:spTree>
    <p:extLst>
      <p:ext uri="{BB962C8B-B14F-4D97-AF65-F5344CB8AC3E}">
        <p14:creationId xmlns:p14="http://schemas.microsoft.com/office/powerpoint/2010/main" val="3814530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Q </a:t>
            </a:r>
            <a:r>
              <a:rPr lang="en-US" dirty="0"/>
              <a:t>: If A is the brother of B, C is the mother of B, D is the daughter of A, E is the sister of B, F is the brother of D, then who among the following is the Aunt of F?</a:t>
            </a:r>
          </a:p>
          <a:p>
            <a:pPr lvl="0"/>
            <a:r>
              <a:rPr lang="en-US" dirty="0"/>
              <a:t>A		</a:t>
            </a:r>
            <a:r>
              <a:rPr lang="en-US" dirty="0" smtClean="0"/>
              <a:t>b</a:t>
            </a:r>
            <a:r>
              <a:rPr lang="en-US" dirty="0"/>
              <a:t>. E			c. D			</a:t>
            </a:r>
            <a:r>
              <a:rPr lang="en-US" dirty="0" err="1"/>
              <a:t>d</a:t>
            </a:r>
            <a:r>
              <a:rPr lang="en-US" dirty="0"/>
              <a:t>. B </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598400" y="2170080"/>
              <a:ext cx="3134880" cy="4179240"/>
            </p14:xfrm>
          </p:contentPart>
        </mc:Choice>
        <mc:Fallback>
          <p:pic>
            <p:nvPicPr>
              <p:cNvPr id="4" name="Ink 3"/>
              <p:cNvPicPr/>
              <p:nvPr/>
            </p:nvPicPr>
            <p:blipFill>
              <a:blip r:embed="rId3"/>
              <a:stretch>
                <a:fillRect/>
              </a:stretch>
            </p:blipFill>
            <p:spPr>
              <a:xfrm>
                <a:off x="1589040" y="2160720"/>
                <a:ext cx="3153600" cy="4197960"/>
              </a:xfrm>
              <a:prstGeom prst="rect">
                <a:avLst/>
              </a:prstGeom>
            </p:spPr>
          </p:pic>
        </mc:Fallback>
      </mc:AlternateContent>
    </p:spTree>
    <p:extLst>
      <p:ext uri="{BB962C8B-B14F-4D97-AF65-F5344CB8AC3E}">
        <p14:creationId xmlns:p14="http://schemas.microsoft.com/office/powerpoint/2010/main" val="2051033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lnSpcReduction="10000"/>
          </a:bodyPr>
          <a:lstStyle/>
          <a:p>
            <a:pPr lvl="0"/>
            <a:r>
              <a:rPr lang="en-US" dirty="0"/>
              <a:t>A, B, C, D, E, F and H are family members related to each other. A is the father of D who is brother of F. E is husband of H. F is sister of E. B is son of D and husband of C. How is E related to B?</a:t>
            </a:r>
          </a:p>
          <a:p>
            <a:pPr lvl="0"/>
            <a:r>
              <a:rPr lang="en-US" dirty="0"/>
              <a:t>Father</a:t>
            </a:r>
          </a:p>
          <a:p>
            <a:pPr lvl="0"/>
            <a:r>
              <a:rPr lang="en-US" dirty="0"/>
              <a:t>Son </a:t>
            </a:r>
          </a:p>
          <a:p>
            <a:pPr lvl="0"/>
            <a:r>
              <a:rPr lang="en-US" dirty="0"/>
              <a:t>Uncle</a:t>
            </a:r>
          </a:p>
          <a:p>
            <a:pPr lvl="0"/>
            <a:r>
              <a:rPr lang="en-US" dirty="0"/>
              <a:t>Brother</a:t>
            </a:r>
          </a:p>
          <a:p>
            <a:pPr lvl="0"/>
            <a:r>
              <a:rPr lang="en-US" dirty="0"/>
              <a:t>None of these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23200" y="1134000"/>
              <a:ext cx="8215920" cy="4483080"/>
            </p14:xfrm>
          </p:contentPart>
        </mc:Choice>
        <mc:Fallback>
          <p:pic>
            <p:nvPicPr>
              <p:cNvPr id="2" name="Ink 1"/>
              <p:cNvPicPr/>
              <p:nvPr/>
            </p:nvPicPr>
            <p:blipFill>
              <a:blip r:embed="rId3"/>
              <a:stretch>
                <a:fillRect/>
              </a:stretch>
            </p:blipFill>
            <p:spPr>
              <a:xfrm>
                <a:off x="213840" y="1124640"/>
                <a:ext cx="8234640" cy="4501800"/>
              </a:xfrm>
              <a:prstGeom prst="rect">
                <a:avLst/>
              </a:prstGeom>
            </p:spPr>
          </p:pic>
        </mc:Fallback>
      </mc:AlternateContent>
    </p:spTree>
    <p:extLst>
      <p:ext uri="{BB962C8B-B14F-4D97-AF65-F5344CB8AC3E}">
        <p14:creationId xmlns:p14="http://schemas.microsoft.com/office/powerpoint/2010/main" val="1814313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lvl="0"/>
            <a:r>
              <a:rPr lang="en-US" dirty="0"/>
              <a:t>There are seven members in a family A, B, C, D, E, F &amp; G in a family of three-generations and either both or none of the parents are alive. B is the son of G. A is the sister in law of F. A has no siblings. G is the mother of F. E has two children. C is the nephew of F. D is the son of A. How is E related to F?</a:t>
            </a:r>
          </a:p>
          <a:p>
            <a:pPr lvl="0"/>
            <a:r>
              <a:rPr lang="en-US" dirty="0"/>
              <a:t>Son</a:t>
            </a:r>
          </a:p>
          <a:p>
            <a:pPr lvl="0"/>
            <a:r>
              <a:rPr lang="en-US" dirty="0"/>
              <a:t>Father</a:t>
            </a:r>
          </a:p>
          <a:p>
            <a:pPr lvl="0"/>
            <a:r>
              <a:rPr lang="en-US" dirty="0"/>
              <a:t>Brother</a:t>
            </a:r>
          </a:p>
          <a:p>
            <a:pPr lvl="0"/>
            <a:r>
              <a:rPr lang="en-US" dirty="0"/>
              <a:t>Sister</a:t>
            </a:r>
          </a:p>
          <a:p>
            <a:pPr lvl="0"/>
            <a:r>
              <a:rPr lang="en-US" dirty="0"/>
              <a:t>None of these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25280" y="1366200"/>
              <a:ext cx="8349480" cy="4688640"/>
            </p14:xfrm>
          </p:contentPart>
        </mc:Choice>
        <mc:Fallback>
          <p:pic>
            <p:nvPicPr>
              <p:cNvPr id="2" name="Ink 1"/>
              <p:cNvPicPr/>
              <p:nvPr/>
            </p:nvPicPr>
            <p:blipFill>
              <a:blip r:embed="rId3"/>
              <a:stretch>
                <a:fillRect/>
              </a:stretch>
            </p:blipFill>
            <p:spPr>
              <a:xfrm>
                <a:off x="115920" y="1356840"/>
                <a:ext cx="8368200" cy="4707360"/>
              </a:xfrm>
              <a:prstGeom prst="rect">
                <a:avLst/>
              </a:prstGeom>
            </p:spPr>
          </p:pic>
        </mc:Fallback>
      </mc:AlternateContent>
    </p:spTree>
    <p:extLst>
      <p:ext uri="{BB962C8B-B14F-4D97-AF65-F5344CB8AC3E}">
        <p14:creationId xmlns:p14="http://schemas.microsoft.com/office/powerpoint/2010/main" val="2733540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172200"/>
          </a:xfrm>
        </p:spPr>
        <p:txBody>
          <a:bodyPr>
            <a:normAutofit fontScale="85000" lnSpcReduction="20000"/>
          </a:bodyPr>
          <a:lstStyle/>
          <a:p>
            <a:pPr lvl="0">
              <a:lnSpc>
                <a:spcPct val="120000"/>
              </a:lnSpc>
            </a:pPr>
            <a:r>
              <a:rPr lang="en-US" sz="3500" dirty="0"/>
              <a:t>A, B, C, D, and F are members of a family. There are two married couples. B is a psychologist and the father of E. F is the grandfather of C and is a manager. A is the daughter in law of D. D is the grandmother of E and is a housewife. E and C are students. B is the son of D, but D is not the father of B. There is one psychologist, one manager, one doctor, one housewife and two students in the family. How is doctor related to students</a:t>
            </a:r>
            <a:r>
              <a:rPr lang="en-US" sz="3500" dirty="0" smtClean="0"/>
              <a:t>?</a:t>
            </a:r>
          </a:p>
          <a:p>
            <a:pPr lvl="0"/>
            <a:endParaRPr lang="en-US" dirty="0"/>
          </a:p>
          <a:p>
            <a:pPr marL="0" lvl="0" indent="0">
              <a:buNone/>
            </a:pPr>
            <a:endParaRPr lang="en-US" dirty="0" smtClean="0"/>
          </a:p>
          <a:p>
            <a:pPr marL="0" lvl="0" indent="0">
              <a:buNone/>
            </a:pPr>
            <a:r>
              <a:rPr lang="en-US" dirty="0" smtClean="0"/>
              <a:t>a) Son	b) Father     c) Brother    d) Sister</a:t>
            </a:r>
            <a:endParaRPr lang="en-US" dirty="0"/>
          </a:p>
          <a:p>
            <a:pPr marL="0" lvl="0" indent="0">
              <a:buNone/>
            </a:pPr>
            <a:r>
              <a:rPr lang="en-US" dirty="0" smtClean="0"/>
              <a:t>e) None </a:t>
            </a:r>
            <a:r>
              <a:rPr lang="en-US" dirty="0"/>
              <a:t>of these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19760" y="1473480"/>
              <a:ext cx="7001280" cy="4804560"/>
            </p14:xfrm>
          </p:contentPart>
        </mc:Choice>
        <mc:Fallback>
          <p:pic>
            <p:nvPicPr>
              <p:cNvPr id="2" name="Ink 1"/>
              <p:cNvPicPr/>
              <p:nvPr/>
            </p:nvPicPr>
            <p:blipFill>
              <a:blip r:embed="rId3"/>
              <a:stretch>
                <a:fillRect/>
              </a:stretch>
            </p:blipFill>
            <p:spPr>
              <a:xfrm>
                <a:off x="410400" y="1464120"/>
                <a:ext cx="7020000" cy="4823280"/>
              </a:xfrm>
              <a:prstGeom prst="rect">
                <a:avLst/>
              </a:prstGeom>
            </p:spPr>
          </p:pic>
        </mc:Fallback>
      </mc:AlternateContent>
    </p:spTree>
    <p:extLst>
      <p:ext uri="{BB962C8B-B14F-4D97-AF65-F5344CB8AC3E}">
        <p14:creationId xmlns:p14="http://schemas.microsoft.com/office/powerpoint/2010/main" val="2993491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D5205-333D-4777-AE6E-58DA3CF02E3C}"/>
              </a:ext>
            </a:extLst>
          </p:cNvPr>
          <p:cNvSpPr>
            <a:spLocks noGrp="1"/>
          </p:cNvSpPr>
          <p:nvPr>
            <p:ph type="title"/>
          </p:nvPr>
        </p:nvSpPr>
        <p:spPr>
          <a:xfrm>
            <a:off x="759041" y="1624615"/>
            <a:ext cx="7490534" cy="3551067"/>
          </a:xfrm>
        </p:spPr>
        <p:txBody>
          <a:bodyPr>
            <a:normAutofit/>
          </a:bodyPr>
          <a:lstStyle/>
          <a:p>
            <a:pPr algn="ctr"/>
            <a:r>
              <a:rPr lang="en-IN" sz="7200" b="1" dirty="0"/>
              <a:t>NUMBER RANKING</a:t>
            </a:r>
          </a:p>
        </p:txBody>
      </p:sp>
    </p:spTree>
    <p:extLst>
      <p:ext uri="{BB962C8B-B14F-4D97-AF65-F5344CB8AC3E}">
        <p14:creationId xmlns:p14="http://schemas.microsoft.com/office/powerpoint/2010/main" val="3208268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0A7C907-CC2B-4999-8853-14FE31CA765E}"/>
              </a:ext>
            </a:extLst>
          </p:cNvPr>
          <p:cNvSpPr>
            <a:spLocks noGrp="1"/>
          </p:cNvSpPr>
          <p:nvPr>
            <p:ph idx="1"/>
          </p:nvPr>
        </p:nvSpPr>
        <p:spPr>
          <a:xfrm>
            <a:off x="522117" y="346231"/>
            <a:ext cx="8020420" cy="5715324"/>
          </a:xfrm>
        </p:spPr>
        <p:txBody>
          <a:bodyPr>
            <a:normAutofit/>
          </a:bodyPr>
          <a:lstStyle/>
          <a:p>
            <a:pPr marL="0" indent="0">
              <a:buNone/>
            </a:pPr>
            <a:r>
              <a:rPr lang="en-US" sz="3600" dirty="0"/>
              <a:t>Q7. Raman ranks sixteenth from the top and forty-ninth from the bottom in a class. How many students are there in the class ? </a:t>
            </a:r>
          </a:p>
          <a:p>
            <a:pPr marL="0" indent="0">
              <a:buNone/>
            </a:pPr>
            <a:r>
              <a:rPr lang="en-US" sz="3600" dirty="0"/>
              <a:t>(a) 64               </a:t>
            </a:r>
          </a:p>
          <a:p>
            <a:pPr marL="0" indent="0">
              <a:buNone/>
            </a:pPr>
            <a:r>
              <a:rPr lang="en-US" sz="3600" dirty="0"/>
              <a:t>(b) 65              </a:t>
            </a:r>
          </a:p>
          <a:p>
            <a:pPr marL="0" indent="0">
              <a:buNone/>
            </a:pPr>
            <a:r>
              <a:rPr lang="en-US" sz="3600" dirty="0"/>
              <a:t>(c) 66              </a:t>
            </a:r>
          </a:p>
          <a:p>
            <a:pPr marL="0" indent="0">
              <a:buNone/>
            </a:pPr>
            <a:r>
              <a:rPr lang="en-US" sz="3600" dirty="0"/>
              <a:t>(d) Cannot be determined             </a:t>
            </a:r>
          </a:p>
          <a:p>
            <a:pPr marL="0" indent="0">
              <a:buNone/>
            </a:pPr>
            <a:r>
              <a:rPr lang="en-US" sz="3600" dirty="0"/>
              <a:t>(e) None of these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75120" y="767880"/>
              <a:ext cx="8439120" cy="5188680"/>
            </p14:xfrm>
          </p:contentPart>
        </mc:Choice>
        <mc:Fallback>
          <p:pic>
            <p:nvPicPr>
              <p:cNvPr id="2" name="Ink 1"/>
              <p:cNvPicPr/>
              <p:nvPr/>
            </p:nvPicPr>
            <p:blipFill>
              <a:blip r:embed="rId3"/>
              <a:stretch>
                <a:fillRect/>
              </a:stretch>
            </p:blipFill>
            <p:spPr>
              <a:xfrm>
                <a:off x="365760" y="758520"/>
                <a:ext cx="8457840" cy="5207400"/>
              </a:xfrm>
              <a:prstGeom prst="rect">
                <a:avLst/>
              </a:prstGeom>
            </p:spPr>
          </p:pic>
        </mc:Fallback>
      </mc:AlternateContent>
    </p:spTree>
    <p:extLst>
      <p:ext uri="{BB962C8B-B14F-4D97-AF65-F5344CB8AC3E}">
        <p14:creationId xmlns:p14="http://schemas.microsoft.com/office/powerpoint/2010/main" val="4293792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0A7C907-CC2B-4999-8853-14FE31CA765E}"/>
              </a:ext>
            </a:extLst>
          </p:cNvPr>
          <p:cNvSpPr>
            <a:spLocks noGrp="1"/>
          </p:cNvSpPr>
          <p:nvPr>
            <p:ph idx="1"/>
          </p:nvPr>
        </p:nvSpPr>
        <p:spPr>
          <a:xfrm>
            <a:off x="522117" y="346231"/>
            <a:ext cx="8020420" cy="5715324"/>
          </a:xfrm>
        </p:spPr>
        <p:txBody>
          <a:bodyPr>
            <a:normAutofit lnSpcReduction="10000"/>
          </a:bodyPr>
          <a:lstStyle/>
          <a:p>
            <a:pPr marL="0" indent="0">
              <a:buNone/>
            </a:pPr>
            <a:r>
              <a:rPr lang="en-US" sz="3600" dirty="0"/>
              <a:t>Q8. If Atul finds that he is </a:t>
            </a:r>
            <a:r>
              <a:rPr lang="en-US" sz="3600" dirty="0" err="1"/>
              <a:t>twelth</a:t>
            </a:r>
            <a:r>
              <a:rPr lang="en-US" sz="3600" dirty="0"/>
              <a:t> from the right in a line of boys and forth from the left, how many boys should be added to the line such that there are 28 boys in the line ?</a:t>
            </a:r>
          </a:p>
          <a:p>
            <a:pPr marL="0" indent="0">
              <a:buNone/>
            </a:pPr>
            <a:r>
              <a:rPr lang="en-US" sz="3600" dirty="0"/>
              <a:t>(a) 12             </a:t>
            </a:r>
          </a:p>
          <a:p>
            <a:pPr marL="0" indent="0">
              <a:buNone/>
            </a:pPr>
            <a:r>
              <a:rPr lang="en-US" sz="3600" dirty="0"/>
              <a:t>(b) 13             </a:t>
            </a:r>
          </a:p>
          <a:p>
            <a:pPr marL="0" indent="0">
              <a:buNone/>
            </a:pPr>
            <a:r>
              <a:rPr lang="en-US" sz="3600" dirty="0"/>
              <a:t>(c) 14              </a:t>
            </a:r>
          </a:p>
          <a:p>
            <a:pPr marL="0" indent="0">
              <a:buNone/>
            </a:pPr>
            <a:r>
              <a:rPr lang="en-US" sz="3600" dirty="0"/>
              <a:t>(d) 20            </a:t>
            </a:r>
          </a:p>
          <a:p>
            <a:pPr marL="0" indent="0">
              <a:buNone/>
            </a:pPr>
            <a:r>
              <a:rPr lang="en-US" sz="3600" dirty="0"/>
              <a:t>(e) None of these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19760" y="776880"/>
              <a:ext cx="5920920" cy="5063400"/>
            </p14:xfrm>
          </p:contentPart>
        </mc:Choice>
        <mc:Fallback>
          <p:pic>
            <p:nvPicPr>
              <p:cNvPr id="2" name="Ink 1"/>
              <p:cNvPicPr/>
              <p:nvPr/>
            </p:nvPicPr>
            <p:blipFill>
              <a:blip r:embed="rId3"/>
              <a:stretch>
                <a:fillRect/>
              </a:stretch>
            </p:blipFill>
            <p:spPr>
              <a:xfrm>
                <a:off x="410400" y="767520"/>
                <a:ext cx="5939640" cy="5082120"/>
              </a:xfrm>
              <a:prstGeom prst="rect">
                <a:avLst/>
              </a:prstGeom>
            </p:spPr>
          </p:pic>
        </mc:Fallback>
      </mc:AlternateContent>
    </p:spTree>
    <p:extLst>
      <p:ext uri="{BB962C8B-B14F-4D97-AF65-F5344CB8AC3E}">
        <p14:creationId xmlns:p14="http://schemas.microsoft.com/office/powerpoint/2010/main" val="4123524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0A7C907-CC2B-4999-8853-14FE31CA765E}"/>
              </a:ext>
            </a:extLst>
          </p:cNvPr>
          <p:cNvSpPr>
            <a:spLocks noGrp="1"/>
          </p:cNvSpPr>
          <p:nvPr>
            <p:ph idx="1"/>
          </p:nvPr>
        </p:nvSpPr>
        <p:spPr>
          <a:xfrm>
            <a:off x="522118" y="346231"/>
            <a:ext cx="7847306" cy="5715324"/>
          </a:xfrm>
        </p:spPr>
        <p:txBody>
          <a:bodyPr>
            <a:normAutofit fontScale="92500" lnSpcReduction="10000"/>
          </a:bodyPr>
          <a:lstStyle/>
          <a:p>
            <a:pPr marL="0" indent="0">
              <a:buNone/>
            </a:pPr>
            <a:r>
              <a:rPr lang="en-US" sz="3600" dirty="0"/>
              <a:t>Q9. Manish ranked sixteenth from the top and twenty-ninth from the bottom among those who passed an examination. Six boys did not participate in the competition and five failed in it. How many boys were there in the class?</a:t>
            </a:r>
          </a:p>
          <a:p>
            <a:pPr marL="0" indent="0">
              <a:buNone/>
            </a:pPr>
            <a:r>
              <a:rPr lang="en-US" sz="3600" dirty="0"/>
              <a:t>(a) 40            </a:t>
            </a:r>
          </a:p>
          <a:p>
            <a:pPr marL="0" indent="0">
              <a:buNone/>
            </a:pPr>
            <a:r>
              <a:rPr lang="en-US" sz="3600" dirty="0"/>
              <a:t>(b) 44            </a:t>
            </a:r>
          </a:p>
          <a:p>
            <a:pPr marL="0" indent="0">
              <a:buNone/>
            </a:pPr>
            <a:r>
              <a:rPr lang="en-US" sz="3600" dirty="0"/>
              <a:t>(c) 50              </a:t>
            </a:r>
          </a:p>
          <a:p>
            <a:pPr marL="0" indent="0">
              <a:buNone/>
            </a:pPr>
            <a:r>
              <a:rPr lang="en-US" sz="3600" dirty="0"/>
              <a:t>(d) 55            </a:t>
            </a:r>
          </a:p>
          <a:p>
            <a:pPr marL="0" indent="0">
              <a:buNone/>
            </a:pPr>
            <a:r>
              <a:rPr lang="en-US" sz="3600" dirty="0"/>
              <a:t>(e) 58</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18040" y="678600"/>
              <a:ext cx="7144200" cy="5170680"/>
            </p14:xfrm>
          </p:contentPart>
        </mc:Choice>
        <mc:Fallback>
          <p:pic>
            <p:nvPicPr>
              <p:cNvPr id="2" name="Ink 1"/>
              <p:cNvPicPr/>
              <p:nvPr/>
            </p:nvPicPr>
            <p:blipFill>
              <a:blip r:embed="rId3"/>
              <a:stretch>
                <a:fillRect/>
              </a:stretch>
            </p:blipFill>
            <p:spPr>
              <a:xfrm>
                <a:off x="508680" y="669240"/>
                <a:ext cx="7162920" cy="5189400"/>
              </a:xfrm>
              <a:prstGeom prst="rect">
                <a:avLst/>
              </a:prstGeom>
            </p:spPr>
          </p:pic>
        </mc:Fallback>
      </mc:AlternateContent>
    </p:spTree>
    <p:extLst>
      <p:ext uri="{BB962C8B-B14F-4D97-AF65-F5344CB8AC3E}">
        <p14:creationId xmlns:p14="http://schemas.microsoft.com/office/powerpoint/2010/main" val="769882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0A7C907-CC2B-4999-8853-14FE31CA765E}"/>
              </a:ext>
            </a:extLst>
          </p:cNvPr>
          <p:cNvSpPr>
            <a:spLocks noGrp="1"/>
          </p:cNvSpPr>
          <p:nvPr>
            <p:ph idx="1"/>
          </p:nvPr>
        </p:nvSpPr>
        <p:spPr>
          <a:xfrm>
            <a:off x="522118" y="346231"/>
            <a:ext cx="7847306" cy="5715324"/>
          </a:xfrm>
        </p:spPr>
        <p:txBody>
          <a:bodyPr>
            <a:normAutofit/>
          </a:bodyPr>
          <a:lstStyle/>
          <a:p>
            <a:pPr marL="0" indent="0">
              <a:buNone/>
            </a:pPr>
            <a:r>
              <a:rPr lang="en-US" sz="3600" dirty="0"/>
              <a:t>Q10. Ravi is 7 ranks ahead of Sumit in a class of 39. If Sumit’s rank is seventeenth from the last, what is Ravi’s rank from the start? </a:t>
            </a:r>
          </a:p>
          <a:p>
            <a:pPr marL="0" indent="0">
              <a:buNone/>
            </a:pPr>
            <a:r>
              <a:rPr lang="en-US" sz="3600" dirty="0"/>
              <a:t>(a) 14th         </a:t>
            </a:r>
          </a:p>
          <a:p>
            <a:pPr marL="0" indent="0">
              <a:buNone/>
            </a:pPr>
            <a:r>
              <a:rPr lang="en-US" sz="3600" dirty="0"/>
              <a:t>(b) 15th          </a:t>
            </a:r>
          </a:p>
          <a:p>
            <a:pPr marL="0" indent="0">
              <a:buNone/>
            </a:pPr>
            <a:r>
              <a:rPr lang="en-US" sz="3600" dirty="0"/>
              <a:t>(c) 16th     </a:t>
            </a:r>
          </a:p>
          <a:p>
            <a:pPr marL="0" indent="0">
              <a:buNone/>
            </a:pPr>
            <a:r>
              <a:rPr lang="en-US" sz="3600" dirty="0"/>
              <a:t>(d) 17th</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55400" y="741240"/>
              <a:ext cx="6456600" cy="5724360"/>
            </p14:xfrm>
          </p:contentPart>
        </mc:Choice>
        <mc:Fallback>
          <p:pic>
            <p:nvPicPr>
              <p:cNvPr id="2" name="Ink 1"/>
              <p:cNvPicPr/>
              <p:nvPr/>
            </p:nvPicPr>
            <p:blipFill>
              <a:blip r:embed="rId3"/>
              <a:stretch>
                <a:fillRect/>
              </a:stretch>
            </p:blipFill>
            <p:spPr>
              <a:xfrm>
                <a:off x="446040" y="731880"/>
                <a:ext cx="6475320" cy="5743080"/>
              </a:xfrm>
              <a:prstGeom prst="rect">
                <a:avLst/>
              </a:prstGeom>
            </p:spPr>
          </p:pic>
        </mc:Fallback>
      </mc:AlternateContent>
    </p:spTree>
    <p:extLst>
      <p:ext uri="{BB962C8B-B14F-4D97-AF65-F5344CB8AC3E}">
        <p14:creationId xmlns:p14="http://schemas.microsoft.com/office/powerpoint/2010/main" val="1222945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0A7C907-CC2B-4999-8853-14FE31CA765E}"/>
              </a:ext>
            </a:extLst>
          </p:cNvPr>
          <p:cNvSpPr>
            <a:spLocks noGrp="1"/>
          </p:cNvSpPr>
          <p:nvPr>
            <p:ph idx="1"/>
          </p:nvPr>
        </p:nvSpPr>
        <p:spPr>
          <a:xfrm>
            <a:off x="522118" y="346231"/>
            <a:ext cx="7847306" cy="5715324"/>
          </a:xfrm>
        </p:spPr>
        <p:txBody>
          <a:bodyPr>
            <a:normAutofit fontScale="92500" lnSpcReduction="10000"/>
          </a:bodyPr>
          <a:lstStyle/>
          <a:p>
            <a:pPr marL="0" indent="0">
              <a:buNone/>
            </a:pPr>
            <a:r>
              <a:rPr lang="en-US" sz="3600" dirty="0"/>
              <a:t>Q14. In a row of boys, </a:t>
            </a:r>
            <a:r>
              <a:rPr lang="en-US" sz="3600" dirty="0" err="1"/>
              <a:t>Rajan</a:t>
            </a:r>
            <a:r>
              <a:rPr lang="en-US" sz="3600" dirty="0"/>
              <a:t> is 10th from the right and </a:t>
            </a:r>
            <a:r>
              <a:rPr lang="en-US" sz="3600" dirty="0" err="1"/>
              <a:t>suraj</a:t>
            </a:r>
            <a:r>
              <a:rPr lang="en-US" sz="3600" dirty="0"/>
              <a:t> is 10th from the left. When </a:t>
            </a:r>
            <a:r>
              <a:rPr lang="en-US" sz="3600" dirty="0" err="1"/>
              <a:t>Rajan</a:t>
            </a:r>
            <a:r>
              <a:rPr lang="en-US" sz="3600" dirty="0"/>
              <a:t> and Suraj interchange their positions, Suraj will be 27th from the left. Which of the following will be </a:t>
            </a:r>
            <a:r>
              <a:rPr lang="en-US" sz="3600" dirty="0" err="1"/>
              <a:t>Rajan's</a:t>
            </a:r>
            <a:r>
              <a:rPr lang="en-US" sz="3600" dirty="0"/>
              <a:t> position from the right?</a:t>
            </a:r>
          </a:p>
          <a:p>
            <a:pPr marL="742950" indent="-742950">
              <a:buFont typeface="+mj-lt"/>
              <a:buAutoNum type="alphaUcPeriod"/>
            </a:pPr>
            <a:r>
              <a:rPr lang="en-US" sz="3600" dirty="0"/>
              <a:t>10th</a:t>
            </a:r>
          </a:p>
          <a:p>
            <a:pPr marL="742950" indent="-742950">
              <a:buFont typeface="+mj-lt"/>
              <a:buAutoNum type="alphaUcPeriod"/>
            </a:pPr>
            <a:r>
              <a:rPr lang="en-US" sz="3600" dirty="0"/>
              <a:t>26th</a:t>
            </a:r>
          </a:p>
          <a:p>
            <a:pPr marL="742950" indent="-742950">
              <a:buFont typeface="+mj-lt"/>
              <a:buAutoNum type="alphaUcPeriod"/>
            </a:pPr>
            <a:r>
              <a:rPr lang="en-US" sz="3600" dirty="0"/>
              <a:t>29th</a:t>
            </a:r>
          </a:p>
          <a:p>
            <a:pPr marL="742950" indent="-742950">
              <a:buFont typeface="+mj-lt"/>
              <a:buAutoNum type="alphaUcPeriod"/>
            </a:pPr>
            <a:r>
              <a:rPr lang="en-US" sz="3600" dirty="0"/>
              <a:t>25th</a:t>
            </a:r>
          </a:p>
          <a:p>
            <a:pPr marL="742950" indent="-742950">
              <a:buFont typeface="+mj-lt"/>
              <a:buAutoNum type="alphaUcPeriod"/>
            </a:pPr>
            <a:r>
              <a:rPr lang="en-US" sz="3600" dirty="0"/>
              <a:t>None of these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214640" y="1250280"/>
              <a:ext cx="7644240" cy="5527800"/>
            </p14:xfrm>
          </p:contentPart>
        </mc:Choice>
        <mc:Fallback>
          <p:pic>
            <p:nvPicPr>
              <p:cNvPr id="2" name="Ink 1"/>
              <p:cNvPicPr/>
              <p:nvPr/>
            </p:nvPicPr>
            <p:blipFill>
              <a:blip r:embed="rId3"/>
              <a:stretch>
                <a:fillRect/>
              </a:stretch>
            </p:blipFill>
            <p:spPr>
              <a:xfrm>
                <a:off x="1205280" y="1240920"/>
                <a:ext cx="7662960" cy="5546520"/>
              </a:xfrm>
              <a:prstGeom prst="rect">
                <a:avLst/>
              </a:prstGeom>
            </p:spPr>
          </p:pic>
        </mc:Fallback>
      </mc:AlternateContent>
    </p:spTree>
    <p:extLst>
      <p:ext uri="{BB962C8B-B14F-4D97-AF65-F5344CB8AC3E}">
        <p14:creationId xmlns:p14="http://schemas.microsoft.com/office/powerpoint/2010/main" val="1759026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Relations of Maternal side:-</a:t>
            </a:r>
            <a:endParaRPr lang="en-US" dirty="0"/>
          </a:p>
        </p:txBody>
      </p:sp>
      <p:sp>
        <p:nvSpPr>
          <p:cNvPr id="3" name="Content Placeholder 2"/>
          <p:cNvSpPr>
            <a:spLocks noGrp="1"/>
          </p:cNvSpPr>
          <p:nvPr>
            <p:ph idx="1"/>
          </p:nvPr>
        </p:nvSpPr>
        <p:spPr/>
        <p:txBody>
          <a:bodyPr/>
          <a:lstStyle/>
          <a:p>
            <a:pPr lvl="0"/>
            <a:r>
              <a:rPr lang="en-US" dirty="0" smtClean="0"/>
              <a:t>Mother's father → Maternal grandfather</a:t>
            </a:r>
          </a:p>
          <a:p>
            <a:pPr lvl="0"/>
            <a:r>
              <a:rPr lang="en-US" dirty="0" smtClean="0"/>
              <a:t>Mother's mother → Maternal grandmother</a:t>
            </a:r>
          </a:p>
          <a:p>
            <a:pPr lvl="0"/>
            <a:r>
              <a:rPr lang="en-US" dirty="0" smtClean="0"/>
              <a:t>Mother's brother Maternal uncle</a:t>
            </a:r>
          </a:p>
          <a:p>
            <a:pPr lvl="0"/>
            <a:r>
              <a:rPr lang="en-US" dirty="0" smtClean="0"/>
              <a:t>Mother's sister →Aunt</a:t>
            </a:r>
          </a:p>
          <a:p>
            <a:pPr lvl="0"/>
            <a:r>
              <a:rPr lang="en-US" dirty="0" smtClean="0"/>
              <a:t>Children of maternal uncle → Cousin</a:t>
            </a:r>
          </a:p>
          <a:p>
            <a:pPr lvl="0"/>
            <a:r>
              <a:rPr lang="en-US" dirty="0" smtClean="0"/>
              <a:t>Wife of maternal uncle → Maternal aunt</a:t>
            </a:r>
          </a:p>
          <a:p>
            <a:endParaRPr lang="en-US" dirty="0"/>
          </a:p>
        </p:txBody>
      </p:sp>
    </p:spTree>
    <p:extLst>
      <p:ext uri="{BB962C8B-B14F-4D97-AF65-F5344CB8AC3E}">
        <p14:creationId xmlns:p14="http://schemas.microsoft.com/office/powerpoint/2010/main" val="1627942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0A7C907-CC2B-4999-8853-14FE31CA765E}"/>
              </a:ext>
            </a:extLst>
          </p:cNvPr>
          <p:cNvSpPr>
            <a:spLocks noGrp="1"/>
          </p:cNvSpPr>
          <p:nvPr>
            <p:ph idx="1"/>
          </p:nvPr>
        </p:nvSpPr>
        <p:spPr>
          <a:xfrm>
            <a:off x="522118" y="346231"/>
            <a:ext cx="7847306" cy="5715324"/>
          </a:xfrm>
        </p:spPr>
        <p:txBody>
          <a:bodyPr>
            <a:normAutofit fontScale="92500"/>
          </a:bodyPr>
          <a:lstStyle/>
          <a:p>
            <a:pPr marL="0" indent="0">
              <a:buNone/>
            </a:pPr>
            <a:r>
              <a:rPr lang="en-US" sz="3600" dirty="0"/>
              <a:t>Q15. There are 25 boys in horizontal row. Rahul was shifted by three places towards his right side and he occupies the middle position in the row. What was his original position from the left end of the row?</a:t>
            </a:r>
          </a:p>
          <a:p>
            <a:pPr marL="742950" indent="-742950">
              <a:buFont typeface="+mj-lt"/>
              <a:buAutoNum type="alphaUcPeriod"/>
            </a:pPr>
            <a:r>
              <a:rPr lang="en-US" sz="3600" dirty="0"/>
              <a:t>15th</a:t>
            </a:r>
          </a:p>
          <a:p>
            <a:pPr marL="742950" indent="-742950">
              <a:buFont typeface="+mj-lt"/>
              <a:buAutoNum type="alphaUcPeriod"/>
            </a:pPr>
            <a:r>
              <a:rPr lang="en-US" sz="3600" dirty="0"/>
              <a:t>16th</a:t>
            </a:r>
          </a:p>
          <a:p>
            <a:pPr marL="742950" indent="-742950">
              <a:buFont typeface="+mj-lt"/>
              <a:buAutoNum type="alphaUcPeriod"/>
            </a:pPr>
            <a:r>
              <a:rPr lang="en-US" sz="3600" dirty="0"/>
              <a:t>12th</a:t>
            </a:r>
          </a:p>
          <a:p>
            <a:pPr marL="742950" indent="-742950">
              <a:buFont typeface="+mj-lt"/>
              <a:buAutoNum type="alphaUcPeriod"/>
            </a:pPr>
            <a:r>
              <a:rPr lang="en-US" sz="3600" dirty="0"/>
              <a:t>10th</a:t>
            </a:r>
          </a:p>
          <a:p>
            <a:pPr marL="742950" indent="-742950">
              <a:buFont typeface="+mj-lt"/>
              <a:buAutoNum type="alphaUcPeriod"/>
            </a:pPr>
            <a:r>
              <a:rPr lang="en-US" sz="3600" dirty="0"/>
              <a:t>None of these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16320" y="312480"/>
              <a:ext cx="7313760" cy="4831200"/>
            </p14:xfrm>
          </p:contentPart>
        </mc:Choice>
        <mc:Fallback>
          <p:pic>
            <p:nvPicPr>
              <p:cNvPr id="2" name="Ink 1"/>
              <p:cNvPicPr/>
              <p:nvPr/>
            </p:nvPicPr>
            <p:blipFill>
              <a:blip r:embed="rId3"/>
              <a:stretch>
                <a:fillRect/>
              </a:stretch>
            </p:blipFill>
            <p:spPr>
              <a:xfrm>
                <a:off x="606960" y="303120"/>
                <a:ext cx="7332480" cy="4849920"/>
              </a:xfrm>
              <a:prstGeom prst="rect">
                <a:avLst/>
              </a:prstGeom>
            </p:spPr>
          </p:pic>
        </mc:Fallback>
      </mc:AlternateContent>
    </p:spTree>
    <p:extLst>
      <p:ext uri="{BB962C8B-B14F-4D97-AF65-F5344CB8AC3E}">
        <p14:creationId xmlns:p14="http://schemas.microsoft.com/office/powerpoint/2010/main" val="5798932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0A7C907-CC2B-4999-8853-14FE31CA765E}"/>
              </a:ext>
            </a:extLst>
          </p:cNvPr>
          <p:cNvSpPr>
            <a:spLocks noGrp="1"/>
          </p:cNvSpPr>
          <p:nvPr>
            <p:ph idx="1"/>
          </p:nvPr>
        </p:nvSpPr>
        <p:spPr>
          <a:xfrm>
            <a:off x="522118" y="346231"/>
            <a:ext cx="7847306" cy="5715324"/>
          </a:xfrm>
        </p:spPr>
        <p:txBody>
          <a:bodyPr>
            <a:normAutofit/>
          </a:bodyPr>
          <a:lstStyle/>
          <a:p>
            <a:pPr marL="0" indent="0">
              <a:buNone/>
            </a:pPr>
            <a:r>
              <a:rPr lang="en-US" sz="3600" dirty="0"/>
              <a:t>Q19. Some boys are sitting in a row. P is sitting fourteenth from the left and Q is seventh from the right. If there are four boys between P and Q, how many boys are there in the row ?</a:t>
            </a:r>
          </a:p>
          <a:p>
            <a:pPr marL="0" indent="0">
              <a:buNone/>
            </a:pPr>
            <a:r>
              <a:rPr lang="en-US" sz="3600" dirty="0"/>
              <a:t>A. 25</a:t>
            </a:r>
          </a:p>
          <a:p>
            <a:pPr marL="0" indent="0">
              <a:buNone/>
            </a:pPr>
            <a:r>
              <a:rPr lang="en-US" sz="3600" dirty="0"/>
              <a:t>B. 23</a:t>
            </a:r>
          </a:p>
          <a:p>
            <a:pPr marL="0" indent="0">
              <a:buNone/>
            </a:pPr>
            <a:r>
              <a:rPr lang="en-US" sz="3600" dirty="0"/>
              <a:t>C. 21</a:t>
            </a:r>
          </a:p>
          <a:p>
            <a:pPr marL="0" indent="0">
              <a:buNone/>
            </a:pPr>
            <a:r>
              <a:rPr lang="en-US" sz="3600" dirty="0"/>
              <a:t>D. 19</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84120" y="3053880"/>
              <a:ext cx="7760160" cy="3492000"/>
            </p14:xfrm>
          </p:contentPart>
        </mc:Choice>
        <mc:Fallback>
          <p:pic>
            <p:nvPicPr>
              <p:cNvPr id="2" name="Ink 1"/>
              <p:cNvPicPr/>
              <p:nvPr/>
            </p:nvPicPr>
            <p:blipFill>
              <a:blip r:embed="rId3"/>
              <a:stretch>
                <a:fillRect/>
              </a:stretch>
            </p:blipFill>
            <p:spPr>
              <a:xfrm>
                <a:off x="374760" y="3044520"/>
                <a:ext cx="7778880" cy="3510720"/>
              </a:xfrm>
              <a:prstGeom prst="rect">
                <a:avLst/>
              </a:prstGeom>
            </p:spPr>
          </p:pic>
        </mc:Fallback>
      </mc:AlternateContent>
    </p:spTree>
    <p:extLst>
      <p:ext uri="{BB962C8B-B14F-4D97-AF65-F5344CB8AC3E}">
        <p14:creationId xmlns:p14="http://schemas.microsoft.com/office/powerpoint/2010/main" val="11112733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0A7C907-CC2B-4999-8853-14FE31CA765E}"/>
              </a:ext>
            </a:extLst>
          </p:cNvPr>
          <p:cNvSpPr>
            <a:spLocks noGrp="1"/>
          </p:cNvSpPr>
          <p:nvPr>
            <p:ph idx="1"/>
          </p:nvPr>
        </p:nvSpPr>
        <p:spPr>
          <a:xfrm>
            <a:off x="522118" y="346231"/>
            <a:ext cx="7847306" cy="5715324"/>
          </a:xfrm>
        </p:spPr>
        <p:txBody>
          <a:bodyPr>
            <a:normAutofit lnSpcReduction="10000"/>
          </a:bodyPr>
          <a:lstStyle/>
          <a:p>
            <a:pPr marL="0" indent="0">
              <a:buNone/>
            </a:pPr>
            <a:r>
              <a:rPr lang="en-US" sz="3600" dirty="0"/>
              <a:t>Q21. In a class of 60, where girls are twice that of boys, Kamal ranked seventeenth from the top. If there are 9 girls ahead of Kamal, how many boys are after him in rank ?</a:t>
            </a:r>
          </a:p>
          <a:p>
            <a:pPr marL="0" indent="0">
              <a:buNone/>
            </a:pPr>
            <a:r>
              <a:rPr lang="en-US" sz="3600" dirty="0"/>
              <a:t>A. 3</a:t>
            </a:r>
          </a:p>
          <a:p>
            <a:pPr marL="0" indent="0">
              <a:buNone/>
            </a:pPr>
            <a:r>
              <a:rPr lang="en-US" sz="3600" dirty="0"/>
              <a:t>B. 7</a:t>
            </a:r>
          </a:p>
          <a:p>
            <a:pPr marL="0" indent="0">
              <a:buNone/>
            </a:pPr>
            <a:r>
              <a:rPr lang="en-US" sz="3600" dirty="0"/>
              <a:t>C. 12</a:t>
            </a:r>
          </a:p>
          <a:p>
            <a:pPr marL="0" indent="0">
              <a:buNone/>
            </a:pPr>
            <a:r>
              <a:rPr lang="en-US" sz="3600" dirty="0"/>
              <a:t>D. 23</a:t>
            </a:r>
          </a:p>
          <a:p>
            <a:pPr marL="0" indent="0">
              <a:buNone/>
            </a:pPr>
            <a:r>
              <a:rPr lang="en-US" sz="3600" dirty="0"/>
              <a:t>E. 32</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509120" y="785880"/>
              <a:ext cx="6939000" cy="5563440"/>
            </p14:xfrm>
          </p:contentPart>
        </mc:Choice>
        <mc:Fallback>
          <p:pic>
            <p:nvPicPr>
              <p:cNvPr id="2" name="Ink 1"/>
              <p:cNvPicPr/>
              <p:nvPr/>
            </p:nvPicPr>
            <p:blipFill>
              <a:blip r:embed="rId3"/>
              <a:stretch>
                <a:fillRect/>
              </a:stretch>
            </p:blipFill>
            <p:spPr>
              <a:xfrm>
                <a:off x="1499760" y="776520"/>
                <a:ext cx="6957720" cy="5582160"/>
              </a:xfrm>
              <a:prstGeom prst="rect">
                <a:avLst/>
              </a:prstGeom>
            </p:spPr>
          </p:pic>
        </mc:Fallback>
      </mc:AlternateContent>
    </p:spTree>
    <p:extLst>
      <p:ext uri="{BB962C8B-B14F-4D97-AF65-F5344CB8AC3E}">
        <p14:creationId xmlns:p14="http://schemas.microsoft.com/office/powerpoint/2010/main" val="3392260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Sequential Order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51781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0A7C907-CC2B-4999-8853-14FE31CA765E}"/>
              </a:ext>
            </a:extLst>
          </p:cNvPr>
          <p:cNvSpPr>
            <a:spLocks noGrp="1"/>
          </p:cNvSpPr>
          <p:nvPr>
            <p:ph idx="1"/>
          </p:nvPr>
        </p:nvSpPr>
        <p:spPr>
          <a:xfrm>
            <a:off x="522118" y="346231"/>
            <a:ext cx="7847306" cy="5715324"/>
          </a:xfrm>
        </p:spPr>
        <p:txBody>
          <a:bodyPr>
            <a:normAutofit fontScale="92500" lnSpcReduction="20000"/>
          </a:bodyPr>
          <a:lstStyle/>
          <a:p>
            <a:pPr marL="0" indent="0">
              <a:buNone/>
            </a:pPr>
            <a:r>
              <a:rPr lang="en-US" sz="3600" dirty="0"/>
              <a:t>Ashish leaves his house at 20 minutes to seven in the morning, reaches Kunal's house in 25 minutes, they finish their breakfast </a:t>
            </a:r>
            <a:r>
              <a:rPr lang="en-US" sz="3600" dirty="0" err="1"/>
              <a:t>anither</a:t>
            </a:r>
            <a:r>
              <a:rPr lang="en-US" sz="3600" dirty="0"/>
              <a:t> 15 minutes and leave for their office which takes another 35 minutes. At what time do they leave Kunal's house to reach their office?</a:t>
            </a:r>
          </a:p>
          <a:p>
            <a:pPr marL="0" indent="0">
              <a:buNone/>
            </a:pPr>
            <a:r>
              <a:rPr lang="en-US" sz="3600" dirty="0"/>
              <a:t>A. 7.40 a.m.</a:t>
            </a:r>
          </a:p>
          <a:p>
            <a:pPr marL="0" indent="0">
              <a:buNone/>
            </a:pPr>
            <a:r>
              <a:rPr lang="en-US" sz="3600" dirty="0"/>
              <a:t>B. 7.20 a.m.</a:t>
            </a:r>
          </a:p>
          <a:p>
            <a:pPr marL="0" indent="0">
              <a:buNone/>
            </a:pPr>
            <a:r>
              <a:rPr lang="en-US" sz="3600" dirty="0"/>
              <a:t>C. 7.45 a.m.</a:t>
            </a:r>
          </a:p>
          <a:p>
            <a:pPr marL="0" indent="0">
              <a:buNone/>
            </a:pPr>
            <a:r>
              <a:rPr lang="en-US" sz="3600" dirty="0"/>
              <a:t>D. 8.15 a.m.</a:t>
            </a:r>
          </a:p>
          <a:p>
            <a:pPr marL="0" indent="0">
              <a:buNone/>
            </a:pPr>
            <a:r>
              <a:rPr lang="en-US" sz="3600" dirty="0"/>
              <a:t>E. 7.55 a.m.</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57480" y="732240"/>
              <a:ext cx="7206480" cy="5599440"/>
            </p14:xfrm>
          </p:contentPart>
        </mc:Choice>
        <mc:Fallback>
          <p:pic>
            <p:nvPicPr>
              <p:cNvPr id="2" name="Ink 1"/>
              <p:cNvPicPr/>
              <p:nvPr/>
            </p:nvPicPr>
            <p:blipFill>
              <a:blip r:embed="rId3"/>
              <a:stretch>
                <a:fillRect/>
              </a:stretch>
            </p:blipFill>
            <p:spPr>
              <a:xfrm>
                <a:off x="348120" y="722880"/>
                <a:ext cx="7225200" cy="5618160"/>
              </a:xfrm>
              <a:prstGeom prst="rect">
                <a:avLst/>
              </a:prstGeom>
            </p:spPr>
          </p:pic>
        </mc:Fallback>
      </mc:AlternateContent>
    </p:spTree>
    <p:extLst>
      <p:ext uri="{BB962C8B-B14F-4D97-AF65-F5344CB8AC3E}">
        <p14:creationId xmlns:p14="http://schemas.microsoft.com/office/powerpoint/2010/main" val="33280383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0A7C907-CC2B-4999-8853-14FE31CA765E}"/>
              </a:ext>
            </a:extLst>
          </p:cNvPr>
          <p:cNvSpPr>
            <a:spLocks noGrp="1"/>
          </p:cNvSpPr>
          <p:nvPr>
            <p:ph idx="1"/>
          </p:nvPr>
        </p:nvSpPr>
        <p:spPr>
          <a:xfrm>
            <a:off x="522118" y="346231"/>
            <a:ext cx="7847306" cy="5715324"/>
          </a:xfrm>
        </p:spPr>
        <p:txBody>
          <a:bodyPr>
            <a:normAutofit lnSpcReduction="10000"/>
          </a:bodyPr>
          <a:lstStyle/>
          <a:p>
            <a:pPr marL="0" indent="0">
              <a:buNone/>
            </a:pPr>
            <a:r>
              <a:rPr lang="en-US" sz="3600" dirty="0"/>
              <a:t>Ajay left home for the bus stop 15 minutes earlier than usual. It takes 10 minutes to reach the stop. He reached the stop at 8.40 a.m. What time does he usually leave home for the bus stop?</a:t>
            </a:r>
          </a:p>
          <a:p>
            <a:pPr marL="0" indent="0">
              <a:buNone/>
            </a:pPr>
            <a:r>
              <a:rPr lang="en-US" sz="3600" dirty="0"/>
              <a:t>A. 8.30 a.m.</a:t>
            </a:r>
          </a:p>
          <a:p>
            <a:pPr marL="0" indent="0">
              <a:buNone/>
            </a:pPr>
            <a:r>
              <a:rPr lang="en-US" sz="3600" dirty="0"/>
              <a:t>B. 8.45 p.m.</a:t>
            </a:r>
          </a:p>
          <a:p>
            <a:pPr marL="0" indent="0">
              <a:buNone/>
            </a:pPr>
            <a:r>
              <a:rPr lang="en-US" sz="3600" dirty="0"/>
              <a:t>C. 8.55 a.m.</a:t>
            </a:r>
          </a:p>
          <a:p>
            <a:pPr marL="0" indent="0">
              <a:buNone/>
            </a:pPr>
            <a:r>
              <a:rPr lang="en-US" sz="3600" dirty="0"/>
              <a:t>D. Data inadequate</a:t>
            </a:r>
          </a:p>
          <a:p>
            <a:pPr marL="0" indent="0">
              <a:buNone/>
            </a:pPr>
            <a:r>
              <a:rPr lang="en-US" sz="3600" dirty="0"/>
              <a:t>E. None of these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60920" y="1330560"/>
              <a:ext cx="6778080" cy="5126040"/>
            </p14:xfrm>
          </p:contentPart>
        </mc:Choice>
        <mc:Fallback>
          <p:pic>
            <p:nvPicPr>
              <p:cNvPr id="2" name="Ink 1"/>
              <p:cNvPicPr/>
              <p:nvPr/>
            </p:nvPicPr>
            <p:blipFill>
              <a:blip r:embed="rId3"/>
              <a:stretch>
                <a:fillRect/>
              </a:stretch>
            </p:blipFill>
            <p:spPr>
              <a:xfrm>
                <a:off x="151560" y="1321200"/>
                <a:ext cx="6796800" cy="5144760"/>
              </a:xfrm>
              <a:prstGeom prst="rect">
                <a:avLst/>
              </a:prstGeom>
            </p:spPr>
          </p:pic>
        </mc:Fallback>
      </mc:AlternateContent>
    </p:spTree>
    <p:extLst>
      <p:ext uri="{BB962C8B-B14F-4D97-AF65-F5344CB8AC3E}">
        <p14:creationId xmlns:p14="http://schemas.microsoft.com/office/powerpoint/2010/main" val="13549182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0A7C907-CC2B-4999-8853-14FE31CA765E}"/>
              </a:ext>
            </a:extLst>
          </p:cNvPr>
          <p:cNvSpPr>
            <a:spLocks noGrp="1"/>
          </p:cNvSpPr>
          <p:nvPr>
            <p:ph idx="1"/>
          </p:nvPr>
        </p:nvSpPr>
        <p:spPr>
          <a:xfrm>
            <a:off x="522118" y="346231"/>
            <a:ext cx="7847306" cy="5715324"/>
          </a:xfrm>
        </p:spPr>
        <p:txBody>
          <a:bodyPr>
            <a:normAutofit lnSpcReduction="10000"/>
          </a:bodyPr>
          <a:lstStyle/>
          <a:p>
            <a:pPr marL="0" indent="0">
              <a:buNone/>
            </a:pPr>
            <a:r>
              <a:rPr lang="en-US" sz="3600" dirty="0"/>
              <a:t>Reaching the place of meeting on Tuesday 15 minutes before 8.30 hours, Anuj found himself half an hour earlier than the man who was 40 minutes late. What was the scheduled time of the meeting?</a:t>
            </a:r>
          </a:p>
          <a:p>
            <a:pPr marL="0" indent="0">
              <a:buNone/>
            </a:pPr>
            <a:r>
              <a:rPr lang="en-US" sz="3600" dirty="0"/>
              <a:t>A. 8.00 </a:t>
            </a:r>
            <a:r>
              <a:rPr lang="en-US" sz="3600" dirty="0" err="1"/>
              <a:t>hrs</a:t>
            </a:r>
            <a:endParaRPr lang="en-US" sz="3600" dirty="0"/>
          </a:p>
          <a:p>
            <a:pPr marL="0" indent="0">
              <a:buNone/>
            </a:pPr>
            <a:r>
              <a:rPr lang="en-US" sz="3600" dirty="0"/>
              <a:t>B. 8.05 </a:t>
            </a:r>
            <a:r>
              <a:rPr lang="en-US" sz="3600" dirty="0" err="1"/>
              <a:t>hrs</a:t>
            </a:r>
            <a:endParaRPr lang="en-US" sz="3600" dirty="0"/>
          </a:p>
          <a:p>
            <a:pPr marL="0" indent="0">
              <a:buNone/>
            </a:pPr>
            <a:r>
              <a:rPr lang="en-US" sz="3600" dirty="0"/>
              <a:t>C. 8.15 </a:t>
            </a:r>
            <a:r>
              <a:rPr lang="en-US" sz="3600" dirty="0" err="1"/>
              <a:t>hrs</a:t>
            </a:r>
            <a:endParaRPr lang="en-US" sz="3600" dirty="0"/>
          </a:p>
          <a:p>
            <a:pPr marL="0" indent="0">
              <a:buNone/>
            </a:pPr>
            <a:r>
              <a:rPr lang="en-US" sz="3600" dirty="0"/>
              <a:t>D. 8.45 </a:t>
            </a:r>
            <a:r>
              <a:rPr lang="en-US" sz="3600" dirty="0" err="1"/>
              <a:t>hrs</a:t>
            </a:r>
            <a:endParaRPr lang="en-US" sz="3600"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59200" y="1232280"/>
              <a:ext cx="7697520" cy="4090320"/>
            </p14:xfrm>
          </p:contentPart>
        </mc:Choice>
        <mc:Fallback>
          <p:pic>
            <p:nvPicPr>
              <p:cNvPr id="2" name="Ink 1"/>
              <p:cNvPicPr/>
              <p:nvPr/>
            </p:nvPicPr>
            <p:blipFill>
              <a:blip r:embed="rId3"/>
              <a:stretch>
                <a:fillRect/>
              </a:stretch>
            </p:blipFill>
            <p:spPr>
              <a:xfrm>
                <a:off x="249840" y="1222920"/>
                <a:ext cx="7716240" cy="4109040"/>
              </a:xfrm>
              <a:prstGeom prst="rect">
                <a:avLst/>
              </a:prstGeom>
            </p:spPr>
          </p:pic>
        </mc:Fallback>
      </mc:AlternateContent>
    </p:spTree>
    <p:extLst>
      <p:ext uri="{BB962C8B-B14F-4D97-AF65-F5344CB8AC3E}">
        <p14:creationId xmlns:p14="http://schemas.microsoft.com/office/powerpoint/2010/main" val="25310798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2"/>
            <a:ext cx="8229600" cy="5592763"/>
          </a:xfrm>
        </p:spPr>
        <p:txBody>
          <a:bodyPr/>
          <a:lstStyle/>
          <a:p>
            <a:r>
              <a:rPr lang="en-US" dirty="0"/>
              <a:t>Directions: Read the following information carefully and answer the questions that follow: Five plays A, B, C, D and E are to be staged from Monday to Friday of a week. On each day, only one play will be staged. D or E should not be either the first or last to be staged. E should be immediately followed by C. B should be staged immediately after D. One play is staged between A and B.</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21480" y="446400"/>
              <a:ext cx="8653320" cy="6215400"/>
            </p14:xfrm>
          </p:contentPart>
        </mc:Choice>
        <mc:Fallback>
          <p:pic>
            <p:nvPicPr>
              <p:cNvPr id="2" name="Ink 1"/>
              <p:cNvPicPr/>
              <p:nvPr/>
            </p:nvPicPr>
            <p:blipFill>
              <a:blip r:embed="rId3"/>
              <a:stretch>
                <a:fillRect/>
              </a:stretch>
            </p:blipFill>
            <p:spPr>
              <a:xfrm>
                <a:off x="312120" y="437040"/>
                <a:ext cx="8672040" cy="6234120"/>
              </a:xfrm>
              <a:prstGeom prst="rect">
                <a:avLst/>
              </a:prstGeom>
            </p:spPr>
          </p:pic>
        </mc:Fallback>
      </mc:AlternateContent>
    </p:spTree>
    <p:extLst>
      <p:ext uri="{BB962C8B-B14F-4D97-AF65-F5344CB8AC3E}">
        <p14:creationId xmlns:p14="http://schemas.microsoft.com/office/powerpoint/2010/main" val="18710045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62500" lnSpcReduction="20000"/>
          </a:bodyPr>
          <a:lstStyle/>
          <a:p>
            <a:pPr>
              <a:buNone/>
            </a:pPr>
            <a:r>
              <a:rPr lang="en-US" dirty="0" smtClean="0"/>
              <a:t>1</a:t>
            </a:r>
            <a:r>
              <a:rPr lang="en-US" dirty="0"/>
              <a:t>. Which is the first play to be staged?</a:t>
            </a:r>
          </a:p>
          <a:p>
            <a:pPr>
              <a:buNone/>
            </a:pPr>
            <a:r>
              <a:rPr lang="en-US" dirty="0"/>
              <a:t>(a) A</a:t>
            </a:r>
          </a:p>
          <a:p>
            <a:pPr>
              <a:buNone/>
            </a:pPr>
            <a:r>
              <a:rPr lang="en-US" dirty="0"/>
              <a:t>(b) B</a:t>
            </a:r>
          </a:p>
          <a:p>
            <a:pPr>
              <a:buNone/>
            </a:pPr>
            <a:r>
              <a:rPr lang="en-US" dirty="0"/>
              <a:t>(c) C</a:t>
            </a:r>
          </a:p>
          <a:p>
            <a:pPr>
              <a:buNone/>
            </a:pPr>
            <a:r>
              <a:rPr lang="en-US" dirty="0"/>
              <a:t>(d) Cannot be determined</a:t>
            </a:r>
          </a:p>
          <a:p>
            <a:pPr>
              <a:buNone/>
            </a:pPr>
            <a:r>
              <a:rPr lang="en-US" dirty="0"/>
              <a:t>(e) None of these</a:t>
            </a:r>
          </a:p>
          <a:p>
            <a:pPr>
              <a:buNone/>
            </a:pPr>
            <a:endParaRPr lang="en-US" dirty="0" smtClean="0"/>
          </a:p>
          <a:p>
            <a:pPr>
              <a:buNone/>
            </a:pPr>
            <a:r>
              <a:rPr lang="en-US" dirty="0" smtClean="0"/>
              <a:t>2</a:t>
            </a:r>
            <a:r>
              <a:rPr lang="en-US" dirty="0"/>
              <a:t>. Which of the following is the correct sequence of staging all the plays?</a:t>
            </a:r>
          </a:p>
          <a:p>
            <a:pPr>
              <a:buNone/>
            </a:pPr>
            <a:r>
              <a:rPr lang="en-US" dirty="0"/>
              <a:t>(a) ADB CE</a:t>
            </a:r>
          </a:p>
          <a:p>
            <a:pPr>
              <a:buNone/>
            </a:pPr>
            <a:r>
              <a:rPr lang="en-US" dirty="0"/>
              <a:t>(b) AECD B</a:t>
            </a:r>
          </a:p>
          <a:p>
            <a:pPr>
              <a:buNone/>
            </a:pPr>
            <a:r>
              <a:rPr lang="en-US" dirty="0"/>
              <a:t>(c) BDAEC</a:t>
            </a:r>
          </a:p>
          <a:p>
            <a:pPr>
              <a:buNone/>
            </a:pPr>
            <a:r>
              <a:rPr lang="en-US" dirty="0"/>
              <a:t>(d) D BECA</a:t>
            </a:r>
          </a:p>
          <a:p>
            <a:pPr>
              <a:buNone/>
            </a:pPr>
            <a:r>
              <a:rPr lang="en-US" dirty="0"/>
              <a:t>(e) None of these</a:t>
            </a:r>
          </a:p>
          <a:p>
            <a:pPr>
              <a:buNone/>
            </a:pPr>
            <a:endParaRPr lang="en-US" dirty="0" smtClean="0"/>
          </a:p>
          <a:p>
            <a:pPr>
              <a:buNone/>
            </a:pPr>
            <a:r>
              <a:rPr lang="en-US" dirty="0" smtClean="0"/>
              <a:t>3</a:t>
            </a:r>
            <a:r>
              <a:rPr lang="en-US" dirty="0"/>
              <a:t>. Which play was staged on Wednesday?</a:t>
            </a:r>
          </a:p>
          <a:p>
            <a:pPr>
              <a:buNone/>
            </a:pPr>
            <a:r>
              <a:rPr lang="en-US" dirty="0"/>
              <a:t>(a) A</a:t>
            </a:r>
          </a:p>
          <a:p>
            <a:pPr>
              <a:buNone/>
            </a:pPr>
            <a:r>
              <a:rPr lang="en-US" dirty="0"/>
              <a:t>(b) B</a:t>
            </a:r>
          </a:p>
          <a:p>
            <a:pPr>
              <a:buNone/>
            </a:pPr>
            <a:r>
              <a:rPr lang="en-US" dirty="0"/>
              <a:t>(c) Either B or C</a:t>
            </a:r>
          </a:p>
          <a:p>
            <a:pPr>
              <a:buNone/>
            </a:pPr>
            <a:r>
              <a:rPr lang="en-US" dirty="0"/>
              <a:t>(d) Cannot be determined</a:t>
            </a:r>
          </a:p>
          <a:p>
            <a:pPr>
              <a:buNone/>
            </a:pPr>
            <a:r>
              <a:rPr lang="en-US" dirty="0"/>
              <a:t>(e) None of these</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39480" y="535680"/>
              <a:ext cx="1429200" cy="4893840"/>
            </p14:xfrm>
          </p:contentPart>
        </mc:Choice>
        <mc:Fallback>
          <p:pic>
            <p:nvPicPr>
              <p:cNvPr id="2" name="Ink 1"/>
              <p:cNvPicPr/>
              <p:nvPr/>
            </p:nvPicPr>
            <p:blipFill>
              <a:blip r:embed="rId3"/>
              <a:stretch>
                <a:fillRect/>
              </a:stretch>
            </p:blipFill>
            <p:spPr>
              <a:xfrm>
                <a:off x="330120" y="526320"/>
                <a:ext cx="1447920" cy="4912560"/>
              </a:xfrm>
              <a:prstGeom prst="rect">
                <a:avLst/>
              </a:prstGeom>
            </p:spPr>
          </p:pic>
        </mc:Fallback>
      </mc:AlternateContent>
    </p:spTree>
    <p:extLst>
      <p:ext uri="{BB962C8B-B14F-4D97-AF65-F5344CB8AC3E}">
        <p14:creationId xmlns:p14="http://schemas.microsoft.com/office/powerpoint/2010/main" val="24891014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6096000"/>
          </a:xfrm>
        </p:spPr>
        <p:txBody>
          <a:bodyPr>
            <a:normAutofit fontScale="92500" lnSpcReduction="10000"/>
          </a:bodyPr>
          <a:lstStyle/>
          <a:p>
            <a:pPr algn="just">
              <a:buNone/>
            </a:pPr>
            <a:r>
              <a:rPr lang="en-US" dirty="0" smtClean="0"/>
              <a:t>Six </a:t>
            </a:r>
            <a:r>
              <a:rPr lang="en-US" dirty="0"/>
              <a:t>lectures A, B, C, D, E and F are to be </a:t>
            </a:r>
            <a:r>
              <a:rPr lang="en-US" dirty="0" err="1"/>
              <a:t>organised</a:t>
            </a:r>
            <a:r>
              <a:rPr lang="en-US" dirty="0"/>
              <a:t> in a span of seven days - from Sunday to Saturday, only one lecture on each day in accordance with the following</a:t>
            </a:r>
            <a:r>
              <a:rPr lang="en-US" dirty="0" smtClean="0"/>
              <a:t>:</a:t>
            </a:r>
          </a:p>
          <a:p>
            <a:pPr algn="just">
              <a:buNone/>
            </a:pPr>
            <a:endParaRPr lang="en-US" dirty="0"/>
          </a:p>
          <a:p>
            <a:pPr algn="just">
              <a:buNone/>
            </a:pPr>
            <a:r>
              <a:rPr lang="en-US" dirty="0"/>
              <a:t>(</a:t>
            </a:r>
            <a:r>
              <a:rPr lang="en-US" dirty="0" err="1"/>
              <a:t>i</a:t>
            </a:r>
            <a:r>
              <a:rPr lang="en-US" dirty="0"/>
              <a:t>) A should not be </a:t>
            </a:r>
            <a:r>
              <a:rPr lang="en-US" dirty="0" err="1"/>
              <a:t>organised</a:t>
            </a:r>
            <a:r>
              <a:rPr lang="en-US" dirty="0"/>
              <a:t> on Thursday.</a:t>
            </a:r>
          </a:p>
          <a:p>
            <a:pPr algn="just">
              <a:buNone/>
            </a:pPr>
            <a:r>
              <a:rPr lang="en-US" dirty="0"/>
              <a:t>(ii) C should be </a:t>
            </a:r>
            <a:r>
              <a:rPr lang="en-US" dirty="0" err="1"/>
              <a:t>organised</a:t>
            </a:r>
            <a:r>
              <a:rPr lang="en-US" dirty="0"/>
              <a:t> immediately after F.</a:t>
            </a:r>
          </a:p>
          <a:p>
            <a:pPr algn="just">
              <a:buNone/>
            </a:pPr>
            <a:r>
              <a:rPr lang="en-US" dirty="0"/>
              <a:t>(iii) There should be a gap of two days between E and D.</a:t>
            </a:r>
          </a:p>
          <a:p>
            <a:pPr algn="just">
              <a:buNone/>
            </a:pPr>
            <a:r>
              <a:rPr lang="en-US" dirty="0"/>
              <a:t>(iv) One day there will be no lecture (Friday is not that day), just before that day D will be </a:t>
            </a:r>
            <a:r>
              <a:rPr lang="en-US" dirty="0" err="1"/>
              <a:t>organised</a:t>
            </a:r>
            <a:r>
              <a:rPr lang="en-US" dirty="0"/>
              <a:t>.</a:t>
            </a:r>
          </a:p>
          <a:p>
            <a:pPr algn="just">
              <a:buNone/>
            </a:pPr>
            <a:r>
              <a:rPr lang="en-US" dirty="0"/>
              <a:t>(v) B should be </a:t>
            </a:r>
            <a:r>
              <a:rPr lang="en-US" dirty="0" err="1"/>
              <a:t>organised</a:t>
            </a:r>
            <a:r>
              <a:rPr lang="en-US" dirty="0"/>
              <a:t> on Tuesday and should not be followed by D. </a:t>
            </a:r>
          </a:p>
          <a:p>
            <a:pPr algn="just">
              <a:buNone/>
            </a:pPr>
            <a:endParaRPr lang="en-US" dirty="0"/>
          </a:p>
        </p:txBody>
      </p:sp>
    </p:spTree>
    <p:extLst>
      <p:ext uri="{BB962C8B-B14F-4D97-AF65-F5344CB8AC3E}">
        <p14:creationId xmlns:p14="http://schemas.microsoft.com/office/powerpoint/2010/main" val="1244666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Important Relations to understand:-</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pPr lvl="0"/>
            <a:r>
              <a:rPr lang="en-US" dirty="0" smtClean="0"/>
              <a:t>Mother’s or Father’s daughter </a:t>
            </a:r>
            <a:r>
              <a:rPr lang="en-US" b="1" dirty="0" smtClean="0"/>
              <a:t>»</a:t>
            </a:r>
            <a:r>
              <a:rPr lang="en-US" dirty="0" smtClean="0"/>
              <a:t> Sister</a:t>
            </a:r>
          </a:p>
          <a:p>
            <a:pPr lvl="0"/>
            <a:r>
              <a:rPr lang="en-US" dirty="0" smtClean="0"/>
              <a:t>Mother’s or Father’s son </a:t>
            </a:r>
            <a:r>
              <a:rPr lang="en-US" b="1" dirty="0" smtClean="0"/>
              <a:t>»</a:t>
            </a:r>
            <a:r>
              <a:rPr lang="en-US" dirty="0" smtClean="0"/>
              <a:t> Brother</a:t>
            </a:r>
          </a:p>
          <a:p>
            <a:pPr lvl="0"/>
            <a:r>
              <a:rPr lang="en-US" dirty="0" smtClean="0"/>
              <a:t>Grandfather’s son </a:t>
            </a:r>
            <a:r>
              <a:rPr lang="en-US" b="1" dirty="0" smtClean="0"/>
              <a:t>» </a:t>
            </a:r>
            <a:r>
              <a:rPr lang="en-US" dirty="0" smtClean="0"/>
              <a:t>Father or Uncle</a:t>
            </a:r>
          </a:p>
          <a:p>
            <a:pPr lvl="0"/>
            <a:r>
              <a:rPr lang="en-US" dirty="0" smtClean="0"/>
              <a:t>Grandmother’s son </a:t>
            </a:r>
            <a:r>
              <a:rPr lang="en-US" b="1" dirty="0" smtClean="0"/>
              <a:t>» </a:t>
            </a:r>
            <a:r>
              <a:rPr lang="en-US" dirty="0" smtClean="0"/>
              <a:t>Father or Uncle</a:t>
            </a:r>
          </a:p>
          <a:p>
            <a:pPr lvl="0"/>
            <a:r>
              <a:rPr lang="en-US" dirty="0" smtClean="0"/>
              <a:t>Grandfather’s daughter </a:t>
            </a:r>
            <a:r>
              <a:rPr lang="en-US" b="1" dirty="0" smtClean="0"/>
              <a:t>» </a:t>
            </a:r>
            <a:r>
              <a:rPr lang="en-US" dirty="0" smtClean="0"/>
              <a:t>Mother or Aunt</a:t>
            </a:r>
          </a:p>
          <a:p>
            <a:pPr lvl="0"/>
            <a:r>
              <a:rPr lang="en-US" dirty="0" smtClean="0"/>
              <a:t>Grandmother’s daughter </a:t>
            </a:r>
            <a:r>
              <a:rPr lang="en-US" b="1" dirty="0" smtClean="0"/>
              <a:t>» </a:t>
            </a:r>
            <a:r>
              <a:rPr lang="en-US" dirty="0" smtClean="0"/>
              <a:t>Mother or Aunt</a:t>
            </a:r>
          </a:p>
          <a:p>
            <a:pPr lvl="0"/>
            <a:r>
              <a:rPr lang="en-US" dirty="0" smtClean="0"/>
              <a:t>Paternal Grandfather’s or Grandmother’s only son </a:t>
            </a:r>
            <a:r>
              <a:rPr lang="en-US" b="1" dirty="0" smtClean="0"/>
              <a:t>» </a:t>
            </a:r>
            <a:r>
              <a:rPr lang="en-US" dirty="0" smtClean="0"/>
              <a:t>Father</a:t>
            </a:r>
          </a:p>
          <a:p>
            <a:pPr lvl="0"/>
            <a:r>
              <a:rPr lang="en-US" dirty="0" smtClean="0"/>
              <a:t>Maternal Grandfather’s or Grandmother’s only daughter </a:t>
            </a:r>
            <a:r>
              <a:rPr lang="en-US" b="1" dirty="0" smtClean="0"/>
              <a:t>» </a:t>
            </a:r>
            <a:r>
              <a:rPr lang="en-US" dirty="0" smtClean="0"/>
              <a:t>Mother</a:t>
            </a:r>
          </a:p>
          <a:p>
            <a:endParaRPr lang="en-US" dirty="0"/>
          </a:p>
        </p:txBody>
      </p:sp>
    </p:spTree>
    <p:extLst>
      <p:ext uri="{BB962C8B-B14F-4D97-AF65-F5344CB8AC3E}">
        <p14:creationId xmlns:p14="http://schemas.microsoft.com/office/powerpoint/2010/main" val="668641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553200"/>
          </a:xfrm>
        </p:spPr>
        <p:txBody>
          <a:bodyPr>
            <a:normAutofit fontScale="70000" lnSpcReduction="20000"/>
          </a:bodyPr>
          <a:lstStyle/>
          <a:p>
            <a:pPr marL="0" indent="0">
              <a:buNone/>
            </a:pPr>
            <a:r>
              <a:rPr lang="en-US" dirty="0" smtClean="0"/>
              <a:t>1. </a:t>
            </a:r>
            <a:r>
              <a:rPr lang="en-US" dirty="0"/>
              <a:t>On which day there is no lecture?</a:t>
            </a:r>
          </a:p>
          <a:p>
            <a:pPr marL="0" indent="0">
              <a:buNone/>
            </a:pPr>
            <a:r>
              <a:rPr lang="en-US" dirty="0"/>
              <a:t>(a) </a:t>
            </a:r>
            <a:r>
              <a:rPr lang="en-US" dirty="0" smtClean="0"/>
              <a:t>Monday	(</a:t>
            </a:r>
            <a:r>
              <a:rPr lang="en-US" dirty="0"/>
              <a:t>b) </a:t>
            </a:r>
            <a:r>
              <a:rPr lang="en-US" dirty="0" smtClean="0"/>
              <a:t>Friday	(</a:t>
            </a:r>
            <a:r>
              <a:rPr lang="en-US" dirty="0"/>
              <a:t>c) </a:t>
            </a:r>
            <a:r>
              <a:rPr lang="en-US" dirty="0" smtClean="0"/>
              <a:t>Sunday	(</a:t>
            </a:r>
            <a:r>
              <a:rPr lang="en-US" dirty="0"/>
              <a:t>d) Cannot be </a:t>
            </a:r>
            <a:r>
              <a:rPr lang="en-US" dirty="0" smtClean="0"/>
              <a:t>determined	(</a:t>
            </a:r>
            <a:r>
              <a:rPr lang="en-US" dirty="0"/>
              <a:t>e) None of these</a:t>
            </a:r>
          </a:p>
          <a:p>
            <a:pPr marL="0" indent="0">
              <a:buNone/>
            </a:pPr>
            <a:endParaRPr lang="en-US" dirty="0" smtClean="0"/>
          </a:p>
          <a:p>
            <a:pPr marL="0" indent="0">
              <a:buNone/>
            </a:pPr>
            <a:r>
              <a:rPr lang="en-US" dirty="0" smtClean="0"/>
              <a:t>2. </a:t>
            </a:r>
            <a:r>
              <a:rPr lang="en-US" dirty="0"/>
              <a:t>How many lectures are </a:t>
            </a:r>
            <a:r>
              <a:rPr lang="en-US" dirty="0" err="1"/>
              <a:t>organised</a:t>
            </a:r>
            <a:r>
              <a:rPr lang="en-US" dirty="0"/>
              <a:t> between C and D ?</a:t>
            </a:r>
          </a:p>
          <a:p>
            <a:pPr marL="0" indent="0">
              <a:buNone/>
            </a:pPr>
            <a:r>
              <a:rPr lang="en-US" dirty="0" smtClean="0"/>
              <a:t>(a</a:t>
            </a:r>
            <a:r>
              <a:rPr lang="en-US" dirty="0"/>
              <a:t>) </a:t>
            </a:r>
            <a:r>
              <a:rPr lang="en-US" dirty="0" smtClean="0"/>
              <a:t>None	(</a:t>
            </a:r>
            <a:r>
              <a:rPr lang="en-US" dirty="0"/>
              <a:t>b) One </a:t>
            </a:r>
            <a:r>
              <a:rPr lang="en-US" dirty="0" smtClean="0"/>
              <a:t>	(</a:t>
            </a:r>
            <a:r>
              <a:rPr lang="en-US" dirty="0"/>
              <a:t>c) </a:t>
            </a:r>
            <a:r>
              <a:rPr lang="en-US" dirty="0" smtClean="0"/>
              <a:t>Two	(</a:t>
            </a:r>
            <a:r>
              <a:rPr lang="en-US" dirty="0"/>
              <a:t>d) </a:t>
            </a:r>
            <a:r>
              <a:rPr lang="en-US" dirty="0" smtClean="0"/>
              <a:t>Three	(</a:t>
            </a:r>
            <a:r>
              <a:rPr lang="en-US" dirty="0"/>
              <a:t>e) None of these</a:t>
            </a:r>
          </a:p>
          <a:p>
            <a:pPr marL="0" indent="0">
              <a:buNone/>
            </a:pPr>
            <a:endParaRPr lang="en-US" dirty="0" smtClean="0"/>
          </a:p>
          <a:p>
            <a:pPr marL="0" indent="0">
              <a:buNone/>
            </a:pPr>
            <a:r>
              <a:rPr lang="en-US" dirty="0" smtClean="0"/>
              <a:t>3. </a:t>
            </a:r>
            <a:r>
              <a:rPr lang="en-US" dirty="0"/>
              <a:t>Which day will the lecture F be </a:t>
            </a:r>
            <a:r>
              <a:rPr lang="en-US" dirty="0" err="1"/>
              <a:t>organised</a:t>
            </a:r>
            <a:r>
              <a:rPr lang="en-US" dirty="0"/>
              <a:t>?</a:t>
            </a:r>
          </a:p>
          <a:p>
            <a:pPr marL="514350" indent="-514350">
              <a:buAutoNum type="alphaLcParenBoth"/>
            </a:pPr>
            <a:r>
              <a:rPr lang="en-US" dirty="0" smtClean="0"/>
              <a:t>Thursday	(</a:t>
            </a:r>
            <a:r>
              <a:rPr lang="en-US" dirty="0"/>
              <a:t>b) </a:t>
            </a:r>
            <a:r>
              <a:rPr lang="en-US" dirty="0" smtClean="0"/>
              <a:t>Friday	(</a:t>
            </a:r>
            <a:r>
              <a:rPr lang="en-US" dirty="0"/>
              <a:t>c) </a:t>
            </a:r>
            <a:r>
              <a:rPr lang="en-US" dirty="0" smtClean="0"/>
              <a:t>Saturday	(</a:t>
            </a:r>
            <a:r>
              <a:rPr lang="en-US" dirty="0"/>
              <a:t>d) </a:t>
            </a:r>
            <a:r>
              <a:rPr lang="en-US" dirty="0" smtClean="0"/>
              <a:t>Sunday	</a:t>
            </a:r>
          </a:p>
          <a:p>
            <a:pPr marL="0" indent="0">
              <a:buNone/>
            </a:pPr>
            <a:r>
              <a:rPr lang="en-US" dirty="0" smtClean="0"/>
              <a:t>(</a:t>
            </a:r>
            <a:r>
              <a:rPr lang="en-US" dirty="0"/>
              <a:t>e) </a:t>
            </a:r>
            <a:r>
              <a:rPr lang="en-US" dirty="0" smtClean="0"/>
              <a:t>None </a:t>
            </a:r>
            <a:r>
              <a:rPr lang="en-US" dirty="0"/>
              <a:t>of these</a:t>
            </a:r>
          </a:p>
          <a:p>
            <a:pPr marL="0" indent="0">
              <a:buNone/>
            </a:pPr>
            <a:endParaRPr lang="en-US" dirty="0" smtClean="0"/>
          </a:p>
          <a:p>
            <a:pPr marL="0" indent="0">
              <a:buNone/>
            </a:pPr>
            <a:r>
              <a:rPr lang="en-US" dirty="0" smtClean="0"/>
              <a:t>4. </a:t>
            </a:r>
            <a:r>
              <a:rPr lang="en-US" dirty="0"/>
              <a:t>Which of the following is the last lecture in the series?</a:t>
            </a:r>
          </a:p>
          <a:p>
            <a:pPr marL="0" indent="0">
              <a:buNone/>
            </a:pPr>
            <a:r>
              <a:rPr lang="en-US" dirty="0"/>
              <a:t>(a) </a:t>
            </a:r>
            <a:r>
              <a:rPr lang="en-US" dirty="0" smtClean="0"/>
              <a:t>A	(</a:t>
            </a:r>
            <a:r>
              <a:rPr lang="en-US" dirty="0"/>
              <a:t>b) B </a:t>
            </a:r>
            <a:r>
              <a:rPr lang="en-US" dirty="0" smtClean="0"/>
              <a:t>	(</a:t>
            </a:r>
            <a:r>
              <a:rPr lang="en-US" dirty="0"/>
              <a:t>c) </a:t>
            </a:r>
            <a:r>
              <a:rPr lang="en-US" dirty="0" smtClean="0"/>
              <a:t>C	(</a:t>
            </a:r>
            <a:r>
              <a:rPr lang="en-US" dirty="0"/>
              <a:t>d) Cannot be determined</a:t>
            </a:r>
          </a:p>
          <a:p>
            <a:pPr marL="0" indent="0">
              <a:buNone/>
            </a:pPr>
            <a:r>
              <a:rPr lang="en-US" dirty="0"/>
              <a:t> (e) None of these</a:t>
            </a:r>
          </a:p>
          <a:p>
            <a:pPr marL="0" indent="0">
              <a:buNone/>
            </a:pPr>
            <a:endParaRPr lang="en-US" dirty="0" smtClean="0"/>
          </a:p>
          <a:p>
            <a:pPr marL="0" indent="0">
              <a:buNone/>
            </a:pPr>
            <a:r>
              <a:rPr lang="en-US" dirty="0" smtClean="0"/>
              <a:t>5. </a:t>
            </a:r>
            <a:r>
              <a:rPr lang="en-US" dirty="0"/>
              <a:t>Which of the following </a:t>
            </a:r>
            <a:r>
              <a:rPr lang="en-US" dirty="0" err="1"/>
              <a:t>informations</a:t>
            </a:r>
            <a:r>
              <a:rPr lang="en-US" dirty="0"/>
              <a:t> is not required in finding the complete sequence of </a:t>
            </a:r>
            <a:r>
              <a:rPr lang="en-US" dirty="0" err="1"/>
              <a:t>organisation</a:t>
            </a:r>
            <a:r>
              <a:rPr lang="en-US" dirty="0"/>
              <a:t> of lectures ?</a:t>
            </a:r>
          </a:p>
          <a:p>
            <a:pPr marL="0" indent="0">
              <a:buNone/>
            </a:pPr>
            <a:r>
              <a:rPr lang="en-US" dirty="0"/>
              <a:t>(a) (i) </a:t>
            </a:r>
            <a:r>
              <a:rPr lang="en-US" dirty="0" smtClean="0"/>
              <a:t>only	(</a:t>
            </a:r>
            <a:r>
              <a:rPr lang="en-US" dirty="0"/>
              <a:t>b) (ii) </a:t>
            </a:r>
            <a:r>
              <a:rPr lang="en-US" dirty="0" smtClean="0"/>
              <a:t>only	(</a:t>
            </a:r>
            <a:r>
              <a:rPr lang="en-US" dirty="0"/>
              <a:t>c) (i) and (ii) </a:t>
            </a:r>
            <a:r>
              <a:rPr lang="en-US" dirty="0" smtClean="0"/>
              <a:t>only	(</a:t>
            </a:r>
            <a:r>
              <a:rPr lang="en-US" dirty="0"/>
              <a:t>d) (v) only</a:t>
            </a:r>
          </a:p>
          <a:p>
            <a:pPr marL="0" indent="0">
              <a:buNone/>
            </a:pPr>
            <a:r>
              <a:rPr lang="en-US" dirty="0"/>
              <a:t>(e) All are required</a:t>
            </a:r>
          </a:p>
        </p:txBody>
      </p:sp>
    </p:spTree>
    <p:extLst>
      <p:ext uri="{BB962C8B-B14F-4D97-AF65-F5344CB8AC3E}">
        <p14:creationId xmlns:p14="http://schemas.microsoft.com/office/powerpoint/2010/main" val="37298662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92500" lnSpcReduction="10000"/>
          </a:bodyPr>
          <a:lstStyle/>
          <a:p>
            <a:pPr>
              <a:buNone/>
            </a:pPr>
            <a:r>
              <a:rPr lang="en-US" dirty="0" smtClean="0"/>
              <a:t>Six </a:t>
            </a:r>
            <a:r>
              <a:rPr lang="en-US" dirty="0"/>
              <a:t>films, P, Q, R, S, T and U - are to be released on consecutive Fridays. The schedule of the release is to be in accordance with the following conditions</a:t>
            </a:r>
            <a:r>
              <a:rPr lang="en-US" dirty="0" smtClean="0"/>
              <a:t>:</a:t>
            </a:r>
          </a:p>
          <a:p>
            <a:pPr>
              <a:buNone/>
            </a:pPr>
            <a:endParaRPr lang="en-US" dirty="0"/>
          </a:p>
          <a:p>
            <a:pPr>
              <a:buNone/>
            </a:pPr>
            <a:r>
              <a:rPr lang="en-US" dirty="0"/>
              <a:t>(</a:t>
            </a:r>
            <a:r>
              <a:rPr lang="en-US" dirty="0" err="1"/>
              <a:t>i</a:t>
            </a:r>
            <a:r>
              <a:rPr lang="en-US" dirty="0"/>
              <a:t>) P must be released a week before T.</a:t>
            </a:r>
          </a:p>
          <a:p>
            <a:pPr>
              <a:buNone/>
            </a:pPr>
            <a:r>
              <a:rPr lang="en-US" dirty="0"/>
              <a:t>(ii) R must not be released immediately after the first release.</a:t>
            </a:r>
          </a:p>
          <a:p>
            <a:pPr>
              <a:buNone/>
            </a:pPr>
            <a:r>
              <a:rPr lang="en-US" dirty="0"/>
              <a:t>(iii) Q must be released on the Friday following the Friday on which U is released.</a:t>
            </a:r>
          </a:p>
          <a:p>
            <a:pPr>
              <a:buNone/>
            </a:pPr>
            <a:r>
              <a:rPr lang="en-US" dirty="0"/>
              <a:t>(iv) S must be released on fifth Friday and should not be immediately preceded by Q.</a:t>
            </a:r>
          </a:p>
          <a:p>
            <a:pPr>
              <a:buNone/>
            </a:pPr>
            <a:r>
              <a:rPr lang="en-US" dirty="0"/>
              <a:t>(v) T must not be released in the last.</a:t>
            </a:r>
          </a:p>
          <a:p>
            <a:endParaRPr lang="en-US" dirty="0"/>
          </a:p>
        </p:txBody>
      </p:sp>
    </p:spTree>
    <p:extLst>
      <p:ext uri="{BB962C8B-B14F-4D97-AF65-F5344CB8AC3E}">
        <p14:creationId xmlns:p14="http://schemas.microsoft.com/office/powerpoint/2010/main" val="36889389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fontScale="77500" lnSpcReduction="20000"/>
          </a:bodyPr>
          <a:lstStyle/>
          <a:p>
            <a:pPr marL="0" indent="0">
              <a:buNone/>
            </a:pPr>
            <a:r>
              <a:rPr lang="en-US" dirty="0" smtClean="0"/>
              <a:t>1. </a:t>
            </a:r>
            <a:r>
              <a:rPr lang="en-US" dirty="0"/>
              <a:t>Which of the following​​ Movie​​ preceded T?</a:t>
            </a:r>
          </a:p>
          <a:p>
            <a:pPr marL="0" indent="0">
              <a:buNone/>
            </a:pPr>
            <a:r>
              <a:rPr lang="en-US" dirty="0" smtClean="0"/>
              <a:t>a) S	b) U</a:t>
            </a:r>
            <a:r>
              <a:rPr lang="en-US" dirty="0"/>
              <a:t>​​ </a:t>
            </a:r>
            <a:r>
              <a:rPr lang="en-US" dirty="0" smtClean="0"/>
              <a:t>	c) P	d) Q</a:t>
            </a:r>
            <a:endParaRPr lang="en-US" dirty="0"/>
          </a:p>
          <a:p>
            <a:pPr marL="0" indent="0">
              <a:buNone/>
            </a:pPr>
            <a:endParaRPr lang="en-US" dirty="0" smtClean="0"/>
          </a:p>
          <a:p>
            <a:pPr marL="0" indent="0">
              <a:buNone/>
            </a:pPr>
            <a:r>
              <a:rPr lang="en-US" dirty="0" smtClean="0"/>
              <a:t>2. </a:t>
            </a:r>
            <a:r>
              <a:rPr lang="en-US" dirty="0"/>
              <a:t>In between which of the two​​ Movies S is to be released</a:t>
            </a:r>
          </a:p>
          <a:p>
            <a:pPr marL="0" indent="0">
              <a:buNone/>
            </a:pPr>
            <a:r>
              <a:rPr lang="en-US" dirty="0" smtClean="0"/>
              <a:t>a) Q </a:t>
            </a:r>
            <a:r>
              <a:rPr lang="en-US" dirty="0"/>
              <a:t>and T​​ </a:t>
            </a:r>
            <a:r>
              <a:rPr lang="en-US" dirty="0" smtClean="0"/>
              <a:t>	b) R </a:t>
            </a:r>
            <a:r>
              <a:rPr lang="en-US" dirty="0"/>
              <a:t>and T​​ </a:t>
            </a:r>
            <a:r>
              <a:rPr lang="en-US" dirty="0" smtClean="0"/>
              <a:t>	c) T </a:t>
            </a:r>
            <a:r>
              <a:rPr lang="en-US" dirty="0"/>
              <a:t>and </a:t>
            </a:r>
            <a:r>
              <a:rPr lang="en-US" dirty="0" smtClean="0"/>
              <a:t>U	d) P </a:t>
            </a:r>
            <a:r>
              <a:rPr lang="en-US" dirty="0"/>
              <a:t>and T</a:t>
            </a:r>
          </a:p>
          <a:p>
            <a:pPr marL="0" indent="0">
              <a:buNone/>
            </a:pPr>
            <a:endParaRPr lang="en-US" dirty="0" smtClean="0"/>
          </a:p>
          <a:p>
            <a:pPr marL="0" indent="0">
              <a:buNone/>
            </a:pPr>
            <a:r>
              <a:rPr lang="en-US" dirty="0" smtClean="0"/>
              <a:t>3. </a:t>
            </a:r>
            <a:r>
              <a:rPr lang="en-US" dirty="0"/>
              <a:t>Which of the following​​ Movie​​ released first?</a:t>
            </a:r>
          </a:p>
          <a:p>
            <a:pPr marL="0" indent="0">
              <a:buNone/>
            </a:pPr>
            <a:r>
              <a:rPr lang="en-US" dirty="0" smtClean="0"/>
              <a:t>a) R	b) Q	c) P	d) U</a:t>
            </a:r>
            <a:endParaRPr lang="en-US" dirty="0"/>
          </a:p>
          <a:p>
            <a:pPr marL="0" indent="0">
              <a:buNone/>
            </a:pPr>
            <a:endParaRPr lang="en-US" dirty="0" smtClean="0"/>
          </a:p>
          <a:p>
            <a:pPr marL="0" indent="0">
              <a:buNone/>
            </a:pPr>
            <a:r>
              <a:rPr lang="en-US" dirty="0" smtClean="0"/>
              <a:t>4. </a:t>
            </a:r>
            <a:r>
              <a:rPr lang="en-US" dirty="0"/>
              <a:t>Which of the following​​ Movie​​ released immediately after Q?</a:t>
            </a:r>
          </a:p>
          <a:p>
            <a:pPr marL="0" indent="0">
              <a:buNone/>
            </a:pPr>
            <a:r>
              <a:rPr lang="en-US" dirty="0" smtClean="0"/>
              <a:t>a) P</a:t>
            </a:r>
            <a:r>
              <a:rPr lang="en-US" dirty="0"/>
              <a:t>​​ </a:t>
            </a:r>
            <a:r>
              <a:rPr lang="en-US" dirty="0" smtClean="0"/>
              <a:t>	b) R</a:t>
            </a:r>
            <a:r>
              <a:rPr lang="en-US" dirty="0"/>
              <a:t>​​ </a:t>
            </a:r>
            <a:r>
              <a:rPr lang="en-US" dirty="0" smtClean="0"/>
              <a:t>	c) U	d) T</a:t>
            </a:r>
            <a:endParaRPr lang="en-US" dirty="0"/>
          </a:p>
          <a:p>
            <a:pPr marL="0" indent="0">
              <a:buNone/>
            </a:pPr>
            <a:endParaRPr lang="en-US" dirty="0" smtClean="0"/>
          </a:p>
          <a:p>
            <a:pPr marL="0" indent="0">
              <a:buNone/>
            </a:pPr>
            <a:r>
              <a:rPr lang="en-US" dirty="0" smtClean="0"/>
              <a:t>5. Movie</a:t>
            </a:r>
            <a:r>
              <a:rPr lang="en-US" dirty="0"/>
              <a:t>​​ R cannot be released on which of the following Fridays in addition to second Friday?</a:t>
            </a:r>
          </a:p>
          <a:p>
            <a:pPr marL="0" indent="0">
              <a:buNone/>
            </a:pPr>
            <a:r>
              <a:rPr lang="en-US" dirty="0" smtClean="0"/>
              <a:t>a) First		b) Third</a:t>
            </a:r>
            <a:r>
              <a:rPr lang="en-US" dirty="0"/>
              <a:t>​​ </a:t>
            </a:r>
            <a:r>
              <a:rPr lang="en-US" dirty="0" smtClean="0"/>
              <a:t>	c) Fourth	d) Fifth</a:t>
            </a:r>
            <a:endParaRPr lang="en-US" dirty="0"/>
          </a:p>
          <a:p>
            <a:endParaRPr lang="en-US" dirty="0"/>
          </a:p>
        </p:txBody>
      </p:sp>
    </p:spTree>
    <p:extLst>
      <p:ext uri="{BB962C8B-B14F-4D97-AF65-F5344CB8AC3E}">
        <p14:creationId xmlns:p14="http://schemas.microsoft.com/office/powerpoint/2010/main" val="19262357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77500" lnSpcReduction="20000"/>
          </a:bodyPr>
          <a:lstStyle/>
          <a:p>
            <a:pPr marL="0" indent="0">
              <a:buNone/>
            </a:pPr>
            <a:r>
              <a:rPr lang="en-US" dirty="0"/>
              <a:t>5 companies were scheduled to visit GEU for placement during a particular week. The companies were </a:t>
            </a:r>
            <a:r>
              <a:rPr lang="en-US" dirty="0" err="1"/>
              <a:t>Infy</a:t>
            </a:r>
            <a:r>
              <a:rPr lang="en-US" dirty="0"/>
              <a:t>, </a:t>
            </a:r>
            <a:r>
              <a:rPr lang="en-US" dirty="0" err="1"/>
              <a:t>Cogni</a:t>
            </a:r>
            <a:r>
              <a:rPr lang="en-US" dirty="0"/>
              <a:t>, Wipro, </a:t>
            </a:r>
            <a:r>
              <a:rPr lang="en-US" dirty="0" err="1"/>
              <a:t>Accen</a:t>
            </a:r>
            <a:r>
              <a:rPr lang="en-US" dirty="0"/>
              <a:t> and </a:t>
            </a:r>
            <a:r>
              <a:rPr lang="en-US" dirty="0" err="1"/>
              <a:t>Infogain</a:t>
            </a:r>
            <a:r>
              <a:rPr lang="en-US" dirty="0"/>
              <a:t> and would visit one on each day from Monday to Friday, not in any particular order.</a:t>
            </a:r>
          </a:p>
          <a:p>
            <a:pPr marL="0" indent="0">
              <a:buNone/>
            </a:pPr>
            <a:r>
              <a:rPr lang="en-US" dirty="0"/>
              <a:t>Besides Aptitude, each company would test the Technical skills of the students in exactly 1 area out of C, C++, </a:t>
            </a:r>
            <a:r>
              <a:rPr lang="en-US" dirty="0" err="1"/>
              <a:t>Datastructure</a:t>
            </a:r>
            <a:r>
              <a:rPr lang="en-US" dirty="0"/>
              <a:t>, Database and </a:t>
            </a:r>
            <a:r>
              <a:rPr lang="en-US" dirty="0" err="1"/>
              <a:t>.Net</a:t>
            </a:r>
            <a:r>
              <a:rPr lang="en-US" dirty="0"/>
              <a:t>. Further conditions are as follows:</a:t>
            </a:r>
          </a:p>
          <a:p>
            <a:r>
              <a:rPr lang="en-US" dirty="0"/>
              <a:t>If </a:t>
            </a:r>
            <a:r>
              <a:rPr lang="en-US" dirty="0" err="1"/>
              <a:t>Infy</a:t>
            </a:r>
            <a:r>
              <a:rPr lang="en-US" dirty="0"/>
              <a:t> visits on Monday, the Company testing in </a:t>
            </a:r>
            <a:r>
              <a:rPr lang="en-US" dirty="0" err="1"/>
              <a:t>.Net</a:t>
            </a:r>
            <a:r>
              <a:rPr lang="en-US" dirty="0"/>
              <a:t> would not visit before Wednesday.</a:t>
            </a:r>
          </a:p>
          <a:p>
            <a:r>
              <a:rPr lang="en-US" dirty="0" err="1"/>
              <a:t>Accen</a:t>
            </a:r>
            <a:r>
              <a:rPr lang="en-US" dirty="0"/>
              <a:t> will test the student’s skills in C++.</a:t>
            </a:r>
          </a:p>
          <a:p>
            <a:r>
              <a:rPr lang="en-US" dirty="0" err="1"/>
              <a:t>Cogni</a:t>
            </a:r>
            <a:r>
              <a:rPr lang="en-US" dirty="0"/>
              <a:t> will visit on Thursday and will test skills in either Database or C.</a:t>
            </a:r>
          </a:p>
          <a:p>
            <a:r>
              <a:rPr lang="en-US" dirty="0"/>
              <a:t>The Company testing in </a:t>
            </a:r>
            <a:r>
              <a:rPr lang="en-US" dirty="0" err="1"/>
              <a:t>Datastructure</a:t>
            </a:r>
            <a:r>
              <a:rPr lang="en-US" dirty="0"/>
              <a:t> will visit on Friday.</a:t>
            </a:r>
          </a:p>
          <a:p>
            <a:r>
              <a:rPr lang="en-US" dirty="0"/>
              <a:t>The first Company to visit will be either </a:t>
            </a:r>
            <a:r>
              <a:rPr lang="en-US" dirty="0" err="1"/>
              <a:t>Infogain</a:t>
            </a:r>
            <a:r>
              <a:rPr lang="en-US" dirty="0"/>
              <a:t> or </a:t>
            </a:r>
            <a:r>
              <a:rPr lang="en-US" dirty="0" err="1"/>
              <a:t>Infy</a:t>
            </a:r>
            <a:r>
              <a:rPr lang="en-US" dirty="0"/>
              <a:t>.</a:t>
            </a:r>
          </a:p>
          <a:p>
            <a:r>
              <a:rPr lang="en-US" dirty="0"/>
              <a:t>If </a:t>
            </a:r>
            <a:r>
              <a:rPr lang="en-US" dirty="0" err="1"/>
              <a:t>Infogain</a:t>
            </a:r>
            <a:r>
              <a:rPr lang="en-US" dirty="0"/>
              <a:t> visits on Monday, </a:t>
            </a:r>
            <a:r>
              <a:rPr lang="en-US" dirty="0" err="1"/>
              <a:t>Accen</a:t>
            </a:r>
            <a:r>
              <a:rPr lang="en-US" dirty="0"/>
              <a:t> will visit immediately before </a:t>
            </a:r>
            <a:r>
              <a:rPr lang="en-US" dirty="0" err="1"/>
              <a:t>Infy</a:t>
            </a:r>
            <a:r>
              <a:rPr lang="en-US" dirty="0"/>
              <a:t>.</a:t>
            </a:r>
          </a:p>
          <a:p>
            <a:endParaRPr lang="en-US" dirty="0"/>
          </a:p>
        </p:txBody>
      </p:sp>
    </p:spTree>
    <p:extLst>
      <p:ext uri="{BB962C8B-B14F-4D97-AF65-F5344CB8AC3E}">
        <p14:creationId xmlns:p14="http://schemas.microsoft.com/office/powerpoint/2010/main" val="600763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fontScale="85000" lnSpcReduction="10000"/>
          </a:bodyPr>
          <a:lstStyle/>
          <a:p>
            <a:pPr>
              <a:buNone/>
            </a:pPr>
            <a:r>
              <a:rPr lang="en-US" dirty="0" smtClean="0"/>
              <a:t>Q1 </a:t>
            </a:r>
            <a:r>
              <a:rPr lang="en-US" dirty="0"/>
              <a:t>: If </a:t>
            </a:r>
            <a:r>
              <a:rPr lang="en-US" dirty="0" err="1"/>
              <a:t>Infogain</a:t>
            </a:r>
            <a:r>
              <a:rPr lang="en-US" dirty="0"/>
              <a:t> is the first Company to visit, then which Company will test skills in </a:t>
            </a:r>
            <a:r>
              <a:rPr lang="en-US" dirty="0" err="1"/>
              <a:t>Datastructure</a:t>
            </a:r>
            <a:r>
              <a:rPr lang="en-US" dirty="0"/>
              <a:t>?</a:t>
            </a:r>
          </a:p>
          <a:p>
            <a:pPr lvl="0">
              <a:buNone/>
            </a:pPr>
            <a:r>
              <a:rPr lang="en-US" dirty="0" smtClean="0"/>
              <a:t>a. </a:t>
            </a:r>
            <a:r>
              <a:rPr lang="en-US" dirty="0" err="1" smtClean="0"/>
              <a:t>Accen</a:t>
            </a:r>
            <a:r>
              <a:rPr lang="en-US" dirty="0" smtClean="0"/>
              <a:t>	b</a:t>
            </a:r>
            <a:r>
              <a:rPr lang="en-US" dirty="0"/>
              <a:t>. </a:t>
            </a:r>
            <a:r>
              <a:rPr lang="en-US" dirty="0" err="1" smtClean="0"/>
              <a:t>Infogain</a:t>
            </a:r>
            <a:r>
              <a:rPr lang="en-US" dirty="0"/>
              <a:t>	c. </a:t>
            </a:r>
            <a:r>
              <a:rPr lang="en-US" dirty="0" err="1"/>
              <a:t>Infy</a:t>
            </a:r>
            <a:r>
              <a:rPr lang="en-US" dirty="0"/>
              <a:t>	</a:t>
            </a:r>
            <a:r>
              <a:rPr lang="en-US" dirty="0" smtClean="0"/>
              <a:t>	d</a:t>
            </a:r>
            <a:r>
              <a:rPr lang="en-US" dirty="0"/>
              <a:t>. Wipro</a:t>
            </a:r>
          </a:p>
          <a:p>
            <a:pPr>
              <a:buNone/>
            </a:pPr>
            <a:endParaRPr lang="en-US" dirty="0" smtClean="0"/>
          </a:p>
          <a:p>
            <a:pPr>
              <a:buNone/>
            </a:pPr>
            <a:r>
              <a:rPr lang="en-US" dirty="0" smtClean="0"/>
              <a:t>Q2 </a:t>
            </a:r>
            <a:r>
              <a:rPr lang="en-US" dirty="0"/>
              <a:t>: On which day will </a:t>
            </a:r>
            <a:r>
              <a:rPr lang="en-US" dirty="0" err="1"/>
              <a:t>Accen</a:t>
            </a:r>
            <a:r>
              <a:rPr lang="en-US" dirty="0"/>
              <a:t> visit for placement?</a:t>
            </a:r>
          </a:p>
          <a:p>
            <a:pPr lvl="0">
              <a:buNone/>
            </a:pPr>
            <a:r>
              <a:rPr lang="en-US" dirty="0" smtClean="0"/>
              <a:t>a. Wednesday</a:t>
            </a:r>
            <a:r>
              <a:rPr lang="en-US" dirty="0"/>
              <a:t>	</a:t>
            </a:r>
            <a:r>
              <a:rPr lang="en-US" dirty="0" smtClean="0"/>
              <a:t>b</a:t>
            </a:r>
            <a:r>
              <a:rPr lang="en-US" dirty="0"/>
              <a:t>. </a:t>
            </a:r>
            <a:r>
              <a:rPr lang="en-US" dirty="0" smtClean="0"/>
              <a:t>Tuesday </a:t>
            </a:r>
            <a:r>
              <a:rPr lang="en-US" dirty="0"/>
              <a:t>	c. </a:t>
            </a:r>
            <a:r>
              <a:rPr lang="en-US" dirty="0" smtClean="0"/>
              <a:t>Thursday</a:t>
            </a:r>
            <a:r>
              <a:rPr lang="en-US" dirty="0"/>
              <a:t>	d. Friday</a:t>
            </a:r>
          </a:p>
          <a:p>
            <a:pPr>
              <a:buNone/>
            </a:pPr>
            <a:endParaRPr lang="en-US" dirty="0" smtClean="0"/>
          </a:p>
          <a:p>
            <a:pPr>
              <a:buNone/>
            </a:pPr>
            <a:r>
              <a:rPr lang="en-US" dirty="0" smtClean="0"/>
              <a:t>Q3 </a:t>
            </a:r>
            <a:r>
              <a:rPr lang="en-US" dirty="0"/>
              <a:t>: If Wipro is certain to visit on the last day, the Company visiting on Wednesday will test what skills?</a:t>
            </a:r>
          </a:p>
          <a:p>
            <a:pPr marL="514350" lvl="0" indent="-514350">
              <a:buAutoNum type="alphaLcPeriod"/>
            </a:pPr>
            <a:r>
              <a:rPr lang="en-US" dirty="0" smtClean="0"/>
              <a:t>Database</a:t>
            </a:r>
            <a:r>
              <a:rPr lang="en-US" dirty="0"/>
              <a:t>	</a:t>
            </a:r>
            <a:r>
              <a:rPr lang="en-US" dirty="0" smtClean="0"/>
              <a:t>b</a:t>
            </a:r>
            <a:r>
              <a:rPr lang="en-US" dirty="0"/>
              <a:t>. </a:t>
            </a:r>
            <a:r>
              <a:rPr lang="en-US" dirty="0" smtClean="0"/>
              <a:t>C</a:t>
            </a:r>
            <a:r>
              <a:rPr lang="en-US" dirty="0"/>
              <a:t>	c. </a:t>
            </a:r>
            <a:r>
              <a:rPr lang="en-US" dirty="0" err="1"/>
              <a:t>.</a:t>
            </a:r>
            <a:r>
              <a:rPr lang="en-US" dirty="0" err="1" smtClean="0"/>
              <a:t>Net</a:t>
            </a:r>
            <a:r>
              <a:rPr lang="en-US" dirty="0" smtClean="0"/>
              <a:t> 	d</a:t>
            </a:r>
            <a:r>
              <a:rPr lang="en-US" dirty="0"/>
              <a:t>. </a:t>
            </a:r>
            <a:r>
              <a:rPr lang="en-US" dirty="0" smtClean="0"/>
              <a:t>C.B.D</a:t>
            </a:r>
          </a:p>
          <a:p>
            <a:pPr marL="0" lvl="0" indent="0">
              <a:buNone/>
            </a:pPr>
            <a:endParaRPr lang="en-US" dirty="0" smtClean="0"/>
          </a:p>
          <a:p>
            <a:pPr marL="0" lvl="0" indent="0">
              <a:buNone/>
            </a:pPr>
            <a:r>
              <a:rPr lang="en-US" dirty="0" smtClean="0"/>
              <a:t>Q4: </a:t>
            </a:r>
            <a:r>
              <a:rPr lang="en-US" dirty="0"/>
              <a:t>If </a:t>
            </a:r>
            <a:r>
              <a:rPr lang="en-US" dirty="0" err="1"/>
              <a:t>Infy</a:t>
            </a:r>
            <a:r>
              <a:rPr lang="en-US" dirty="0"/>
              <a:t> is the first company to visit, then the Company testing in </a:t>
            </a:r>
            <a:r>
              <a:rPr lang="en-US" dirty="0" err="1"/>
              <a:t>.Net</a:t>
            </a:r>
            <a:r>
              <a:rPr lang="en-US" dirty="0"/>
              <a:t> will visit on which day?</a:t>
            </a:r>
          </a:p>
          <a:p>
            <a:pPr lvl="0">
              <a:buNone/>
            </a:pPr>
            <a:r>
              <a:rPr lang="en-US" dirty="0" smtClean="0"/>
              <a:t>a. Tuesday</a:t>
            </a:r>
            <a:r>
              <a:rPr lang="en-US" dirty="0"/>
              <a:t>	b. </a:t>
            </a:r>
            <a:r>
              <a:rPr lang="en-US" dirty="0" smtClean="0"/>
              <a:t>Wednesday	c</a:t>
            </a:r>
            <a:r>
              <a:rPr lang="en-US" dirty="0"/>
              <a:t>. </a:t>
            </a:r>
            <a:r>
              <a:rPr lang="en-US" dirty="0" smtClean="0"/>
              <a:t>Thursday</a:t>
            </a:r>
            <a:r>
              <a:rPr lang="en-US" dirty="0"/>
              <a:t>	d. Friday </a:t>
            </a:r>
          </a:p>
          <a:p>
            <a:endParaRPr lang="en-US" dirty="0"/>
          </a:p>
        </p:txBody>
      </p:sp>
    </p:spTree>
    <p:extLst>
      <p:ext uri="{BB962C8B-B14F-4D97-AF65-F5344CB8AC3E}">
        <p14:creationId xmlns:p14="http://schemas.microsoft.com/office/powerpoint/2010/main" val="1493017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lnSpcReduction="20000"/>
          </a:bodyPr>
          <a:lstStyle/>
          <a:p>
            <a:r>
              <a:rPr lang="en-US" dirty="0"/>
              <a:t>A training college has to conduct a refresher course for teachers of seven different subjects — Mechanics, Psychology, Philosophy, Sociology, Economics, Science and Engineering from 22nd July to 29th July.</a:t>
            </a:r>
          </a:p>
          <a:p>
            <a:r>
              <a:rPr lang="en-US" dirty="0"/>
              <a:t>Course should start with Psychology.</a:t>
            </a:r>
          </a:p>
          <a:p>
            <a:r>
              <a:rPr lang="en-US" dirty="0"/>
              <a:t>23rd July, being Sunday, should be holiday. </a:t>
            </a:r>
          </a:p>
          <a:p>
            <a:r>
              <a:rPr lang="en-US" dirty="0"/>
              <a:t>Science subject should be on the previous day of the Engineering subject</a:t>
            </a:r>
          </a:p>
          <a:p>
            <a:r>
              <a:rPr lang="en-US" dirty="0"/>
              <a:t>Course should end with Mechanics subject.</a:t>
            </a:r>
          </a:p>
          <a:p>
            <a:r>
              <a:rPr lang="en-US" dirty="0"/>
              <a:t>Philosophy should be immediately after the holiday.</a:t>
            </a:r>
          </a:p>
          <a:p>
            <a:r>
              <a:rPr lang="en-US" dirty="0" smtClean="0"/>
              <a:t>There should be a gap of two day between Economics and Sociology.</a:t>
            </a:r>
          </a:p>
          <a:p>
            <a:endParaRPr lang="en-US" dirty="0" smtClean="0"/>
          </a:p>
          <a:p>
            <a:endParaRPr lang="en-US" dirty="0"/>
          </a:p>
        </p:txBody>
      </p:sp>
    </p:spTree>
    <p:extLst>
      <p:ext uri="{BB962C8B-B14F-4D97-AF65-F5344CB8AC3E}">
        <p14:creationId xmlns:p14="http://schemas.microsoft.com/office/powerpoint/2010/main" val="9448036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pPr marL="0" indent="0">
              <a:buNone/>
            </a:pPr>
            <a:r>
              <a:rPr lang="en-US" sz="1700" dirty="0" smtClean="0"/>
              <a:t>1. Which </a:t>
            </a:r>
            <a:r>
              <a:rPr lang="en-US" sz="1700" dirty="0"/>
              <a:t>subject will be on Monday ?</a:t>
            </a:r>
          </a:p>
          <a:p>
            <a:pPr marL="0" indent="0">
              <a:buNone/>
            </a:pPr>
            <a:r>
              <a:rPr lang="en-US" sz="1700" dirty="0" smtClean="0"/>
              <a:t>a) Science	b) Economics		c) Philosophy		d) Mechanics</a:t>
            </a:r>
          </a:p>
          <a:p>
            <a:pPr marL="0" indent="0">
              <a:buNone/>
            </a:pPr>
            <a:endParaRPr lang="en-US" sz="1700" dirty="0"/>
          </a:p>
          <a:p>
            <a:pPr marL="0" indent="0">
              <a:buNone/>
            </a:pPr>
            <a:r>
              <a:rPr lang="en-US" sz="1700" dirty="0" smtClean="0"/>
              <a:t>2. Which </a:t>
            </a:r>
            <a:r>
              <a:rPr lang="en-US" sz="1700" dirty="0"/>
              <a:t>subject will be on Wednesday ?</a:t>
            </a:r>
          </a:p>
          <a:p>
            <a:pPr marL="0" indent="0">
              <a:buNone/>
            </a:pPr>
            <a:r>
              <a:rPr lang="en-US" sz="1700" dirty="0" smtClean="0"/>
              <a:t>a) Science	b) Engineering		c) Sociology		d) CBD</a:t>
            </a:r>
          </a:p>
          <a:p>
            <a:pPr marL="0" indent="0">
              <a:buNone/>
            </a:pPr>
            <a:endParaRPr lang="en-US" sz="1700" dirty="0"/>
          </a:p>
          <a:p>
            <a:pPr marL="0" indent="0">
              <a:buNone/>
            </a:pPr>
            <a:endParaRPr lang="en-US" sz="1700" dirty="0"/>
          </a:p>
          <a:p>
            <a:pPr marL="0" indent="0">
              <a:buNone/>
            </a:pPr>
            <a:r>
              <a:rPr lang="en-US" sz="1700" dirty="0" smtClean="0"/>
              <a:t>3. How </a:t>
            </a:r>
            <a:r>
              <a:rPr lang="en-US" sz="1700" dirty="0"/>
              <a:t>many days' gap is there between Philosophy and Science ?</a:t>
            </a:r>
          </a:p>
          <a:p>
            <a:pPr marL="0" indent="0">
              <a:buNone/>
            </a:pPr>
            <a:r>
              <a:rPr lang="en-US" sz="1700" dirty="0" smtClean="0"/>
              <a:t>a) One	b) Two	c) Three	d) Four</a:t>
            </a:r>
            <a:endParaRPr lang="en-US" sz="1700" dirty="0"/>
          </a:p>
          <a:p>
            <a:pPr marL="0" indent="0">
              <a:buNone/>
            </a:pPr>
            <a:endParaRPr lang="en-US" sz="1700" dirty="0" smtClean="0"/>
          </a:p>
          <a:p>
            <a:pPr marL="0" indent="0">
              <a:buNone/>
            </a:pPr>
            <a:r>
              <a:rPr lang="en-US" sz="1700" dirty="0"/>
              <a:t>4</a:t>
            </a:r>
            <a:r>
              <a:rPr lang="en-US" sz="1700" dirty="0" smtClean="0"/>
              <a:t>. How </a:t>
            </a:r>
            <a:r>
              <a:rPr lang="en-US" sz="1700" dirty="0"/>
              <a:t>many days' gap is there between Science and Mechanics ?</a:t>
            </a:r>
          </a:p>
          <a:p>
            <a:pPr marL="0" indent="0">
              <a:buNone/>
            </a:pPr>
            <a:r>
              <a:rPr lang="en-US" sz="1700" dirty="0" smtClean="0"/>
              <a:t>a) One	b) Two	c) Three	d) Four</a:t>
            </a:r>
            <a:endParaRPr lang="en-US" sz="1700" dirty="0"/>
          </a:p>
        </p:txBody>
      </p:sp>
    </p:spTree>
    <p:extLst>
      <p:ext uri="{BB962C8B-B14F-4D97-AF65-F5344CB8AC3E}">
        <p14:creationId xmlns:p14="http://schemas.microsoft.com/office/powerpoint/2010/main" val="42920420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IN" dirty="0"/>
              <a:t>Directions: Study the following information carefully and answer the questions given below. Seven boxes A, B, C, D, E, F and G are bought at different cost between Rs.40 and Rs.50 but not necessarily in the same order. The Cost of box C is five less than that of box E. The Cost of Box A is a prime number. The cost of Box F is two more than that of box A. The cost of Box F is more than that of box E. The cost of box D is an odd number. The cost of box G is three more than cost of box D. None of the box cost is Rs.44. The cost of box B is an even number.  </a:t>
            </a:r>
            <a:endParaRPr lang="en-US" dirty="0"/>
          </a:p>
          <a:p>
            <a:endParaRPr lang="en-US" dirty="0"/>
          </a:p>
        </p:txBody>
      </p:sp>
    </p:spTree>
    <p:extLst>
      <p:ext uri="{BB962C8B-B14F-4D97-AF65-F5344CB8AC3E}">
        <p14:creationId xmlns:p14="http://schemas.microsoft.com/office/powerpoint/2010/main" val="20701978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45477"/>
            <a:ext cx="7886700" cy="5731486"/>
          </a:xfrm>
        </p:spPr>
        <p:txBody>
          <a:bodyPr>
            <a:normAutofit fontScale="70000" lnSpcReduction="20000"/>
          </a:bodyPr>
          <a:lstStyle/>
          <a:p>
            <a:pPr marL="0" indent="0">
              <a:buNone/>
            </a:pPr>
            <a:r>
              <a:rPr lang="en-IN" dirty="0"/>
              <a:t>What is the cost of Box E? </a:t>
            </a:r>
            <a:endParaRPr lang="en-US" dirty="0"/>
          </a:p>
          <a:p>
            <a:pPr marL="0" indent="0">
              <a:buNone/>
            </a:pPr>
            <a:r>
              <a:rPr lang="en-IN" dirty="0"/>
              <a:t>A. </a:t>
            </a:r>
            <a:r>
              <a:rPr lang="en-IN" dirty="0" err="1"/>
              <a:t>Rs</a:t>
            </a:r>
            <a:r>
              <a:rPr lang="en-IN" dirty="0"/>
              <a:t>. 42  B. </a:t>
            </a:r>
            <a:r>
              <a:rPr lang="en-IN" dirty="0" err="1"/>
              <a:t>Rs</a:t>
            </a:r>
            <a:r>
              <a:rPr lang="en-IN" dirty="0"/>
              <a:t>. 45  C. </a:t>
            </a:r>
            <a:r>
              <a:rPr lang="en-IN" dirty="0" err="1"/>
              <a:t>Rs</a:t>
            </a:r>
            <a:r>
              <a:rPr lang="en-IN" dirty="0"/>
              <a:t>. 47  	D. </a:t>
            </a:r>
            <a:r>
              <a:rPr lang="en-IN" dirty="0" err="1"/>
              <a:t>Rs</a:t>
            </a:r>
            <a:r>
              <a:rPr lang="en-IN" dirty="0"/>
              <a:t>. 46  </a:t>
            </a:r>
            <a:endParaRPr lang="en-US" dirty="0"/>
          </a:p>
          <a:p>
            <a:pPr marL="0" indent="0">
              <a:buNone/>
            </a:pPr>
            <a:endParaRPr lang="en-IN" dirty="0" smtClean="0"/>
          </a:p>
          <a:p>
            <a:pPr marL="0" indent="0">
              <a:buNone/>
            </a:pPr>
            <a:r>
              <a:rPr lang="en-IN" dirty="0" smtClean="0"/>
              <a:t>What </a:t>
            </a:r>
            <a:r>
              <a:rPr lang="en-IN" dirty="0"/>
              <a:t>is the sum of Cost of box C and D? </a:t>
            </a:r>
            <a:endParaRPr lang="en-US" dirty="0"/>
          </a:p>
          <a:p>
            <a:pPr marL="0" indent="0">
              <a:buNone/>
            </a:pPr>
            <a:r>
              <a:rPr lang="en-IN" dirty="0"/>
              <a:t>A. </a:t>
            </a:r>
            <a:r>
              <a:rPr lang="en-IN" dirty="0" err="1"/>
              <a:t>Rs</a:t>
            </a:r>
            <a:r>
              <a:rPr lang="en-IN" dirty="0"/>
              <a:t>. 96  B. </a:t>
            </a:r>
            <a:r>
              <a:rPr lang="en-IN" dirty="0" err="1"/>
              <a:t>Rs</a:t>
            </a:r>
            <a:r>
              <a:rPr lang="en-IN" dirty="0"/>
              <a:t>. 86   C. </a:t>
            </a:r>
            <a:r>
              <a:rPr lang="en-IN" dirty="0" err="1"/>
              <a:t>Rs</a:t>
            </a:r>
            <a:r>
              <a:rPr lang="en-IN" dirty="0"/>
              <a:t>. 88  D. </a:t>
            </a:r>
            <a:r>
              <a:rPr lang="en-IN" dirty="0" err="1"/>
              <a:t>Rs</a:t>
            </a:r>
            <a:r>
              <a:rPr lang="en-IN" dirty="0"/>
              <a:t>. 72  </a:t>
            </a:r>
            <a:endParaRPr lang="en-US" dirty="0"/>
          </a:p>
          <a:p>
            <a:pPr marL="0" indent="0">
              <a:buNone/>
            </a:pPr>
            <a:endParaRPr lang="en-IN" dirty="0" smtClean="0"/>
          </a:p>
          <a:p>
            <a:pPr marL="0" indent="0">
              <a:buNone/>
            </a:pPr>
            <a:r>
              <a:rPr lang="en-IN" dirty="0" smtClean="0"/>
              <a:t>How </a:t>
            </a:r>
            <a:r>
              <a:rPr lang="en-IN" dirty="0"/>
              <a:t>many boxes are not costlier than B? </a:t>
            </a:r>
            <a:endParaRPr lang="en-US" dirty="0"/>
          </a:p>
          <a:p>
            <a:pPr marL="0" indent="0">
              <a:buNone/>
            </a:pPr>
            <a:r>
              <a:rPr lang="en-IN" dirty="0"/>
              <a:t>A. One   B. Two   C. Three  D. Four   </a:t>
            </a:r>
            <a:endParaRPr lang="en-US" dirty="0"/>
          </a:p>
          <a:p>
            <a:pPr marL="0" indent="0">
              <a:buNone/>
            </a:pPr>
            <a:endParaRPr lang="en-IN" dirty="0" smtClean="0"/>
          </a:p>
          <a:p>
            <a:pPr marL="0" indent="0">
              <a:buNone/>
            </a:pPr>
            <a:r>
              <a:rPr lang="en-IN" dirty="0" smtClean="0"/>
              <a:t>Which </a:t>
            </a:r>
            <a:r>
              <a:rPr lang="en-IN" dirty="0"/>
              <a:t>of the following box is just costlier than D? </a:t>
            </a:r>
            <a:endParaRPr lang="en-US" dirty="0"/>
          </a:p>
          <a:p>
            <a:pPr marL="0" indent="0">
              <a:buNone/>
            </a:pPr>
            <a:r>
              <a:rPr lang="en-IN" dirty="0"/>
              <a:t>A. A   B. B   C. E   D. G   </a:t>
            </a:r>
            <a:endParaRPr lang="en-US" dirty="0"/>
          </a:p>
          <a:p>
            <a:pPr marL="0" indent="0">
              <a:buNone/>
            </a:pPr>
            <a:endParaRPr lang="en-IN" dirty="0" smtClean="0"/>
          </a:p>
          <a:p>
            <a:pPr marL="0" indent="0">
              <a:buNone/>
            </a:pPr>
            <a:r>
              <a:rPr lang="en-IN" dirty="0" smtClean="0"/>
              <a:t>Which </a:t>
            </a:r>
            <a:r>
              <a:rPr lang="en-IN" dirty="0"/>
              <a:t>of the following is correct? </a:t>
            </a:r>
            <a:endParaRPr lang="en-US" dirty="0"/>
          </a:p>
          <a:p>
            <a:pPr marL="0" indent="0">
              <a:buNone/>
            </a:pPr>
            <a:r>
              <a:rPr lang="en-IN" dirty="0"/>
              <a:t>A. Box B is costlier than box C  </a:t>
            </a:r>
            <a:endParaRPr lang="en-US" dirty="0"/>
          </a:p>
          <a:p>
            <a:pPr marL="0" indent="0">
              <a:buNone/>
            </a:pPr>
            <a:r>
              <a:rPr lang="en-IN" dirty="0"/>
              <a:t>B. The cost of box F is prime number  </a:t>
            </a:r>
            <a:endParaRPr lang="en-US" dirty="0"/>
          </a:p>
          <a:p>
            <a:pPr marL="0" indent="0">
              <a:buNone/>
            </a:pPr>
            <a:r>
              <a:rPr lang="en-IN" dirty="0"/>
              <a:t>C. The cost of box A is two more than that of box D</a:t>
            </a:r>
            <a:endParaRPr lang="en-US" dirty="0"/>
          </a:p>
          <a:p>
            <a:pPr marL="0" indent="0">
              <a:buNone/>
            </a:pPr>
            <a:r>
              <a:rPr lang="en-IN" dirty="0"/>
              <a:t>D.  Both (a) and (c) </a:t>
            </a:r>
            <a:endParaRPr lang="en-US" dirty="0"/>
          </a:p>
          <a:p>
            <a:endParaRPr lang="en-US" dirty="0"/>
          </a:p>
        </p:txBody>
      </p:sp>
    </p:spTree>
    <p:extLst>
      <p:ext uri="{BB962C8B-B14F-4D97-AF65-F5344CB8AC3E}">
        <p14:creationId xmlns:p14="http://schemas.microsoft.com/office/powerpoint/2010/main" val="41721354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IN" dirty="0"/>
              <a:t>Study the below information carefully and answer the given question: There are 6 boxes arranged one above another in the form of a stack, the lowermost box is numbered as 1 and the box above it is numbered as 2 and so on. Each was in different </a:t>
            </a:r>
            <a:r>
              <a:rPr lang="en-IN" dirty="0" err="1"/>
              <a:t>colors</a:t>
            </a:r>
            <a:r>
              <a:rPr lang="en-IN" dirty="0"/>
              <a:t> viz. white, violet, black, maroon, cream and Orange but not necessarily in the same order.  white box is at the even position but not at the top. cream box is not adjacent to the black or maroon box. Orange box is at the 5th position. There are two boxes between violet and black box where violet box is above the black one. black box is not at the bottom most position.</a:t>
            </a:r>
            <a:endParaRPr lang="en-US" dirty="0"/>
          </a:p>
        </p:txBody>
      </p:sp>
    </p:spTree>
    <p:extLst>
      <p:ext uri="{BB962C8B-B14F-4D97-AF65-F5344CB8AC3E}">
        <p14:creationId xmlns:p14="http://schemas.microsoft.com/office/powerpoint/2010/main" val="172053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Important Relations to understand:-</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lvl="0"/>
            <a:r>
              <a:rPr lang="en-US" dirty="0" smtClean="0"/>
              <a:t>Maternal Grandfather’s or Grandmother’s only son-in-law </a:t>
            </a:r>
            <a:r>
              <a:rPr lang="en-US" b="1" dirty="0" smtClean="0"/>
              <a:t>» </a:t>
            </a:r>
            <a:r>
              <a:rPr lang="en-US" dirty="0" smtClean="0"/>
              <a:t>Father</a:t>
            </a:r>
          </a:p>
          <a:p>
            <a:pPr lvl="0"/>
            <a:r>
              <a:rPr lang="en-US" dirty="0" smtClean="0"/>
              <a:t>Paternal Grandfather’s or Grandmother’s only daughter-in-law </a:t>
            </a:r>
            <a:r>
              <a:rPr lang="en-US" b="1" dirty="0" smtClean="0"/>
              <a:t>» </a:t>
            </a:r>
            <a:r>
              <a:rPr lang="en-US" dirty="0" smtClean="0"/>
              <a:t>Mother</a:t>
            </a:r>
          </a:p>
          <a:p>
            <a:pPr lvl="0"/>
            <a:r>
              <a:rPr lang="en-US" dirty="0" smtClean="0"/>
              <a:t>Paternal aunt’s or uncle’s only brother </a:t>
            </a:r>
            <a:r>
              <a:rPr lang="en-US" b="1" dirty="0" smtClean="0"/>
              <a:t>» </a:t>
            </a:r>
            <a:r>
              <a:rPr lang="en-US" dirty="0" smtClean="0"/>
              <a:t>Father</a:t>
            </a:r>
          </a:p>
          <a:p>
            <a:pPr lvl="0"/>
            <a:r>
              <a:rPr lang="en-US" dirty="0" smtClean="0"/>
              <a:t>Maternal aunt’s or uncle’s only sister </a:t>
            </a:r>
            <a:r>
              <a:rPr lang="en-US" b="1" dirty="0" smtClean="0"/>
              <a:t>» </a:t>
            </a:r>
            <a:r>
              <a:rPr lang="en-US" dirty="0" smtClean="0"/>
              <a:t>Mother</a:t>
            </a:r>
          </a:p>
          <a:p>
            <a:pPr lvl="0"/>
            <a:r>
              <a:rPr lang="en-US" dirty="0" smtClean="0"/>
              <a:t>Mother’s or father’s mother </a:t>
            </a:r>
            <a:r>
              <a:rPr lang="en-US" b="1" dirty="0" smtClean="0"/>
              <a:t>» </a:t>
            </a:r>
            <a:r>
              <a:rPr lang="en-US" dirty="0" smtClean="0"/>
              <a:t>Grandmother</a:t>
            </a:r>
          </a:p>
          <a:p>
            <a:pPr lvl="0"/>
            <a:r>
              <a:rPr lang="en-US" dirty="0" smtClean="0"/>
              <a:t>Son’s wife </a:t>
            </a:r>
            <a:r>
              <a:rPr lang="en-US" b="1" dirty="0" smtClean="0"/>
              <a:t>» </a:t>
            </a:r>
            <a:r>
              <a:rPr lang="en-US" dirty="0" smtClean="0"/>
              <a:t>Daughter-in-Law</a:t>
            </a:r>
          </a:p>
          <a:p>
            <a:pPr lvl="0"/>
            <a:r>
              <a:rPr lang="en-US" dirty="0" smtClean="0"/>
              <a:t>Daughter’s husband </a:t>
            </a:r>
            <a:r>
              <a:rPr lang="en-US" b="1" dirty="0" smtClean="0"/>
              <a:t>» </a:t>
            </a:r>
            <a:r>
              <a:rPr lang="en-US" dirty="0" smtClean="0"/>
              <a:t>Son-in-Law</a:t>
            </a:r>
          </a:p>
          <a:p>
            <a:pPr lvl="0"/>
            <a:r>
              <a:rPr lang="en-US" dirty="0" smtClean="0"/>
              <a:t>Husband’s or wife’s father </a:t>
            </a:r>
            <a:r>
              <a:rPr lang="en-US" b="1" dirty="0" smtClean="0"/>
              <a:t>» </a:t>
            </a:r>
            <a:r>
              <a:rPr lang="en-US" dirty="0" smtClean="0"/>
              <a:t>Father-in-Law</a:t>
            </a:r>
          </a:p>
          <a:p>
            <a:pPr lvl="0"/>
            <a:r>
              <a:rPr lang="en-US" dirty="0" smtClean="0"/>
              <a:t>Husband’s or wife’s mother </a:t>
            </a:r>
            <a:r>
              <a:rPr lang="en-US" b="1" dirty="0" smtClean="0"/>
              <a:t>» </a:t>
            </a:r>
            <a:r>
              <a:rPr lang="en-US" dirty="0" smtClean="0"/>
              <a:t>Mother-in-Law</a:t>
            </a:r>
          </a:p>
        </p:txBody>
      </p:sp>
    </p:spTree>
    <p:extLst>
      <p:ext uri="{BB962C8B-B14F-4D97-AF65-F5344CB8AC3E}">
        <p14:creationId xmlns:p14="http://schemas.microsoft.com/office/powerpoint/2010/main" val="849642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34463"/>
            <a:ext cx="7886700" cy="5942501"/>
          </a:xfrm>
        </p:spPr>
        <p:txBody>
          <a:bodyPr>
            <a:normAutofit fontScale="70000" lnSpcReduction="20000"/>
          </a:bodyPr>
          <a:lstStyle/>
          <a:p>
            <a:pPr marL="0" indent="0">
              <a:buNone/>
            </a:pPr>
            <a:r>
              <a:rPr lang="en-IN" dirty="0"/>
              <a:t>At which position is </a:t>
            </a:r>
            <a:r>
              <a:rPr lang="en-IN" dirty="0" smtClean="0"/>
              <a:t>cream </a:t>
            </a:r>
            <a:r>
              <a:rPr lang="en-IN" dirty="0"/>
              <a:t>box?  </a:t>
            </a:r>
            <a:endParaRPr lang="en-US" dirty="0"/>
          </a:p>
          <a:p>
            <a:pPr marL="0" indent="0">
              <a:buNone/>
            </a:pPr>
            <a:r>
              <a:rPr lang="en-IN" dirty="0"/>
              <a:t>A. 4th    B. 3rd    C. 6th    D. 2nd    </a:t>
            </a:r>
            <a:endParaRPr lang="en-US" dirty="0"/>
          </a:p>
          <a:p>
            <a:pPr marL="0" indent="0">
              <a:buNone/>
            </a:pPr>
            <a:endParaRPr lang="en-IN" dirty="0" smtClean="0"/>
          </a:p>
          <a:p>
            <a:pPr marL="0" indent="0">
              <a:buNone/>
            </a:pPr>
            <a:r>
              <a:rPr lang="en-IN" dirty="0" smtClean="0"/>
              <a:t>What </a:t>
            </a:r>
            <a:r>
              <a:rPr lang="en-IN" dirty="0"/>
              <a:t>is the position of </a:t>
            </a:r>
            <a:r>
              <a:rPr lang="en-IN" dirty="0" smtClean="0"/>
              <a:t>maroon </a:t>
            </a:r>
            <a:r>
              <a:rPr lang="en-IN" dirty="0"/>
              <a:t>box?  </a:t>
            </a:r>
            <a:endParaRPr lang="en-US" dirty="0"/>
          </a:p>
          <a:p>
            <a:pPr marL="0" indent="0">
              <a:buNone/>
            </a:pPr>
            <a:r>
              <a:rPr lang="en-IN" dirty="0"/>
              <a:t>A. 6th    B. 4th    C. 2nd   D. either option (a) or (b)  </a:t>
            </a:r>
            <a:endParaRPr lang="en-US" dirty="0"/>
          </a:p>
          <a:p>
            <a:pPr marL="0" indent="0">
              <a:buNone/>
            </a:pPr>
            <a:endParaRPr lang="en-IN" dirty="0" smtClean="0"/>
          </a:p>
          <a:p>
            <a:pPr marL="0" indent="0">
              <a:buNone/>
            </a:pPr>
            <a:r>
              <a:rPr lang="en-IN" dirty="0" smtClean="0"/>
              <a:t>Which </a:t>
            </a:r>
            <a:r>
              <a:rPr lang="en-IN" dirty="0"/>
              <a:t>of the following two boxes are adjacent to each other?  </a:t>
            </a:r>
            <a:endParaRPr lang="en-US" dirty="0"/>
          </a:p>
          <a:p>
            <a:pPr marL="0" indent="0">
              <a:buNone/>
            </a:pPr>
            <a:r>
              <a:rPr lang="en-IN" dirty="0"/>
              <a:t>A. violet black   B. violet maroon  </a:t>
            </a:r>
            <a:r>
              <a:rPr lang="en-IN" dirty="0" smtClean="0"/>
              <a:t> C</a:t>
            </a:r>
            <a:r>
              <a:rPr lang="en-IN" dirty="0"/>
              <a:t>. maroon, black   D. </a:t>
            </a:r>
            <a:r>
              <a:rPr lang="en-IN" dirty="0" smtClean="0"/>
              <a:t>black, </a:t>
            </a:r>
            <a:r>
              <a:rPr lang="en-IN" dirty="0"/>
              <a:t>orange  </a:t>
            </a:r>
            <a:endParaRPr lang="en-US" dirty="0"/>
          </a:p>
          <a:p>
            <a:pPr marL="0" indent="0">
              <a:buNone/>
            </a:pPr>
            <a:r>
              <a:rPr lang="en-IN" dirty="0"/>
              <a:t> </a:t>
            </a:r>
            <a:endParaRPr lang="en-US" dirty="0"/>
          </a:p>
          <a:p>
            <a:pPr marL="0" indent="0">
              <a:buNone/>
            </a:pPr>
            <a:r>
              <a:rPr lang="en-IN" dirty="0"/>
              <a:t>Which one of the following colour box is above the maroon colour box?  </a:t>
            </a:r>
            <a:endParaRPr lang="en-US" dirty="0"/>
          </a:p>
          <a:p>
            <a:pPr marL="0" indent="0">
              <a:buNone/>
            </a:pPr>
            <a:r>
              <a:rPr lang="en-IN" dirty="0"/>
              <a:t>A. black  B. white   C. cream    	D. orange </a:t>
            </a:r>
            <a:endParaRPr lang="en-US" dirty="0"/>
          </a:p>
          <a:p>
            <a:pPr marL="0" indent="0">
              <a:buNone/>
            </a:pPr>
            <a:endParaRPr lang="en-IN" dirty="0" smtClean="0"/>
          </a:p>
          <a:p>
            <a:pPr marL="0" indent="0">
              <a:buNone/>
            </a:pPr>
            <a:r>
              <a:rPr lang="en-IN" dirty="0" smtClean="0"/>
              <a:t>Which </a:t>
            </a:r>
            <a:r>
              <a:rPr lang="en-IN" dirty="0"/>
              <a:t>of these boxes is at odd numbered position?  </a:t>
            </a:r>
            <a:endParaRPr lang="en-US" dirty="0"/>
          </a:p>
          <a:p>
            <a:pPr marL="0" indent="0">
              <a:buNone/>
            </a:pPr>
            <a:r>
              <a:rPr lang="en-IN" dirty="0"/>
              <a:t>A. maroon    B. black  	C. violet   	D. white </a:t>
            </a:r>
            <a:endParaRPr lang="en-US" dirty="0"/>
          </a:p>
          <a:p>
            <a:endParaRPr lang="en-US" dirty="0"/>
          </a:p>
        </p:txBody>
      </p:sp>
    </p:spTree>
    <p:extLst>
      <p:ext uri="{BB962C8B-B14F-4D97-AF65-F5344CB8AC3E}">
        <p14:creationId xmlns:p14="http://schemas.microsoft.com/office/powerpoint/2010/main" val="20935807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IN" dirty="0"/>
              <a:t>Study the following information carefully and answer the questions given below. Eleven person lives in eleven floor building. </a:t>
            </a:r>
            <a:r>
              <a:rPr lang="en-IN" dirty="0" smtClean="0"/>
              <a:t>P </a:t>
            </a:r>
            <a:r>
              <a:rPr lang="en-IN" dirty="0"/>
              <a:t>lives fourth floor from the bottom. Two person lives between </a:t>
            </a:r>
            <a:r>
              <a:rPr lang="en-IN" dirty="0" smtClean="0"/>
              <a:t>P </a:t>
            </a:r>
            <a:r>
              <a:rPr lang="en-IN" dirty="0"/>
              <a:t>and </a:t>
            </a:r>
            <a:r>
              <a:rPr lang="en-IN" dirty="0" smtClean="0"/>
              <a:t>H. T </a:t>
            </a:r>
            <a:r>
              <a:rPr lang="en-IN" dirty="0"/>
              <a:t>lives two floor above </a:t>
            </a:r>
            <a:r>
              <a:rPr lang="en-IN" dirty="0" smtClean="0"/>
              <a:t>P. </a:t>
            </a:r>
            <a:r>
              <a:rPr lang="en-IN" dirty="0"/>
              <a:t>Four person lives between </a:t>
            </a:r>
            <a:r>
              <a:rPr lang="en-IN" dirty="0" smtClean="0"/>
              <a:t>T </a:t>
            </a:r>
            <a:r>
              <a:rPr lang="en-IN" dirty="0"/>
              <a:t>and </a:t>
            </a:r>
            <a:r>
              <a:rPr lang="en-IN" dirty="0" smtClean="0"/>
              <a:t>L. R </a:t>
            </a:r>
            <a:r>
              <a:rPr lang="en-IN" dirty="0"/>
              <a:t>lives below </a:t>
            </a:r>
            <a:r>
              <a:rPr lang="en-IN" dirty="0" smtClean="0"/>
              <a:t>T. </a:t>
            </a:r>
            <a:r>
              <a:rPr lang="en-IN" dirty="0"/>
              <a:t>Six person lives between </a:t>
            </a:r>
            <a:r>
              <a:rPr lang="en-IN" dirty="0" smtClean="0"/>
              <a:t>R and M. D </a:t>
            </a:r>
            <a:r>
              <a:rPr lang="en-IN" dirty="0"/>
              <a:t>lives just below </a:t>
            </a:r>
            <a:r>
              <a:rPr lang="en-IN" dirty="0" smtClean="0"/>
              <a:t>R </a:t>
            </a:r>
            <a:r>
              <a:rPr lang="en-IN" dirty="0"/>
              <a:t>but not on bottom most floors. Number of person lives between </a:t>
            </a:r>
            <a:r>
              <a:rPr lang="en-IN" dirty="0" smtClean="0"/>
              <a:t>M and G </a:t>
            </a:r>
            <a:r>
              <a:rPr lang="en-IN" dirty="0"/>
              <a:t>is as same as number of person lives between </a:t>
            </a:r>
            <a:r>
              <a:rPr lang="en-IN" dirty="0" smtClean="0"/>
              <a:t>P and G. G </a:t>
            </a:r>
            <a:r>
              <a:rPr lang="en-IN" dirty="0"/>
              <a:t>live above </a:t>
            </a:r>
            <a:r>
              <a:rPr lang="en-IN" dirty="0" smtClean="0"/>
              <a:t>P. S </a:t>
            </a:r>
            <a:r>
              <a:rPr lang="en-IN" dirty="0"/>
              <a:t>doesn’t live adjacent to </a:t>
            </a:r>
            <a:r>
              <a:rPr lang="en-IN" dirty="0" smtClean="0"/>
              <a:t>M. B </a:t>
            </a:r>
            <a:r>
              <a:rPr lang="en-IN" dirty="0"/>
              <a:t>and </a:t>
            </a:r>
            <a:r>
              <a:rPr lang="en-IN" dirty="0" smtClean="0"/>
              <a:t>N are </a:t>
            </a:r>
            <a:r>
              <a:rPr lang="en-IN" dirty="0"/>
              <a:t>not adjacent to each other. </a:t>
            </a:r>
            <a:r>
              <a:rPr lang="en-IN" dirty="0" smtClean="0"/>
              <a:t>P is </a:t>
            </a:r>
            <a:r>
              <a:rPr lang="en-IN" dirty="0"/>
              <a:t>not adjacent to </a:t>
            </a:r>
            <a:r>
              <a:rPr lang="en-IN" dirty="0" smtClean="0"/>
              <a:t>N. </a:t>
            </a:r>
            <a:endParaRPr lang="en-US" dirty="0"/>
          </a:p>
          <a:p>
            <a:endParaRPr lang="en-US" dirty="0"/>
          </a:p>
        </p:txBody>
      </p:sp>
    </p:spTree>
    <p:extLst>
      <p:ext uri="{BB962C8B-B14F-4D97-AF65-F5344CB8AC3E}">
        <p14:creationId xmlns:p14="http://schemas.microsoft.com/office/powerpoint/2010/main" val="11524530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50985"/>
            <a:ext cx="7886700" cy="6119446"/>
          </a:xfrm>
        </p:spPr>
        <p:txBody>
          <a:bodyPr>
            <a:normAutofit fontScale="62500" lnSpcReduction="20000"/>
          </a:bodyPr>
          <a:lstStyle/>
          <a:p>
            <a:pPr marL="0" indent="0">
              <a:buNone/>
            </a:pPr>
            <a:r>
              <a:rPr lang="en-IN" dirty="0"/>
              <a:t>Who lives in third floor when counted from the bottom?</a:t>
            </a:r>
            <a:endParaRPr lang="en-US" dirty="0"/>
          </a:p>
          <a:p>
            <a:pPr marL="0" indent="0">
              <a:buNone/>
            </a:pPr>
            <a:r>
              <a:rPr lang="en-IN" dirty="0"/>
              <a:t>A. </a:t>
            </a:r>
            <a:r>
              <a:rPr lang="en-IN" dirty="0" err="1"/>
              <a:t>molu</a:t>
            </a:r>
            <a:r>
              <a:rPr lang="en-IN" dirty="0"/>
              <a:t>   B. </a:t>
            </a:r>
            <a:r>
              <a:rPr lang="en-IN" dirty="0" err="1"/>
              <a:t>holu</a:t>
            </a:r>
            <a:r>
              <a:rPr lang="en-IN" dirty="0"/>
              <a:t>    C. </a:t>
            </a:r>
            <a:r>
              <a:rPr lang="en-IN" dirty="0" err="1"/>
              <a:t>rolu</a:t>
            </a:r>
            <a:r>
              <a:rPr lang="en-IN" dirty="0"/>
              <a:t>  D. </a:t>
            </a:r>
            <a:r>
              <a:rPr lang="en-IN" dirty="0" err="1"/>
              <a:t>golu</a:t>
            </a:r>
            <a:endParaRPr lang="en-US" dirty="0"/>
          </a:p>
          <a:p>
            <a:pPr marL="0" indent="0">
              <a:buNone/>
            </a:pPr>
            <a:endParaRPr lang="en-IN" dirty="0" smtClean="0"/>
          </a:p>
          <a:p>
            <a:pPr marL="0" indent="0">
              <a:buNone/>
            </a:pPr>
            <a:r>
              <a:rPr lang="en-IN" dirty="0" smtClean="0"/>
              <a:t>How </a:t>
            </a:r>
            <a:r>
              <a:rPr lang="en-IN" dirty="0"/>
              <a:t>many person lives between </a:t>
            </a:r>
            <a:r>
              <a:rPr lang="en-IN" dirty="0" err="1"/>
              <a:t>polu</a:t>
            </a:r>
            <a:r>
              <a:rPr lang="en-IN" dirty="0"/>
              <a:t> and </a:t>
            </a:r>
            <a:r>
              <a:rPr lang="en-IN" dirty="0" err="1"/>
              <a:t>golu</a:t>
            </a:r>
            <a:r>
              <a:rPr lang="en-IN" dirty="0"/>
              <a:t>? </a:t>
            </a:r>
            <a:endParaRPr lang="en-US" dirty="0"/>
          </a:p>
          <a:p>
            <a:pPr marL="0" indent="0">
              <a:buNone/>
            </a:pPr>
            <a:r>
              <a:rPr lang="en-IN" dirty="0"/>
              <a:t>A. Two   B. None  C. One    D. Three </a:t>
            </a:r>
            <a:endParaRPr lang="en-US" dirty="0"/>
          </a:p>
          <a:p>
            <a:pPr marL="0" indent="0">
              <a:buNone/>
            </a:pPr>
            <a:endParaRPr lang="en-IN" dirty="0" smtClean="0"/>
          </a:p>
          <a:p>
            <a:pPr marL="0" indent="0">
              <a:buNone/>
            </a:pPr>
            <a:r>
              <a:rPr lang="en-IN" dirty="0" smtClean="0"/>
              <a:t>Which </a:t>
            </a:r>
            <a:r>
              <a:rPr lang="en-IN" dirty="0"/>
              <a:t>of the following statement is correct? </a:t>
            </a:r>
            <a:endParaRPr lang="en-US" dirty="0"/>
          </a:p>
          <a:p>
            <a:pPr marL="0" indent="0">
              <a:buNone/>
            </a:pPr>
            <a:r>
              <a:rPr lang="en-IN" dirty="0"/>
              <a:t>A. </a:t>
            </a:r>
            <a:r>
              <a:rPr lang="en-IN" dirty="0" err="1"/>
              <a:t>solu</a:t>
            </a:r>
            <a:r>
              <a:rPr lang="en-IN" dirty="0"/>
              <a:t> lives just below </a:t>
            </a:r>
            <a:r>
              <a:rPr lang="en-IN" dirty="0" err="1"/>
              <a:t>golu</a:t>
            </a:r>
            <a:endParaRPr lang="en-US" dirty="0"/>
          </a:p>
          <a:p>
            <a:pPr marL="0" indent="0">
              <a:buNone/>
            </a:pPr>
            <a:r>
              <a:rPr lang="en-IN" dirty="0"/>
              <a:t>B. </a:t>
            </a:r>
            <a:r>
              <a:rPr lang="en-IN" dirty="0" err="1"/>
              <a:t>molu</a:t>
            </a:r>
            <a:r>
              <a:rPr lang="en-IN" dirty="0"/>
              <a:t> and </a:t>
            </a:r>
            <a:r>
              <a:rPr lang="en-IN" dirty="0" err="1"/>
              <a:t>tolu</a:t>
            </a:r>
            <a:r>
              <a:rPr lang="en-IN" dirty="0"/>
              <a:t> lives in odd numbered floor when counted from the bottom </a:t>
            </a:r>
            <a:endParaRPr lang="en-US" dirty="0"/>
          </a:p>
          <a:p>
            <a:pPr marL="0" indent="0">
              <a:buNone/>
            </a:pPr>
            <a:r>
              <a:rPr lang="en-IN" dirty="0"/>
              <a:t>C. </a:t>
            </a:r>
            <a:r>
              <a:rPr lang="en-IN" dirty="0" err="1"/>
              <a:t>lolu</a:t>
            </a:r>
            <a:r>
              <a:rPr lang="en-IN" dirty="0"/>
              <a:t> lives in the bottom most floor </a:t>
            </a:r>
            <a:r>
              <a:rPr lang="en-IN" dirty="0" smtClean="0"/>
              <a:t>  D</a:t>
            </a:r>
            <a:r>
              <a:rPr lang="en-IN" dirty="0"/>
              <a:t>. </a:t>
            </a:r>
            <a:r>
              <a:rPr lang="en-IN" dirty="0" err="1"/>
              <a:t>bolu</a:t>
            </a:r>
            <a:r>
              <a:rPr lang="en-IN" dirty="0"/>
              <a:t> and </a:t>
            </a:r>
            <a:r>
              <a:rPr lang="en-IN" dirty="0" err="1"/>
              <a:t>polu</a:t>
            </a:r>
            <a:r>
              <a:rPr lang="en-IN" dirty="0"/>
              <a:t> are adjacent to each other  </a:t>
            </a:r>
            <a:endParaRPr lang="en-US" dirty="0"/>
          </a:p>
          <a:p>
            <a:pPr marL="0" indent="0">
              <a:buNone/>
            </a:pPr>
            <a:endParaRPr lang="en-IN" dirty="0" smtClean="0"/>
          </a:p>
          <a:p>
            <a:pPr marL="0" indent="0">
              <a:buNone/>
            </a:pPr>
            <a:r>
              <a:rPr lang="en-IN" dirty="0" smtClean="0"/>
              <a:t>Who </a:t>
            </a:r>
            <a:r>
              <a:rPr lang="en-IN" dirty="0"/>
              <a:t>among the following lives just above </a:t>
            </a:r>
            <a:r>
              <a:rPr lang="en-IN" dirty="0" err="1"/>
              <a:t>polu</a:t>
            </a:r>
            <a:r>
              <a:rPr lang="en-IN" dirty="0"/>
              <a:t>? </a:t>
            </a:r>
            <a:endParaRPr lang="en-US" dirty="0"/>
          </a:p>
          <a:p>
            <a:pPr marL="0" indent="0">
              <a:buNone/>
            </a:pPr>
            <a:r>
              <a:rPr lang="en-IN" dirty="0"/>
              <a:t>A. The one who lives in fifth floor from the bottom  </a:t>
            </a:r>
            <a:endParaRPr lang="en-US" dirty="0"/>
          </a:p>
          <a:p>
            <a:pPr marL="0" indent="0">
              <a:buNone/>
            </a:pPr>
            <a:r>
              <a:rPr lang="en-IN" dirty="0"/>
              <a:t>B. The one who lives just below </a:t>
            </a:r>
            <a:r>
              <a:rPr lang="en-IN" dirty="0" err="1"/>
              <a:t>tolu</a:t>
            </a:r>
            <a:r>
              <a:rPr lang="en-IN" dirty="0"/>
              <a:t> </a:t>
            </a:r>
            <a:r>
              <a:rPr lang="en-IN" dirty="0" smtClean="0"/>
              <a:t>  C</a:t>
            </a:r>
            <a:r>
              <a:rPr lang="en-IN" dirty="0"/>
              <a:t>. </a:t>
            </a:r>
            <a:r>
              <a:rPr lang="en-IN" dirty="0" err="1"/>
              <a:t>molu</a:t>
            </a:r>
            <a:r>
              <a:rPr lang="en-IN" dirty="0"/>
              <a:t>     D. Both (a) and (b) </a:t>
            </a:r>
            <a:endParaRPr lang="en-US" dirty="0"/>
          </a:p>
          <a:p>
            <a:pPr marL="0" indent="0">
              <a:buNone/>
            </a:pPr>
            <a:endParaRPr lang="en-IN" dirty="0" smtClean="0"/>
          </a:p>
          <a:p>
            <a:pPr marL="0" indent="0">
              <a:buNone/>
            </a:pPr>
            <a:r>
              <a:rPr lang="en-IN" dirty="0" smtClean="0"/>
              <a:t>If </a:t>
            </a:r>
            <a:r>
              <a:rPr lang="en-IN" dirty="0" err="1"/>
              <a:t>molu</a:t>
            </a:r>
            <a:r>
              <a:rPr lang="en-IN" dirty="0"/>
              <a:t> is related to </a:t>
            </a:r>
            <a:r>
              <a:rPr lang="en-IN" dirty="0" err="1"/>
              <a:t>solu</a:t>
            </a:r>
            <a:r>
              <a:rPr lang="en-IN" dirty="0"/>
              <a:t>, </a:t>
            </a:r>
            <a:r>
              <a:rPr lang="en-IN" dirty="0" err="1"/>
              <a:t>nolu</a:t>
            </a:r>
            <a:r>
              <a:rPr lang="en-IN" dirty="0"/>
              <a:t> is related to </a:t>
            </a:r>
            <a:r>
              <a:rPr lang="en-IN" dirty="0" err="1"/>
              <a:t>golu</a:t>
            </a:r>
            <a:r>
              <a:rPr lang="en-IN" dirty="0"/>
              <a:t>, </a:t>
            </a:r>
            <a:r>
              <a:rPr lang="en-IN" dirty="0" err="1"/>
              <a:t>tolu</a:t>
            </a:r>
            <a:r>
              <a:rPr lang="en-IN" dirty="0"/>
              <a:t> is related </a:t>
            </a:r>
            <a:r>
              <a:rPr lang="en-IN" dirty="0" err="1"/>
              <a:t>topolu</a:t>
            </a:r>
            <a:r>
              <a:rPr lang="en-IN" dirty="0"/>
              <a:t>, in the same way </a:t>
            </a:r>
            <a:r>
              <a:rPr lang="en-IN" dirty="0" err="1"/>
              <a:t>rolu</a:t>
            </a:r>
            <a:r>
              <a:rPr lang="en-IN" dirty="0"/>
              <a:t> is related to which of the following person? </a:t>
            </a:r>
            <a:endParaRPr lang="en-IN" dirty="0" smtClean="0"/>
          </a:p>
          <a:p>
            <a:pPr marL="0" indent="0">
              <a:buNone/>
            </a:pPr>
            <a:r>
              <a:rPr lang="en-IN" dirty="0"/>
              <a:t>A. </a:t>
            </a:r>
            <a:r>
              <a:rPr lang="en-IN" dirty="0" err="1"/>
              <a:t>bolu</a:t>
            </a:r>
            <a:r>
              <a:rPr lang="en-IN" dirty="0"/>
              <a:t>   B. </a:t>
            </a:r>
            <a:r>
              <a:rPr lang="en-IN" dirty="0" err="1"/>
              <a:t>golu</a:t>
            </a:r>
            <a:r>
              <a:rPr lang="en-IN" dirty="0"/>
              <a:t>   C. </a:t>
            </a:r>
            <a:r>
              <a:rPr lang="en-IN" dirty="0" err="1"/>
              <a:t>dolu</a:t>
            </a:r>
            <a:r>
              <a:rPr lang="en-IN" dirty="0"/>
              <a:t>   D. </a:t>
            </a:r>
            <a:r>
              <a:rPr lang="en-IN" dirty="0" err="1"/>
              <a:t>holu</a:t>
            </a:r>
            <a:endParaRPr lang="en-US" dirty="0"/>
          </a:p>
          <a:p>
            <a:endParaRPr lang="en-US" dirty="0"/>
          </a:p>
          <a:p>
            <a:endParaRPr lang="en-US" dirty="0"/>
          </a:p>
        </p:txBody>
      </p:sp>
    </p:spTree>
    <p:extLst>
      <p:ext uri="{BB962C8B-B14F-4D97-AF65-F5344CB8AC3E}">
        <p14:creationId xmlns:p14="http://schemas.microsoft.com/office/powerpoint/2010/main" val="32629394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2697163"/>
          </a:xfrm>
        </p:spPr>
        <p:txBody>
          <a:bodyPr/>
          <a:lstStyle/>
          <a:p>
            <a:pPr marL="0" indent="0" algn="ctr">
              <a:buNone/>
            </a:pPr>
            <a:r>
              <a:rPr lang="en-US" dirty="0" smtClean="0"/>
              <a:t>THANK YOU</a:t>
            </a:r>
            <a:endParaRPr lang="en-US" dirty="0"/>
          </a:p>
        </p:txBody>
      </p:sp>
    </p:spTree>
    <p:extLst>
      <p:ext uri="{BB962C8B-B14F-4D97-AF65-F5344CB8AC3E}">
        <p14:creationId xmlns:p14="http://schemas.microsoft.com/office/powerpoint/2010/main" val="3883956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Important Relations to understand:-</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lvl="0"/>
            <a:r>
              <a:rPr lang="en-US" dirty="0" smtClean="0"/>
              <a:t>Husband’s or wife’s sister </a:t>
            </a:r>
            <a:r>
              <a:rPr lang="en-US" b="1" dirty="0" smtClean="0"/>
              <a:t>» </a:t>
            </a:r>
            <a:r>
              <a:rPr lang="en-US" dirty="0" smtClean="0"/>
              <a:t>Sister-in-Law</a:t>
            </a:r>
          </a:p>
          <a:p>
            <a:pPr lvl="0"/>
            <a:r>
              <a:rPr lang="en-US" dirty="0" smtClean="0"/>
              <a:t>Husband’s or wife’s brother </a:t>
            </a:r>
            <a:r>
              <a:rPr lang="en-US" b="1" dirty="0" smtClean="0"/>
              <a:t>» </a:t>
            </a:r>
            <a:r>
              <a:rPr lang="en-US" dirty="0" smtClean="0"/>
              <a:t>Brother-in-Law</a:t>
            </a:r>
          </a:p>
          <a:p>
            <a:pPr lvl="0"/>
            <a:r>
              <a:rPr lang="en-US" dirty="0" smtClean="0"/>
              <a:t>Brother’s son </a:t>
            </a:r>
            <a:r>
              <a:rPr lang="en-US" b="1" dirty="0" smtClean="0"/>
              <a:t>» </a:t>
            </a:r>
            <a:r>
              <a:rPr lang="en-US" dirty="0" smtClean="0"/>
              <a:t>Nephew</a:t>
            </a:r>
          </a:p>
          <a:p>
            <a:pPr lvl="0"/>
            <a:r>
              <a:rPr lang="en-US" dirty="0" smtClean="0"/>
              <a:t>Brother’s daughter </a:t>
            </a:r>
            <a:r>
              <a:rPr lang="en-US" b="1" dirty="0" smtClean="0"/>
              <a:t>» </a:t>
            </a:r>
            <a:r>
              <a:rPr lang="en-US" dirty="0" smtClean="0"/>
              <a:t>Niece</a:t>
            </a:r>
          </a:p>
          <a:p>
            <a:pPr lvl="0"/>
            <a:r>
              <a:rPr lang="en-US" dirty="0" smtClean="0"/>
              <a:t>Uncle or aunt’s son or daughter </a:t>
            </a:r>
            <a:r>
              <a:rPr lang="en-US" b="1" dirty="0" smtClean="0"/>
              <a:t>» </a:t>
            </a:r>
            <a:r>
              <a:rPr lang="en-US" dirty="0" smtClean="0"/>
              <a:t>Cousin</a:t>
            </a:r>
          </a:p>
          <a:p>
            <a:pPr lvl="0"/>
            <a:r>
              <a:rPr lang="en-US" dirty="0" smtClean="0"/>
              <a:t>Sister’s husband </a:t>
            </a:r>
            <a:r>
              <a:rPr lang="en-US" b="1" dirty="0" smtClean="0"/>
              <a:t>» </a:t>
            </a:r>
            <a:r>
              <a:rPr lang="en-US" dirty="0" smtClean="0"/>
              <a:t>Brother-in-Law</a:t>
            </a:r>
          </a:p>
          <a:p>
            <a:pPr lvl="0"/>
            <a:r>
              <a:rPr lang="en-US" dirty="0" smtClean="0"/>
              <a:t>Brother’s wife </a:t>
            </a:r>
            <a:r>
              <a:rPr lang="en-US" b="1" dirty="0" smtClean="0"/>
              <a:t>» </a:t>
            </a:r>
            <a:r>
              <a:rPr lang="en-US" dirty="0" smtClean="0"/>
              <a:t>Sister-in-Law</a:t>
            </a:r>
          </a:p>
          <a:p>
            <a:pPr lvl="0"/>
            <a:r>
              <a:rPr lang="en-US" dirty="0" smtClean="0"/>
              <a:t>Grandson’s or granddaughter’s daughter </a:t>
            </a:r>
            <a:r>
              <a:rPr lang="en-US" b="1" dirty="0" smtClean="0"/>
              <a:t>» </a:t>
            </a:r>
            <a:r>
              <a:rPr lang="en-US" dirty="0" smtClean="0"/>
              <a:t>Great grand daughter</a:t>
            </a:r>
          </a:p>
          <a:p>
            <a:pPr lvl="0"/>
            <a:r>
              <a:rPr lang="en-US" dirty="0" smtClean="0"/>
              <a:t>Grandson’s or granddaughter’s son </a:t>
            </a:r>
            <a:r>
              <a:rPr lang="en-US" b="1" dirty="0" smtClean="0"/>
              <a:t>» </a:t>
            </a:r>
            <a:r>
              <a:rPr lang="en-US" dirty="0" smtClean="0"/>
              <a:t>Great grand son</a:t>
            </a:r>
          </a:p>
        </p:txBody>
      </p:sp>
    </p:spTree>
    <p:extLst>
      <p:ext uri="{BB962C8B-B14F-4D97-AF65-F5344CB8AC3E}">
        <p14:creationId xmlns:p14="http://schemas.microsoft.com/office/powerpoint/2010/main" val="29497939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SYMBOLS</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234408" y="1219200"/>
            <a:ext cx="8604792" cy="5257800"/>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8640" y="98280"/>
              <a:ext cx="8849520" cy="6572520"/>
            </p14:xfrm>
          </p:contentPart>
        </mc:Choice>
        <mc:Fallback>
          <p:pic>
            <p:nvPicPr>
              <p:cNvPr id="3" name="Ink 2"/>
              <p:cNvPicPr/>
              <p:nvPr/>
            </p:nvPicPr>
            <p:blipFill>
              <a:blip r:embed="rId4"/>
              <a:stretch>
                <a:fillRect/>
              </a:stretch>
            </p:blipFill>
            <p:spPr>
              <a:xfrm>
                <a:off x="-18000" y="88920"/>
                <a:ext cx="8868240" cy="6591240"/>
              </a:xfrm>
              <a:prstGeom prst="rect">
                <a:avLst/>
              </a:prstGeom>
            </p:spPr>
          </p:pic>
        </mc:Fallback>
      </mc:AlternateContent>
    </p:spTree>
    <p:extLst>
      <p:ext uri="{BB962C8B-B14F-4D97-AF65-F5344CB8AC3E}">
        <p14:creationId xmlns:p14="http://schemas.microsoft.com/office/powerpoint/2010/main" val="2258817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a:t>
            </a:r>
            <a:endParaRPr lang="en-US" dirty="0"/>
          </a:p>
        </p:txBody>
      </p:sp>
      <p:sp>
        <p:nvSpPr>
          <p:cNvPr id="3" name="Content Placeholder 2"/>
          <p:cNvSpPr>
            <a:spLocks noGrp="1"/>
          </p:cNvSpPr>
          <p:nvPr>
            <p:ph idx="1"/>
          </p:nvPr>
        </p:nvSpPr>
        <p:spPr/>
        <p:txBody>
          <a:bodyPr/>
          <a:lstStyle/>
          <a:p>
            <a:pPr>
              <a:buNone/>
            </a:pPr>
            <a:r>
              <a:rPr lang="en-US" dirty="0"/>
              <a:t>Pointing to a photograph, </a:t>
            </a:r>
            <a:r>
              <a:rPr lang="en-US" dirty="0" err="1"/>
              <a:t>Rekha</a:t>
            </a:r>
            <a:r>
              <a:rPr lang="en-US" dirty="0"/>
              <a:t> says to </a:t>
            </a:r>
            <a:r>
              <a:rPr lang="en-US" dirty="0" err="1" smtClean="0"/>
              <a:t>Bindu</a:t>
            </a:r>
            <a:r>
              <a:rPr lang="en-US" dirty="0" smtClean="0"/>
              <a:t>, </a:t>
            </a:r>
            <a:r>
              <a:rPr lang="en-US" dirty="0"/>
              <a:t>"The girl in the photo is the second daughter of the wife of only son of  paternal grandmother of my younger sister." How this girl of photograph is related to </a:t>
            </a:r>
            <a:r>
              <a:rPr lang="en-US" dirty="0" err="1"/>
              <a:t>Rekha</a:t>
            </a:r>
            <a:r>
              <a:rPr lang="en-US" dirty="0"/>
              <a:t> ?</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46760" y="2027160"/>
              <a:ext cx="8697600" cy="4250880"/>
            </p14:xfrm>
          </p:contentPart>
        </mc:Choice>
        <mc:Fallback>
          <p:pic>
            <p:nvPicPr>
              <p:cNvPr id="4" name="Ink 3"/>
              <p:cNvPicPr/>
              <p:nvPr/>
            </p:nvPicPr>
            <p:blipFill>
              <a:blip r:embed="rId3"/>
              <a:stretch>
                <a:fillRect/>
              </a:stretch>
            </p:blipFill>
            <p:spPr>
              <a:xfrm>
                <a:off x="437400" y="2017800"/>
                <a:ext cx="8716320" cy="4269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955440" y="732240"/>
              <a:ext cx="7822800" cy="5492160"/>
            </p14:xfrm>
          </p:contentPart>
        </mc:Choice>
        <mc:Fallback>
          <p:pic>
            <p:nvPicPr>
              <p:cNvPr id="5" name="Ink 4"/>
              <p:cNvPicPr/>
              <p:nvPr/>
            </p:nvPicPr>
            <p:blipFill>
              <a:blip r:embed="rId5"/>
              <a:stretch>
                <a:fillRect/>
              </a:stretch>
            </p:blipFill>
            <p:spPr>
              <a:xfrm>
                <a:off x="946080" y="722880"/>
                <a:ext cx="7841520" cy="5510880"/>
              </a:xfrm>
              <a:prstGeom prst="rect">
                <a:avLst/>
              </a:prstGeom>
            </p:spPr>
          </p:pic>
        </mc:Fallback>
      </mc:AlternateContent>
    </p:spTree>
    <p:extLst>
      <p:ext uri="{BB962C8B-B14F-4D97-AF65-F5344CB8AC3E}">
        <p14:creationId xmlns:p14="http://schemas.microsoft.com/office/powerpoint/2010/main" val="3484671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1. Pointing to a photograph of a boy Suresh said, "He is the son of the only son of my mother." How is Suresh related to that boy?</a:t>
            </a:r>
          </a:p>
          <a:p>
            <a:r>
              <a:rPr lang="en-US" dirty="0"/>
              <a:t>A. Brother  B.	Uncle  C. Cousin  </a:t>
            </a:r>
            <a:r>
              <a:rPr lang="en-US" dirty="0" err="1"/>
              <a:t>D.Father</a:t>
            </a:r>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55440" y="2044800"/>
              <a:ext cx="6563880" cy="3902760"/>
            </p14:xfrm>
          </p:contentPart>
        </mc:Choice>
        <mc:Fallback>
          <p:pic>
            <p:nvPicPr>
              <p:cNvPr id="4" name="Ink 3"/>
              <p:cNvPicPr/>
              <p:nvPr/>
            </p:nvPicPr>
            <p:blipFill>
              <a:blip r:embed="rId3"/>
              <a:stretch>
                <a:fillRect/>
              </a:stretch>
            </p:blipFill>
            <p:spPr>
              <a:xfrm>
                <a:off x="946080" y="2035440"/>
                <a:ext cx="6582600" cy="3921480"/>
              </a:xfrm>
              <a:prstGeom prst="rect">
                <a:avLst/>
              </a:prstGeom>
            </p:spPr>
          </p:pic>
        </mc:Fallback>
      </mc:AlternateContent>
    </p:spTree>
    <p:extLst>
      <p:ext uri="{BB962C8B-B14F-4D97-AF65-F5344CB8AC3E}">
        <p14:creationId xmlns:p14="http://schemas.microsoft.com/office/powerpoint/2010/main" val="2007840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265E03CBA32D47A94E32B1A5044F52" ma:contentTypeVersion="8" ma:contentTypeDescription="Create a new document." ma:contentTypeScope="" ma:versionID="de00cce4c7f035961ea19b4fb705f094">
  <xsd:schema xmlns:xsd="http://www.w3.org/2001/XMLSchema" xmlns:xs="http://www.w3.org/2001/XMLSchema" xmlns:p="http://schemas.microsoft.com/office/2006/metadata/properties" xmlns:ns2="9fe5b37c-fa32-4028-92b1-0b83a3b5fe34" targetNamespace="http://schemas.microsoft.com/office/2006/metadata/properties" ma:root="true" ma:fieldsID="ff206d09f6aebb806965d892ce9770c1" ns2:_="">
    <xsd:import namespace="9fe5b37c-fa32-4028-92b1-0b83a3b5fe3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e5b37c-fa32-4028-92b1-0b83a3b5fe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90BEFA-C816-4BB0-9BEF-B2D22C81D48E}"/>
</file>

<file path=customXml/itemProps2.xml><?xml version="1.0" encoding="utf-8"?>
<ds:datastoreItem xmlns:ds="http://schemas.openxmlformats.org/officeDocument/2006/customXml" ds:itemID="{B956AB2A-D9BF-4BDB-9A59-1BC7134D4985}"/>
</file>

<file path=customXml/itemProps3.xml><?xml version="1.0" encoding="utf-8"?>
<ds:datastoreItem xmlns:ds="http://schemas.openxmlformats.org/officeDocument/2006/customXml" ds:itemID="{4B287335-9B41-4DDC-BB51-E122A471943A}"/>
</file>

<file path=docProps/app.xml><?xml version="1.0" encoding="utf-8"?>
<Properties xmlns="http://schemas.openxmlformats.org/officeDocument/2006/extended-properties" xmlns:vt="http://schemas.openxmlformats.org/officeDocument/2006/docPropsVTypes">
  <TotalTime>211</TotalTime>
  <Words>3152</Words>
  <Application>Microsoft Office PowerPoint</Application>
  <PresentationFormat>On-screen Show (4:3)</PresentationFormat>
  <Paragraphs>321</Paragraphs>
  <Slides>53</Slides>
  <Notes>0</Notes>
  <HiddenSlides>5</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BLOOD RELATION</vt:lpstr>
      <vt:lpstr>Relations of Paternal side:-</vt:lpstr>
      <vt:lpstr>Relations of Maternal side:-</vt:lpstr>
      <vt:lpstr>Important Relations to understand:-</vt:lpstr>
      <vt:lpstr>Important Relations to understand:-</vt:lpstr>
      <vt:lpstr>Important Relations to understand:-</vt:lpstr>
      <vt:lpstr>SYMBOLS</vt:lpstr>
      <vt:lpstr>TYPE I</vt:lpstr>
      <vt:lpstr>PowerPoint Presentation</vt:lpstr>
      <vt:lpstr>PowerPoint Presentation</vt:lpstr>
      <vt:lpstr>PowerPoint Presentation</vt:lpstr>
      <vt:lpstr>PowerPoint Presentation</vt:lpstr>
      <vt:lpstr>PowerPoint Presentation</vt:lpstr>
      <vt:lpstr>TYPE II</vt:lpstr>
      <vt:lpstr>PowerPoint Presentation</vt:lpstr>
      <vt:lpstr>PowerPoint Presentation</vt:lpstr>
      <vt:lpstr>PowerPoint Presentation</vt:lpstr>
      <vt:lpstr>TYPE III</vt:lpstr>
      <vt:lpstr>PowerPoint Presentation</vt:lpstr>
      <vt:lpstr>PowerPoint Presentation</vt:lpstr>
      <vt:lpstr>PowerPoint Presentation</vt:lpstr>
      <vt:lpstr>PowerPoint Presentation</vt:lpstr>
      <vt:lpstr>PowerPoint Presentation</vt:lpstr>
      <vt:lpstr>NUMBER RANKING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Sequential Order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RELATION</dc:title>
  <dc:creator>lenovo</dc:creator>
  <cp:lastModifiedBy>lenovo</cp:lastModifiedBy>
  <cp:revision>9</cp:revision>
  <dcterms:created xsi:type="dcterms:W3CDTF">2024-07-24T16:21:11Z</dcterms:created>
  <dcterms:modified xsi:type="dcterms:W3CDTF">2024-12-27T14:55:12Z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0x01010097265E03CBA32D47A94E32B1A5044F52</vt:lpwstr>
  </property>
</Properties>
</file>