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2.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7.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12.xml" ContentType="application/inkml+xml"/>
  <Override PartName="/ppt/ink/ink18.xml" ContentType="application/inkml+xml"/>
  <Override PartName="/ppt/ink/ink19.xml" ContentType="application/inkml+xml"/>
  <Override PartName="/ppt/ink/ink20.xml" ContentType="application/inkml+xml"/>
  <Override PartName="/ppt/ink/ink1.xml" ContentType="application/inkml+xml"/>
  <Override PartName="/ppt/ink/ink13.xml" ContentType="application/inkml+xml"/>
  <Override PartName="/ppt/ink/ink17.xml" ContentType="application/inkml+xml"/>
  <Override PartName="/ppt/ink/ink14.xml" ContentType="application/inkml+xml"/>
  <Override PartName="/ppt/ink/ink15.xml" ContentType="application/inkml+xml"/>
  <Override PartName="/ppt/ink/ink16.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3" r:id="rId7"/>
    <p:sldId id="284" r:id="rId8"/>
    <p:sldId id="285" r:id="rId9"/>
    <p:sldId id="257" r:id="rId10"/>
    <p:sldId id="258" r:id="rId11"/>
    <p:sldId id="260" r:id="rId12"/>
    <p:sldId id="261" r:id="rId13"/>
    <p:sldId id="262" r:id="rId14"/>
    <p:sldId id="263" r:id="rId15"/>
    <p:sldId id="264" r:id="rId16"/>
    <p:sldId id="265" r:id="rId17"/>
    <p:sldId id="286" r:id="rId18"/>
    <p:sldId id="273" r:id="rId19"/>
    <p:sldId id="274"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275" r:id="rId36"/>
    <p:sldId id="276" r:id="rId37"/>
    <p:sldId id="277" r:id="rId38"/>
    <p:sldId id="27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18:59.821"/>
    </inkml:context>
    <inkml:brush xml:id="br0">
      <inkml:brushProperty name="width" value="0.05292" units="cm"/>
      <inkml:brushProperty name="height" value="0.05292" units="cm"/>
      <inkml:brushProperty name="color" value="#FF0000"/>
    </inkml:brush>
  </inkml:definitions>
  <inkml:trace contextRef="#ctx0" brushRef="#br0">11088 4812,'0'0,"0"0,0 0,0 0,0 25,25-25,-25 0,0 0,0 25,0-25,0 25,0-25,0 0,0 24,0-24,0 0,25 0,-25 0,0 25,0-25,0 0,0 0,0 0,0 0,24 0,-24 0,0 0,0 25,25-25,-25 0,0 0,0 0,25 0,-25 0,25-25,-25 25,0 0,25 0,-1 0,-24-25,25 25,-25 0,25-24,0 24,0 0,-25 0,25 0,-1-25,1 25,0 0,0 0,-25 0,25 0,-1 0,-24 0,25 0,-25 25,25-25,-25 0,25 0,-25 0,25 0,-1 24,-24-24,25 0,0 0,-25 0,25 0,0 0,-25 0,24 0,1 25,-25-25,25 0,0 0,-25 0,25 0,-1 0,-24 0,25 0,0 0,-25-25,25 25,-25 0,25 0,-1-24,-24 24,25 0,-25 0,25 0,-25 0,0 0,25 0,-25 0,0 0,25 0,-25 0,0 0,0 0,24 0,-24 0,0 0,25 0,-25 24,25-24,-25 0,25 0,-25 0,25 0,-25 0,24 0,-24 0,25 0,0 0,-25 0,25 0,0 0,-25 0,24 0,1 0,-25 25,0-25,25 0,-25 0,0 0</inkml:trace>
  <inkml:trace contextRef="#ctx0" brushRef="#br0" timeOffset="842.0482">13420 4713,'0'0,"0"0,0 0,0 0,0 0,0 0,24 0,-24 0,25 0,-25 0,25 0,0 0,-25 0,25 0,0 25,-1-25,1 0,0 0,0 0,0 0,24 0,-24 0,0 24,0-24,24 0,-24 0,0 0,0 0,24 0,-24 0,0 0,0 0,-1-24,-24 24</inkml:trace>
  <inkml:trace contextRef="#ctx0" brushRef="#br0" timeOffset="1640.0938">14809 4738,'0'0,"0"0,0 0,0 0,0 0,0 0,0 0,0 0,0 0,0 0,0 0,0 0,0 0,0 0,0 0,25 0,-25 24,24-24,-24 0,25 0,0 0,0 0,0 0,-1 0,26 0,0 0,-26 0,26 0,0 0,-1 0,1 0,-1 0,1 0,24 25,-24-25,0 0,-1 0,1 0,0 0,-26 0,26 25,0-25,-26 0,26 0,-25 0,0 0,-1 0,1 0,0 0,0 0,-25 0,25 0,-25 0,0 0,0 0,0 0,0 0,0 0,0 0,0 0,0 0</inkml:trace>
  <inkml:trace contextRef="#ctx0" brushRef="#br0" timeOffset="3220.1842">20960 4589,'0'0,"0"0,25 0,-25 0,0 0,25 0,-25 25,0-25,25 0,-25 0,25 0,-1 24,-24-24,25 0,0 0,0 25,0-25,-1 0,1 25,0-25,25 0,-26 25,26-25,0 0,-1 25,1-25,24 0,1 0,-26 24,26-24,-1 0,0 0,1 0,-1 25,1-25,-1 0,-24 0,24 25,-24-25,24 0,-24 25,-1-25,-24 0,25 0,-25 25,24-25,-24 0,0 25,-25-25,25 0,-25 0,24 0,-24 0,0 0,0 0,0 24,0-24</inkml:trace>
  <inkml:trace contextRef="#ctx0" brushRef="#br0" timeOffset="5180.2963">1960 6003,'0'0,"0"0,0 0,0 0,0 0,0 0,0 0,0 0,0 0,25 0,-25 0,0 0,0 0,0 0,25 0,-25 0,24 0,-24 0,25 25,0-25,0 0,0 0,-1 0,1 0,25 0,-25 0,24 0,-24 0,25 24,-1-24,-24 0,25 0,-1 0,1 0,-1 0,1 0,-25 0,24 0,1 0,0 0,-26 0,26 0,-25 0,0 0,0 0,-1 0,1 0,0 0,0 0,-25 0,0-24,0 24,25 0,-25 0,0 0,0 0,0 0,0 0,0 0,0 0</inkml:trace>
  <inkml:trace contextRef="#ctx0" brushRef="#br0" timeOffset="5972.3416">4440 6201,'25'0,"0"0,0 0,0 0,-1 25,1-25,25 0,-1 0,1 0,0 0,-1 25,26-25,-1 0,-24 0,24 0,1 0,-26 0,26 0,-1 25,0-25,-24 0,24 0,-24 0,24 0,-24 0,0 0,-1 0,-24 0,0 0,24 0,-49 0,25 0,0 0,-25 0,0 0,0 0,0 0,0 0,0 0,0 0,0 0,0 0,0 0,0 0</inkml:trace>
  <inkml:trace contextRef="#ctx0" brushRef="#br0" timeOffset="16591.949">17736 6077,'25'0,"-25"0,24 0,-24 0,25 0,-25 25,25-25,-25 0,25 0,0 0,-25 25,24-25,1 0,0 0,-25 0,25 25,0-25,-1 0,-24 0,25 0,0 24,0-24,0 0,-1 0,1 0,0 0,0 0,0 0,-1 0,1 25,0-25,0 0,0 0,-1 0,1 0,0 0,25 0,-26 0,1 0,0 25,0-25,0 0,-1 0,1 0,0 0,0 0,0 0,-1 0,1 25,0-25,0 0,0 0,0 0,-1 0,1 0,0 0,0 0,0 0,-1 0,26 25,-25-25,0 0,-1 0,1 0,0 0,25 24,-26-24,1 0,0 0,0 0,0 0,-1 0,1 25,0-25,0 0,0 0,-1 0,1 0,0 25,0-25,0 0,-1 0,1 0,0 0,0 0,-25 0,25 0,-1 25,1-25,0 0,0 0,0 0,-25 0,25 0,-1 0,1 0,0 0,0 0,0 0,-1 0,1 0,0 0,-25 0,25 0,0 0,-1 0,26 0,-25 0,0 0,-1 0,1 0,0 0,0 0,0 0,-1 0,1 0,0 0,25 0,-26 0,1 0,0 0,0 0,0 0,24 0,-24 0,0 0,0 0,-1 0,26 0,-25 0,0 0,0 0,-1 0,1 0,25 0,-25 0,-1 25,1-25,0 0,0 0,0 0,24 0,-24 0,0 0,0 0,-1 0,1 0,0 0,0 24,0-24,-1 0,1 0,0 0,0 0,0 0,-1 0,1 0,0 0,0 0,0 0,-25 25,24-25,1 0,0 0,0 0,0 0,-25 0,24 0,1 0,0 0,0 0,-25 0,25 0,-1 0,-24 0,25 0,-25 0,25 0,-25 0,25 0,-25 0,0 0,0 0</inkml:trace>
  <inkml:trace contextRef="#ctx0" brushRef="#br0" timeOffset="20502.1727">2977 7466,'25'0,"0"25,-1-25,-24 0,25 0,0 25,0-25,-25 0,25 25,-1-25,1 0,0 24,-25-24,25 25,0-25,-1 0,1 25,0-25,-25 25,25-25,0 0,-1 25,-24-25,25 0,0 0</inkml:trace>
  <inkml:trace contextRef="#ctx0" brushRef="#br0" timeOffset="20550.1754">3547 7689,'0'0,"25"0,-25-24,0 24,0 0</inkml:trace>
  <inkml:trace contextRef="#ctx0" brushRef="#br0" timeOffset="21260.216">3721 7640,'0'0,"25"0,0 0,-25-25,24 25,1 0,0 0,-25 0,25 25,0-25,-1 0,-24 0,25 0,0 25,-25-25,25 0,0 0,0 0,-25 0,24 24,1-24,-25 0,25 0,0 0,-25 25,25-25,-1 0,1 0,-25 0,25 0,0 0,0 0,-1 0,1-25,0 25,0 0,0 0,-1-24,26 24,-25 0,0 0,-1-25,1 25,0 0,0-25,0 25,-1 0,1-25,0 25,0 0,0 0,-1 0,-24 0,25 0,0 25,0-25,-25 0,25 0,-1 25,-24-25,25 0,0 0,-25 25,25-25,-25 0,25 0,0 0,-25 24,24-24,-24 0,25 0,-25 0,25 0,0 0,-25 0,25 0,-25 0,24 0,1 0,-25 0,25 0,0-24,-25 24,25 0,-1-25,1 25,0 0,25-25,-26 25,26-25,-25 25,0 0,24-25,-24 25,0-24,24 24,-24 0,0 0,0-25,24 25,-24 0,0 0,0 0,0-25,-1 25,1 0,-25 0,25 0,0 0,0 0,-25 0,24 0,1 0,-25 0,25 0,-25 0,25 0,-25 0,25 0,-25 0,25 0,-1 0,-24 0,25 0,-25 0,25 0,0 0,-25 0,25 0,-1 0,-24 0,25 0,0 0,-25 0,25 0,0 0,-25 0,24-25,1 25,-25 0,25 0,0 0,-25 0,25 0,-25 0,24 0,-24 0,25 0,0 0,-25 0,25 0,-25 0,0 0,25 0,-25 0,24 0,-24 25,0-25,0 0,0 0,0 0,0 0,0 0,25 0,-25 0</inkml:trace>
  <inkml:trace contextRef="#ctx0" brushRef="#br0" timeOffset="23150.3241">11535 7590,'24'0,"1"0,0 0,-25 0,25 0,0-25,-1 25,1 0,0 0,0 0,0 0,-25 0,24 0,1 0,0 0,0 0,-25 0,25 25,-1-25,1 0,-25 0,25 0,0 0,-25 0,25 0,-1 0,-24 0,25 0,0 0,-25 0,25 25,0-25,-1 0,-24 0,25 0,0 0,0 0,-25 0,25 0,-1 0,-24 0,25 0,0 0,0 0,-25 0,25 0,-1 0,-24 0,25 0,0 0,-25 0,25 0,0 0,0 0,-25 0,24 0,1 0,0 0,-25 0,25 0,0 25,-1-25,-24 0,25 0,0 0,-25 0,25 0,0 0,-25 0,24 0,1 0,-25 0,25 0,0 0,-25 0,25 0,-1-25,1 25,-25 0,25 0,0 0,0 0,-25 0,24 0,1 0,0 0,0 0,0 0,-1 0,1 0,0 0,0 0,0 0,-1 0,1 0,0 0,25-25,-26 25,1 0,0 0,0 0,0 0,0 0,24 0,-24 0,0 0,0 0,24 0,-24 0,0 0,24 0,-24 0,0 0,25 0,-26 0,1 0,25 0,-25-25,24 25,-24 0,25 0,-26 0,1 0,25 0,-25 0,24 0,-24 0,0 0,0 0,24 0,-24 0,0 0,0 0,24 0,-24 0,0 0,0 0,0 0,-1 0,26 0,-25 0,0 0,-1 0,1 0,0 0,0 0,24 0,-24 0,0 0,0 0,0 0,24 0,-24 0,0 0,0 0,-1 0,26 0,-25 0,0 0,-1 0,26 0,-25 0,0 0,-1 0,26 0,-25 0,0 0,-1 0,26 0,-25 0,0 0,0 0,-1 0,1 0,0 0,0 0,24 0,-24 0,0 0,0 0,0 0,-1 0,1 0,0 0,0 0,-25 0,25 0,-1 0,1 0,-25 0,25 0,0 0,-25 0,25 0,-25 0,24 0,-24 0,25 0,-25 0,0 0,0 0,0 0,0 0,0 0,0 0,0 0</inkml:trace>
  <inkml:trace contextRef="#ctx0" brushRef="#br0" timeOffset="24572.4055">19497 7491,'25'0,"-1"0,1 0,0 0,-25 0,25 0,0 25,-1-25,26 0,-25 0,0 0,-1 0,1 0,25 25,-25-25,24 0,-24 0,25 0,-1 0,1 24,-25-24,24 0,1 0,0 0,-1 0,1 0,-25 0,24 0,1 0,-1 0,1 25,0-25,-1 0,1 0,-1 0,1 0,0 0,-1 0,26 0,-26 0,1 0,0 0,-1 0,1 0,-1 0,-24 0,25-25,-1 25,1 0,0 0,-1 0,1 0,-25 0,24 0,1 0,-1 0,-24 0,25 0,-25 0,24 0,-24 0,0 0,25 0,-26 0,1 0,0 0,0 0,0 0,-25 0,24 0,1 0,-25 0,25 0,0 0,-25 0,25 0,-1 0,-24 0,25 0,-25 0,25 0,-25 0,0 0,0 0,25 0,-25 0,0 0,0 0,0 0,0 0,0 0</inkml:trace>
  <inkml:trace contextRef="#ctx0" brushRef="#br0" timeOffset="26951.5415">7814 8930,'-25'0,"25"0,0 0,0 0,0 0,0 0,0 0,0 0,0 0,0 0,0 0,0 0,0 0,0 0,0 0,0 0,0 0,0 0,0 0,0 0,0 0,0 0,0 0,0 0,0 0,0 0,25 0,-25 0,0 0,0 0,0 0,25 0,-25 0,24 0,-24 0,25 0,-25 0,25 24,-25-24,25 0,0 0,-25 0,24 0,1 0,-25 0,25 0,0 0,0 0,-25 0,24 0,1 0,0 0,0 0,-25 0,25 0,0 0,-1 0,1 0,0-24,0 24,0 0,-1 0,26 0,-25 0,0 0,-1 0,1 0,25 0,-25 0,-1 0,1 0,25 0,-25 0,-1 0,26 0,-25 0,24 0,-24-25,25 25,-25 0,24 0,-24 0,25 0,-26 0,26 0,-25 0,24 0,1 0,-25 25,25-25,-26 0,26 0,-25 0,24 0,-24 0,25 0,-25 0,24 0,-24 0,25 0,-1 0,1 0,-25 0,24 0,1 0,-25 0,24 0,1 0,-25 0,24 0,1 0,-25 0,24 0,1 0,-25 0,24 0,-24 0,25 0,-25 0,24 0,-24 0,25 0,-26 0,26 0,-25 0,24 0,-24 0,25 0,-25 0,24 0,-24 0,0 0,24 0,-24 0,25 0,-25 0,-1 0,1 0,25 0,-25 0,-1 0,26 0,-25 0,25 0,-26 0,1-25,25 25,-25 0,24 0,-24 0,25 0,-26 0,26 0,0-25,-26 25,26 0,-25 0,24 0,-24 0,25 0,-1-25,-24 25,25 0,-25 0,24 0,1 0,-25 0,24-25,1 25,-25 0,24 0,1 0,-25 0,24 0,1 0,-25 0,24-24,-24 24,25 0,-25 0,24 0,-24 0,25 0,-26 0,26 0,-25 0,0 0,24 0,-24 0,0 0,24 0,-24 0,0 0,0 0,0 0,-1 0,1 0,0 0,0 0,0 0,-25 0,24 0,-24 0,25 0,-25 0,0 0,25 0,-25 0,0 0,0 0,0 0,0 0,0 0,0 0,0 0,0 0,0 0,0 0,0 0,0 0,0 0,0 0,0 0,0 0</inkml:trace>
  <inkml:trace contextRef="#ctx0" brushRef="#br0" timeOffset="32987.8868">14437 9029,'0'0,"0"0,0 0,0 0,0-25,0 25,0 0,0 0,0 0,-25-25,25 25,0 0,0 0,0 0,-25-25,25 25,0 0,0 0,-25-24,25 24,-25 0,25-25,-24 25,-1 0,25-25,-25 25,0 0,0 0,1-25,-1 25,25 0,-25 0,0-25,0 25,1 0,-1 0,0 0,0 0,25 0,-25 0,1 0,-1 0,25 0,-25 0,0 0,25 0,-25 0,25 0,-24 0,-1 25,25-25,-25 0,25 0,-25 0,25 25,-25-25,25 0,-24 25,24-25,-25 0,25 0,-25 25,25-25,-25 0,25 24,-25-24,25 0,0 25,-24-25,24 0,0 0,-25 25,25-25,0 0,0 25,-25-25,25 0,0 25,-25-25,25 0,0 25,0-25,-25 24,25-24,0 0,-25 25,25-25,0 25,-24 0,24-25,0 25,-25-25,25 24,0-24,-25 25,25 0,0-25,0 25,-25 0,25-25,-25 24,25 1,0-25,0 25,0-25,0 25,0-25,0 25,-24-1,24-24,0 25,0-25,0 25,0 0,0-25,-25 25,25-1,0-24,0 25,0 0,0-25,0 25,0 0,0-25,0 24,0 1,0-25,0 25,0-25,0 25,0 0,0-25,0 24,25 1,-25-25,0 25,0-25,24 25,-24 0,0-25,0 24,25-24,-25 25,25 0,-25-25,25 25,-25-25,25 25,-25 0,24-25,-24 24,25-24,-25 25,25-25,-25 25,25-25,0 25,-25-25,25 25,-1-25,-24 24,25-24,0 0,0 25,0-25,-25 0,24 0,1 0,0 25,0-25,0 0,-25 0,24 0,1 0,0 0,0-25,0 25,-1 0,1 0,0-25,0 25,0-24,-1-1,1 25,0-25,0 0,0 25,-25-25,24 1,1 24,0-25,0 0,0 25,-25-25,24 0,1 25,-25-25,25 1,0 24,-25-25,25 0,-25 0,24 25,-24-25,0 1,25 24,-25-25,0 0,25 0,-25 25,0-25,0 1,25-1,-25 25,0-25,0 0,0 25,0-25,0 1,0-1,0 25,0-25,0 0,0 0,0 25,0-24,0-1,0 0,-25 0,25 0,0 1,0-1,-25 0,25 0,0 25,-25-25,25 1,0-1,0 25,-24-25,24 0,0 25,0-25,-25 25,25-24,0 24,-25-25,25 25,0 0,-25-25,25 25,-25-25,1 25,24 0,-25-25,0 25,0 0,25-25</inkml:trace>
  <inkml:trace contextRef="#ctx0" brushRef="#br0" timeOffset="35805.0479">13544 10542,'0'0,"0"0,0 0,-25 0,25 0,0 0,0 0,0 0,0 0,25 0,-25 0,0 0,25 25,-1-25,-24 0,25 0,0 0,0 0,0 0,-1 0,1 0,0 0,0 0,0 0,-1 0,1 0,0 0,0 0,0 0,-1 0,1 0,0 0,-25 0,25 0,0 0,-25 0,0 0,24 0,-24 0,0 0,0 0,0 0,0 0,0 0,0 0,0 0,-24 0,24 0,-25 0,25 0,-25 0,0 0,25 0,-25 0,1 0,-1 0,0 0,0 0,0 0,1 0,-26 0,25 0,0 0,1 0,-1 0,25 25,-25-25,0 0,25 0,-25 0,25 0,0 0,0 0,0 0,0 0,0 0,0 0,0-25,0 25,25 0,-25 0,25 0,-25 0,25 0,0 0,-1 0,1 0,0 0,0 0,0-25,-1 25,1 0,25 0,-25 0,-1 0,1 0,25 0,-25-25,-1 25,1 0,-25 0,25 0,-25 0,25 0,-25 0,0 0,0 0,0 0,0 0,0 0,0 0,0 0,-25 0,25 0,-25 0,0 0,1 0,-1 0,-25 25,25-25,1 0,-26 0,25 25,0-25,1 0,-1 0,0 0,0 25,0-25,25 0,-24 0,24 0,0 0,0 0,0 0,0 0,0 0,0 0,0 0,24 0,-24 0,25 0,0-25,0 25,0 0,-1 0,1 0,0 0,0 0,24 0,-24 0,0-25,0 25,0 0,-1 0,1 0,0 0,0-25,-25 25,25 0,-25 0,0 0,0 0,0 0,0 0,0 0,0 0,0 0,-25 0,25 0,-25 0,0 0,0 0,-24 0,24 0,0 25,-24-25,24 0,0 0,0 0,0 0,25 25,-24-25,24 0,0 0,0 0,0 0,0 0,0-25,0 25,24 0,1 0,-25 0,25 0,0 0,0-25,24 25,-24 0,0 0,0 0,-1 0,26-25,-50 25,25 0,0 0,-1 0,-24 0,0 0,25 0</inkml:trace>
  <inkml:trace contextRef="#ctx0" brushRef="#br0" timeOffset="40471.3148">23466 3448,'-25'0,"25"0,-25 0,25-25,0 25,-25 0,25-25,0 25,0 0,0-25,25 25,-25 0,0 0,25-24,0 24,-25 0,24 0,1 0,25-25,-25 25,-1 0,26 0,-25 0,24 0,-24 25,0-25,25 0,-26 24,1 1,0 0,0 0,0 0,-1-1,-24 26,0 0,0-1,0 26,0-26,0 26,-24-1,-1 25,0-24,-25 24,26-25,-26 26,25-1,-24-25,24 25,-25-24,1 24,24-24,0 24,-25-25,26 1,-1 24,0-25,0 1,0-1,1 25,-1-24,0-1,25 25,-25-24,25-1,0 1,0-1,0 0,0-24,0 24,25-24,-25 0,25-1,0 1,-1-25,1-1,0 1,0 0,0 0,24-25,-24 25,0-25,24 0,-24 0,0 0,25 0,-26-25,1 25,0-25,25 0,-26 0,1 25,0-24,0-1,0 0,-25 0,24 0,-24 25,0-24,0-1,0 25,0-25,0 25,-24 0,24 0,-25 0,0 0,0 0,0 0,1 25,-1 0,-25-1,25 26,-24-25,-1 24,25 1,-24 0,-1-1,25 1,-24 24,24-24,0 24,0-24,1 24,-1 1,25-1,0 1,0-1,0 0,25 1,-25-1,24 1,1-1,0 0,0 1,24-1,-24 1,25-1,-25 1,24-1,1 0,-25-24,24 24,1 1,-25-1,24-24,-24 24,0 1,0-1,24 0,-49-24,25 25,0-1,-25-24,0 24,0 0,0-24,0 24,-25-24,0 24,0-24,1 0,-26-1,25 1,-24-1,-1 1,0 0,1-1,-1-24,1 25,-1-25,-24-1,24 1,0 0,26 0,-26 0</inkml:trace>
  <inkml:trace contextRef="#ctx0" brushRef="#br0" timeOffset="52579.0074">20861 4986,'0'0,"0"0,0-25,0 25,0 0,0-25,-25 25,25 0,0-25,0 25,0 0,-25-24,25 24,-24 0,24-25,0 25,-25 0,0-25,25 25,-25 0,25 0,-25-25,1 25,-1 0,0 0,0 0,25 0,-25 0,1 0,-1 0,0 0,0 0,0 0,1 0,-1 0,25 0,-25 25,0-25,0 0,1 0,24 0,-25 0,0 0,25 0,-25 25,0-25,25 0,-24 0,-1 25,25-25,-25 0,25 24,-25-24,25 0,-25 25,25-25,-24 25,24-25,-25 0,0 25,25-25,-25 25,25-25,-25 24,25-24,-24 25,24-25,0 25,-25-25,25 25,0-25,-25 25,25-25,0 24,0-24,0 25,0 0,0-25,0 25,0 0,0-25,0 24,0 1,0-25,0 25,0 0,0 0,0-1,0 1,0 0,25 0,-25 0,0-1,0 1,0 0,25 0,-25 0,0-1,24 1,-24 0,0 0,0 0,25-1,-25-24,0 25,25 0,-25 0,0-25,25 25,-25 0,25-25,-25 24,24 1,-24-25,25 25,-25-25,25 25,-25-25,25 25,0-25,-25 24,24-24,-24 25,25-25,0 0,-25 25,25-25,-25 0,25 0,-1 0,-24 0,25 0,0 0,0 0,0 0,-25 0,24 0,1 0,0-25,0 25,0 0,-1-25,-24 25,25-24,0 24,0-25,0 25,-1-25,-24 25,25-25,0 25,-25-25,25 25,0-24,-25-1,24 25,-24-25,25 25,0-25,-25 0,25 0,-25 25,25-24,-25-1,0 0,25 0,-25 25,0-25,24 1,-24-1,0 0,25 0,-25 0,0 1,25 24,-25-25,0 0,0 0,25 0,-25 1,0-1,0 25,0-25,0 0,0 0,0 25,0-24,0-1,0 0,0 25,0-25,0 0,0 1,0-1,-25 0,25 0,-25 0,0 1,25-1,-24 0,-1 25,0-25,0 0,-25 1,26 24,-1-25,-25 25,1-25,-1 25,0 0,1 25,-1-25,-24 25</inkml:trace>
  <inkml:trace contextRef="#ctx0" brushRef="#br0" timeOffset="56093.2084">7715 6077,'0'0,"0"0,24 0,-24 0,25 0,-25 0,25 0,0 0,0 0,-1 0,1 0,0 0,0 0,24 0,1 0,0 0,-1 0,26 0,-26-25,26 25</inkml:trace>
  <inkml:trace contextRef="#ctx0" brushRef="#br0" timeOffset="56940.2568">9401 6077,'0'0,"0"0,0 0,0 0,0 0,0 0,0 0,0 0,25 0,-25 0,25 0,-25 0,25 0,0 25,-1-25,26 0,-25 0,24 0,-24 0,25 25,-1-25,26 0</inkml:trace>
  <inkml:trace contextRef="#ctx0" brushRef="#br0" timeOffset="57652.2975">11435 6127,'0'0,"0"0,0 0,0 0,0 0,-24 0,24 0,0 0,0 0,0 0,0 0,0 0,0 0,0 0,0 0,0 0,0 0,0 0,24 0,-24 0,25 0,0 25,0-25,0 0,24 0,-24 0,25 24,-1-24,1 0,-1 0,26 0,-1 0,-24 0,49 0,-25 0,1 0,-1 0,25 0,-24 0,24 0,0 0,-24-24,-1 24,25 0,-24 0,-1 0</inkml:trace>
  <inkml:trace contextRef="#ctx0" brushRef="#br0" timeOffset="68927.9425">20142 6251,'0'0,"25"0,-25 0,24 25,1-25,0 0,0 0,24 0,-24 0,25 24,-25-24,24 0,-24 0,25 0,-1 25,1-25,-1 0</inkml:trace>
  <inkml:trace contextRef="#ctx0" brushRef="#br0" timeOffset="69992.0033">9625 6077,'49'0,"-24"0,25 0,-26 0,26 0,0 0,-1 0,1 0,-1 25,26-25</inkml:trace>
  <inkml:trace contextRef="#ctx0" brushRef="#br0" timeOffset="81971.6885">17636 6226,'0'0,"0"0,25 0,-25 0,0 0,25 0,-25 0,25 0,-25 0,25 0,-25 0,25 0,-1 0,1 0,-25 0,25 0,0 0,0 0,-1 0,1 0,0 0,0 25,0-25,-1 0,1 0,0 0,0 0,24 0,-24 0,0 0,25 0,-26 0,26 0,-25 0,24 0,-24 0,25 0,-25 0,24 0,-24-25,25 25,-26 0,26 0,-25 0,0 0,-1 0,1 0,0 0,0 0,0 0,0 0,-1 0,-24 0,25 0,0 0,-25 0,25 0,0 0,-25 0,24 0,-24 0,25 0,-25 0,25 0,0 0,-25 0,25 0,-25 0,24 0,-24 0,25 0,-25 0,25 0,0 0,-25 0,25 0,-25 0,24 0,-24 0,25 0,-25 0,0 0,25 0,-25 0,0 0,0-25,0 25,0 0,0 0</inkml:trace>
  <inkml:trace contextRef="#ctx0" brushRef="#br0" timeOffset="82959.745">21258 6152,'0'0,"25"0,0 0,-1 0,-24 0,25 24,0-24,25 0,-26 0,1 0,0 25,0-25,24 0,-24 0,25 25,-1-25,-24 0,25 0,-1 0,1 0,0 0,-1 0,1 0,0 0,-1 0,1 0,-1 0,-24 0,25 0,-25 0,24 0,-24 0,-25 0,25 0,0 0,-25 0,0 0,24 0,-24 0,0 0,0 0,0 0,0 0,0 0,0 0,0 0,0 0,0 0,0 0,0 0</inkml:trace>
  <inkml:trace contextRef="#ctx0" brushRef="#br0" timeOffset="85587.8954">20291 6176,'24'0,"1"0,-25 0,25 0,0 0,0 0,-1 0,1 0,25 0,-25 0,-1 0,26 0,-25 0,0-24,24 24,-24 0,0 0,24 0,-24 0</inkml:trace>
  <inkml:trace contextRef="#ctx0" brushRef="#br0" timeOffset="87211.9882">18058 6127,'25'0,"-25"0,25 0,0-25,-25 25</inkml:trace>
  <inkml:trace contextRef="#ctx0" brushRef="#br0" timeOffset="87548.0075">18157 6176,'25'-24,"-25"24,25 0,-25-25,25 25,-25 0,25 0,-25-25,24 25,-24 0,0 0,25 0,-25 0,0 0,0 0,0 0,0 0,0 0,0 25,0-25,0 0,0 0,0 0,0 25,0-25,0 0,0 0,25 0,-25 0,0 0,0 0,0 0,25 0,-25 0,0 0,25 0,-1 0</inkml:trace>
  <inkml:trace contextRef="#ctx0" brushRef="#br0" timeOffset="90736.1898">17661 6251,'25'0,"-25"0,0 0,0 25,25-25,-25 0,0 0,0 0,25 0,-25-25,25 25,-25 0,24 0,-24-25,25 25,0-25,-25 25,25-25,0 25,-1-24,1 24,0-25,0 25,0-25,-1 25,1 0,0-25,0 25,-25 0,25 0,-1 0,-24 0,25 0,0 0,-25 0,0 0,25 25,-25-25,25 0,-25 25,0-25,0 25,24-25,-24 24,0-24,0 25,25-25,-25 0,0 25,25-25,-25 0,0 25,25-25,-25 0,0 0,25 25,-25-25,24 0,-24 0,0 0,25 0,-25 0,25 0,-25-25,25 25,0 0,-25-25,24 25,1 0,0-25,0 25,0-25,-1 25,-24 0,25-24,0 24,0 0,-25 0,25 0,-25 0,24 0,-24 0,25 0,-25 0,0 0,25 0,-25 0,0 24,0-24,0 0,25 0,-25 25,0-25,25 0,-25 0,0 0,0 25,25-25,-25 0,0 0,24 0,-24 0,25 0,-25 0,25 0,0 0,-25 0,25 0,-1-25,1 25,0 0,-25 0,25 0,0-25</inkml:trace>
  <inkml:trace contextRef="#ctx0" brushRef="#br0" timeOffset="98267.6206">5284 4837,'0'-25,"0"25,0 0,0 0,0-25,0 25,0 0,-25 0,25 0,0 0,0 0,-25 0,25-25,0 25,0 0,0 0,0 0,-25 0,25 25,0-25,0 0,-24 25,24-25,-25 25,0 0,25 0,-25-1,0 26,1-25,-1 24,0-24,0 25,0-1,0-24,1 25,-1-1,0 1,-25 0,26-1,-1 1,0-1,-25 1,26 0,-1-1,0-24,0 25,0-26,25 26,-24-25,-1 0,25 0,-25-25,25 24,-25-24,25 25,0-25,0 0,0 0,0 0,0 0,0 0,0 0,0 0,0 0,0 0,0 0,0 0,0 0,0 0,0 0,0 0,0 0,0 0,0 0,0 0,0 0,0-25</inkml:trace>
  <inkml:trace contextRef="#ctx0" brushRef="#br0" timeOffset="99647.6995">18827 5159,'0'0,"0"-24,0 24,25 0,-25 0,0 0,0 0,0 0,0 0,0 0,0-25,0 25,0 0,0 0,0 0,0 0,0 0,0 0,0 0,0 25,0-25,0 0,-25 0,25 24,-25-24,25 25,-25 0,1 0,-26 0,25 24,-24 1,-1-1,0 1,1 0,-26 24,26-24,-1 24,-24-24,24-1,1 1,-1 0,25-1,-24-24,24 0,0 0,25-1,-25-24,0 25,25-25,0 25,0-25,0 0,0 0,0 0,0 0,0 0,0 0,0 0,0 0</inkml:trace>
  <inkml:trace contextRef="#ctx0" brushRef="#br0" timeOffset="103383.9132">10716 4787,'25'0,"-25"0,25 25,-25-25,24 0,-24 0,25 0,0 0,0 0,-25 0,25 0,-1 0,1 0,0 0,-25 25,25-25,0 0,-1 0,1 0,0 0,0 0,0 0,24 0,-24 0,0 0,0 0,-1 0,26 0,-25 0,0 0,24 0,-24 0,0 0,25 0,-26 0,1 0,25 0,-25 0,-1 0,26 0,-25 25,0-25,24 0,-24 0,0 0,24 0,-24 0,0 0,25 0,-26 0,1 0,0 0,25 0,-26 0,1 0,25 0,-25 0,-1 0,26 0,-25 0,0 0,24 0,-24 0,0-25,25 25,-26 0,26 0,-25 0,0 0,24 0,-24 0,0 0,24-25,-24 25,0 0,0 0,24 0,-24 0,0 0,25 0,-26 0,1-25,0 25,25 0,-26 0,1 0,0 0,25 0,-26 0,1 0,0 0,0 0,24 0,-24 0,0 0,0 0,0 0,0 0,-1 0,1-25,0 25,25 0,-26 0,1 0,0 0,0 0,0 0,-1 0,26 0,-25 0,0 0,-1 0,1 0,25 0,-25 0,-1 0,1 0,0 0,0 0,24 0,-24 0,0 0,0 0,0 0,24 0,-24 0,0 0,0 0,-1 0,26 0,-25 0,0 0,0 0,-1 0,26 0,-25 0,0 0,-1 0,26 0,-25 0,0 0,24 0,-24 0,25 0,-26 0,1 0,25 0,-25 0,-1 0,26 0,-25-24,0 24,24 0,-24 0,0 0,24 0,-24 0,0 24,0-24,0 0,24 0,-24 0,0 0,0 0,-1 0,1 0,0 0,25 0,-25 0,-1 0,1 0,0 0,0 0,0 0,-1 0,1 0,-25 0,25 0,0 0,0 0,-1 0,1 0,0 0,0 0,-25 0,25 0,-1 0,1 0,-25 0,25 0,0 0,-25 0,25 0,-1 0,-24 0,25 0,-25 0,25 0,-25 0,0 0,0 0,0 0,0 0,0 0</inkml:trace>
  <inkml:trace contextRef="#ctx0" brushRef="#br0" timeOffset="105183.0161">7665 6176,'0'0,"0"0,25 0,-25 0,25 0,-25-24,24 24,-24 0,25 0,-25 0,25 0,-25 0,25 0,-25 0,25 0,-1 0,1 0,-25 0,25 0,0 0,0 0,-1 0,1 0,0 0,0 0,0 0,-1 0,26-25,-25 25,0 0,24 0,-24 0,25 0,-25-25,-1 25,26 0,-25 0,24 0,-24-25,25 25,-25 0,-1 0,1 0,25 0,-25 0,-1-25,1 25,25 0,-25 0,-1 0,1 0,25 0,-25 0,-1 0,1-24,0 24,0 0,24 0,-24 0,0 0,0 0,0 0,-1 0,26 0,-25 0,0 0,0 0,-1 0,1 0,0 0,0 0,0-25,-1 25,1 0,0 0,0 0,0 0,-1 0,1 0,0 0,0 0,0 0,-1 0,1 0,0 25,0-25,0 0,-1 0,1 0,0 0,0 0,0 0,-1 0,1 0,0 0,0 0,-25 0,25 0,-1 0,1 0,0 0,0 0,0 0,-1 0,1 0,0 0,0 0,0 0,0 0,-1 0,26 0,-25 0,0 0,-1 0,1 24,0-24,0 0,24 0,-24 0,0 0,0 0,0 0,-1 0,26 25,-25-25,0 0,-1 0,1 0,0 25,25-25,-26 0,1 0,0 0,0 25,0-25,24 0,-24 0,0 0,0 25,24-25,-24 0,0 0,0 0,24 24,-24-24,0 0,25 0,-26 0,1 0,0 25,25-25,-26 0,1 0,25 0,-25 0,-1 0,1 25,25-25,-25 0,-1 0,1 0,0 25,25-25,-26 0,1 0,0 0,0 25,0-25,-1 0,1 0,25 0,-25 24,-1-24,1 0,0 0,0 0,0 0,-1 0,1 0,0 0,0 25,-25-25,25 0,0 0,-1 0,1 0,0 0,0 0,0 0,-25 0,24 0,1 0,0 0,-25 0,25 0,0 0,-25 0,24 0,1 0,-25 0,25 0,0 0,-25 0,25 0,-25 0,24 0,-24 0,25 0,-25-25,0 25,25 0,-25 0,0 0,0 0,0 0,0 0,0 0,0 0,0 0,0 0,0 0,0 0,0 0,0 0</inkml:trace>
  <inkml:trace contextRef="#ctx0" brushRef="#br0" timeOffset="109948.2887">4837 11485,'0'0,"0"0,0 0,0 0,-25 0,25 0,0-25,0 25,-24 0,24 0,0 0,0 0,0 25,0-25,-25 0,25 0,0 0,-25 24,25-24,0 25,-25-25,25 25,0 0,-25 0,25-1,-24 1,24 0,0 0,0 24,0-24,0 0,0 0,0 0,0-1,0 1,0 0,24 0,-24-25,0 0,25 25,-25-25,25 0,-25 0,25 0,-25 0,25 0,-25 0,24-25,1 25,-25 0,25-25,-25 0,25 25,-25-25,25 1,-25 24,24-25,-24 0,25 25,-25-25,0 0,0 25,25-24,-25 24,0-25,0 25,0 0,0-25,0 25,0 0,0 0,0 0,0 0,0 0,0 0,0 0,0 0,0 0,0 25,0-25,0 0,0 25,0-25,0 24,0 1,0-25,0 25,0 0,25-25,-25 25,0-1,25-24,-25 25,25-25,-25 0,24 25,1-25,-25 0,25 0,0 0,0 0,-25 0,24 0,1 0,0-25,0 25,-25-25,25 1,-1 24,1-25,0-25,-25 25,25 1,0-1,-25 0,0-25,24 26,-24-1,0 0,-24 0,24 0,-25 1,0-1,25 0,-25 0,0 0,1 25,24-24,-25 24,25 0,-25 0</inkml:trace>
  <inkml:trace contextRef="#ctx0" brushRef="#br0" timeOffset="110748.3344">6028 11534,'0'-25,"0"25,0 0,0-24,0 24,0 0,0-25,0 25,0 0,0 0,-25-25,25 25,-25 0,25 0,-25 0,25 0,-24 0,-1 0,25 0,-25 0,0 25,25-25,-25 25,1-1,-1-24,25 25,-25 0,0 0,25 0,-25-1,25 1,0 0,0 0,0 0,0-1,25-24,-25 25,25-25,-25 25,25-25,0 25,-25-25,24 0,1 0,0 0,-25 0,25-25,0 25,-1 0,-24-25,25 0,0 25,0-24,-25 24,25-25,-25 0,24 25,-24-25,0 0,25 25,-25-24,0 24,0-25,0 25,0-25,0 25,0 0,0 0,0 0,0 0,0 0,0 0,0 0,0 0,0 0,25 25,-25-25,0 25,0-25,0 24,25-24,-25 25,0-25,25 25,-25-25,25 25,-25-25,24 0,-24 25,25-25,-25 0,25 0,0 0,0-25,-1 25,-24 0,25-25,0 0,0 25,0-25,-1 1,1-1,0 0,0 0,0 0,-25 1,24-26,1 25,-25-24,25-1,-25 0,25 1,-25-1,0 0,0-24,0 24,-25 26,0-26,25 25,-25 0,25 1,0-1,-24 25,24 0,0 0,0 25,0-25,-25 24,25 26,0-25,0 24,0 1,0 24,0-24,25 0,-25 24,0-24,24-1,-24 1,25 0,-25-26,0 26,25-25,-25 0,25-1,-25 1,0 0,25 0,-25-25,24 25,-24-25,0 24,25-24,-25 0,0 0</inkml:trace>
  <inkml:trace contextRef="#ctx0" brushRef="#br0" timeOffset="110920.3443">6574 11361,'-25'0,"25"-25,-25 25,25 0,0 0,0 0,0 0,0 0,0 0,0 0,0 0,25 0,-25 0,25 0,-1 0,1 0,25 0,-25 0,-1 0,26 0,-25 0</inkml:trace>
  <inkml:trace contextRef="#ctx0" brushRef="#br0" timeOffset="111419.3728">7591 11460,'0'0,"-25"0,25 0,0 25,0-25,0 0,-25 0,25 0,0 0,0 0,0 0,0 0,0 0,0 0,0 0,0 0,0 0,0 0,0 0,0 0,0 0,0 0,0 0,0 0,0 0,0 0,0 0,25 0,-25 0,0-25,0 25,25 0,-25-25,0 25,0-25,0 25,0-25,0 25,-25-24,25 24,-25-25,0 25,0-25,1 25,-1 0,25 0,-25 0,0 0,0 0,1 0,-1 25,0-25,0 25,0-1,25-24,-24 25,-1 0,25 0,0 0,-25-1,25 1,0 0,0 0,25 0,-25-1,25 1,-25 0,24 0,-24 0,25-25,0 24,0-24,0 25,-1-25,1 0,0 0,0 0,0 0,-1 0,1 0,25-25,-25 25,-1-24,1 24,0-25</inkml:trace>
  <inkml:trace contextRef="#ctx0" brushRef="#br0" timeOffset="111758.3922">8037 11311,'0'0,"0"0,0 0,0 0,0 0,0 0,0 0,0 0,0 0,0 0,0 0,0 0,25 0,0 0,-1 0,1 0,0 0,0 0,0 25,-25-25,25 25,-1-25,1 24,-25-24,0 25,25 0,-25-25,0 25,0 0,0-1,-25-24,25 25,0 0,-25-25,25 0,0 25,-24-25,24 0,0 0,-25 0,25-25,0 25,0-25,0 25,-25-25,25 1,0-1,0-25,0 25,0 1,0-1,25-25,-25 25,25 1,-1-1,1 0,0 0,0 0,0 25,-1 0</inkml:trace>
  <inkml:trace contextRef="#ctx0" brushRef="#br0" timeOffset="112023.4074">9104 11336,'-25'-25,"25"25,0 0,0 0,0 0,0 0,-25 0,25 0,0 0,0 0,0 0,0 0,0 0,0 0,0 0,25 0,-25 0,0 0,25 0,-25 0,24 0,1 0,-25 0,25 0,-25 0,25 0,-25 0</inkml:trace>
  <inkml:trace contextRef="#ctx0" brushRef="#br0" timeOffset="112175.4161">8930 11534,'-25'0,"25"0,0 0,0 0,0 25,0-25,0 0,0 0,25 0,-25-25,25 25,-25 0,25 0,-1 0,1-25,25 25,-25 0,-1-24,26 24</inkml:trace>
  <inkml:trace contextRef="#ctx0" brushRef="#br0" timeOffset="113127.4705">9997 11385,'0'0,"0"0,0-24,0 24,0 0,0 0,0-25,0 25,0 0,0 0,24 0,-24 0,0-25,25 25,-25 0,25 0,0 25,0-25,-25 0,24 25,1-1,0-24,-25 25,25 0,0 0,-25 0,0-1,24 1,-24 0,0-25,0 25,0 0,0-25,0 24,0-24,0 25,0-25,0 0,0 0,0 0,0 0,-24 0,24 0,0 0,0-25,0 25,0-24,0 24,-25-25,25 25,0-25,0 0,0 25,0-25,0 1,25-1,-25 25,0-25,24 25,-24-25,25 25,-25-25,25 25,0 0,-25 0,25-24,0 24,-25 0,24 0,1 0,-25 24,25-24,0 0,-25 25,25-25,-25 25,24-25,-24 25,25-25,-25 25,0-25,0 24,0-24,25 25,-25-25,0 25,0-25,0 0,0 0,0 25,0-25,0 0,0 0,0 0,0 0,0-25,0 25,0 0,0-25,0 25,0-25,0 1,0-1,0 0,0 0,0 0,25 1,-25 24,25-25,-25 0,24 25,1-25,0 25,-25 0,25 0,0 0,-1 25,-24-25,25 25,-25 0,25-1,-25-24,25 25,-25 0,25 25,-25-26,0 1,0 0,0 0,24 0,-24-1,0 1,25 0</inkml:trace>
  <inkml:trace contextRef="#ctx0" brushRef="#br0" timeOffset="113572.496">11286 11485,'0'-25,"25"0,-25 25,25-25,-25 25,0-25,0 1,0 24,0-25,0 25,0-25,0 25,0-25,-25 25,0 0,25 0,-24-25,-1 25,0 0,0 0,0 25,1-25,-1 0,0 25,0 0,0 0,1-1,24 1,-25 0,0 0,25 0,0-1,0 1,0 0,0 0,0 0,0-25,25 24,-25-24,25 25,-1-25,-24 0,25 0,0 0,0 0,0 0,-1 0,1-25,0 25,0-24,0 24,-25-25,24 0,1 0,-25 25,25-25,-25 1,0-1,0 0,0 0,0 25,0-25,0 1,0 24,0 0,0 0,0 0,0 0,0 0,0 24,0-24,0 25,0 0,25 0,-25 0,25-25,-25 24,25 1,-1 0,1-25,25 25,-25-25,24 0,1 0,24 0,1 0,-1 0,0-25,1 0</inkml:trace>
  <inkml:trace contextRef="#ctx0" brushRef="#br0" timeOffset="114895.5717">3820 6003,'-25'0,"1"0,24 0,-25 0,0 0,25 0,-25 0,25 0,-25 0,25 0,0 0,0 0,0 0,0 0,0 0,0 0,0 0,0 25,0-25,0 0,0 24,25-24,-25 0,0 25,25-25,-25 25,25-25,-25 0,25 25,-1-25,1 0,0 25,0-25,0 0,-1 0,26 0,0 0,-25 0,24 0,1-25,-1 25,1 0,0 0,-1-25,26 25,-26 0,1-25,-1 25,26 0,-26-25,1 25,24 0,-24 0,0 0,-1 0,26 0,-50 0,24 0,1 0,-25 0,-1 0,1 0,0 0,0 0,-25 25,25-25,-25 0</inkml:trace>
  <inkml:trace contextRef="#ctx0" brushRef="#br0" timeOffset="116163.6442">17686 6127,'0'0,"0"0,0 0,0 0,0 0,0 0,0 0,0 0,0 0,0 0,0 0,0 25,0-25,0 0,25 0,-25 0,25 0,-25 24,25-24,-1 0,1 25,25-25,-25 0,24 25,1-25,-1 0,1 25,24-25,-24 0,24 0,-24 0,24 0,1 25,-26-25,26 0,-1 0,-24-25,-1 25,26 0,-25 0,-26 0,26 0,0 0,-26 0,1 0,0 0,-25 0,25 0,-25 0,0 0,0 0,0 0,0 0,0 0</inkml:trace>
  <inkml:trace contextRef="#ctx0" brushRef="#br0" timeOffset="117351.7121">14189 3646,'24'-25,"-24"25,0 0,0-24,0 24,0 0,0 0,0 0,0 0,0 0,0 0,0 0,0 24,0-24,-24 0,24 25,-25-25,25 25,-25 0,0 0,0 24,-24-24,24 25,-25 24,1-24,-1 24,1 1,-26-26,26 26,-1-1,0 0,-24-24,24 0,1 24,-1-49,25 24,-24-24,24 25,0-25,0-25,0 24,1-24,24 25,0-25,0 0,-25 0,25 0,0 0,0 0,0 0,25 0,-25 0</inkml:trace>
  <inkml:trace contextRef="#ctx0" brushRef="#br0" timeOffset="118307.7668">8930 4961,'25'0,"-25"0,0-25,0 25,0 0,0 0,0 0,0 0,0 0,0 0,0 0,-25 0,25 25,-25-25,0 25,1-25,-1 49,0-24,-25 0,26 25,-26-1,-24 1,24 24,0-24,-24 24,0 1,24-1,-24 0,-1 1,1-1,24-24,0 0,-24-1,49 1,-24-1,-1-24,25 0,0 0,1 0,24-1,-25-24,25 0,-25 25,25-25,0 0,0 0,0 0,25-25,-25 25</inkml:trace>
  <inkml:trace contextRef="#ctx0" brushRef="#br0" timeOffset="123903.0869">21407 5953,'25'0,"-1"0,26 0,-25 0,0 0,24 25,-24-25,25 0,-1 0,-24 0,25 0,-1 0,-24 0,25 0,-1 25,-24-25,0 0,25 0,-26 0,1 0,0 0,-25 0,25 0,0 0,-25 0,0 0,24 0,-24 0,0 0,0 0,0 0,0 0,-24 0,24 0,-25 0,25 0,-25 0,0 0,0 0,1 0,-1 0,-25 0,25 0,-24 0,24 0,0 0,-25 0,26 0,-26 0,25 0,-24 0,24 0,0 0,0 0,0 0,1 0,-1 0,0 0,25 0,-25 0,25 0,-25 0,25 0,0 0,0 0,0 0,0 0,0 0,0 0,0 0,0 0,25 0,-25 0,0 0,25 0,-25 0,25 0,0 0,-1 0,1 0,0 0,25 0,-26 0,26 0,-25 0,24 0,1 0,0 0,-26 0,26-25,0 25,-25 0,-1 0,26 0,-25 0,-25-25,25 25,-25 0,0 0,0 0,0 0,0 0,0 0,0 0,-25 0,25 0</inkml:trace>
  <inkml:trace contextRef="#ctx0" brushRef="#br0" timeOffset="124095.0978">21630 6028,'0'0,"0"0,0 0,25 0,-25 0,25 0,-25 0,24 0,1 0,25 0,-25 0,-1 0,26 0,0 0,-26 0,26-25,0 25,-1 0,-24 0,25 0,-25 0,24 0,-24-25,0 25,0 0,-1 0,-24 0,25 0,-25 0,0 0</inkml:trace>
  <inkml:trace contextRef="#ctx0" brushRef="#br0" timeOffset="133005.6075">8459 7615,'-25'0,"0"-25,0 25,25 0,-24 0,-1 0,0 0,0 0,0 0,25 0,-24-25,-1 25,0 0,25 0,-25 0,0 0,25 0,-25 0,1 0,24 0,-25 0,0 0,25 0,-25 0,25 0,-25 0,25 0,-24 0,24 0,-25 0,25 25,-25-25,25 0,-25 0,25 0,-25 0,25 25,-24-25,24 0,-25 0,25 25,-25-25,25 0,0 25,-25-25,25 0,-25 0,25 24,0-24,-24 0,24 0,0 25,-25-25,25 0,0 25,-25-25,25 0,0 25,-25-25,25 25,0-25,-25 0,25 0,0 24,-24-24,24 25,0-25,-25 0,25 25,0-25,-25 0,25 25,0-25,-25 25,25-25,0 0,-25 24,25 1,0-25,-24 25,24 0,0-25,-25 25,25 0,0-25,-25 24,25 1,0 0,-25-25,25 25,0 0,0-25,0 24,0 1,0-25,0 25,-25 0,25-25,0 25,0-1,0-24,0 25,0-25,0 25,0 0,0-25,-24 25,24-1,0-24,0 25,0 0,0-25,0 25,0 0,0-25,0 24,0 1,0 0,0-25,24 25,-24 0,0-25,0 24,0-24,0 25,25-25,-25 25,0 0,0-25,25 25,-25-25,0 24,25 1,-25-25,25 25,-25-25,0 25,24-25,-24 25,25-25,-25 24,25-24,-25 25,25-25,-25 25,25-25,-25 0,24 25,1-25,-25 25,25-25,0 25,-25-25,25 0,-1 24,-24-24,25 0,0 25,0-25,-25 0,25 25,-1-25,1 0,0 0,0 0,-25 25,25-25,-1 0,1 0,0 0,0 0,0 0,-1 0,1 0,0 0,0-25,0 25,0 0,-1 0,-24 0,25-25,0 25,0 0,0 0,-1-25,1 25,0 0,0-24,0 24,-1 0,1-25,0 25,0-25,0 25,-1-25,1 25,25-25,-25 25,-1-25,-24 1,25 24,0-25,0 25,0-25,-1 0,1 25,0-25,0 1,0-1,-1 25,1-25,0 0,0 25,0-25,-25 1,24-1,1 0,-25 25,25-25,0 0,-25 1,25-1,-1 0,-24 0,25 25,-25-25,25 1,-25-1,0 0,25 25,-25-25,0 0,25 1,-25 24,0-25,0 0,0 0,0 25,0-25,0 1,0-1,0 0,0 25,0-25,0 0,0 1,0 24,0-25,0 0,0 0,0 25,0-25,-25 0,25 25,0-24,0-1,-25 25,25-25,0 0,-25 25,25-25,-25 1,25 24,-24-25,24 25,-25-25,0 0,25 25,-25-25,0 1,1 24,-1-25,0 0,0 25,0-25,1 25,-1-25,0 25,0-24,0 24,1-25,-1 25,0 0,0-25,0 25,1 0,-1 0,0-25,-25 25,26 0,-1 0,-25 0,25 0,-24 0,24 0,-25 25,26-25,-26 0,0 25,26-25,-26 25,0-1</inkml:trace>
  <inkml:trace contextRef="#ctx0" brushRef="#br0" timeOffset="135253.7361">21853 5035,'0'0,"0"0,-25 0,25-24,0 24,-24 0,24 0,0-25,-25 25,25 0,-25-25,25 25,0-25,-25 25,25 0,-25 0,25-25,-24 25,24 0,-25 0,0 0,25-24,-25 24,0 0,1 0,24 0,-25 0,0 0,0 0,25 0,-25 0,1 0,24 24,-25-24,0 0,25 0,-25 0,0 0,25 25,-24-25,24 0,-25 0,25 0,0 25,-25-25,0 0,25 0,-25 25,25-25,-24 0,24 25,-25-25,25 24,-25-24,25 25,-25-25,25 25,-25-25,25 0,-24 25,24-25,0 25,-25-1,25-24,0 25,-25-25,25 25,0-25,0 25,-25 0,25-25,0 24,-25 1,25-25,0 25,0 0,0 0,-24-25,24 24,0 1,0 0,0-25,0 25,0 0,0-1,0-24,0 25,0 0,0 0,0 0,0-1,0-24,0 25,24 0,-24 0,0 0,25-25,-25 24,25 1,-25 0,25-25,0 25,-25 0,24 0,1-25,0 24,0 1,-25-25,25 25,-1-25,1 25,0 0,0-25,0 24,-1-24,1 25,0-25,25 0,-26 25,1-25,0 0,0 25,0-25,-1 0,1 0,0 0,0 25,0-25,-25 0,24 0,1 0,0 0,0 0,0 0,-1-25,1 25,0 0,0 0,0 0,-1-25,1 25,25 0,-25-25,0 25,-1 0,1-25,0 25,25 0,-26-24,1 24,-25 0,25-25,0 25,0 0,-1-25,1 25,-25-25,25 25,0-25,-25 25,25-24,-25-1,24 25,1-25,-25 0,25 25,-25-25,25 0,-25 1,25 24,-25-25,24 0,-24 0,0 25,25-25,-25 1,0-1,0 0,0 25,0-25,0 0,0 1,0-1,0 0,0 0,-25 0,25 1,-24-1,24 0,-25 0,25 0,-25 1,0-1,25 0,-25 0,1 0,-1 1,0-1,0 0,0 25,1-25,-1 0,0 25,0-24,-24-1,24 25,0 0,-25-25,26 25,-26 0,0 0,25 0,-24 0,-1 0</inkml:trace>
  <inkml:trace contextRef="#ctx0" brushRef="#br0" timeOffset="141818.1115">2828 8781,'50'0,"-1"0,26 0</inkml:trace>
  <inkml:trace contextRef="#ctx0" brushRef="#br0" timeOffset="143337.1984">5408 13022,'0'0,"0"-24,0 24,25-25,-25 25,0-25,0 25,0-25,0 0,24 1,-24-1,0 0,0 0,25-24,-25 24,0-25,0 25,0-24,0 24,0-25,0 1,0 24,-25-25,25 26,-24-1,24 0,-25 0,25 0,-25 25,25-24,0 24,-25 0,25 0,0 0,-25 24,25-24,0 0,0 25,-24-25,24 25,0 0,-25 0,25-1,0 26,0-25,-25 0,25 24,0-24,0 25,0-1,0-24,0 25,25-26,-25 1,0 25,25-25,-25-1,24 1,1 0,-25 0,25-25,0 25,0-1,-25-24,24 25,1-25,0 25,0-25,0 0,-1 0,-24 0,25 0,0 0,0 0,0 0,-25-25,24 25,1 0,-25-25,25 25,0-24,-25 24,0 0,25-25,-25 25,24-25,-24 25,0-25,25 25,-25 0,0-25,0 25,0 0,0 0,0-24,0 24,0 0,0 0,0 0,0 0,0 0,0 24,0-24,0 0,0 25,0-25,0 25,0-25,0 25,0-25,0 25,0-25,0 24,0-24,25 25,-25-25,0 0</inkml:trace>
  <inkml:trace contextRef="#ctx0" brushRef="#br0" timeOffset="143522.209">6003 12650,'0'-24,"0"24,-25 0,25 0,0 0,0-25,0 25,0 0,0 0,0 0,0 0,0 0,0 0</inkml:trace>
  <inkml:trace contextRef="#ctx0" brushRef="#br0" timeOffset="143889.23">6400 12477,'0'-25,"0"25,0 0,0-25,0 25,-25-25,25 25,-25 0,25-24,-24 24,24 0,-25 0,0 0,25 24,-25-24,25 25,-25-25,1 25,24 0,-25 0,25-1,-25 26,25-25,0 24,-25-24,25 25,0-1,0 1,0-25,0 24,0 1,25 0,-25-26,25 26,-25-25,0 24,25-24,-25 0,24 0,-24 0,25 0,-25-1,0-24,25 25,-25 0,0-25,25 0,-25 25,0-25,0 0,0 0,0 0,25 0</inkml:trace>
  <inkml:trace contextRef="#ctx0" brushRef="#br0" timeOffset="144403.2594">6524 12898,'0'0,"0"0,0 0,25 0,-25 25,0-25,0 0,0 0,0 0,0 0,25 0,-25 0,0 0,24 0,-24 0,0 0,25 0,-25 0,25 0,-25-25,0 25,0 0,25 0,-25-24,0 24,0-25,0 25,0-25,0 25,0 0,0-25,0 25,0-25,-25 25,25 0,-25 0,25 0,-25 0,25 0,-24 0,-1 0,25 25,-25 0,0-25,0 25,1 0,24-1,-25 1,25 0,-25 0,25 0,0-1,0 1,0 0,0 0,0-25,25 25,-25-1,25-24,-1 25,-24-25,25 0,0 25,0-25,0 0,-1 0,1 0,0 0,0-25,0 25,24-25,-24 25,0-24</inkml:trace>
  <inkml:trace contextRef="#ctx0" brushRef="#br0" timeOffset="144714.2772">7467 12750,'0'0,"0"0,0 0,0 0,0 0,0 0,0 0,0 0,24 0,-24 0,25 0,-25 0,25 0,0-25,0 25,-1 0,1-25,0 25,0 0,0-25,-1 25,1 0,0-25,-25 25,25 0</inkml:trace>
  <inkml:trace contextRef="#ctx0" brushRef="#br0" timeOffset="144879.2866">7591 12849,'-25'0,"25"0,0 25,0-25,0 0,0 0,0 0,0 0,0 0,0 0,0 0,25 0,-25 0,24 0,-24 0,25-25,0 25,0 0,0-25,-1 25,1 0</inkml:trace>
  <inkml:trace contextRef="#ctx0" brushRef="#br0" timeOffset="145929.3467">9401 12502,'0'-25,"0"25,0 0,0-25,0 25,25 0,-25-25,0 25,25-25,-25 25,25 0,0-24,-1 24,-24 0,25 0,0 0,0 0,0 0,-25 0,24 24,1-24,-25 25,25 0,-25 0,0 0,0 24,0-24,0 0,0 0,0-1,0 1,0 0,0 0,0-25,0 25,0-25,0 0,0 0,0 0,0 0,0 0,0 0,0 0,0 0,0-25,0 25,0-25,0 25,0-25,0 0,0 1,0-1,0 0,0 25,25-25,-25 0,0 1,25 24,-25-25,24 0,-24 25,25-25,0 25,-25 0,25-25,0 25,-25 0,24 0,-24 0,25 0,-25 25,25-25,-25 0,25 25,-25 0,0-25,25 25,-25-25,0 24,24 1,-24-25,0 25,0 0,0-25,0 0,0 25,0-25,0 0,0 0,0 0,0 0,0 0,0 0,0-25,0 25,0-25,25 25,-25-25,0 0,0 1,0-1,25 25,-25-25,25 0,-25 0,25 1,-1 24,-24 0,25-25,0 25,-25 0,25 25,-25-25,25 0,-1 24,-24 1,25-25,-25 25,25 0,-25 0,0-1,0 1,25 0,-25 0,0 0,0-1,25 1,-25-25,0 0</inkml:trace>
  <inkml:trace contextRef="#ctx0" brushRef="#br0" timeOffset="146265.3659">10617 12328,'-25'0,"25"0,0 0,-25 25,25-25,-25 25,1-1,24 1,0-25,-25 25,25 0,0 0,0-1,0 1,0 0,0 0,25-25,-25 25,0-1,24-24,-24 0,25 25,0-25,-25 0,25 0,0 0,-1 0,1 0,0-25,0 25,0-24,-1-1,1 0,0 25,0-25,-25 0,25 1,-1-1,-24 0,0 25,0-25,0 0,0 1,-24-1,-1 25,-25-25,25 0,-24 25,24 0,-25-25,1 25,-1 25,1-25</inkml:trace>
  <inkml:trace contextRef="#ctx0" brushRef="#br0" timeOffset="147741.4503">10716 4961,'0'0,"0"0,0 0,0 0,0 0,0 0,0 0,0 0,0 0,-25 0,25 0,-25 25,1 0,-26-1,25 1,-24 0,24 0,-25 24,1 1,-1 0,-25-1,26 26,-1-26,-24 1,24 24,1-24,-26-1,26 1,-1 0,0-26,1 26,-1-25,1 0,24 0,-25-1,25 1,1 0,-1-25,0 25,0-25,0 0,25 25,0-25,0 0,-24 0,24 0,0 0</inkml:trace>
  <inkml:trace contextRef="#ctx0" brushRef="#br0" timeOffset="150969.635">11237 6201,'0'0,"0"0,0 0,0-25,0 25,0 0,25 0,-25 0,0 0,0-24,0 24,0 0,24 0,-24 0,0 0,25 0,-25 0,0 0,25 24,-25-24,0 25,25-25,-25 25,25 0,-25-25,25 25,-25-1,0 1,24 0,-24-25,0 25,25-25,-25 25,0-25,25 24,-25-24,0 0,25 0,-25 0,0 0,25 0,-25 0,0 0,24 0,-24-24,25 24,-25-25,25 25,0-25,-25 25,25-25,-1 0,1 1,0 24,0-25,0 25,-25-25,24 25,1-25,0 25,0-25,0 25,-1 0,1 0,-25-24,25 24,0 0,-25 0,25 0,-1 0,-24 24,25-24,0 0,-25 0,25 25,0-25,-25 0,24 0,-24 0,25 0,-25 0,25 0,0 0,0 0,-25 0,24 0,1 0,0 0,0 0,0-25,-1 25,1 0,0-24,0 24,0-25,0 25,-1-25,1 25,25-25,-25 25,-1-25,1 25,0 0,0-24,0 24,-1 0,-24 0,25 0,0 0,-25 0,25 0,0 0,-25 24,24-24,-24 0,25 0,-25 0,25 25,-25-25,25 0,0 0,-1 0,1 0,0 0,0 0,24-25,-24 25,0 0</inkml:trace>
  <inkml:trace contextRef="#ctx0" brushRef="#br0" timeOffset="153660.7889">16421 12650,'0'0,"25"25,-25-25,25 25,-25 0,24-25,-24 25,0-1,0 1,0 0,0 0,0 0,0-1,0 1,0 0,0-25,0 25,0-25,0 25,0-25,0 0,0 24,0-24,0 0,0 0,0 0,0 0,0-24,0 24,-24 0,24-25,0 25,0-25,0 0,0 25,0-25,0 1,0-1,0 0,0 0,0 25,24-25,-24 1,25-1,-25 25,25-25,-25 25,25-25,0 25,-25 0,24 0,-24 0,25 0,-25 0,25 0,-25 0,25 25,-25-25,25 0,-25 25,25 0,-25-25,24 24,-24-24,0 25,25 0,-25-25,25 25,-25-25,0 25,0-25,0 24,0-24,25 25,-25-25,0 0,0 0,0 0,0 0,0 0,0 0,0 0,0 0,0-25,0 25,-25 0,25-24,0 24,0-25,0 0,0 0,0 0,25 1,-25-1,25 0,-25 0,24 25,1-25,0 1,-25 24,25-25,0 25,-1 0,-24 0,25 0,0 25,-25-25,25 24,0-24,-25 25,24 0,-24-25,25 25,-25 0,0-1,25 1,-25 0,0 0,0-25</inkml:trace>
  <inkml:trace contextRef="#ctx0" brushRef="#br0" timeOffset="154017.8093">17463 12576,'0'0,"0"0,0 0,0 0,-25 0,25 0,-25 0,25 25,-25-25,1 25,24-25,-25 24,25 1,-25 0,0 0,25 0,0-1,0 1,0 0,0 0,0 0,0-1,0-24,25 25,-25 0,25-25,-25 0,25 25,-1-25,1 0,0 0,-25 0,25 0,0-25,24 25,-24-25,0 25,0-25,-1 1,1-1,0 25,-25-25,25 0,-25 0,25 1,-25-1,0 0,-25 25,0-25,0 0,0 25,1-24,-1 24,0 0,-25 0</inkml:trace>
  <inkml:trace contextRef="#ctx0" brushRef="#br0" timeOffset="154293.8251">17835 12229,'0'0,"0"0,0 0,0-25,0 25,0 0,25 0,-25 25,0-25,0 25,25-1,-25 1,24 0,-24 0,25 24,-25-24,25 25,-25-25,0 24,25-24,-25 25,25-26,-25 1,0 0,24 0,-24 0,25-25,-25 24,0-24,0 25,25-25,-25 0,0 0</inkml:trace>
  <inkml:trace contextRef="#ctx0" brushRef="#br0" timeOffset="154605.843">18306 12204,'0'0,"0"0,0 0,0 0,0 0,0 0,0 25,0-25,0 0,0 25,-25-1,25-24,-24 25,-1 0,25 0,-25 0,0-25,0 24,25 1,-24-25,24 25,-25-25,25 0,-25 25,25-25,0 0,0 0,0 0,0 0,0 0,0 0,0 0,25 0,-25 0,0 0,25 0,-1 0,-24 0,25 25,-25-25,25 0,0 24,0-24,-25 25,24-25,1 25,0-25,0 0,0 25,-1-25,-24 0,25 0,0 0,0 0</inkml:trace>
  <inkml:trace contextRef="#ctx0" brushRef="#br0" timeOffset="154784.8532">19026 12328,'0'0,"0"25,24-25,-24 0,0 0,0 0,0 0,25 0,-25 0,0 0,25 0,0 0,-25-25,25 25,-1 0,-24 0</inkml:trace>
  <inkml:trace contextRef="#ctx0" brushRef="#br0" timeOffset="154969.8638">19001 12477,'0'25,"0"-25,0 0,0 0,0 0,0 0,0 0,0 0,0 0,0 0,25 0,-25 0,24 0,-24 0,25 0,0-25,0 25,24-25,-24 25,25-25,-25 0,24 1</inkml:trace>
  <inkml:trace contextRef="#ctx0" brushRef="#br0" timeOffset="155297.8825">19894 12254,'-25'-25,"25"25,0-25,0 25,-25 0,25 0,0-25,0 25,0 0,0 0,0 25,0-25,0 0,0 25,0-25,0 25,25-1,-25 1,0-25,0 25,25 0,-25 0,0-1,0-24,0 25,0-25,0 25,0-25,25 25,-25-25,0 0</inkml:trace>
  <inkml:trace contextRef="#ctx0" brushRef="#br0" timeOffset="155435.8904">19745 12030,'0'0,"0"-25,0 25,-25 0,25 0,0 0</inkml:trace>
  <inkml:trace contextRef="#ctx0" brushRef="#br0" timeOffset="155764.9092">20315 11981,'0'0,"0"0,0-25,0 25,0 0,0 0,-24 25,-1-25,25 0,-25 0,0 24,25 1,-25-25,1 25,24-25,-25 25,25 0,0-25,0 24,0 1,0-25,25 25,-1-25,1 25,0-25,0 25,0-25,-1 25,26-25,-25 0,0 24,-1-24,1 0,0 25,0-25,-25 0,25 25,-25-25,0 25,0-25,0 25,-25-25,25 24,-25-24,0 25,0-25,1 25,-26-25,25 25,-24-25,24 0</inkml:trace>
  <inkml:trace contextRef="#ctx0" brushRef="#br0" timeOffset="156341.9423">16272 14039,'0'0,"0"0,0 0,0 0,0 0,0 0,25 0,0 0,0 0,-1 0,26-24,0 24,-1-25,26 25,-1-25,1 0,24 0,0 1,0-26,25 25,0-24,0 24,0-25,25 1,0-1,0 25,0-24,24-1,-24 0,25 1,-26-1,26 25,-25-24,0-1,0 25,-1 0,-24-24,25 24,-25 0,-24 0,24 1,-25 24,0-25,-25 0,1 0,-1 25,1-25,-26 25,-24-24,25 24,-26 0,-24 0,25 0,-25-25,0 25,0 0,0 0,0 0,0 0,0 0,0 0,0 0,0 0,0 0,0 0,0-25</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57:18.676"/>
    </inkml:context>
    <inkml:brush xml:id="br0">
      <inkml:brushProperty name="width" value="0.05292" units="cm"/>
      <inkml:brushProperty name="height" value="0.05292" units="cm"/>
      <inkml:brushProperty name="color" value="#FF0000"/>
    </inkml:brush>
  </inkml:definitions>
  <inkml:trace contextRef="#ctx0" brushRef="#br0">15999 6449,'0'0,"0"0,0 0,0 0,0-25,0 25,0 0,0 0,-24 0,24 0,0 0,-25 0,25 0,-25 0,25 25,-25-25,0 25,25 0,-24-25,-1 25,25-1,-25 26,0-25,25 0,-25-1,25 26,-24-25,24 0,0 24,0-24,0 0,0 25,24-26,-24 1,0 0,25 0,-25 0,25-25,0 24,-25-24,25 25,-1-25,-24 0,25 0,0 0,-25 0,25-25,0 25,-1 0,-24-24,25-1,-25 25,0-25,25 0,-25 0,0 1,0 24,-25-25,25 0,-25 0,1 25,-1-25,25 25,-25-25,0 25,0 0,1 0,-1 25,0-25,0 0,0 25,1-25,-1 25,0-25,25 25,-25-25,25 25,0-25</inkml:trace>
  <inkml:trace contextRef="#ctx0" brushRef="#br0" timeOffset="531.0303">16421 6424,'25'-24,"0"-1,-25 0,0 25,24-25,-24 25,0 0,0-25,0 25,0 0,0 0,0 0,0 0,0 0,0 0,0 0,0 25,0-25,-24 0,24 25,0-25,0 25,-25 0,0-1,25 26,-25-25,0 24,1-24,-1 0,25 25,-25-26,0 1,25 0,-25 0,25 0,0-1,0 1,0-25,25 25,-25-25,25 0,-25 25,25-25,0 0,-1 0,1 0,0 0,0-25,0 25,24-25,-24 25,0-25,0 25,24-24,-49 24,25-25,0 0,-25 25,25 0,-25-25,0 25,0-25,0 25,0 0,0-24,0 24,0 0,0 0,0 0,0 0,0 0,-25 0,25 24,0-24,0 0,0 25,0 0,-25 0,25 0,0-1,0 1,0 0,0 0,0 0,0 0,0-1,0 1,0-25,25 25,-25 0,0 0,0-25,0 24,25-24,-25 25,0-25</inkml:trace>
  <inkml:trace contextRef="#ctx0" brushRef="#br0" timeOffset="956.0546">17140 6598,'0'-25,"25"0,-25 25,25-24,-25-1,0 25,25-25,-25 25,0 0,0-25,0 25,0 0,0 0,0 0,0 0,0 0,0 25,0-25,-25 25,25-25,-25 25,25-1,-25 1,25 0,-24 0,24 24,-25-24,25 25,-25-25,25 24,0-24,0 0,0 25,0-26,0 1,0 0,0 0,25-25,-25 25,25-25,-25 24,24-24,1 0,-25 0,25 0,0 0,0 0,-1 0,1-24,0 24,-25-25,25 0,0 0,-25 0,24 25,-24-24,0-1,0 0,0 0,0 0,-24 25,-1-25,25 25,-25 0,0 0,0 0,1 0,-1 0,0 0,0 0,0 25,25-25,-24 25,-1-25</inkml:trace>
  <inkml:trace contextRef="#ctx0" brushRef="#br0" timeOffset="1462.0836">17810 6598,'25'-25,"-25"0,0 1,0-1,0 0,0 25,-25-25,25 25,-25 0,1-25,-1 25,25 0,-25 0,0 25,0-25,25 25,0-25,-25 25,25 0,0-25,0 24,25 1,-25 0,25 0,0 0,0-1,-25 1,25 0,-1-25,1 25,0 0,0-25,0 24,-1 1,1-25,0 25,-25-25,25 25,-25 0,25-25,-25 25,0-25,0 24,0-24,0 0,-25 25,0-25,25 0,-25 0,0 0,1 0,-1 0,0 0,25-25,-25 25,0-24,25 24,-24-25,24 25,0-25,0 0,0 25,0-25,24 0,-24 25,25-24,0-1,0 0,0 25,-1-25,1 0,0 1,0-1,0 25,-1-25,1 0,-25 0,25 1,-25 24,25-25,-25 0,0 0,0 0,0 25,-25-24,0-1,25 0,-25 25,1-25,-1 25,0 0,0 0,0 0,1 0</inkml:trace>
  <inkml:trace contextRef="#ctx0" brushRef="#br0" timeOffset="1948.1114">18455 6697,'25'0,"-25"-25,0 25,0-24,0 24,0-25,0 0,0 25,0-25,0 25,0-25,-25 1,25 24,-25-25,25 25,0 0,-25-25,25 25,-24 0,-1 0,25 0,-25 0,25 0,-25 25,0-25,25 25,-24-25,24 24,-25 1,25 0,0 0,0 0,0-1,0-24,0 25,0 0,25-25,-25 25,24 0,1-25,-25 0,25 24,0-24,0 0,-1 0,1 0,0-24,-25 24,25 0,0-25,-1 25,-24-25,25 25,-25-25,0 0,0 25,0-24,0-1,0 25,0 0,0-25,0 25,0 0,0 0,0 0,0 0,0 25,0-25,0 25,0-1,0 1,-25 0,25 0,0 0,0-1,0 26,0-25,0 0,0 0,0-1,0 1,0-25,0 25,25 0,-25 0</inkml:trace>
  <inkml:trace contextRef="#ctx0" brushRef="#br0" timeOffset="2324.1329">18926 6648,'0'0,"0"-25,25 25,-25-25,0 25,0-25,25 25,-25-25,0 25,25 0,-25 0,25 0,-1 0,1 0,-25 0,25 0,0 25,-25-25,25 25,-25 0,0-25,0 25,0-1,0 1,0 0,-25 0,0 0,0-1,0 1,1 0,-1-25,0 25,0 0,0-25,1 25,24-25,-25 0,25 0,0 0,0 0,0 0,0 0,0 0,0 0,25 0,-25 0,24 0,-24 0,25 0,-25 0,25 0,0 0,0 0,-1 0,1 0,0 0,0 0,0 0,-1 0,1 0,0 0,0 0</inkml:trace>
  <inkml:trace contextRef="#ctx0" brushRef="#br0" timeOffset="2756.1576">19894 6548,'0'-24,"-25"24,25-25,0 25,-25-25,25 25,0 0,0-25,0 25,0 0,0 0,0 0,0 0,0 0,-25 0,25 25,0-25,-25 25,1 0,24-1,-25 1,0 25,0-25,0 24,1 1,24-25,-25 24,25-24,0 0,0 0,0 0,0-1,0 1,25 0,-25-25,24 25,1-25,0 25,-25-25,25 0,0 0,24 0,-24 0,0-25,0 25,0-25,-1 25,1-25,0 0,-25 25,25-24,-25 24,0-25,0 0,-25 25,25 0,-25-25,0 25,1 0,-1 0,0 0,0 0,-25 0,26 0</inkml:trace>
  <inkml:trace contextRef="#ctx0" brushRef="#br0" timeOffset="3148.18">20191 6598,'25'-25,"-25"25,25-25,-25 25,0-24,0 24,25-25,-25 25,25-25,-25 25,24 0,1-25,-25 25,25 0,0 0,0 0,-1 0,-24 25,25-25,-25 0,25 25,-25-25,25 25,-25-25,0 24,0 1,0-25,0 25,0-25,0 25,0-25,0 25,0-25,0 0,0 24,0-24,0 0,0 0,25 0,-25 0,24 0,1 25,0-25,-25 0,25 0,0 25,-1-25,-24 25,25-25,-25 25,0-25,0 24,0-24,0 25,0-25,0 25,-25-25,1 25,-1 0,0-25,0 25,-24-25,-1 24,25-24,-24 25</inkml:trace>
  <inkml:trace contextRef="#ctx0" brushRef="#br0" timeOffset="20907.1958">8434 4242,'0'0,"0"0,0 0,0-25,0 25,0 0,0 0,0 0,0 0,0 0,0-25,0 25,0 0,0 0,0 0,0 0,0 0,0 0,0 0,0 0,0 0,0 0,0 25,0-25,0 0,0 0,0 25,0-1,0-24,0 25,0 0,0 0,0 0,0-1,0 26,0-25,0 0,0-1,0 1,0-25,0 25,0 0,0 0,0-25,0 24</inkml:trace>
  <inkml:trace contextRef="#ctx0" brushRef="#br0" timeOffset="23327.3342">8880 4167,'-24'0,"24"0,0 0,0 0,0 0,0 0,0-25,0 25,0 0,0 0,0 0,0-24,0 24,24 0,-24-25,0 25,25 0,-25-25,25 25,-25 0,25-25,-25 25,25 0,-1 0,-24 0,25 0,-25 0,25 0,-25 0,25 0,-25 0,0 25,25-25,-25 25,0-25,0 25,0-25,0 24,0-24,0 25,0 0,0-25,0 25,0 0,-25-25,25 24,0-24,0 0,0 25,0-25,-25 0,25 0,0 0,0 0,0 0,0 0,0 0,0 0,0 0,0 0,0 0,25 0,-25 0,0 0,25 0,-25 0,24 0,-24 0,25 0,-25 25,25-25,-25 0,25 25,-25-25,0 0,25 25,-25-1,0-24,0 25,0-25,0 25,0 0,0-25,-25 25,0-25,25 24,-25-24,0 25,1-25,-1 25,0-25,0 0,0 0,1 25,-1-25,-25 0,25 0,1 0</inkml:trace>
  <inkml:trace contextRef="#ctx0" brushRef="#br0" timeOffset="25200.4413">9377 4093,'0'0,"0"0,0 0,0-25,0 25,0 0,24 0,-24-25,0 25,25 0,-25 0,25 0,-25 0,25 0,-25 0,25 0,-25 0,24 0,-24 0,25 25,-25-25,25 25,-25 0,0-25,0 24,0-24,0 25,0 0,0 0,0-25,-25 25,25-25,0 24,-25-24,25 25,0-25,0 0,0 0,0 25,0-25,0 0,0 0,0 0,0 0,0 0,0 0,0 0,0 0,0 0,0 0,25-25,-25 25,0 0,25 0,-25-25,25 25,-25 0,25-24,-1 24,-24-25,25 25,0-25,-25 25,25-25,0 25,-25-25,0 25,24 0,-24-24,0 24,0 0,0 0,0 0,0 0,0 0,0 0,0 0,0 0,0 0,0 0,0 0,0 0,0 0,0 0,0 0,0 0,0 24,0-24,0 25,0-25,0 25,0-25,0 25,0 0,0-25,25 24,-25 1,0-25,25 25,0-25,-25 0,25 25,-25-25,24 0,1 0,-25 0,25 0,0-25,-25 25,25 0,-1-25,-24 25,25-25,-25 1,25 24,-25-25,0 25,0-25,0 0,0 25,-25-25,25 1,-25 24,1-25,-1 25,0-25,0 25,0 0,-24 0,24 0</inkml:trace>
  <inkml:trace contextRef="#ctx0" brushRef="#br0" timeOffset="27895.5955">10344 4093,'0'0,"0"-25,0 25,-25 0,25-25,0 25,0 0,-25-25,25 25,0 0,-25 0,25-24,0 24,0 0,-24 0,24 0,0 0,-25 24,25-24,0 0,0 0,-25 25,25-25,0 25,-25-25,25 25,0-25,0 25,0-25,0 24,0-24,0 25,0-25,0 0,0 25,25-25,-25 0,0 0,25 25,-25-25,0 0,0 0,25 0,-25 0,0 0,0 0,0 0,0-25,24 25,-24 0,0 0,0-25,0 25,0 0,25-25,-25 25,0 0,0 0,0-24,0 24,0 0,0 0,0 0,0 0,0 0,0-25,0 25,0 0,0 0,0 0,0 25,0-25,0 0,0 24,0-24,0 25,25 0,-25-25,0 50,0-26,0 1,0 0,0 0,0 24,0-24,0 0,0 0,0 0,0-1,0 1,0 0,0-25,0 25,0 0,0-25,0 24</inkml:trace>
  <inkml:trace contextRef="#ctx0" brushRef="#br0" timeOffset="29743.7012">10542 4316,'0'0,"0"-25,0 25,-24 0,24 0,0 0,0 0,0-25,0 25,0 0,0 0,0 0,0 0,0-24,24 24,-24 0,0 0,0 0,25-25,-25 25,0 0,25 0,-25 0,0 0,25 0,-25 25,0-25,25 0,-25 24,0-24,0 25,0 0,0-25,0 25,0 0,-25-1,25 1,-25 0,25 0,-25 0,25-25,-25 24,25 1,0-25,-24 25,24-25,0 0,0 0,0 0,0 0,0 0,0 0,0 0,0 0,24 0,-24 0,0 0,25 0,-25 0,25 0,0-25,-25 25,25-25,-1 25,1-24,0-1,0 25,0-25</inkml:trace>
  <inkml:trace contextRef="#ctx0" brushRef="#br0" timeOffset="30051.7188">10865 4266,'0'0,"0"0,0-24,0 24,0 0,0-25,0 25,0 0,0 0,0-25,25 25,-25 0,0 0,0 0,24 0,-24 0,0 0,0 0,25 0,-25 0,0 0,0 25,25-25,-25 0,0 25,0-25,0 24,0 1,0 0,-25 0,25 0,0-1,-25-24,1 25,24 0,-25 0,25 0,-25-25,25 24,0-24,0 0,0 25,0-25,0 0,0 0,0 0,0 0,0 0,25-25,-25 25,25 0,-1-24,-24 24,25 0,0-25</inkml:trace>
  <inkml:trace contextRef="#ctx0" brushRef="#br0" timeOffset="31771.8172">9649 4390,'-24'0,"24"0,0 0,0 0,0 0,0 0,0 0,0 0,0 0,0 0,0 0,0 0,0 0,0 0,0 0,24 0,-24 0,0 0,25 0,-25 0,25 0,0 0,-25 0,25 0,-1 0,1 0,0 0,-25 0,25 0,0 0,-1 0,1-24,0 24,-25 0,25 0,0 0,-25-25,24 25,-24 0,25 0,-25 0</inkml:trace>
  <inkml:trace contextRef="#ctx0" brushRef="#br0" timeOffset="32342.8499">9798 4514,'0'0,"0"0,0-24,0 24,0 0,0 0,0 0,0 0,0 0,0 0,0 0,0 0,0 0,0 0,0 0,0 24,0-24,0 0,0 0,0 0,0 0,0 25,0-25,0 25,0-25,0 25,0 0,0-25,0 24,0 1,0 0,0-25,0 25,-25 0,25-1,0 1,0-25,-24 25,24-25,0 25,0-25,0 25,-25-25,25 0,0 0,0 0,0 0,0 0,0 0,0 0,0 0,0 0,0 0,0 0,0 0,-25 0,25-25,0 25,0 0,0-25,0 25,0-25,-25 25,25 0,0 0,0-25,0 25,0 0,0 0,0 0,0 0,0 0,0 0,0 0,0 0,0 0,0 0,0 0,0 0,0 0,0 0,0 25,0-25,0 0,0 25,0-25,0 25,0-25,0 25,0-25,0 0,0 0,0 25,25-25,-25 0,0 0,0 0,25 0,-25 0,0-25,25 25,-25 0,24-25,-24 25</inkml:trace>
  <inkml:trace contextRef="#ctx0" brushRef="#br0" timeOffset="34018.9457">10220 4490,'0'0,"25"0,-25 0,24 0,-24 0,25 0,-25 0,25 0,0-25,-25 25,25 0,-25 0,25 0,-25 0,24 0,-24 0,25 0,-25-25,0 25,25 0,-25 0,0 0,0 0,0 0,0 0,0 0,0 0,0 25,-25-25,25 0,-25 0,25 0,-24 25,24-25,-25 0,25 24,-25-24,0 25,25-25,-25 0,25 0,0 0,-25 25,25-25,0 0,0 0,0 0,0 0,0 0,25 0,-25 0,0 0,25 0,-25-25,25 25,-25 0,25 0,-25 0,25-25,-25 25,24 0,-24 0,25-24,-25 24,25 0,-25 0,25 0,-25-25,0 25</inkml:trace>
  <inkml:trace contextRef="#ctx0" brushRef="#br0" timeOffset="34898.9961">10394 4539,'0'0,"0"0,0 0,0 0,0 0,0 0,0 0,0 0,0 0,0 0,0 0,0 0,0 0,0 0,0 0,-25 0,25 0,0 0,0 25,0-25,0 0,0 25,-25 0,25-25,-25 24,25 1,0 0,-25 0,25 0,-25-25,25 24,-24 1,24 0,-25 0,0 0,25 0,-25-25,25 24,0 1,-25-25,25 0,0 25,0-25,0 0,0 0,0 0,0 0,0 0,0 0,0 0,0 0,0 0,0-25,0 25,0 0,0 0,0-25,0 25,0-24,0 24,0 0,0-25,0 25,0 0,0-25,0 25,0 0,25 0,-25-25,0 25,0 0,0 0,0 0,0 0,0 0,0 0,0 0,0 0,0 0,0 0,0 0,0 0,0 0,0 0,0 0,0 0,0 0,0 0,0 0,0 0,0 0,0 0,0 0,0 0,0 0,0 0,0 0,0 0,0 0,0 0,0 0,0 0,0 0,0 0,0 0,0 0,0 0,0 0,0 0,0 0,0 0,0 0,0 0,0-25,0 25,0 0,0 0,0 0,0 0,0 0,0 0,-25 0,25-25,0 25,0 0,0 0,0 0,0 0,0 0,0 0,0 0,0 0,0 0,0 0,0 0,0 25,0-25,0 0,0 0,0 0,0 25,0-25,0 25,0-25,0 25,0-25,0 0,0 25,25-25,-25 0,0 24,0-24,0 0,25 0,-25 0,0 0,0 0,25 0,-25 0,0 0,25 0,-25 0,24-24,-24 24,25-25</inkml:trace>
  <inkml:trace contextRef="#ctx0" brushRef="#br0" timeOffset="35928.0549">10766 4415,'0'0,"0"0,0 0,0 0,0 0,0 0,0 0,0 0,0 0,0 0,0 0,0 0,0 0,0 0,0 0,0 25,0-25,0 0,0 0,0 25,0-25,0 0,0 25,0-25,0 24,24-24,-24 0,0 25,0-25,25 0,-25 25,0-25,0 0,25 0,-25 0,0 0,0 0,0 0,0 0,0 0,0 0,0 0,25 0,-25 0,0-25,0 25,0 0,25 0,-25-25,0 25,0 0,24-24,-24 24,0 0,0 0,25 0,-25-25,0 25,25 0,-25 0,0 0,0 0,25 0,-25 0,0 0,0 0,25 0,-25 0,0 0,0 0,24 0,-24 0,0 0,25 0,-25 0,0 0,25 0,-25 0,0 0,25 0,-25 0,25 0,-25 0,0-25,24 25,-24 0,0 0,25 0,-25-25,0 25,0 0,0 0,0 0,0-25,0 25,0 0,0 0,0 0</inkml:trace>
  <inkml:trace contextRef="#ctx0" brushRef="#br0" timeOffset="36668.0973">10865 4614,'0'0,"0"0,0 0,0 0,0 0,0 0,0 0,0 0,0 0,0 0,0 0,0 0,-25 24,25-24,0 0,0 0,0 25,0-25,0 25,0 0,0-25,-25 25,25-1,0 1,0-25,-25 25,25 0,0 0,-24-25,24 25,0-25,0 24,0-24,0 0,-25 25,25-25,0 0,0 0,0 0,0 0,0 0,0 0,0 0,0 0,0 0,0 0,0-25,0 25,-25 0,25-24,0 24,0 0,-25-25,25 25,0 0,0-25,0 25,0 0,0 0,0-25,-25 25,25 0,0 0,0 0,0 0,0 0,0 0,0 0,0 0,0 0,0 0,0 0,0 0,0 0,0 25,0-25,0 0,25 25,-25-25,0 25,0-25,0 0,0 24,25-24,-25 25,0-25,0 0,0 0,0 0,25 0,-25 0,0 0,0 0,0 0,25 0,-25 0,24-25</inkml:trace>
  <inkml:trace contextRef="#ctx0" brushRef="#br0" timeOffset="44629.5526">3225 5904,'0'0,"0"0,0 0,0 0,0 0,0 0,0 0,0 0,0 0,0 0,0 0,0 0,0 0,0 0,0 0,0 24,0-24,0 0,0 25,0-25,0 25,0 0,0 0,0-1,0 1,0 0,0 25,0-26,0 26,0-25,0 0,0-1,0 26,0-25,0 0,0-25,0 24,0 1,0-25,0 25,0-25,0 0,0 0,0 25,0-25,0 0</inkml:trace>
  <inkml:trace contextRef="#ctx0" brushRef="#br0" timeOffset="45517.6034">3721 6077,'0'-25,"-25"25,25 0,0-24,0 24,0 0,0-25,0 25,0-25,0 25,0 0,0-25,25 25,-25 0,0-25,25 25,-25 0,25-24,-1 24,-24 0,25 0,-25 0,25 0,0 0,-25 0,25 0,-25 0,24 0,-24 24,25-24,-25 25,0-25,0 25,0-25,0 25,0 0,0-25,0 24,0 1,-25-25,25 25,0-25,-24 25,24-25,0 25,0-25,0 0,0 0,-25 0,25 0,0 0,0 0,0 0,0 0,0 0,0 0,0 0,0 0,25-25,-25 25,0 0,0 0,24 0,-24 0,25 0,-25 0,25 25,-25-25,0 0,25 0,-25 24,0-24,0 25,0 0,0-25,0 25,0-25,0 25,0-1,0-24,-25 25,25-25,0 0,-25 25,25-25,-25 25,1-25,24 0,-25 0,0 0,0 0,25 0,-25 0,1 0,-1 0,25-25,-25 25,0 0,25-25,-25 25,1 0,24-25,0 25</inkml:trace>
  <inkml:trace contextRef="#ctx0" brushRef="#br0" timeOffset="46109.6373">4366 6077,'-25'0,"25"0,-25 0,25 0,0-25,0 25,0 0,0 0,0-24,0 24,0 0,0 0,0 0,0 0,0-25,0 25,25 0,-25 0,25 0,-25 0,0 0,25 0,-25 25,25-25,-25 0,24 24,-24 1,0-25,0 25,0 0,0 0,0-1,0 1,0 0,0 0,-24 0,24-1,-25 1,25-25,0 25,-25-25,25 25,0-25,0 25,-25-25,25 0,0 0,0 0,0 0,0 0,0 0,0 0,0 0,25 0,-25 0,0 0,25 0,-25-25,25 25,-1 0,1-25,-25 25,25-25,0 25,0-25,-1 1</inkml:trace>
  <inkml:trace contextRef="#ctx0" brushRef="#br0" timeOffset="46421.6551">4688 6077,'0'-25,"0"25,0 0,0 0,0-24,-24 24,24 0,0 0,0 0,0 0,0 0,0 0,0 0,0 0,0 24,0-24,0 25,0-25,-25 25,25-25,0 25,0 0,0-1,0 1,0-25,0 25,0 0,0 0,25-25,-25 0,0 24,24-24,-24 0,25 25,-25-25,25 0,-25 0,25 0,-25 0,25-25,-1 25,-24 0,25-24,-25 24,25-25,-25 25,0-25,0 0,0 25,0-25,0 1,0-1,0 25,-25-25,25 0,-25 25,1 0,-1-25,0 25,0 0,0 0,1 0,-1 0,0 0,25 0</inkml:trace>
  <inkml:trace contextRef="#ctx0" brushRef="#br0" timeOffset="46885.6817">5135 5953,'0'-25,"0"25,25 0,-25-24,0 24,0 0,0-25,-25 25,25 0,-25 0,25-25,-25 25,1 0,24 0,-25 0,25 25,-25-25,0 0,25 25,0-25,-25 24,25 1,-25-25,25 25,0-25,0 25,0 0,0-25,0 24,0-24,25 0,-25 25,0-25,25 0,-25 0,25 0,-25 0,25 0,-25 0,25-25,-1 25,-24 0,25-24,-25 24,25-25,-25 25,25-25,-25 25,0 0,0-25,0 25,0 0,0 0,0 0,0 0,0 0,0 0,0 0,0 0,0 25,0-25,0 25,0-25,0 25,0-1,0 1,0 0,0 0,0 0,0-25,0 24,0 1,0 0,0 0,0-25,0 25,0-25,25 24,-25-24,0 0</inkml:trace>
  <inkml:trace contextRef="#ctx0" brushRef="#br0" timeOffset="47420.7123">5507 6003,'0'-25,"-25"25,25 0,0 0,0-25,0 25,0 0,0 0,0-25,0 25,0 0,0 0,0 0,0 0,0 0,0 0,0 0,0 0,0 0,25 25,-25-25,0 0,0 25,0 0,0-25,0 25,0-1,0 1,-25 0,25 0,-25 0,25-1,-24-24,24 25,-25 0,25 0,0-25,0 25,0-25,0 24,0-24,0 0,0 0,0 0,0 0,0 0,0 0,0 0,0 0,25 0,-25 0,24 0,-24-24,25 24,0 0,0-25,-25 25</inkml:trace>
  <inkml:trace contextRef="#ctx0" brushRef="#br0" timeOffset="47717.7293">5631 5953,'0'0,"0"0,0 0,0 0,0 0,0-25,25 25,-25 0,0 0,0 0,25 0,-25 0,0 0,0 0,24 0,-24 25,0-25,0 25,0-25,0 25,0-25,0 25,0-1,0 1,-24 0,24 0,-25 0,25-1,-25 1,25 0,-25 0,25-25,0 25,0-25,-25 24,25-24,0 0,0 0,0 0,0 0,0 0,0 0,25 0,-25 0,25 0,-25 0,25-24,0 24,-25 0</inkml:trace>
  <inkml:trace contextRef="#ctx0" brushRef="#br0" timeOffset="49021.8038">6127 6003,'0'0,"0"0,0 0,0 0,0-25,0 25,0 0,0 0,0-25,0 25,0 0,0-25,0 25,0 0,-25 0,25-24,0 24,-25 0,25 0,0 0,-24 0,24 0,0 24,-25-24,25 0,-25 25,25 0,0-25,-25 25,25 0,0-25,0 24,0-24,0 25,0-25,0 25,0-25,25 0,-25 0,25 0,-25 0,0 0,25 0,-25 0,0 0,24 0,-24 0,0-25,0 25,25-25,-25 25,0 0,0-24,0 24,0-25,0 25,25 0,-25 0,0 0,0-25,0 25,0 0,0 0,0 25,0-25,0 0,0 25,0-25,0 24,0 1,0-25,0 25,0 0,0 0,0-1,0-24,0 25,0 0,0 0,25-25,-25 25,0-25,0 0,0 24,25-24,-25 0,0 0,0 0</inkml:trace>
  <inkml:trace contextRef="#ctx0" brushRef="#br0" timeOffset="49602.8371">6276 6052,'0'0,"0"-24,0 24,0 0,0 0,0 0,0-25,0 25,25 0,-25 0,25 0,-25 0,0 0,24 0,-24 0,25 0,-25 0,25 25,-25-25,25 0,-25 24,25 1,-25-25,0 25,0 0,0 0,0-25,0 24,0 1,0 0,0-25,0 25,0 0,0-25,0 0,0 24,0-24,0 0,0 0,24 0,-24 0,0 0,0-24,25 24,-25-25,0 25,25-25,-25 0,25 25,-25-25,0 25,25-24,-25 24,24-25,-24 25,0 0,25-25,-25 25,0 0,0 0,0 0,0-25,0 25,0 0,0 0,0 0,0 25,0-25,0 0,0 0,0 25,0-25,0 25,0-25,0 24,0-24,0 25,0-25,0 25,25-25,-25 25,0-25,25 0,-25 0,25 25,-25-25,24 0,-24 0,25 0,-25 0,25-25,0 25,-25 0,25-25,-25 25,24-25,-24 0,25 25,-25-24,0 24,0-25,0 25,0-25,-25 25,1-25,24 25,-25-25,0 25,0 0,0-24,1 24,-1 0,0 24</inkml:trace>
  <inkml:trace contextRef="#ctx0" brushRef="#br0" timeOffset="50382.8817">7243 5928,'0'0,"0"0,0 0,0-24,0 24,0 0,0 0,0-25,25 25,-25 0,0 0,25 0,-25 0,25 0,0 0,-25 0,24 25,-24-25,0 24,0 1,0 0,0-25,0 25,0 24,0-24,0 0,-24 0,24 0,-25-1,25-24,-25 25,25 0,0-25,0 0,0 25,0-25,0 0,0 0,0 0,0 0,0-25,25 25,-25 0,25-25,-25 25,24-25,1 25,0-24,0-1,0 0,-1 0,1 0,0 1,0-26,0 25,-1 0,1 1,0 24,-25-25,25 0,-25 25,0-25,0 25,0 0,0-25,0 25,0 0,0 0,0 0,-25 25,25-25,0 0,0 0,-25 25,25-25,0 0,0 25,0-25,0 25,0-25,25 24,-25-24,25 25,-25-25,25 25,-1 0,-24-25,25 25,0-25,-25 0,25 24,-25-24,25 0,-25 25,24-25,-24 25,0-25,0 0,0 25,0-25,0 0,0 25,0-25,-24 24</inkml:trace>
  <inkml:trace contextRef="#ctx0" brushRef="#br0" timeOffset="50500.8884">7665 6028,'0'-25,"0"0,0 25,25-25,-25-24,25 24,-1 0,1 0,0 0,0 0,0-24,-1 24,1 0,0 0,0 1,0-1,-1 25</inkml:trace>
  <inkml:trace contextRef="#ctx0" brushRef="#br0" timeOffset="53557.0632">3225 5556,'0'0,"-25"0,25 0,0 0,0 25,0-25,0 0,0 0,0 0,0 0,0 0,0 0,25 0,-25 0,25 0,0 25,-1-25,1 0,0 0,25 0,-26 25,26-25</inkml:trace>
  <inkml:trace contextRef="#ctx0" brushRef="#br0" timeOffset="54469.1154">8335 5680,'0'-25,"0"25,0 0,0 0,0 0,0 0,0 0,0 0,0 0,0 0,25 0,-25 0,24 0,1 0,0 0,0 0,0 0,24 0,-24 0,25 0,-26 0,26 0,0 0,-1 0,1 0,-25 0</inkml:trace>
  <inkml:trace contextRef="#ctx0" brushRef="#br0" timeOffset="55885.1964">3374 6573,'0'0,"0"0,0 0,0 0,0 0,-25 0,25 25,-25-25,25 0,-25 0,1 0,24 25,-25-25,25 0,-25 0,25 0,0 0,0 0,0 0,0 0,0 0,0 0,0 0,0 0,0 0,0 0,25 0,-25 0,25 0,-25 0,24 0,1-25,0 25,-25 0</inkml:trace>
  <inkml:trace contextRef="#ctx0" brushRef="#br0" timeOffset="56845.2513">8583 5680,'0'0,"0"0,0 0,0 0,25 0,-25 0,24 0,-24 0,25 0,0 0,-25 0,25-25,0 25,-25 0,24 0,1 0,-25-24,25 24,-25 0,25 0,-25 0,0 0,0 0,0 0,0 0,0 0,0 0,0 0,0 0</inkml:trace>
  <inkml:trace contextRef="#ctx0" brushRef="#br0" timeOffset="60585.4653">3076 7069,'0'0,"0"0,0 0,0 25,-25-25,25 0,0 25,-24-25,24 25,-25-25,0 25,25-25,-25 0,0 24,25-24,-25 25,25-25,0 0,-24 0,24 0,0 0,-25 0,25 0,0-25,-25 25,25 0,0 0,0-24,0 24,0-25,0 25,0 0,0-25,0 25,0 0,0-25,0 25,25-25,-25 25,0-24,25 24,-25 0,0-25,24 25,-24 0,0 0,25 0,-25 0,0 0,25 0,-25 0,25 0,-25 0,25 25,-25-25,25 24,-25-24,24 25,-24 0,25 0,-25 0,0-25,0 24,0 1,0 0,0 0,0 0,0-1,-25 1,25 0,-24 0,24 24,-25-24,25 0,-25 0,0-25,25 25,-25-1,0 1,1-25,24 25,-25-25,25 0,-25 0,0 0,25 0,-25 0,25 0,-24 0,24-25,-25 25,25 0,0-25,0 25,0-24,0 24,0 0,0-25,0 25,25 0,-25 0,0 0,24 0,1 0,-25 0,25 0,0 0,0 0,-1 0,1 25,-25-25,25 0,0 0,0 24,0-24,-1 0,1 0,0 0,0 25,0-25,-1 0,-24 0,25 0</inkml:trace>
  <inkml:trace contextRef="#ctx0" brushRef="#br0" timeOffset="61893.5401">3547 6896,'0'0,"0"0,25 0,-25 0,0 0,0 0,0 0,0 0,0 0,0 0,0 0,0 0,0 0,0 0,0 0,0 25,0-25,0 0,0 24,0-24,0 25,0 0,0-25,-25 25,25 0,0-1,-24 1,24 0,0 0,-25 0,25-1,0 1,-25 0,25 0,0 0,0-1,0-24,0 25,0-25,0 25,0-25,0 0,25 25,-25-25,0 0,25 0,-1 0,-24 0,25 0,0-25,-25 25,25-25,0 25,-1-25,1 25,0-24,0-1,-25 25,25-25,-1 25,1-25,-25 0,25 25,-25-24,0 24,0 0,0-25,0 25,0 0,0 0,0-25,-25 25,25 0,0 0,0 0,-25 0,25 0,0 0,0 0,0 0,0 0,0 0,0 0,0 25,0-25,0 0,0 25,0-1,0 1,0 0,0 0,0 0,0-1,0 1,0 0,0 0,0 0,0-1,0 1,25 0,-25 0,0 0,0-1</inkml:trace>
  <inkml:trace contextRef="#ctx0" brushRef="#br0" timeOffset="62937.5998">4267 6499,'0'0,"0"0,0 0,0 0,0 0,25 0,-25 0,0 0,24 0,-24 0,25 0,-25 0,25 0,0 0,0 0,-1 0,-24 0,25-25,0 25,0 0,0 0,-1 0,1-25,0 25,-25 0,25 0,-25 0,25 0,-25 0,0 0,0 0,0 0,0 0,0 0,0 0,0 0,-25 0,25 25,-25-25,0 0,25 0,-25 25,1-25,-1 0,0 25,25-25,-25 0,0 0,25 0,0 24,-24-24,24 0,0 0,0 0,0 0,0 0,0 0,0 0,24 0,-24 0,25 0,-25 0,25-24,0 24,0 0,-1 0,1-25</inkml:trace>
  <inkml:trace contextRef="#ctx0" brushRef="#br0" timeOffset="64701.7007">4316 7243,'0'-25,"0"25,0 0,0 0,0 0,-24 0,24 0,0 0,0-25,0 25,0 0,0 0,0 0,0 0,0 0,0 0,0 0,0 0,0 0,24 0,-24 0,0-24,25 24,-25 0,25 0,-25 0,0 0,25 24,-25-24,25 0,-25 25,0-25,0 25,0 0,0 0,-25-1,25 1,-25 0,25 0,-25 0,0-1,25 1,-24 0,-1 0,25 0,-25-25,25 24,-25-24,25 0,0 25,0-25,0 0,0 0,0 0,0 0,0 0,0 0,25 0,-25 0,0 0,25 0,0-25,-25 25,24 0,1 0,0-24,0 24,-25-25,25 25,-1-25</inkml:trace>
  <inkml:trace contextRef="#ctx0" brushRef="#br0" timeOffset="64953.7151">4688 7144,'0'0,"0"-25,0 25,0 0,0-25,0 25,0 0,0 0,0 0,0 0,0 0,0 0,0 0,0 0,0 0,0 25,0-25,0 0,0 25,0-25,0 25,25-25,-25 24,0 1,0 0,25-25,-25 25,0 0,0-25,0 24,0 1,25-25,-25 25</inkml:trace>
  <inkml:trace contextRef="#ctx0" brushRef="#br0" timeOffset="65977.7737">5135 7119,'0'-25,"0"25,0 0,25 0,-25 0,0 0,0 0,0 0,0 0,0 0,0 0,0 0,0 25,25-25,-25 0,24 25,-24 0,25-25,0 24,-25 1,25 0,-25-25,25 25,-25 0,24-1,-24-24,0 25,25-25,-25 25,0-25,0 25,0-25,0 0,25 25,-25-25</inkml:trace>
  <inkml:trace contextRef="#ctx0" brushRef="#br0" timeOffset="66336.7942">5383 7144,'0'0,"0"0,0 0,0 0,0 0,0 0,0 0,0 0,0 0,0 25,0-25,0 0,0 24,0 1,0-25,0 25,0 0,0 0,25-1,-25 1,0-25,0 25,25 0,-25-25,0 25,24-25,-24 0,25 24,-25-24,25 0,-25 0,25 0,-25 0,25 0,-25 0,24-24,1 24,-25-25,25 25,0-25,-25 0,25 25,-25-25,0 1,0-1,0 25,0-25,0 0,0 25,0-25,-25 1,0 24,25-25,-25 0,0 25,1 0,24-25,-25 25,0 0,25 0</inkml:trace>
  <inkml:trace contextRef="#ctx0" brushRef="#br0" timeOffset="67245.8462">6202 7243,'-25'0,"25"0,0-25,0 25,0 0,0 0,0 0,0-25,0 25,0 0,0 0,0 0,0 0,0-24,25 24,-25 0,0 0,24 0,-24 0,0 0,25 0,-25 0,0 24,25-24,-25 25,0-25,0 25,0 0,0-25,0 25,0-1,0 1,0 0,-25 0,25 0,0-25,0 24,-25 1,25-25,0 25,0-25,0 0,0 25,0-25,0 0,0 0,0 0,0 0,0 0,0 0,25 0,-25 0,25 0,-25 0,25-25,-25 25,25 0,-1-25,-24 25</inkml:trace>
  <inkml:trace contextRef="#ctx0" brushRef="#br0" timeOffset="67557.864">6474 7169,'0'0,"0"0,0 0,25-25,-25 25,0 0,0-25,25 25,-25 0,25-25,-25 25,25 0,-25 0,24 0,-24 0,0 0,25 25,-25-25,0 25,0 0,0-25,0 24,0 1,0 0,-25 0,25 0,-24 24,24-24,-25-25,25 25,-25 0,25-1,0-24,0 25,0-25,0 0,0 0,0 0,0 0,0 0,0 0,0 0,0 0,25 0,-25 0,25 0,-1-25,-24 25,25-24,0-1</inkml:trace>
  <inkml:trace contextRef="#ctx0" brushRef="#br0" timeOffset="68249.9036">7367 7193,'-24'0,"24"-24,0 24,0-25,0 25,-25 0,25-25,0 25,0 0,0 0,0 0,-25-25,25 25,0 0,0 0,0 0,0 0,0 25,0-25,0 0,0 25,0 0,25-25,-25 24,25 26,-25-25,0 0,0-1,0 1,24 0,-24 0,0 0,0-1,0-24,0 25,0 0,0-25,0 25,0-25,0 0,0 25,0-25</inkml:trace>
  <inkml:trace contextRef="#ctx0" brushRef="#br0" timeOffset="68589.9231">7566 7218,'0'0,"0"0,0 0,0 0,0 0,0 0,0 0,0 0,0 25,0-25,0 25,0-25,0 25,0-1,0-24,0 25,0 0,0 0,0 0,0-25,0 24,0 1,0-25,25 25,-25-25,24 0,-24 25,0-25,25 0,-25 0,25 0,-25 0,0 0,25 0,-25 0,25-25,-1 25,-24-25,25 25,-25-25,25 1,-25 24,0-25,25 0,-25 0,0 0,0 25,-25-24,25-1,-25 25,0-25,1 0,-1 25,0-25,0 25</inkml:trace>
  <inkml:trace contextRef="#ctx0" brushRef="#br0" timeOffset="69595.9806">8583 7218,'-25'-25,"25"25,0 0,0-24,0 24,0 0,0 0,0-25,0 25,0 0,25-25,-25 25,0 0,25 0,-25 0,24-25,-24 25,25 0,-25 25,25-25,-25 0,0 25,25-25,-25 25,0-1,0 1,0 0,-25 0,25 0,-25-1,25 26,-25-25,25 0,-24-1,-1 1,25 0,0 0,-25 0,25-25,0 24,0-24,0 0,0 25,0-25,0 0,25 0,-25 0,25 0,-25 0,24 0,-24 0,25-25,0 25,0-24,0 24,-1-25,-24 0</inkml:trace>
  <inkml:trace contextRef="#ctx0" brushRef="#br0" timeOffset="69808.9928">8905 7144,'0'0,"0"-25,0 25,0 0,0 0,0 0,0 0,0 0,0 0,0 0,0 0,0 0,0 0,0 25,0-25,0 25,0-25,25 24,-25 1,0 0,25 0,-25 0,0-1,25 1,-25 0,0 0,24 0,-24-25,0 24,0 1,0-25,0 25,25-25,-25 25,0-25,0 0</inkml:trace>
  <inkml:trace contextRef="#ctx0" brushRef="#br0" timeOffset="70433.0285">9401 7119,'0'-25,"0"25,0 0,0-25,0 25,0 0,0-24,0 24,0 0,0-25,0 25,25 0,-25 0,25 0,-25-25,25 25,-25 0,25 0,-25 25,24-25,-24 0,25 25,-25-25,0 24,25-24,-25 25,0 0,0 0,0 0,0-1,-25 1,25 0,-25 0,25 0,-24-1,-1 1,25 0,-25 0,25-25,0 0,0 25,0-25,0 0,0 0,0 0,0 0,0 0,0 0,0 0,0 0,0 0,25 0,-25 0,25-25,-25 25,24 0,1-25,-25 25,25 0,0-25,0 0</inkml:trace>
  <inkml:trace contextRef="#ctx0" brushRef="#br0" timeOffset="70770.0478">9897 6871,'0'0,"0"0,0 0,0 0,0 0,-24 0,24 0,0 25,0-25,0 25,-25-25,25 24,-25 1,25 0,0 0,-25 0,25-1,0 1,0 0,0 0,0 0,0-1,0 1,0-25,0 25,0 0,25-25,-25 0,25 25,-25-25,25 0,-1 0,-24 0,25 0,-25 0,25 0,0 0,-25-25,25 25,-25 0,24-25,-24 25,0 0,0-25,0 25,0 0,0-25,0 25,-24 0,-1-24,0 24,0 0,-24 24,24-24</inkml:trace>
  <inkml:trace contextRef="#ctx0" brushRef="#br0" timeOffset="73597.2095">4416 6871,'-25'0,"25"0,-25 0,25 0,0 0,-25 0,25 0,-25 0,25 25,0-25,-24 0,24 0,-25 25,0-25,25 24,-25 1,25 0,-25-25,1 25,24 0,-25-1,25 1,-25 0,0 0,25 0,-25-1,25 1,0 25,-24-25,24-1,0 26,0-25,-25 0,25 24,0-24,0 0,0 24,0-24,0 0,0 0,25 0,-25-1,24 1,-24 0,0 0,25 0,-25-1,25 1,-25-25,25 25,0 0,-25-25,24 0,1 25,-25-25,25 0,0 0,0 0,-1-25,1 25,0 0,0-25,0 25,-1-25,1 0,0 1,0 24,0-25,-1 0,1 0,0 0,0 1,0-26,-1 25,1 0,-25 1,25-1,0 0,0 0,-25-24,24 24,1 0,-25 0,25-24,-25 24,0 0,0 0,0-24,0 24,0 0,0-25,0 26,0-1,0 0,-25 0,0 0,25 1,-24-1,-1 0,0 0,0 25,0-25,1 0,-26 1,25 24,0-25,1 0,-26 25,25 0,0-25,1 25,-1 0,0 0,0 0,0 0,-24 0,24 25,0-25,0 25</inkml:trace>
  <inkml:trace contextRef="#ctx0" brushRef="#br0" timeOffset="74785.2774">9600 5705,'0'0,"0"0,0 0,0 0,0 0,0 0,0 0,0 0,0 0,0 0,25 0,-25 0,24 0,-24 0,25 0,0 0,0 0,0 0,-1 0,1 0,25-25,-25 25,-1 0,1 0</inkml:trace>
  <inkml:trace contextRef="#ctx0" brushRef="#br0" timeOffset="76542.3779">5259 6747,'-25'0,"25"0,-25 25,25-25,-24 0,-1 24,25-24,-25 25,25-25,-25 25,25 0,-25 0,25 0,-24-1,24 1,0 25,0-25,-25-1,25 26,0-25,0 24,25-24,-25 25,0-25,0 24,24-24,-24 25,0-26,25 1,-25 0,25 0,0 0,-25-1,25 1,-1 0,1 0,-25 0,25-25,0 24,0-24,-1 25,1-25,0 0,0 25,0-25,-1 0,1 0,0-25,0 25,24 0,-24-25,0 25,0-24,0-1,-1 0,1 25,0-25,0 0,0 1,-1-1,1 0,-25-25,25 26,0-1,-25 0,25 0,-25 0,0-24,0 24,0 0,0 0,-25-24,0 24,25 0,-25-24,0 24,-24 0,24-25,-25 26,26-1,-26 0,25 0,0 25,-24-25,24 25,-25-25,26 25,-1 0,-25 0,25 0</inkml:trace>
  <inkml:trace contextRef="#ctx0" brushRef="#br0" timeOffset="77349.4241">4391 7838,'25'-25,"-1"25,1 0,0 0,0 0,0-24,-1 24,1 0,-25 0,25 0,0 0,-25-25,0 25,25 0,-25 0,0 0,0 0,0 0,0 0,0 0,0 0,0 0,-25 0,25 0,-25 0,25 0,-25 0,25 0,-25 0,1 0,24 0,-25 0,0 0,0 0,0 0,25 0,-24 0,24 25,-25-25,25 0,0 0,0 0,0 0,-25 0,25 0,0 0,0 0,25 0,-25 0,25 0,-25 0,24 0,1 0,0 0,0-25,0 25,-1-25,26 25,-25-25,0 25,24-25,-24 25,0-24,0 24,24-25,-24 25,-25-25,25 25,0 0,-25-25,0 25,24 0,-24 0,0 0</inkml:trace>
  <inkml:trace contextRef="#ctx0" brushRef="#br0" timeOffset="77821.4511">5457 7590,'25'0,"0"0,0 0,0 0,-1 0,-24-25,25 25,0 0,0 0,0 0,-1-24,1 24,0 0,-25 0,25 0,-25 0,25 0,-25 0,0-25,0 25,0 0,0 0,0 0,-25 25,25-25,-25 0</inkml:trace>
  <inkml:trace contextRef="#ctx0" brushRef="#br0" timeOffset="77941.458">5482 7665,'-25'24,"25"-24,-24 0,-1 0,25 0,0 0,0 0,0 0,0 0,0 0,0 0,0 0,25 0,-25 0,24 0,1 0,0 0,0-24,0 24,-1 0,1 0</inkml:trace>
  <inkml:trace contextRef="#ctx0" brushRef="#br0" timeOffset="82376.7116">9550 5606,'0'0,"0"0,0 0,0 0,0 0,0 0,0 0,0 0,0 0,0 0,0 0,0 0,0 0,0 0,0 0,0 0,0 0,25 0,-25 0,25 0,-25 0,25 0,-1 0,1 0,0 0,0 0,0 0,24 0,-24-25,25 25,-26 0,26 0,-25-25,0 25,-1 0,1 0,0-25,0 25,-25 0,25 0,-25 0,0 0,0 0</inkml:trace>
  <inkml:trace contextRef="#ctx0" brushRef="#br0" timeOffset="83453.7732">9848 6623,'0'0,"-25"-25,0 25,25-25,-25 25,1-25,-1 25,25 0,-25 0,25-24,-25 24,25 0,-25 0,1 0,24 24,-25-24,25 0,-25 0,0 25,0-25,1 25,24-25,-25 25,0 0,0-1,25-24,-25 25,1 0,-1 0,25 0,-25-1,0 1,25 0,-25 0,25 0,0 24,-25-24,25 0,0 0,0 24,0-24,0 0,0 25,0-26,0 1,0 25,0-25,0-1,25 26,-25-25,0 0,25-1,-25 1,0 0,25 0,-25 0,25-1,-25 1,25 0,-25-25,24 25,1 0,-25-25,25 24,0-24,-25 25,25-25,-1 0,-24 25,25-25,0 0,0 0,-25 0,25 0,-1-25,1 25,0-25,0 25,0-24,-1 24,1-25,0 0,0 0,0 0,-1 25,26-24,-25-1,0 0,-1 0,1 0,0 1,-25-1,25 0,0 0,-1 0,-24 1,25-1,0-25,-25 25,0 1,25-1,-25 0,0-25,0 26,0-1,0-25,0 25,0-24,0 24,-25 0,25-25,-25 26,0-1,25-25,-24 25,-1 1,0 24,0-25,0 0,1 25,-1-25,0 25,0 0,-24 0,24 0,0-25,0 25</inkml:trace>
  <inkml:trace contextRef="#ctx0" brushRef="#br0" timeOffset="84476.8318">10592 6697,'25'-25,"0"1,24-1,-24 0,25 0,-1 0,1 1,-1-26,1 25,24-24,-24 24,0-25,24 25,-24-24,24 24,-24-25,-1 26,26-26,-26 25,1-24,0 24,24 0,-24 0,-1 0,-24 1,25-1,-26 0,26 0,-25 0,0 25,-1-25,1 1,0 24,0-25,-25 25,25-25,-1 25,-24-25,25 25,-25 0,0-25,25 25,-25 0,0 0,25-24,-25 24,0 0,0 0,0 0,0 0,0 0,25-25,-25 25,0 0,0 0,0 0,0 0,0 0,0 0,0 0,0 0,0 0,0 0,0 0,0 0,0 0,0 0,0 0,-25 0,25 0,0 0,0 0,-25 0,25 0,0 0,-25 0,25 0,-25 0,25 0,-24 0,24 0,0 0,-25 0,25 25,0-25,-25 0,25 0,0 0,0 0,0 0,0 0,0 0,0 0,-25 0,25 0,0 0,0 0,0 0,0 0,0 0,0 0,25 0,-25 0,0 0,0 0,0 0,25 0,-25 0,0 0,25 0,-1 0,-24 0,25 0,0 0,0 0,0 0,-1 0,1 0,0 0,0-25,0 25,-1 0,-24 0,25 25,-25-25,25 0,-25 0,0 24,0-24,0 0,0 25,-25 0,0 0,25 0,-24-1,-1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59:36.550"/>
    </inkml:context>
    <inkml:brush xml:id="br0">
      <inkml:brushProperty name="width" value="0.05292" units="cm"/>
      <inkml:brushProperty name="height" value="0.05292" units="cm"/>
      <inkml:brushProperty name="color" value="#FF0000"/>
    </inkml:brush>
  </inkml:definitions>
  <inkml:trace contextRef="#ctx0" brushRef="#br0">3126 8062,'0'0,"-25"-25,25 25,-25-25,25 25,-25-25,1 25,-1 0,25-25,-25 25,0 0,0 0,25 0,-25 0,1 0,-1 0,25 25,-25-25,0 25,0-25,1 25,-1-25,0 25,0-1,0 1,25 0,-24 0,-1 0,0-1,0 26,0-25,25 24,-24-24,-1 0,25 25,-25-26,25 26,0-25,0 24,0-24,0 0,0 0,0 0,0-1,25 1,-25-25,25 25,-1-25,1 25,0-25,0 0,24 0,-24 0,25-25,-25 25,24-25,1 25,-1-25</inkml:trace>
  <inkml:trace contextRef="#ctx0" brushRef="#br0" timeOffset="828.0473">3994 8285,'0'-25,"0"25,0 0,0 0,-25 0,25 0,0 0,0 0,0 0,0 0,0 0,-25 0,25 0,0 0,0 25,0-25,-25 25,25-1,-24 1,24 0,-25 25,25-26,-25 1,25 25,0-25,-25-1,25 26,-25-25,25 0,0-1,0 1,-24-25,24 25,0-25,0 0,0 25,0-25,0 0,0 0,0-25,0 25,0 0,0-25,0 25,0-25,0 1,0-1,0 0,0 0,0-24,-25-1,25 0,0 1,0-1,0-24,0 24,0 1,0-1,25 0,-25 1,24 24,-24-25,25 25,0 25,0-24,-25 24,25 0,-1 0,1 0,0 0,0 0,0 24,0 1,-1 0,1 0,0 0,0 0,0 24,-1-24,1 25,0-1,-25-24,25 25,-25-26,25 26,-25-25,24 0,-24-1,0 26,25-25,-25 0,0-25,0 24,25 1,-25 0,0-25,0 25,0-25,0 0,0 0,0 0</inkml:trace>
  <inkml:trace contextRef="#ctx0" brushRef="#br0" timeOffset="1016.0581">4019 8458,'-25'0,"25"0,0 0,0 0,0 0,0 0,0 0,0 0,0 0,0 0,0 0,0 0,25 0,-25 0,25-24,-1 24,1 0,25-25,-25 25,24-25,-24 25</inkml:trace>
  <inkml:trace contextRef="#ctx0" brushRef="#br0" timeOffset="1420.0812">4837 7987,'25'0,"-25"-25,0 25,25 0,-25-25,0 25,0 0,0 0,0 0,0 0,0 0,0 0,0 0,0 0,0 0,0 25,0-25,0 25,0-25,0 25,0 25,25-26,-25 1,0 25,0-1,0-24,0 25,0-1,0 1,0-25,0 24,0-24,0 0,0 0,0 0,0-1,24 1,-24-25,25 25,0-25,0 25,-25-25,25 0,0 0,24 0,-24 0,0-25,0 25,24 0,-24-25,25 0,-26 25,26-24,-25-1</inkml:trace>
  <inkml:trace contextRef="#ctx0" brushRef="#br0" timeOffset="1893.1082">5929 7863,'0'0,"0"0,0 0,0 0,0 0,0 0,0 0,0 0,0 0,0 0,0 0,0 0,24 0,1-25,0 25,0 0,0 0,24-25,-24 25,0 0,25 0,-26-24,1 24,0 0,0-25,0 25,-1 0,1 0</inkml:trace>
  <inkml:trace contextRef="#ctx0" brushRef="#br0" timeOffset="2224.1272">6028 7863,'-25'0,"25"0,0 0,0 0,0 0,0 25,0-25,0 0,0 0,0 0,0 0,0 0,0 0,0 0,0 0,0 25,0-25,0 24,0-24,0 25,0 0,0 25,0-25,-25-1,25 26,0-25,-25 24,25-24,0 25,-24-25,24 24,0-24,0 25,0-26,0 1,0 0,0 0,0 0,24-1,-24-24,0 25,25-25,-25 25,25-25,0 25,-25-25,25 0,-1 0,1 0,0 0,0-25,0 25,0 0,-1-25,1 0,0 25,0-24,0-1</inkml:trace>
  <inkml:trace contextRef="#ctx0" brushRef="#br0" timeOffset="2408.1377">6053 8285,'0'0,"-25"0,25 0,0 0,0 0,0 0,0 0,0 0,0 0,0 0,0 0,0 0,25 0,-25 0,24 0,1 0,0 0,0-25,25 25,-26-25,26 25,-25-25</inkml:trace>
  <inkml:trace contextRef="#ctx0" brushRef="#br0" timeOffset="3020.1727">7070 7863,'0'0,"0"-25,0 25,0 0,-25 0,25-25,0 25,0 0,0 0,0 0,0 0,0 0,0 25,0-25,-25 0,25 25,0 0,0 0,-25-1,25 26,0-25,-25 25,25-26,0 26,-24-25,24 24,0-24,0 0,0 0,-25 0,25-25,0 24,0-24,0 25,0-25,0 0,0 0,0 0,0 0,0 0,0 0,0 0,0-25,0 1,0 24,0-25,0 0,0-25,0 26,0-26,25 25,-25-24,0 24,24-25,-24 25,0 0,25 1,-25-1,25 25,-25 0,25-25,0 25,-25 0,24 25,1-25,0 25,0-25,0 24,0 1,-1 0,1 0,0 0,0 0,0-25,-1 24,1 1,0 0,0-25,0 25,-1-25,1 25,0-25,0 0,0 24,-1-24,1 0,-25 0,25 0,-25-24,25 24,-25 0</inkml:trace>
  <inkml:trace contextRef="#ctx0" brushRef="#br0" timeOffset="3225.1844">7665 7789,'0'-25,"0"0,0 25,0-25,0 25,0 0,0-25,0 25,-25 0,25 0,0 25,0-25,0 25,0-25,0 25,0 0,0 24,25-24,-25 25,0-1,0 1,0-25,0 24,0 1,0-25,0 24,0-24,0 25,0-25,0-1,0 1,25 0,-25 0,0-25,0 25,0-1,25-24,-25 0</inkml:trace>
  <inkml:trace contextRef="#ctx0" brushRef="#br0" timeOffset="3456.1976">8136 7863,'0'-25,"0"25,0 0,0 0,0 0,0 0,0 0,0 0,0 0,0 25,0 0,0 0,0-1,0 1,0 25,25-25,-25 0,0 24,0-24,0 0,0 0,0-1,0 1,0 0,0-25,0 25,0-25,0 25,0-25,0 0</inkml:trace>
  <inkml:trace contextRef="#ctx0" brushRef="#br0" timeOffset="3748.2143">8012 7764,'0'0,"0"-25,0 25,0 0,0 0,0-25,25 25,0 0,-25 0,25 0,-1 0,26 0,-25 0,25 0,-26 25,26 0,0-25,-1 25,-24-1,25 1,-26 0,1 0,25 0,-50-1,25 1,-1 0,-24 25,25-25,-25-1,0 26,0-25,0 0,-25-1,1 1,24 0,-25 0,0 0,0-1,-24 1,24 0,0 0,0-25,-24 25,24-25,0 0,0 0,0 0,1 0,-1-25</inkml:trace>
  <inkml:trace contextRef="#ctx0" brushRef="#br0" timeOffset="4300.2459">9178 7888,'0'0,"0"-25,0 25,0 0,0-25,0 25,-25 0,25 0,0 0,0 0,0 0,0 25,0-25,0 25,0 0,0-1,0 1,0 0,0 25,0-25,0 24,-25-24,25 0,0 0,0 24,0-49,0 25,0 0,0-25,0 25,0-25,0 0,0 0,0 0,0 0,0 0,0 0,0-25,0 25,0-25,0 0,-24 0,24-24,0-1,0 1,0-1,0 0,24 1,-24-1,25 0,-25 1,25 24,0 0,-25 0,25 25,-1 0,1 0,0 0,0 0,0 0,0 25,-1 0,1 0,0 0,-25-1,25 26,0-25,-1 24,-24-24,25 25,-25-25,25 24,-25-24,0 25,0-25,25-1,-25 1,0 0,0 0,0 0,0-1,0-24,0 25</inkml:trace>
  <inkml:trace contextRef="#ctx0" brushRef="#br0" timeOffset="4478.2561">9228 8161,'0'0,"0"0,0 0,0 0,0 0,0 0,0 0,0 0,0 0,0 0,0 0,24 0,1 0,0-25,0 25,0 0,0 0,24-25,-24 25,0-25,24 25</inkml:trace>
  <inkml:trace contextRef="#ctx0" brushRef="#br0" timeOffset="5052.2889">10021 7863,'0'0,"0"0,0 0,0 25,0-25,0 0,0 25,0-25,0 24,0 1,0 0,0 0,0 0,0 0,0-1,0 1,0 0,0 0,0 0,0-1,0 1,0 0,0-25,0 25,0-25,0 25,0-25,0 0,0 0,0 0,0 0,0 0,0 0,0 0,0-25,0 25,0-25,0 25,-24-25,24-24,0 24,0 0,-25-25,25 1,0-1,0 0,0 1,0-1,0 1,0 24,25-25,-1 25,1 1,-25-1,25 0,0 0,0 25,-1-25,26 25,-25 0,0-24,-1 24,1 0,25 24,-25-24,0 0,-1 25,-24-25,25 25,0 0,-25 0,0-1,0 1,0 0,-25 0,0 0,1-1,-1 1,-25 0,25 0,-24 0,-1-1,25 1,-24-25,24 25,0-25,0 0,25 0,-25 0,25 0,0 0,0 0,0 0,0 0,0 0,25 25,-25-25,25 25,0-25,0 0,-1 25,1-1,25-24,-25 25,-1 0,26 0,-25-25,25 25,-26-1,26-24,-25 25,24-25,-24 25,25-25,-25 0,-1 25,1-25,0 0,-25 0,25 0,-25 0,25 25</inkml:trace>
  <inkml:trace contextRef="#ctx0" brushRef="#br0" timeOffset="6204.3548">2729 10096,'0'0,"0"-25,0 25,0 0,-25 0,25 0,0 0,0 0,0 0,0 0,0 0,0 0,0 0,0 25,0-1,0-24,25 25,-25 25,0-25,25-1,-25 26,0-25,0 24,0-24,24 0,-24 0,0 0,0-1,0 1,0 0,0 0,0 0,0-25,0 24,0-24,0 25</inkml:trace>
  <inkml:trace contextRef="#ctx0" brushRef="#br0" timeOffset="6568.3756">2456 10220,'0'-25,"0"25,0-25,0 25,0 0,25-25,-25 25,0-25,25 25,-1-24,1 24,-25-25,25 25,25 0,-26-25,1 25,25 0,-25-25,24 25,-24 0,25 0,-1 0,1 0,-25 0,24 25,-24-25,25 25,-25 0,24-25,-24 24,0 1,0 0,-1 0,1 0,-25-1,25 1,-25 0,0 0,0 0,0-1,0 1,-25 0,25 0,-25 0,1-1,-1-24,0 25,0 0,0-25,1 25,-1-25,-25 0,25 25,1-25,-26 0,25 0,0 0,0-25,-24 25,24 0</inkml:trace>
  <inkml:trace contextRef="#ctx0" brushRef="#br0" timeOffset="7188.4111">4068 9922,'0'0,"0"-25,0 25,0 0,0-25,0 25,0 0,0 0,0 0,0 0,0 0,0 0,0 0,25 25,-25 0,25-25,-25 25,25-1,0 1,-25 25,24-25,1 0,-25 24,25-24,-25 0,0 0,0-1,25 1,-25 0,0 0,0 0,0-25,0 24,0 1,0-25,0 0,0 25,0-25</inkml:trace>
  <inkml:trace contextRef="#ctx0" brushRef="#br0" timeOffset="7603.4348">4440 9847,'25'0,"-25"-24,25 24,-25 0,25 0,-25 0,0-25,25 25,-25 0,24 0,-24 25,0-25,0 0,25 0,-25 24,0-24,0 25,0-25,0 25,0 0,0 0,0-25,0 24,-25 1,25 0,-24 0,-1 0,25-25,-25 25,25-1,-25-24,0 25,25-25,-24 25,-1-25,25 0,-25 25,25-25,0 0,-25 0,25 0,0 0,0-25,0 25,0 0,0 0,0 0,0 0,0 0,0 0,0 0,0 0,0 0,25 0,-25 0,25 0,0 0,-1 0,1 25,0-25,0 0,24 0,-24 25,0-25,25 0,-26 0,26 24,-25-24,24 0,-24 0,0 25,25-25</inkml:trace>
  <inkml:trace contextRef="#ctx0" brushRef="#br0" timeOffset="9323.5332">5383 9773,'-25'0,"25"0,0 0,0 0,-25 0,25 0,0 0,-24 0,24 0,0 0,0 0,0 0,0 0,0 0,-25 0,25 0,0 0,0 0,0 0,0 0,0 0,0 0,25 0,-25 0,24 0,-24 0,25 0,-25 0,25 0,0 0,0 0,-1-25,1 25,25 0,-25 0,-1 0,1-25,25 25,-25 0,-1 0,1 0,0-24,0 24,0 0,-25 0,24 0,-24 0,0 0,0 0,0 24,0-24,0 0,0 0,0 0,0 0,0 25,0-25,-24 25,24-25,-25 25,0-25,25 25,-25-1,0 1,1-25,-1 25,0 0,0 0,0-1,1-24,-1 25,0 0,0 0,0 0,1-25,24 25,-25-1,25-24,-25 25,25-25,0 25,0-25,0 25,0-25,0 0,0 0,0 25,0-25,0 0,0 0,25 0,-25 0,25 0,-1 0,-24 0,25 0,0 0,25 0,-26 0,1-25,25 25,-25 0,24-25,-24 25,0 0,24-25,-24 25,0 0,0 0,0 0,-25 0,24 0,-24 0,25 0,-25 0,0 0</inkml:trace>
  <inkml:trace contextRef="#ctx0" brushRef="#br0" timeOffset="11128.6365">6549 9723,'0'0,"0"0,0 0,0 0,-25 0,25 0,0 0,0 0,0 0,0 0,0 0,0 0,0 0,0 25,0-25,0 25,0 0,0 0,0-1,25 1,-25 25,0-25,25-1,-25 1,0 0,24 0,-24 0,0 0,0-25,25 24,-25 1,0-25,0 0,0 25,0-25,0 0,0 0,0 0,0 0,0 0,0 0,0 0,0-25,0 25,0-25,0 25,-25-24,25-1,0 0,-24 0,24 0,0-24,0 24,-25 0,25-25,0 26,0-1,0-25,0 25,0 1,0-1,0 0,0 0,25 25,-1-25,-24 25,25-24,-25 24,25 0,0-25,-25 25,25 0,-1 0,-24 0,25 25,0-25,-25 24,25-24,-25 25,25 0,-25 0,0-25,0 25,0-1,0 1,0 0,0 0,0-25,-25 25,25-1,-25 1,25-25,-25 25,25-25,0 0,-25 25,25-25,0 0,0 0,0 0,0 0,0 0,0 0,0 0,0 0,0 0,0-25,25 25,-25 0,25-25,0 25,-25 0,25 0,-1-25,1 25,0 0,0 0,0 0,-25 25,24-25,1 0,-25 25,25-25,-25 25,25 0,-25-25,0 24,0 1,0-25,0 25,0 0,0 0,0-25,-25 25,25-1,-25-24,0 25,25-25,-24 25,-1-25,0 0,0 25,0-25,1 0,24 0,-25 0,0 0,0-25,0 25,1-25,-1 25,0-25,0 25</inkml:trace>
  <inkml:trace contextRef="#ctx0" brushRef="#br0" timeOffset="11583.6625">7516 9525,'0'0,"0"0,0 0,0 0,0 0,0 0,0 0,0 0,0 0,0 0,-25 25,25-25,-24 25,24-25,0 24,0 1,-25 0,25 0,0 0,0-1,0 1,0 0,0 0,0 0,0-1,0 1,0 0,0-25,25 25,-25 0,24-25,-24 24,25-24,0 0,-25 25,25-25,-25 0,25 0,-1 0,-24 0,25 0,0 0,-25-25,25 25,0 0,-1-24,-24-1,25 25,0-25,-25 0,25 0,-25 1,25-1,-25 0,0 0,0 0,0 1,0-1,0 0,0 0,-25 0,0 1,0-1,0 25,1-25,-1 25,0-25,25 25,-25 0,0 0,1 0,-1 0,25 0</inkml:trace>
  <inkml:trace contextRef="#ctx0" brushRef="#br0" timeOffset="12175.6964">8732 9351,'0'0,"24"0,-24 0,0-24,0 24,0 0,0 0,0 0,0 0,0 0,0 0,0 0,0 0,-24 0,24 0,-25 0,0 0,0 24,0-24,1 0,-26 25,25-25,0 25,1-25,-1 25,0-25,0 0,25 25,-25-25,25 0,0 0,0 0,0 0,0 0,0 0,0 0,0 0,0 0,0 0,0 0,0 0,0 0,0 0,0 24,0-24,0 0,0 25,0-25,0 25,0 0,0 0,0-1,0 1,0 0,0 0,0 0,0-1,0 1,0 0,0 25,0-26,0-24,25 25,-25 0,0 0,25 0,-25-25,25 24,-25-24,25 25,-25-25,24 0,-24 25,25-25,0 0,0 0,0 0,-25 0,24 0,1-25,0 25,0 0,0-25,-1 25,1-24,0 24,0-25,-25 0</inkml:trace>
  <inkml:trace contextRef="#ctx0" brushRef="#br0" timeOffset="12343.706">8508 9748,'-24'25,"24"-25,-25 0,25 0,0 0,0 0,0 0,0 0,0 0,0 0,0 0,25 0,-1-25,1 25,0 0,0-25,0 25,-1-24,26 24,0-25,-26 25</inkml:trace>
  <inkml:trace contextRef="#ctx0" brushRef="#br0" timeOffset="13111.7499">9773 9550,'0'-25,"0"25,-24 0,24 0,0 0,0 0,0 0,0 0,0 0,0 0,0 0,0 25,-25-25,25 25,0-1,0-24,0 25,0 0,0 0,0 0,0-1,0 1,0-25,0 25,0 0,0-25,0 25,0-25,0 0,0 0,0 24,0-24,0 0,0 0,0 0,0 0,0-24,0 24,0 0,0-25,-25 25,25-25,0 0,0 0,-25 1,25-1,0-25,0 25,0-24,0 24,0-25,0 1,0 24,25 0,-25-24,25 24,0 0,-1 0,1 0,0 25,0-24,0 24,-1 0,1 0,0 0,0 0,0 0,-1 0,-24 24,25-24,-25 25,0 0,0 0,0 0,0-1,-25 1,1 0,-1 0,0 0,0 24,0-24,-24 0,24 0,0-25,0 24,1 1,24-25,-25 0,0 0,25 0,0 0,0 0,0 0,0 0,0 0,0 0,0 0,0 0,25-25,-25 25,25-24,-1 24,1 0,0-25,0 25,24 0,-24 0,0 0,0 0,0 0,24 25,-24-25,-25 24,25-24,0 25,-1 0,-24-25,0 25,0 0,0-1,0-24,0 25,0 0,0 0,0-25,-24 25,-1-1,25-24,-25 25,0 0,0-25,1 25,-1-25,0 25,0-25,-24 0,24 0,0 24,0-24,0 0,1-24,24 24</inkml:trace>
  <inkml:trace contextRef="#ctx0" brushRef="#br0" timeOffset="13523.7735">11038 9277,'0'-25,"0"25,0-25,0 1,0-1,0 25,-24-25,24 25,-25-25,0 25,0 0,0 0,1 0,-1 25,0-25,-25 0,26 25,-1 0,0-25,25 24,-25 1,25 0,0-25,0 25,0 0,0-1,0 1,25 0,0 0,0 0,-1-1,26 1,-25 0,0-25,24 25,-24 0,25-1,-26 1,1-25,0 25,0 0,-25 0,25-1,-25-24,0 25,0 0,0 0,0-25,0 25,-25-25,0 24,0-24,-24 25,24-25,-25 0,1 25,-1-25,0 0,1 0,-1 0,-24 0,24-25</inkml:trace>
  <inkml:trace contextRef="#ctx0" brushRef="#br0" timeOffset="27409.5677">6549 7069,'0'0,"0"0,0 0,0 0,0 25,0-25,25 0,-25 0,0 0,0 0,0 25,0-25,0 0,0 25,24-25,-24 25,0-25,0 0</inkml:trace>
  <inkml:trace contextRef="#ctx0" brushRef="#br0" timeOffset="27633.5805">6722 7491,'0'0,"0"25,0-25,25 0,-25 0,0 0,0 0,0 25,0-25,0 0,0 0,0 24,0-24,0 0,0 0,0 25,0-25,25 0,-25 25,0-25</inkml:trace>
  <inkml:trace contextRef="#ctx0" brushRef="#br0" timeOffset="28306.619">6797 7789,'0'0,"0"24,0-24,0 25,0-25,0 0,0 25,0-25,0 0,0 0,0 25,0-25,0 0,-25 0,25 25,0-25,0 0,0 0,0 24,0-24,0 0,0 25,0-25,0 0,0 25,0-25,0 0,0 25,0-25,0 0,25 25,-25-25,0 0,0 0,0 25,0-25,0 0,25 0,-25 24,0-24,0 0,0 0,0 25,24-25,-24 0,0 0,0 0,0 0,0 25,0-25,0 0,0 25,0-25,0 0,0 0,0 25,0-25,0 0,0 24,0-24,0 0,0 25,0-25,0 0,0 25,0-25,0 0,0 0,0 25,0-25,0 0,0 25,0-25,0 0,0 24,0-24,0 0,25 25,-25-25,0 0,0 0,0 25,0-25,0 0,0 25,0-25,0 0,0 0,0 25,0-25,0 0,0 24,0-24,0 0,0 0,25 25,-25-25,0 0,0 0,0 25,0-25,0 0,0 25,0-25,0 0,0 25,0-25,0 0,0 24,0-24,25 0,-25 0,0 25,0-25,0 25,0-25,0 0,0 25,0-25,0 0,0 25,0-25,0 24,0-24,0 0,0 25,0-25,0 0,0 25,0-25,0 0,0 25,25-25,-25 0,0 25,0-25,0 24,0-24,0 0,24 25,-24-25,0 0,0 25</inkml:trace>
  <inkml:trace contextRef="#ctx0" brushRef="#br0" timeOffset="29121.6656">7070 9054,'0'0,"0"25,0-25,0 24,0-24,0 25,0-25,0 25,0-25,0 25,0-25,0 0,0 25,0-25,0 0,0 24,0-24,0 0,0 25,0-25,24 0,-24 25,0-25,0 0,0 25,0-25,0 0,0 25,0-25,25 24,-25-24,0 0,0 25,0-25,0 0,25 25,-25-25,0 0,0 25,0-25,25 0,-25 25,0-25,0 0,0 24,25-24,-25 0,0 0,0 0,0 25,0-25,25 25,-25-25,0 0,0 25,0-25,0 0,24 25,-24-25,0 0,0 24,0-24,0 0,0 25,0-25,0 25,0-25,25 25,-25-25,0 25,0-25,0 24,0-24,0 25,25-25,-25 25,0-25,0 25,0-25,25 25,-25-25,0 24,25-24,-25 25,0-25,0 0,24 25,-24-25,0 25,0-25,25 0,-25 25,0-25,0 0,25 24,-25-24,0 25,0-25,25 0,-25 25,0-25,0 25,25-25,-25 25,0-25,0 25,0-25,24 24,-24-24,0 25,0 0,0-25,25 25,-25 0,0-25,0 24,0-24,25 25,-25-25,0 25,0-25,0 25,0 0,0-25,0 24,25-24,-25 25,0-25,0 25,0-25,0 25,25 0,-25-25,0 24,0-24,0 25,0 0,24-25,-24 25,0 0,0-25,25 24,-25 1,0-25,0 25,25 0,-25 0,0-25,0 24,25 1,-25 0,0 0,0 0,0-1,25-24,-25 25,0 0,0 0,0 0,0-1,24 1,-24 0,0 0,0 0,0-1,25 1,-25 0,0 0,0 0,25 0,-25 24,0-24,0 0,25 0,-25-1,0 1,25 25,-25-25,0-1,24 1,-24 0,0 0,25 0,-25-1,0 1</inkml:trace>
  <inkml:trace contextRef="#ctx0" brushRef="#br0" timeOffset="46627.6669">10666 7987,'25'0,"-25"0,0 0,0-25,25 25,-25 0,0-25,25 25,-25 0,25 0,-25-24,24 24,-24 0,25 0,0 0,0 0,-25 0,25 0,-1 24,1-24,0 25,0-25,0 25,-1-25,1 25,0-25,0 25,0 0,-1-1,1-24,0 25,0 0,-25 0,25 0,-1-25,-24 24,25 1,-25 0,0 0,25-25,-25 25,0-1,0 1,0 0,0 0,0 0,0-25,0 24,-25 1,25 0,0 0,-25 0,25-25,0 24,0-24,-24 25,24 0,0-25,0 0,-25 25,25-25,0 0,0 0,-25 0,25 0,0 25,0-25,0 0,0 0,0 0,0 0,0 0,0 0,0 0,0 0,0 0,0 0,-25 0,25 0,0 0,0-25,0 25,0 0,0 0,0 0,0-25,0 25,0 0,-25 0,25 0,0-25,0 25,0 0,0-25,0 25,0 0,-24-24,24 24,0 0,0 0,0 0,0-25,0 25,0 0,0 0,0 0,0 0,0 0,0 0,0 0,0 0,0 0,0 0,0 0,0 0,0 0,0 25,0-25,0 0,0 24,0-24,24 25,-24 0,0-25,25 25,-25 0,0-1,0 1,25-25,-25 25,0 0,0 0,25-25,-25 24,0-24,0 25,25-25,-25 0,0 0,24 0,-24 0,0 0,25 0,-25-25,25 25,0-24,-25 24,25-25,0 0,-25 25,24-25,1 25,-25-25</inkml:trace>
  <inkml:trace contextRef="#ctx0" brushRef="#br0" timeOffset="49119.8094">9550 8334,'0'0,"0"0,0 0,0 0,0 0,0 0,0 0,0 0,0 25,0-25,25 0,-25 0,0 25,0-25,25 25,-25 0,25-1,-25 1,24 0,-24 0,0 24,25-24,0 0,-25 0,0 24,25-24,-25 0,0 0,0-25,25 25,-25-1,0-24,0 25,24-25,-24 25,0-25,0 0,0 25,0-25,0 0,0 0,-24 0,24 0,0 25,0-25,-25 0,25 0,0 0,-25-25,25 25,0 0,-25 0,25 0,-25-25,25 25,0 0,0-25,-24 25,24 0,0 0,0 0,0-25,0 25,0 0,0 0,0 0,0 0,0 0,0 0,0 0,0 0,0 0,0 25,0-25,24 0,-24 25,25-25,-25 25,25-25,-25 25,25-25,-25 24,25-24,-25 25,24-25,-24 25,0-25,25 0,-25 0,25 0,-25 0,0 0,25 0,-25 0,0-25,25 25,-25-25,0 1,24-1</inkml:trace>
  <inkml:trace contextRef="#ctx0" brushRef="#br0" timeOffset="51200.9285">8459 8558,'0'0,"-25"0,25-25,0 25,0 0,0 0,0-25,0 25,0 0,0 0,0 0,0 0,0 0,0 0,0 0,0 0,0 0,0 25,0-25,0 0,0 25,25-1,-25-24,0 25,25 0,-25 0,0 24,0-24,0 0,24 0,-24 0,0 24,0-24,0 0,0 0,0-1,0-24,0 25,0-25,0 25,0-25,0 25,0-25,0 0,0 0,0 0,0 0,0 0,0 0,0 0,0 0,0 0,0 0,0 0,-24-25,24 25,0 0,-25 0,25-25,0 25,0 0,0 0,0 0,-25-25,25 25,0 0,0 0,0 0,0 0,0 0,0 0,0 0,0 0,0 0,0 0,0 0,0 0,0 0,25 25,-25-25,0 0,25 25,-25-25,0 25,24-25,-24 0,0 25,25-25,-25 0,25 25,-25-25,0 0,25 0,-25 0,0 0,25-25,-25 25,24 0,-24-25,25 0,-25 25</inkml:trace>
  <inkml:trace contextRef="#ctx0" brushRef="#br0" timeOffset="52826.0214">7591 8582,'0'0,"0"0,0 0,0 0,0 0,0 0,0 0,0 0,0 0,0 0,0 0,0 0,0 0,0 0,0 0,0 0,0 0,0 25,0-25,0 25,24 0,-24 0,25-1,-25 1,25 0,-25 25,25-26,-25 1,0 25,25-25,-25-1,24 1,-24 25,0-25,0-25,0 25,25-1,-25-24,0 25,0-25,0 0,0 0,0 0,0 0,0 0,0 0,0 0,0 0,0 0,-25 0,25 0,0 0,-24 0,24-25,-25 25,25 0,-25-24,25 24,-25 0,25-25,-25 25,25-25,0 25,-24 0,24 0,0 0,0 0,0 0,0-25,0 25,0 0,0 0,0 0,0 0,0 25,24-25,-24 25,25-25,-25 0,25 25,-25-1,25-24,-25 25,25 0,-25-25,24 25,-24 0,0-25,25 24,-25-24,0 0,25 25,-25-25,0 0,25 0,-25 0,0 0,25-25,-25 25,0-24,24 24,-24-25</inkml:trace>
  <inkml:trace contextRef="#ctx0" brushRef="#br0" timeOffset="76105.3529">15206 7541,'0'-25,"0"25,0-25,0 25,0-25,0 25,0 0,0-25,0 25,0 0,0 0,0 0,0 0,0 0,0 0,0 25,0-25,0 0,0 25,0 0,0-25,0 25,0 24,0-24,0 0,0 0,-25 24,25-24,0 0,-25 0,25 24,0-24,-25 0,25 0,0-1,0 1,0-25,0 25,-25-25,25 0,0 25,0-25,0 0,0-25,0 25,0 0,0-25,0 0,0 1,0-1,0 0,0-25,0 26,0-1,0-25,0 25,0-24,0 24,0 0,25-24,-25 24,0 0,25 25,-25-25,25 25,-25-25,25 25,-25 0,24 0,1 0,-25 0,25 25,0-25,0 25,-1 0,1 0,0-25,0 24,0 1,-1 0,1 0,0 0,0-1,0 1,-1 0,1 0,0 0,0-1,0-24,0 25,-1-25,1 0,0 25,0-25,0 0,-1 0,1 0,0 0,-25-25,25 25</inkml:trace>
  <inkml:trace contextRef="#ctx0" brushRef="#br0" timeOffset="76321.3653">15975 7541,'0'-25,"0"0,0 0,0 0,-25 25,25-24,0 24,0-25,0 25,0 0,0 0,0 0,-25 0,25 0,0 0,0 0,0 25,0-1,0-24,0 25,0 0,0 0,0 24,0-24,0 0,0 25,0-26,0 26,0-25,0 24,0-24,0 0,0 25,0-26,0 1,0 0,0 0,0 0,0 0,0-25,0 24,0-24</inkml:trace>
  <inkml:trace contextRef="#ctx0" brushRef="#br0" timeOffset="76649.384">16892 7293,'0'0,"0"0,-24 0,24 0,0 0,-25 0,25 0,-25 0,25 0,0 0,0 0,-25 0,25 0,0 0,0 0,0 0,0 0,0 0,0 0,0 0,0 0,0 0,25 0,-25 0,25 0,-25 0,25 0,-25 0,24 0,1 0,0 0,0 0,0 0,-1 0,1 0,0 0,0 0,0 0,-1 0</inkml:trace>
  <inkml:trace contextRef="#ctx0" brushRef="#br0" timeOffset="76953.4014">16744 7342,'0'0,"-25"0,25 0,0 0,0 0,0 0,0 0,0 0,0 0,0 0,0 0,0 0,0 0,0 25,0-25,0 0,0 0,-25 25,25 0,0-25,-25 24,25 1,-25 25,25-25,-25-1,25 1,-24 25,-1-25,25-1,0 26,-25-25,25 0,0-1,0 1,0 0,0 0,0 0,0-1,0 1,25-25,-25 25,25-25,-25 25,24-25,1 0,-25 0,25 0,0 0,0 0,0 0,-1-25,26 25,-25-25,0 25,-1-25</inkml:trace>
  <inkml:trace contextRef="#ctx0" brushRef="#br0" timeOffset="77125.4113">16793 7590,'-25'0,"25"0,0 0,0 0,0 0,0 0,0 25,0-25,0 0,0 0,0 0,25 0,0-25,0 25,0 0,-1 0,1 0,25-25</inkml:trace>
  <inkml:trace contextRef="#ctx0" brushRef="#br0" timeOffset="77541.4351">17761 7392,'0'0,"0"0,0 0,0 0,0 0,0 0,0 0,0-25,-25 25,0 0,0 0,0 0,0 0,1 0,-1 0,0 0,0 0,0 0,1 0,-1 0,0 0,0 0,25 0,-25 0,25 0,0 0,0 0,0 0,0 0,0 0,0 0,0 0,0 0,0 0,0 0,0 0,0 0,0 0,0 25,0-25,25 0,-25 25,0-1,0 1,0 0,0 0,0 0,0-1,-25 26,25-25,-24 24,24-24,-25 25,25-25,-25-1,25 26,0-25,-25 0,25-1,0 1,0 0,0-25,0 25,0 0,25-25,-25 25,25-25,-25 0,25 0,-1 0,1 0,0 0,0 0,0 0,-1-25,1 25,0-25,0 0</inkml:trace>
  <inkml:trace contextRef="#ctx0" brushRef="#br0" timeOffset="77701.4442">17438 7714,'-25'0,"0"0,1 0,24 25,0-25,0 0,0 0,0 0,0 0,0 0,0 0,24 0,-24 0,25-25,25 25,-25 0,24 0,1-25,-1 25,1-24</inkml:trace>
  <inkml:trace contextRef="#ctx0" brushRef="#br0" timeOffset="78281.4774">18529 7392,'0'0,"0"-25,0 25,0 0,0-25,0 25,0 0,0 0,0 0,0 0,0 0,0 0,0 0,0 0,0 0,0 25,-24-25,24 25,0 0,0-1,0 26,-25-25,25 24,-25-24,25 25,-25-1,0-24,25 25,-24-1,24-24,-25 0,25 0,0 0,0-1,0 1,0 0,25-25,-25 25,24-25,1 0,0 0,0 25,0-25,24 0,-24-25,25 25,-1-25,1 25,24 0,-24-25,0 0,-1 25</inkml:trace>
  <inkml:trace contextRef="#ctx0" brushRef="#br0" timeOffset="78761.5049">19571 7565,'25'-24,"-25"24,0 0,0-25,0 25,0 0,0 0,0 0,0 0,0 0,0 0,0 25,0-1,-25-24,25 25,0 0,-25 0,25 24,-24-24,24 0,0 0,-25 24,25-24,-25-25,25 25,0 0,-25-25,25 0,0 25,0-25,0 0,0 0,0 0,0 0,0-25,0 25,0-25,0 0,0 0,25 1,-25-26,0 25,25-24,-25-1,25 0,-1 1,-24-1,25 25,0-24,0 24,0 0,-1 0,1 25,0 0,0 0,0 0,-1 0,1 25,0-25,-25 25,25 25,0-26,0 1,-1 25,-24-25,25 24,0-24,-25 0,25 24,-25-24,25 0,-25 25,24-26,-24-24,0 25,0 0,25 0,-25-25,0 0,0 25</inkml:trace>
  <inkml:trace contextRef="#ctx0" brushRef="#br0" timeOffset="78938.515">19745 7665,'0'0,"-25"0,25 0,0 0,0 0,0 0,0 0,0 0,25 0,-25 0,25 24,-1-24,1 0,0 0,0 0,0 0,24 0,1 0,0 0,-1-24</inkml:trace>
  <inkml:trace contextRef="#ctx0" brushRef="#br0" timeOffset="79497.547">20687 7491,'0'0,"25"0,-25 0,0 0,0 0,0 0,0 0,0 25,0-25,0 0,0 25,0-25,0 24,0 1,0 0,0 0,0 0,-25-1,25 1,0 0,0-25,0 25,0 0,0-1,0-24,0 25,0-25,0 0,0 25,0-25,0 0,0 0,0-25,0 25,0 0,0-25,0 25,0-24,0-1,0 0,0 0,0-24,0 24,0-25,0 25,25 1,-25-26,0 25,25 0,-25 25,25-24,-25 24,25-25,-25 25,24 0,-24 0,0 0,25 0,-25 25,25-25,0 0,-25 24,25-24,-25 25,25 0,-25-25,24 25,-24 0,25-25,-25 24,25-24,-25 25,25-25,-25 25,25-25,-25 0,24 0,-24 0,25 0,-25 0,25 0,-25 0,0 0,25-25,0 25,-25-25,24 25,-24-24,25-1,-25 0,25 0,0 0,-25-24,25 24,-25 0,24 25,-24-25,25 1,-25 24,0-25,25 25,-25 0,25 0,-25 25,0-25,25 24,-25 1,24 0,-24 0,25 24,0-24,-25 25,25-1,-25-24,0 25,25-1,-25 1,24-25,-24 24,0-24,0 25</inkml:trace>
  <inkml:trace contextRef="#ctx0" brushRef="#br0" timeOffset="80169.5854">17860 6672,'0'0,"0"0,0-24,0 24,0 0,0 0,0 0,0 0,0 0,0 0,0 0,0 24,0-24,0 0,0 0,0 25,0-25,0 25,0 0,0 0,0-25,0 24,0 1,0 0,0 0,0 0,0 0,0-1,0 1,0 0,0 0,25 0,-25-1,0-24,24 25,-24 0,25 0</inkml:trace>
  <inkml:trace contextRef="#ctx0" brushRef="#br0" timeOffset="80705.6161">18009 7317,'0'25,"0"-25,0 25,0 0,0-25,0 25,0-25,0 24,-25-24,25 0,0 25,0-25,0 25,0-25,-25 25,25-25,0 0,0 25,0-25,0 24,0-24,0 25,0-25,0 25,0-25,0 25,0-25,0 25,0-25,0 24,0-24,0 25,0-25,0 25,0-25,25 25,-25-25,0 25,0-25,0 24,0 1,0-25,0 25,0-25,0 25,0 0,0-25,0 24,0 1,0-25,0 25,-25 0,25 0,0-25,0 25,-25-25,25 24,0 1,0-25,0 25,-25-25,25 25,0-25,0 25,0-25,-24 24,24-24,0 25,0 0,0-25,0 25,0-25,0 25,0-25,0 24,0-24,0 25,0-25,0 25,0-25,0 25,0-25,24 25,-24-1,0-24,0 25,0-25,0 25,0-25,0 25,25-25,-25 25,0-1,0-24,0 25,0 0,0-25,0 25,-25 0,25-1,0-24,0 25,-24 0,24 0,0-25,0 25,0-1,-25 1,25 0,0 0,0 0,0-25,0 24,0 1,0 0,0 0,0-25,0 25,0 0,0-1,0-24,0 25,0 0,0-25,25 25</inkml:trace>
  <inkml:trace contextRef="#ctx0" brushRef="#br0" timeOffset="80853.6245">17984 9823,'-25'24,"25"1,0 0,0 0,0 0,-25-1,25 1,0 0,0 0,0 0,0 0</inkml:trace>
  <inkml:trace contextRef="#ctx0" brushRef="#br0" timeOffset="81017.6339">17860 10765,'0'25,"-25"0,25 24,-25-24,25 25,-25-25,25 24,0-24,-24 0,24 24,-25-24,25 0,0 25,0-25,0-1,0 1</inkml:trace>
  <inkml:trace contextRef="#ctx0" brushRef="#br0" timeOffset="86327.9376">18381 9203,'0'-25,"0"25,0-25,-25 25,25 0,0-25,0 25,0 0,0-25,0 25,0 0,0 0,0 0,0 0,0 0,0 0,0 0,0 0,0 25,0-25,0 25,0-25,0 25,0 0,0-1,0 1,0 0,0-25,0 25,0 0,-25-1,25-24,0 25,0 0,0-25,0 0,0 0,0 25,0-25,0 0,0 0,0 0,0 0,0-25,0 25,0-25,0 25,0-25,0 1,0-1,0 0,0 0,0 0,0 1,0-1,0 0,25 0,-25 0,0 1,25 24,-25-25,24 25,-24-25,0 25,25 0,-25 0,25 0,-25 0,25 0,0 25,-25-25,24 0,-24 25,25-25,0 24,-25-24,25 25,-25 0,25-25,-25 25,24-25,-24 25,25-25,-25 0,25 24,-25-24,25 0,-25 0,25 0,-25 0,0 0,24-24,-24 24,0 0,25-25,-25 25,25-25,-25 25,0-25,25 0,-25 25,0-24,25-1,-25 25,0-25,25 25,-25-25,0 25,0 0,0 0,24 0,-24 0,0 25,0-25,25 0,-25 25,25 0,-25-1,0-24,25 25,-25 0,0 0,25 0,-25-1,0 1,0 0,24 0,-24 0,0-1,0 1,25 0</inkml:trace>
  <inkml:trace contextRef="#ctx0" brushRef="#br0" timeOffset="87018.9772">19745 9054,'0'0,"0"0,0 0,0 0,0 0,0 0,0 0,0 0,0 25,0-25,0 24,0 1,0 0,0 0,0 24,0-24,0 0,0 25,0-26,0 1,0 0,0 0,0 0,0-1,0 1,0-25,0 25,0-25,0 0,0 25,0-25,0 0,0 0,0 0,0 0,0-25,0 25,0-25,0 25,0-25,0 1,0-1,0-25,0 25,-25-24,25 24,0-25,0 1,0 24,0-25,25 26,-25-1,0-25,25 25,-25 0,24 25,1-24,-25-1,25 25,0 0,0-25,-25 25,25 0,-1 0,1 0,0 25,0-25,0 0,-25 25,24-1,-24-24,25 25,-25 0,0 0,0 0,0-25,0 25,-25-1,25 1,-24 0,-1 0,25 0,-25-25,0 24,0 1,25-25,-24 0,24 25,0-25,0 0,0 0,0 0,0 0,0 0,0-25,0 25,0 0,24 0,-24 0,25 0,-25 0,25 0,0-25,0 25,-1 0,1 25,0-25,0 25,-25-25,25 25,-1-25,-24 25,25-1,-25 1,0-25,0 25,0 0,0 0,0-1,-25 1,1 0,-1-25,0 25,0 0,0-25,1 24,-1-24,-25 25,25-25,1 0,-26 0,25 0,0-25,0 25,1 0,-1-24</inkml:trace>
  <inkml:trace contextRef="#ctx0" brushRef="#br0" timeOffset="87740.0184">21308 8979,'0'0,"0"0,-25-25,25 25,0 0,0-24,0 24,0 0,0 0,0 0,0 0,-25 0,25 0,0 24,0-24,0 25,-25 0,25 0,-25 0,25 24,-24-24,-1 25,25-25,-25 24,0-24,25 0,-25 24,1-24,24 0,-25 0,25-25,-25 25,25-25,0 24,0-24,0 0,0 0,0 0,0-24,0 24,0-25,0 0,0 0,0-24,25 24,-25-25,25 25,-1-24,-24-1,25 25,0-24,0 24,0 0,-25 0,24 25,1-25,-25 25,25 0,-25 0,25 0,0 25,-25-25,24 25,1 0,0-25,-25 25,25 0,0-1,-1 1,1 0,-25 0,25 0,0-1,0-24,-1 25,-24 0,25-25,0 25,0-25,0 0,-25 0,24 0</inkml:trace>
  <inkml:trace contextRef="#ctx0" brushRef="#br0" timeOffset="87920.0287">21878 8930,'0'-25,"-25"0,25 0,0 0,0 25,0-24,0 24,0 0,0 0,0 0,0 0,-25 0,25 24,0-24,0 25,0 0,0 25,-24-26,24 26,0-25,0 25,-25-1,25 1,0-25,0 24,0-24,-25 25,25-26</inkml:trace>
  <inkml:trace contextRef="#ctx0" brushRef="#br0" timeOffset="91853.2537">2630 7491,'0'0,"0"0,0 0,0 0,0 0,0 0,0 0,0 0,0 0</inkml:trace>
  <inkml:trace contextRef="#ctx0" brushRef="#br0" timeOffset="92221.2747">2878 7491,'49'0,"-24"0,25 0,-1 0,1 0,0 0,-1 0,1 0,-1-25,26 25,-26 0,26 0,-26 0,26-25,-1 25,1 0,-1 0,-24-24,24 24,25 0,-24-25,-1 25,1 0,-1-25,0 25,26-25,-26 25,0-25,1 25,24-24,-25 24,1-25,-1 25,1-25,-1 25,1-25,-1 25,0 0,1-25,-1 25,1-24,-26 24,26-25,-1 25,-24 0,24-25,-24 25,-1 0,1-25,0 25,-1 0,1 0,-25 0,24-25,-24 25,0 0,0 0,-1 0,1 0,0 0,-25 0,25 0,-25-24,0 24,0 0,0 0,0 0,0 0,0 0,0 0,0 0,0 0,0 0,0 0,0 0,0 0,0 0</inkml:trace>
  <inkml:trace contextRef="#ctx0" brushRef="#br0" timeOffset="104989.005">6028 8632,'0'0,"0"0,0 0,0 0,0 0,0 25,0-25,0 0,0 0,0 0,-25 0,25 0,0 0,0 0,0 0,-25 0,25 0,0 0,0 25,-25-25,25 0,0 0,0 0,-24 0,24 0,0 0,-25 0,25 0,0 0,-25 24,25-24,0 0,0 0,-25 0,25 0,0 25,-25-25,25 0,0 0,-24 0,24 25,-25-25,25 0,-25 25,25-25,-25 0,25 0,-25 25,25-25,-24 0,24 24,-25-24,0 0,25 25,-25-25,25 0,-25 0,1 25,24-25,-25 0,0 25,0-25,0 25,25-25,-24 0,-1 24,0-24,0 25,0-25,1 0,24 25,-25-25,0 25,0-25,0 0,25 25,-24-25,-1 0,25 25,-25-25,0 0,25 0,-25 24,1-24,-1 0,25 25,-25-25,0 0,0 25,25-25,-25 25,1-25,-1 25,0-25,0 0,0 24,1-24,-1 25,0-25,0 25,0-25,-24 25,24-25,0 25,0-25,1 24,-1-24,0 0,0 25,0-25,25 25,-24-25,-1 25,0-25,0 0,0 25,25-25,-24 0,-1 24,0-24,0 25,0-25,25 0,-24 25,-1-25,0 25,0-25,25 0,-25 25,1-25,24 0,-25 24,0-24,25 0,-25 0,25 0,-25 25,25-25,-25 0,1 0,24 25,-25-25,25 0,-25 0,25 25,-25-25,25 0,-25 0,25 25,-24-25,24 0,-25 0,25 24,0-24,-25 0,25 25,-25-25,25 0,-25 0,25 25,-24-25,24 0,-25 0,25 25,-25-25,25 0,0 0,-25 25,0-25,25 0,-24 24,24-24,-25 0,25 25,0-25,-25 0,25 0,-25 25,25-25,-25 0,25 0,-24 25,24-25,-25 0,25 25,-25-25,25 0,-25 0,25 24,-25-24,25 0,-24 25,24-25,-25 0,25 25,0-25,-25 0,25 25,-25-25,25 0,-25 25,25-25,-24 0,24 25,0-25,-25 0,25 0,0 24,-25-24,25 0,-25 25,25-25,-25 0,25 25,0-25,-24 0,24 25,0-25,-25 0,25 0,0 0,0 0,0 25,0-25,0 0,0 0,0 0,0 0,0 0,0 0,0 0,0 0,0-25</inkml:trace>
  <inkml:trace contextRef="#ctx0" brushRef="#br0" timeOffset="108187.1879">5234 8582,'0'0,"0"0,0 0,0 0,0 0,0 0,0 0,0 0,0 0,0 0,0 0,0 0,0 0,0 0,0 0,0 0,0 0,0 0,0 0,0 0,0 0,0 0,0 0,0 0,0 0,0 0,0 0,0 0,0 0,-25 0,25 25,0-25,0 0,0 0,0 0,-24 25,24-25,0 25,0-25,0 25,-25-25,25 24,0-24,-25 25,25-25,0 25,-25 0,25 0,0-25,-25 24,25 1,0 0,-24 0,24-25,0 25,-25-1,25-24,0 25,-25 0,25 0,0-25,-25 25,25 0,0-1,-25 1,25-25,-25 25,25 0,-24 0,24-1,0-24,-25 25,25 0,0 0,-25 0,25-25,-25 24,25 1,0 0,-25 0,25 0,0-1,-24-24,24 25,-25 0,25 0,-25-25,25 25,-25-1,25 1,0-25,-25 25,25 0,-24-25,24 25,0-1,-25-24,25 25,0 0,-25-25,25 25,0-25,0 25,0-25,-25 0,25 24,0-24,0 0,0 0,0 0,0 25,0-25,0 0,0 0,0 0,0 0,0 0,0 0,0 0,0 0,0 0,0 0,0 0,0 0,0 0,0 0,0 0</inkml:trace>
  <inkml:trace contextRef="#ctx0" brushRef="#br0" timeOffset="109699.2744">4118 8657,'0'0,"0"25,0-25,25 0,-25 0,25 0,-25 0,24 0,-24 0,25 24,-25-24,25 0,-25 0,25 25,0-25,-25 25,24-25,1 25,0-25,-25 25,25-25,0 24,-1-24,1 25,0 0,-25-25,25 25,0 0,-1-1,1-24,0 25,0 0,0-25,-1 25,1 0,0-25,0 25,0-25,-1 24,1 1,0-25,0 25,0-25,-1 25,1-25,0 25,0-1,0-24,0 25,-1-25,-24 25,25 0,0-25,0 25,0-25,-1 24,1-24,0 25,0-25,-25 25,25-25,-1 25,1-25,-25 0,25 25,0-25,0 0,-25 0,24 24,1-24,-25 0,25 0,0 0,0 25,-25-25,24 0,1 0,-25 25,25-25,0 0,-25 0,25 25,-1-25,-24 0,25 0,-25 0,25 25,-25-25,25 0,0 0,-25 24,0-24,24 0,-24 0,25 0,-25 0,0 0,0 0,0 0,0 25,0-25,0 0,0 0,25 0,-25 0,0 0,0 0,0 0,0 0,0 0</inkml:trace>
  <inkml:trace contextRef="#ctx0" brushRef="#br0" timeOffset="111978.4048">2952 8855,'0'0,"25"0,0 0,0 0,-25 0,24 0,1 0,0 0,0 0,0 0,-1 0,1 0,0 0,0 0,0 0,-1-25,1 25,0 0,25 0,-26 0,1 0,0 0,0 0,0 0,24 0,-24 0,0 0,0-24,-1 24,1 0,25 0,-25 0,-1 0,1 0,0 0,0 0,24 0,-24 0,0 0,0 24,0-24,0 0,-1 0,1 0,0 0,0 0,0 0,-1 0,1 0,0 25,0-25,0 0,-1 0,1 0,0 0,0 0,-25 0,25 0,-1 0,1 25,0-25,0 0,0 0,-1 0,1 0,0 0,-25 0,25 25,0-25,-1 0,1 0,0 0,0 0,0 25,-1-25,-24 0,25 0,0 0,0 24,0-24,-1 0,1 0,0 0,0 0,0 25,0-25,-1 0,1 0,0 0,0 0,0 0,-1 0,1 0,0 25,0-25,0 0,-1 0,1 0,0 25,0-25,0 0,24 0,-24 0,0 25,0-25,-1 0,-24 0,25 25,0-25,0 0,0 0,-1 0,1 24,0-24,0 0,0 0,-1 25,1-25,0 0,0 0,0 25,-1-25,1 0,0 0,-25 25,25-25,0 0,-1 0,1 25,0-25,-25 0,25 24,0-24,0 0,-25 25,24-25,-24 0,25 0,0 25,-25-25,25 0,-25 0,25 0,-1 25,-24-25,25 0,-25 0,25 0,0 25,-25-25,25 0,-25 0,24 0,1 24,-25-24,0 0,25 0,-25 0,25 0,-25 0,0 25,25-25,-25 0,0 0,24 0,-24 0,0 0,0 0,0 0,0 0,25 0,-25 0,0 0,0 0,0 0,0 0,0 0,0 0,0 0,0 0,0 0</inkml:trace>
  <inkml:trace contextRef="#ctx0" brushRef="#br0" timeOffset="131977.5486">4068 8806,'-24'0,"-1"0,25 0,0 0,-25 0,25 0,0 0,0 0,0 0,0 0,0 0,25 0,-25 0,0 0,25 0,-25-25,24 25,1 0,-25 0,25-25,0 25,0-25,-25 25,24-25,1 25,0 0,0-24,-25 24,25-25,-25 25,24 0,-24 0,0 0,25 0,-25 0,0 0,0 0,0 0,-25 0,25 25,-24-25,24 0,-25 24,0-24,25 25,-25-25,0 0,1 25,24-25,0 0,-25 25,25-25,0 0,0 0,0 0,0 0,0 0,25 0,-25 0,24-25,-24 25,25 0,0-25,0 25</inkml:trace>
  <inkml:trace contextRef="#ctx0" brushRef="#br0" timeOffset="150944.6335">4267 8806,'0'0</inkml:trace>
  <inkml:trace contextRef="#ctx0" brushRef="#br0" timeOffset="151000.6367">4267 8806,'0'-25,"25"25,-25 0,24 0,-24 0</inkml:trace>
  <inkml:trace contextRef="#ctx0" brushRef="#br0" timeOffset="152601.7283">5309 8607,'0'0,"0"0,0 0,0 0,0 0,0 0,0 0,0 0,0 0,0 0,0 0,0 0,0 0,0 0,0 0,0 0,0 0</inkml:trace>
  <inkml:trace contextRef="#ctx0" brushRef="#br0" timeOffset="161416.2324">17438 8161,'0'0,"0"0,0 0,0 0,0 0,0 0,0 0,0 0,0 0,0 0,0 0,0-25,0 25,0 0,0 0,0 0,0 0,0 0,0 0,0 0,0 0,0 0,0 0,0 0,0 0,0 0,0-25,0 25,0 0,0 0,0 0,0 0,0 0,0 0,0 0,0 0,0 0,0 0,25 0,-25 0,0 0,0 0,0 0,0 0,0 0,0 0,0 0,0 0,0 0,0 0,0 0,0 0,0 0,0 0,0 0,0 0,0 0,0 25,0-25,0 0,0 0,-25 0,25 0,0 0,0 0,0 0,0 0,0 0,0 0,-25 0,25 0,0 25,-25-25,25 0,0 0,-24 0,24 25,-25-25,25 0,0 0,-25 0,25 24,-25-24,25 0,0 25,-25-25,25 0,-24 0,-1 25,25-25,-25 0,25 25,-25-25,25 0,-25 25,25-25,-24 24,24-24,0 0,-25 25,25-25,-25 0,25 0,-25 25,25-25,-25 0,25 25,-24-25,-1 0,25 25,-25-25,25 24,-25-24,0 0,25 25,-24-25,-1 0,0 25,25-25,-25 0,0 25,25-25,-24 0,-1 25,25-25,-25 0,25 0,-25 24,25-24,-25 0,25 0,-25 25,25-25,-24 0,24 0,-25 25,25-25,0 0,-25 0,25 25,-25-25,25 0,0 0,-25 0,25 25,-24-25,24 0,0 0,0 0,-25 24,25-24,0 0,-25 0,25 25,0-25,-25 0,25 0,0 25,-25-25,25 0,-24 0,24 25,0-25,-25 0,25 0,-25 25,25-25,-25 0,25 24,-25-24,1 0,24 25,-25-25,25 0,-25 0,25 25,-25-25,0 0,25 25,-24-25,24 0,-25 0,25 25,-25-25,25 0,-25 0,25 24,-25-24,25 0,-24 0,24 0,0 0,-25 25,25-25,0 0,0 0,0 0,0 0,0 0,0 0,0 0,0 0,0 0,0 0,0 0,0 0,0 0,0 0,0 0,0 0,0 0,0 0,0 0,0 0</inkml:trace>
  <inkml:trace contextRef="#ctx0" brushRef="#br0" timeOffset="163053.3261">14809 9203,'0'-25,"0"25,0 0,0 0,-25 0,25 0,0 0,0 0,0 0,0 0,0 0,0 0,0 0,0 25,0-25,0 0,0 24,0-24,0 25,25 0,-25 0,0 0,0-1,0 26,0-25,0 0,0-1,0 1,0-25,0 25,0 0,0 0,0-25,0 24,0-24,0 25,0-25,0 25,0-25,0 0,0 0,0 0,0 0</inkml:trace>
  <inkml:trace contextRef="#ctx0" brushRef="#br0" timeOffset="163516.3526">14685 9227,'0'-24,"0"24,0-25,25 25,-25-25,0 25,0 0,24-25,-24 25,25-25,-25 25,25 0,0-24,0 24,-25 0,24-25,1 25,0 0,0 0,0 0,-1 0,26 0,-25 25,0-25,-1 0,1 24,0-24,0 0,0 25,-1-25,1 25,0 0,0-25,-25 25,25-1,-1-24,-24 25,25 0,-25 0,0-25,0 25,25-1,-25 1,0 0,0 0,0-25,-25 25,25-1,-25 1,1-25,-1 25,0 0,0 0,0-25,1 24,-1-24,0 25,-25-25,26 25,-1-25,0 0,0 0,0 0,-24 0,24 0,0 0,25 0,-25 0,1 0,-1 0,25 0,-25 0,25 0,0 0,-25 0,25-25,0 25,0 0,0 0</inkml:trace>
  <inkml:trace contextRef="#ctx0" brushRef="#br0" timeOffset="164752.4233">16669 8210,'0'-24,"0"24,0 0,0 0,0-25,0 25,0 0,0 0,0-25,0 25,0 0,0 0,0-25,0 25,0 0,0 0,0-25,0 25,0 0,0 0,0 0,0-24,0 24,0 0,-25 0,25 0,0 0,0 0,0 0,0 0,0 0,0 0,0 0,0 0,0 0,0 0,0 24,0-24,0 0,-25 25,25 0,0 0,-24 0,24-1,0 1,0 25,-25-25,25 24,0-24,0 25,-25-26,25 26,0 0,-25-26,25 26,0-25,0 24,-25-24,25 25,0-25,0-1,0 1,0 0,0 0,0 0,-24-1,24 1,0 0,0 0,0-25,0 25,0 0,0-25,0 0,0 24,-25-24,25 0,0 25,0-25,0 0,0 0,0 0,0 0,0 0,0 0,0 0,0 0,0 0,0 0,0 0</inkml:trace>
  <inkml:trace contextRef="#ctx0" brushRef="#br0" timeOffset="165264.4525">16247 9327,'0'0,"0"0,0 0,0-25,0 25,0 0,0 0,0 0,0 0,0 0,0 0,0 0,0 0,0 0,0 25,0-25,0 24,0-24,0 25,0 0,0-25,0 25,0 0,0-1,0 1,0 0,0 0,0 0,0-1,0-24,0 25,0-25,0 25,0-25,0 25,0-25,0 0,0 0,0 25,0-25,0 0,0 0,0 0,0 0,0 0</inkml:trace>
  <inkml:trace contextRef="#ctx0" brushRef="#br0" timeOffset="165661.4752">16074 9401,'0'-25,"0"25,0 0,0-25,0 25,0 0,0-24,0 24,25 0,-25 0,0-25,0 25,24 0,-24 0,25-25,0 25,-25 0,25 0,0 0,-1 0,1 0,0 0,0 0,0 0,-1 0,-24 0,25 25,0-25,0 25,0-25,-1 24,-24-24,25 25,0 0,-25-25,25 25,-25 0,0-1,0 1,0-25,0 25,0 0,0 0,-25-1,25 1,-25-25,0 25,1 0,24 0,-25-1,0-24,0 25,0 0,1-25,-26 25,25-25,0 0,1 25,-1-25,0 0,0 0,0 0,1 0,-1 0,0 0,25 0,-25 0,0 0,25 0,0-25</inkml:trace>
  <inkml:trace contextRef="#ctx0" brushRef="#br0" timeOffset="167308.5695">15702 8260,'0'0,"0"0,0 0,0 0,0 25,25-25,-25 0,0 0,0 0,24 0,-24 0,0 0,0 25,25-25,-25 0,25 0,-25 0,0 0,25 24,-25-24,0 0,25 0,-25 25,0-25,24 0,-24 0,0 0,25 25,-25-25,0 0,25 0,-25 25,0-25,25 0,-25 0,25 25,-25-25,24 0,-24 0,25 0,-25 0,25 24,-25-24,25 0,-25 0,0 0,25 0,-25 25,24-25,-24 0,25 0,-25 0,25 25,-25-25,0 0,25 0,-25 0,25 25,-25-25,0 0,24 0,-24 0,25 25,-25-25,0 0,25 0,-25 0,25 24,-25-24,25 0,-25 0,24 25,-24-25,25 0,-25 0,25 0,-25 25,25-25,-25 0,25 0,-25 0,0 25,24-25,-24 0,25 0,-25 0,25 25,-25-25,25 0,-25 0,25 0,-25 24,0-24,24 0,-24 0,25 0,-25 25,0-25,0 0,25 0,-25 0,0 25,25-25,-25 0,0 0,0 0,0 0,25 25,-25-25,0 0,25 0,-25 0,0 0,24 0,-24 25,0-25,0 0,0 0,25 0,-25 0,0 0,25 0,-25 0,0 24,0-24,0 0,25 0,-25 0,0 0,25 0,-25 25,0-25,24 0,-24 0,0 0,25 0,-25 25,25-25,-25 0,0 0,25 0,-25 25,0-25,25 0,-25 0,24 25,-24-25,0 0,25 0,-25 0,0 0,25 24,-25-24,0 0,25 0,-25 0,0 0,0 0,25 0,-25 0,0 0,0 0,0 0,0 0,0 0,0 0,0 0,0 0,0 0,0 0,0 0,0 0,0 0,0 0</inkml:trace>
  <inkml:trace contextRef="#ctx0" brushRef="#br0" timeOffset="172651.8751">17091 9153,'0'0,"0"0,0 0,0 0,0 0,0 0,0 0,0 0,0 0,0 0,0 0,0 0,0 0,0 0,0 0,0 0,0 0,0 0,0 0,0 0,0 0,0 0,0 0,0 0,0 0,0 0,0 0,0 0,0 0,0 0,0 0,0 0,0 0,0 0,0 0,0 0,0 0,-25 0,25 0,0 0,0 0,0 25,0-25,0 0,0 0,0 25,0-25,0 24,0 1,0-25,0 25,0 0,0 0,0-1,0 1,0 0,0 0,0 0,0-1,0-24,0 25,0 0,-25-25,25 25,0-25,0 25,0-25,0 0,0 0,0 0,0 0,0 0,0 0,0 0,0 0,0 0,0 0,0 0,0 0,0 0,0 0,0 0,0-25,0 25,0 0,0-25,0 25,0-25,0 25,0-25,0 25,0-24,0-1,0 25,0-25,25 0,-25 0,0 25,0-24,0-1,25 25,-25-25,0 0,0 25,25-25,-25 25,0-24,24 24,-24-25,0 25,25 0,-25-25,0 25,25-25,-25 25,0 0,0-25,25 25,-25 0,0-24,0 24,25 0,-25 0,0-25,0 25,24 0,-24 0,0 0,0 0,0 0,0 0,0 0,0 0,25 0,-25 0,0 0,0 0,0 0,0 0,25 0,-25 25,0-25,0 0,25 24,-25-24,0 0,0 25,25-25,-25 25,0-25,0 25,24 0,-24-25,0 24,0-24,0 25,25-25,-25 25,0-25,0 25,0-25,0 25,0-25,25 24,-25-24,0 25,0-25,0 0,0 25,25-25,-25 0,0 0,0 0,0 25,0-25,0 0,25 0,-25 0,0 0,0 0,0 0,0-25,0 25,24 0,-24 0,0-25,0 25,25-25,-25 25,25-24,-25 24,0-25,25 25,-25-25,0 0,25 25,-25-25,24 1,-24 24,25-25,-25 0,25 25,-25-25,25 0,-25 25,25-24,-25 24,0-25,25 25,-25 0,0-25,0 25,24 0,-24 0,0 0,0 0,0 0,0 0,0 0,0 0,0 0,0 0,0 25,0-25,0 0,0 25,0-25,0 24,0 1,0 0,0 0,0 0,0-1,0 26,0-25,0 0,0 24,0-24,0 0,0 24,-24-24,24 0,0 0,0 0,0-1,0-24,0 25,0 0,0-25,0 25,0-25,0 25,0-25,0 0,0 24,0-24,0 0,0 0</inkml:trace>
  <inkml:trace contextRef="#ctx0" brushRef="#br0" timeOffset="176375.088">14313 10344,'24'0,"-24"0,25 0,0 0,0 0,0 0,-1 0,1 0,0 0,0 0,25 0,-26 0,26 0,0 0,-1 0,1 0,-1 0,1 0,0 0,-1 0,26 0,-26 0,1 0,24-25,-24 25,-1 0,26 0,-26 0,26 0,-26 0,26 0,-25 0,24 0,0-25,1 25,-26 0,26 0,-1 0,-24 0,24 0,1 0,-1 0,-24 0,24-25,0 25,-24 0,25 0,-1 0,0 0,1 0,-26 0,26 0,-1 0,-24 0,24 0,1 0,-26 0,26 0,-1 0,-24 0,24 0,1 0,-26 0,26 0,-1 0,0 0,-24 0,24 0,1 0,-1 0,-24 0,24 0,1 0,-1 0,0 0,-24 0,24 0,1 0,-1 0,1 0,-26 0,26 0,-1-25,1 25,-26 0,26 0,-1 0,-24 0,24 0,-24 0,24 0,-24 0,-1-24,26 24,-26 0,1 0,24 0,-24 0,0 0,-1 0,26 0,-26 0,1 0,-1-25,1 25,0 0,-1 0,26 0,-26 0,1 0,-1 0,1 0,25 0,-26 0,1 0,-1 0,26 0,-26 0,1 0,0 0,-1 0,1 0,24 0,-24 0,-1-25,1 25,24 0,-24 0,0 0,24 0,-24 0,-1 0,1 0,0-25,-1 25,1 0,-1 0,1 0,0 0,-26 0,26 0,-25-25,0 25,-1 0,1 0,0 0,0 0,0 0,-25 0,24 0,-24-24,0 24,0 0,0 0,0 0,0 0,0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04:03.756"/>
    </inkml:context>
    <inkml:brush xml:id="br0">
      <inkml:brushProperty name="width" value="0.05292" units="cm"/>
      <inkml:brushProperty name="height" value="0.05292" units="cm"/>
      <inkml:brushProperty name="color" value="#FF0000"/>
    </inkml:brush>
  </inkml:definitions>
  <inkml:trace contextRef="#ctx0" brushRef="#br0">3151 5854,'0'0,"0"0,0 0,0-25,-25 25,25 0,0 0,0 0,0 0,0 0,25 0,-25 0,0 0,24 25,-24-25,25 0,0 0,0 0,0 0,-25 0,24 0,1 0,0 0,0 0,0 0,-1 0,-24 0,25 0,-25 0,25 0,-25 0,0 0,0 0,0 0,0 0,0 0,0 0,-25 0,25 0,-25 0,1 0,24 0,-25 25,0-25,0 0,0 0,1 0,-1 25,0-25,0 0,0 0,25 0,-24 0,24 0,-25 0,25 0,0 0,0 0,0 0,0 0,0 0,0 0,0 0,25 0,-25 0,24 0,1 0,0 0,0 0,0 0,24-25,-24 25,0 0</inkml:trace>
  <inkml:trace contextRef="#ctx0" brushRef="#br0" timeOffset="1670.0955">5433 5308,'0'0,"0"0,0 0,0 0,0 0,0 0,0 0,0 0,0 0,0 0,0 0,0 0</inkml:trace>
  <inkml:trace contextRef="#ctx0" brushRef="#br0" timeOffset="2904.1661">12353 5333,'0'25,"0"-25,0 0</inkml:trace>
  <inkml:trace contextRef="#ctx0" brushRef="#br0" timeOffset="5756.3293">13048 5779,'0'0,"0"0,0 0,0 0,0 0,0 0,0 0,0 0,0 0,0 0,0 0,0 0,0 0,24 0,-24 25,0-25,25 0,0 25,-25-25,25 0,0 0,-1 25,26-25,-25 0,24 0,1 0,0 0,-1 0,1 0,0 0,-1-25,26 25,-26 0,1 0,24 0,-24-25,-1 25,1 0,0 0,-1 0,1 0,-25 0,-1 0,1 0,0-25,0 25,-25 0,25 0,-25 0,0 0,0 0,0 0,0 0,0 0</inkml:trace>
  <inkml:trace contextRef="#ctx0" brushRef="#br0" timeOffset="13259.7584">19497 13791,'-25'0,"25"0,0 0,0 0,0 0,0 0,-25 0,25 0,0 0,0 0,0 0,0 25,25-25,-25 0,25 25,0 0,-25-25,24 25,1-1,0 1,0 0,0 0,-1 0,1-1,25 1,-25 0,-1 0,1 0,0-1,0 1,-25 0,25 0,0-25,-1 25,-24-25,25 0,-25 0</inkml:trace>
  <inkml:trace contextRef="#ctx0" brushRef="#br0" timeOffset="14230.814">19770 13866,'0'0,"0"-25,0 25,-25 0,25-25,0 25,0 0,0 0,-25 0,25 0,0 25,0-25,25 25,-25 0,0-1,25 1,-25 0,24 0,-24 24,25-24,-25 25,25-25,-25-1,0 1,25 0,-25 0,0 0,25-25,-25 24,0-24,0 0,0 0,0 25,0-25,0 0,0-25,0 25,0 0,-25-24,25-1,-25 25,25-25,-25-25,0 26,1-1,-1 0,0-25,0 1,0 24,1-25,-1 26,0-26,0 0,0 26,1-1,24-25,-25 25,25 1,0-1,0 0,0 0,0 0,0 1,25-1,-1 25,-24-25,25 25,0-25,0 25,0 0,24 0,-24 0,0 0,24 0,-24 25,0-25,0 25,0-25,0 25,-1-1,-24 1,25 0,-25 0,0 0,0 24,-25-24,25 0,-24 0,24-1,-25 1,0-25,0 25,0 0,0-25,25 25,-24-25,-1 0,0 0,25 0,-25 0,0-25,25 25,0 0</inkml:trace>
  <inkml:trace contextRef="#ctx0" brushRef="#br0" timeOffset="14910.8529">20340 13519,'25'0,"0"0,-25-25,0 25,0 0,0 0,0-25,-25 25,0 0,0 0,1 25,-1-25,0 25,0-25,0 24,1 1,-1-25,0 25,25 0,-25 0,25-1,0 1,0 0,0 0,0-25,0 25,0-1,25-24,-25 25,25-25,-25 0,25 0,-1 0,-24 0,25 0,0 0,-25-25,25 25,-25-24,25 24,-25-25,24 0,-24 25,25-25,-25 0,25 1,-25-1,0 25,25-25,-25 0,25 25,-1-25,-24 25,25-24,-25 24,25 0,-25 0,25 0,-25 0,0 0,25 0,-25 0,0 0,24 0,-24 24,0-24,0 0,25 25,-25-25,0 0,0 25,25-25,-25 0,0 25,0-25,0 0,25 0,-25 25,0-25,0 0,0 0,25 0,-25 0,0 0,0 0,0 0,0 0,24 0,-24 0,0 0,25 0,-25 0,0 0,25 0,-25-25,25 25,-25 0,0 0,25 0,-25 0,0 0,0 0,0 0,24 0,-24 0,0 0,0 0,25 0,-25 25,0-25,25 0,-25 0,25 24,-25-24,25 0,-25 0,25 25,-1-25,-24 0,25 0,0 0,-25 0,25 0,0-25,-1 25,-24 0,25-24,-25 24,25 0,-25-25,0 0,25 25,-25-25,0 25,0-25,-25 1,25 24,-25-25,25 0,-25 25,1 0,24-25,-25 25,25 0</inkml:trace>
  <inkml:trace contextRef="#ctx0" brushRef="#br0" timeOffset="15602.8925">21580 13345,'0'0,"0"0,-24 0,24 0,-25 0,25 0,0 0,0 25,0-25,0 0,0 0,0 0,0 25,0-25,25 0,-25 0,24 24,-24-24,25 0,-25 0,25 0,-25-24,25 24,-25 0,25-25,-25 25,24 0,-24-25,0 25,0-25,0 25,0 0,0-25,0 25,0 0,0-24,0 24,-24 0,24 0,-25 0,25 0,0 0,-25 24,25-24,-25 25,25-25,0 25,0 0,0-25,0 25,0-1,0-24,0 25,25-25,-25 25,25-25,-25 0,25 25,-1-25,1 0,0 0,0 0,0 0,-1 0,1-25,-25 25,25 0,0-25,24 25,-24-25,0 25,-25-24,25-1,0 25,0-25,-1 25,1-25,0 25,-25 0,25-25,-25 25,25 0,-25 0,0 0,24 25,-24-25,0 0,0 25,25-25,-25 25,0-25,0 25,25-25,-25 0,25 24,-25-24,25 0,-1 0,-24 0,25 0,0 0,0 0,0-24,-1 24,1-25,0 25,0-25,0 0,-1 0,1 1,0 24,-25-25,25 0,-25 0,0 25,0-25,0 0,0 25,-25 0,25 0,0-24,0 24,0 0,0 24,0-24,0 0,0 25,0 0,0 0,0 0,0 0,0-1,0 1,0 0,0 0,0 0,0-1,0 1,0 25,-25-25,0-1,1 1</inkml:trace>
  <inkml:trace contextRef="#ctx0" brushRef="#br0" timeOffset="16450.941">20191 14759,'0'0,"-24"0,24 0,0 25,-25-25,25 0,0 24,0 1,0 0,-25 0,25 0,0-1,0 26,0-25,0 0,0-1,0 1,0 0,0 0,25 0,-25-25,0 24,0-24,0 25,0-25,0 0,0 0,0 0,0 0,0 0,0-25,-25 25,25-24,0-1,0 25,-25-25,25-25,0 26,0-1,0 0,0 0,0 0,0 1,0-1,0 0,0 25,0-25,0 25,25-25,-25 25,25 0,-25 0,25 0,-25 0,24 25,1-25,-25 25,25-25,0 25,0-25,-25 25,24-1,-24-24,25 25,-25 0,25-25,-25 25,25-25,-25 25,0-25,0 24,0-24,0 0,0 0,0 0,0 0,0 0,0-24,0 24,0-25,0 25,0-25,0 0,-25 0,25 1,0-1,0 0,0 0,0 0,0 1,25 24,-25-25,0 25,25-25,-25 25,24 0,1 0,-25 25,25-25,0 0,0 25,-25-1,24-24,1 25,-25-25,25 25,-25 0,25 0,-25-25,25 24,-25-24,0 25,24-25,-24 25,0-25</inkml:trace>
  <inkml:trace contextRef="#ctx0" brushRef="#br0" timeOffset="17228.9855">20787 14759,'0'0,"0"0,0-25,0 25,0 0,0 0,0 0,0 0,0 0,0 0,0 0,0 25,0-25,0 25,0-25,24 24,-24-24,0 25,0 0,25-25,-25 25,0-25,25 25,-25-25,0 0,25 0,-25 0,0 24,0-24,25 0,-25-24,0 24,25 0,-25-25,0 25,0 0,24-25,-24 0,0 25,0-25,0 1,25 24,-25-25,0 0,0 25,0-25,0 25,0 0,0-25,0 25,0 0,0 0,0 0,0 0,0 0,0 0,0 0,0 25,25-25,-25 25,0-25,25 25,-25-25,0 25,0-25,25 24,-25-24,24 25,-24-25,25 0,-25 25,25-25,-25 0,25 0,0 0,-25 0,24 0,1 0,0 0,-25-25,25 25,0-25,-25 25,24-24,1-1,-25 0,25 0,-25 0,25 1,-25-1,0-25,25 25,-25 1,0-26,0 0,-25 26,25-26,-25 25,0 0,25 0,-25 1,25-1,-24 25,-1 0,25 0,-25 0,25 0,-25 0,25 25,-25-1,25 1,0 0,0 0,0 25,0-26,0 1,0 25,25-25,0-1,-25 1,25 0,0 0,-1 0,1-25,0 24,0-24,0 25,-1-25,1 0,0 0,0-25,0 25,24 0,-24-24,0-1,0 25,-1-25,1 0,0 0,-25 1,25-26,-25 25,0 0,0-24,0 24,0-25,0 25,0 1,-25-1,25 0,-25 25,25 0,0 0,0 0,0 0,0 25,0 0,0-1,0 1,25 0,-25 25,0-25,25-1,-25 26,25-25,-25 0,0-25,24 24,-24 1,25 0,-25-25,25 25</inkml:trace>
  <inkml:trace contextRef="#ctx0" brushRef="#br0" timeOffset="17430.997">21704 14511,'0'-25,"0"25,25 0,-25-25,25 25,-25-25,25 25,-25 0,25 0,-1 0,1 0,0 0,0 0,24 0,-24 25,0-25,0 0,-25 25,25-25,0 25,-25-25,0 25,24-25,-24 24,0-24</inkml:trace>
  <inkml:trace contextRef="#ctx0" brushRef="#br0" timeOffset="17531.0027">22027 14412,'0'-25,"0"25,0-25,0 25,0-25</inkml:trace>
  <inkml:trace contextRef="#ctx0" brushRef="#br0" timeOffset="17971.0279">22250 14089,'0'0,"0"0,0 0,-25 0,25 0,0 0,0 25,0-25,0 25,0-1,0 1,0 25,0-25,0 24,0-24,0 25,0-1,25 1,-25 0,0-1,0-24,0 25,0-1,0-24,0 25,0-26,0 1,25 0,-25 0,0 0,0-25,0 0,0 24,0-24,25 0,-25 0,0 0,0-24,0 24,0-25,0 0,-25-25,25 26,0-26,-25 25,25-24,-25-1,25 0,0 1,-24-1,24 25,0-24,0 24,0-25,24 25,-24 1,25 24,-25-25,25 25,0 0,-25 0,25 0,-1 0,1 0,0 0,0 0,-25 25,25-1,-1-24,-24 25,25 0,-25-25,0 25,0 0,0-25,0 25,-25-25,1 24,24 1,-25-25,0 0,25 25,-25-25,0 0</inkml:trace>
  <inkml:trace contextRef="#ctx0" brushRef="#br0" timeOffset="18303.0469">22647 13990,'0'25,"0"-1,0 1,0 0,0 0,0 0,25-1,-25 1,0 0,25 0,-25 0,24-1,-24-24,25 25,-25 0,25-25,-25 0,25 25,0-25,-25 0,24 0,1 0,0-25,-25 25,25-25,-25 25,0-25,25 25,-25-24,0-1,0 25,0-25,0 0,0 25,-25 0,25 0,0 0,0 0,0 0,0 25,0-25,0 25,0 0,0-1,0 1,0-25,0 25,0 0,25-25,-25 25,0 0,0-25,0 0</inkml:trace>
  <inkml:trace contextRef="#ctx0" brushRef="#br0" timeOffset="18426.0539">22969 13990,'0'-25,"-24"25,24 0,0 0,0-25,0 25</inkml:trace>
  <inkml:trace contextRef="#ctx0" brushRef="#br0" timeOffset="19166.0963">23366 13965,'0'0,"-24"25,24-25,-25 0,25 25,-25-1,25 1,-25 0,25 0,0 0,0-1,0 1,0 0,0 0,0 0,25-1,-25 1,25-25,-25 25,25-25,-1 25,-24-25,25 0,0 0,0 0,0 0,-1 0,1 0,0-25,0 25,0-25,-1 25,1-25,0 25,0-24,-25-1,25 25,-25-25,0 0,0 25,0-25,0 25,-25-24,25 24,-25 0,25 0,-25 0,25 0,-25 0,1 0,24 24,-25-24,25 25,-25-25,25 25,-25-25,25 0,0 25,0-25,0 0,0 25,0-25,0 0,0 0,0 24,0-24,25 0,-25 0,25 0,-25 0,25 0,-25-24,24 24,-24 0,25-25,0 25,-25 0,25-25,-25 25,25-25,-25 25,0-25,24 25,-24 0,0-24,0 24,0 0,0 0,0 0,25 0,-25 0,0 24,0-24,0 25,0-25,0 0,25 25,-25 0,0-25,0 0,0 25,25-25,-25 24,0-24,25 0,-25 0,0 0,24 0,-24 0,25 0,-25-24,0 24,25 0,-25-25,25 0,-25 25,25-25,-25 0,0-24,0 24,24 0,-24-24,0-1,0 0,0 1,0 24,0-25,0 1,0-1,-24 1,24 24,0 0,0 0,0 25,0 0,0 0,0 25,0 0,0 0,0-1,0 1,0 25,0-1,0-24,0 25,24-1,-24-24,0 25,0-1,0-24,0 0,25 25,-25-26,0 1,0-25</inkml:trace>
  <inkml:trace contextRef="#ctx0" brushRef="#br0" timeOffset="19363.1075">23788 13940,'25'0,"-25"-25,25 1,-1 24,1 0,0-25,0 25,0 0,-1 0,1 25,0-25,25 24,-25-24,-1 25,1 0,0-25,-25 25,25 0,-25-25,0 24,25 1,-25-25,0 25</inkml:trace>
  <inkml:trace contextRef="#ctx0" brushRef="#br0" timeOffset="19508.1158">24185 13841,'0'0,"0"-25,0 0,0 25,0 0,0-24,0 24,0 0,0-25,0 25,0 0,25 0,-25 25</inkml:trace>
  <inkml:trace contextRef="#ctx0" brushRef="#br0" timeOffset="19979.1428">24532 13816,'0'0,"0"0,0-25,-25 25,25 0,-24 0,24 0,-25 0,0 0,25 0,-25 0,0 25,25-25,-24 25,24 0,0 0,0-25,-25 24,25 1,0 0,0 0,0 0,0-25,25 24,-25 1,0-25,24 0,-24 25,25-25,-25 0,25 0,-25 0,25 0,-25-25,25 25,-25-25,24 25,-24-24,25-1,-25 0,0 0,25 0,-25 25,25-24,-25-1,0 25,25-25,-25 25,24-25,-24 25,25 0,-25 0,25 0,-25 0,25 25,-25-25,0 25,25-25,-25 25,24-25,-24 24,0 1,0-25,0 25,0-25,0 25,0-25,25 25,-25-25,0 0,0 0,0 0,0 0,0 0,25-25,-25 25,0-25,25 25,-25-25,25 0,-25 1,24 24,1-25,-25 25,25-25,0 25,0 0,-1 0,-24 0,25 0,0 25,0-25,0 25,-1-1,-24 1,25 0,-25-25,25 25</inkml:trace>
  <inkml:trace contextRef="#ctx0" brushRef="#br0" timeOffset="20366.1649">22225 15056,'124'-24,"25"-1,0-25,0 25,24-24,-24 24,25 0,-25-24,24 24,-24 0,25 0,-25-24,0 24,-25 0,0 0,0 25,-25-25,0 1,0-1,-24 0,-26 25,1-25,-1 0,-24 25,25-24,-50 24,25 0,-25-25,0 25,0 0,0-25,0 25,0 0,0 0,0 0,0 0,0 0,0 0</inkml:trace>
  <inkml:trace contextRef="#ctx0" brushRef="#br0" timeOffset="23796.3611">12552 14858,'0'0,"-25"25,0-25,0 0,0 25,0-1,1-24,24 25,-25 0,0 25,25-26,-25 1,25 0,0 25,0-26,0 1,0 0,25 0,-25-25,25 25,0-25,-25 24,24-24,1 0,0 0,-25 0,25 0,0 0,0 0,-25-24,24-1,1 25,-25-25,25 0,-25 0,25 1,-25-26,0 25,25 0,-25-24,0 24,0 0,-25-24,25 24,-25-25,25 1,-25 24,0-25,1 25,24-24,-25 24,0 0,0 0,25 1,-25-1,25 25,0-25,0 25,0 0,0 0,0 25,0-25,0 25,0-1,25 1,-25 0,25 0,-25 24,25-24,0 25,-1-1,1-24,0 25,0-25,0-1,-1 26,-24-25,25 0,0-25,0 24,0-24,-1 25,1-25,0 0,0 0,0-25,-1 25,-24 0,25-24,0-1,-25 25,0-25,0 0,0 0,0 1,0 24,0-25,0 0,0 25,-25-25,25 25,0 0,0 0,0 0,0 0,0 25,0 0,25-25,-25 25,25-1,-25 1,25 0,-25 0,0 0,24-25,-24 24,25-24</inkml:trace>
  <inkml:trace contextRef="#ctx0" brushRef="#br0" timeOffset="23920.3682">13023 14610,'0'-25,"-25"25,25 0,-25 0,25 0</inkml:trace>
  <inkml:trace contextRef="#ctx0" brushRef="#br0" timeOffset="24192.3837">13544 14213,'-25'0,"0"0,25 0,-25 0,0 0,1 25,24-25,-25 25,25-1,-25 1,25 0,0 25,0-25,0 24,25 1,0-1,-25-24,24 25,1-1,0 1,0 0,0-26,0 26,-1 0,-24-26,25 26,0 0,-25-26,0 26,25-25,-25 0,0-1,0 1,0 0,0 0,0 0,0-25,-25 0</inkml:trace>
  <inkml:trace contextRef="#ctx0" brushRef="#br0" timeOffset="24468.3995">13420 14932,'0'-24,"24"-1,-24-25,25 25,0 1,0-1,-25 0,25-25,0 26,-1-1,1-25,0 25,0 1,0-26,-25 25,24 0,-24-24,25 24,-25 0,0 0,0 25,0-25,0 25,0-24,0 24,-25 0,25 0,0 0,0 0,-24 24,24 1,0-25,0 50,0-25,0 0,0 24,0 1,0-25,24 24,-24 1,25-25,-25 24,25-24,-25 0,25 0,-25-1,25 1,-25 0,0 0,24 0,-24-25</inkml:trace>
  <inkml:trace contextRef="#ctx0" brushRef="#br0" timeOffset="25484.4576">13693 14734,'24'0,"-24"-25,25 25,0 0,-25 0,25-25,0 25,-1 0,1-24,0 24,0-25,0 25,-1-25,1 25,0-25,0 0,0 25,-1-24,-24 24,25-25,-25 25,25-25,-25 25,0 0,0-25,0 25,-25 0,25 0,-25 0,25 0,-24 0,24 0,-25 0,25 0,-25 25,25-25,-25 25,25-25,0 25,0-1,0-24,0 25,0 0,0-25,0 25,0 0,25-25,-25 24,25-24,-25 25,25-25,-1 0,-24 0,25 0,0 0,-25 0,25 0,0 0,-25 0,24-25,1 25,-25 0,25-24,-25 24,0-25,25 25,-25-25,0 25,25-25,-25 25,0-25,24 25,-24 0,0-24,25 24,-25 0,0 0,25 0,-25 0,25 0,-25 0,0 24,25-24,-25 0,0 0,24 25,-24-25,0 0,25 25,-25-25,0 0,0 0,25 0,-25 0,0 25,0-25,25 0,-25 0,0-25,25 25,-25 0,0 0,25-25,-25 25,24-25,-24 25,0-24,25-1,-25 25,0-25,25 0,-25 25,0-25,0 25,0-24,0 24,0-25,0 25,0 0,-25 0,25 0,0 0,-25 0,25 25,0-25,-24 0,24 24,0-24,0 25,0 0,0-25,0 0,0 25,24-25,-24 25,0-25,25 0,0 0,-25 0,25 0,0 0,-25 0,24-25,1 25,0 0,0-25,0 25,-1-25,1 25,0-25,-25 1,25 24,-25-25,0 25,0-25,0 25,0-25,0 25,0-25,0 25,0 0,0 0,0 0,0 0,0 0,0 0,0 0,0 25,0-25,0 0,25 25,-25 0,0-25,24 25,-24-25,0 0,0 24,0-24,0 25,0-25,25 0,-25 0,0 0,0 0,0 0,0 0,0 0,0 0,0 0,0 0,25-25,-25 25,0-24,0-1,25 25,-25-25,0 0,25 25,-25-25,24 0,-24 25,25 0,-25 0,25 0,-25 0,25 0,-25 0,25 25,-25-25,0 25,24-25,-24 25,0-25,25 25,-25-25,0 25,0-25,25 24,-25-24,0 25,0-25,0 0,25 0,-25 0</inkml:trace>
  <inkml:trace contextRef="#ctx0" brushRef="#br0" timeOffset="25674.4685">15528 14139,'-25'0,"25"0,0 24,-25 1,25-25,0 25,-24 0,24-25,0 25,0-1,0-24,0 25,0-25,0 25,24-25,-24 25,0-25,25 0,-25 0,25 0,0 0,-25 0</inkml:trace>
  <inkml:trace contextRef="#ctx0" brushRef="#br0" timeOffset="26005.4874">15826 14114,'0'-25,"-25"25,25 0,0 0,0 0,0 0,0 25,0-25,0 0,0 0,0 0,0 0,0 0,25 0,-25 0,0 0,25 0,-25 0,24 0,-24 0,25 0,-25-25,25 25,-25 0,25-25,0 25,-25-25,0 25,0-24,0 24,0-25,0 25,0 0,0-25,-25 25,0 0,25 0,-25 0,0 25,1-25,-1 25,25-25,-25 24,25 1,-25-25,25 25,0 0,0 0,0-1,25 1,-25-25,25 25,0-25,-1 25,26-25,-25 0,24 0,-24 0,25 0,-1 0,-24 0,25-25,-25 25</inkml:trace>
  <inkml:trace contextRef="#ctx0" brushRef="#br0" timeOffset="26380.5089">14015 15379,'74'-25,"26"-25,24 1,0-1,0 1,0 24,0-25,0 1,25-1,-25 0,0 1,24 24,-24-25,-24 26,24-26,-25 25,0 0,-24 1,24-1,-50 0,26 0,-26 0,1 25,-25-24,0 24,-1-25,1 25,-25 0,0 0,0-25,0 25,0 0,0 0,0 0,0 0,0 0,0 0,0 0,0 0,0 0</inkml:trace>
  <inkml:trace contextRef="#ctx0" brushRef="#br0" timeOffset="27876.5945">3175 4812,'0'0,"0"0,0 0,0 0,0-25,0 25,0 0,0 0,0 0,0-25,0 25,0 0,0-24,0 24,25-25,-25 0,25 25,-25-25,25 0,-25 25,25-24,-1-1,1 0,0 25,0-25,0 25,-1-25,1 25,0-24,0 24,0 0,-1 0,26 0,-25 0,0 0,24 0,-24 0,25 0,-26 0,1 0,25 0,-25 24,24-24,-24 25,0-25,0 25,24 0,-24-25,0 25,0-1,0 1,-25-25,24 25,1-25,-25 25,25 0,-25-25,0 0,25 24,-25-24,0 0</inkml:trace>
  <inkml:trace contextRef="#ctx0" brushRef="#br0" timeOffset="28652.6389">4366 4762,'0'0,"0"0,0 0,0 0,0 0,0 0,-25 0,25 0,0-24,0 24,0 0,0 0,0 0,0-25,0 25,25-25,-25 25,0-25,25 0,-25 1,25 24,-25-25,24 0,1 0,-25 25,25-25,0 1,24-1,-24 25,0-25,0 0,24 0,-24 25,25-24,-25-1,24 25,-24-25,25 25,-1 0,-24-25,25 25,-1 0,-24 0,25 0,-25 0,24 0,-24 0,25 0,-26 25,1-25,25 0,-25 25,-1 0,1-25,0 24,0 1,-25 0,25-25,-1 25,-24 0,25-1,-25-24,25 25,-25-25,0 25,0-25,0 0,0 0,0 25,0-25,0 0,0 0,0 0</inkml:trace>
  <inkml:trace contextRef="#ctx0" brushRef="#br0" timeOffset="29368.6798">5755 4688,'0'0,"0"0,0 0,-25-25,25 25,0 0,0-25,0 25,0-24,0 24,25-25,-25 25,25-25,-25 0,25 25,-25-25,24 1,1-1,-25 25,25-25,0 0,0 25,-1-25,26 1,-25 24,0-25,24 0,-24 25,25-25,-25 25,24 0,1-25,-1 25,1 0,-25 0,24 0,1 0,0 25,-1-25,-24 25,25-25,-26 25,26 0,-25-1,0 1,-1 0,1 0,0 0,-25-1,25-24,-25 25,0 0,25-25,-25 25,0-25,0 25,0-25,0 24,0-24,0 0,0 0</inkml:trace>
  <inkml:trace contextRef="#ctx0" brushRef="#br0" timeOffset="30649.7531">4490 5234,'0'0,"0"0,0 0,0 0,0 0,0 0,0 0,0 0,0 0,0 0,0 0,0 0,0 0,0 0,0 0,0 0,0 0,0 0,0 0,0 0,0 0,0 0,0 0,0 0,0 0,0 0,0 0,0 0,0 0,0 0,0 0,0 0,0 0,0 0,0 0,0 0,0 0,0 0,0 0,0 0</inkml:trace>
  <inkml:trace contextRef="#ctx0" brushRef="#br0" timeOffset="32452.8562">3200 3845,'0'0,"0"0,0 0,0 0,0 0,0 0,0 0,-25 0,25 0,0 0,0 0,0-25,0 25,0 0,0 0,0-25,0 25,25-25,-25 25,25 0,-25-24,25 24,0-25,-25 25,24 0,-24-25,25 25,-25 0,25 0,-25 0,25 0,-25 25,25-25,-25 0,24 25,-24-25,0 24,0-24,0 25,0 0,0 0,0-25,0 25,0-1,0 1,0-25,0 25,-24 0,24-25,0 0,0 25,0-25,-25 0,25 24,0-24,0 0,0 0,0 0,0 0,0-24,0 24,0 0,25 0,-25 0,0 0,24 0,-24-25,0 25,25 0,-25 0,25 0,0 0,-25 0,25 25,-1-25,-24 0,25 24,-25-24,25 25,-25-25,25 25,-25 0,0-25,0 25,0-1,0 1,0-25,0 25,0 0,-25-25,25 25,-25-1,25-24,-25 0,25 25,-24-25,-1 0,25 25,-25-25,0 0,0 0,1 0,24-25,-25 25,0 0,0 0,0-25,25 25,-24 0,24-24,-25 24,25 0</inkml:trace>
  <inkml:trace contextRef="#ctx0" brushRef="#br0" timeOffset="34356.9651">4490 3795,'0'-25,"0"25,0 0,0-24,0 24,0-25,0 25,0-25,0 25,25-25,-25 25,25-25,-25 0,24 25,1 0,0-24,-25 24,25 0,0 0,-1 0,-24 0,25 0,0 0,-25 0,25 0,-25 24,0-24,25 25,-25-25,0 25,0-25,0 25,0 0,0-25,0 25,0-25,0 24,0-24,0 25,0-25,0 0,0 0,0 0,0 0,0 0,0 0,0-25,0 25,24 0,-24 0,25 0,0 0,0 0,-25 0,25 0,-1 0,1 0,0 25,0-25,0 25,-25-25,25 25,-25-25,24 25,-24-25,0 24,0-24,0 25,0 0,0-25,0 25,-24-25,-1 25,25-1,-25-24,0 25,0-25,0 25,1-25,-1 0,0 0,0 0,0 0,1 0,24 0,-25 0,0 0</inkml:trace>
  <inkml:trace contextRef="#ctx0" brushRef="#br0" timeOffset="35701.042">5929 3721,'0'0,"0"-25,0 25,0 0,0-25,0 25,0 0,24-25,-24 25,25 0,-25-25,25 25,-25 0,25 0,-25-24,25 24,-1 0,-24 0,25 24,-25-24,25 0,-25 25,25-25,-25 25,0-25,0 25,25-25,-25 25,0-25,0 25,0-25,0 0,0 24,0-24,0 0,0 0,0 0,0 0,0 0,0 0,0 0,0 0,0 0,0 0,0 0,25 0,-25 0,24 0,-24 0,25 0,0 0,-25 0,25 0,0 25,-1-25,-24 25,25 0,-25-25,25 25,-25-1,0-24,0 25,0 0,0-25,0 25,0 0,0-25,-25 24,0 1,25-25,-24 25,-1-25,0 25,25-25,-25 0,0 0,1 0,-1 0</inkml:trace>
  <inkml:trace contextRef="#ctx0" brushRef="#br0" timeOffset="36484.0868">7045 4663,'0'-25,"0"25,0 0,0 0,0-24,0 24,0 0,0-25,0 25,0-25,25 25,-25-25,24 0,1 25,-25-24,25-1,0 0,0 25,0-25,24 0,-24 1,0-1,24 25,-24-25,25 25,-25-25,24 0,1 25,-1 0,1-24,-25 24,24 0,1 0,0 0,-1 0,1 24,-1-24,1 25,-25 0,24-25,1 25,-25 0,25-1,-26 1,1 0,0 0,0 24,0-24,-1 0,1 0,-25 0,25-1,-25 1,25 0,-25-25,0 25,0 0,0-25,25 24,-25-24,0 0,0 25,0-25,0 0,0 0,0 0</inkml:trace>
  <inkml:trace contextRef="#ctx0" brushRef="#br0" timeOffset="37149.1248">7467 3770,'0'0,"0"-24,0 24,0 0,0-25,0 25,24-25,-24 25,25-25,-25 25,25-25,-25 25,25 0,0-25,-1 25,1 0,-25 0,25 0,0 0,0 0,-1 25,-24-25,25 25,-25-25,25 25,-25 0,0-25,0 25,25-1,-25-24,0 25,0 0,0-25,0 25,0-25,0 25,0-25,0 0,0 0,0 0,0 0,0-25,0 25,0 0,0 0,25-25,-25 25,0 0,24 0,1-25,-25 25,25 0,-25 0,25 0,0 25,-1-25,-24 0,25 25,-25-25,25 25,-25-1,25-24,-25 25,0 0,0-25,0 25,0 0,-25-25,25 24,-25-24,0 25,25-25,-24 25,-1-25,0 25,0-25,0 0,1 0,-1 0,0 0</inkml:trace>
  <inkml:trace contextRef="#ctx0" brushRef="#br0" timeOffset="37896.1676">8657 4663,'0'0,"0"0,0 0,0-25,0 25,0 0,25-24,-25 24,25-25,-25 25,25-25,-1 0,1 25,0-25,0 1,0-1,24 0,-24 0,25 0,-1 1,1-1,-1 0,26 0,-26 0,26 25,-25-24,24-1,-24 25,24-25,-24 25,24 0,-24 0,24 0,-24 0,24 25,-24-25,-1 25,1-1,-25-24,24 25,-24 0,0 0,0 0,-1-1,1-24,-25 25,25 0,-25 0,25-25,-25 25,0-25,0 24,0-24,0 0,0 25,0-25,0 0,25 0,-25 0</inkml:trace>
  <inkml:trace contextRef="#ctx0" brushRef="#br0" timeOffset="38536.2042">9426 3621,'0'-24,"-25"24,25 0,0 0,0-25,0 25,0-25,0 25,25 0,-25-25,25 25,-25-25,25 25,-25 0,25-24,-25 24,24 0,1 0,-25-25,25 25,-25 0,25 0,-25 25,25-25,-25 0,24 24,-24-24,0 25,0-25,0 25,0 0,0 0,0-25,0 24,0 1,0-25,-24 25,24-25,0 0,0 0,0 0,0 0,0 0,0 0,24 0,-24 0,0 0,25-25,0 25,-25 0,25 0,0 0,-1 0,1 25,0-25,0 0,0 25,-25-25,24 25,-24-25,25 25,-25-1,0-24,0 25,0-25,0 25,-25 0,1 0,24-25,-25 24,0-24,0 25,0-25,-24 25,24-25,0 0,0 0,1 0,-1 0,0 0,0 0</inkml:trace>
  <inkml:trace contextRef="#ctx0" brushRef="#br0" timeOffset="39265.2459">10418 4490,'0'-25,"0"25,0 0,0-25,25 0,0 25,-25-25,25 25,-25-24,25 24,-1-25,1 0,0 25,25-25,-26 0,26 25,-25-24,24 24,1-25,0 0,24 25,-24-25,-1 25,26-25,-26 25,26 0,-26 0,26 0,-26 0,1 25,24-25,-24 25,0-25,-26 25,26 0,0-1,-26 1,1 25,25-25,-25-1,-25 26,24-25,1 0,0-1,-25 1,25 0,-25 0,0 0,0-1,25 1,-25-25,0 25,0-25,0 0,0 25,0-25,0 0,0 0,0 0,0 0</inkml:trace>
  <inkml:trace contextRef="#ctx0" brushRef="#br0" timeOffset="40128.2952">10790 3572,'25'-25,"-25"25,0 0,0-25,25 25,-25 0,25 0,-25-25,25 25,-1 0,-24 0,25 0,0 0,-25 0,25 0,-25 0,25 25,-25-25,24 0,-24 25,0 0,0-25,0 25,0-1,0-24,0 25,0 0,-24-25,24 25,0-25,0 25,0-25,0 0,0 0,0 0,0 0,0 0,0 0,0 0,0 0,24 0,-24 0,25 0,-25 0,25 0,0 0,0 0,-1 0,-24 0,25 0,0 25,-25-25,25 24,-25-24,25 25,-25 0,0 0,0-25,0 25,0-1,-25 1,25 0,-25-25,25 25,-25 0,0-25,1 24,-1-24,25 25,-25-25,0 0,0 0,25 0,-24 0,24 0</inkml:trace>
  <inkml:trace contextRef="#ctx0" brushRef="#br0" timeOffset="40876.338">12031 4837,'0'-25,"0"25,0 0,0 0,0-25,-25 25,25-25,0 25,0-24,0 24,0-25,25 0,-25 0,24 25,-24-25,25 1,0-1,0 0,0 0,24 0,-24 1,25-1,-1 0,1 0,-1 0,1 1,0-1,-1 25,26-25,-26 0,26 25,-26-25,26 25,-26 0,26 0,-26 0,1 0,24 0,-24 0,0 0,-1 25,1-25,-25 25,24 0,-24 0,0-1,0 1,0 0,-25 0,24 0,-24-1,0 26,0-25,0 0,0-1,0-24,0 25,0 0,0-25,0 25,0-25,0 0,0 0,0 0,0 0</inkml:trace>
  <inkml:trace contextRef="#ctx0" brushRef="#br0" timeOffset="41460.3714">12452 3572,'0'0,"0"-25,0 25,0 0,0 0,0-25,0 25,0 0,0-25,0 25,0 0,0 0,25-24,-25 24,25 0,-25 0,25 0,0 0,-1 0,1 0,-25 0,25 0,0 0,0 0,-25 0,24 0,-24 24,25-24,-25 25,0-25,0 25,25-25,-25 25,0-25,0 25,0-25,0 24,0-24,0 0,0 25,0-25,0 0,0 0,0 0,0 0,0 0,0 0,0 0,0 0,25 0,-25 0,25 0,-1 0,-24 0,25 0,0 0,0 25,-25-25,25 25,-1-25,-24 25,0 0,25-25,-25 24,0 1,0-25,-25 25,25 0,-24 0,-1-25,0 24,0-24,0 25,1 0,-1-25,0 0</inkml:trace>
  <inkml:trace contextRef="#ctx0" brushRef="#br0" timeOffset="42764.446">13668 4688,'0'0,"0"0,25-25,-25 25,0-25,24 1,-24 24,25-25,-25 0,25 0,0 0,0 1,-1-1,1 0,25 0,-25 0,24 1,-24-1,25 0,-1 0,1 0,-1 25,1-24,0 24,24 0,-24-25,-1 25,1 0,0 0,-1 25,1-25,-1 0,1 24,0 1,-26 0,26-25,-25 25,24 0,-24-1,-25 1,25 0,0-25,-25 25,25 0,-25-25</inkml:trace>
  <inkml:trace contextRef="#ctx0" brushRef="#br0" timeOffset="45198.5852">13965 3497,'0'-24,"0"24,0 0,0 0,0 0,0 0,0-25,0 25,25 0,-25 0,0 0,25-25,0 25,-25 0,25 0,-1-25,-24 25,25 0,0 0,0 0,-25 25,25-25,-1 0,-24 25,25-25,-25 25,25-25,-25 24,0-24,0 25,0 0,0-25,0 25,-25 0,25-25,-25 24,25-24,0 25,-24-25,24 0,0 25,0-25,0 0,0 0,0 0,0 0,0 0,24 0,-24 0,25 0,0 0,-25 0,25 0,0 25,-1-25,1 0,0 25,0-25,0 25,-1-1,-24-24,25 25,-25 0,25 0,-25 0,0-1,0 1,0 0,-25 0,0 0,1-1,-1 1,0 0,0-25,0 25,1-25,-1 0</inkml:trace>
  <inkml:trace contextRef="#ctx0" brushRef="#br0" timeOffset="46572.6638">15280 4986,'0'0,"0"0,0 25,0-25,0 0,0 0,-25 0,25 24,-25-24,1 0,-1 25,0-25,0 0,0 25,25-25,-24 0,-1 0,25 0,-25 0,25 0,0 0,0 0,-25 0,25-25,0 25,0-25,0 25,-25-24,25 24,0-25,0 0,0 25,0-25,0 25,0-25,25 1,-25 24,25 0,-25-25,25 25,-25 0,25 0,-25 0,24 0,1 0,0 0,-25 0,25 25,0-1,-25-24,24 25,-24 0,25 0,-25 24,0-24,0 0,0 0,-25 24,1-24,24 0,-25 25,-25-26,25 1,1 25,-1-25,0-1,-25 1,26 0,-1-25,0 25,25-25,-25 0,0 0,25 0,-24 0,24 0,0-25,-25 0,25 0,0 1,0-1,0 0,0 0,25 25,-25-25,24 1,-24 24,25-25,0 25,0 0,-25 0,25 0,-1 25,1-25,0 24,-25-24,25 25,0-25,-1 25,-24-25,25 25,0 0,-25-25,25 0,0 24,-1-24,-24 0,25 0,0 0,0 0,0 0,-25 0</inkml:trace>
  <inkml:trace contextRef="#ctx0" brushRef="#br0" timeOffset="46816.6778">15627 4986,'0'-25,"0"25,0 0,-25 0,25 0,-24 0,24 0,0 0,-25 0,25 25,-25-25,25 25,0-25,0 24,0 1,0-25,0 25,0 0,25 0,0-25,-25 24,24 1,1-25,0 25,0 0,0-25,0 25,-1-1,1-24,-25 25,25 0,-25-25,25 25,-25-25,0 25,0-25,0 24,0-24,-25 25,25-25,-25 25,0-25</inkml:trace>
  <inkml:trace contextRef="#ctx0" brushRef="#br0" timeOffset="46967.6864">15702 4986,'25'-25,"24"0,-24 0,25 1,-26-1,26 0,-25 0,24 0,-24 0,25 1,-25-1,24 25,-24-25,0 25,-25 0</inkml:trace>
  <inkml:trace contextRef="#ctx0" brushRef="#br0" timeOffset="53584.0649">3399 6449,'0'0,"0"0,0 0,0 0,0 0,0 0,0 0,0 0,0 0,0 0,0-25,0 25,0 0,0 0,0 0,0-24,24 24,-24 0,0 0,25-25,-25 25,25-25,-25 25,25-25,0 25,-25-25,24 1,1 24,0-25,0 25,0-25,-1 25,1-25,0 25,0-25,0 25,-1 0,1-24,0 24,0 0,0 0,24 0,-24 0,0 0,0 0,0 0,-1 0,1 0,0 24,0-24,0 25,-1-25,1 25,-25 0,25-25,-25 25,25-25,-25 24,25-24,-25 25,24-25,-24 25,0-25,0 25,25-25,-25 0</inkml:trace>
  <inkml:trace contextRef="#ctx0" brushRef="#br0" timeOffset="54293.1054">4564 6400,'0'0,"25"-25,0 0,0 25,0-25,-1 0,1 25,0-24,0 24,0-25,-1 25,26-25,-25 25,0 0,24 0,-24 0,0 0,0 0,24 0,-24 0,0 25,0-25,0 0,-1 25,1-1,-25-24,25 25,0 0,-25-25,25 25,-1 0,-24-25,25 24,-25 1,0 0,25-25</inkml:trace>
  <inkml:trace contextRef="#ctx0" brushRef="#br0" timeOffset="54901.1402">5681 6424,'0'-24,"0"24,0 0,0 0,-25-25,25 25,0 0,0-25,0 25,0 0,0-25,0 25,25-25,-25 25,24-24,-24-1,25 25,0-25,-25 25,25-25,0 25,-1-25,1 25,0 0,0-24,0 24,24 0,-24 0,0 0,0 0,24 0,-24 0,0 0,25 0,-26 0,1 0,0 0,0 24,24-24,-49 0,25 25,0-25,0 25,0 0,-25-25</inkml:trace>
  <inkml:trace contextRef="#ctx0" brushRef="#br0" timeOffset="55501.1745">6970 6424,'0'0,"0"0,0 0,0-24,0 24,0 0,0 0,0 0,0-25,0 25,0-25,0 25,0-25,0 25,25-25,-25 25,25-24,-25 24,25-25,0 0,-1 25,1-25,0 0,0 25,25-24,-26 24,1-25,25 25,-25 0,24-25,-24 25,25 0,-26 0,26 0,-25 0,24 25,-24-25,25 0,-25 25,-1-25,1 24,0 1,0-25,0 25,-1 0,1 0</inkml:trace>
  <inkml:trace contextRef="#ctx0" brushRef="#br0" timeOffset="56100.2088">8384 6499,'0'0,"0"0,0 0,0-25,0 25,0 0,0 0,0 0,0-25,25 25,-25 0,0-25,25 25,-25-24,25-1,0 25,-25-25,24 0,1 25,0-25,0 1,0 24,-1-25,26 0,-25 25,0-25,24 25,-24-25,25 25,-1-24,-24 24,25 0,-1 0,-24 0,25 0,-1 0,1 0,-25 0,24 0,1 24,-25-24,24 25,-24-25</inkml:trace>
  <inkml:trace contextRef="#ctx0" brushRef="#br0" timeOffset="56652.2403">9625 6400,'-25'0,"25"0,0-25,0 25,0-25,0 25,0-25,0 25,0-25,25 25,-25-24,0-1,0 0,24 25,-24-25,25 0,0 1,-25 24,25-25,0 25,-1-25,1 25,25-25,-25 25,-1 0,26 0,-25-25,24 25,-24 0,25 0,-1 0,-24 0,25 25,-1-25,1 0,-25 25,25-25,-1 25,1-25,-1 25,1-25,-25 24,24 1</inkml:trace>
  <inkml:trace contextRef="#ctx0" brushRef="#br0" timeOffset="57416.284">11237 6325,'0'0,"0"0,0 0,0 0,0 0,0-25,0 25,0 0,0-24,0 24,0 0,0-25,25 0,-25 25,24-25,-24 25,25-25,0 1,0 24,0-25,24 25,-24-25,25 25,-25-25,24 25,1-25,24 25,-24 0,-1-24,26 24,-26 0,26 0,-26 0,26 0,-1 0,-24 0,-1 24,26-24,-26 25,1 0,0 0,-1 0,-24-1,25 1</inkml:trace>
  <inkml:trace contextRef="#ctx0" brushRef="#br0" timeOffset="61347.5089">15280 6623,'-25'0,"25"0,0 0,-25 0,25 0,0-25,0 25,0 0,0 0,0 0,0-25,0 25,0 0,25 0,-25-25,25 25,-25 0,25 0,0-24,-1 24,1 0,-25 0,25 0,0 0,0 0,-25 24,24-24,-24 0,0 25,25-25,-25 0,0 25,0 0,0-25,0 25,0-25,-25 24,25 1,0-25,-24 25,24-25,0 0,0 25,0-25,-25 0,25 0,0 0,0 0,0 0,0 0,0 0,25 0,-25 0,0 0,24 0,-24 0,25 0,0 0,-25 0,25 0,0 0,-1 0,26 25,-25-25,0 24,-25-24,25 25,-1-25,1 25,-25 0,25 0,-25 0,0-25,0 24,0 1,0 0,-25-25,0 25,25 0,-24-25,-1 24,0 1,0-25,0 0,-24 0,24 25,0-25,0 0,0 0,1-25,-1 25,0 0,0-25,0 1,25 24,-24-25</inkml:trace>
  <inkml:trace contextRef="#ctx0" brushRef="#br0" timeOffset="61689.5285">16123 6573,'0'0,"0"0,0 0,0 0,0 0,0 0,0 0,0 0,0 0,25 0,-25 0,25-25,0 25,0 0,-1-24,1 24,0 0,0-25,0 25,-1 0,1 0,0 0,-25 0,25 0,-25 0,0 25,25-25,-25 24,0-24,0 25,24 0,-24 0,0 0,0 24,0-24,0 0,0 24,0-24,0 0,0 25,0-25,0-1,0 1,0 0,0 0,0 0,0-1,0 1,0-25,0 25,25-25</inkml:trace>
  <inkml:trace contextRef="#ctx0" brushRef="#br0" timeOffset="61843.5373">16347 6970,'0'0,"-25"0,25 0,0 0,0-25,0 25,0 0,0 0,25 0,-25-24,24 24,1 0,0-25,25 25,-1 0,1-25,-1 0</inkml:trace>
  <inkml:trace contextRef="#ctx0" brushRef="#br0" timeOffset="63028.6051">4068 5904,'0'0,"-24"0,24 0,0 0,0 0,-25 0,25 0,0 0,0 0,0 0,0 0,0 0,0 0,0 0,0 0,0 0,0 0,0 0,0 0,0 24,0-24,0 0,0 25,0 0,0 0,0 0,0-25,0 24,0 26</inkml:trace>
  <inkml:trace contextRef="#ctx0" brushRef="#br0" timeOffset="64093.666">4862 5904,'0'-25,"25"25,-25 0,25 0,-25 0,24 0,-24 0,25 0,-25 0,0 25,25-25,-25 24,0 1,0-25,0 25,-25 0,25 0,-25-1,25 1,-24 0,-1 0,25 0,-25-1,25 1,-25-25,25 25,-25-25,25 25,0-25,0 25,0-25,0 0,0 0,0 0,0 0,0 0,0 0,0 0,25 0,-25 0,25-25,0 25,-25 0,25 0,24-25,-24 25,0-25,25 25</inkml:trace>
  <inkml:trace contextRef="#ctx0" brushRef="#br0" timeOffset="64871.7105">5879 5879,'-25'0,"25"0,0 0,0 0,0 0,0-25,0 25,0 0,0 0,0 0,0 0,0 0,0-25,25 25,-25 0,25 0,-25 0,25-25,-25 25,24 0,1 0,-25 0,25 0,-25 0,0 0,25 25,-25-25,0 0,0 25,25-25,-25 0,0 25,0-25,0 25,0-25,0 0,0 24,-25-24,25 0,0 0,0 25,0-25,0 0,0 0,0 0,0 0,0 0,0 0,0 0,25-25,-25 25,0 0,0 0,24 0,-24 0,25 0,-25 0,25 0,-25 0,25 25,-25-25,25 0,-25 0,0 25,25-25,-25 0,0 25,0-25,0 0,0 25,-25-25,25 0,-25 24,25-24,-25 0,25 25,-25-25,25 0,-25 0,1 0,24 0,-25 0</inkml:trace>
  <inkml:trace contextRef="#ctx0" brushRef="#br0" timeOffset="65739.7601">7194 5804,'0'0,"0"0,0 0,0 0,0 0,0 0,0 0,0 0,0 0,0 0,0 0,0 0,0 0,0 0,0 25,0-25,0 0,0 25,25-25,-25 0,0 25,0-25,24 25,-24-25,0 0,25 0,-25 0,25 24,-25-24,25 0,-25 0,25 0,-25 0,0 0,24 0,-24-24,0 24,25 0,-25 0,0-25,25 25,-25 0,0 0,0-25,0 25,0 0,25 0,-25 0,0 0,0 0,0 0,0 0,0 0,0 0,0 0,25 0,-25 25,0-25,24 25,1-25,-25 24,25 1,0-25,-25 25,25 0,-1 0,-24-1,25-24,0 25</inkml:trace>
  <inkml:trace contextRef="#ctx0" brushRef="#br0" timeOffset="66331.794">8806 5978,'0'-25,"-25"25,25 0,-25 0,1-25,24 25,0 0,-25 0,25 0,0 0,0 0,0 0,0 25,0-25,0 0,0 0,0 25,0-25,25 0,-25 25,24-25,-24 25,25-25,-25 0,25 24,0-24,0 25,-25-25,24 25,1 0,0-25,-25 25,25-25,-25 24,25-24,-25 25,24-25,-24 0,0 25,0-25,0 0,0 25,0-25</inkml:trace>
  <inkml:trace contextRef="#ctx0" brushRef="#br0" timeOffset="66492.8032">8806 5953,'0'0,"25"-25,0 25,-1-24,1-1,0 25,0-25,0 0,-1 25,1-25,25 25</inkml:trace>
  <inkml:trace contextRef="#ctx0" brushRef="#br0" timeOffset="67275.848">10443 5507,'0'0,"0"0,0 0,0 0,0 0,0 0,0 0,-25 0,25 24,0-24,0 0,-24 25,24 0,-25 0,25 0,-25-1,25 1,-25 0,25 0,-25 0,25-1,-25 1,25 0,0 0,0 0,-24 0,24-1,0 1,0-25,0 25,24 0,-24-25,0 25,25-25,-25 24,25-24,-25 0,25 0,-25 25,25-25,0 0,-25-25,24 25,1 0,0 0,0-24,-25 24,25-25,-1 25,-24-25,25 25,-25-25,25 25,-25-25,0 25,0 0,0-24,0 24,0 0,-25-25,25 25,-25 0,25 0,-24 0,24 0,-25 0,0 0,25 25</inkml:trace>
  <inkml:trace contextRef="#ctx0" brushRef="#br0" timeOffset="67950.8866">11758 5730,'0'0,"-25"-25,25 25,0 0,0 0,0 0,0 0,0 0,0 0,0 0,0 0,0 0,25-25,-25 25,25 0,-25 0,24 0,1 0,0 0,-25 0,25-25,0 25,-1 0,1 0,-25 0,25 0,0 0,-25 0,25 0,-25 0,0 0,24 0,-24 0,0 25,0-25,0 25,0-25,25 25,-25 0,0-1,0 1,0 0,0 0,0 0,0 0</inkml:trace>
  <inkml:trace contextRef="#ctx0" brushRef="#br0" timeOffset="68959.9443">13792 6127,'25'-25,"24"25,-24-25,25 0,-1 25,1-24,-1 24,1-25,24 0,-24 25,24 0,-24-25,24 25,1 0,-1 0,1-25,-1 25,1 0,-1 25,0-25,1 25,-26-25,26 25,-26 0,1-25,0 24,-1 1,-24 25,0-25,0-1,-1 1</inkml:trace>
  <inkml:trace contextRef="#ctx0" brushRef="#br0" timeOffset="69961.0016">14387 6474,'0'0,"0"25,0-25,0 0,-25 0,25 25,0-25,-25 0,1 0,-1 24,25-24,-25 0,0 0,0 0,1-24,24 24,-25 0,25 0,0-25,0 25,0 0,0 0,0-25,0 25,0 0,0-25,25 25,-25-25,24 25,1-24,-25 24,25-25,0 0,-25 25,25-25,-1 0,1 1,-25 24,25-25,-25 0,0 0,25 25,-25-25,0 1,0 24,0-25,-25 25,0-25,25 25,-25 0,1 0,-1 0,0 0,0 0,0 0,-24 25</inkml:trace>
  <inkml:trace contextRef="#ctx0" brushRef="#br0" timeOffset="70836.0516">14412 6052,'-25'0,"25"-24,0 24,0 0,-25 0,25 0,0 0,0 0,-25 0,25 0,0 0,0 24,0-24,0 0,-24 0,24 25,0-25,0 25,0-25,0 25,0-25,0 25,0-1,24-24,-24 25,0 0,25-25,-25 25,0 0,25-25,-25 24,25 1,0-25,-25 25,24-25,1 25,-25-25,25 25,-25-25,25 24,0-24,-25 25,0-25,25 25,-25-25,0 0,0 25,0-25,0 25,0-25,-25 0,25 24,-25-24,25 25,-25-25,0 25,0-25,1 25,-1-25,0 0,0 0,0 0,1 0,-1 0,25 0,-25-25,25 25,0 0,0-25,0 25,0-25,0 25,0-24,0-1,0 25,25-25,0 0,-25 0,24 1,1-1,0 0,0 0,0 0,-1 1,1 24,-25-25,25 0,0 0,0 0,-25 25,25-24,-25 24,0-25,0 25,0 0,0-25,0 25,0 0,-25 0,25 0,-25 0,25 0,-25 0,0 0</inkml:trace>
  <inkml:trace contextRef="#ctx0" brushRef="#br0" timeOffset="73024.1768">14536 6350,'0'0,"0"0,0 0,0 0,0 0,0 0,0 0,0 0,0 0,0 0,0 0,0 0,0 0,0 0,0 0,0 0,0 0,0 0,0 0,0 0,0 0,0 0,0 0,0 0,0 0,0 0,0 0,0 0,0 0,0 0,0 0,0 0</inkml:trace>
  <inkml:trace contextRef="#ctx0" brushRef="#br0" timeOffset="74396.2552">16396 7342,'0'0,"0"0,0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77688.4435">769 8756,'0'0,"0"0,-25 0,25 0,0 0,0 0,0 0,0 0,0 0,0 0,0 0,0 0,0 0,0 0,0 0,0 0,25 0,-25 0,0 0,25 0,-25 0,25 0,-25 0,25 0,0 0,-1 0,1 0,0 0,0 0,0 0,-1-25,1 25,0 0,0 0,-25 0,25 0,-1-25,1 25,0 0,-25 0,25 0,-25 0,0 0,0 0,25-24,-25 24,0 0,0 0,0 0,0 0,0 0,-25 0,25-25,0 25,0 0,-25 0,25-25,0 25,-25 0,25-25,0 25,-25 0,25 0,0 0,0 0,-24-25,24 25,0 0,0 0,0 0,0 0,0 0,0 0,0 0,0 0,0 0,24 0,-24 0,0 0,25 25,-25-25,25 0,-25 0,25 0,-25 25,25-25,-1 0,-24 0,25 25,-25-25,25 0,-25 25,25-25,-25 0,0 24,0-24,0 25,0 0,0-25,-25 25,25 0,-25-1,0 1</inkml:trace>
  <inkml:trace contextRef="#ctx0" brushRef="#br0" timeOffset="83780.792">3547 8186,'-24'0,"24"0,0 0,0 0,0 0,0 0,0 0,0 0,0 0,0 0,0 0,0 0,0-25,0 25,0 0,0-25,0 25,24-25,-24 0,25 25,-25-24,25-1,0 0,-25 25,25-25,24 0,-24 0,0 1,0-1,24 25,-24-25,25 0,-26 25,26 0,-25 0,25 0,-26 0,26 0,-25 0,0 25,-1-25,1 25,0 0,0-1,0 1,-1-25,-24 25,25 0,-25 0,0 0,25-25,-25 24,0 1</inkml:trace>
  <inkml:trace contextRef="#ctx0" brushRef="#br0" timeOffset="84599.8389">3597 7615,'0'0,"0"0,0-25,0 25,0 0,0 0,0-25,0 25,0 0,0-24,25 24,-25 0,0-25,25 25,-25-25,24 25,-24 0,25 0,0 0,-25 0,25 0,-25 0,25 25,-25-25,0 25,24-25,-24 24,0 1,0 0,0 0,0 0,-24 24,24-24,-25 0,25 0,-25 24,25-24,-25-25,25 25,-25 0,25-25,0 24,-24-24,24 0,0 0,0 0,0 0,0 0,0 0,0 0,24 0,-24 0,25-24,-25 24,25 0,0-25,0 25,-1-25,26 0,-25 25,0-25,24 25,-24-24,25-1,-25 25,-1-25</inkml:trace>
  <inkml:trace contextRef="#ctx0" brushRef="#br0" timeOffset="85391.8842">4515 8260,'0'0,"0"-25,0 25,0-25,0 25,0-24,25-1,-25 25,0-25,24 0,-24 0,25 1,0 24,-25-25,25 0,0 0,-1 0,1 0,25 1,-25-1,-1 25,1-25,25 25,-25-25,-1 25,1 0,25-25,-25 25,0 0,24 25,-24-25,0 25,0-25,-1 25,-24 0,25-1,0-24,0 25,-25 0,25 0,-25 0,0 0,24-1,-24 1,0 0,0-25,25 25,-25-25,0 25</inkml:trace>
  <inkml:trace contextRef="#ctx0" brushRef="#br0" timeOffset="85951.9162">4664 7466,'0'0,"0"0,0 0,0 0,0-25,0 25,0 0,0-24,0 24,24 0,-24 0,25-25,0 25,-25 0,25 0,0 0,-1 0,-24 0,25 0,-25 25,25-25,-25 0,25 24,-25-24,0 25,0 0,0-25,0 25,0-25,0 25,0-25,0 24,0-24,0 0,0 25,0-25,0 0,0 0,0 0,0 0,0 0,0 0,0 0,0 0,25-25,-25 25,24 0,-24 0,25 0,0 0,-25-24,25 24,0 0,0 0,-25 24,24-24,1 0,-25 25,25-25,-25 0,0 25,0-25,0 25,0 0,0-25,0 24,-25 1,0-25,1 25,-1 0,0 0,0-25,0 24,0-24,1 25,-1-25,0 0,0 0,0 0,25 0,-24 0</inkml:trace>
  <inkml:trace contextRef="#ctx0" brushRef="#br0" timeOffset="86551.9505">5656 8210,'-25'0,"25"0,0 0,0-24,0 24,-25 0,25-25,0 25,0-25,0 25,0-25,0 0,0 25,0-24,25-1,-25 0,25 25,-25-25,25 0,-1 0,1 1,0-1,0 25,0-25,24 0,-24 0,25 25,-26-24,26 24,-25-25,24 25,-24 0,0 0,25 0,-25 25,-1-25,1 24,0-24,0 25,-25 0,25 0,-1 0,-24-1,25-24,-25 25,25 0,-25 0,0-25,0 25,25-25,-25 25,0-25,0 0,0 0,0 0,0 24</inkml:trace>
  <inkml:trace contextRef="#ctx0" brushRef="#br0" timeOffset="86948.9732">5755 7541,'-25'-25,"25"25,-25-25,25 25,0 0,-24-25,24 25,0 0,0-25,0 25,0 0,0 0,0 0,24-24,1 24,-25 0,25 0,-25 0,25 0,-25 0,25 0,-25 0,24 24,-24-24,0 0,25 25,-25 0,0 0,0 0,0-1,0 1,-25 0,1 0,24 0,-25-1,25 1,-25 0,25-25,-25 25,25-25,0 0,0 0,0 0,0 0,0 0,0 0,0 0,25 0,-25-25,25 25,0-25,-1 25,26-25,-25 1,24 24,-24-25,25 25</inkml:trace>
  <inkml:trace contextRef="#ctx0" brushRef="#br0" timeOffset="87464.0027">6846 8161,'0'0,"0"-25,-24 25,24 0,0 0,0 0,0-25,0 25,0 0,0-25,0 1,0 24,0-25,24 0,-24 0,25 25,-25-25,25 0,0 1,0-1,-1 0,1 25,25-25,-25 0,24 25,-24-24,25 24,-25-25,24 25,-24 0,25 0,-26 25,26-25,-25 24,0-24,-1 25,1 0,0-25,0 25,0 0,-25-1,24 1,-24 0,25 0,-25 0,25-25,-25 25,0-1,0 1,0-25,0 25</inkml:trace>
  <inkml:trace contextRef="#ctx0" brushRef="#br0" timeOffset="87972.0317">7169 7392,'0'-25,"0"25,0-25,0 25,25-25,-25 25,0 0,25-24,-25 24,24 0,-24-25,25 25,-25 0,25 0,0 0,-25 0,25 0,-25 0,24 25,-24-25,0 0,25 24,-25 1,0-25,0 25,0 0,0-25,0 25,0-25,0 24,0-24,0 0,0 25,0-25,0 0,0 0,0 0,0 0,0 0,0 0,0 0,0 0,25 0,-25 0,25 0,-25 0,25-25,-1 25,-24 0,25 0,0 0,0 25,-25-25,25 0,-25 25,24-25,-24 0,0 25,0-25,0 25,0-25,0 24,0-24,0 25,0-25,-24 0,-1 25,25-25,-25 0,0 25,0-25,1 0,-1 0,25 0,-25 0,0 0</inkml:trace>
  <inkml:trace contextRef="#ctx0" brushRef="#br0" timeOffset="88576.0663">8062 8161,'0'0,"0"0,0 0,0 0,0-25,0 25,0 0,25-25,-25 0,24 25,-24-24,25-1,0 0,0 0,0 0,0 0,-1 1,1 24,25-25,-25 0,-1 0,26 0,-25 25,24-24,-24 24,25-25,-25 25,24 0,-24 0,0 0,24 0,-24 0,0 25,0-25,0 24,-1-24,1 25,0-25,0 25,-25 0,25 0,-1-1,-24-24,25 25,-25 0,25-25,-25 25,0 0,25-25,-25 0,0 0</inkml:trace>
  <inkml:trace contextRef="#ctx0" brushRef="#br0" timeOffset="88980.0894">8657 7417,'0'0,"0"-25,0 25,0-25,0 25,25-25,-25 25,0 0,25-25,-25 25,25 0,-25 0,24 0,-24 0,25 0,0 0,-25 0,25 0,-25 25,0 0,0-25,25 25,-25 0,0-1,0 1,0 0,-25 0,25 0,-25-25,25 24,-25 1,25-25,0 25,0-25,0 0,0 0,0 0,0 0,0 0,0 0,25 0,-25 0,25 0,-25 0,25-25,-1 25,1 0,0-25,25 25,-26 0,1-24</inkml:trace>
  <inkml:trace contextRef="#ctx0" brushRef="#br0" timeOffset="89528.1207">9674 8111,'-25'0,"25"-25,0 25,0 0,0 0,0 0,0-24,0 24,0-25,25 25,-25-25,25 0,-25 0,25 25,0-25,-1 1,1-1,0 0,0 25,24-25,-24 0,25 1,-1 24,1-25,-25 0,24 25,1 0,0-25,-1 25,1 0,0 0,-1 0,-24 0,25 25,-1-25,-24 25,25-25,-26 25,1-1,0 1,0-25,0 25,-1 0,1 0,-25-1,25 1,-25 0,25-25,-25 25,0 0,25-25,-25 25,0-25,0 0</inkml:trace>
  <inkml:trace contextRef="#ctx0" brushRef="#br0" timeOffset="90031.1495">10418 7417,'0'0,"0"-25,0 25,0 0,25-25,-25 25,0 0,25-25,-25 25,25 0,0 0,-25-25,24 25,1 0,0 0,0 0,0 0,-1 0,1 0,0 25,0-25,-25 0,25 25,-25-25,24 25,-24 0,0-25,0 24,0 1,0-25,0 25,0-25,0 25,0-25,0 0,0 0,0 25,0-25,0 0,0 0,0 0,0 0,0 0,0 0,0 0,0 0,25 0,-25 0,25 0,-25 0,25 0,0 0,-1 0,-24 0,25 0,0 0,-25 24,25-24,0 0,-25 25,0-25,0 0,0 25,0-25,0 25,0-25,0 25,0-25,-25 24,0-24,0 25,25-25,-25 0,1 25,-1-25,0 0</inkml:trace>
  <inkml:trace contextRef="#ctx0" brushRef="#br0" timeOffset="90604.1823">11535 7987,'0'0,"0"0,24-25,-24 25,0-25,25 25,-25-24,25-1,-25 25,25-25,0 0,-1 0,1 25,0-24,0-1,0 0,24 25,-24-25,25 25,-1-25,-24 25,25-24,-1 24,-24 0,25 0,-1 0,1 0,-25 0,24 24,1-24,-25 25,24-25,-24 25,0 0,25-25,-26 25,1-1,0 1,0 0,-25-25,25 25,-1 0,-24-25,25 24,-25-24,25 25,-25-25,0 25,0-25</inkml:trace>
  <inkml:trace contextRef="#ctx0" brushRef="#br0" timeOffset="90984.204">12452 7491,'25'0,"-25"0,25-25,-25 25,25-25,0 25,-25 0,24-24,1 24,0 0,0 0,0 0,-25 0,24 0,1 0,0 0,-25 24,25-24,-25 25,25-25,-25 25,0 0,0-25,0 25,0-1,0-24,-25 25,25 0,0-25,-25 25,25-25,0 25,0-25,0 0,0 0,0 0,0 0,0 0,0 0,0 0,25 0,-25 0,25 0,-1 0,-24-25,25 25,25 0,-25-25,-1 25,1 0</inkml:trace>
  <inkml:trace contextRef="#ctx0" brushRef="#br0" timeOffset="91448.2306">13370 8062,'0'0,"0"-25,0 25,0 0,0 0,0-25,0 25,0-25,25 25,-25-25,25 25,-1-25,1 1,0-1,0 25,25-25,-26 0,26 0,-25 25,24-24,1 24,0-25,-1 25,1 0,-1-25,1 25,24 0,-24 0,0 0,-1 0,1 25,-1-25,1 0,-25 25,24-1,-24-24,0 25,0 0,0 0,0 0,-1 24,-24-24,25 0,-25 0,25 0,-25-1,0 1,0 0,25 0,-25-25,0 25</inkml:trace>
  <inkml:trace contextRef="#ctx0" brushRef="#br0" timeOffset="91972.2605">14164 7491,'0'0,"-25"0,25-25,0 25,0 0,0-25,0 25,0 0,0-24,0 24,0 0,0 0,0 0,0 0,0 0,0 0,25-25,-25 25,0 0,25 0,-25 0,24 25,-24-25,0 0,25 0,-25 24,25-24,-25 0,0 25,0-25,0 25,0-25,0 25,0-25,0 25,-25-25,25 24,-25-24,25 25,0-25,-24 0,24 0,0 0,0 0,0 0,0 0,0 0,0 0,24 0,-24 0,25 0,-25 0,25 0,0 0,0 0,-1 0,1 0,-25 0,25 25,0-25,0 0,-25 25,24-25,-24 25,0-25,0 0,0 24,0-24,0 25,0-25,-24 0,-1 25,0-25,0 25,0-25,1 25,-1-25,-25 0</inkml:trace>
  <inkml:trace contextRef="#ctx0" brushRef="#br0" timeOffset="95585.4672">15032 8111,'0'0,"0"0,0 0,0 0,0-25,0 25,0 0,0 0,0-24,0 24,0-25,0 25,25-25,-25 25,25-25,-1 25,-24-25,25 0,25 1,-25 24,-1-25,26 0,-25 25,24-25,1 25,0-25,-1 25,1-24,-1 24,1 0,0 0,-25 24,24-24,1 25,-25 0,24-25,-24 25,0 0,0-1,-1 1,1 0,-25 0,25 0,-25-25,25 25</inkml:trace>
  <inkml:trace contextRef="#ctx0" brushRef="#br0" timeOffset="101468.8037">15503 7937,'0'0,"0"0,0-24,25 24,-25 0,0 0,0-25,25 25,-25 0,0 0,25 0,-25 0,24 0,-24 0,0 25,25-25,-25 0,25 24,-25-24,0 25,0-25,0 25,0 0,0 0,0-25,-25 25,25-1,-25 1,25 0,-24 0,-1 0,25-25,-25 24,0 1,25-25,-25 25,25-25,0 0,0 0,0 0,0 0,0 0,0 0,0 0,0 0,25 0,0 0,-25 0,25-25,0 25,-1 0,26-25,-25 25,0-24,0 24,-1 0,1-25,0 25</inkml:trace>
  <inkml:trace contextRef="#ctx0" brushRef="#br0" timeOffset="103076.8957">16421 8458,'0'0,"0"0,0-24,0 24,0-25,0 25,0 0,0-25,0 25,0-25,0 25,0 0,25-25,-25 25,25 0,-25-24,0 24,24 0,1 0,-25 0,25 0,-25 0,25 0,-25 0,25 24,-25-24,0 25,0-25,0 25,0 0,0 0,0-1,-25 1,25 25,-25-25,0-1,0 26,1-25,-1 0,0 24,0-24,0-25,25 25,-24 0,24-25,0 0,0 0,0 24,0-24,0 0,0 0,0 0,0 0,24 0,-24 0,25-24,-25 24,25 0,0 0,0-25,-1 25,1-25,0 25,0-25,0 25,-1-25,1 25,0-24</inkml:trace>
  <inkml:trace contextRef="#ctx0" brushRef="#br0" timeOffset="103643.9281">17016 8310,'0'0,"0"0,0-25,0 25,0-25,0 25,0-25,0 25,0-25,0 25,25-24,-25 24,25 0,-25-25,25 25,0-25,-25 25,24 0,1 0,0 0,-25 0,25 0,0 0,-25 0,24 25,-24-25,25 25,-25-25,0 24,0-24,0 25,0 0,-25 0,25-25,-24 25,24-1,-25 1,25-25,-25 25,0-25,25 25,0-25,0 0,0 0,0 0,0 0,0 0,0 0,0 0,0 0,0 0,0 0,0 0,25 0,-25 0,25 0,0 0,-25 25,24-25,1 0,0 24,0-24,-25 25,25-25,-25 25,24 0,-24-25,0 25,0-1,0 1,0-25,0 25,-24 0,-1 0,25-25,-25 24,0 1,-24-25,24 25,0-25,-25 0,26 0,-1 0,0 0,-25 0</inkml:trace>
  <inkml:trace contextRef="#ctx0" brushRef="#br0" timeOffset="107038.1223">18430 9029,'0'0,"0"0,0 0,0 0,25-25,-25 25,0 0,0 0,0 0,0 0,0 0,0 0,0 25,0-25,0 0,0 25,0-25,-25 25,25-1,0 1,-25 0,25 0,0 0,-24-1,24 1,-25 0,25 0,0-25,0 25,0-25,-25 24,25-24</inkml:trace>
  <inkml:trace contextRef="#ctx0" brushRef="#br0" timeOffset="107534.1506">18976 9252,'-25'0,"25"0,0 0,0 0,0 0,0 0,0 0,0 0,25 0,-25 0,25 0,0 0,-1 0,26 0,0 0,-1 0,26 0,-26 0,50 0,-24-25,24 25,25 0,-25 0,25-24,0 24,0 0,0-25,0 25,0 0,0 0,-24-25,24 25,-25 0,-25 0,1 0,-1-25,1 25,-26 0,-24 0,25 0,-50 0,24 0,-24 0,0-25,0 25,0 0,0 0,0 0,0 0,0 0,0 0,0 0,0 0,0 0,0 0</inkml:trace>
  <inkml:trace contextRef="#ctx0" brushRef="#br0" timeOffset="108962.2323">17736 8161,'0'-25,"0"0,0 25,0-25,0 1,0-1,0 0,0 0,25 0,-25 0,24 1,1-1,0 0,0 0,0 25,-1-25,26 1,0 24,-26-25,26 25,0 0,-1 0,1 0,-1 0,1 0,0 0,-1 0,1 25,-1-25,1 24,0 1,-1-25,-24 25,25 0,-26 0,1-1,0 26,0-25,0 0</inkml:trace>
  <inkml:trace contextRef="#ctx0" brushRef="#br0" timeOffset="115910.6297">18505 7392,'-25'-25,"25"25,0-25,-25 25,25-25,0 25,0-24,0 24,0-25,0 25,25 0,-25-25,0 25,25 0,-25 0,24-25,1 25,0 0,-25 0,25 0,0 0,-25 0,24 0,1 0,-25 0,25 25,-25-25,0 0,0 25,0-25,0 25,0-25,0 24,0 1,0-25,-25 25,25-25,-25 25,25-25,0 25,0-25,0 0,0 0,0 0,0 0,0 0,0 0,0 0,0 0,0 0,0 0,25 0,-25 0,25 0,0 0,0 0,-25 24,24-24,1 0,0 25,-25-25,25 0,-25 25,0-25,0 25,0-25,0 25,0-25,0 24,-25-24,0 25,0-25,25 25,-24-25,-1 0,0 25,-25-25,26 0,-1 0,0 0,0 0,0 0,1 0</inkml:trace>
  <inkml:trace contextRef="#ctx0" brushRef="#br0" timeOffset="116602.6693">19546 8533,'-24'-25,"24"0,0 0,0 1,0-1,0 0,0 0,24 25,-24-25,25 1,-25 24,25-25,0 25,0 0,-25-25,24 25,1 0,0 0,0 25,-25-25,25 0,-25 25,24-1,-24-24,0 25,0 25,-24-25,24 24,-25-24,-25 25,25-1,-24 1,24-1,-25-24,1 25,24-25,-25-1,26 1,-1 0,25 0,-25-25,25 0,0 25,0-25,0 0,0 0,0 0,0 0,25 0,0-25,-25 25,24 0,26 0,-25-25,0 25,24-25,-24 25,25-25,-26 25,26-24,0 24,-26-25,26 25,-25-25</inkml:trace>
  <inkml:trace contextRef="#ctx0" brushRef="#br0" timeOffset="116994.6917">20464 8136,'25'-25,"-25"25,0-25,0 25,0-24,0 24,0 0,0-25,0 25,0 0,0 0,-25 25,25-25,-25 24,1-24,24 25,-25 0,-25 25,25-26,1 26,-1-25,0 24,-25 1,26 0,-1-1,25-24,-25 25,25-1,0-24,0 0,0 0,0 24,0-49,0 25,25 0,0 0,-25-25,24 24,1-24,25 0,-25 0,-1 0,1-24,0 24,25-25,-26 25,1-25,0 0,0 0,-25 1,25-1,-25 0,0 0,-25 25,25-25,-25 1,-25 24,26-25,-26 25,0 0,-24 25,24-25,-24 24</inkml:trace>
  <inkml:trace contextRef="#ctx0" brushRef="#br0" timeOffset="132699.59">18430 10071,'0'-25,"-25"25,25 0,0-25,0 25,0-25,0 25,0 0,0-25,0 25,0-24,0 24,25-25,-25 25,25 0,-25 0,25-25,0 25,-1 0,1 0,0 0,-25 0,25 0,0 25,-25-25,24 0,-24 25,25-1,-25 1,0 0,0 0,-25 0,1 0,-1 24,0-24,0 25,0-26,1 1,-1 25,0-25,0-1,0 1,1-25,-1 25,25-25,-25 0,25 0,-25 0,25 0,0 0,0 0,0 0,0 0,0 0,0-25,0 25,0 0,0 0,0 0,25 0,-25 0,25 0,-25 0,25 0,-25 0,24 0,1 0,0 0,-25 0,25 0,0 0,-1 0,1 0,-25 25,25-25,0 0,-25 0,25 0</inkml:trace>
  <inkml:trace contextRef="#ctx0" brushRef="#br0" timeOffset="132995.6069">18877 10021,'0'0,"0"-25,0 25,0-25,0 25,0 0,0 0,0 0,0 0,-25 0,25 0,0 0,-25 25,25-25,0 25,0-25,0 25,-25-25,25 25,0 0,0-1,25-24,-25 25,25 0,0-25,-25 25,25 0,-1-25,1 24,0-24,0 25,0-25,-1 0,1 25,0-25,0 25,-25 0,25-25,-25 24,24-24,-24 25,0 0,0-25,0 25,-24 0,24-25,-25 24,0 1,0-25,25 25,-25-25,1 25,-1-25</inkml:trace>
  <inkml:trace contextRef="#ctx0" brushRef="#br0" timeOffset="133152.6159">18877 10220,'0'-25,"0"0,25 0,-1 0,1-24,0 24,0 0,0-25,-1 26,26-1,-25-25,24 25,1 1,-25-1,24 0,-24 0,25 0,-25 25,-1-24,1 24,-25 0,25 0,-25-25,0 25</inkml:trace>
  <inkml:trace contextRef="#ctx0" brushRef="#br0" timeOffset="134624.7001">3795 9699,'0'-25,"0"25,0 0,0 0,0-25,0 25,0 0,0 0,0-25,0 25,0 0,25-25,-25 25,25-24,0 24,-25-25,25 0,-1 25,26-25,-25 25,0-25,24 25,1-24,-25 24,24-25,1 25,0 0,-26 0,26 0,0 0,-26 25,26-25,-25 24,24-24,-24 25,0 0,0 0,0 0,-1-1,1-24,0 25,0 0</inkml:trace>
  <inkml:trace contextRef="#ctx0" brushRef="#br0" timeOffset="135175.7316">5433 9649,'0'0,"0"-25,0 25,0 0,0-25,0 25,0 0,0-24,0 24,0-25,0 25,0-25,0 0,24 25,-24-25,25 25,-25-24,25-1,0 25,0-25,-1 0,1 25,0-25,25 25,-26-24,26 24,-25-25,24 25,-24 0,25 0,-1 0,-24 0,25 0,-25 0,24 0,1 25,-25-25,0 24,24 1,-24 0,0-25,24 25,-24 0,0-1,0 1,0 0,-1 0,1-25</inkml:trace>
  <inkml:trace contextRef="#ctx0" brushRef="#br0" timeOffset="136051.7817">7417 9723,'0'0,"0"0,-25-24,25 24,0 0,0 0,0-25,0 25,0-25,25 25,-25-25,25 25,0-25,-25 1,24 24,1-25,25 0,-25 25,-1-25,26 0,-25 25,24-24,-24-1,25 25,-25-25,24 25,-24 0,25 0,-1 0,-24 0,25 0,-26 0,26 25,-25-25,0 25,24-25,-24 0,0 24,0-24,0 25</inkml:trace>
  <inkml:trace contextRef="#ctx0" brushRef="#br0" timeOffset="137603.8705">17264 9723,'-24'0,"24"0,0 0,0-24,0 24,-25 0,25 0,0 0,0 0,0 0,0-25,0 25,0 0,0 0,0 0,0-25,0 25,0 0,0 0,25-25,-1 25,-24-25,25 25,0 0,0-24,0-1,24 25,-24 0,25-25,-1 25,1-25,-1 25,1 0,0-25,-1 25,1 0,0 25,-26-25,26 0,0 25,-26-25,1 25,0 0,0-25,-25 24,25 1,-25 0,0-25,24 25</inkml:trace>
  <inkml:trace contextRef="#ctx0" brushRef="#br0" timeOffset="138063.8968">17612 9847,'0'25,"0"-25,0 0,0 0,0 0,0 0,0 0,0-25,0 25,0 0,24 0,-24 0,25 0,-25 0,25-24,0 24,-25 0,25 0,0-25,-1 25,-24 0</inkml:trace>
  <inkml:trace contextRef="#ctx0" brushRef="#br0" timeOffset="138464.9198">17934 9723,'0'0,"0"-24,0 24,0 0,0 0,25 0,-25 0,0-25,0 25,25 0,-25 0,0 0,25-25,-25 25,24 0,-24 0,25 0,-25 0,0 0,25 0,-25 0,0 0,0 0,0 25,0-25,0 0,0 0,0 25,0-25,0 0,0 24,0-24,-25 0,25 25,0-25,0 0,0 0,0 0,0 25,0-25,0 0,25 0,-25 0,0 0,25 0,-25 0,25 25,-25-25,24 0,-24 0,0 0,25 25,-25-25,25 0,-25 24,0-24,0 0,0 25,0-25,0 0,0 25,-25-25,25 25,-25-25,1 0,-1 25,0-25,0 24,-24-24,24 25</inkml:trace>
  <inkml:trace contextRef="#ctx0" brushRef="#br0" timeOffset="144949.2906">3175 12378,'0'0,"0"0,-24 0,24 0,0 0,0 0,0 0,0 0,0 0,0 0,0 0,24 0,-24 0,25 0,-25 24,25-24,-25 0,25 25,0-25,-1 25,1 0,0-25,0 25,0-1,-1 1,1 0,25 0,-25-25,-1 25,26-1,-25 1,24-25,-24 25,25-25,-1 0,1 0,0 0,-1 0,1-25,0 25,-1-25,1 1,-1-1,1 0,0 0,-26 0,26 1,0-26,-26 25,26 0,-25 1,0-1,-25 0,24 25,-24-25,25 25,-25-25,0 25</inkml:trace>
  <inkml:trace contextRef="#ctx0" brushRef="#br0" timeOffset="145665.3316">4837 12402,'0'0,"0"0,0-24,0 24,0 0,0 0,0 0,0 0,0 0,0 0,0 0,0 0,0 0,25 0,0 24,-25-24,25 25,-1-25,1 25,25 0,-25 0,0-1,-1 1,26 0,-25 0,0 0,24-25,-24 24,25 1,-26-25,26 0,0 0,-1 0,1 0,-1 0,1-25,0 25,-1-24,26-1,-26 0,1 0,-1 0,1 1,0-26,-1 25,1 0,-25 1,24-1,-24 0,0 0,-25 25,25-25,-25 25,0-24,25 24,-25 0,0 0</inkml:trace>
  <inkml:trace contextRef="#ctx0" brushRef="#br0" timeOffset="146277.3666">6623 12378,'0'0,"0"0,0 0,0 0,0 0,0 0,0 0,0 0,0 0,0 0,0 0,0 24,0-24,25 25,-25-25,25 25,0 0,-25 0,24-1,26 1,-25 25,0-25,-1-1,26 1,-25 0,0 0,24 0,-24-1,25-24,-1 25,1-25,-25 0,24 0,1 0,0-25,-1 25,1-24,24-1,-24 0,-1 0,1 0,0-24,-1 24,1 0,-1 0,1 1,-25-1,24 0,-24 0,0 0,0 25,-25-24,25 24,-25-25,0 25</inkml:trace>
  <inkml:trace contextRef="#ctx0" brushRef="#br0" timeOffset="146849.3993">8459 12254,'0'0,"0"0,0 0,0 0,0 0,0 0,0 0,25 24,-25-24,24 25,-24 0,25-25,0 25,0 0,0-1,-1 1,1 25,0-25,0-1,24 1,-24 0,25 0,-1-25,-24 25,25-25,-1 24,1-24,0 0,-1 0,-24 0,25 0,-1-24,1 24,0-25,-26 0,26 25,0-25,-26 0,26 1,-25-26,0 25,24 0,-24 1,0-1,0 0,-1 0,1 0,-25 1,0-1,0 0,25 0,-25 25,0-25,0 25,0 0</inkml:trace>
  <inkml:trace contextRef="#ctx0" brushRef="#br0" timeOffset="147401.4309">10170 12477,'25'25,"0"-1,0 1,-1 0,1 0,25 0,-25-1,0-24,24 25,-24-25,25 0,-1 25,1-25,-25 0,24 0,1-25,-1 25,-24 0,25-25,-1 1,1-1,0 0,-1 0,1 0,-25 1,24-1,1 0,-25-25,24 26,-24-1,0 0,0 25,0-25,-25 0,24 25,-24-24,0 24,0-25,0 25,0 0,0 0,0 0,0 0</inkml:trace>
  <inkml:trace contextRef="#ctx0" brushRef="#br0" timeOffset="147793.4533">11683 12328,'0'0,"0"0,0 0,0 0,0 0,0 0,0 0,0 25,0-25,25 25,0-25,-25 24,25-24,0 25,-1 0,1 0,25 0,-25-1,-1 1,26-25,-25 25,24 0,1 0,0-25,-1 24,1-24,-1 0,1 0,0 0,-1 0,26 0,-26-24,1-1,24 25,-24-25,0 0,-1 0,1 1,-1-1,-24 0,25 0,-25 25,-25-25,24 1,-24-1,0 25,0-25,0 25</inkml:trace>
  <inkml:trace contextRef="#ctx0" brushRef="#br0" timeOffset="154263.8234">3696 13022,'0'0,"0"0,0 0,0 0,0 0,0 0,0 0,0 0,0 0,0 0,0 0,0 0,0 0,0 0,0 0,0 0,0 0,0 0,0 0,0 0,0 0,0 0,0 0,0 0,0 0,0 0,0 0,0 0,0 0,0 0,0 0,0 0,0 0,0 0,0 0,0 0,0 0,0 0,0 0,0 0,0 0,0 0,0 0,0 0,0 0,0 0,25 0,-25 0,0-24,25 24,-25 0,0 0,25 0,-25-25,24 25,-24 0,25-25,-25 25,25 0,0-25,-25 25,25-25,-1 25,-24 0,25-24,-25 24,25 0,-25 0,0 0,25-25,-25 25,0 0,0 0,0 0,0 0,0 0,0 0,0 0,0 0,0 0,0 0,0 0,0 0,0 0,0 0,0 0,0 0,0 0,0 0,0 0,0 0,0 0,0 0,0 0,0 0,0 0,0 0,0 0,0 0,0 0,0 0,0 0</inkml:trace>
  <inkml:trace contextRef="#ctx0" brushRef="#br0" timeOffset="156259.9376">3746 13072,'0'0,"0"0,0 0,0 0,0 0,0 0,0 0,0 0,0 0,0 0,0 0,0 0,0 0,0 0,0 0,0 0,0 0,0 0,0 0,0 0,0 0,0 0,0 0,0 0,0 0,0 0,0 0,0 0,0 0,0 0,0 0,0 0,0 0,0 0,0 0,0 0,0 0,0 0,0 0,0 0,0 0,0 0,0 0,0 0,0 0,0 0,0 0,0 0,0 0,0 0,0 0,0 0,0 0,0 0,-25 0,25 0,0 0,0 0,0 0,0 0,0 0,0 0,0 0,0 0,0 0,0 0,0 0,0 0,0 0,0 25,0-25,0 0,0 0,0 0,0 0,0 25,0-25,25 0,-25 24,0-24,0 25,0-25,0 25,0-25,0 25,0-25,0 25,0-25,0 0,0 25,0-25,0 0,0 0,0 24,0-24,25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0,0-24,0 24,0 0,0 0,0 0,0 0,0 0,0 0,0 0,0 0,0 0,0 0,0-25,24 25,-24 0,0 0,25-25,-25 25,0 0,25-25,-25 25,25 0,-25-25,25 25,-25 0,24-25,-24 25,25 0,-25 0,25-24,-25 24,25 0,-25 0,0 0,25 0,-25 24,25-24,-25 0,24 0,-24 0,0 25,25-25,-25 25,0-25,0 25,0-25,0 25,0-25,0 25,0-1,0 1,0-25,0 25,-25 0,25 0,-24-25,24 24,0 1,-25-25,25 25,-25 0,25-25,-25 25,25-25,-25 24,25-24,-25 0,25 25,-24-25,-1 0,25 0,-25 0,25 0,-25 0,25 0,-25 25,25-25,0 0,0 0,-24 0,24 0,0 0,0-25,0 25,0 0,0 0,0 0,0 0,0 0,0 0,0 0,0 0,0 0,0 0,0 0</inkml:trace>
  <inkml:trace contextRef="#ctx0" brushRef="#br0" timeOffset="161048.2115">5408 12849,'0'0,"0"0,0 0,-25-25,25 25,0 0,0 0,-25 0,25 0,0 0,-25 25,25-25,0 0,-24 0,24 25,0-25,-25 24,25-24,0 25,0 0,-25-25,25 25,0-25,0 25,25-25,-25 24,0-24,25 25,-25-25,24 0,1 25,-25-25,25 25,0-25,0 0,-1 25,1-25,25 0,-25 24,-1-24,1 0,-25 0,25 0,0 25,-25-25,0 0,25 0,-25 25,0-25,0 0,0 25,0-25,0 0,-25 25,25-25,-25 25,0-1,25-24,-25 25,1-25,-1 25,0-25,0 0,0 0,25 0,-24 0,-1 0,25 0,0 0,-25-25,25 25,0 0,0-25,0 25,0 0,0-24,0 24,0-25,0 0,25 25,-25-25,25 0,-25 25,24-25,-24 1,25-1,-25 25,25-25,-25 0,0 25,25-25,-25 25,0-24,0 24,0-25,0 25,0-25,0 25,0 0,0-25,-25 25,25 0,-25 0,25-25,-25 25,1 0,24 0,-25 0,0 0,0 25,0-25</inkml:trace>
  <inkml:trace contextRef="#ctx0" brushRef="#br0" timeOffset="167995.6088">7194 13047,'0'0,"0"-25,0 25,0 0,0 0,0 0,0 0,0 0,0 0,-25 0,25 0,0 0,0 0,0 0,0 25,0-25,0 0,0 25,25-25,-25 25,0 0,0-25,25 24,-25 1,0 0,0-25,0 25,0 0,0-25,0 25,0-1,0-24,24 0,-24 25,0-25,0 25,0-25,0 0,0 0</inkml:trace>
  <inkml:trace contextRef="#ctx0" brushRef="#br0" timeOffset="168255.6237">7417 12998,'0'-25,"0"25,0 0,0 0,0 0,0 0,0 0,0 0,0 0,0 0,0 0,0 0,0 0,0 25,0-25,0 24,0-24,25 25,-25 0,0 0,25-25,-25 25,0-1,24 1,-24-25,0 25,0 0,0-25,25 25,-25-25,0 25,0-25,25 24</inkml:trace>
  <inkml:trace contextRef="#ctx0" brushRef="#br0" timeOffset="171632.8169">8856 12998,'0'0,"0"0,-25-25,25 25,0 0,0 0,0 0,0 0,-25 0,25 0,0 0,0 0,0 25,25-25,-25 24,0-24,25 25,-25 0,24-25,-24 25,25 0,-25-1,0-24,25 25,-25-25,0 25,0-25,25 25,-25-25,0 25,0-25,25 25</inkml:trace>
  <inkml:trace contextRef="#ctx0" brushRef="#br0" timeOffset="172883.8884">9104 12998,'0'0,"0"-25,0 0,0 25,0-25,24 25,-24-25,0 25,25-24,-25 24,25 0,0 0,-25-25,25 25,-25 0,24 0,-24 0,25 25,-25-25,25 0,-25 24,25-24,-25 0,0 25,0-25,0 25,0-25,25 0,-25 25,0-25,0 0,0 0,0 0,0 0,0 0,0 0,0 0,0 0,0 0,0 0,-25 0,25 0,0 0,0 0,0 0,0 0,0 0,0 0,0 0,0 0,0 0,-25 0,25 0,0 0,0 0,0 0,0 0,0 0,0 0,0 0,0 0,0 0,0 0,0 0,0 0,0 0,0 0,0 0,0 0,0 0,0 0,0 0,0 0,0 0,0-25,0 25,0 0,0 0,0 0,0 0,0 0,0 0,0 0,0 0,0 0,0 0,0 0,0 0,0 0,0 0,0 0,0 0,0 0,0 0,0 0,0 0,0 0,0 0,0 0,0 0,0 0,0 0,0 0,0 0,0 0,0 25,0-25,0 0,0 0,0 0,0 0,0 0,0 0,0 0,-25 0,25 0,0 0,0 0,0 0,0 0,0 0,0 0,0 0,0 0,0 0,0 0,0 0,0 0,0 0,0 0,0 0,0 0,0 0,0 0,0 0,0 0,0 25,0-25,0 0,0 0,0 0,0 0,-25 0,25 0,0 0,0 0,0 0,0 24,0-24,0 0,0 0,0 0,0 0,0 0,0 0,0 0,0 0,0 0,0 0,0 0,0 0,0 0,-24 0,24 0,0 25,0-25,0 0,0 0,0 0,0 0,0 0,0 0,0 0,0 0,0 0,0 0,0 0,0 0,0 0,0 0,0 0,0 0,0 0,0 0,0 0,0 0,0 0,0 0,0 0,0 0,0 0,0 0,0 0,0 0,0 0,0 0,0 0,0 0,0 0,0 0,0 0,0 0,0 0,0 0,0 0,0 0,0 0,0 0,24 0,-24-25,0 25,0 0,0 0,25 0,-25 0,0 0,25 0,-25 0,0 0,25 0,-25 0,0 0,0-24,25 24,-25 0,0 0,25 0,-25 0,0 0,24 24,-24-24,0 0,25 0,-25 0,0 0,25 0,-25 25,0-25,0 0,0 0,0 0,0 0,0 0,0 0,0 0,0 0,0 0,25 0,-25 0,0 0,0 0,0 0,0 0,0 0,0 0,0 0,0 0,0 0,0 0,0 0,0 0,0 0,0 0,0 0,0 0,0 0,0 0,0 0,0 0,0 0,0 0,0 0,0 0,0 0,0 0,0 0,0 0</inkml:trace>
  <inkml:trace contextRef="#ctx0" brushRef="#br0" timeOffset="175672.0479">9426 12750,'0'0,"0"0,25-25,-25 25,0 0,0 0,0 0,0 0,0 0,0 0,0 0,0 0,0 0,0 0,0 0,0 0,0 0,0 0,0 0,0 0,0 0,0 0,0 0,0 0,0 0,0 0,0 0,0 0,0 0,0 0,0 0,0 0,0 0,0 0,0 0,0 0,0 0,0-25,0 25,0 0,0 0,0 0,0 0,0-25,-25 25,25 0,0 0,0 0,0 0,0 0,0 0,0-25,0 25,0 0,0 0,0 0,0 0,0 0,0 0,0 0,0 0,0 25,0-25,0 0,0 0,0 0,-25 25,25-25,0 25,0 0,0-25,-24 24,24 1,0 0,-25 0,25 0,0-1,-25 1,25-25,0 25,-25 0,25 0,0-25,0 24,0-24,0 0,-25 25,25-25,0 0,0 0,0 0,0 0,0 0,0 0,0 0,0 0,0 0,25 0,-25 0,0 0,25 0,-25 0,0 0,25 0,-25 0,25 0,-25 0,24 0,1-25,-25 25,25 0,0 0,-25 0,25-24,-25 24,24 0,-24 0,25-25,-25 25,25 0,-25 0,25-25,-25 25,0 0,25 0,-25-25,0 25,0 0,0 0,0-25,0 25,0 0,0 0,0 0,0-24,0 24,0 0,0 0,-25 0,25 0,0-25,-25 25,25 0,0 0,-25 0,25 0,0 0,0 0,0 0,-25 0,25 0,0 0,0 0,0 0,0 0,0 0,0 0,0 0,0 0,0 0,0 25,0-25,0 24,25 1,-25 0,0 0,0-25,0 25,25-1,-25 1,0 0,0 0,25 0,-25-25,0 24,0 1,25 0,-25-25,0 25,0-25,0 0,0 25,0-25,0 0,24 0,-24 0,0 0,0 0,0 0,0 25</inkml:trace>
  <inkml:trace contextRef="#ctx0" brushRef="#br0" timeOffset="184955.5789">10642 12923,'0'-25,"0"25,0 0,0-24,0 24,0 0,0 0,-25 0,25 0,0 0,0 0,0 0,0 0,0 0,0 0,0 0,0 0,0 0,0 0,0 0,25 24,-25-24,0 0,24 25,-24-25,0 25,25 0,-25-25,25 25,-25-1,25 1,-25-25,0 25,25 0,-25 0,0-25,0 24,0 1,24-25,-24 25,0-25,0 25,0-25,0 25</inkml:trace>
  <inkml:trace contextRef="#ctx0" brushRef="#br0" timeOffset="185359.602">10939 12923,'-25'0,"25"0,0 0,0 0,0-25,0 25,0 0,0 0,0 0,0-24,0 24,25 0,-25-25,25 25,0-25,0 0,-25 25,24-25,1 25,0-24,0 24,-25-25,25 25,-25 0,24 0,-24 25,25-25,-25 0,0 24,25 1,-25 0,0 0,0 0,25-1,-25 1,0 25,0-25,0-1,0 1,0 0,0 0,0 0,0-1,0 1,0 0,0-25,0 25,0-25,0 25,25-25,-25 25,0-25,0 0,0 0,0 0</inkml:trace>
  <inkml:trace contextRef="#ctx0" brushRef="#br0" timeOffset="185527.6116">11113 13171,'-25'0,"25"0,0 0,0 0,-25 0,25 0,0 0,0 0,0 0,0 0,25-25,-25 25,25-24,0 24,-1-25,1 25,0-25,25 0</inkml:trace>
  <inkml:trace contextRef="#ctx0" brushRef="#br0" timeOffset="187375.7173">12527 12849,'0'0,"0"0,0 0,0 25,0-25,0 0,0 24,-25-24,25 0,-25 25,25-25,0 0,-25 25,25-25,0 0,-25 25,25-25,0 0,-24 0,24 0,-25 25,25-25,-25 0,25 0,0 0,-25-25,25 25,0 0,-25 0,25-25,0 25,0-25,0 25,-24 0,24-25,0 25,0-24,24 24,-24-25,0 25,25 0,-25-25,25 25,-25 0,25 0,-25-25,25 25,-25 0,24 0,-24 25,25-25,-25 0,25 25,-25-25,25 25,-25-1,0 1,0 0,0 0,0 0,0-1,0 1,-25 0,25 25,-25-26,0 1,1 25,-1-25,0 0,0-1,0 1,1 0,24 0,-25-25,0 0,25 0,-25 0,25 0,-25 0,25-25,0 25,-24-25,24 0,0 1,0-1,0 0,24 0,-24 25,25-25,-25 25,25-25,0 25,-25 0,25 0,-1 0,1 0,0 0,-25 0,25 0,0 25,-1-25,1 25,-25-25,25 0,0 25,-25-25,25 0,-25 25,25-25,-1 0,-24 0,0 25</inkml:trace>
  <inkml:trace contextRef="#ctx0" brushRef="#br0" timeOffset="187655.7333">12750 12898,'0'-24,"0"24,0 0,0 0,0 0,0 0,0 0,0 0,-25 0,25 0,0 24,0-24,0 25,0-25,0 25,0 0,0 0,0-1,0 1,0 0,25 0,-25-25,0 25,25-25,-25 24,25-24,-25 0,24 25,-24-25,25 0,0-25,-25 25,25-24,0 24,-1-25,-24 0,25 0,0 0,-25 1,25-1,-25 0,0 0,0 0,-25 1,0-1,25 25,-49-25,24 25,0 0</inkml:trace>
  <inkml:trace contextRef="#ctx0" brushRef="#br0" timeOffset="197451.2936">1513 13146,'0'0,"-24"0,24 0,0 25,-25-25,25 0,0 0,0 0,0 0,0 0,0 0,0 0,0 0,0 0,0 0,0 0,25 0,-25 0,0 0,24 0,1 0,-25 0,25 0,0 25,0-25,-1 0,26 0,-25 25,0-25,24 0,-24 0,25 0,-25 0,24 0,1 0,-25 0,24-25,-24 25,25 0,-26 0,1-25,25 25,-25 0,-1-25,1 25,-25-24,25 24,-25 0,25 0,-25-25,0 25,0 0,0 0,0 0,-25-25,25 25,-25 0,0-25,25 25,-24 0,-1-25,0 25,0 0,25 0,-25 0,1-24,24 24,0 0,-25 0,25 0,0 0,0 0,0 0,0 0,0 0,0 0,0 0,0 0,25 0,-25 24,24-24,-24 0,25 25,0-25,0 0,0 25,-1-25,1 25,0-25,0 25,0-25,-1 24,1-24,0 25,-25 0,25-25,-25 25,25 0,-25 0,0-25,0 24,-25 1,25 0,-25 0,0 0,0-1,1-24</inkml:trace>
  <inkml:trace contextRef="#ctx0" brushRef="#br0" timeOffset="206553.8142">4713 13866,'50'0,"-25"25,-1-25,1 0,0 0,25 0,-26 0,1 0,25 0,-25-25,0 25,-1-25,26 25,-25-25,0 0,-1 25,1-24,0-1,-25 0,25 25,0-25,-25 0,0 1,24 24,-24-25,0 0,0 0,0 25,0-25,0 1,0 24,0-25,0 0,0 25,0 0,0-25</inkml:trace>
  <inkml:trace contextRef="#ctx0" brushRef="#br0" timeOffset="207249.854">4564 13791,'0'0,"0"0,0 0,0 0,0 0,0 0,0 0,0 0,0 0,0 0,0 0,0 0,0 0,0 0,0 0,0 0,25 0,-25 0,0 0,0 0,0 0,0 25,25-25,-25 0,25 25,-25-25,25 25,-1-25,1 25,-25-25,25 24,0-24,0 25,-1-25,1 0,0 0,0 25,-25-25,25 0,-1 0,1 0,0 0</inkml:trace>
  <inkml:trace contextRef="#ctx0" brushRef="#br0" timeOffset="207680.8787">4440 13519,'0'0,"0"0,0 0,0 0,0 0,0 0,0 0,0 0,25 0,-25-25,0 25,25 0,0-25,-25 25,25 0,-1-25,1 25,-25-25,25 25,0-24,0 24</inkml:trace>
  <inkml:trace contextRef="#ctx0" brushRef="#br0" timeOffset="207919.8924">4564 13271,'-24'0,"24"0,0 0,-25 0,25 0,0 0,0 0,0 0,0 0,0 0,0 0,0 0,0 0,0 24,0-24,0 25,25-25,-25 25,0-25,0 25,24 0,-24-1,0 1,25 0,-25-25,0 25,25 0,-25-1,0-24,0 25,25-25,-25 25,0-25</inkml:trace>
  <inkml:trace contextRef="#ctx0" brushRef="#br0" timeOffset="208360.9176">4788 13345,'0'-25,"0"25,0-25,-25 1,25 24,0-25,0 25,25 0,-25-25,24 25,-24-25,25 25,-25-25,25 25,0 0,0 0,-25-25,24 25,1 0,-25 0,25 25,-25-25,25 0,-25 0,0 25,0-25,0 25,0-25,25 25,-25-25,0 25,0-25,0 24,0-24,-25 25,25-25,0 0,0 0,0 0,0 0,0 0,0 0,0 0,0 0,0 0,0 0,0 0,0 0,0 0,25 0,-25 0,0 0,25 0,-25 0,24 0,-24 25,25-25,0 25,-25-25,25 0,-25 25,0-25,25 0,-25 24,0-24,0 0,0 25,0-25,0 0,0 0,0 0,-25 25,25-25,-25 0,25 0,-25 0,0 0,1 0,24 0,-25 0,0 0</inkml:trace>
  <inkml:trace contextRef="#ctx0" brushRef="#br0" timeOffset="208816.9437">6400 13370,'0'0,"0"0,-25 0,25 0,0 0,0 0,0 0,0 0,0 0,0 0,0 0,25 0,-25 0,0 0,25-25,-25 25,25 0,-1 0,-24 0,25 0,0 0,-25-25,25 25,-25 0,25 0</inkml:trace>
  <inkml:trace contextRef="#ctx0" brushRef="#br0" timeOffset="209028.9558">6350 13246,'0'0,"0"0,0 0,-24 0,24 0,0 0,0 0,0 0,0 0,0 0,0 0,0 0,0 25,0-25,0 24,24-24,-24 25,0 0,0 0,25-25,-25 25,0-1,0 1,0 0,0 0,25-25,-25 25,0-1,0-24,25 25,-25-25,0 25</inkml:trace>
  <inkml:trace contextRef="#ctx0" brushRef="#br0" timeOffset="209453.9801">6598 13221,'0'0,"25"-25,-25 25,0-25,25 25,-25-25,25 25,-25 0,25-24,-25 24,24 0,-24 0,25 0,0 0,-25 0,0 0,25 0,-25 24,0-24,0 25,0-25,0 25,0-25,0 25,0 0,-25-25,25 25,0-1,-25-24,25 0,0 25,0-25,0 0,0 0,0 0,0 0,0 0,0 0,0 0,0 0,0 0,25 0,-25-25,25 25,-25 0,25 0,-1 0,-24 0,25 0,0 25,-25-25,25 0,-25 25,25-25,-25 0,0 25,0-25,0 25,0-25,0 24,0-24,0 0,-25 25,25-25,0 25,-25-25,0 0,25 25,-25-25,1 0,24 0,-25 25,0-25,0 0,25-25</inkml:trace>
  <inkml:trace contextRef="#ctx0" brushRef="#br0" timeOffset="209853.0029">7987 13295,'-24'0,"24"0,0 0,-25 0,25 0,0 0,0-24,0 24,25 0,-25 0,0 0,24 0,-24 0,25-25,0 25,0 0,0-25,-25 25</inkml:trace>
  <inkml:trace contextRef="#ctx0" brushRef="#br0" timeOffset="210070.0153">8012 13171,'0'0,"-25"0,25 0,0 0,-24 0,24 0,0 0,0 0,0 0,0 0,0 0,0 0,0 0,0 25,0-25,0 25,0-25,0 25,0 0,24-25,-24 24,0 1,0 0,0 0,25-25,-25 25,0-1,0-24,0 25,25-25,-25 25,0-25,25 25</inkml:trace>
  <inkml:trace contextRef="#ctx0" brushRef="#br0" timeOffset="210450.0371">8211 13146,'0'0,"0"-24,25 24,-25-25,0 25,24 0,-24-25,0 25,25 0,-25 0,25 0,0 0,-25 0,25 0,-25 0,24 0,-24 0,0 25,25-25,-25 0,0 25,0-25,0 24,0-24,0 25,0-25,0 0,-25 25,25-25,0 0,0 0,0 0,0 0,0 0,0 0,0 0,0 0,0 0,25 0,-25 0,0 0,0 0,25 25,-25-25,25 0,-25 0,0 0,25 25,-25-25,0 0,24 25,-24-25,0 0,0 24,0-24,0 0,-24 25,24-25,-25 0,25 25,-25-25,25 25,-25-25,25 0,-25 0,1 0</inkml:trace>
  <inkml:trace contextRef="#ctx0" brushRef="#br0" timeOffset="210965.0665">9773 13295,'0'0,"0"0,0 0,0 0,0 0,0 0,0 0,0 0,0 0,0 0,0 0,25 0,-25 0,0-24,25 24,0 0,-25 0,25 0,-1-25,-24 25,25 0,0-25</inkml:trace>
  <inkml:trace contextRef="#ctx0" brushRef="#br0" timeOffset="211185.0791">9848 13171,'0'0,"0"0,0 0,-25 0,25 0,0 0,0 0,0 0,0 0,0 0,0 0,0 0,0 0,0 25,0-25,0 0,0 25,25 0,-25-25,0 25,0-1,0 1,25 0,-25 0,0-25,0 25,24-1,-24-24,0 25,0 0,0-25,0 0,25 25</inkml:trace>
  <inkml:trace contextRef="#ctx0" brushRef="#br0" timeOffset="211590.1023">10096 13196,'0'0,"0"-25,0 25,0 0,0-25,0 25,25 0,-25 0,0 0,24-24,-24 24,0 0,25 0,-25 0,25 0,-25 24,25-24,-25 0,0 0,25 25,-25-25,0 25,0-25,0 0,0 25,0-25,0 25,0-25,0 25,-25-25,25 0,0 24,0-24,0 0,0 0,0 0,0 0,0 0,0 0,0 0,25 0,-25 0,0 0,24 0,-24 0,25 0,0 0,-25 0,25 0,-25 0,25 25,-25-25,0 0,0 25,0-25,0 25,0-25,0 25,0-25,0 0,-25 24,25-24,-25 25,0-25,25 25,-25-25,1 25,-1-25,0 0,0 25</inkml:trace>
  <inkml:trace contextRef="#ctx0" brushRef="#br0" timeOffset="212049.1285">11535 13395,'0'0,"0"0,0 0,0 0,0 0,0 0,0 0,0 0,24 0,-24 0,25 0,-25-25,25 25,0 0,-25 0,25-25,-1 25</inkml:trace>
  <inkml:trace contextRef="#ctx0" brushRef="#br0" timeOffset="212257.1404">11609 13271,'0'0,"0"0,-25 0,25 0,0 0,0 0,0 0,0 0,0 0,0 0,0 0,0 24,0-24,0 25,0-25,0 25,0 0,25 0,-25-25,0 24,0 1,0 0,0 0,0 0,0-1,0-24,0 25,0 0,0-25,25 25,-25-25</inkml:trace>
  <inkml:trace contextRef="#ctx0" brushRef="#br0" timeOffset="212610.1606">11733 13246,'0'0,"0"-25,0 25,0-25,25 25,-25-25,0 25,25 0,-25-25,24 25,1 0,-25 0,25 0,0 0,-25 0,25 0,-25 0,0 25,24-25,-24 0,0 25,0-25,0 25,0-25,0 25,-24 0,24-25,0 24,-25-24,25 25,0-25,0 25,-25-25,25 0,0 0,0 0,0 0,0 0,25 0,-25 0,25 0,-25 0,24 0,-24 25,25-25,-25 0,0 0,0 0,25 25,-25-25,0 0,0 0,0 24,-25-24,25 0,0 25,-25-25,1 25,-1-25</inkml:trace>
  <inkml:trace contextRef="#ctx0" brushRef="#br0" timeOffset="217184.4223">13296 12328,'0'-25,"0"25,0 0,0 0,0 0,0 0,0 0,0 0,0 0,0 0,0 0,0 0,0 0,0 0,0 0,0 0,0 25,24-25,-24 0,0 25,25-25,0 25,-25-25,25 24,0 1,-1-25,1 25,0 0,-25 0,50-1,-25 1,-1 0,1 0,0-25,0 25,0-1,24-24,-24 25,0-25,24 0,-24 0,0 25,25-25,-26 0,26-25,-25 25,24-25,-24 25,25-24,-1 24,-24-25,25 0,-25 0,24 0,-24 1,0-1,0 0,-1 25,-24-25,25 0,-25 1,25 24,-25-25,0 25,0-25,0 25,0-25,0 25,0 0,0 0,0 0,0 0,0 0</inkml:trace>
  <inkml:trace contextRef="#ctx0" brushRef="#br0" timeOffset="220899.6348">13593 12998,'0'0,"0"0,0 0,0 0,0 0,0 0,0 0,0 0,0 0,0 0,0 0,0 0,0 0,0 0,0 0,0 0,0 0,0 0,0 0,0 0,0 0,0 0,0 0,0 0,0 0,0 0,0 0,0 0,0 0,0 0,0 0,0 0,-24 24,24-24,0 0,0 0,0 0,0 0,0 0,0 0,0 0,0 0,0 0,0 0,0 0,0 0,0-24,24 24,-24 0,0 0,0 0,0 0,25 0,-25-25,25 25,-25 0,25-25,-25 25,25 0,-1 0,-24-25,25 25,0 0,-25 0,25 0,-25 0,0 0,25 0,-25 25,0-25,0 25,0-25,0 25,0-1,0-24,0 25,-25 0,25 0,-25 0,0-1,0-24,25 25,-24 0,-1 0,25-25,-25 25,25-25,0 0,-25 25,25-25,0 0,0 0,0 0,0 0,0 0,0 0,25 0,-25-25,0 25,0 0,25 0,-25 0,0 0,25 0,-25 0,24 0,1 0,0 0,0 0,-25-25,25 25,-1 0,1 0</inkml:trace>
  <inkml:trace contextRef="#ctx0" brushRef="#br0" timeOffset="221351.6606">14065 12948,'0'0,"0"-25,0 25,0 0,0-25,0 25,0-24,0 24,24 0,-24-25,25 25,-25 0,25-25,-25 25,25 0,-25 0,25 0,-25 0,24 0,-24 0,25 0,-25 0,0 25,25-25,-25 0,0 0,0 25,0-25,0 24,0-24,0 0,0 25,0-25,0 0,0 25,0-25,0 0,0 0,0 0,0 0,0 0,0 0,0 0,0 0,0 0,0 0,25 0,-25 0,25 0,-25 0,24 25,1-25,-25 0,25 25,0-25,-25 0,25 24,-25-24,24 25,-24-25,0 25,0-25,0 25,-24-25,24 25,-25-25,0 24,0-24,25 25,-49-25,24 25,0-25,0 0,0 0,1 0,24 0,-25 0,0 0,25-25</inkml:trace>
  <inkml:trace contextRef="#ctx0" brushRef="#br0" timeOffset="223998.812">14164 11609,'0'-25,"0"0,-25 25,25-25,0 25,-25 0,25 0,0 0,0 0,0 0,0 0,0 0,0 0,0 0,0 25,0-25,0 25,0-25,25 25,-25-1,0 26,25-25,-25 0,0-1,0 1,0 0,0 25,0-26,25 1,-25-25,0 25,0 0,0 0,0-1,0 1,0-25,0 25,0-25,0 0,0 25,0-25</inkml:trace>
  <inkml:trace contextRef="#ctx0" brushRef="#br0" timeOffset="224378.8338">14486 11609,'0'0,"0"-25,0 25,0 0,0 0,0 0,0 0,-25 0,25 0,0 0,0 25,-24-25,24 24,0 1,-25 0,25 25,-25-26,25 1,0 0,0 25,0-26,0 1,0 0,0 0,0 0,0-1,25 1,-25 0,0-25,25 25,-25-25,24 0,-24 25,25-25,0 0,-25-25,25 25,0 0,-25-25,25 0,-1 25,1-25,-25 1,25-1,0 0,-25-25,25 26,-25-1,0 0,0 0,0 0,0 1,0-1,-25 0,0 0,25 0,-25 25,0-24,1 24,24-25,-25 25,0 0,25 0,-25-25,25 25,-25 0</inkml:trace>
  <inkml:trace contextRef="#ctx0" brushRef="#br0" timeOffset="224830.8596">15156 11286,'25'0,"-25"0,25 0,-25 0,0 0,0 0,0 0,0 0,0 0,0 25,0-25,-25 25,25 0,-25-1,0 1,25 25,-25-25,1 24,-1 1,0-25,0 24,25-24,-25 0,25 24,0-24,0 0,0-25,0 25,0-25,0 25,0-25,25 0,-25 24,25-24,-25 0,25 0,0 0,-1 0,1-24,0 24,0 0,0-25,-1 25,26-25,-25 0,0 0,-1 25,1-24,0-1,0 0,-25 25,25-25,-25 25,24-25,-24 25,0-24,0 24,0 0,-24-25,24 25,-25 0,25-25,-25 25,25 0,-25 0,25 0,-25 0,25 25,0-25,-24 0,24 25,0-1,0 1,0 0,0 0,0 0,0-1,0 26,0-25,24 24,-24-24,0 25</inkml:trace>
  <inkml:trace contextRef="#ctx0" brushRef="#br0" timeOffset="236223.5112">20936 3597,'-25'-25,"25"25,-25-25,25 25,0-25,-25 0,25 25,0-24,0-1,0 25,0-25,0 25,0-25,25 25,-25 0,25-25,0 25,-1 0,1 0,0 0,25 0,-26 0,1 0,25 25,-25-25,24 25,-24 0,0 0,24-1,-24 1,0 25,0-25,0 49,-25-24,24-1,-24 26,0-1,0 1,-24 24,24 0,-25-25,0 26,0-1,0-25,1 25,-1 1,0-26,0 1,-24 24,24-25,0 1,25-1,-25 0,25 1,-25-1,25 25,0-49,25 24,-25 1,25-1,0-24,0 24,-1-24,26 0,-25-1,24 1,1-25,0 24,-1-24,26 0,-26 0,1-25,24 24,-24-24,-1 0,26 0,-26 0,-24 0,25 0,0 0,-26 0,1 0,0 0,-25 0,0 0,0-24,0 24,0 0,-25 0,0 24,1-24,-1 0,0 25,-25 0,1 25,-1-26,0 26,1 0,-26 24,26-24,-1 24,1 25,-1-24,25-1,-24 25,24 1,0-26,0 25,25 0,0-24,0 24,0 0,0 0,0-24,25 24,-25 0,25 1,-25-1,25-25,-1 25,1-24,-25 24,25-25,-25 26,25-26,-25 0,0 26,-25-26,25 1,-25-1,0 0,-24 1,24-26,-25 26,-24-1,24 1,-24-26,0 26,-1-26,1 1,-26 24</inkml:trace>
  <inkml:trace contextRef="#ctx0" brushRef="#br0" timeOffset="237143.5639">17264 11609,'0'0,"0"0,-24 0,-1 24,0-24,0 0,-24 25,24 0,-25-25,1 25,-1 0,0-1,1 1,-1 25,1-25,-1-1,0 1,25 0,-24-25,24 25,0-25,0 25,1-25</inkml:trace>
  <inkml:trace contextRef="#ctx0" brushRef="#br0" timeOffset="237387.5778">16471 11658,'0'-25,"0"1,0 24,0-25,0 25,-25-25,25 25,0-25,0 25,0 0,0 0,0 0,0 0,0 0,0 25,0-25,0 25,0 0,0-1,0 1,0 25,0-25,-25 24,25 1,0-1,0 1,-25-25,25 24,0-24,-25 25,25-25,0-1,0 1,0-25,0 25,0-25,0 25,25-25,0 0,-25 0,50 0,-26-25,1 25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15:50.194"/>
    </inkml:context>
    <inkml:brush xml:id="br0">
      <inkml:brushProperty name="width" value="0.05292" units="cm"/>
      <inkml:brushProperty name="height" value="0.05292" units="cm"/>
      <inkml:brushProperty name="color" value="#FF0000"/>
    </inkml:brush>
  </inkml:definitions>
  <inkml:trace contextRef="#ctx0" brushRef="#br0">3250 11088,'-25'0,"25"0,0 0,0-25,0 25,0 0,0 0,0 0,0 0,25-25,-25 25,25 0,-1 0,-24 0,25-25,0 25,0 0,0-25,-1 25,1 0,0-24,0 24,-25 0,25 0,-25-25,24 25,-24 0,25 0,-25 0,0 0,0 0,0 0,0 0,0 0,-25 0,25 0,0 0,-24 0,-1 25,25-25,-25 0,0 0,0 24,1-24,-1 0,0 25,0-25,25 0,-25 25,25-25,-24 0,24 0,0 0,0 0,0 0,24 0,-24 0,25 0,-25 0,25 0,0 0,0 0,-1 0,26 0,-25-25,0 25,24-25,-24 25</inkml:trace>
  <inkml:trace contextRef="#ctx0" brushRef="#br0" timeOffset="1027.0587">3349 14287,'0'0,"0"0,0 0,0 0,0 0,0 0,0 0,0 0,0 0,0 0,0 0,25 0,-25 0,25 0,-25 0,24 0,-24 0,25 0,0 0,-25 0,25 0,0 0,-1 0,1 0,0-24,-25 24,25 0,0 0,-25 0,24 0,-24 0,25 0,-25 0,0 0,0 0,0 0,0 0,0 0,0 0,0 0,-25 0,25 0,-24 0,24 0,-25 0,0 0,0 24,0-24,25 0,-24 0,-1 0,0 25,0-25,25 0,-25 0,1 0,24 0,0 25,0-25,-25 0,25 0,0 0,0 0,0 0,0 0,25 0,-25 0,0 0,24 0,1 0,-25 0,25-25,0 25,0 0,-25 0,24 0,1-25,0 25,0 0,0-24,-25 24,24 0,1 0</inkml:trace>
  <inkml:trace contextRef="#ctx0" brushRef="#br0" timeOffset="1989.1138">4490 10914,'25'0,"-25"0,25 0,-1 0,1 0,0 0,0 0,0 0,24 0,-24 0,0-25,0 25,24 0,-24 0,0 0,0-25,-1 25,1 0,-25 0,25 0,-25 0,0 0,0 0,0 0,0 0,0 0,-25 0,0 0,1 25,-1-25,-25 0,25 25,-24-25,24 0,-25 25,26-25,-26 25,25-25,0 0,25 0,-24 0,24 0,0 0,0 24,0-24,0 0,0 0,0 0,24 0,-24-24,25 24,0 0,0 0,24 0,-24 0,0 0,25 0,-26 0,26 0</inkml:trace>
  <inkml:trace contextRef="#ctx0" brushRef="#br0" timeOffset="2873.1643">4862 14461,'0'0,"-25"0,25 0,0 0,0 0,0 0,0 0,0 0,25 0,-25 0,0-25,25 25,0 0,-25 0,24 0,1 0,0-24,0 24,0 0,0 0,-1-25,1 25,0 0,0 0,0 0,-1-25,-24 25,25 0,-25 0,0 0,25 0,-25 0,0 0,0 0,0 0,0 0,0 0,-25 0,25 0,0 0,-25 0,1 0,24 0,-25 0,0 0,0 0,0 0,1 0,-1 0,0 0,0 0,0 0,25 0,-25 0,25 0,0 0,-24 0,24 0,0 0,0 0,0 0,24 0,-24 0,25 0,0 0,0-25,0 25,0 0,24-25,-24 25,25-25,-26 25,1-24,25 24,-25-25</inkml:trace>
  <inkml:trace contextRef="#ctx0" brushRef="#br0" timeOffset="3923.2244">3027 13072,'0'0,"0"0,0 0,-25 0,25 0,0 0,0 0,0 0,0 0,25 0,-25 0,0 0,24 0,1 0,-25 0,25 0,0-25,-25 25,25 0,-1 0,1-25,-25 25,25 0,0 0,0-24,-25 24,24 0,-24 0</inkml:trace>
  <inkml:trace contextRef="#ctx0" brushRef="#br0" timeOffset="4247.2429">3126 12948,'0'0,"0"0,0 0,0 0,0 0,0 0,0 0,0 0,0 0,0 0,0 0,-25 0,25 0,0 0,0 0,0 25,0-25,0 0,0 0,0 0,0 25,0-25,0 24,25-24,-25 25,0 0,0-25,0 25,0-25,25 25,-25-1,0-24,0 25,0-25,0 0,24 25,-24-25,0 25,0-25,0 0,0 0</inkml:trace>
  <inkml:trace contextRef="#ctx0" brushRef="#br0" timeOffset="4511.258">3399 12874,'0'-25,"0"25,0 0,0 0,0 0,0-25,0 25,0 0,0 0,0 0,0 0,0 25,0-25,0 0,0 0,0 25,0-25,0 24,24-24,-24 25,0 0,25-25,-25 25,25 0,-25-1,0 1,25 0</inkml:trace>
  <inkml:trace contextRef="#ctx0" brushRef="#br0" timeOffset="5960.3409">4515 11013,'0'0,"0"0,0 0,0 0,0 0,0 0,0 0,0 0,25 0,-25 0,24 0,-24 0,25 0,-25 0,25 0,0 0,0 0,-1 0,1 0,0 0,0 0,-25 0,25 0,-1 0,-24 0,25 0,-25 0,0 0,0 0,0 0,0 0,0 0,0 0,0 0,0 0,-25 0,25 25,-24-25,-1 0,0 0,0 0,0 0,1 25,-1-25,25 0,-25 0,25 0,-25 0,25 0,0 0,0 0,0 0,0 0,0 0,0 0,0 0,0 0,25 0,0 0,-25 0,25 0,-1 0,1 0</inkml:trace>
  <inkml:trace contextRef="#ctx0" brushRef="#br0" timeOffset="7227.4134">4341 13047,'0'0,"25"0,-25 0,0 0,25 0,-25-25,25 25,-1 0,-24 0,25 0,0 0,-25-24,25 24,0 0,-1-25,-24 25,25 0,-25 0</inkml:trace>
  <inkml:trace contextRef="#ctx0" brushRef="#br0" timeOffset="7471.4273">4490 12898,'0'0,"0"0,0 0,0 0,0 0,0 0,0 0,0 0,0 0,0 25,0-25,0 0,0 0,0 0,0 25,0-25,25 25,-25 0,0-25,0 24,25 1,-25-25,0 25,24 0,-24-25,0 25,0-25,25 24,-25-24,0 25,25-25,-25 25,0-25,0 0</inkml:trace>
  <inkml:trace contextRef="#ctx0" brushRef="#br0" timeOffset="7835.4481">4862 12948,'0'-25,"0"25,0 0,0-25,25 25,-25 0,25-24,-25 24,24 0,-24-25,25 25,-25 0,25 0,-25 0,25 0,-25 25,0-25,25 0,-25 24,0-24,0 25,0-25,0 25,-25 0,25 0,0-25,-25 24,25 1,-25 0,25-25,0 25,-25-25,25 25,0-25,0 0,0 0,0 0,0 0,0 0,0 0,0 0,0 0,0 0,25 0,-25-25,25 25,0 0,-25-25,25 25,0 0,-1-25,1 25,0-25,25 25,-26 0,1-24</inkml:trace>
  <inkml:trace contextRef="#ctx0" brushRef="#br0" timeOffset="8899.509">5730 11063,'-25'0,"25"0,0 0,0 0,0 0,0 0,0 0,0 25,0-25,0 0,25 0,-25 0,25 0,0 0,0 0,-1 0,1 0,25 0,-25 0,24 0,-24 0,25 0,-26 0,26 0,-25 0,0-25,24 25,-24 0,0 0,0 0,-25-25,25 25,-25 0,24 0,-24 0,0 0,0 0,0 0,0 0,-24 0,-1 25,25-25,-25 0,0 0,0 25,-24-25,24 0,0 24,-25-24,26 0,-1 0,0 25,0-25,25 0,-25 0,25 0,0 0,0 0,0 0,0 0,0 0,0 0,0 0,0 0,25 0,0 0,-25 0,50-25,-26 25,1 0,0 0,25-24,-25 24,-1 0,1 0,25-25</inkml:trace>
  <inkml:trace contextRef="#ctx0" brushRef="#br0" timeOffset="9887.5655">6375 14387,'0'0,"-25"0,25 0,0 0,0 0,0 25,0-25,0 0,0 0,0 0,0 0,25 0,-25 0,25-25,-25 25,25 0,0 0,-1 0,1 0,0 0,0 0,0 0,-1-25,26 25,-25 0,24 0,-24-25,0 25,25 0,-26 0,1-25,0 25,0 0,0 0,-1 0,-24 0,25 0,-25 0,0 0,0 0,0 0,0 0,0 0,0 0,0 0,0 0,-25-25,25 25,-24 0,-1 0,0 0,0 0,0 0,1 0,-1 0,0 0,-25 0,26 25,-1-25,-25 0,25 0,1 0,24 25,-25-25,0 0,25 0,-25 0,25 0,0 0,0 0,0 0,0 0,0 0,0 0,25 0,-25 0,25 0,0 0,-1-25,1 25,25 0,-25-25,-1 25,26 0,-25-24,0 24,-1 0,1-25,25 25,-25 0</inkml:trace>
  <inkml:trace contextRef="#ctx0" brushRef="#br0" timeOffset="10519.6017">6077 12973,'0'0,"0"0,0 0,25 0,-25 0,25 0,-25 0,25 0,-25 0,25 0,0 0,-25 0,24 0,1 0,0 0,0 0,0 0,-25 0,24-25,1 25,0 0,-25 0,25 0,-25-25</inkml:trace>
  <inkml:trace contextRef="#ctx0" brushRef="#br0" timeOffset="10777.6164">6301 12849,'-25'0,"25"0,0 0,0 0,0 0,0 0,0 0,0 0,0 0,0 0,0 0,0 0,0 0,0 0,0 0,0 25,0-25,0 0,25 24,-25 1,0-25,0 25,25 0,-25-25,0 25,0-1,0-24,24 25,-24 0,0-25,0 25,0-25,25 25,-25-25,0 24,0-24,0 0,0 0,25 25</inkml:trace>
  <inkml:trace contextRef="#ctx0" brushRef="#br0" timeOffset="11243.6431">6648 12849,'0'0,"0"-25,0 25,0-25,25 25,-25 0,0-25,25 25,-25-24,24 24,-24 0,0 0,25 0,-25 0,0 0,25 0,-25 0,0 24,0-24,0 0,0 25,25-25,-25 0,0 25,0-25,0 25,0-25,0 0,-25 25,25-25,0 24,0-24,0 0,0 0,0 0,0 0,0 0,0 0,0 0,0 0,0 0,0 0,0 0,25 0,-25 0,25 0,-1 0,-24 0,25 0,0 0,-25 25,25-25,-25 0,25 25,-25-25,24 0,-24 25,0-25,0 25,0-25,0 24,0 1,0-25,-24 25,24-25,-25 25,25-25,-25 25,0-25,25 0,-25 24,1-24,-1 0,0 0,25 0,-25 0,0 0,1 0,24-24,-25 24,0 0</inkml:trace>
  <inkml:trace contextRef="#ctx0" brushRef="#br0" timeOffset="12090.6915">7392 10864,'0'25,"0"-25,0 0,-25 0,25 0,0 0,0 0,0 0,0 0,0 0,0 0,0 0,0 25,0-25,25 0,-25 0,25 0,0 0,0 0,-1 0,1 0,25 0,-25 0,24 0,-24 0,25-25,-26 25,26 0,-25 0,24-25,-24 25,0 0,0 0,-25 0,25 0,-1 0,-24 0,0 0,0 0,25 0,-25 0,0 0,-25 0,25 0,-24 0,24 0,-25 25,0-25,0 0,-24 0,24 25,0-25,-25 0,26 25,-1-25,0 0,0 0,0 25,1-25,-1 0,25 0,-25 24,25-24,0 0,0 0,0 0,0 0,0 0,25 0,0 0,-25 0,24 0,1 0,0 0,0 0,24 0,-24-24,0 24,25 0,-26-25,26 25,-25 0,0 0</inkml:trace>
  <inkml:trace contextRef="#ctx0" brushRef="#br0" timeOffset="12986.7428">7888 14387,'0'0,"0"0,0-25,0 25,0 0,-25 0,25 0,0 0,0 0,25 0,-25 0,0-25,25 25,0 0,0 0,-1 0,1-25,25 25,-25 0,24 0,1-25,0 25,-26 0,26 0,0-24,-1 24,-24 0,25-25,-26 25,1 0,0 0,0 0,-25 0,25 0,-25 0,0 0,0 0,0 0,0 0,0 0,-25 0,25 0,-25 0,25 0,-25 0,0 0,-24 0,24 0,-25 0,26 25,-26-25,25 0,0 24,-24-24,24 0,0 25,25-25,-25 0,0 0,25 0,0 0,0 0,0 0,0 0,0 0,0 0,25 0,-25 0,25 0,0-25,0 25,0 0,-1-24,26 24,-25-25,24 25,-24 0,0-25,25 25,-26-25</inkml:trace>
  <inkml:trace contextRef="#ctx0" brushRef="#br0" timeOffset="13551.7751">7665 13072,'25'0,"-25"0,25 0,-25-25,24 25,1 0,0 0,0-25,0 25,-1-24,1 24,0-25,0 25,0-25</inkml:trace>
  <inkml:trace contextRef="#ctx0" brushRef="#br0" timeOffset="13814.7901">7814 12898,'0'0,"0"0,0 0,0 0,0 0,0 0,0 0,0 0,0 0,0 0,0 0,0 0,0 0,0 25,0-25,0 0,25 25,-25 0,24-25,-24 25,0-1,25 1,-25-25,25 25,-25 0,0 0,0-25,25 24,-25 1,0-25,25 25,-25-25,0 25,0-25,24 0,-24 25</inkml:trace>
  <inkml:trace contextRef="#ctx0" brushRef="#br0" timeOffset="14335.8199">8260 12799,'0'0,"0"-25,0 25,0 0,0 0,0-24,-24 24,24 0,0 0,0 0,0 0,0 0,0 0,0 24,0-24,0 0,0 25,0-25,0 25,0-25,0 25,0 0,0-1,0-24,24 25,-24 0,0-25,0 25,25-25,-25 25,0-25,25 0,-25 24,25-24,-25 0,25 0,-25 0,24 0,-24-24,25 24,-25 0,25-25,-25 25,25-25,-25 25,25-25,-25 0,0 25,0-24,0 24,0-25,0 25,0-25,0 25,0 0,0 0,0-25,0 25,0 0,0 0,0 25,0-25,0 0,0 25,0-25,0 25,0-1,24 1,-24 0,0 0,0 0,25-1,-25 1,0 25,0-25,25-1,-25 1,0 25</inkml:trace>
  <inkml:trace contextRef="#ctx0" brushRef="#br0" timeOffset="17965.0275">9873 13196,'0'0,"0"25,0-25,-25 0,25 0,0-25,0 25,0 0,25 0,-1-25,-24 25,25 0,0-25,0 25,0 0,-1-24,1 24,0-25,0 25,0-25,-1 25</inkml:trace>
  <inkml:trace contextRef="#ctx0" brushRef="#br0" timeOffset="18189.0403">9972 13072,'0'0,"0"-25,0 25,0 0,-25 0,25 0,0 0,0 0,0 0,0 0,0 25,0-25,0 0,0 0,25 25,-25-25,0 25,25-25,-25 24,24-24,-24 25,25 0,-25-25,0 25,25-25,-25 25,0-25,25 25,-25-25,0 24,25-24</inkml:trace>
  <inkml:trace contextRef="#ctx0" brushRef="#br0" timeOffset="18489.0575">10518 12898,'0'-24,"0"24,0-25,0 25,0 0,0-25,0 25,0 0,0 0,0 0,-25 0,25 25,0-25,-25 0,25 25,0-1,0-24,0 25,0 0,0-25,0 25,0 0,25-25,-25 24,25-24,-1 25,-24-25,25 25,0-25,0 25,0-25,-1 0,1 0,-25 25,25-25,0 0,-25 0,0 24,25-24,-25 0,0 25,0-25,0 0,-25 25,25-25</inkml:trace>
  <inkml:trace contextRef="#ctx0" brushRef="#br0" timeOffset="18638.066">10468 12998,'0'-25,"25"25,-25-25,25 0,-1 0,1 1,0-1,0 25,0-25,-1 0,1 0,0 25,0-24,0 24</inkml:trace>
  <inkml:trace contextRef="#ctx0" brushRef="#br0" timeOffset="18969.085">11907 13146,'0'0,"0"-24,0 24,0 0,0 0,0 0,24 0,1 0,-25-25,25 25,0 0,0-25,-1 25,26 0,-25-25,0 25,-1-25,1 25,0 0</inkml:trace>
  <inkml:trace contextRef="#ctx0" brushRef="#br0" timeOffset="19185.0973">11981 12923,'0'0,"0"0,0 0,0 0,0 0,0 0,0 0,0 0,0 0,0 0,0 0,0 25,0-25,25 25,-25-25,0 25,25-1,-25 1,24 0,-24-25,0 25,25 0,-25-1,0-24,0 25,25 0,-25-25,0 25,0 0,0-25</inkml:trace>
  <inkml:trace contextRef="#ctx0" brushRef="#br0" timeOffset="19549.1181">12403 12750,'0'0,"0"-25,24 25,-24 0,0 0,0-25,0 25,0 0,0 0,0 25,-24-25,24 0,0 25,0-1,-25 1,25 0,0 0,0 0,0-1,0 1,0 0,0 0,0 0,0-1,0 1,25 0,-25 0,0-25,24 25,-24-25,25 24,0-24,-25 0,25 0,0 0,-25 0,25 0,-1 0,1-24,-25 24,25-25,0 25,-25-25,25 25,-25-25,0 0,0 25,0-24,-25-1,0 25,25-25,-25 25,0 0,1 0,-26 0,25 0,0 0,0 25,1-25</inkml:trace>
  <inkml:trace contextRef="#ctx0" brushRef="#br0" timeOffset="19969.1422">14362 12948,'0'0,"25"0,-25 0,25 0,-25 0,25-25,-1 25,1 0,0-25,0 25,0 0,0-24,-1 24,1-25,0 25,0-25,0 25</inkml:trace>
  <inkml:trace contextRef="#ctx0" brushRef="#br0" timeOffset="20189.1547">14461 12774,'0'0,"-24"0,24 0,0 0,0 0,0 0,0 0,0 0,0 0,0 0,0 0,0 25,0-25,0 25,24 0,-24-25,0 25,0-1,25 1,-25 0,0 0,25 0,-25-1,0 1,0-25,0 25,25 0,-25-25,0 25,0-25,0 24,0-24</inkml:trace>
  <inkml:trace contextRef="#ctx0" brushRef="#br0" timeOffset="20521.1737">14908 12626,'0'0,"0"0,0 0,0 0,0 0,0 0,0 0,0 0,0 0,0 0,25 0,-25 0,25 0,-1 0,-24-25,25 25,0 0,0 0,0-25,-1 25,1 0,0 0,-25 0,25 0,0 0,-25 0,0 0,0 25,24-25,-24 25,0-1,0-24,0 25,0 0,0 0,0 0,0-1,0 1,0 0,0 0,0 0,0-1,0-24,0 25,0 0,0 0</inkml:trace>
  <inkml:trace contextRef="#ctx0" brushRef="#br0" timeOffset="21050.204">15677 13940,'0'-25,"0"25,0 0,0 0,0 0,0 0,0 25,0-25,0 0,0 25,0 0,0-25,0 25,0-1,0 1,0 0,0 0,0 0,-25-25</inkml:trace>
  <inkml:trace contextRef="#ctx0" brushRef="#br0" timeOffset="22325.2769">16049 14213,'0'0,"0"0,0 0,0 0,0 0,0 0,0 0,0 0,25 0,-25 0,25 0,-1 0,1 0,0 0,25 0,-1 0,1 0,-1 0,26 0,-1 0,1-25,-1 25,1 0,24-25,-25 25,25 0,1 0,-26-24,25 24,0 0,-24 0,24 0,-25 0,1 0,-1 24,-24-24,24 0,-24 0,0 0,-1 0,1 25,-25-25,-1 0,1 0,0 0,-25 0,25 0,-25 0,0 0,0 0,0 0,0 0,0 0,0 0,0 0,0 0,0 0</inkml:trace>
  <inkml:trace contextRef="#ctx0" brushRef="#br0" timeOffset="25201.4414">16322 13643,'0'0,"-25"-25,25 25,0 0,-25 0,25 0,-25 0,25 0,-24 25,24-25,-25 0,25 24,0-24,-25 25,25 0,-25-25,25 25,0 0,0-25,0 24,0 1,0 0,0-25,0 25,0-25,0 25,25-25,-25 24,25-24,-25 0,25 0,-1 0,-24 0,25 0,0 0,0 0,-25 0,25-24,-1 24,1-25,0 25,-25 0,25-25,-25 25,25-25,-25 0,24 25,-24-24,0 24,0-25,0 25,-24-25,24 25,-25-25,25 25,-25 0,0-25,0 25,1 0,24 0,-25 0,0 0,0-24,0 24,1 0,-1 0,25 0,-25 0,0 0,25 0,-25-25,25 25,0 0,-24-25,24 25,0 0,0-25,0 25,0-25,0 25,0-24,0 24,0-25,24 0,-24 25,25-25,-25 0,25 25,-25-24,25 24,0-25,-1 25,-24-25,25 25,0-25,0 25,0 0,-1-25,1 25,-25 0,25 25,0-25,-25 25,25-25,-25 25,24 0,-24-1,0 1,0 0,0 0,0 0,0-1,0 1,0 0,0 25,-24-26,24-24,0 25,0 0</inkml:trace>
  <inkml:trace contextRef="#ctx0" brushRef="#br0" timeOffset="25673.4684">16595 13072,'0'-25,"0"25,24-25,-24 1,25 24,-25-25,25 25,0-25,-25 25,25 0,0-25,-1 25,-24 0,25 0,0 0,0 25,-25-25,25 0,-25 25,0-25,0 25,24-1,-24-24,0 25,0 0,0-25,-24 25,24-25,0 25,-25-25,25 24,0-24,-25 0,25 0,0 0,0 25,0-25,0 0,0 0,0 0,0-25,0 25,0 0,25 0,0 0,-25 0,24 0,1 0,-25 0,25 0,0 0,0 0,-25 25,24-25,-24 25,25-25,-25 25,0-25,0 25,0-25,0 25,0-1,0-24,-25 25,25-25,-24 0,24 25,-25-25,0 25,0-25,25 0,-25 0,1 0,-1 0,0 0,0 0</inkml:trace>
  <inkml:trace contextRef="#ctx0" brushRef="#br0" timeOffset="25933.4833">17116 13618,'0'0,"24"0,1 0,-25 0,25 0,0 0,0 0,-1 0,1 0,0 0,25-25,-26 25,1 0,0 0,0-25,0 25,-1 0,-24 0</inkml:trace>
  <inkml:trace contextRef="#ctx0" brushRef="#br0" timeOffset="26149.4957">17314 13395,'0'0,"-25"0,25 0,0 0,0 0,0 0,0 0,0 0,0 0,0 0,0 24,0-24,0 25,25 0,-25-25,0 25,25 24,-25-24,0 0,25 0,-25 0,0-1,0 1,0 0,0 0,0 0,0-25,24 24,-24 1,0-25,0 25,0-25</inkml:trace>
  <inkml:trace contextRef="#ctx0" brushRef="#br0" timeOffset="26765.5309">17984 13543,'0'0,"0"0,0 0,-25-24,25 24,-25 0,25 24,-25-24,1 25,24-25,-25 25,0-25,25 25,-25 0,25-25,-25 24,25 1,0 0,0 0,0-25,0 25,0-1,25-24,-25 0,25 25,-25-25,25 0,0 25,-1-25,1 0,0 0,0 0,0-25,-1 25,1 0,0-25,0 25,0-24,-25 24,24-25,1 0,-25 25,25-25,-25 0,0 25,0-24,0-1,0 0,0 0,-25 25,0-25,1 1,-1 24,0-25,0 25,0-25,1 25,-1-25,-25 25,25-25,1 25,-1-24,0 24,25-25,-25 25,0-25,25 25,-24-25,24 0,0 25,0-24,0-1,0 25,0-25,0 0,24 25,1-25,-25 25,25-25,0 25,0-24,24 24,-24 0,0 0,0 0,24 0,-24 0,0 0,0 24,-1-24,-24 25,25 0,-25 0,0 0,0 0,-25 24</inkml:trace>
  <inkml:trace contextRef="#ctx0" brushRef="#br0" timeOffset="28501.6302">19224 13667,'0'0,"0"0,0 0,0 0,0 0,0 0,0 0,0 0,0 0,0 0,25 0,-25 0,25 0,-1-24,1 24,0 0,25 0,-26 0,26 0,-25-25,24 25,-24 0,0 0,0 0,0 0</inkml:trace>
  <inkml:trace contextRef="#ctx0" brushRef="#br0" timeOffset="28701.6416">19323 13841,'0'0,"0"0,0 0,0 0,0 0,0 0,0 0,25 25,-25-25,25 0,0 0,-25 0,24 0,1 0,0 0,0 0,0 0,-1 0,1 0,0 0,0 0</inkml:trace>
  <inkml:trace contextRef="#ctx0" brushRef="#br0" timeOffset="29056.6619">19596 13395,'-25'0,"0"0,1 0,24 0,-25 0,25 0,-25 0,25 0,0 0,0 0,0 0,0 0,25 0,-25 0,25 24,-1-24,1 25,0-25,0 25,0-25,-1 25,1-25,25 25,-25-25,-1 24,1-24,25 25,-25 0,0-25,-1 25,1-25,0 25,-25-25,25 24,-25 1,0-25,0 25,0 0,0 0,-25-1,25 1,-25 0,0 25,-24-26,24 26,-25-25,25 0,1 24,-26-24,25 0,0 0,1-1,24-24,-25 25,0-25,25 25,0-25</inkml:trace>
  <inkml:trace contextRef="#ctx0" brushRef="#br0" timeOffset="29896.71">21084 13643,'0'0,"0"0,0 0,0-25,0 25,0 0,0-25,25 25,-25 0,25 0,-25-25,25 25,0 0,-1 0,-24 0,25 0,0 0,0 25,0-25,-1 0,-24 25,25 0,0-25,-25 24,25 1,-25 0,0 0,0-25,0 25,0-1,0-24,0 25,0 0,0-25,0 25,0-25,0 0,0 0,0 25,0-25,0 0,-25 0,25 0,0-25,0 25,0 0,0 0,0-25,0 25,-25-25,25 0,0 25,0-24,0 24,0-25,0 0,0 25,25-25,-25 0,25 25,-25-24,25 24,-25-25,24 0,1 25,0 0,-25-25,25 25,0 0,-1 0,1-25,0 25,0 0,-25 25,25-25,-1 25,1-25,-25 25,25-25,-25 25,25-1,-25-24,0 25,25 0,-25-25,0 25,0 0,0-25,24 24,-24 1,0-25</inkml:trace>
  <inkml:trace contextRef="#ctx0" brushRef="#br0" timeOffset="30402.7389">21804 13196,'-25'-25,"25"25,0-25,0 25,0-24,0 24,0-25,0 25,25-25,-25 25,24-25,-24 25,25 0,-25 0,25 0,0-25,0 25,-25 0,24 0,1 0,-25 25,25-25,-25 0,25 25,-25-25,0 0,0 25,0-25,0 25,0-25,0 24,0 1,0-25,0 25,-25-25,25 0,0 25,0-25,0 0,0 0,0 0,0 0,0 0,0 0,0 0,0 0,0 0,0 0,0 0,25 0,-25 0,25 0,-25 0,25 25,-1-25,-24 0,25 0,-25 25,25-25,-25 0,0 24,0-24,0 25,0-25,0 25,0-25,-25 25,25-25,-25 25,1-25,24 0,-25 24,0-24,0 0,0 0,0 0</inkml:trace>
  <inkml:trace contextRef="#ctx0" brushRef="#br0" timeOffset="30680.7548">22473 13692,'0'0,"0"0,25 0,-25 0,25 0,-25 0,25 0,-25 0,25 0,-1 0,1 0,0 0,0 0,0 0,-25 0,24 0,1 0,0 0,0 0,0 0</inkml:trace>
  <inkml:trace contextRef="#ctx0" brushRef="#br0" timeOffset="30910.768">22647 13469,'0'0,"0"0,-25 0,25 0,0 0,0 0,0 0,0 25,0-25,0 25,0-25,0 24,0 1,0 0,0 0,0 0,0-1,0 1,25 25,-25-25,0-1,0 1,0-25,25 25,-25 0,0 0,0-1,0-24,0 25,25-25,-25 25</inkml:trace>
  <inkml:trace contextRef="#ctx0" brushRef="#br0" timeOffset="31297.7901">23019 13593,'0'0,"0"0,25 0,-25 0,0-25,0 25,0 0,25 25,-25-25,0 25,25-25,-25 25,0-1,24-24,-24 25,25 0,-25 0,0-25,0 25,0-1,25-24,-25 25,0-25,0 0,0 25,0-25,0 0,0 0,0 0,0 0,0 0,0 0,0 0,0-25,0 25,0-25,0 25,0-24,0-1,0 0,25 0,-25 0,25 1,-25-26,24 25,1 0,0 25,0-24,0-1,-1 25,1 0,0 0,0 0,0 25,-1-1,1-24,0 25,-25 0,25 0,0 0,-25-1,0 1,24 0,-24 0,0 0</inkml:trace>
  <inkml:trace contextRef="#ctx0" brushRef="#br0" timeOffset="31788.8182">21208 14461,'0'-25,"0"25,0 0,0 0,0 0,0 0,0 0,25-24,-25 24,25 0,0 0,0 0,24 0,1-25,-1 25,1 0,24-25,1 25,-1 0,25-25,1 25,-1 0,0-25,0 25,25 0,-24-25,24 25,-25 0,25-24,-25 24,25 0,-25-25,1 25,-1 0,0 0,0-25,-24 25,-1 0,0-25,1 25,-26 0,-24 0,25-25,-25 25,-25 0,24 0,-24 0,0 0,0 0,0-24,0 24,0 0,0 0,0 0,0 0,0 0</inkml:trace>
  <inkml:trace contextRef="#ctx0" brushRef="#br0" timeOffset="55989.2024">15106 15577,'0'-24,"0"24,0 0,0 0,0 0,0 0,0-25,0 25,0 0,0 25,0-25,0 0,0 24,0 1,0-25,0 25,0 0,0 0,0-1,0 1,0 0,0 0,0 0,0-1,0-24,0 25</inkml:trace>
  <inkml:trace contextRef="#ctx0" brushRef="#br0" timeOffset="56365.2239">15578 15007,'0'0,"0"-25,0 25,-25-25,25 25,0-25,0 25,-25 0,25 0,-25 0,25 25,0-25,-25 0,25 25,0 0,0-25,0 25,0-1,25 1,-25 0,25 0,-25 0,25-1,0-24,-1 25,1 0,0-25,0 25,0-25,24 25,-49-25,25 0,0 24,0-24,0 0,-25 25,24-25,-24 0,0 25,0-25,0 0,0 25,0-25,0 0,-24 25,-1-25,0 25,25-25</inkml:trace>
  <inkml:trace contextRef="#ctx0" brushRef="#br0" timeOffset="56537.2337">15578 15106,'0'0,"24"-25,-24 0,0 25,25-24,0 24,-25-25,25 0,0 25,0-25,-1 0,1 1,25 24,-25-25,-1 25,26-25,-25 25,0-25</inkml:trace>
  <inkml:trace contextRef="#ctx0" brushRef="#br0" timeOffset="56708.2435">16247 14858,'0'0,"25"0,-25 25,0-25,0 0,0 25,0-25,-25 24,25 1,0-25,0 25,0 0,0 0,-24-1,24 1,0 0,0 0,0 0,0-1,0 1,0 0,0 0,0 0,0-1,24-24,-24 25,0 0,0-25,0 25,0-25,0 0</inkml:trace>
  <inkml:trace contextRef="#ctx0" brushRef="#br0" timeOffset="56929.2562">16545 14957,'0'0,"0"0,0-25,0 25,0 0,0 0,0 0,0 0,0 0,0 25,0-25,0 25,25-25,-25 25,0 0,0 24,0-24,0 0,0 0,0 24,0-24,0 0,0 0,0-1,0 1,0 0,0 0</inkml:trace>
  <inkml:trace contextRef="#ctx0" brushRef="#br0" timeOffset="57249.2745">15478 15900,'-49'25,"-1"-25,25 24,1-24,-1 0,0 25,25-25,0 0,0 0,25 0,0 0,-1-25,26 25,-25 0,49-24,1-1,-1 0,1 25,24-25,0-24,25 24,-25 0,25 0,0-24,0 24,-25 0,1 0,-1 0,0 1,0-1,-49 25,24-25,-24 25,-25-25,0 25,-1 0,1 0,-25 0,0 0,0 0,0 0,0 0,0 0,-25 0</inkml:trace>
  <inkml:trace contextRef="#ctx0" brushRef="#br0" timeOffset="59960.4295">3225 15974,'0'0,"0"0,0 0,0 0,0 0,0 0,0 0,0 0,0 0,0-25,0 25,0 0,25 0,-25 0,25 0,-1-24,1 24,0 0,0-25,0 25,24 0,-24-25,0 25,24 0,-24-25,0 25,0-25,24 25,-24 0,0-24,-25 24,25 0,0 0,-25 0,0 0,0 0,0 0,0 0,0 0,0 0,0 0,-25 0,0 0,25 0,-25 0,0 0,1 24,-26-24,25 0,0 25,-24-25,24 25,-25-25,26 25,-26-25,25 25,0-25,1 0,-1 0,0 24,0-24,0 0,25 0,-24 0,24 0,0 0,0 0,0 0,0 0,24 0,-24 0,0 0,25 0,0 0,-25 0,25 0,0 0,24 0,-24 0,0-24,0 24,-1 0,1 0,0 0,0-25,0 25,-1 0,1-25</inkml:trace>
  <inkml:trace contextRef="#ctx0" brushRef="#br0" timeOffset="61540.5199">9004 16024,'0'0,"0"0,-24 0,24 0,0 0,0 0,0 0,0 0,0 0,0 0,0 0,24 0,-24 0,25-25,0 25,0 0,0 0,-1 0,26-25,-25 25,24 0,1-25,0 25,-1 0,1-24,0 24,-1-25,1 25,-1-25,1 25,0 0,-1-25,1 25,-1-25,1 25,-25 0,0 0,-1-24,1 24,0 0,-25 0,25 0,-25 0,0 0,0 0,0 0,0-25,0 25,0 0,-25 0,0 0,25 0,-25 0,1 0</inkml:trace>
  <inkml:trace contextRef="#ctx0" brushRef="#br0" timeOffset="61733.5309">9327 15850,'-50'0,"1"25,24-25,-25 25,25-25,1 0,-1 25,0-25,25 0,-25 0,25 0,0 24,0-24,25 0,0 0,0 0,-1 0,1 0,25 0,-1 0,1 0,25 0,-26 0,1 0,24-24,-24 24,24-25,-24 25,24-25,-24 25,-1 0,1-25</inkml:trace>
  <inkml:trace contextRef="#ctx0" brushRef="#br0" timeOffset="69802.9925">3126 15776,'0'0,"0"-25,0 25,0 0,0 0,-25 0,25 0,0 0,0 0,0 0,0 0,0 0,25 0,-25 0,0 0,25 0,-1 0,1 25,0-25,0 0,24 0,-24 0,25 0,-25 0,24 0,-24 0,25 0,-26-25,1 25,25 0,-25 0,-1 0,1 0,-25-25,25 25,-25 0,25 0,-25 0,0 0,0 0,0 0,0 0,0 0,0 0,0 0,-25 25,25-25,-25 0,0 0,25 0,-24 0,-1 0,0 0,0 25,0-25,-24 0,24 0,0 0,0 0,1 25,-1-25,0 0,0 0,25 0,-25 0,1 0,24 0,-25 0,25 0,0 0,0 0,0 0,0 0,0 0,0 0,0 0,0 0,25 0,-25 0,24 0,1 0,0 0,0 0,0 0,-1 0,1 0,25 0,-25-25,-1 25,1 0,25 0,-25-25,-1 25,1 0,0-25</inkml:trace>
  <inkml:trace contextRef="#ctx0" brushRef="#br0" timeOffset="70739.046">3498 15900,'0'0,"0"0,0 0,-25-25,25 25,0 0,0 0,0 0,0 0,0 0,0 0,0 25,0-25,0 0,0 0,25 25,-25-1,0 1,0 0,25 0,-25 0,0 24,24-24,-24 25,0-1,25-24,-25 25,0-1,0-24,0 25,0-25,0 24,0-24,0 0,0 0,0-1,0 1,0 0,0-25,0 25,0-25,0 0,0 25,0-25</inkml:trace>
  <inkml:trace contextRef="#ctx0" brushRef="#br0" timeOffset="71147.0694">3448 16073,'0'-24,"-25"24,25 0,0-25,0 25,-24 0,24 0,0 0,0 0,0 0,0 0,0 0,0 25,0-25,0 0,-25 24,25 1,0 0,0 0,-25 0,25-25,0 24,-25 1,25 0,0 0,-25 0,25-25,0 0,0 24,0-24,-24 0,24 0,0 0,0 0,0 0,0 0,0-24,0 24,0 0,0-25,0 0,0 0,0 0,0 1,0-1,0 0,0-25,24 26,-24-1,0 25,25-25,-25 0,25 25,-25-25,25 25,0 0,-1 0,-24 0,25 25,0-25,0 0,0 25,24 0,-24-25,0 25</inkml:trace>
  <inkml:trace contextRef="#ctx0" brushRef="#br0" timeOffset="72835.1659">9625 16024,'0'0,"0"-25,0 25,0 0,0-25,0 25,0 0,0-25,0 25,0 0,0 0,0 0,0 0,0 0,0 0,0 0,24 25,-24-25,0 25,25 0,-25-25,25 25,-25 24,0-24,25 0,-25 0,25 24,-25-24,24 25,-24-26,0 26,25-25,-25 0,0 24,25-24,-25 0,0 0,25-25,-25 25,0-25,0 0,0 24,0-24,0 0,0-24,0 24</inkml:trace>
  <inkml:trace contextRef="#ctx0" brushRef="#br0" timeOffset="73167.1849">9550 16024,'0'0,"0"0,0 0,0 0,0 0,0 0,0 25,0-25,0 24,0-24,0 25,0-25,0 25,0 0,0-25,0 25,-25-25,25 24,0-24,0 0,0 0,0 0,0 0,0 0,0 0,0 0,0 0,0 0,0-24,0 24,0-25,0 0,0 0,25 0,-25 1,0-1,25 0,0 0,0 0,-25 1,24-1,1 25,0 0,0 0,0 0,-1 0,1 0,0 25,0-1,0-24,-1 25,1 0,0 0</inkml:trace>
  <inkml:trace contextRef="#ctx0" brushRef="#br0" timeOffset="82158.6992">3076 14684,'0'0,"-25"0,25 0,-24 0,24 0,0 25,-25-25,25 0,0 0,0 0,-25 0,25 0,0 0,0 0,0 0,0 0,25 0,-25 0,0 0,0 0,0-25,25 25,-25 0,24 0,-24-24,25 24,0 0,0-25,0 25,-25-25,24 25,1-25,0 25,-25-25</inkml:trace>
  <inkml:trace contextRef="#ctx0" brushRef="#br0" timeOffset="82402.7132">3151 14511,'-25'0,"25"0,0 0,0 0,0-25,0 25,0 0,-25 0,25 0,0 0,0 0,0 0,0 0,0 0,0 0,0 0,0 0,0 0,0 0,0 0,0 25,25-25,-25 25,0-25,0 24,25 1,-25-25,0 25,24 0,-24 0,25-25,-25 24,25 1,-25 0,25-25</inkml:trace>
  <inkml:trace contextRef="#ctx0" brushRef="#br0" timeOffset="82654.7276">3399 14461,'0'-25,"0"25,0-24,0 24,0-25,0 25,0 0,0-25,0 25,0 0,0 0,0 0,0 0,0 25,0-25,0 0,0 25,24-1,-24-24,25 25,-25 0,0 0,25 0,-25-1,25 1,-25 0,0-25,25 25,-25 0</inkml:trace>
  <inkml:trace contextRef="#ctx0" brushRef="#br0" timeOffset="83202.7589">4341 14684,'-25'0,"25"0,0 0,-24 0,24 0,0 0,0 0,-25 0,25 0,0 0,0 0,0 0,0 0,0 0,0 0,0 0,25 0,-25 0,0 0,0 0,0 0,24 0,-24 0,25 0,-25 0,25 0,-25-24,25 24,0 0,-25 0,24-25,1 25</inkml:trace>
  <inkml:trace contextRef="#ctx0" brushRef="#br0" timeOffset="83442.7726">4614 14461,'0'-25,"0"25,0 0,0 0,0 0,-25-24,25 24,0 0,0 0,0 0,0 0,0 0,0 0,0 0,0 24,0-24,0 0,0 0,0 0,0 25,0-25,25 25,-25 0,0 0,0-25,0 24,25 1,-25 0,0 0,25 0,-25-1,0 1</inkml:trace>
  <inkml:trace contextRef="#ctx0" brushRef="#br0" timeOffset="84166.8141">5656 14734,'0'0,"0"0,-25 0,25 0,0 0,0 0,0 0,0 0,0 0,0 0,25 0,-25 0,0-25,25 25,-1 0,-24 0,25-25,0 25,0 0,0-24,-1 24,1 0,-25-25</inkml:trace>
  <inkml:trace contextRef="#ctx0" brushRef="#br0" timeOffset="84402.8276">5755 14536,'0'0,"-25"0,25 0,0 0,0 0,0 0,0 0,0 0,0 0,0 0,0 0,0 24,0-24,25 0,-25 25,25-25,-25 25,25 0,-25 0,0-25,24 24,-24 1,25 0,-25 0,25 0,-25-25,25 24,-25 1,0-25,25 25,-25-25</inkml:trace>
  <inkml:trace contextRef="#ctx0" brushRef="#br0" timeOffset="84630.8406">6003 14461,'0'-25,"0"25,0 0,0 0,0 0,0 0,0 0,0 0,0 0,0 25,25-25,-25 25,25 0,-25 0,24-1,-24 1,25 0,-25 0,25 0,0-1,-25-24,25 25</inkml:trace>
  <inkml:trace contextRef="#ctx0" brushRef="#br0" timeOffset="85206.8735">7219 14436,'0'0,"0"0,-25 0,25 0,0 0,0 0,0 0,0 0,0 0,0 0,0-24,25 24,-25 0,0 0,24 0,1 0,0-25,-25 25,25 0,0 0,-1-25,26 25,-25 0,0-25</inkml:trace>
  <inkml:trace contextRef="#ctx0" brushRef="#br0" timeOffset="85412.8853">7591 14238,'-25'0,"25"0,0 0,0 0,0 0,0-25,0 25,0 0,0 0,0 0,0 0,0 25,0-25,0 0,0 25,0-25,0 24,25 1,-25 0,0-25,24 25,-24 0,0 0,25-1,-25 1,0 0</inkml:trace>
  <inkml:trace contextRef="#ctx0" brushRef="#br0" timeOffset="86038.9211">9302 14684,'-25'0,"25"0,-25 0,25 0,-24 0,24 0,0 0,0 0,0 0,0 0,0 0,0 0,24 0,-24 0,25 0,-25-24,25 24,0 0,0 0,0 0,-1-25,1 25</inkml:trace>
  <inkml:trace contextRef="#ctx0" brushRef="#br0" timeOffset="86250.9333">9327 14536,'-25'0,"25"0,0 0,0 0,-25 0,25 0,0 0,0 24,0-24,0 0,25 25,-25-25,0 25,0-25,25 25,-25 0,25-1,-25 1,25-25,-25 25,24 0,-24 0,25-25,-25 24,0 1,25-25,-25 25</inkml:trace>
  <inkml:trace contextRef="#ctx0" brushRef="#br0" timeOffset="86487.9468">9600 14412,'0'0,"0"-25,0 25,0 0,0-25,0 25,0 0,0 0,0 0,0 25,25-25,-25 25,0-25,24 24,-24 1,0 0,25 0,-25 0,25-1,-25 1,25 0,-25 0,25 0,-25-1,0 1</inkml:trace>
  <inkml:trace contextRef="#ctx0" brushRef="#br0" timeOffset="86987.9754">11361 14660,'-25'0,"25"24,-25-24,25 0,-25 0,25-24,0 24,0 0,0 0,0 0,0 0,0 0,0 0,0 0,25 0,-25 0,25-25,0 25,0 0,0 0,-1-25,1 25,25-25,-25 25,-1-25</inkml:trace>
  <inkml:trace contextRef="#ctx0" brushRef="#br0" timeOffset="87210.9882">11832 14387,'0'-25,"0"25,0 0,0 0,-25 0,25 0,0 0,0 0,0 0,0 0,0 0,0 0,0 25,25-25,-25 25,0-25,0 24,25 1,-25 0,0 0,0 24,25-24,-25 0,0 0,25 0,-25-1</inkml:trace>
  <inkml:trace contextRef="#ctx0" brushRef="#br0" timeOffset="87891.0271">13891 14808,'0'0,"-25"0,25 0,-25 0,25-24,0 24,0 0,0 0,0 0,0 0,0 0,0 0,25 0,-25-25,25 25,0 0,0 0,-1-25,1 25,0-25,0 25,0-25,-1 25,1 0</inkml:trace>
  <inkml:trace contextRef="#ctx0" brushRef="#br0" timeOffset="88107.0394">13941 14585,'0'0,"0"0,0 0,0 0,0 0,0 0,0 0,0 0,0 25,0-25,0 0,0 25,0-25,0 25,24-25,-24 24,25 1,-25 0,0 0,25 0,-25-1,25-24,-25 25,25 0,-25 0,0-25,24 25,-24-25</inkml:trace>
  <inkml:trace contextRef="#ctx0" brushRef="#br0" timeOffset="88327.052">14288 14412,'0'0,"25"-25,-25 25,0 0,0 0,0 0,0 0,0 0,0 0,0 25,0-25,24 24,-24 1,0 0,25 0,-25 0,0-1,25 1,-25 0,25 0,-25 0</inkml:trace>
  <inkml:trace contextRef="#ctx0" brushRef="#br0" timeOffset="89709.1311">15478 14709,'-24'0,"24"0,0 0,0 0,0 0,-25-25,25 25,0 0,0 0,0 0,25 0,-25 0,0 0,0 0,24 0,-24 0,25 0,0 0,0 0,0-24,-1 24,1 0,0 0</inkml:trace>
  <inkml:trace contextRef="#ctx0" brushRef="#br0" timeOffset="89904.1422">15875 14436,'0'-24,"0"24,0 0,0 0,-24 0,24 0,0 0,0 0,0 0,0 0,0 0,24 24,-24-24,0 25,25 0,-25-25,25 25,-25 0,25-1,-25 1,25 0</inkml:trace>
  <inkml:trace contextRef="#ctx0" brushRef="#br0" timeOffset="93125.3265">17116 15255,'-25'-25,"25"25,0 0,0 0,0 0,0 0,0 0,0 0,0 0,0 0,0-25,25 25,-25 0,24 0,-24 0,25 0,0 0,0 0,0-25,-1 25,1 0</inkml:trace>
  <inkml:trace contextRef="#ctx0" brushRef="#br0" timeOffset="93301.3365">17140 15379,'-24'0,"24"0,0 0,0 25,0-25,0 0,0 0,0 0,0 0,0 0,0 0,24 0,1 0,-25-25,25 25,0 0,0 0,24 0,-24-25</inkml:trace>
  <inkml:trace contextRef="#ctx0" brushRef="#br0" timeOffset="94016.3774">18157 15354,'-24'0,"24"0,0-25,-25 25,25 0,0-25,-25 25,25 0,-25 0,25 25,-25-25,25 25,-24-25,-1 25,25-25,-25 25,25 0,0-1,-25 1,25 0,0 0,0 0,0-1,0 1,25 0,-25 0,0-25,25 25,-25-25,25 24,-1-24,-24 0,25 0,0 0,0 0,0-24,-25 24,24-25,1 25,0-25,-25 0,25 25,-25-25,25 1,-25 24,0-25,0 0,-25 25,25-25,-25 25,25-25,-25 25,0-24,1 24,-1-25,0 25,0 0,0-25,1 25,-1 0,0-25,25 25,-25 0,0-25,25 25,-24-25,24 25,-25-24,25 24,0-25,0 0,0 0,0 25,0-25,25 1,-25-1,24 0,1 0,-25 25,25-25,0 1,0 24,-1-25,1 25,0 0,0 0,0 0,-25 0,24 25,1-25,-25 24,25 1,-25 0,0-25,25 50,-25-26,0 1,0 0,0 0,-25 0,25-1,0 1,0 0</inkml:trace>
  <inkml:trace contextRef="#ctx0" brushRef="#br0" timeOffset="94445.402">18257 14908,'0'-25,"24"0,-24 0,25 0,-25 25,25-24,0-1,-25 25,25 0,-1-25,-24 25,25 0,0 0,0 25,-25-25,25 25,-25-25,0 24,24-24,-24 25,0 0,0 0,0-25,0 25,-24-1,24-24,0 25,0-25,0 25,0-25,0 0,0 0,0 0,0 0,0 0,0 0,0 0,24 0,-24 0,25 0,0 0,-25 0,25 0,0 0,-1 0,1 0,-25 25,25-25,-25 25,25-25,-25 24,0-24,0 25,0-25,0 25,0-25,0 25,-25 0,25-25,-25 24,0 1,1-25,-1 25,0-25,0 0,0 25,1-25,-1 0,0 0</inkml:trace>
  <inkml:trace contextRef="#ctx0" brushRef="#br0" timeOffset="94668.4147">18653 15503,'0'0,"0"0,0 25,0-25,0 0,25 0,-25 0,0 0,0-25,25 25,0 0,-25 0,25-25,-1 25,1-25,0 25,25-24,-25 24,-1-25,26 25,-25-25</inkml:trace>
  <inkml:trace contextRef="#ctx0" brushRef="#br0" timeOffset="94870.4263">19224 15106,'0'0,"0"-25,0 25,-25-25,25 25,0 0,0 0,0-24,0 24,0 0,0 0,0 24,0-24,0 0,0 25,0 0,0 0,0 0,0-1,0 1,0 0,0 0,0 0,0 24,0-24,25 0,-25 0,0 0,0-1,0 1</inkml:trace>
  <inkml:trace contextRef="#ctx0" brushRef="#br0" timeOffset="95252.4481">17959 16148,'-50'0,"26"0,-1 25,0-25,25 0,-25 0,25 0,0 0,0 0,0 0,0 0,25-25,0 25,0 0,-1-25,26 25,24-25,1 0,-1 1,25-1,1-25,-1 25,0-24,25 24,0-25,-25 26,25-26,0 25,-24 0,-1-24,0 24,-25 0,1 25,-26-25,1 25,0-24,-26 24,-24 0,25 0,-25-25,0 25,0 0,0 0,0 0,0 0,0 0,0 0,0 0,0 0,0 0,0 0,0 0,0 0,0 0,0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22:59.773"/>
    </inkml:context>
    <inkml:brush xml:id="br0">
      <inkml:brushProperty name="width" value="0.05292" units="cm"/>
      <inkml:brushProperty name="height" value="0.05292" units="cm"/>
      <inkml:brushProperty name="color" value="#FF0000"/>
    </inkml:brush>
  </inkml:definitions>
  <inkml:trace contextRef="#ctx0" brushRef="#br0">3473 12402,'0'0,"0"0,0 0,0 0,0 0,0 0,0 0,0 0,0 0,25 25,-25-25,0 0,25 25,-25-25,24 25,-24 0,25-25,0 24,-25 1,25 0,0 0,-1 0,1-1,0 1,-25 0,25 0,0 0,-1-1,1-24,25 25,-25 0,-1 0,1-25,0 25,0-25,0 0,24 24,-24-24,0 0,0 0,0 0,-1 0,26-24,-25 24,0-25,-1 25,1-25,0 25,-25-25,25 0,0 1,-1-1,1 0,-25 0,25 0,0 1,-25-1,25 0,-25 0,0 25,24-25,-24 1,0 24,0-25,0 25,0-25,0 25</inkml:trace>
  <inkml:trace contextRef="#ctx0" brushRef="#br0" timeOffset="692.0396">3671 13171,'0'0,"0"0,0 0,25 0,-25 0,0 0,0 0,25 0,-25 0,25 0,0 0,-25 0,24 0,1 0,0 0,0 0,-25 0,25-25,-1 25,1 0,-25 0,25 0,-25 0</inkml:trace>
  <inkml:trace contextRef="#ctx0" brushRef="#br0" timeOffset="1221.0698">3622 13221,'0'-25,"0"25,0 0,0 0,0 0,0 0,0 0,0 0,0 0,0 0,0 0,0 0,0 0,0 25,0-25,0 0,0 0,0 25,0-25,0 25,0-25,-25 24,25 1,0 0,0-25,0 25,0 0,0-25,0 24,0-24,0 25,0-25,0 25,0-25,0 0,0 0,0 0,0 0,0 0,0 0,0 0,0 0,0 0,0 0,0 0,0 0,0 0,0 0,0-25,0 25,0 0,0 0,0 0,25-25,-25 25,25 0,-25-24,0 24,24 0,1 0,-25-25,25 25,0 0,-25 0,25 0,-1 0,1 25,0-25,0 0,0 24,-25-24,24 25,1 0,-25-25,25 25,-25 0,0-25,0 24,0 1,0 0,0-25,0 25,0 0,-25-1,25-24,-25 25,1-25,24 25,-25-25,0 0,0 25,0-25,25 0,-24 0,-1 0,0 0,0 0,0 0,1 0,-1 0,0 0</inkml:trace>
  <inkml:trace contextRef="#ctx0" brushRef="#br0" timeOffset="2023.1157">4664 12303,'0'0,"0"0,0 0,0 0,-25 0,25 0,0 0,0 0,0 25,0-25,0 0,0 25,25-25,-25 25,0-25,24 24,-24 1,25 0,0 0,0 0,0-1,-1 1,1 25,0-25,25-1,-26 1,26 0,-25 0,0-25,24 25,1-25,-25 24,24-24,1 0,-25 0,24 0,1-24,0 24,-1-25,-24 0,25 0,-1 0,-24 1,25-1,-26 0,1 0,0-24,0 24,0 0,-1 0,-24 0,0 1,0-1,0 0,0 0,0 0,0 25,0-24,0 24,0-25,-24 25,24 0,0 0</inkml:trace>
  <inkml:trace contextRef="#ctx0" brushRef="#br0" timeOffset="2846.1628">5135 13097,'0'0,"0"0,0-25,-25 25,25 0,0 0,0 0,0 0,0 0,-25 0,25 0,0 0,0 0,0 0,0 0,0 0,0 0,25 25,-25-25,0 25,0-1,0-24,25 25,-25 0,0 0,0 0,25 0,-25-1,0 1,0 0,0 0,25 0,-25-25,0 24,0 1,0-25,0 25,0-25,0 25,0-25,24 25,-24-25,0 0</inkml:trace>
  <inkml:trace contextRef="#ctx0" brushRef="#br0" timeOffset="3120.1784">5358 13097,'0'-25,"0"25,0 0,0 0,0 0,0-25,0 25,0 0,0 0,0 0,0 0,0 0,0 25,0-25,0 0,25 25,-25-25,0 25,0-1,25-24,-25 25,25 0,-25 0,0 0,24 0,-24-1,25-24,-25 25,0 0,0 0,25 0,-25-25,0 24,0-24,25 25,-25-25</inkml:trace>
  <inkml:trace contextRef="#ctx0" brushRef="#br0" timeOffset="4092.234">6053 12402,'0'0,"0"0,0 0,0 0,0 0,0 0,0 0,0 0,0 0,0 0,0 25,24-25,-24 25,0-25,25 25,0 0,-25-1,25 1,0 0,0 0,-1 0,1-1,25 1,-25 0,-1 0,26 0,-25-25,24 24,1-24,-25 25,24-25,1 0,0 0,-1 0,1 0,-1 0,1 0,-25-25,24 1,1 24,0-25,-1 0,-24 0,25 0,-25 1,24-1,-24-25,0 25,0 1,-25-1,24 25,-24-25,0 0,0 0,0 25,0-24,0 24,0-25,0 25,0 0,0 0,-24 0,24 0</inkml:trace>
  <inkml:trace contextRef="#ctx0" brushRef="#br0" timeOffset="5664.324">6623 13196,'-25'0,"25"0,0 0,0-25,0 25,0 0,0 0,0-25,25 25,-25 0,25 0,-25-24,25 24,-25 0,25 0,-1 0,-24 0,25 0,0 0,-25 0,25 0,0 24,-25-24,0 25,0-25,0 25,0 0,0 0,0 0,-25-1,0 1,25 0,-25 0,0 0,1-1,-1 1,25 0,-25-25,0 0,25 25,-25-25,1 0,24 0,0 0,0 0,-25-25,25 25,0 0,0 0,0 0,25-25,-25 25,0 0,24 0,1 0,-25 0,25-25,0 25,0 0,-1 0,1 0,0 0,0 0,0 0,24 0,-24 0,0 0,0 0,-1 0,1 0,0 0,0 0</inkml:trace>
  <inkml:trace contextRef="#ctx0" brushRef="#br0" timeOffset="6124.3503">7119 13097,'0'0,"0"-25,0 25,0-25,0 25,0 0,0-25,0 1,25 24,-25-25,25 25,0 0,-25-25,25 25,-1 0,-24-25,25 25,0 0,-25 0,25 0,-25 25,25-25,-25 0,0 0,0 25,0-25,24 25,-24-25,0 24,0-24,0 25,-24 0,24-25,0 25,0-25,-25 0,25 25,0-25,0 0,0 0,0 0,0 0,0 0,0 0,0 0,0 0,25 0,-25 0,24 0,1 0,-25 0,25 0,0 0,0 0,-1 24,-24-24,25 0,0 25,-25-25,25 25,-25-25,25 0,-25 25,0 0,0-25,0 25,0-25,0 24,-25 1,0-25,25 25,-25 0,0-25,1 25,-1-25,0 24,0-24,0 0,1 0,-1 0,0 0</inkml:trace>
  <inkml:trace contextRef="#ctx0" brushRef="#br0" timeOffset="6931.3964">7888 12378,'0'0,"0"0,0 0,0 0,0 0,0 0,0 0,0 24,0-24,25 25,-25-25,25 25,0 0,-1 0,1-1,0 1,0 25,24-25,-24-1,25 1,-25 0,24 0,1-25,0 25,-1-25,1 0,-1 0,1 0,0 0,24 0,-24-25,-1 0,26 0,-26 0,1 1,24-1,-24-25,-1 25,1 1,-25-26,24 25,-24 0,0 1,-25-1,0 0,0 0,0 25,0-25,0 1,0 24,-25-25,25 25,0 0,0 0,0 0,-25-25,25 25,0 0</inkml:trace>
  <inkml:trace contextRef="#ctx0" brushRef="#br0" timeOffset="8091.4628">8732 13097,'0'0,"0"25,0-25,0 0,0 0,0 0,0 0,24 0,-24 0,0 0,25-25,0 25,0 0,0 0,-1 0,1-25,0 25,0-25,0 25,-1 0,1 0,-25-25,25 25,-25 0,25 0,-25 0,0 0,0 25,0-25,0 0,0 25,0-25,0 25,25 0,-25-25,0 24,0 1,0 0,24 0,-24 0,0 24,0-24,0 0,0 0,25 0,-25-1,0 1,0 0,0 0,25-25,-25 25,0-25,0 24,25-24,-25 25,0-25,0 0,0 0</inkml:trace>
  <inkml:trace contextRef="#ctx0" brushRef="#br0" timeOffset="8267.4728">9004 13395,'0'0,"0"0,-24 0,24 0,0 0,0 0,-25 0,25 0,0 0,0 0,0 0,25 0,-25-25,24 25,1 0,-25-25,50 25,-25-25,-1 0,1 25,25-24</inkml:trace>
  <inkml:trace contextRef="#ctx0" brushRef="#br0" timeOffset="11055.6323">8434 13047,'0'-25,"0"25,0 0,0 0,0 0,0 0,0 0,0 0,0 0,0 0,0-24,0 24,0 0,0 0,0 0,0 0,0 0,-25 24,25-24,0 0,0 0,0 0,0 0,0 25,0-25,0 25,-25 0,25-25,0 25,-24 24,24-24,-25 0,25 0,-25 0,25-1,0 1,-25 0,25 0,0 0,0-1,0-24,0 25,0-25,25 0,-25 25,25-25,-25 0,25 0,-1 0,-24 0,25 0,0-25,0 25,0-25,-1 25,1-24,0 24,0-25,0 0,-1 0,1 25,0-25,-25 1,25-1,0 25,-25-25,0 25,0-25,0 25,0 0,0-25,0 25,0 0,-25-25,25 25,0 0,-25 0,25 0,0 0,-25 0,25 0,0 0,0 0,-25 0,25 25,0-25,0 0,0 25,0-25,0 25,0-25,0 25,25 0,-25-1,0 1,25 0,-25 0,25 0,-25 24,25-24,-1 0,-24 24,25-24</inkml:trace>
  <inkml:trace contextRef="#ctx0" brushRef="#br0" timeOffset="14823.8479">9575 12427,'0'0,"0"0,0 0,0 0,0 0,0 0,0 0,0 0,0 0,0 0,0 0,25 0,-25 0,0 0,25 25,-1-25,1 25,-25-25,25 25,25-1,-26 1,1 0,0 0,0 0,24-1,-24-24,25 25,-25 0,24 0,-24 0,25-25,-1 24,1-24,-1 0,1 0,0 0,-1-24,1 24,0-25,24 25,-24-25,-1 0,1 0,-1-24,1 24,0 0,-1-24,1 24,-25 0,-1 0,1 0,0 1,-25-1,25 0,-25 0,0 25,0-25,0 25,0 0,0-24,0 24,-25 0,25 0,0 0</inkml:trace>
  <inkml:trace contextRef="#ctx0" brushRef="#br0" timeOffset="27075.5486">11162 12750,'0'0,"-24"0,24 0,0 0,0 0,-25 0,25 0,-25 24,0-24,25 0,-25 0,1 25,-1-25,0 25,0-25,-24 25,24-25,25 25,-25-25,0 0,0 0,25 24,0-24,-24 0,24 0,0 0,0 0,0 0,0 0,0 0,0 0,0 0,0 0,0 0,0 0,0 0,0 0,0 0,0 0,0 0,0 25,0-25,0 0,0 25,24-25,-24 25,0-25,0 0,25 25,-25-25,0 24,25-24,-25 0,0 25,25-25,-25 0,0 0,0 25,25-25,-25 0,0 0,0 0,0 0,0 0,24 0,-24 0,0 0,0 0,0 0,0 0,0-25,0 25,0 0,25 0,-25-25,0 25,25 0,-25 0,25 0,-25 0,25 0,-25 0,24 0,1 0,-25 0,25 0,0 25,-25-25,25 25,-25 0,24-25,-24 25,0-1,0 1,0 0,0 0,0 0,0 0,0-25,0 24,-24 1,24 0,-25-25,25 25,-25 0,0-25,25 0,-25 24,1-24,24 0,-25 0,0 0,25 0,-25 0,0-24,25 24</inkml:trace>
  <inkml:trace contextRef="#ctx0" brushRef="#br0" timeOffset="29199.6701">10691 13072,'0'0,"0"0,-25-25,25 25,-24-25,24 25,-25-24,0 24,25 0,-25-25,0 25,1-25,-1 25,25 0,-25 0,0 0,0 0,25 0,-24 0,-1 0,25 25,-25-25,25 25,-25-25,25 24,-25 1,25-25,0 25,0 0,0-25,0 25,0-1,0 1,25-25,-25 25,0-25,25 25,-25-25,25 0,-25 0,25 25,-25-25,24 0,-24 0,25 0,0-25,-25 25,25 0,-25-25,25 25,-25 0,0-25,24 25,-24-25,0 25,0-24,0 24,0-25,0 25,0-25,0 25,0 0,0 0,0-25,0 25,0 0,0 0,0 0,0 0,0 25,0-25,25 25,-25-25,0 25,25-1,-25 1,25 0,-25 0,25 25,-25-26,0 1,24 25,-24-25,0-1,25 26,-25-25,25 0</inkml:trace>
  <inkml:trace contextRef="#ctx0" brushRef="#br0" timeOffset="33074.8918">3994 13915,'0'0,"0"0,0 0,0 0,0 0,0 0,0 0,0 0,0 0,0 0,0 0,0 0,25 0,0 25,-25-25,24 0,1 25,0-25,0 25,0-25,24 25,-24-1,0-24,0 25,24 0,-24 0,0 0,24-25,-24 24,0 1,25-25,-26 0,26 25,-25-25,24 0,1-25,0 25,-26-25,26 1,0-1,24 0,-24 0,-1 0,1-24,0 24,-1-25,1 26,-1-26,-24 0,25 26,-25-26,-1 25,1-24,0 24,-25 0,25-25,-25 50,0-24,0-1,0 25,0-25,0 25,0 0,0 0,0 0,0 0</inkml:trace>
  <inkml:trace contextRef="#ctx0" brushRef="#br0" timeOffset="36432.0838">4589 14536,'0'-25,"0"25,0 0,0 0,0 0,-25 0,25 0,0 0,0 0,0 0,0 0,-24 0,24 25,0-25,-25 24,25-24,-25 25,0 0,25 0,-25 0,1-1,24 1,-25 25,25-25,0-1,-25 26,25-25,0 0,0 24,0-24,0 0,0 0,25-1,-25 1,0 0,25 0,-25-25,24 25,-24-25,25 24,-25-24,25 0,-25 0,25 0,0 0,-25 0,24 0,-24 0,25-24,-25 24,25 0,-25-25,0 25,25-25,-25 25,0-25,0 25,0-25,-25 25,25 0,-25-24,25 24,-25 0,25 0,-24 0,-1 0,25 0,-25 0,0 24,0-24,25 25</inkml:trace>
  <inkml:trace contextRef="#ctx0" brushRef="#br0" timeOffset="37303.1336">5755 13990,'-25'0,"25"0,0 0,0 0,0 0,0 0,0 0,0 0,0 0,0 0,25 25,-25-25,25 0,0 24,-1 1,1 0,0 0,0 0,24-1,-24 26,25-25,-25 0,24-1,-24 26,25-25,-25-25,24 25,-24 0,25-25,-1 0,1 0,-1 0,1 0,0-25,-1 25,26-25,-26 0,1 0,-1-24,1 24,24-25,-24 1,-25 24,24-25,1 1,-25-1,25 25,-26-24,1 24,0 0,0 0,-25 0,0 1,25 24,-25-25,0 25,0 0,0 0,-25 0,25-25,0 25,0 0,0 0</inkml:trace>
  <inkml:trace contextRef="#ctx0" brushRef="#br0" timeOffset="45795.6193">6450 14833,'0'0,"0"0,0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25,0 0,24-25,-24 24,25 1,-25 0,0 0,25 0,-25-1,0 1,0 0,0 0,0 0,0-1,0 1,25-25,-25 25,0-25,0 0,0 25,0-25,0 0,0 0,0 0,0 0,0 0,0 0,0 0,0 0,0 0,0 0,0 0,0 0,0 0,0 0,0 0,0 0,0 0,0-25,0 25,0 0</inkml:trace>
  <inkml:trace contextRef="#ctx0" brushRef="#br0" timeOffset="46222.6438">6722 14808,'0'-24,"0"24,0-25,0 25,0-25,0 25,0-25,25 25,-25 0,0-25,25 25,-25 0,25 0,-25 0,25 0,-25 0,24 0,-24 25,25-25,-25 25,25-25,-25 25,0 0,0-1,0 1,0 0,0 0,-25 0,25 24,0-24,-25 0,25 0,-24-1,24 1,-25 0,25-25,0 25,0-25,-25 0,25 0,0 0,0 0,0 0,25 0,-25 0,0 0,25 0,-1-25,-24 25,25 0,0-25,0 25,0-25,-1 25,1-24,0 24,0-25,0 25,-1-25,1 25,0 0,-25-25,25 25,-25 0,25 0,-25 0,0-25,0 25,0 0,0 0</inkml:trace>
  <inkml:trace contextRef="#ctx0" brushRef="#br0" timeOffset="47119.6951">7715 13891,'0'0,"0"0,0 0,24 0,-24 24,25-24,0 25,0 0,0 0,-1 0,1-1,0 1,0 25,0-25,24 24,-24-24,25 0,-26 0,26-1,0 1,-1 0,1-25,0 25,-1-25,1 0,-1-25,26 25,-26-25,1 25,24-25,-24 1,0-1,-1 0,1 0,-1 0,-24 1,25-1,-25 0,-1 0,1 0,0 1,-25 24,25-25,-25 25,0-25,0 25,0-25,0 25,0 0,0 0,-25-25,25 25,0 0,0 0,0 0,0 0</inkml:trace>
  <inkml:trace contextRef="#ctx0" brushRef="#br0" timeOffset="51973.9727">8384 14684,'0'0,"0"-24,0 24,0 0,0-25,0 25,0 0,0-25,0 25,0 0,25-25,-25 25,0 0,25 0,-25 0,25 0,-25 0,0 0,25 0,-25 0,0 25,0-25,0 0,0 0,0 25,0-25,0 0,0 0,0 25,0-25,0 0,-25 0,25 0,-25 24,25-24,-25 0,25 0,-25 0,25 0,-24 0,24 0,-25 0,25-24,-25 24,25 0,0 0,0-25,-25 25,25 0,0 0,0-25,0 25,0 0,0 0,25-25,-25 25,0 0,25-25,-25 25,25 0,-1 0,1-24,-25 24,25 0,0 0,0 0,-25 0,24 0,1 24,-25-24,25 0,-25 0,0 25,25-25,-25 25,0-25,0 25,0-25,0 25,-25-1,25 1,-25 0,25-25,-25 25,1 0,24-1,-25 1,0 0,0 0,25 0,-25-1,1-24,-1 25,25 0,-25-25,25 0,-25 25,25-25,-25 0,25 0,0 0,0 0,0 0,0 0,0 0,0 0,0 0,0-25,0 25,0 0,0-25,0 25,0 0,0-25,0 25,0 0,0-24,0 24,0 0,25 0,-25-25,0 25,0 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inkml:trace>
  <inkml:trace contextRef="#ctx0" brushRef="#br0" timeOffset="53273.047">8484 14734,'0'0,"0"-25,0 25,0 0,0 0,0 0,0 0,-25 0,25 0,0 0,-25 0,25 0,-25 25,25-25,-25 0,25 0,-24 25,24-25,0 25,-25-25,25 0,-25 24,25-24,0 25,0-25,0 0,0 25,0-25,0 0,0 25,0-25,0 0,0 0,0 0,0 25,25-25,-25 0,0 0,25 0,-25 0,0 0,24-25,-24 25,25 0,0 0,-25-25,25 25,-25-25,25 25,-25-25,0 25,24 0,-24-24,0 24,0 0,0-25,0 25,0 0,0 0,-24 0,24 0,0-25,-25 25,25 0,0 0</inkml:trace>
  <inkml:trace contextRef="#ctx0" brushRef="#br0" timeOffset="54757.1319">8955 14684,'0'0,"0"0,-25 0,25 25,0-25,-25 0,25 0,-25 0,25 25,-24-25,24 0,-25 0,25 0,-25 0,25 0,0 0,-25 0,25 0,0 0,0 0,0 0,0 0,-25-25,25 25,0 0,0-25,0 25,0-24,25 24,-25-25,0 25,0 0,25-25,-25 25,25 0,-25 0,25 0,-25 0,24 0,-24 0,25 0,0 0,-25 25,25 0,-25-25,25 24,-25 1,0 0,0 0,0 0,0-1,0 1,-25 0,25 25,-25-26,0 1,25 25,-25-25,1-1,-1 1,25 0,-25-25,0 25,25 0,-25-25,25 0,0 0,-24 0,24 0,-25 0,25-25,0 0,-25 25,25-25,0 0,0 25,0-24,0-1,0 25,0-25,25 25,-25 0,25 0,-1 0,-24 0,25 0,0 0,0 25,0-25,-1 0,1 25,0-25,-25 0,25 0,0 24,-1-24,-24 0,25 0,-25 25,25-25,-25 0,25 0</inkml:trace>
  <inkml:trace contextRef="#ctx0" brushRef="#br0" timeOffset="55114.1523">9203 14610,'0'0,"0"0,0 0,0 0,0 0,0 0,0 25,0-25,0 0,0 25,25-25,-25 24,0-24,24 0,-24 25,0-25,25 25,-25-25,0 0,25 0,-25 0,25 0,-25 0,25 0,-25 0,25 0,-1 0,-24-25,25 25,-25-25,25 1,0 24,-25-25,0 0,25 0,-25 0,0 1,0 24,0-25,0 25,0-25,0 25,0 0,0 0,0 0,0 0,0 0,0 25,0-25,0 25,0-1,24 1,-24 0,0 0,0 0,25-1,-25 1,0 0,0 0,25 0,-25-1,0 1</inkml:trace>
  <inkml:trace contextRef="#ctx0" brushRef="#br0" timeOffset="55938.1995">9600 13667,'0'0,"0"0,0 0,0 0,0 0,0 0,0 0,0 0,0 0,25 25,-25-25,24 25,-24 0,25 0,0-1,0 1,0 0,24 0,-24 24,0-24,24 0,-24 0,25 0,-25-1,24 1,-24-25,25 25,-26-25,26 0,0 0,-1 0,1 0,0 0,24-25,-24 0,24 1,0-1,-24 0,24 0,1 0,-1-24,-24 24,24-25,-24 26,-25-1,24-25,-24 25,0 1,0-1,-1 0,-24 0,25 0,-25 1,0 24,0 0,0-25,0 25,0 0,0 0,0 0,0 0,-25 0</inkml:trace>
  <inkml:trace contextRef="#ctx0" brushRef="#br0" timeOffset="59737.4168">10493 14362,'0'-25,"0"25,0-25,0 25,0-25,0 25,0 0,-25 0,25 0,0 0,0 0,0 0,0 0,0 25,0-25,0 25,0 0,0 0,0 0,25-1,-25 1,25 0,-25 0,24-25,1 25,-25-1,25-24,0 0,0 0,-25 25,24-25,1 0,0 0,-25-25,25 25,-25 0,25-24,-25 24,24-25,-24 25,0-25,0 0,0 25,0-25,0 25,0-24,0-1,0 25,0 0,0-25,0 25,0 0,0 0,0 25,0-25,0 0,0 25,0-1,0 1,25 0,-25 0,0 0,0-1,0 1,25-25,-25 25,0 0,0 0,25-25,-25 24,0 1,0-25,25 25</inkml:trace>
  <inkml:trace contextRef="#ctx0" brushRef="#br0" timeOffset="60153.4406">11212 14213,'0'0,"0"0,0 0,0 0,0 25,0-25,0 0,0 25,25-25,-25 24,25 1,-25-25,24 25,1 0,0 0,0 0,0-1,0-24,24 25,-24 0,0-25,0 25,-1 0,-24-25,25 24,-25-24,25 25,-25-25,0 25,0-25,0 0,-25 25,25-25,-25 25,1-25,-1 0,0 0,0 0,0 0,1 0,-1 0,0 0,0-25,0 25,0 0,25-25,0 25,0-25,0 25,0-25,0 1,0 24,25-25,-25 0,25 0,0 0,0 1,24-1,-24-25,0 25,0 0,0 1,-1-1,1 0,-25 0,0 0,0 1,0-1,0 0,-25 0,1 25,-26-25,25 25,-24 0,-26 0,25 25</inkml:trace>
  <inkml:trace contextRef="#ctx0" brushRef="#br0" timeOffset="61226.5019">2605 14957,'-25'0,"0"0,25 0,-25 0,25 0,0 0,0 0,0 0,0 0,0 0,0 25,0-25,0 0,25 0,-25 25,25-25,0 0,24 25,-24-25,25 24,-25-24,24 25,-24-25,25 0,-26 0,26 0,-25 0,25 0,-26-25,26 25,-25 0,0-24,24 24,-24-25,0 0,0 25,-25-25,24 0,1 25,-25-24,0-1,0 0,0 25,0-25,-25 0,25 25,-24-24,-1 24,25-25,-25 25,0 0,0-25,25 25,-24 0,24 0,0 0,0 0,0 0,0 0,0 0,0 0,0 25,0-25,24 0,-24 25,25-25,0 24,0 1,0 0,24-25,-24 25,0-25,0 25,24-1,-24-24,0 25,-25-25,25 25,-1-25,-24 25,0-25,0 25,0-1,0 1,-24 0,-1 0,0 0,0-1,0 1,1 25,-26-25</inkml:trace>
  <inkml:trace contextRef="#ctx0" brushRef="#br0" timeOffset="76759.3904">3126 12105,'-25'0,"25"0,-25 0,25 0,-25 0,25 0,-24 0,24 0,0 0,-25 0,25 0,-25 0,25 24,-25-24,0 25,25 0,-25 0,1 0,-1 0,0-1,0 26,0-25,1 24,-1 1,25-25,-25 24,0 1,25-25,-25 24,25 1</inkml:trace>
  <inkml:trace contextRef="#ctx0" brushRef="#br0" timeOffset="76888.3977">2704 12973,'25'25,"0"-1,-1 1,1 0,0 0,0-25,0 25,-1-1,1-24,0 0,0 25,0-25,0 0,-25 0,24 0,-24 25,25-25,-25 0,0 0,0 0,0 0,0 0,0 0,0 0</inkml:trace>
  <inkml:trace contextRef="#ctx0" brushRef="#br0" timeOffset="77159.4132">3076 13122,'-25'24,"25"-24,0 0,0 25,-24-25,24 25,-25-25,25 25,-25 0,25-25,-25 25,0-25,25 24,-25-24,1 25</inkml:trace>
  <inkml:trace contextRef="#ctx0" brushRef="#br0" timeOffset="79091.5238">3845 14734,'0'-25,"0"25,-25-25,25 25</inkml:trace>
  <inkml:trace contextRef="#ctx0" brushRef="#br0" timeOffset="79311.5363">3746 14660,'0'0,"-25"-25,0 25,25 0,-25 0,25 0,-24 0,24 0,0 0,0 0,0 25,0-25,0 0,0 0,0 24,0-24,0 0,0 25,24-25,-24 25,25 0,-25-25,25 25,0-25,0 24,-1-24,-24 25,25-25,0 0,0 25,0-25,-1 0,1 0,-25 25,25-25,-25 25,0-25,25 24,-25-24,0 25,-25 0,25 0,0 0,-25-1,0 1,1 0,24 25,-25-26,0 1,0 0,0 0</inkml:trace>
  <inkml:trace contextRef="#ctx0" brushRef="#br0" timeOffset="82227.7031">4416 15379,'0'0,"0"-25,0 25,0 0,0 0,0 0,0 0,0 0,0 0,0 0,0 0,0 0,24 0,-24 25,0-25,25 25,-25-25,25 25,0-1,24 1,-24 0,0 0,25 24,-1-24,1 0,-25 25,49-26,-24 1,-1 25,1-25,0-1,-1-24,1 25,-1 0,1-25,0 0,-1 0,26 0,-26 0,1-25,-1 25,1-25,0 25,-1-24,1-1,-1 0,1 0,-25 0,24 1,-24-1,25-25,-25 25,-1 1,1-1,-25 0,25 0,-25 0,0 1,25-1,-25 0,0 25,0-25,0 0,-25 25,25-25,0 25,0-24,0 24,-25 0</inkml:trace>
  <inkml:trace contextRef="#ctx0" brushRef="#br0" timeOffset="82887.7409">7243 15379,'0'0,"0"0,0 0,0 0,0 0,25 0,-25 0,25 25,0-25,0 25,-1-25,26 24,-25 1,24-25,-24 25,25 0,-1 0,1-25,0 24,24 1,-24 0,-1-25,26 25,-26-25,1 0,24 0,1 0,-26 0,26-25,-1 25,1-25,-26 0,26 1,-1-1,-24 0,24-25,-24 26,24-1,-24-25,24 25,-24-24,-1 24,1-25,-1 25,-24-24,0 24,25 0,-50 0,25 1,-1-1,-24 0,0 0,0 25,0-25,0 25,0-24,0 24,0-25</inkml:trace>
  <inkml:trace contextRef="#ctx0" brushRef="#br0" timeOffset="83400.7702">9773 15280,'25'24,"25"1,-25 0,24-25,1 25,-1 0,1-25,0 0,-1 25,1-25,-1 0,1 0,0-25,-1 25,1-25,24 0,-24 0,0 0,-1 1,26-1,-26-25,1 25,-1-24,1-1,0 25,-1-24,-24 24,0 0,0-24,-1 24,1 0,-25 0,25 25,-25-25,0 1</inkml:trace>
  <inkml:trace contextRef="#ctx0" brushRef="#br0" timeOffset="84700.8446">5581 16049,'0'-25,"0"25,0-25,0 25,0 0,0 0,-24 0,24 0,0 0,-25 0,25 0,-25 0,25 25,-25-25,0 25,25-1,-24 1,24 0,-25 0,25 0,-25-1,25 26,0-25,0 24,0-24,0 25,0 0,25-26,-25 26,25-25,-25 24,24-24,1 0,0 0,0-25,0 25,-1-25,1 0,0 24,-25-24,25 0,0-24,-1 24,1-25,0 25,0-25,0 0,-25 25,24-25,-24 1,25-1,-25 25,0-25,-25 0,25 0,-24 25,24-24,-25 24,0 0,0-25,0 25,-24 0,24 0,0 25,25-25,-25 24</inkml:trace>
  <inkml:trace contextRef="#ctx0" brushRef="#br0" timeOffset="85362.8825">7739 15875,'0'-25,"0"25,0 0,0-25,-24 25,24 0,0 0,0 0,0 0,0 0,0 0,0 25,0-25,0 25,24-25,-24 25,25 0,-25-1,25 26,-25-25,25 0,-25-1,25 1,-25 0,0 0,24 0,-24-1,0 1,25 0,-25-25</inkml:trace>
  <inkml:trace contextRef="#ctx0" brushRef="#br0" timeOffset="85676.9004">7987 15999,'0'-25,"0"25,0-25,0 1,25-1,-25 25,0-25,25 0,-25 25,25-25,-25 25,25 0,-1-24,-24 24,25 24,0-24,-25 0,25 25,-25 0,25 0,-25 0,0-1,0 1,0 0,0 0,0 24,-25-24,25 0,0 0,-25 24,25-49,-25 25,25 0,0-25,0 25,0-25,0 0,0 0,0 0,0 0,0 0,0 0,25 0,-25 0,25 0,-25 0,25-25,0 25,-1-25,26 25,-25-25,24 1,1 24</inkml:trace>
  <inkml:trace contextRef="#ctx0" brushRef="#br0" timeOffset="86442.9442">10294 15776,'0'-25,"0"25,0-25,25 0,-25 25,0-24,25 24,-25-25,25 25,-25 0,25 0,-25 0,24 0,-24 0,25 0,-25 25,25-25,-25 24,0 1,0-25,0 25,0 0,0 24,-25-24,25 0,-25 0,25 24,-24-24,-1 0,0 0,25 0,-25-1,25-24,-25 0,25 25,0-25,0 0,0 0,0 0,0 0,0 0,0 0,25-25,-25 25,0 0,25 0,-25 0,25-24,-25 24,25 0,-1 0,1-25,-25 25,25 0,0 0,0-25,-1 25,1-25,0 25</inkml:trace>
  <inkml:trace contextRef="#ctx0" brushRef="#br0" timeOffset="86759.9624">10766 15627,'0'0,"-25"-25,25 0,0 25,-25-24,25 24,0-25,-25 25,25 0,0 0,0 0,0 0,0 0,0 25,0-25,0 0,25 24,-25-24,0 25,25-25,-25 25,0-25,25 25,-25-25,24 25,-24-25,25 0,-25 0,25 0,0 0,-25 0,25 0,-1 0,1 0,-25-25,25 25,-25-25,25 25,0-25,-25 25,0-25,0 25,24-24,-24 24,0 0,0-25,0 25,0 0,0 0,0 0,0 0,0 25,0-25,0 24,25 1,-25 0,0 0,25 0,-25 24,0 1,0-25,25 24</inkml:trace>
  <inkml:trace contextRef="#ctx0" brushRef="#br0" timeOffset="95183.4442">2679 12849,'0'-25,"0"0,0 25,-25-25,25 25,0 0,-24 0,24 0,-25 0,0 0,0 0,0 25,1-25,-1 25,0 0,0 0,-24 24,24-24,0 25,-25-1,26 1,-1-1,-25 1,25 0,25-1,-24 1,-1 0,25-26,0 26,0-25,0 24,25-24,-25 0,24 0,1-25,0 25,0-1,0-24,-1 25,26-25,-25 0,24 25,-24-25,25 0,-25 0,24 25,-24-25,0 0,0 25,-1-25,1 24,0-24,-25 25,25 0,-25 25,0-26,0 26,0 0,0-1,0 1,0-1,-25 1,25 24,-25-24,0 0,25 24,-24-24,24-1,-25 1,25 0,-25-1,25 1,0-1,0-24,0 25,0-25,0-1,25 1,-25 0,25-25,-25 25,24-25,1 25,-25-25,25 0,0 24,0-24,-1 0,1 0,0 0,0 0,0 0,-25 0,24 0,1 0,0 25,0-25,0 0,0 25,-25-25,24 25,1 0,-25-1,25 1,-25 0,0 0,25 24,-25-24,0 25,0 0,0-26,0 26,0 0,0-1,0 1,0-1,0 1,0 0,0-1,0 1,0-1,0-24,25 25,-25-25,24 24,-24-24,25 0,0 0,0-1,-25 1,25 0,24 25,-24-26,0 1,0 0,-1 0,26 25,-25-26,24 1,-24 25,0-25,25 24,-26-24,1 0,25 24,-25-24,-1 25,1-25,25 24,-25-24,-1 25,1-1,0 1,0-25,0 24</inkml:trace>
  <inkml:trace contextRef="#ctx0" brushRef="#br0" timeOffset="97646.585">12477 12080,'0'0,"0"-25,0 0,0 25,0-25,0 25,0-24,0 24,0 0,0 0,0 0,0 0,0 0,0 0,0 0,0 24,0-24,-25 25,25 0,0 0,0 0,-25-1,25 26,0-25,-24 0,24 24,-25-24,25 0,0 0,0 0</inkml:trace>
  <inkml:trace contextRef="#ctx0" brushRef="#br0" timeOffset="98050.6081">13023 12229,'0'0,"0"0,-25 0,25 0,0 0,0 0,-25 25,25-25,0 0,0 0,0 0,0 24,25-24,-25 0,25 0,0 25,-1-25,26 0,-25 25,49-25,-24 0,24 0,1 0,24 0,-25-25,26 25,-1 0,25-25,-25 25,0-24,25 24,-25-25,1 25,-1-25,0 25,0 0,-24-25,-26 25,26 0,-26 0,-24 0,0 0,0 0,-25 0,25 0,-25 0,0 0,0 0,0 0,-25 0,25 0,-25 25,25-25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25:42.493"/>
    </inkml:context>
    <inkml:brush xml:id="br0">
      <inkml:brushProperty name="width" value="0.05292" units="cm"/>
      <inkml:brushProperty name="height" value="0.05292" units="cm"/>
      <inkml:brushProperty name="color" value="#FF0000"/>
    </inkml:brush>
  </inkml:definitions>
  <inkml:trace contextRef="#ctx0" brushRef="#br0">12254 5556,'25'-25,"-25"25,0-24,0 24,0-25,0 25,0 0,0 0,0 0,0 0,0 0,0 0,0 0,0 0,0 25,0-25,0 24,0-24,-25 25,25 0,0 0,-25 0,25-1,0 26,-25-25,25 0,0-25,0 24,0 1</inkml:trace>
  <inkml:trace contextRef="#ctx0" brushRef="#br0" timeOffset="460.0264">12948 5655,'-24'0,"24"0,0 25,-25-25,25 0,-25 0,25 0,0 0,0 0,-25 0,25 0,0 0,0 0,0 25,0-25,25 0,0 0,0 0,-1 0,1 0,25-25,24 25,1 0,-1-25,25 25,0-24,1 24,24-25,-25 25,25-25,0 0,-25 25,25 0,-25-25,1 25,-26 0,1-24,-1 24,-24 0,-1 0,1 0,-25 0,-1 0,-24 0,0 0,0 0,0 0,0 0,0 0,0 0,0 0,0 0,-24 0,24 0,0 0,-25 0</inkml:trace>
  <inkml:trace contextRef="#ctx0" brushRef="#br0" timeOffset="2247.1286">13544 7193,'0'0,"0"0,0 0,0 0,0 0,0-24,0 24,0 0,0 0,0 0,0 0,0 0,0 24,0-24,0 0,0 25,-25-25,25 25,-25-25,25 25,-25 0,0-1,25 1,-24 0,-1 0,0 0,25-25,-25 24,25 1,-25-25,25 25,0-25,0 0,0 25</inkml:trace>
  <inkml:trace contextRef="#ctx0" brushRef="#br0" timeOffset="2618.1498">14164 7293,'0'0,"0"0,0 0,0 0,-25 0,25 0,-25 0,25 0,-25 0,25 0,0 0,-24 0,24 0,0 0,-25 0,25 0,0 0,0 0,0 0,0 0,25 0,-25 24,24-24,1 0,25 0,-25 0,49 0,-24 0,24-24,0 24,26 0,-1-25,0 25,25-25,-25 25,25 0,-24-25,24 25,-25 0,0 0,0-25,1 25,-26 0,0 0,-24 0,0 0,-1 0,-24 0,0 0,0 0,-25 0,0 0,0 0,0 0</inkml:trace>
  <inkml:trace contextRef="#ctx0" brushRef="#br0" timeOffset="3219.1842">15900 8954,'0'0,"0"-24,0 24,0 0,0 0,0-25,0 25,0 0,0 0,0 25,0-25,0 0,0 0,-25 24,25-24,-24 25,24 0,0 0,-25 0,25 0,-25-1,25 1,-25 0,25 0,0 0,0-25</inkml:trace>
  <inkml:trace contextRef="#ctx0" brushRef="#br0" timeOffset="3510.2008">16495 8880,'0'0,"0"0,0 0,-24 0,24 0,0 0,0 0,0 0,0 0,0 0,0 0,0 0,24 0,1 0,0 0,25-25,-26 25,51 0,-25 0,24-25,0 25,1-24,-1 24,25-25,-24 25,24-25,-25 25,26-25,-26 25,-24-25,24 25,-24 0,-25 0,24-24,-49 24,25 0,-25 0,0 0,0 0,0 0</inkml:trace>
  <inkml:trace contextRef="#ctx0" brushRef="#br0" timeOffset="4146.2372">13395 10492,'25'-24,"-25"24,24 0,-24 0,0 0,0 0,0 0,0 24,0-24,-24 25,24-25,-25 25,0 0,25 0,-25-1,0 1,25 0,-24 0,-1 0,25-1,-25 1,0-25,25 25,0 0,0-25</inkml:trace>
  <inkml:trace contextRef="#ctx0" brushRef="#br0" timeOffset="4530.2592">14114 10616,'-25'0,"25"25,-24-25,-1 0,25 0,-25 0,25 0,-25 0,25 25,0-25,0 0,0 0,0 0,0 0,0 0,25 0,0 0,0 0,-1 0,26 0,0 0,24 0,-24 0,49 0,-25 0,26 0,-1 0,0-25,0 25,25 0,-25 0,1 0,-1 0,-25 0,1 0,-1 0,-24 0,-1 0,1 0,-25 0,0 0,-1 0,-24 0,0 0,0 0,0 0,0 0,0 0,0 0,0 0,-24 0,24 0</inkml:trace>
  <inkml:trace contextRef="#ctx0" brushRef="#br0" timeOffset="21333.2202">13444 4812,'0'0,"0"-25,0 25,0-25,-24 25,24-24,-25 24,25 0,-25 0,25 0,-25-25,25 25,-25 0,25 0,-24 25,24-25,-25 0,25 24,-25 1,25-25,-25 50,25-25,-25 0,25 24,-24-24,24 25,0-1,0-24,0 25,0-26,24 26,-24-25,25 0,0-1,-25 1,25-25,0 25,-1 0,1-25,0 0,25 0,-26 0,1 0,0 0,25-25,-25 25,-1-25,1 0,25 1,-25-1,-25 0,24 0,1 0,-25 1,0-1,0 0,0 0,0 0,-25 1,1-1,-1 0,-25 25,25-25,-24 25,-1-25,25 25,-24 0,-1-24,0 24,1 0,-1 0,25 0,-24 0,24 0,-25-25,26 25,-1 0,25-25,-25 25,0-25,25 0,0 25,0-25,0 1,0 24,25-25,-25 0,25 0,0 25,-1-25,1 1,0 24,0-25,0 25,-1 0,1-25,0 25,0 0,0 25,-1-25,1 25,0-1,0 1,-25 25,25-25,-25 24,24 1,-24 24,0-24,0 24,0-24,0 0,0 24,0-24,0-1,25 1,-25-25,25 24,-25-24,25 0,0 0,0-1,-1 1,1-25,0 25,0-25,24 25,-24-25,25 0</inkml:trace>
  <inkml:trace contextRef="#ctx0" brushRef="#br0" timeOffset="28990.6582">3919 4242,'0'0,"0"0,0 0,0 0,-24 0,24-25,0 25,0 0,-25 0,25 0,0 0,0 0,0 0,0 0,0 0,0 0,0 25,0-25,0 0,0 24,0-24,0 25,0 0,0 0,0-25,0 25,25-1,-25 1,0-25,0 25,24 0,-24-25,0 25,25-25,-25 0,0 24,0-24,0 0</inkml:trace>
  <inkml:trace contextRef="#ctx0" brushRef="#br0" timeOffset="29466.6854">3820 4366,'-25'-25,"25"25,0-25,-24 25,24-25,0 25,0-25,0 25,0-24,0 24,0-25,0 0,0 25,24-25,-24 25,25-25,-25 25,0-24,25 24,0-25,-25 25,25-25,-25 25,24 0,1 0,-25 0,25 0,0 0,-25 0,25 0,-25 0,25 25,-25-25,24 0,-24 25,0-25,0 24,25-24,-25 25,0 0,0-25,0 25,0-25,-25 25,25-25,0 24,0-24,0 0,0 0,0 0,-24 0,24 0,0 0,0 0,0 0,0 0,0 0,24-24,-24 24,25 0,-25-25,0 25,25 0,0 0,-25-25,25 25,-1 0,-24 0,25 0,0 25,-25-25,25 25,-25-25,25 24,-25-24,0 25,0-25,0 25,0 0,0 0,-25-25,25 24,-25 1,0 0,25-25,-25 25,1-25,-1 25,0-25,0 24,0-24,1 0</inkml:trace>
  <inkml:trace contextRef="#ctx0" brushRef="#br0" timeOffset="33479.915">5160 4291,'0'0,"-25"-25,25 25,0 0,0 0,0 0,0 0,0 0,0 0,0 0,-25 0,25 0,0 0,0 0,0 25,0-25,25 25,-25 0,0-25,25 25,-25-1,0 1,25 0,-25 0,0-25,0 25,24-1,-24-24,0 25,0-25,0 25,0-25</inkml:trace>
  <inkml:trace contextRef="#ctx0" brushRef="#br0" timeOffset="33818.9344">4986 4316,'0'0,"0"-25,0 25,0-25,0 25,0-24,0 24,25-25,-25 25,25-25,-25 25,25-25,-1 25,-24-25,25 25,0 0,0 0,0-24,-1 24,1 0,0 24,0-24,0 0,-1 25,1-25,0 25,0 0,0-25,-25 25,24-1,-24 1,25 0,-25 0,0 0,0-1,-25 1,25 0,-24 0,-1 0,25-1,-25 1,0 0,0 0,1-25,-1 25,0-25,0 24,0-24,1 0,-1 25,0-25,25 0</inkml:trace>
  <inkml:trace contextRef="#ctx0" brushRef="#br0" timeOffset="36414.0828">6350 4440,'-24'0,"24"0,0 0,0 0,0 0,0 0,0 0,0 25,0-25,0 25,0-25,0 24,0 1,0 0,0 0,0 0,0 24,24-24,-24 0,0-25,0 25,0-1,25 1,-25-25,0 0,0 25,0-25,0 0,0 0,0 0,0 0,0 0,0 0,0 0,0-25,0 25,0-25,0 25,-25-24,25-1,0 0,-24 0,24 0,-25 1,25-26,-25 25,25-24,0 24,-25-25,25 25,0 1,0-1,0-25,0 25,0 1,25-1,-25 0,25 0,0 25,-25-25,24 1,1 24,-25-25,25 25,0 0,0 0,-1 0,-24 0,25 0</inkml:trace>
  <inkml:trace contextRef="#ctx0" brushRef="#br0" timeOffset="36606.0938">6350 4638,'0'0,"0"0,0 0,25-24,-25 24,25 0,-25-25,25 25,0-25,-1 25,1-25,0 25,0-25</inkml:trace>
  <inkml:trace contextRef="#ctx0" brushRef="#br0" timeOffset="39446.2562">7343 4291,'0'-25,"-25"25,25 0,0 0,0-24,-25 24,25 0,0 0,0 0,0 0,0 0,0 0,0 0,0 24,0-24,0 0,25 25,-25-25,25 25,-25 0,24 0,-24-25,25 24,-25 1,0 0,25 0,-25 0,25-1,-25-24,0 25,0 0,25-25,-25 25,0-25,0 25,0-25,0 0,0 0,0 0,-25 0,25 0,0 0,-25 0,25 0,0-25,-25 25,25-25,0 25,0-25,0 25,0-25,0 1,0 24,0-25,0 25,0-25,0 0,25 25,-25-25,25 25,-25-24,0 24,25-25,-25 0,24 25,-24-25,25 25,-25-25,0 25,0-24,0 24,25-25,-25 25,0 0,0-25,0 25,0 0,-25-25,25 25,0 0,0 0,-25-25,25 25,0 0,0 0,0 0,0 0,0 25,0-25,0 0,0 25,0 0,25-25,-25 25,0-1,25 1,-25 0,25 25,-25-26,25 1,-25 0,24 0,-24 0,25-1,-25 1,25 0</inkml:trace>
  <inkml:trace contextRef="#ctx0" brushRef="#br0" timeOffset="40471.3149">8136 4167,'25'-25,"-25"25,25 0,-25 0,25-24,0 24,-1-25,-24 25,25-25,0 25,0-25,0 25,-1-25,1 25,0-24,-25 24,25 0,-25-25,0 25,0 0,0 0,0 0,0 0,0 0,-25 25,25-25,0 0,-25 0,25 24,-25-24,25 0,-24 25,24-25,-25 0,25 25,0-25,0 25,-25-25,25 25,0-25,0 24,0-24,0 25,25 0,-25-25,25 25,-25 0,24-1,-24 1,25 0,-25 0,25 0,0-25,-25 24,25 1,-25 0,24 0,-24 0,25-25,-25 24,25 1,-25 0,0-25,0 25,0 0,0-25,0 24,0-24,-25 25,0-25,25 25,-24-25,-1 0,25 0,-25 0,0 0,0 0,1 0,-1 0,0 0,25 0,-25 0</inkml:trace>
  <inkml:trace contextRef="#ctx0" brushRef="#br0" timeOffset="41527.3753">9352 4316,'0'0,"0"0,0-25,0 25,0 0,0-25,0 25,0 0,0 0,0 0,0 0,0 0,0 0,0 0,0 0,0 0,0 0,0 25,25-25,-25 25,0 0,0-25,0 25,0 24,0-24,0 0,0 0,0 24,0-24,0 0,0 0,0-1,24 1,-24 0,0 0,25-25,-25 0,0 0,25 0,-25 0,25 0,0-25,-1 25,1-25,0 0,0 1,24 24,-24-25,0 0,0 0,24 0</inkml:trace>
  <inkml:trace contextRef="#ctx0" brushRef="#br0" timeOffset="42677.4411">10666 4266,'0'0,"0"0,0 0,0 0,0 0,0 0,0 0,0 0,0 25,0-25,25 25,-25 0,0 0,25-1,-25 1,25 0,-25 0,25 24,-25-24,0 0,0 0,0 0,24-1,-24 1,0-25,0 25,0-25,0 25,0-25,0 0,0 0,0 0,0 0,0 0,0 0,0-25,0 25,0-25,-24 25,24-25,-25 1,25-26,0 25,-25 0,25 1,0-1,0 0,0 0,0 0,0 25,0-24,0 24,0 0,25 0,-25 0,0 24,25-24,-1 25,-24-25,25 25,0-25,-25 25,25 0,0-25,-1 24,-24-24,25 0,0 25,-25-25,25 0,0 0,-25-25,24 25,1 0,-25-24,25 24,-25-25,0 0,25 0,-25 0,0 25,0-49,0 24,0 0,0 0,0 1,-25-26,25 25,-25 0,25 1,-25-1,25 25,0-25,0 25,-24 0</inkml:trace>
  <inkml:trace contextRef="#ctx0" brushRef="#br0" timeOffset="43606.4942">12080 4217,'0'0,"0"0,0 0,-25 0,25 0,0 0,0 0,0 25,0-25,0 24,25 1,-25 0,25 0,-25 0,0 24,25-24,-25 25,25-26,-25 1,0 0,24 25,-24-26,0 1,25-25,-25 25,0-25,0 25,0-25,0 0,0 0,25 0,-25 0,0 0,0 0,0 0,0 0,-25-25,25 25,0-25,-25 0,25 1,-24-1,24 0,-25-25,25 26,-25-1,25-25,-25 25,0-24,25 24,-24-25,24 26,0-1,0 0,0 0,0 0,0 1,0-1,24 0,-24 25,25-25,0 25,0 0,0-25,-25 25,24 0,1 0,0 25,0-25,0 25,-1-25,-24 25,25-25,-25 25,0-1,0 1,-25-25,25 25,-24 0,-1 0</inkml:trace>
  <inkml:trace contextRef="#ctx0" brushRef="#br0" timeOffset="48389.7678">918 7169,'-25'24,"25"-24,-24 0,24 0,0 0,-25 0,25 0,0 0,-25 0,25 0,0 0,0 0,0 0,0 0,0 0,0 0,0 0,0 0,0 0,25 0,-25 0,0 0,25 0,-25 0,24 0,1 25,0-25,0 0,0 0,-1-25,1 25,0 0,-25 0,25 0,0-24,-1 24,1 0,0-25,0 25,-25-25,25 25,-1-25,-24 25,0 0,25-25,-25 25,0 0,0-24,0 24,0 0,-25 0,25-25,0 25,-24 0,24 0,0 0,0 0,-25 0,25 0,0 0,0 0,0 0,0 0,0 0,0 0,0 0,0 0,0 0,0 0,25 0,-25 0,0 0,24 0,-24 0,25 25,-25-25,25 0,0 0,-25 0,25 24,-1-24,-24 0,25 0,-25 0,25 25,-25-25,0 0,0 25,0-25,0 25,0-25,0 25,-25-1,25 1,-25 0,25 0,-24 0,24-1,0 1,-25 0</inkml:trace>
  <inkml:trace contextRef="#ctx0" brushRef="#br0" timeOffset="54052.0916">14561 6524,'0'0,"0"-25,0 0,0 0,-25 25,25-25,-25 1,25 24,-25-25,25 25,-25-25,1 25,24 0,-25 0,0 0,0 0,25 0,-25 0,1 25,-1-25,0 25,0-25,25 24,-25 1,1 0,-1 0,25 0,-25-1,0 26,25-25,-25 0,25 24,-24-24,24 25,0-1,0-24,0 25,0-25,0 24,0-24,0 0,0 0,24-1,-24 1,25 0,0 0,-25-25,25 25,-25-25,25 24,-1-24,1 0,-25 0,25 0,0 0,0-24,-25 24,24-25,1 25,-25-25,25 0,-25 25,25-25,-25 1,25-1,-25 0,0 0,0 25,0-25,0 1,-25 24,25-25,-25 25,25-25,-25 25,0 0,25 0,-24 0,-1 0,25 25,-25-25,25 0,-25 0,25 0,-25 25,25-25,0 0,0 0,0 0,0 24,0-24,25 0,-25 0,25 0,-25 0,25-24,0 24,-25 0,24-25,1 25,0 0,0-25,0 25,-1-25,1 25,0 0,0 0,0 0,-25 0,25 0,-25 0,0 0,24 0,-24 0,0 0,0 25,0-25,25 25,-25 0,0-25,0 24,0 1,0 0,0 0,0 0,0-1,0 1,0 0,0 0,0-25,0 25,0-1,0 1,0-25,0 25,25-25,-25 0</inkml:trace>
  <inkml:trace contextRef="#ctx0" brushRef="#br0" timeOffset="54440.1138">15230 6722,'0'0,"0"0,0 0,0-25,0 25,0 0,0 0,0 0,0 0,0 0,-24 25,24-25,0 0,-25 25,25-25,-25 25,25-1,-25 1,25 0,-25 0,25 0,0 0,-24-1,24 1,0 0,0 0,0 0,0-1,0 1,24 0,-24-25,25 25,-25-25,25 25,-25-25,25 24,0-24,-1 0,1 0,-25 0,25 0,25 0,-26-24,1 24,0-25,0 0,0 25,-1-25,26 0,-25 1,0-26,-25 25,24 0,1-24,-25 24,25 0,-25-25,0 26,0-1,-25 0,25 0,-25 0,1 25,-1-24,-25 24,25 0,-24 0,-1 0</inkml:trace>
  <inkml:trace contextRef="#ctx0" brushRef="#br0" timeOffset="58454.3434">16495 6375,'0'-25,"0"0,0 0,0 1,0-1,0 25,0-25,0 0,0 0,0 25,0-24,0 24,-24-25,24 25,0 0,0-25,0 25,0 0,0 0,0 0,0 0,0 0,0 25,0-25,0 0,0 25,0-1,-25 1,25 25,0-1,-25 1,25 0,-25 24,0-24,25 24,-24 0,-1-24,0 24,0 1,0-25,1-1,-1 26,25-51,-25 26,0 0,25-26,-25 1,25 0,0 0,-24 0,24-25,0 0,0 24,0-24,0 0,0 0,0 0,0 0</inkml:trace>
  <inkml:trace contextRef="#ctx0" brushRef="#br0" timeOffset="59085.3795">17041 6375,'25'-25,"-25"0,25 0,-25 1,25-1,-25 25,0-25,0 0,0 25,0-25,0 25,0 0,0 0,0 0,0 0,0 0,0 0,0 0,-25 0,25 0,0 0,-25 25,25 0,-25 0,0 0,1-1,-1 26,0-25,0 24,0 1,1 0,-1 24,0-24,25-1,-25 1,25-1,0 1,-25-25,25 25,0-26,0 1,25 0,-25 0,25 0,0-1,-25-24,25 25,-1-25,1 0,0 0,0 0,0 0,-1-25,1 25,0-24,0 24,0-25,-1 0,1 0,-25 25,25-25,-25 1,0 24,0-25,0 0,0 25,-25-25,25 25,-25 0,1-25,-1 25,0 0,0 0,0 0,1 0,-1 0,25 0,-25 0,25 0,0 0,0 0,0 0,0 0,0 0,0 0,0 0,25-25,-25 25,25-24,-1 24,1-25,0 25,0-25,0 25,-1 0,1 0,-25-25,25 25,0 0,0 25,-1-25,-24 0,25 25,-25-25,25 25,-25-25,25 24,-25 1,0-25,0 25,0 0,0 0,0-25,0 25,0-1,0-24,0 25,0-25</inkml:trace>
  <inkml:trace contextRef="#ctx0" brushRef="#br0" timeOffset="59534.4052">17661 6548,'0'-24,"25"24,-25-25,0 25,0 0,0 0,0 0,0 0,0 25,0-25,0 0,0 24,0 1,0 0,0 0,0 0,0-1,0 26,0-25,0 0,0-1,0 1,0 0,-25 0,25 0,0-25,0 25,0-25,0 24,0-24,0 0,0 0,0 0,0 0,0-24,-25 24,25-25,0 0,0 0,0 0,0 0,0-24,0 24,0-25,0 1,0 24,0-25,0 26,0-26,0 25,25 0,-25 25,0-24,25 24,-25 0,0 0,25 0,-25 0,25 24,-25-24,25 25,-25 0,24 0,1 0,0-1,-25 1,25 0,0 0,-1 0,1-1,-25-24,25 25,0 0,0-25,-25 0,24 25,1-25,0 0,0 0,-25 0,25 0,-1-25,-24 25,25-25,0 25,-25-25</inkml:trace>
  <inkml:trace contextRef="#ctx0" brushRef="#br0" timeOffset="59698.4146">18232 6499,'-25'-25,"25"-25,0 26,-25-1,25 0,0 0,-25 0,25 1,0-1,0 25,0-25,0 25,0 0,0 0,0 0,0 0,0 0,0 25,0 0,0-1,0 1,0 0,0 25,0-1,0 1,0-25,0 24,-24 1,24-1,0-24,-25 25,25-1,0-24,0 0</inkml:trace>
  <inkml:trace contextRef="#ctx0" brushRef="#br0" timeOffset="66543.8061">3523 7466,'0'25,"0"-25,0 0,0 0,24 25,-24-25,0 0,0 0,0 0,0 25,25-25,-25 0,0 0,0 0,0 0,0 0,25 0,-25 0,0 0,0-25,25 25,-25 0,25 0,-25-25,24 25,-24-25,25 25,-25-25,25 25,0 0,-25-24,25 24,-1 0,-24 0,25-25,0 25,0 0,-25 0,25 0,-25 0,24 0,1 0,-25 25,25-25,-25 0,25 0,-25 0,25 24,-25-24,25 0,-25 0,24 0,-24 0,25 0,-25 0,25 0,-25 0,25 0,-25-24</inkml:trace>
  <inkml:trace contextRef="#ctx0" brushRef="#br0" timeOffset="67299.8494">5433 7466,'0'0,"0"-25,0 25,0 0,-25 0,25-24,0 24,0 0,0 0,0 0,0 0,0 0,0 0,0 0,0 0,0 24,0-24,0 0,25 0,-25 25,0-25,24 0,-24 25,25-25,-25 0,0 25,25-25,-25 0,25 0,-25 0,0 0,25 25,-25-25,0 0,24-25,-24 25,25 0,-25-25,25 25,-25 0,25-25,0 25,-25-25,24 25,-24-24,25 24,-25 0,25 0,0-25,-25 25,25 0,-25 0,24 0,1 25,-25-25,25 0</inkml:trace>
  <inkml:trace contextRef="#ctx0" brushRef="#br0" timeOffset="67883.8828">7392 7218,'0'0,"0"0,0 25,0-25,0 0,0 0,0 0,0 25,0-25,0 25,0-25,0 24,0-24,0 25,0-25,25 0,-25 25,25-25,-25 0,0 25,25-25,-25 0,24 0,-24 0,25 0,-25 0,25 0,-25-25,25 25,-25 0,25-25,-25 25,24-25,1 25,-25 0,25-24,-25 24,25-25,-25 25,25 0,-25 0,24-25,-24 25,0 0,25 0,-25 0,0 0,25 0,-25 0,0 0,25 0,-25 0,25 0,-25 0,24 0</inkml:trace>
  <inkml:trace contextRef="#ctx0" brushRef="#br0" timeOffset="68403.9125">8459 7466,'0'-25,"0"25,0 0,0 0,25 0,-25 0,0 0,0 0,24 0,-24-24,25 24,0 0,-25 0,25 0,0 0,-1 0,1 0,0 0,0 0,0 0,24-25,-24 25,0 0,24 0</inkml:trace>
  <inkml:trace contextRef="#ctx0" brushRef="#br0" timeOffset="68844.9377">10195 7243,'0'0,"0"0,0 0,0 0,0 0,0 0,-25 0,25 0,0 0,0 0,0 0,0 0,0 0,0 0,25 0,-25 0,25 0,-25 25,25-25,-1 0,-24 0,25 0,0 0,0-25,0 25,0 0,-1 0</inkml:trace>
  <inkml:trace contextRef="#ctx0" brushRef="#br0" timeOffset="73440.2006">3374 7268,'0'0,"0"0,0 0,0 0,0 0,0 0,0 0,0 0,25 25,-25-25,0 0,24 0,-24 0,25 0,0 0,0 0,0 0,-1 0,1-25,0 25</inkml:trace>
  <inkml:trace contextRef="#ctx0" brushRef="#br0" timeOffset="74067.2364">5309 7342,'-25'0,"25"0,0 0,0 0,0 0,0 0,0 0,0 0,0 0,0 0,0 0,0 0,25 0,-25 0,0 0,24 0,-24 0,25 0,0 0,-25-25,25 25,0 0,24 0,-24 0,0-24</inkml:trace>
  <inkml:trace contextRef="#ctx0" brushRef="#br0" timeOffset="75944.3438">4267 7268,'0'0,"0"0,25 0,-25 0,24 0,-24 0,25 0,-25 0,25 0,0 0,0-25,-25 25,24 0</inkml:trace>
  <inkml:trace contextRef="#ctx0" brushRef="#br0" timeOffset="76527.3772">5581 7268,'0'0,"0"0,25 0,-25 0,0 0,0 0,25 0,-25 0,25 0,-25 0,25 0,-1 0,1 0,0 0,25 0</inkml:trace>
  <inkml:trace contextRef="#ctx0" brushRef="#br0" timeOffset="81243.6469">5185 7342,'0'0,"0"0,0 0,0 0,0 0,0 0,0 0,24 0,-24 0,25 0,-25 0,25 0,0 0,0 0,-1 0,1-25</inkml:trace>
  <inkml:trace contextRef="#ctx0" brushRef="#br0" timeOffset="81871.6828">6871 7441,'0'0,"0"0,-25 0,25 0,0 0,0 0,0 0,0 0,25 0,-25 0,25 0,-25 0,25 0,0 0,-1 0,1 0,0 0,0 0,0 0,24 0</inkml:trace>
  <inkml:trace contextRef="#ctx0" brushRef="#br0" timeOffset="82457.7164">8657 7466,'0'0,"0"0,0 0,-25 0,25 0,0 0,0 0,0 0,0 0,0 0,0 0,0 0,25 0,-25 0,25 0,0 0,0 0,-1 0,1 0,0-25,25 25,-1 0,-24 0</inkml:trace>
  <inkml:trace contextRef="#ctx0" brushRef="#br0" timeOffset="82999.7474">10369 7417,'-25'0,"25"0,0 0,-25 0,25 0,0 0,0 0,-25 0,25 0,0 0,0 0,0 0,0 0,0 0,0 0,0 0,0 0,0 0,0 0,25 0,-25 0,25 0,-25 0,25 0,-25 0,25 0,-1 0,26 0,-25 0</inkml:trace>
  <inkml:trace contextRef="#ctx0" brushRef="#br0" timeOffset="83527.7776">11907 7342,'-25'0,"25"0,0 0,0 0,0 0,0 0,0 0,0 0,0 0,0 0,25 0,-25 0,24 0,1 0,0 0,0 0,24 0</inkml:trace>
  <inkml:trace contextRef="#ctx0" brushRef="#br0" timeOffset="85099.8675">13916 7367,'0'0,"0"0,0 0,0 0,0 0,0 0,0 0,0 0,0 0,0 0,25 0,-25 0,24 0,-24 0,25 0,0 0,0 0,0 0,24 0,-24 0,0 0,0-25,24 25,-24 0,0 0,0 0,-1-25,1 25,0 0,0 0,-25 0,25 0,-25 0,0-24,0 24,0 0,0 0,0 0,0 0,0 0,0 0,-25 0,25 0,-25 0,25 0,-25 24,0-24,1 0,-1 0,0 0,0 0,0 25,25-25,-24 0,-1 0,0 0,25 0,-25 25,25-25,0 0,0 0,0 0,0 0,0 0,0 0,0 0,0 0,0 0,0 0,25 0,-25 0,25 0,-25 0,25 0,-1 0,1-25,0 25,0 0,0 0,-1 0,1-25,0 25,0 0,-25 0,25 0,-25 0,24-24,-24 24,0 0,0 0,0 0,0 0,0 0,0 0,-24 0,-1 0,25 0,-25 24,0-24,0 0,1 0,-1 0,25 0,-25 25,25-25,0 0,0 0,0 0,0 0,0 0,25-25,0 25,-1 0</inkml:trace>
  <inkml:trace contextRef="#ctx0" brushRef="#br0" timeOffset="93702.3595">4738 6003,'0'0,"0"0,0 0,0 0,-25 25,25-25,0 0,0 0,0 0,0 0,0 0,0 0,0 24,0-24,25 25,-25-25,0 25,25 0,-25-25,0 25,0-1,25-24,-25 25,0-25,0 25,24-25,-24 25,0-25,0 0,0 25</inkml:trace>
  <inkml:trace contextRef="#ctx0" brushRef="#br0" timeOffset="94059.3799">4639 6052,'0'-24,"0"24,0-25,0 25,25-25,-25 25,0 0,0-25,24 25,-24-25,25 25,0 0,-25-24,25 24,0 0,-25 0,24-25,1 25,0 0,0 0,0 0,-25 0,24 25,1-25,0 0,0 0,-25 24,25-24,0 25,-25-25,24 25,-24-25,0 25,0-25,25 25,-25-25,0 24,0 1,0-25,-25 25,25 0,0-25,-24 25,24-1,-25-24,0 25,25-25,-25 25,0-25,0 25,25-25,-24 0,-1 0,0 0</inkml:trace>
  <inkml:trace contextRef="#ctx0" brushRef="#br0" timeOffset="96010.4915">6524 6077,'0'0,"0"0,0 0,0 0,0 0,0 25,0-25,0 0,0 25,0 0,0-25,25 24,-25 1,25 0,-25-25,0 25,24 0,-24-1,0-24,25 25,-25-25,0 0,0 25,0-25,0 0,25 0,-25 0,0 0,0 0,0 0,-25 0,25-25,0 25,-25-25,25 25,-24-24,24-1,-25 0,25 0,-25 0,25 1,0-1,-25 0,25 0,-25 0,25 1,0-1,0 0,0 25,0-25,0 0,0 25,25-24,-25 24,0-25,25 25,-25-25,25 25,-25-25,25 25,-25 0,24-25,1 25,0 0,-25 0,25 0,0 0,-25 0,24 0</inkml:trace>
  <inkml:trace contextRef="#ctx0" brushRef="#br0" timeOffset="96202.5025">6623 6300,'0'0,"0"0,25 0,-25-24,25 24,-25 0,25-25,-1 25,1-25,0 25</inkml:trace>
  <inkml:trace contextRef="#ctx0" brushRef="#br0" timeOffset="98017.6063">8136 6003,'0'0,"-25"-25,25 25,0 0,-24 0,24 0,0 0,0 0,0 0,0 0,0 0,0 25,0-25,24 25,-24-25,25 24,-25 1,25-25,0 25,-25 0,25 0,-25-1,25 1,-25 0,0 0,24 0,-24-25</inkml:trace>
  <inkml:trace contextRef="#ctx0" brushRef="#br0" timeOffset="98342.6249">8335 6077,'25'0,"-25"0,0-25,24 25,-24-24,25 24,-25-25,25 25,-25-25,0 25,25 0,-25-25,0 25,25-25,-25 25,0 0,0-24,0 24,0 0,0-25,-25 25,25-25,0 25,-25 0,25-25,0 25,-25 0,25 0,0 0,0-25,-25 25,25 0,0 0,0 0,0 25,0-25,0 0,0 25,0-25,25 25,-25 0,25-1,-25 1,25 0,0 0,-1 24,1-24,0 0,0 25,0-26,-1 1</inkml:trace>
  <inkml:trace contextRef="#ctx0" brushRef="#br0" timeOffset="101169.7866">9550 6052,'0'0,"0"0,0 0,0 0,0 0,0 0,0-24,0 24,0 0,25 0,-25 0,25-25,-25 25,25-25,-1 25,-24-25,25 25,0-25,0 25,0-24,-1 24,-24-25,25 25,0-25,0 25,-25 0,0-25,25 25,-25 0,0 0,0 0,0 0,0 0,0 0,0 0,0 0,-25 25,25-25,0 0,-25 0,25 0,0 0,-25 0,25 25,0-25,0 0,0 0,0 0,0 0,0 25,0-25,0 0,0 0,0 24,0-24,25 0,-25 25,0-25,25 25,-25-25,25 25,-25 0,24-25,-24 24,25 1,-25-25,25 25,-25-25,0 25,25 0,-25-25,0 24,0 1,25-25,-25 25,0-25,0 25,0-25,0 0,-25 25,0-25,25 0,-25 0,0 24,1-24,-1 0,0 0,0 0,0 0,1 0,-1 0,0 0,0 0,0-24,1 24,24 0,-25 0,25 0,0 0</inkml:trace>
  <inkml:trace contextRef="#ctx0" brushRef="#br0" timeOffset="103488.9193">11212 5978,'0'0,"0"-25,0 25,0 0,0 0,0 0,0-25,0 25,0 0,0 0,0 0,0 0,0 0,0 0,0 0,0 0,0 0,0 0,0 0,25 0,-25 0,0 25,0-25,25 25,-25-25,0 25,24 0,-24-1,0 1,25 0,-25 0,0 0,0-1,0 1,0 0,0-25,0 25,25 0,-25-25,0 0,0 24,0-24,25 0,-25 0,25-24,0 24,-1-25,1 25,0-25,0 0,0 0,24 1,-24-1,0 25,24-25,-24 0,0 0,0 25,0-24,-1 24,1 0,-25 0,25-25,-25 25,0 0</inkml:trace>
  <inkml:trace contextRef="#ctx0" brushRef="#br0" timeOffset="107972.1757">13221 5904,'0'0,"0"0,0 0,0 0,0 0,0 0,0 0,0 24,0-24,0 0,25 25,-25-25,0 25,0 0,25 0,-25-25,0 24,0 1,25 0,-25 0,0-25,0 25,0-25,0 24,0-24,0 25,0-25,0 0,0 25,0-25,0 0,0 0,0 0,0 0,0 0,0 0,0-25,0 25,0 0,-25-25</inkml:trace>
  <inkml:trace contextRef="#ctx0" brushRef="#br0" timeOffset="108151.1859">13172 5978,'0'0,"0"-25,0 25,0 0,0 0,0 0,0 0,0 0,24 0,-24 0,0 0,25 0,0 0,-25 25,25-25,0 0,-25 25,24-25,1 0,-25 25,25-25,0 0,0 0,-25 24,24-24,1 0,0 0,-25 0,25 0,0 0,-25 0,25 0,-25 0</inkml:trace>
  <inkml:trace contextRef="#ctx0" brushRef="#br0" timeOffset="108367.1983">13519 5829,'0'-25,"0"25,0 0,-25 0,25-25,0 25,0 0,0 0,0 0,0 0,0 0,0 0,0 0,0 0,0 25,0-25,0 25,25-25,-25 25,25 0,-25 0,25-1,-25 1,24 0,-24 0,0 0,25-1,-25 1,25 0,-25 0</inkml:trace>
  <inkml:trace contextRef="#ctx0" brushRef="#br0" timeOffset="113249.4775">15007 5829,'-25'0,"1"-25,-1 25,0-25,0 25,-24 0,24-24,0 24,-25 0,26 0,-26-25,0 25,1 0,-1 0,0 25,1-25,-1 0,1 24,-26-24,26 25,-1-25,0 25,1-25,-1 25,1 0,-1-25,0 25,26-1,-1 1,-25 0,25 0,1 0,-1-1,0 1,0 0,0 0,1 24,-1-24,0 25,0-25,0-1,25 26,-25-25,1 24,24-24,-25 0,25 25,0-26,0 26,0-25,0 24,-25-24,25 25,0-25,0 24,0-24,25 25,-25-1,0-24,0 25,25-1,-25-24,24 25,-24-1,0-24,25 25,0-25,-25-1,25 26,0-25,-25 0,25-1,-1 1,26 0,-25 0,0 0,-1-1,26 1,-25-25,24 25,-24 0,25 0,-1-25,-24 24,25-24,-1 25,1-25,0 0,-1 25,-24-25,25 0,-1-25,1 25,-1 0,1-25,0 1,-1 24,1-25,0 0,-1 25,1-25,-1 0,1 1,0-1,24 0,-24 0,-1 0,1 1,-25-1,24 0,1 0,-1 0,-24 1,25-26,-1 25,-24 0,25-24,-25 24,24 0,-24-24,0 24,25-25,-26 25,1 1,0-26,0 25,-25 0,25-24,-1 24,-24 0,25-25,-25 26,0-1,25-25,-25 25,0 1,0-26,0 25,0-24,0-1,-25 25,25-24,-25-1,1 25,-1-24,0-1,0 25,0-24,-24 24,24 0,-25 0,1 0,-1 1,-24-1,24 0,-24 0,-1 25,1-25,-25 25,-1 0,1 0,0 0,-25 25,0-25,0 25,0 0,0 0,-25 24</inkml:trace>
  <inkml:trace contextRef="#ctx0" brushRef="#br0" timeOffset="114901.572">18331 6276,'0'0,"0"0,0 0,0 0,0 0,0 0,0 0,-25 0,25 0,-25 0,25 0,-24 0,24 0,-25 0,0 24,-25-24,26 25,-26-25,0 25,1 0,-26 0,1 24,-25-24,24 25,-24-1,-25 1,25-1,-25 1,25 0,-25-1,24 1,-24 24,25-24,0 0,0-26,24 26,1-25,24 0,1-1,24 1,-25 0,50-25,-25 0,25 0,0 25,0-25,0 0,0 0,0 0</inkml:trace>
  <inkml:trace contextRef="#ctx0" brushRef="#br0" timeOffset="120269.8791">645 8954,'-25'0,"1"0,-26 0,25 0,0 0,1 0,-1 0,25 0,-25 0,25 0,0 0,0 0,0 0,0 0,0 0,0 0,0 0,25 25,-25-25,25 0,-25 0,24 0,1 0,0-25,0 25,0 0,24 0,-24-24,0 24,24-25,-24 25,0-25,0 0,0 25,0-25,-1 1,1 24,0-25,-25 0,25 25,-25-25,25 25,-25-25,0 25,0 0,0-24,0 24,0 0,0 0,0-25,-25 25,25 0,0 0,-25-25,25 25,0 0,-25 0,25 0,0 0,0 0,0 0,0 0,0 0,0 0,0 0,0 0,0 0,0 0,25 0,-25 0,25 0,-25 0,25 0,-25 25,24-25,1 0,0 0,0 0,-25 0,25 0,-1 0,-24 0,25 25,-25-25,25 0,-25 24,0 1,-25 0,25 0,-25 0,25-1,-24 26,-1 0,0-1,0-24</inkml:trace>
  <inkml:trace contextRef="#ctx0" brushRef="#br0" timeOffset="126782.2516">16694 8161,'0'0,"0"0,0 0,0-25,-25 25,25 0,0 0,0 0,0 25,0-25,0 25,-25-1,25 1,0 0,0 0,0 24,0-24,0 25,0-1,0 1,-25-25,25 24,0-24,0 25,0-25,0-1,0 1,0 0,0 0,0-25,0 25,0-25,0 0,0 24,0-24,0 0,0-24,0 24,-24 0,24-25,0 0,-25 0,25 0,-25-24,25 24,0-25,-25 1,25-1,-25 1,25-1,-24 0,24 1,0-1,-25 1,25-1,0 0,0 26,25-1,-25-25,0 25,24 0,1 1,-25-1,25 25,0-25,0 0,-25 25,24-25,1 25,0 0,0 0,0 0,0 0,-1 0,1 0,0 0,-25 0,25 25,-25-25,25 25,-25-25,0 25,0 0,0-1,-25 1,25 0,-25 0,0 25,0-26,1 1,-26 25,25-25,0-1,-24 1,24 0,0 0,0 0,0-25</inkml:trace>
  <inkml:trace contextRef="#ctx0" brushRef="#br0" timeOffset="127197.2753">17562 7838,'0'0,"0"-25,0 25,0 0,0 0,0 0,-25 0,25 25,-25-25,1 25,24-25,-25 25,0 0,0 24,0-24,1 25,-1-1,0-24,0 25,25-1,-25 1,1 0,24-1,0 1,0-1,0-24,0 25,0-25,0 24,24-24,-24 0,25 0,-25-25,25 24,0-24,0 25,-25-25,24 0,1 0,0 0,25 0,-26 0,1-25,0 25,0-24,0-1,-25 25,24-25,1 0,-25 0,0 1,0-1,0 0,-25 25,1-25,24 0,-25 25,0 0,-25 0,26 0,-1 0,0 0,0 0,0 0,-24 0,24 25,25-25,-25 0</inkml:trace>
  <inkml:trace contextRef="#ctx0" brushRef="#br0" timeOffset="127609.2989">18009 7838,'24'-25,"1"1,-25 24,0 0,25-25,-25 25,0 0,0 0,0 0,0 0,0 0,0 0,0 25,0-25,-25 24,25-24,0 25,-25 0,25 0,0 24,-24-24,24 0,0 25,0-25,0-1,0 1,0 0,0 0,0 0,0-1,24 1,-24 0,25-25,-25 25,25-25,0 0,0 0,-1 0,1 0,0 0,0 0,0-25,-1 25,1-25,0 25,-25-25,25 1,0 24,-25-25,0 25,0-25,0 25,0 0,0 0,0 0,0 0,0 0,0 0,0 25,0 0,-25-1,25 1,0 25,0-1,0-24,0 50,-25-26,25 1,-25-1,25 26</inkml:trace>
  <inkml:trace contextRef="#ctx0" brushRef="#br0" timeOffset="131965.548">7144 8806,'0'0,"0"0,0 0,0 0,0 0,0 0,0 0,0 0,0 0,0 0,0 0,0 0,0 0,0 0,0 0,0 0,0 0,0 0,0 0,0 0,0 0,0 0,0 0,0 0,0 0,0 0,-25 0</inkml:trace>
  <inkml:trace contextRef="#ctx0" brushRef="#br0" timeOffset="139002.9506">4416 7665,'0'0,"0"0,0 0,0 0,0-25,-25 25,25 0,0 0,0 0,0 0,0 0,0 25,0-25,0 0,0 0,25 0,-25 24,0-24,24 25,-24-25,0 0,25 25,-25-25,25 25,-25-25,0 0,0 25,25-25,-25 0,0 0</inkml:trace>
  <inkml:trace contextRef="#ctx0" brushRef="#br0" timeOffset="139438.9755">4366 7565,'0'0,"0"0,25-24,-25 24,0 0,25-25,-25 25,24-25,-24 25,25 0,-25-25,25 25,0 0,0 0,-1-25,1 25,0 0,-25 0,25 0,0 25,-1-25,-24 0,25 0,-25 0,25 25,-25-25,25 0,-25 25,0-25,0 0,0 25,0-25,0 0,0 24,0-24,0 0,0 0,0 25,0-25,0 0,0 0,0 0,0 0,0 0,0 0,0 0,0 0,0 0,0 0,0 0,0 0,25 0,-25 0,24 0,-24 0,25 0,-25 0,25 0,0 0,-25 0,25 0,-25 25,24-25,-24 0,0 0,25 25,-25-25,0 25,0-25,0 0,0 24,-25-24,25 25,-24-25,-1 25,0-25,25 25,-25 0,0-25,1 0</inkml:trace>
  <inkml:trace contextRef="#ctx0" brushRef="#br0" timeOffset="139763.9941">3721 8086,'0'0,"-25"0,25 0,0 0,0 0,0 0,0 0,0 0,0 0,0-24,0 24,0 0,0 0,25 0,-25-25,25 25,0-25,-25 25,24-25,26 0,-25 0,0 25,24-24</inkml:trace>
  <inkml:trace contextRef="#ctx0" brushRef="#br0" timeOffset="140240.0213">5309 7640,'-25'0,"25"0,0 0,0 0,-25 0,25 0,0 0,0 0,0 0,0 0,0 0,0 0,0 0,0 0,0 0,0 0,0 0,0 0,25 0,-25 0,25 0,-25 0,24 25,1-25,0 0,-25 24,25-24,0 25,-1 0,-24-25,25 25,0 24,0-24,-25 0</inkml:trace>
  <inkml:trace contextRef="#ctx0" brushRef="#br0" timeOffset="143055.1823">5631 7987,'0'0,"0"-25,0 25,0-25,25 25,-25 0,0-24,25 24,-25-25,0 25,24-25,-24 25,25-25,0 25,-25-25,25 25,0-24,-25 24,24 0,-24-25,25 25,-25 0,25 0</inkml:trace>
  <inkml:trace contextRef="#ctx0" brushRef="#br0" timeOffset="143396.2018">5929 7590,'0'0,"0"0,0 0,0 0,0-25,0 25,-25 0,25 0,0 0,0 0,0 0,0 25,0-25,0 0,0 0,25 25,-25-25,24 25,-24-25,25 25,-25-1,25-24,-25 25,0 0,25-25,-25 25,0-25,25 25,-25-1,0-24,0 25,0-25,0 0,24 25,-24-25,0 0,0 0</inkml:trace>
  <inkml:trace contextRef="#ctx0" brushRef="#br0" timeOffset="143675.2178">5879 7615,'0'0,"0"0,25-25,-25 25,0 0,25 0,-25 0,24-25,-24 25,25 0,-25 0,25 0,0 0,0 0,-1 0,-24 0,25 0,0 0,0 25,0-25,-25 0,25 25,-1-25,-24 25,25-25,-25 25,0-25,0 24,0-24,0 25,0 0,0-25,0 25,0-25,-25 25,25-1,-24-24,24 25,-25-25,25 25,-25-25,0 0</inkml:trace>
  <inkml:trace contextRef="#ctx0" brushRef="#br0" timeOffset="144152.2451">6450 7441,'24'0,"-24"0,25-24,-25 24,25 0,-25 0,0 0,0 0,0 0,0 0,0 0,0 0,0 0,0 24,-25-24,25 0,0 0,-25 0,25 0,0 25,-24-25,24 0,0 0,-25 0,25 0,0 0,0 0,0 0,0 0,0 0,0 0,0 0,0 0,0 0,0 0,0 0,0 25,0-25,0 0,0 0,0 0,0 25,0-25,0 0,0 25,0-25,0 24,25-24,-25 25,0-25,24 25,-24 0,0-25,0 25,25-1,-25-24,0 25,25-25,-25 25,0 0,25-25,-25 25,0-25,0 0,25 24,-25-24,0 0,0 0,24 0,-24 0,25 0,-25 0,25 0,-25-24,25 24,-25-25,25 25,-1-25</inkml:trace>
  <inkml:trace contextRef="#ctx0" brushRef="#br0" timeOffset="144335.2555">6474 7640,'-24'25,"24"-25,0 0,0 0,-25 0,25 0,0 0,0 0,0 0,0 0,0 0,0 0,25 0,-25-25,24 25,1 0,-25 0,25-25,0 25,0 0</inkml:trace>
  <inkml:trace contextRef="#ctx0" brushRef="#br0" timeOffset="144815.283">6747 8037,'0'0,"0"0,0-25,0 25,0 0,0 0,0-25,0 25,0 0,0 0,0 0,0 0,25 0,-25 0,0 25,25-25,0 0,-25 25,24-25,1 25,-25-1,25-24,-25 25,25 0,-25 0,0 0,25-1,-25 1</inkml:trace>
  <inkml:trace contextRef="#ctx0" brushRef="#br0" timeOffset="146875.4008">7094 8136,'0'0,"0"-25,0 25,0-25,25 25,-25-24,25-1,-25 0,25 0,-25 0,25 25,0-25,-1 1,1-1,0 0,0 0,0 0,24 1,-24-1,0 25,0-25,-1 0,1 25,0-25,0 25,0 0,-1 0,1-24,-25 24,25 0,0 0,-25 0,0 0,25 0,-25 0,24 0,-24 0,0 0,0 0,25 0,-25 0</inkml:trace>
  <inkml:trace contextRef="#ctx0" brushRef="#br0" timeOffset="149099.528">8384 7466,'0'-25,"0"25,-24 0,24 0,0 0,0 0,-25 0,25 0,0 0,-25 0,25 0,-25 0,25 0,0 0,-25 0,25 25,-24-25,24 25,-25-25,25 25,-25 0,25-25,-25 24,25 1,0 0,-25 0,25 0,0-1,0 1,0 0,0 0,0 0,0-1,0-24,25 25,-25 0,25-25,-25 25,25-25,-25 0,0 25,25-25,-25 0,24 0,-24 0,25 0,-25 0,25 0,-25-25,25 25,-25-25,25 25,-25 0,0-25,24 25,-24-25,0 25,0-24,0 24,0 0,0 0,0-25,-24 25,24 0,0 0,-25 0,25 0,0 0,0 0,-25 0,25 0,0 0,0-25,0 25,0 0,0 0,0 0,0 0,0 0,0-25,25 25,-25 0,0 0,25-25,-25 25,24 0,-24-24,25 24,-25 0,25-25,0 25,-25 0,25 0,-1 0,-24 0,25 0,-25 0,25 25,-25-25,0 24,25-24,-25 25,0-25,0 25,0 0,0 0,0-1,0-24,0 25</inkml:trace>
  <inkml:trace contextRef="#ctx0" brushRef="#br0" timeOffset="149484.5501">8905 7689,'0'0,"0"0,0 0,0 0,0 0,0 0,0 0,0 0,0 0,25 0,-25 0,25 25,0-25,-1 0,-24 25,25 0,0 0,0-25,0 24,-1 1,-24 0,25 0,0 24,-25-24,25 0,-25 25,25-25</inkml:trace>
  <inkml:trace contextRef="#ctx0" brushRef="#br0" timeOffset="151119.6436">9451 8111,'0'0,"0"0,0 0,0-25,0 25,25-24,-25 24,25-25,-1 0,-24 0,25 0,0 0,25 1,-26-1,1 0,25 25,-25-25,24 0,-24 1,25 24,-1-25,-24 0,25 25,-1 0,-24-25,25 25,-26-25,26 25,0 0,-26 0,1-24,25 24,-25 0,0 0,-1 0,26 0,-25 0,-25 0,25 0,-1-25,1 25,-25 0,25 0,-25 0</inkml:trace>
  <inkml:trace contextRef="#ctx0" brushRef="#br0" timeOffset="153602.7856">10716 7466,'0'0,"0"0,0 0,0 0,-25 0,25 0,0 0,0 0,0 0,0 0,25 0,-25 0,0 0,25-25,-25 25,25 0,-25 0,24 0,-24-24,25 24,0 0,-25 0,25 0,-25 0,0-25,25 25,-25 0,0 0,0 0,0 0,0 0,0 0,0 0,0 0,0 0,0 0,-25 0,25 25,0-25,-25 0,25 0,0 0,-25 0,25 0,0 0,0 0,-25 0,25 0,0 0,0 0,0 0,0 0,0 0,0 24,0-24,0 0,0 0,0 25,0-25,0 0,0 25,0-25,25 25,-25 0,0-25,0 24,25-24,-25 25,0 0,0-25,0 25,25-25,-25 25,0-25,0 0,0 24,0-24,0 0</inkml:trace>
  <inkml:trace contextRef="#ctx0" brushRef="#br0" timeOffset="153791.7964">10691 7764,'0'25,"0"-25,0 0,0 0,0 0,0 0,0 0,25 0,-25 0,0 0,25 0,-25-25,25 25,-1 0,1 0,-25-25,25 25,0 0,0-25,-1 25,1-25,0 25</inkml:trace>
  <inkml:trace contextRef="#ctx0" brushRef="#br0" timeOffset="154822.8554">11162 7392,'0'0,"0"0,0 0,0 0,0 0,0 0,0 0,25 0,-25 0,25 0,-25 0,25-25,-25 25,25 0,-25 0,24 0,-24-25,25 25,-25 0,0 0,0 0,0 0,25 0,-25 0,0 0,0 0,0 0,0 0,0 0,0 0,0 25,-25-25,25 0,0 0,0 0,0 25,0-25,0 0,0 0,0 25,0-25,0 0,0 24,0-24,0 0,0 25,0-25,0 25,25-25,-25 25,0-25,0 25,25-25,-25 24,0-24,25 25,-25-25,0 25,0-25,0 25,0-25,25 25,-25-25,0 0,0 0,0 24,0-24,-25 0,25 0,-25 0,25 0,-25 0,25 0,-25 0,0 0,1 0,24 0,-25 0,0 0,0 0,25-24,-25 24,1 0,24 0,0 0</inkml:trace>
  <inkml:trace contextRef="#ctx0" brushRef="#br0" timeOffset="155174.8755">11286 7888,'0'0,"0"0,0 0,0 0,0 0,0 0,0 0,0 0,0 0,0 0,25 0,-25 25,25-25,-25 24,25 1,-25 0,25 0,0 0,-25 0,24-1,-24 1,25 0,-25 25,0-26,25 1,-25 0</inkml:trace>
  <inkml:trace contextRef="#ctx0" brushRef="#br0" timeOffset="158723.0785">11758 8086,'0'0,"0"0,0 0,25-24,-25 24,0-25,24 25,-24-25,25 0,0 0,0 0,0 1,-1-1,1 0,0 0,25 0,-26 1,1-1,25 0,-25 0,24 25,-24-25,25 1,-26 24,26-25,-25 0,24 25,-24 0,0-25,0 25,25 0,-26 0,1 0,-25 0,25 0,0 0,-25 0,25 0,-25 0,0 0,0 0,0 0</inkml:trace>
  <inkml:trace contextRef="#ctx0" brushRef="#br0" timeOffset="159095.0998">12948 7441,'0'0,"0"0,0 0,0 0,0 0,0 0,0 0,0 0,0 25,25-25,-25 0,0 25,0-25,0 25,0-25,25 25,-25-1,0 1,0-25,25 25,-25 0,0 0,0-1,0 1,0 0,0 0,0 0,25-1,-25-24,0 25,0 0,0-25,24 0,-24 0,0 25,0-25,25 0,-25 0,25 0,-25 0,25 0,-25 0,25-25,-1 25,1 0,-25-25,25 25,0 0,0-25,-1 25,-24 0</inkml:trace>
  <inkml:trace contextRef="#ctx0" brushRef="#br0" timeOffset="159411.1178">13444 7615,'0'0,"0"0,0 0,0 0,0 0,0 0,0-25,0 25,0 0,0 0,0 0,0 0,0 0,0 0,25 0,-25 25,25-25,-25 0,25 0,0 0,0 25,-1-25,1 25,0-25,0 24,0-24,-1 25,1 0,0 0,0 0,0-1,-1 26,1-25,0 0,-25-1,25 1,0 0</inkml:trace>
  <inkml:trace contextRef="#ctx0" brushRef="#br0" timeOffset="162045.2685">14065 8186,'0'0,"0"0,0 0,0 0,0 0,0 0,0 0,24-25,-24 25,25 0,-25-25,25 25,0-25,0 25,-1-25,26 1,-25-1,24 0,1 25,0-25,-1 0,1 0,24 1,-24-1,24 25,1-25,-1 0,1 25,-1-25,-24 25,24-24,0 24,1 0,-26 0,1 0,24 0,-24 0,0 0,-26 0,26 0,0 0,-25 24,-1-24,1 0,-25 0,25 0,-25 0,0 0,0 0,25 0,-25 0,0 0,0 0,0 0,0 0,0 0,0 0,0 0,0 0</inkml:trace>
  <inkml:trace contextRef="#ctx0" brushRef="#br0" timeOffset="163301.3403">15330 7441,'0'0,"0"0,0 0,0 0,0 0,0 0,0 0,0 0,0 0,0 0,0 25,0-25,0 0,0 25,0 0,0-25,24 25,-24-1,0 1,0 0,0-25,0 25,0 0,0-25,0 24,0 1,0-25,0 0,0 25,0-25,0 0,0 0,0 0,0 0,0 0,0 0,0-25,0 25,0 0,-24-25,24 1,0 24,0-25,0 0,0 0,0 25,0-25,0 1,0-1,0 25,0-25,0 25,24-25,-24 25,0 0,0 0,0 0,25 0,-25 0,0 0,25 25,-25-25,25 25,-25-25,25 0,-1 25,-24-25,25 24,-25-24,25 25,-25-25,25 0,-25 0,25 25,-25-25</inkml:trace>
  <inkml:trace contextRef="#ctx0" brushRef="#br0" timeOffset="163508.3522">15578 7441,'0'0,"0"-24,0 24,0 0,0 0,0 0,0 0,0 0,0 0,0 0,0 0,0 0,0 24,0-24,0 25,0-25,0 25,24 0,-24-25,0 25,0-1,0-24,0 25,0 0,0-25,0 25,0-25,0 25,0-25,0 0</inkml:trace>
  <inkml:trace contextRef="#ctx0" brushRef="#br0" timeOffset="163857.3722">15851 7417,'0'0,"0"0,0 0,0 0,0 0,0 0,0 0,0 24,-25-24,25 0,0 25,0-25,-25 25,25-25,0 25,0 0,0-25,0 24,0 1,0-25,0 25,0-25,25 25,-25-25,0 0,0 25,25-25,-25 0,0 0,24 0,-24 0,0 0,25 0,0-25,-25 25,25 0,-25-25,25 25,-1-25,-24 25,0-25,25 25,-25-24,0-1,0 0,0 25,0-25,0 0,0 1,-25 24,1-25,24 25,-25-25,0 25,0 0,0 0,1 0,-1 0</inkml:trace>
  <inkml:trace contextRef="#ctx0" brushRef="#br0" timeOffset="164933.4337">16446 8930,'0'0,"-25"-25,25 25,-25 0,25 0,0 0,-25 0,25 0,0 0,0 0,0 0,0 0,0 0,0 0,0 0,0 0,0 0,0 25,0-25,0 0,25 0,-25 0,0 0,25 0,-25 0,25 0,-25 0,25 0,-1 0,1-25,-25 25,25 0,0-25,24 25,-24-25,0 0,0 25,0-24,0 24,-1-25,1 25,0-25,-25 25,25 0,-25-25,0 25</inkml:trace>
  <inkml:trace contextRef="#ctx0" brushRef="#br0" timeOffset="165197.4488">16148 9128,'0'0,"0"0,0 0,0 0,25 0,-25-25,25 25,-25 0,25-24,-1 24,1 0,0-25,0 25,24-25,-24 25,25-25,-25 0,24 25,-24-25,25 25,-26 0,1-24,0 24,0 0,0 0</inkml:trace>
  <inkml:trace contextRef="#ctx0" brushRef="#br0" timeOffset="167694.5916">4242 9103,'0'0,"0"0,-25 0,25 0,0 0,0 0,0 0,0 0,0 0,0-24,0 24,0 0,0 0,0 0,0 0,0 0,0 0,0 0,0 0,0 0,0 0,0 0,0 0,0 0,25 0,-25 0,25 24,-25-24,25 0,-1 0,1 0,0 0,0 0,0 0,24 0,-24-24,0 24,24 0,-24 0,25 0</inkml:trace>
  <inkml:trace contextRef="#ctx0" brushRef="#br0" timeOffset="168191.6201">6077 9029,'-24'0,"24"0,0 0,0 0,0 0,-25 0,25 0,0 0,0 0,0 0,0 0,0 0,0 0,0 0,0 0,0 0,0 0,25 0,-25 0,24 0,-24 0,25 0,0 0,0 0,0-25,0 25,-1 0,1 0,0 0</inkml:trace>
  <inkml:trace contextRef="#ctx0" brushRef="#br0" timeOffset="168919.6617">7516 9029,'-25'0,"1"0,24 0,-25 0,0 0,25 0,-25 0,25 0,0 0,0 0,0 0,0 0,0 0,0 0,0 0,0 0,25 0,-25 0,25 0,0 0,-25 0,24 0,26-25,-25 25,0 0,24 0,1 0,-25 0,24-25,1 25,-1 0,1 0,0-25,-1 25</inkml:trace>
  <inkml:trace contextRef="#ctx0" brushRef="#br0" timeOffset="169587.6999">9649 8979,'0'0,"0"0,0 0,0 0,0 0,0 0,0 0,0 0,0 0,0 0,0 0,0 0,0 0,25-25,-25 25,25 0,-25 0,25 0,0 0,-1 0,1 0,25 0,-25 0,24 0,1 0,-25 0,24 0,1-24,-1 24,1 0,-25 0,24 0,1 0,-25 0</inkml:trace>
  <inkml:trace contextRef="#ctx0" brushRef="#br0" timeOffset="170288.74">12254 8954,'0'0,"0"0,0 0,0 0,0 0,0 0,-25 0,25 0,0 0,0 0,0 0,0 0,0 0,0 0,25 0,-25 25,25-25,-25 0,24 0,1 25,0-25,0 0,0 25,24-25,-24 0,25 0,-1 0,1 0,0 0,-1 0</inkml:trace>
  <inkml:trace contextRef="#ctx0" brushRef="#br0" timeOffset="171022.782">14858 8954,'-24'0,"24"0,-25 25,0-25,25 0,0 0,0 0,-25 0,25 0,0 0,0 0,0 0,0 0,25 0,-25 0,25 0,-25 0,25 0,-1 0,26 0,-25 0,24 0,-24 0,25 0,-1 0,1 0,0 0,-1 0,1 0,-1 0,1 0,-25 0,24 0,1 0,-25 0,0 0,-1 0,1 0,0 25,0-25,-25 0,0 0,25 0,-25 0</inkml:trace>
  <inkml:trace contextRef="#ctx0" brushRef="#br0" timeOffset="175308.0271">17264 9029,'-24'0,"24"0,0 0,0 0,0 0,0 25,0-25,24 0,-24 0,25 0,0 0,25 0,-26 0,26 0,0 0,-1 0,1 0,-1 0,26 0,-1 0,-24 0,24 0,1-25,-1 25,1 0,-26 0,1 0,24 0,-24 0,-25 0,24 0,-24 0,0 0,-25 0,25 0,-25 0,0 0,0 0,0 0,0 0,0 0</inkml:trace>
  <inkml:trace contextRef="#ctx0" brushRef="#br0" timeOffset="199172.3921">3746 11534,'-25'0,"25"0,0 0,0 0,0 25,0-25,0 0,0 0,0 0,0 0,0 0,0 0,0 0,25 0,-25 0,25 0,-25 0,24 0,1 0,0 0,0 0,0-25,-1 25,1 0,25 0,-25 0,0 0,24 0,-24 0,0 0,24 0,-24 0,0-25,0 25,0 0,-1 0,-24 0,25 0,-25 0,0 0,25 0,-25 0</inkml:trace>
  <inkml:trace contextRef="#ctx0" brushRef="#br0" timeOffset="199552.4138">4068 11584,'0'0,"0"0,0 0,0 0,0 0,0 0,0 0,0 0,0 0,0 0,0 0,0 0,0 0,0 0,0 0,0 25,0-25,0 0,0 24,0-24,0 25,0 0,0-25,0 25,0 24,0-24,0 0,0 0,-24 24,24-24,0 25,0-25,0-1,0 1,0 0,0 0,0 0,0-1,0 1,0 0,0-25,0 25,0-25,0 25,0-25,0 0,0 0,0 25,0-25,0 0,0 0,0 0,0 0,0 0</inkml:trace>
  <inkml:trace contextRef="#ctx0" brushRef="#br0" timeOffset="200756.4827">3944 12675,'0'-25,"0"25,0 0,25 0,-25 0,0 0,0 0,0 0,0 0,0 0,0 0,0 0,0 0,0 0,0 0,0 0,0 0,0 25,0-25,0 0,0 25,0 0,0-25,-25 25,25-1,-25 1,25 0,-24 0,24 0,-25 24,25-24,-25 0,0 0,25-1,-25 1,25 0,0 0,-24 0,24-1,0-24,0 25,-25-25,25 25,0-25,0 25,0-25,0 0,25 25,-25-25,0 0,24 0,-24 0,25 0,-25 0,25 25,0-25,0 0,-1 0,1-25,0 25,0 0,25-25,-26 25,1 0,0-25,25 25,-26-25,1 25,0-25,0 25,-25-24,25 24,-25 0,24-25,-24 25,0 0,0 0,0-25,0 25,0 0,0 0,0-25,-24 25,24 0,0 0,0 0,0 0,-25 0,25 0,0 0,0 0,0 0,0 0,0 0,0 0,0 0,0 0,0 25,0-25,-25 25,25-25,0 25,0-1,0-24,0 25,0 0,0 0,0 0,0 0,0-1,0 1,0 0,25 0,-25 0,0-1,0 1,25 0,-25-25,0 25,0 0</inkml:trace>
  <inkml:trace contextRef="#ctx0" brushRef="#br0" timeOffset="201477.5239">3944 14312,'0'0,"0"0,0 0,0 0,0 0,0 0,0 0,0 0,0 0,0 0,0 0,0 0,0 0,0 0,25 0,0-25,0 25,0 0,-1 0,1 0,0-24,25 24,-26 0,26-25,-25 25,0 0,-1-25,1 25,0 0,0-25,0 25,-1 0,-24 0,25-25,-25 25,0 0</inkml:trace>
  <inkml:trace contextRef="#ctx0" brushRef="#br0" timeOffset="201928.5497">3895 14461,'0'-25,"0"25,0 0,0 0,-25 0,25 0,0 0,0 0,0 0,0 0,0 0,0 0,0 0,0 0,0 0,0 0,0 0,0 25,0-25,0 0,0 25,0-25,0 25,0 0,0-1,-25 1,25 0,0 25,-25-26,25 1,0 25,0-25,-25 24,25-24,0 25,0-26,0 1,0 0,0 0,0 0,25-1,-25 1,0-25,25 25,-25 0,25-25,-25 25,25-25,-1 0,-24 0,25 0,0 0,0 0,0 0,0 0,-1 0,1 0,0-25,0 25,0-25,-1 25,1-25,0 0,0 25,-25-24,25-1</inkml:trace>
  <inkml:trace contextRef="#ctx0" brushRef="#br0" timeOffset="202180.5641">3919 14833,'-24'0,"24"0,-25 0,25 0,0 0,0 0,0 0,0 0,0 0,0 0,0 0,0 0,25 0,-25 0,0 0,24-25,1 25,-25 0,50 0,-25 0,0-24,-1 24,26 0,-25-25,0 25</inkml:trace>
  <inkml:trace contextRef="#ctx0" brushRef="#br0" timeOffset="203881.6614">5557 11509,'0'0,"0"0,0 0,0 0,0 0,0 0,0 0,0 0,0 0,0-24,0 24,0 0,0 0,0 0,0 0,0 0,0 0,0 0,0 0,0 24,0-24,0 0,0 25,0-25,24 25,-24 0,0 0,25 24,-25-24,25 0,-25 24,0-24,0 25,0-25,25-1,-25 1,0 0,0 0,0 0,25-1,-25 1,0-25,0 25,0-25,24 0,-24 0,0 0,0 25,0-25,25 0,-25 0,0-25,25 25,-25 0,0-25,25 25,-25-25,25 1,-25 24,24-25,-24 0,25 0,-25 0,0 25,25-24,-25-1,25 0,-25 25,0-25,0 25,25-25,-25 25,0-24,0 24,0-25,0 25,0 0,0 0,0 0,0 0,0 0,0 0,0 0,0 0,0 25,0-25,0 0,24 24,-24-24,0 25,25 0,-25 0,0-25,25 25,-25-1,25 1,-25-25,0 25,25 0,-25-25,24 25,-24-25,25 24,-25-24,0 0,25 0,-25 0,25 0,-25 0,25 0,-25 0,25 0,-25-24,24 24,-24-25,25 0,-25 0,25 25,-25-49,25 24,-25 0,0 0,25-24,-25 24,0 0,0-25,0 26,0-1,0 0,0 0,0 0,0 1,0 24,0 0,0-25,0 25,0 0,0 0,0 0,24 0</inkml:trace>
  <inkml:trace contextRef="#ctx0" brushRef="#br0" timeOffset="204768.7121">5953 12675,'0'-25,"0"25,0-24,0 24,0 0,0-25,-24 25,24-25,-25 25,25-25,-25 25,25 0,-25 0,0 0,25 0,-24 0,-1 25,0-25,25 0,-25 25,0 0,1-25,24 24,-25 1,25 0,-25 0,25-25,0 25,0-1,0 1,0 0,0 0,0-25,25 25,-25-25,25 24,-1-24,-24 25,25-25,0 0,-25 0,25 0,0 0,-1 0,1 0,0-25,-25 25,25 0,0-24,-1-1,-24 25,25-25,-25 25,25-25,-25 0,0 25,25-24,-25-1,0 25,0-25,0 25,0-25,0 25,0 0,0-25,0 25,0 0,0 0,0 0,0 25,0-25,0 0,0 25,0-25,0 25,25 0,-25-25,0 24,0 26,24-25,-24 0,0-1,0 1,25 0,-25 0,0-25,0 25,0-1,0 1,0 0,25-25,-25 25,0 0,0-25,0 24</inkml:trace>
  <inkml:trace contextRef="#ctx0" brushRef="#br0" timeOffset="205440.7506">6326 13965,'0'0,"0"0,-25 0,25 0,-25 0,25 0,-25 0,25 0,-25 0,1 0,-1 0,0 25,0-25,0 25,0-25,1 24,-1 1,0 0,25 0,-25 0,0-1,25 1,-24 0,24 25,0-26,-25 1,25 0,0 0,25 0,-25 0,0-1,24 1,-24 0,25-25,0 25,0 0,-25-25,25 0,-1 0,1 24,25-24,-25 0,0-24,-1 24,26 0,-25-25,0 0,24 25,-24-25,0 25,0-25,-25 25,24 0,-24-24,25 24,-25 0,0 0,0 0,0-25,0 25</inkml:trace>
  <inkml:trace contextRef="#ctx0" brushRef="#br0" timeOffset="206792.8279">8136 11410,'-25'0,"25"-25,0 25,0 0,0-24,0 24,0 0,0 0,0 0,0 0,0-25,0 25,0 0,0 25,0-25,0 0,0 24,0-24,0 25,0 0,0-25,0 25,25 0,-25-1,25 1,-25 0,25 0,-25 0,25-25,0 24,-25 1,24-25,1 0,-25 0,25 0,0 0,0 0,-25 0,24 0,1 0,-25-25,25 25,-25 0,25-24,-25-1,25 25,-25-25,0 25,0-25,0 0,0 1,0 24,0-25,0 0,0 0,-25 25,25-25,0 25,-25 0,25-24,0 24,0 0,0 0,0 0,0 0,0 24,0-24,0 25,0-25,0 25,25 0,-25 0,25-25,-25 24,24 1,-24 0,25 0,-25 0,0-1,25 1,-25 0,0 0,0 0,0-1,0 1,0 0,0 0,0 0,0-25,0 24,-25 1,25-25,-25 25,1-25,24 25,-25-25,0 0,0 0,0 0,1 0,-1 0,0 0,0 0,0-25</inkml:trace>
  <inkml:trace contextRef="#ctx0" brushRef="#br0" timeOffset="211778.1131">8583 12477,'0'0,"0"-25,0 25,0-25,-25 25,25-25,0 25,-25-24,25 24,0 0,-25-25,1 25,24 0,-25-25,25 25,-25 0,25 0,-25 0,25 0,-25 0,1 0,24 25,-25-25,25 0,-25 25,25-25,-25 24,25-24,0 25,0 0,0-25,0 25,0 0,0-1,25-24,-25 25,0 0,25-25,0 25,-25-25,24 0,1 25,-25-25,25 0,-25 0,25 0,0-25,-25 25,24 0,1-25,-25 25,25-25,-25 25,25-25,-25 25,0-24,25-1,-25 25,0-25,0 25,0-25,0 25,0 0,0-25,0 25,0 0,0 0,0-24,0 24,0 0,0 0,0 24,0-24,0 0,0 25,0-25,0 25,0 0,0 0,0-1,0 1,0 0,0 25,0-26,0 1,0 25,0-25,0-1,0 1,24 0,-24 0,0 0,0-25,0 24,0-24,0 25,0-25</inkml:trace>
  <inkml:trace contextRef="#ctx0" brushRef="#br0" timeOffset="212828.1731">8260 13767,'-24'0,"24"0,0 0,-25 0,25 0,0 0,0 0,0 0,0 0,0 0,0 0,0 0,0 0,0 0,0 0,0 0,0 0,25 0,-25 0,0 24,24-24,1 0,0 0,0 0,0 0,-1 0,1 0,0 0,0 0,0 0,-1 0,1 0,0 0,0 0,-25 25,25-25,-1 0,-24 0,25 0,-25 0,0 0,0 0,0 0,0 25,0-25,0 0,0 0,0 0,0 25,-25-25,25 25,0-25,-24 24,24 1,-25 0,0 0,0 0,25-1,-25 1,1 0,-1 0,0 0,0-1,0 1,1 0,24 0,-25 0,0-25,25 24,-25 1,25 0,-25 0,25-25,0 25,-24-25,24 25,0-25,0 24,0-24,0 0,0 0,0 25,0-25,24 0,-24 0,0 0,25 0,0 0,-25 0,25 0,0 0,24 0,-24 0,0 0,24-25,1 25,-25 0,24-24,1 24,-25 0,24 0,1-25,-25 25,24 0,-24 0,0 0,0 0,0 0,-1 0,1 0,-25 0,25 0,-25 0,0 0,0 0,0 0,0 0,25 0,-25 0</inkml:trace>
  <inkml:trace contextRef="#ctx0" brushRef="#br0" timeOffset="214277.256">10518 11286,'0'0,"24"-25,-24 25,0 0,0 0,0 0,0 0,0 25,0-25,0 0,0 25,0-25,25 25,-25 0,0-1,25 1,-25 0,0 0,0 0,25-1,-25-24,0 25,0 0,25 0,-25-25,0 25,0-1,0-24,0 25,0-25,0 0,0 0,0 0,0 25,0-25,0 0,0 0,0-25,0 25,0 0,-25-25,25 25,-25-24,25 24,-25-25,25 0,-25 0,1 25,24-25,-25 1,25-1,0 0,-25 0,25 0,0 1,0 24,0-25,0 0,25 0,-25 0,25 25,-25-24,24-1,1 0,0 25,0-25,0 25,-1-25,1 25,0-25,0 25,0 0,-1 0,1 0,0 0,0 25,-25-25,25 0,-25 25,0-25,0 25,0 0,0-25,0 25,0-1,0-24,-25 25,25 0,-25-25,25 25,-25 0,25-25,0 0,-25 24,25-24,0 0,0 0,0 0,0 0,0 0,0 0,0 0,0 0,0 0,0 0,0 0,0 0,0 0,25 0,-25 0,25-24,-25 24,25 0,0 0,-1 0,-24 0,25 24,0-24,0 0,0 25,-1-25,-24 25,25-25,0 25,-25 0,0-25,25 24,-25 1,0-25,0 25,0 0,0-25,-25 25,25-1,-25-24,25 25,-25-25,1 25,24-25,-25 25,0-25,0 0,0 0,1 0,-1 0,0 0</inkml:trace>
  <inkml:trace contextRef="#ctx0" brushRef="#br0" timeOffset="215012.298">10344 12378,'0'-25,"0"25,0-25,0 0,0 25,0-25,0 25,0-24,25 24,-25-25,25 25,-25-25,24 25,1 0,-25 0,25 0,0 0,-25 0,25 0,-1 0,-24 25,25-25,-25 25,0-1,25-24,-25 25,0 0,0 0,0-25,0 25,-25-1,25 1,0 0,-25 0,25 0,0-25,-24 24,24-24,0 25,0-25,-25 0,25 0,0 0,0 0,0 0,0 0,0 0,0 0,0 0,0 0,25 0,-25-25,0 25,0 0,24 0,-24 0,25 0,0 0,-25 0,25 0,0 25,-1-25,-24 25,25-25,-25 25,25-25,-25 25,25-1,-25 1,0 0,0-25,0 25,0 0,0-1,0-24,0 25,0-25,-25 25,25-25,-25 25,0-25,25 0,-24 25,-1-25,0 0,0 0,0 0,1 0,24-25,-25 25,0 0,0-25,0 25,1-25,24 25</inkml:trace>
  <inkml:trace contextRef="#ctx0" brushRef="#br0" timeOffset="215505.3262">11138 12452,'24'0,"-24"-25,0 25,0-25,0 1,0 24,0-25,-24 25,24-25,0 25,-25-25,0 25,25 0,-25-25,0 25,25 0,-24 0,-1 0,25 0,-25 0,0 0,25 25,-25-25,1 25,24 0,-25-25,25 25,0-1,0 1,0 0,0-25,0 25,25 0,-25-25,24 24,-24-24,25 25,-25-25,25 0,-25 25,25-25,0 0,-25 0,24-25,1 25,-25 0,25-25,-25 25,25-24,-25 24,25-25,-25 25,0-25,0 25,0-25,0 25,0-25,0 25,0 0,0 0,0 0,0 0,0 0,0 0,0 25,0-25,0 25,0-25,0 25,0 0,0-1,24 1,-24 25,0-25,0 24,0-24,0 25,0-26,0 26,25-25,-25 24,0-24,0 25</inkml:trace>
  <inkml:trace contextRef="#ctx0" brushRef="#br0" timeOffset="216008.355">10617 13940,'25'0,"-25"0,0-25,0 25,0 0,24 0,-24 0,0 25,25-25,-25 25,25-25,0 25,0 0,-1-1,1 1,0 0,0 0,0 0,-1-1,1 1,0 0,0-25,0 25,-25 0,24-25,1 24,-25-24,25 25,-25-25,0 0,0 0,25 0</inkml:trace>
  <inkml:trace contextRef="#ctx0" brushRef="#br0" timeOffset="216197.3658">11038 13891,'0'0,"0"0,0-25,0 25,0 0,-24 0,24 0,0 0,0 0,-25 0,25 0,0 25,0-25,-25 24,25 1,-25 0,25 25,-25-26,1 26,-1 0,0-26,25 26,-25 0,0-1,25 1</inkml:trace>
  <inkml:trace contextRef="#ctx0" brushRef="#br0" timeOffset="217181.4221">4837 12154,'25'-25,"-25"1,25 24,-25-25,0 25,0 0,25-25,-25 25,0 0,0 0,0 0,0 0,0 0,0 25,0-25,0 0,-25 25,25-25,0 24,0-24,-25 25,25 0</inkml:trace>
  <inkml:trace contextRef="#ctx0" brushRef="#br0" timeOffset="217632.4479">7392 11881,'0'0,"0"0,0 0,0 0,0 0,0 25,0-25,0 25,0-25,0 25,0 0,0-1,0 1,0 0,0 0</inkml:trace>
  <inkml:trace contextRef="#ctx0" brushRef="#br0" timeOffset="218081.4736">9823 11757,'0'0,"0"0,0 0,0-24,0 24,0 0,0 0,0 0,0 0,0 24,0-24,0 0,0 25,0-25,0 25,0 0,25-25</inkml:trace>
  <inkml:trace contextRef="#ctx0" brushRef="#br0" timeOffset="218516.4985">11931 11807,'0'0,"0"0,0 0,0 25,0-25,0 0,0 0,0 25,0-1,0-24,0 25,0 0</inkml:trace>
  <inkml:trace contextRef="#ctx0" brushRef="#br0" timeOffset="219076.5305">13469 12005,'0'0,"-25"0,25 0,-24 0,24 0,0 0,0 0,0 0,0 0,0 0,0 0,0 0,24 0,1 0,0 0,0 0,0 0,24 0,1 0,0 0,24 0,0 0,-24 0,49 0,-24 0,-1-24,25 24,-24 0,24 0,-25-25,26 25,-26-25,0 25,26 0,-26-25,-24 25,24 0,-24 0,-1-25,1 25,-1 0,-24 0,0 0,-25 0,25 0,-25 0,0 0,0 0,0 0</inkml:trace>
  <inkml:trace contextRef="#ctx0" brushRef="#br0" timeOffset="221580.6737">13693 13271,'0'0,"-25"0,25 0,0 0,0 0,-25 0,25 0,0 0,0 0,25 0,-25 0,25 0,-1 0,1 0,0 0,25 0,-1 0,26 0,-1-25,0 25,1 0,24-25,0 25,25-25,0 25,-24-25,24 0,0 25,0-24,0-1,-25 25,25-25,-25 0,0 25,-24-25,-1 25,1 0,-1-24,-24 24,-1 0,-24 0,0 0,0 0,-1 0,-24 24,0-24</inkml:trace>
  <inkml:trace contextRef="#ctx0" brushRef="#br0" timeOffset="222212.7099">5333 14982,'0'-25,"0"25,0 0,-24 0,24 0,0 0,0 0,0 0,0 25,0-25,0 25,0-25,-25 25,25-1,0 1</inkml:trace>
  <inkml:trace contextRef="#ctx0" brushRef="#br0" timeOffset="222548.7291">7442 14635,'0'0,"0"0,0 0,-25 0,25 0,0 0,0 0,0 0,0 25,0-25,0 24,-25-24</inkml:trace>
  <inkml:trace contextRef="#ctx0" brushRef="#br0" timeOffset="223044.7575">10468 14560,'-25'0,"25"0,0 0,0 0,0 0,0 0,0 0,0 0,0 0,0 25,0 0,-25-25,25 25,0 0,0-1,0 1,0 0</inkml:trace>
  <inkml:trace contextRef="#ctx0" brushRef="#br0" timeOffset="223412.7785">11584 14560,'0'0,"0"0,0 0,0 0,0 25,0-25,0 0,25 25,-25-25,0 25,0-25,0 25,25-1</inkml:trace>
  <inkml:trace contextRef="#ctx0" brushRef="#br0" timeOffset="223980.811">13717 14759,'-24'0,"-1"0,0 0,25 0,-25 0,25 0,-25 0,25 0,0 0,0 0,25 25,-25-25,25 0,0 0,24 0,1 0,0 0,24 0,0 0,26-25,24 25,-25-25,50 0,0 25,-1-25,1 1,25-1,-1 0,1 25,-25-25,25 0,-26 1,26 24,-25-25,-25 0,0 25,0-25,-25 25,0-25,-24 25,-1 0,1-24,-51 24,26 0,-25 0,0 0,-25 0,0-25,0 25,0 0,0 0,-25 0</inkml:trace>
  <inkml:trace contextRef="#ctx0" brushRef="#br0" timeOffset="265743.1997">18604 10790,'0'0,"0"0,0-25,0 25,0 0,0 0,0 0,0 0,0 25,0-25,0 25,0 0,-25-1,25 1,0 0,0 0,-25 0,25 24,0-24,0 0,0 0,0-1,0 1,0 0,0 0,0 0,0 0,0-25,0 24,0-24</inkml:trace>
  <inkml:trace contextRef="#ctx0" brushRef="#br0" timeOffset="266031.2162">18356 10939,'0'-25,"-25"0,25 0,-25 1,25-1,0 25,0-25,0 25,0-25,25 25,-25 0,25-25,-25 25,25 0,-1 0,1-24,25 24,-25 0,24 0,1 0,-25 0,24 24,1-24,-1 25,1-25,0 25,-25 0,24 0,-24-1,0 1,0 0,-25 25,24-26,-24 1,0 0,0 0,-24 24,24-24,-25 0,0 0,-25 0,26 0,-1-1,-25 1,0-25,26 25,-26-25,25 25,-24-25,24 25</inkml:trace>
  <inkml:trace contextRef="#ctx0" brushRef="#br0" timeOffset="266526.2445">18505 11931,'0'25,"0"-25,0 0,0 0,0 0,0 0,24-25,-24 25,25 0,0 0,25 0,-26 0,1 0,25-25,-25 25,24 0,-24 0,0 25,0-25,0 0,-1 25,-24-25,25 25,-25-1,0-24,0 25,0 0,-25 25,25-26,-24 1,24 0,-25 0,25 0,-25 24,25-24,-25 0,25 0,0 0,-25-25,25 24,0 1,0-25,0 25,0-25,0 25,0-25</inkml:trace>
  <inkml:trace contextRef="#ctx0" brushRef="#br0" timeOffset="267007.272">19298 12080,'25'0,"-25"0,0-25,0 25,0 0,-25 0,25 0,0 0,0 0,-24 0,24 0,0 25,0-25,0 25,0-25,0 24,0-24,0 25,0 0,0 0,24 0,-24-25,25 25,0-1,0 1,24 0,-24-25,0 25,0 0,24-25,-24 24,0 1,0-25,0 25,-1-25,1 25,-25-25,25 25,-25-25,0 24,0-24,0 25,-25-25,0 0,1 0,-1 0,0 0,0 0,0 0,-24-25,24 25,0 0,0-24,25 24,-24-25,24 25,0-25,0 25,0-25,0 0,0 25,24-24,1 24,0-25,0 0,0 0,-1 25,26-25,-25 1,0-1,24 0,-24 25,0-25,0 0,-1 0,1 25,-25-24,25-1,-25 25,0-25,0 25,-25-25,25 25,-25-25,1 25,-1 0,0-24,0 24,0 0,-24 24,24-24,-25 25</inkml:trace>
  <inkml:trace contextRef="#ctx0" brushRef="#br0" timeOffset="293098.7643">19125 13767,'0'0,"0"0,0-25,0 25,0 0,0 0,0 0,0 0,0 0,0 0,0 0,0 0,0 0,0 0,25 25,-25-25,24 24,-24-24,25 25,-25 0,25-25,0 25,-25 0,25-1,-1 1,-24 0,25-25,0 25,-25 0,25-25,0 24,-25 1,24-25,-24 25,25-25,-25 0,0 0,25 25,-25-25,0 0,0 0,0 0,0-25,25 25,-25 0,0-25,0 25,25-25,-25 1,24-1,-24 0,0 0,25 0,-25-24,0 24,25 0,-25-24,0 24,25 0,-25 0,0 0,0 1,25-1,-25 25,0-25,0 0,0 25,0-25,0 25</inkml:trace>
  <inkml:trace contextRef="#ctx0" brushRef="#br0" timeOffset="307953.614">4416 10889,'0'0,"0"0,0 0,0 0,0 0,0 0,0 0,0 0,0 0,0 0,0 0,0 0,0 0,0 0,0 0,0 0,0 25,0-25,0 25,0-25,0 25,0-1,24-24,-24 25,0 0,0 0,25 0,-25-1,0-24,25 25,-25 0,0-25,25 25,-25-25,25 0,-25 0,0 25,24-25,-24 0,25 0,-25-25,25 25,-25 0,0-25,25 25,-25-25,25 25,-25-25,0 1,0 24,0-25,0 0,0 0,0 0,0 1,0 24,0-25,0 0,-25 25,25-25,0 25,0 0,0-25,-25 25,25 0,0 0,0 0</inkml:trace>
  <inkml:trace contextRef="#ctx0" brushRef="#br0" timeOffset="308413.6403">4862 10840,'-25'0,"25"0,0 0,0 0,0 0,0 0,0 0,0 0,0 0,0 0,0 0,0 0,0 0,0 0,0 0,0 24,0-24,0 0,25 25,-25 0,25-25,-25 25,25 0,-25-1,24 1,-24-25,25 25,-25-25,0 25,25-25,-25 25,0-25,0 0,25 0,-25 24,0-24,0 0,25 0,-25-24,0 24,0 0,0-25,25 25,-25-25,0 0,0 25,0-25,0 1,0-1,0 0,0 0,0 0,0 1,24-1,-24 25,0 0,0-25,0 25</inkml:trace>
  <inkml:trace contextRef="#ctx0" brushRef="#br0" timeOffset="311951.8427">6797 10815,'0'0,"0"0,0 0,0 0,25 0,-25 0,0 0,0 0,0 25,24-25,-24 0,25 0,-25 24,25-24,0 25,0-25,-25 25,24 0,1-25,0 25,0-1,0-24,-1 25,-24-25,25 25,0-25,0 25,-25-25,25 0,-25 0,25 25,-25-25,24 0,-24 0,0 0,0 0</inkml:trace>
  <inkml:trace contextRef="#ctx0" brushRef="#br0" timeOffset="312185.8561">7094 10790,'0'0,"0"-25,0 25,0 0,0 0,0-25,0 25,0 0,0 0,0 0,0 0,0 0,0 0,0 0,0 25,0-25,-24 0,24 25,0-25,0 25,-25 0,25-1,0 1,-25 0,25 0,-25 0,25 24,0-24,-25 0,25 0,0-25,-24 24,24 1,0-25</inkml:trace>
  <inkml:trace contextRef="#ctx0" brushRef="#br0" timeOffset="312817.8922">6276 11311,'0'0,"0"0,0 0,0 0,0 0,0 0,0 0,0-25,0 25,0 0,25-25,-25 25,25-24,-25 24,24-25,1 0,-25 25,25-25,0 0,0 0,-1 25,1-24,25-1</inkml:trace>
  <inkml:trace contextRef="#ctx0" brushRef="#br0" timeOffset="313218.9151">7417 10964,'-25'0,"25"0,0-25,0 25,0 0,0 0,0 0,0 0,0 0,0 0,0 0,0 0,0 0,0 0,25 0,0 0,0 0,-1 25,1-25,0 0,0 0,24 24,-24-24,0 25,25-25,-26 0,1 25</inkml:trace>
  <inkml:trace contextRef="#ctx0" brushRef="#br0" timeOffset="315482.0446">8632 11187,'0'0,"25"0,-25 0,0-25,0 25,25 0,-25-25,25 25,-25-25,25 25,-1-24,1-1,0 25,0-25,0 25,-1-25,26 0,-25 25,0-24,-1 24,1 0,0-25,0 25,0 0,-1 0,1 0,0 0,0 0,-25 0,25 0,-25 0,24 0</inkml:trace>
  <inkml:trace contextRef="#ctx0" brushRef="#br0" timeOffset="317534.162">4168 11385,'0'0,"0"0,0 0,0 0,0 0,-25 0,25 0,0 0,0 0,0 0,0 0,0 0,0 0,0 0,0 0,0-24,25 24,-25 0,0 0,24-25,-24 25,25-25,-25 25,25-25,0 0,-25 25,25-24,-1 24,1-25,-25 25,25 0,-25-25</inkml:trace>
  <inkml:trace contextRef="#ctx0" brushRef="#br0" timeOffset="318067.1924">5358 10964,'0'-25,"0"25,0 0,0 0,0 0,0 0,0 0,0 0,0 0,0 0,0 0,0 0,0 0,0 0,0 0,0 25,0-25,0 0,25 24,-25-24,0 0,25 25,-25-25,25 25,-25 0,24-25,1 25,-25-1,25 1,0 0,0 0,-1 0,-24 0,25-25,0 24,0 1,-25 0,25 0,-25-25,24 25,-24-25,25 24,-25-24,0 25</inkml:trace>
  <inkml:trace contextRef="#ctx0" brushRef="#br0" timeOffset="323374.496">9451 10815,'0'0,"0"0,0 0,0 0,0 0,-25 0,25 0,0 0,0 0,0 0,0 25,0-25,0 0,25 0,-25 0,25 0,-25 0,0 0,25 0,-1-25,-24 25,25 0,-25 0,25 0,0 0,-25 0,25 0,-25-25,24 25,-24 0,25 0,-25 0,0 0,0 0,0 0,0 0,0 0,0 25,0-25,0 0,0 25,0-1,0-24,-25 25,25 0,-24 0,-1 24,25-24,-25 0,0 0,25 0,-25-1,25 1,0-25,-24 25,24 0,0-25,-25 0,25 25,0-25,0 0,0 25,0-25,0 0,25 0,-25 0,0 0,24 0,-24 0,0 0,25 0,-25 0,25-25,-25 25,25 0,0 0,-25-25,24 25,1 0,0-25,-25 25,25 0</inkml:trace>
  <inkml:trace contextRef="#ctx0" brushRef="#br0" timeOffset="323953.5291">9873 10914,'0'0,"0"0,0 0,0 0,0 0,0 0,0 0,0 0,0 0,0 25,0-25,0 0,0 25,0-25,-25 24,25 1,0-25,0 25,0 0,-25 0,25-1,0-24,0 25,0 0,0-25,0 25,0 0,-25-25,25 25,0-25,0 0,0 0,0 0,0 0,0 0,0 0,0 0,0 0,0 0,0-25,0 25,0-25,0 0,0 0,0 0,0 1,0-26,0 25,0-24,0 24,0-25,0 25,25-24,-25 24,0 0,25 0,-25 1,25 24,-25-25,24 25,-24-25,0 25,25 0,-25 0,25 0,-25 0,0 0,25 0,-25 0,0 25,25-25,-25 25,24-1,-24 1,25 0,-25 0,25 0,-25-1,0 1,25 0,-25 0,0 0,25-1,-25 1,0 0,0 0,0 0,0-25,0 24,24-24,-24 0,0 25,0-25,0 0,0 0,0 0,0 0,0 0,0 0</inkml:trace>
  <inkml:trace contextRef="#ctx0" brushRef="#br0" timeOffset="324154.5406">9848 10964,'0'24,"0"-24,-25 0,25 0,0 0,0 0,0 0,0 0,0 0,25 0,-25-24,0 24,25 0,-25 0,24 0,1-25,0 25,-25 0,25-25,0 25,-1-25,1 25</inkml:trace>
  <inkml:trace contextRef="#ctx0" brushRef="#br0" timeOffset="324558.5637">10369 10815,'-25'0,"25"0,0 0,0 0,0 0,0 0,0 0,0 0,0 0,0 0,0 0,0 25,0-25,25 0,-25 24,25-24,-1 25,-24 0,25 0,0 0,-25-25,25 24,-25 1,25 0,-25 0,24 0,-24-1,0-24</inkml:trace>
  <inkml:trace contextRef="#ctx0" brushRef="#br0" timeOffset="330971.9306">5333 11261,'0'0,"0"0,0 0,0 0,0 0,0 0,0 0,0 0,0 0</inkml:trace>
  <inkml:trace contextRef="#ctx0" brushRef="#br0" timeOffset="332349.0093">7094 11336,'0'0,"0"0,0 0,0 0,0 0,0 0,0 0,0 0,0 0,0 0,0 0,0 0,25 0,-25 0,25-25,-25 25,25 0,0 0,0-25,-1 25,1-25,0 25</inkml:trace>
  <inkml:trace contextRef="#ctx0" brushRef="#br0" timeOffset="334609.1386">11361 11237,'0'0,"0"0,0 0,0 0,0 0,0 0,0 0,0 0,0 0,0 0,0 0,0 0,0 0,0 0,0 0,0 0,0 0,0 0,0 0,0 0,0-25,0 25,0 0,25-25,-25 25,25-25,-1 0,1 25,0-25,0 1,0 24,24-25,-24 0,0 25,24-25,-24 25,0-25,25 25,-26-24,1 24,0 0,25 0,-50 0,24 0,1 0,0 0,-25 0,0 0,25 0,-25 0,0 0,0 0,0 0,0 0,0 0,0 0,0 0,0 0,0 0,0 0,0 0,0 0,0 0</inkml:trace>
  <inkml:trace contextRef="#ctx0" brushRef="#br0" timeOffset="335328.1797">12378 10641,'0'-25,"0"25,0 0,0 0,0 0,-25 0,25 0,0 0,0 0,0 0,-25 0,25 0,-25 0,25 0,-24 25,24-25,-25 25,25-25,-25 25,25 0,-25-1,25-24,-25 25,25 0,0 0,-24 0,24-1,0 1,0 0,0 0,0-25,0 25,0-1,24-24,-24 25,25-25,-25 25,0-25,25 0,0 0,-25 0,25 0,-1 0,-24 0,25-25,0 25,0 0,0-25,-25 25,24 0,1-24,-25 24</inkml:trace>
  <inkml:trace contextRef="#ctx0" brushRef="#br0" timeOffset="337071.2794">12676 10988,'0'0,"0"0,0-24,0 24,-25 0,25 0,0 0,0-25,0 25,0 0,0 0,0 0,0 0,0-25,0 25,0 0,0 0,-25 0,25 0,0 0,0 0,0 0,0 0,0 0,0 0,0 0,0 0,0 0,0 0,0 0,0 0,0 0,0 0,0 0,0 0,0 0,0 0,0 0,0 0,0 0,0 0,0 0,0 0,0 0,0 0,0 0,0 0,0 0,0 0,0 0,0 0,0 0,0 0,0 0,0 0,0 0,0 0,0 0,0 0,0 0,0 0,0 0,0 0,0 0,0 0,0 0,0 0,25 0,-25 25,0-25,25 0,-1 25,-24-25,25 24,0 1,0-25,0 25,-1 0,1 0,0-1,0-24,0 25,-1 0,1 0,0-25,0 25,-25 0,25-25,-1 24,-24-24,25 25,-25-25,0 0,0 0,0 25,0-25,25 0,-25 0,0 0,0 0,0 0,0 0,0 0,0 0,0 0</inkml:trace>
  <inkml:trace contextRef="#ctx0" brushRef="#br0" timeOffset="338344.3522">13841 11336,'0'0,"0"0,0 0,0 0,0 0,0-25,0 25,0 0,0 0,0 0,0-25,0 25,0 0,0 0,0 0,0 0,0 0,0 0,0 0,0 0,0 0,0 0,25 0,-25 25,0-25,0 25,25 0,-25-1,0 1,25 0,-25 0,0 0,0-1,25 1,-25 0,0 0,0 0,0-1,0 1,0-25,0 25,0 0,0-25,0 25,24-25,-24 24,0-24,0 0</inkml:trace>
  <inkml:trace contextRef="#ctx0" brushRef="#br0" timeOffset="338760.376">13742 11261,'0'0,"0"-24,-25 24,25 0,0-25,0 25,0 0,0 0,-24 0,24-25,0 25,0 0,24 0,-24 0,25 0,-25-25,25 25,0 0,24 0,-24 0,25 0,-1 0,-24 0,25 0,-1 0,1 0,-25 25,24-25,1 0,-25 25,0 0,-1-25,1 24,0 1,-25-25,25 25,-25 0,0 0,0-1,0 1,0 0,-25 0,0 0,0-1,-24 1,24 0,-25 0,26 0,-26-1,0 1,1 0,24 0,-25 0,1-1,24-24,-25 25,26-25,-1 25,0-25,0 25,25-25,-25 0,25 0,-24 0,24 25,0-25,0 0,0 0,0 0,0 0,0 0</inkml:trace>
  <inkml:trace contextRef="#ctx0" brushRef="#br0" timeOffset="344767.7196">1489 13444,'0'0,"0"0,0 0,24 25,1-25,-25 0,25 0,0 0,24 25,1-25,-25 0,24 0,26 0,-25 0,-1 0,26 0,-1 0,-24-25,24 25,0 0,-24-25,24 25,-24-25,24 25,-24 0,0-24,-1 24,-24-25,0 25,24-25,-24 25,0 0,-25-25,25 25,-25 0,0 0,0 0,0-25,0 25,0 0,0 0,0-24,0 24,-25 0,25-25,-25 25,25 0,0-25,-25 25,1 0,24 0,-25-25,25 25,-25 0,25 0,-25 0,25 0,0 0,0 0,0 0,0 0,0 0,0 0,0 0,0 0,0 0,0 25,25-25,-25 0,25 0,-25 25,25-25,-1 25,1-25,0 0,-25 24,25-24,0 25,-1-25,-24 25,25-25,0 25,-25-25,0 25,25-25,-25 24,0 1,0-25,-25 25,0 0,25 0,-25-1,1 1,-1 0,-25 0</inkml:trace>
  <inkml:trace contextRef="#ctx0" brushRef="#br0" timeOffset="358916.5289">8310 13072,'0'0,"0"0,0 0,0 0,0 0,0 0,0 0,0 0,0 0,0 0,0 0,0 0,0-25,0 25,0 0</inkml:trace>
  <inkml:trace contextRef="#ctx0" brushRef="#br0" timeOffset="402635.0295">14288 12427,'0'0,"0"0,-25 0,25 0,0 0,0 0,0-25,0 25,0 0,25 0,-25 0,25 0,-1-24,1 24,0 0,0-25,0 25,24 0,-24-25,0 25,25 0,-26 0,1 0,0-25,0 25,0 0,-25 25,24-25,-24 0,0 25,25-25,-25 25,0-1,0 1,0 0,-25 0,25 24,0-24,-24 25,24-1,0-24,0 25,-25-25,25 24,0-24,0 25,0-26,0 1,0 0,0 0,25 0,-25-1,0-24,0 25,24 0,-24-25,0 25,0-25</inkml:trace>
  <inkml:trace contextRef="#ctx0" brushRef="#br0" timeOffset="402796.0387">14561 12874,'-25'0,"25"0,0 0,0 0,0-25,0 25,0 0,25 0,-25-25,25 25,-25 0,24-25,1 25,0-25,25 25,-26-24,1 24</inkml:trace>
  <inkml:trace contextRef="#ctx0" brushRef="#br0" timeOffset="403180.0606">15404 12402,'0'-24,"0"24,0-25,0 25,0-25,-25 25,25 0,-25-25,25 25,-24 0,-1 0,0 0,0 0,0 25,1-25,-1 25,0-25,0 25,0-1,1-24,24 25,-25 0,25 0,0 0,0-1,0 1,0 0,25-25,-25 25,24-25,-24 25,25-25,0 0,0 0,0 0,-1 0,26 0,-25-25,0 25,-1-25,1 0,0 25,0-25,0 1,-25-1,24 0,-24 25,0-25,0 0,0 25,0-24,0 24,0-25,0 25,0 0,0 0,0 25,0-25,0 24,0 1,0 0,0 0,0 24,-24 1,24 0,0-1,-25 1,25-1,0 1,-25 0,25-26,0 26,0 0</inkml:trace>
  <inkml:trace contextRef="#ctx0" brushRef="#br0" timeOffset="438621.0877">7963 12477,'-25'-25,"25"25,0-25,0 25,-25-25,25 25,0-24,0 24,-25 0,25-25,0 25,0 0,0 0,0 0,0 0,0 0,0 0,0 0,0 0,0 0,0 0,0 0,0 0,0 25,0-25,0 24,0-24,0 25,0 0,25 25,-25-26,0 26,25-25,-25 24,0 1,0 0,25-1,-25 1,0-25,0 24,24-24,-24 0,0 0,0-1,0 1,0 0,25 0,-25-25,0 25,0-25,0 24,0-24,0 0,0 0,0 0,0 0,0 0,0 0</inkml:trace>
  <inkml:trace contextRef="#ctx0" brushRef="#br0" timeOffset="441349.2438">4887 13097,'0'0,"0"0,0 0,0 0,0 0,0 0,0 0,25 0,-25 0,0 0,0-25,24 25,1 0,-25 0,25-25,0 25,-25 0,25-25,0 25,-1-24,1 24,-25 0,25-25</inkml:trace>
  <inkml:trace contextRef="#ctx0" brushRef="#br0" timeOffset="441830.2713">4887 13146,'-25'0,"25"0,0 0,0 0,0 0,0 0,0 0,0 0,0 0,0 0,25 0,-25 0,0 0,0 25,0-25,0 0,25 0,-25 25,0-25,0 0,0 25,24-25,-24 0,0 25,0-25,0 25,0-25,25 0,-25 24,0-24,0 0,0 25,0-25,0 0,0 0,0 0,0 0,0 0,0 0,0 0,0 0,0 0,0 0,0 0,0 0,0 0,25 0,-25-25,0 25,0 0,25 0,-25-24,25 24,-25 0,25-25,-25 25,24 0,1 0,-25 0,25 0,0 0,-25 0,25 0,-25 0,24 25,-24-25,25 24,-25-24,0 25,0-25,0 25,0-25,0 25,0-25,0 25,0-25,-25 24,25 1,0-25,-24 25,-1-25,25 25,-25-25,0 0,25 25,-25-25,1 0</inkml:trace>
  <inkml:trace contextRef="#ctx0" brushRef="#br0" timeOffset="442319.2993">4912 12973,'-25'0,"25"-25,-25 25,25 0,-25 0,25 0,-25 0,25 0,-24 0,-1 0,25 0,-25 25,0-25,25 25,-25-1,1 1,24-25,-25 50,25-25,0-1,-25 26,25-25,0 25,0-1,0-24,0 25,25-1,-25-24,25 25,-25-1,24-24,1 25,0-26,-25 1,25 0,0 0,-1 0,1-1,0-24,25 25,-26-25,1 0,0 0,0 0,25 0,-26 0,1 0,0-25,25 25,-26-24,1-1,0 25,0-25,0 0,-1-24,1 24,0 0,0-25,0 26,-25-26,24 25,-24-24,0-1,0 25,0-24,0 24,-24-25,-1 25,0 0,-25 1,26-1,-26 0,25 25,-24-25,-26 25,26 0,-1 0,-25 25,26-25,-1 25,-24 0,24-1,1 1</inkml:trace>
  <inkml:trace contextRef="#ctx0" brushRef="#br0" timeOffset="450271.7541">6797 12799,'0'0,"0"-25,-25 25,25 0,0 0,0 0,-25-24,25 24,0 0,0 0,0 0,0 0,0 0,0 0,-25 0,25 0,0 0,0 0,0 0,25 24,-25-24,0 25,0-25,25 25,-25 0,0 0,0-1,25-24,-25 25,0 0,0 0,25 0,-25-25,0 24,0 1,0-25,0 25,0-25,24 0,-24 25,0-25,0 0,0 0</inkml:trace>
  <inkml:trace contextRef="#ctx0" brushRef="#br0" timeOffset="450642.7753">6921 12750,'0'0,"0"0,0 0,0 0,0 0,0-25,0 25,0 0,0 25,0-25,0 0,0 0,0 24,0-24,0 25,0 0,0-25,0 25,0 0,0-1,0-24,0 25,25-25,-25 25,0-25,24 25,-24-25,0 0,25 0,-25 25,0-25,25 0,-25 0,25-25,-25 25,25 0,-25 0,24-25,-24 25,25-25,-25 25,25-25,-25 1,0 24,0-25,0 25,0-25,0 0,0 25,-25-25,25 25,-25-24,25 24,-24-25,-1 25,0-25,25 25,-25 0,0 0,1 0,24-25</inkml:trace>
  <inkml:trace contextRef="#ctx0" brushRef="#br0" timeOffset="451123.8029">6846 12353,'-24'0,"24"0,0 0,-25-25,25 25,-25 0,0 0,25 25,-25-25,1 0,-1 0,25 25,-25-1,0-24,0 25,1 0,-1 0,0 24,25-24,-25 25,0-1,25-24,-24 25,24-1,0 1,0 0,0-1,0 1,0-1,0 1,24 0,-24-26,25 26,0-25,0 25,0-26,-1 1,1 0,0 0,0 0,0-1,-1-24,26 0,-25 0,0 0,-1 0,26 0,-25 0,0 0,-1-24,26 24,-25-25,0 0,-1 0,1 0,0 1,0-1,0-25,0 25,-1-24,1 24,-25-25,25 25,0-24,0-1,-25 1,0-1,24 0,-24 26,0-26,-24 0,24 26,-25-26,0 25,0 0,0-24,1 24,-1 0,0 25,-25-25,25 1,-24 24,24 0,-25-25,1 25,24 0,0 0,-24 0,24 0,-25 0,25 0</inkml:trace>
  <inkml:trace contextRef="#ctx0" brushRef="#br0" timeOffset="453019.9113">9153 12650,'0'0,"-25"0,25 0,0-24,0 24,0 0,0 0,-24 0,24 0,0 0,0-25,24 25,-24 0,0 0,25 0,-25-25,25 25,0 0,-25 0,25 0,-25 0,24 0,1 0,-25 25,25-25,-25 0,0 25,0-25,25 24,-25 1,0-25,-25 25,25 0,0 0,-25-1,25-24,0 25,-25 0,25-25,0 25,-24-25,24 0,0 25,0-25,0 0,0 0,0 0,0 0,0 0,0 0,24 0,-24-25,0 25,25 0,-25 0,25-25,0 25,0-25,-25 25,25-25,-1 25,1-24</inkml:trace>
  <inkml:trace contextRef="#ctx0" brushRef="#br0" timeOffset="453314.9282">9575 12626,'0'0,"0"-25,0 25,0 0,-25 0,25 0,0 0,0-25,0 25,0 0,-25 0,25 0,0 25,0-25,-24 0,24 0,0 25,-25-25,25 0,0 24,0-24,-25 25,25-25,0 25,0-25,0 25,0-25,0 25,0-25,25 24,-25-24,0 0,25 25,-25-25,0 0,24 0,-24 0,0 0,25 0,-25-25,0 25,25 0,-25-24,25 24,-25-25,25 25,-25-25,0 25,24-25,-24 0,0 25,0-24,0 24,-24-25,24 25,0-25,-25 25,0-25,25 25,-25-25,25 25,-25 0</inkml:trace>
  <inkml:trace contextRef="#ctx0" brushRef="#br0" timeOffset="453775.9545">9377 12105,'-25'0,"0"0,0-25,0 25,0 0,1 0,-1 25,0-25,0 0,0 24,1 1,-26 0,25-25,0 50,1-25,-1-1,0 1,25 25,-25-25,0 24,25 1,-24-1,24 1,0 0,0-1,0 1,0-1,0 1,0 0,24-1,-24-24,25 25,0-26,-25 1,25 0,0 0,24 0,-24-1,0-24,0 25,24-25,-24 25,0-25,24 0,1 0,-25-25,25 25,-26-25,26 25,-25-24,24-1,1 0,-25 0,24 0,-24 1,0-1,0-25,0 25,-1-24,1 24,0-25,0 1,-25-1,0 1,0-1,0 0,0 1,-25-1,0 1,0-1,1 25,-1-24,-25 24,25 0,-24 25,-1-25,1 25,-1 0,0 0,1 0,-26 25</inkml:trace>
  <inkml:trace contextRef="#ctx0" brushRef="#br0" timeOffset="462799.4707">5036 13816,'0'0,"0"0,0 0,0 0,0 0,0 0,0 0,0 0,0 0,0 0,25 0,-25 0,0 0,24-25,1 25,-25 0,25 0,0-24,0 24,-25 0,24-25,1 25,0 0,-25-25,25 25,-25 0,25 0,-25 0,0-25,24 25,-24 0,0 0,0 0,0 0,-24 0,24 0,0 0,-25 25,25-25,-25 0,0 25,25-25,-25 25,1-25,-1 24,0-24,25 0,-25 25,0-25,25 0,0 0,-24 25,24-25,0 0,0 0,0 0,0 0,0 0,0 0,24-25,-24 25,25 0,-25 0,25-25,0 25,0 0,-1-24,1 24,0-25,0 25,0-25,-1 25,-24-25,25 25,0-25,0 25,-25 0,25-24,-25 24,0 0,24 0,-24 0,0 0,0 0,0 0,0 0,0 0</inkml:trace>
  <inkml:trace contextRef="#ctx0" brushRef="#br0" timeOffset="464050.5422">6822 13345,'0'0,"24"0,1 0,0-25,0 25,0 0,-1 0,1-25,0 25,0 0,-25-24,25 24,-1 0,-24 0,25 0,-25 0,0-25,0 25,25 0,-25 0,0 0,0 0,0 0,0 0,0 0,-25 0,25 0,-25 25,25-25,-24 0,-1 0,0 24,0-24,0 25,1-25,-1 25,0-25,25 0,-25 25,0-25,1 0,24 0,-25 25,25-25,0 0,0 0,-25 0,25 0,0 0,0 0,0 0,0 0,0 0,0 0,25 0,-25 0,25 0,-25 0,24-25,-24 25,25 0,0 0,0 0,-25-25,25 25,-1 0,1-25,0 25,0-25,0 25,-25 0,24 0,1-24,-25 24,0 0,0 0,25 0,-25 0,0 0,0 0,-25 0,25 0,-25 24,25-24,-24 0,-1 25,25-25,-25 25,0-25,0 0,1 25,24-25,-25 0,25 25,-25-25,25 0,0 0,0 0,0 0,0 0,0 0,0 0,25 0,-25-25,0 25,25 0,-1-25,-24 25,25-25,0 25,0-25,-25 25,25-24,-1 24,1-25,-25 25,25 0,-25 0,25-25,-25 25,0 0,0 0</inkml:trace>
  <inkml:trace contextRef="#ctx0" brushRef="#br0" timeOffset="465490.6246">9674 13072,'0'0,"0"0,0 0,0 0,0 25,-25-25,25 0,-24 0,24 0,-25 25,0-25,0 0,0 24,-24-24,24 0,0 25,0-25,1 25,-26-25,25 0,0 25,0-25,1 0,24 25,-25-25,0 0,25 0,0 0,0 0,0 0,0 0,0 0,0 0,0 0,0 0,0 0,0 0,25 0,-25 0,25 0,-25 0,24 0,1 0,0 0,0-25,-25 25,25 0,0-25,-1 25,-24 0,25 0,-25 0,25-25,-25 25,0 0,25 0,-25 0,0 0,0 0,-25 0,25 0,-25 25,0-25,25 0,-24 25,-1-25,0 0,0 25,25-25,-25 0,25 0,-25 0,25 25,0-25,0 0,0 0,0 0,0 0,0 0,0 0,0 0,0-25,25 25,-25 0,25 0,0-25,-25 25,25 0,0-25,-1 25,1 0,0-25,0 25,-25 0</inkml:trace>
  <inkml:trace contextRef="#ctx0" brushRef="#br0" timeOffset="466567.6862">11981 12576,'0'0,"0"0,25-25,-25 25,0 0,0 0,0-25,0 25,0 0,0 0,0 0,0 0,0 0,0 0,0 0,0 0,0 0,0 0,0 0,0 25,0-25,-25 25,25 0,0 0,-25-1,25 1,-25-25,25 25,-24 0,24 0,0-1,0 1,-25-25,25 25,0 0,0-25,25 0,-25 25,0-25,24 0,-24 0,0 0,25 0,0 0,-25 0,25-25,0 25,-25-25,24 25,1-25,0 25,-25-25,25 1,0 24,-25-25,24 25,-24-25,0 0,0 25,0 0,25-25,-25 25,0 0,0 0,0 0,0 0,0 0,0 0,0 0,0 0,0 0,0 0,-25 25,25-25,0 25,0-25,0 25,0 0,0-25,0 24,0 1,0-25,0 25,0-25,0 25,25-25,-25 25,0-25,0 24,0-24,0 0,0 0,0 0,0 25</inkml:trace>
  <inkml:trace contextRef="#ctx0" brushRef="#br0" timeOffset="466903.7054">12403 12626,'0'0,"0"-25,0 25,0 0,0 0,0 0,0 0,0 0,0 0,-25 25,25-25,0 0,0 24,-25 1,25-25,0 25,0-25,0 25,0 0,0-25,0 24,0-24,0 0,25 25,-25-25,25 0,-25 0,0 0,24 0,-24 0,25 0,0 0,-25 0,25 0,-25-25,25 25,0-24,-25 24,24-25,-24 25,0-25,0 25,0-25,0 25,0-25,0 1,-24 24,-1-25,25 25,-25-25,0 25,0-25,0 25,1-25,-1 25,0 0,0 0</inkml:trace>
  <inkml:trace contextRef="#ctx0" brushRef="#br0" timeOffset="467368.732">12303 12229,'-24'-25,"24"25,-25 0,25 0,-25 0,0 0,0 25,1-25,24 0,-25 0,0 25,0-1,0-24,1 25,-1 0,0 0,0 0,0-1,1 26,-1-25,0 24,25 1,-25 0,0-26,25 26,0 0,-24-1,24 1,0-25,0 24,24-24,-24 25,25-26,-25 1,25 0,0 0,0 0,-1-25,1 24,0 1,0-25,0 0,-1 0,26 0,-25 0,0 0,24 0,-24-25,0 25,24-24,-24-1,25 25,-25-25,24 0,-24-24,0 24,0 0,24 0,-24-24,0 24,0-25,0 1,-1 24,-24-25,0 1,0 24,0-25,0 1,-24 24,-1-25,0 25,0 1,-24-26,-1 25,0 0,1 25,-1-24,0 24,-24-25,24 25,-24 0,24 25</inkml:trace>
  <inkml:trace contextRef="#ctx0" brushRef="#br0" timeOffset="492781.1855">2010 15230,'-25'0,"0"0,0 0,25 0,-25 0,25 0,0 0,0 0,0 0,0 0,0 0,0 0,25 0,-25 0,25 0,0 0,0 25,-1-25,1 0,25 0,-25-25,-1 25,26 0,-25 0,0-25,-1 25,1-25,0 25,0-24,0 24,-1-25,1 0,-25 25,25-25,-25 25,0-25,0 25,0-24,-25 24,25 0,-25-25,1 25,-1 0,25 0,-25-25,0 25,25 0,-25 0,25 0,-24 0,24 0,0 0,0 0,0 0,0 0,0 0,0 0,24 0,-24 0,25 0,0 25,0-25,0 0,-1 0,1 0,0 25,25-25,-26 0,1 0,0 24,0-24,0 0,-25 25,24-25,-24 0,0 25,0-25,0 25,0 0,-24-25,24 24,-25 1,0 0,0 0</inkml:trace>
  <inkml:trace contextRef="#ctx0" brushRef="#br0" timeOffset="496246.3837">10542 13816,'0'0,"0"0,0 0,0 0,0 0,0 0,0 0,-24 0,24 0,0 0,0 0,0 0,0 0,0 0,0 0,0 0,0 0,0 0,0 0,0 0,0 0,0 0,0 0,0 0,24 0,-24 25,0-25,25 0,-25 25,25-25,-25 25,25-25,0 24,-25-24,24 25,1 0,0 0,0 0,0-1,-1 1,1 0,0 0,0 0,0 24,-1-24,1 0,0 0,0-1,0 1,-1 0,1 0,-25-25,25 25,-25 0,25-25,0 24,-25-24,24 0,-24 25,0-25,25 0,-25 0,0 25,25-25,-25 0,0 0,0 0,0 0,25 0,-25 0</inkml:trace>
  <inkml:trace contextRef="#ctx0" brushRef="#br0" timeOffset="496714.4105">11014 13643,'0'0,"0"0,0 0,0 0,0 0,0 0,0 0,0 0,0 24,0-24,0 25,-25 0,25 0,-25 0,25-1,-25 1,0 25,25-25,-24 24,-1 1,0-1,0 1,0 0,1-1,-1 1,0-25,0 24,0 1,25-25,-24 24,-1-24,25 0,0 0,-25 0,25-1,0-24,0 25,0 0,0-25,0 0,0 25,0-25,0 0,0 0,0 25,0-25,0 0,0 0,0 0,0 0</inkml:trace>
  <inkml:trace contextRef="#ctx0" brushRef="#br0" timeOffset="512794.3302">5904 16098,'49'0,"-24"-25,25 25,-1 0,1 0,0 0,-1 0,1 0,0-24,24 24,-24 0,24 0,0 0,1-25,-1 25,1 0,24-25,-25 25,1-25,24 0,-25 25,26-24,-1-1,-25 0,25 25,1-25,-1 0,-25 1,25 24,1-25,-1 0,-25 25,26-25,-1 25,-25-25,1 25,24-24,-25 24,1 0,-1-25,-24 25,24 0,-24 0,24-25,-24 25,-26 0,26 0,0-25,-25 25,-1 0,26 0,-25-25,-25 25,25 0,-1 0,-24 0,0 0,0-24,0 24,25 0,-25 0</inkml:trace>
  <inkml:trace contextRef="#ctx0" brushRef="#br0" timeOffset="513403.365">6202 15801,'0'-25,"0"25,0 0,0-25,0 25,0 0,0-25,0 25,0 0,0 0,0 0,0 0,0 0,0 0,0 0,0 0,-25 0,25 0,0 25,-25-25,25 0,-25 25,0-25,0 25,25-1,-24-24,-1 25,25 0,-25 0,0 0,25-1,-25 1,25 0,0 0,-24 0,24-1,0 1,0 0,0 0,0 0,0-1,24 1,-24 0,25-25,-25 25,25-25,0 25,24-25,-24 0,25 24,-25-24,24 0</inkml:trace>
  <inkml:trace contextRef="#ctx0" brushRef="#br0" timeOffset="520900.7939">9128 14684,'0'0,"0"0,0 0,0 0,0 0,0 0,0 0,0 0,25 0,-25 0,0 0,0 0,25 0,-25 25,25-25,-25 0,25 25,-1-25,1 25,0-25,-25 25,25-1,0-24,0 25,-1 0,26-25,-25 25,0-25,-1 25,1-25,25 24,-25-24,-1 0,1 0,25 0,-25 0,-1 0,1 0,25-24,-25 24,-1 0,1-25,0 0,0 25,0-25,-1 0,-24 25,25-24,0-1,-25 0,25 25,-25-25,0 0,0 25,0-24,0 24,25 0,-25-25,0 25,0 0</inkml:trace>
  <inkml:trace contextRef="#ctx0" brushRef="#br0" timeOffset="521660.8373">9749 15106,'0'0,"0"0,0 0,0 0,0 0,0 0,0 0,0 0,0 0,0 0,0 0,0 0,0 25,0-25,0 25,24-25,-24 24,25-24,-25 25,0-25,25 25,-25-25,25 25,-25-25,25 25,-25-25,24 0,-24 0,25 0,-25 0,25 0,-25 0,0 0,25 0,-25 0,25 0,-25-25,24 25,-24 0,0-25,25 25,-25-25,0 25,0-25,0 25,0-24,0 24,0-25,0 25,0 0,0-25,0 25,0 0,0 0,0 0,0 0,0 0,0 0,0 0,0 0,0 0,0 25,0-25,0 0,25 25,-25-25,0 24,0-24,25 25,-25 0,0-25,25 25,-25 0,24-25,-24 24,0 1,25-25,-25 25,0 0,25-25,-25 25,0 0,0-25,0 24,0-24,0 25,0-25,-25 0,25 0,0 25,-25-25,1 0,24 0,-25 0,0 0,0 0,0 0,1 0,-1 0</inkml:trace>
  <inkml:trace contextRef="#ctx0" brushRef="#br0" timeOffset="525050.0312">8087 14808,'-25'25,"25"-25,-25 0,25 25,-25-25,0 0,1 25,24-25,-25 0,0 25,0-25,0 0,1 0,-1 24,0-24,-25 0,26 0,-1 25,-25-25,25 0,-24 0,24 0,0 0,0 0,-24 0,24 0,0 0,0 0,1 0,-1 0,0 0,0-25,0 25,1 0,-1 0,0 0,0 0,0-24,0 24,1 0,-1 0,0 0,0 0,0-25,1 25,-1 0,0 0,0 0,0-25,1 25,24 0,-25 0,0 0,25 0,-25-25,25 25,-25 0,25 0,0 0,-24 0,24 0,-25-25,25 25,0 0,-25 0,25 0,-25 0,25-24,-25 24,25 0,-24 0,24-25,0 25,-25 0,25 0,0 0,0-25,0 25,0 0,-25 0,25 0,0 0,0 0,0 0,0 0,0 0,0 0,0 0,0 0,0 0,0 0,0 0,0 0,0 0,0 0,0 0,0 0,0 0,0 0,0 0,0 0,0 0,0 0,0 0,0 0,0 0,0 0,0 0,0 0,0 25,0-25,0 0,25 0,-25 0,0 0,0 0,0 0,0 0,0 0,0 0,0 0,0 0,0 0,0 0,0 0,0 0,0 0,0 0,0 0,0 0,0 0,0 0,0 0,0 0,0 0,0 0,0 0,0 0,0 0,0 0,0 25,0-25,0 0,0 24,0-24,0 25,0-25,0 25,0-25,0 25,0-25,0 0,0 25,0-25,0 0,0 0,0 0,0 0,0 0,0 0,0 0,0 0,0 0,0 0,0 0,0-25,0 25,0 0,0-25,0 0,0 25,0-25,0 1,-25 24,25-25,0 0,0 25,0-25,25 25,-25 0,0-25,0 25,25 0,-25-24,0 24,24 0,-24 0,25 0,-25 0,25 0,0 0,-25 0,25 0,-1 0,1 0,0 24,0-24</inkml:trace>
  <inkml:trace contextRef="#ctx0" brushRef="#br0" timeOffset="528715.2408">7169 15230,'0'0,"0"0,0 0,0 0,0 0,0 0,0 0,0 25,0-25,-25 25,25-25,0 24,0-24,0 25,0 0,0 0,0 0,0 0,0-1,0 1,0-25,0 25,0 0,0-25,0 25,0-25,0 0,0 24,0-24,0 0,0 0,0 0,0 0,0 0,0-24,0 24,0-25,0 25,0-25,0 0,0 0,0 1,0-1,0 0,0 0,0 0,0 0,0 1,25-1,-25 0,0 25,0-25,25 25,-25-25,0 25,25 0,-25 0,24 0,-24 0,25 25,0-25,-25 25,25 0,0-25,-25 25,24-1,1 1,-25 0,25 0,0 0,-25 0,25-1,-1 1,-24-25,25 25,-25-25,0 25,25-25,-25 0,0 25,25-25,-25 0,0 0,0 0</inkml:trace>
  <inkml:trace contextRef="#ctx0" brushRef="#br0" timeOffset="528891.2509">7293 15453,'0'0,"0"0,-25 0,25 0,0 0,0 0,0 0,25 0,-25 0,0 0,0 0,25-24,-25 24,25 0,-1-25,1 25,0-25,0 0,0 25,-1-25</inkml:trace>
  <inkml:trace contextRef="#ctx0" brushRef="#br0" timeOffset="529480.2846">7789 15180,'0'0,"0"0,0 0,0 0,0 25,0-25,25 0,-25 25,0-25,0 25,25-25,-25 25,0-25,24 24,-24 1,0 0,25-25,-25 25,0-25,0 25,25-25,-25 25,0-25,0 0,0 0,0 0,0 0,0 0,0 0,0 0,0 0,0 0,0 0,0-25,-25 25,25-25,0 25,-25-25,25 0,0 0,-24 1,24-1,-25 0,25 0,0 0,0 1,0-1,0 0,0 0,0 0,25 1,-25 24,24-25,-24 25,25-25,-25 25,25 0,0 0,-25 0,25 0,-1 0,-24 0,25 25,-25-25,25 0,-25 25,0-1,0-24,0 25,0 0,0 0,0 0,-25-1,25 1,-25 0,25 0,0-25,-24 25,24-25,0 24,-25-24,25 0,0 0,0 0,0 0,0 0,0 0,0-24,25 24,-25 0,0-25,24 25,-24 0,25-25,0 25,0 0,0 0,-1 0,1 0,0 0,0 0,0 0,0 0,-25 25,24-25,1 25,-25-25,25 24,-25-24,0 25,0-25,0 25,0-25,-25 25,25-25,-25 25,1 0,24-25,-25 0,0 24,-25-24,25 0,1 0,-1 25</inkml:trace>
  <inkml:trace contextRef="#ctx0" brushRef="#br0" timeOffset="530810.3607">6202 14734,'0'0,"0"0,0 0,-25 0,25 0,0 0,0 0,0 0,0 0,0 0,0 25,0-25,0 0,0 25,-25-25,25 24,0-24,0 25,-25 0,25-25,0 25,-25 0,25-1,-25 1,25 0,-24-25,24 25,-25 0,25-1,-25-24,0 25,25 0,-25-25,1 25,-1 0,0-25,0 24,0 1,1-25,-1 25,0 0,0-25,0 25,-24-25,24 0,0 24,-24-24,24 25,-25-25,25 25,-24-25,24 0,-25 0,1 25,24-25,0 0,-24 0,24 0,-25 0,25 0,1 0,-1 0,0 0,0 0,0-25,0 25,1 0,-1 0,25-25,-25 25,25 0,-25-25,25 25,-25 0,25-24,0 24,-24 0,24-25,0 25,0 0,-25-25,25 25,0 0,0 0,0 0,0 0,0 0,0 0,0-25,0 25,0 0,0 0,0 0,0 0,0 0,0 0,0 0,0 0,0 0,0 0,0 25,0-25,0 0</inkml:trace>
  <inkml:trace contextRef="#ctx0" brushRef="#br0" timeOffset="531227.3845">4812 15180,'0'0,"0"0,0 0,0 0,0-24,0 24,0 0,0 0,0 0,0 0,0 0,0 0,0 0,0 0,0 0,0 0,0 0,0 0,0 0,0 0,0 0,0 0,0 0,-24 0,24 0,0 24,0-24,0 0,0 0,0 0,-25 0,25 25,0-25,-25 0,25 25,0-25,-25 0,25 0,0 0,-25 25,25-25,0 0,0 0,0 0,0 0,0 0,0 0,0 0,0 0,0 0,0 0,0 0,0 0,0 0,0 0,0 0,0 25,0-25,0 0,25 24,-25-24,0 25,25-25,-25 25,25-25,0 25,-25-25,24 25,1-25,0 25,0-25,-25 24</inkml:trace>
  <inkml:trace contextRef="#ctx0" brushRef="#br0" timeOffset="535950.6547">5408 15577,'0'0,"0"0,0-24,0 24,0-25,-25 25,25 0,0 0,0 0,0 0,0 0,0 0,0 0,0 0,0 0,0 0,0 0,0 25,0-25,0 24,25 1,-25-25,0 25,25 0,-25 0,0-1,24 1,-24 0,0 0,25 0,-25-1,0 1,0 0,25-25,-25 25,0-25</inkml:trace>
  <inkml:trace contextRef="#ctx0" brushRef="#br0" timeOffset="536274.6732">5209 15801,'-24'-25,"24"25,0 0,-25-25,25 25,0-25,0 25,0 0,0-25,0 25,0-24,25 24,-25-25,24 0,1 25,0-25,0 0,0 1,24 24,-24-25,25 25,-1-25,-24 25,25-25,-1 25,-24 0,25 0,-26 0,26 25,-25 0,0-25,-1 25,-24-1,25 1,-25 25,0-25,-25-1,25 26,-24 0,-1-26,0 26,0-25,-24 24,24-24,0 0,-25 0,26 0,-1-1,-25 1,25 0,1-25,-1 25,25-25,-25 0,25 0,0 0,0 0</inkml:trace>
  <inkml:trace contextRef="#ctx0" brushRef="#br0" timeOffset="545928.2254">5681 16222,'0'0,"0"0,0 0,0 0,0 0,0 0,0 0,-25 25,25-25,-25 0,0 0,0 25,25-25,-24 25,-1-25,0 0,0 0,25 24,-25-24,25 0,-24 0,24 0,0 0,0 0,0 0,0 0,0 0,0 0,0 0,0 0,0 0,0 0,24 0,-24 0,25 0,-25 0,25 0,-25 0,25-24,0 24,-25 0,24 0,-24 0,25 0,-25 0,0 0,25 0,-25 0,0 0,0 0,-25 0,25 0,0 0,-25 24,25-24,-24 0,-1 25,0-25,0 0,25 25,-25-25,25 0,-24 0,24 25,0-25,-25 0,25 0,0 0,0 0,0 0,25-25,-25 25,24 0,-24 0</inkml:trace>
  <inkml:trace contextRef="#ctx0" brushRef="#br0" timeOffset="546816.2761">7169 15726,'0'0,"0"0,0 0,-25 0,25 0,0 0,0 0,25-25,-25 25,0 0,25 0,0 0,-1 0,-24-24,50 24,-25 0,0 0,-1-25,26 25,-25 0,24-25,-24 25,25 0,-1-25,-24 25,25-25,-25 25,24 0,-24-24,25 24,-26 0,1-25,0 25,0 0,-25 0,25 0,-25 0,24 0,-24 0,0 0,0 0,0 0,0 0,-24 0,24 0,-25 0,25 25,-25-25,0 0,0 24,1-24,-26 25,25-25,0 25,-24-25,24 25,0-25,0 0,1 25,-1-25,0 0,0 24,25-24,0 0,-25 0,25 0,0 0,0 0,0 0,0 0,25 0,-25 0,25 0,0 0,0 0,-1 0,1-24,25 24,-25 0,24-25,1 25,-25-25,24 25,1-25,-25 25,24 0</inkml:trace>
  <inkml:trace contextRef="#ctx0" brushRef="#br0" timeOffset="547796.3322">9848 15751,'25'0,"-25"0,24 0,1 0,-25 0,25 0,0 0,0 0,-1 0,1 0,0 0,0 0,0 0,-1-25,1 25,0 0,0 0,-25 0,25 0,-25 0,24 0,-24 0,0 0,0 0,0 0,0 0,0 0,0 0,0 0,-24 0,24 25,-25-25,0 0,0 25,0-25,1 0,-1 25,0-25,0 0,0 24,1-24,-1 0,0 0,25 25,-25-25,25 0,0 0,0 0,0 0,0 0,0 0,0 0,0 0,0-25,25 25,-25 0,25 0,0 0,-1-24,1 24,0 0,25 0</inkml:trace>
  <inkml:trace contextRef="#ctx0" brushRef="#br0" timeOffset="548696.3837">11510 14833,'0'25,"25"-25,-25 25,24-25,1 25,0-1,0 1,0 25,24-25,-24 24,0-24,24 25,-24-26,25 26,-25-25,24 24,1-24,-25 0,24 0,1 0,-1 0,1-25,0 24,-1-24,1 25,-1-25,26 0,-25 0,24 0,-24-25,-1 25,26-24,-26 24,1-25,-1 0,1 0,-25 25,24-25,1 0,-25 1,24-1,-24 0,0 0,0 0,-25 1,25-1,-25 0,0 0,0 25,0-25,0 1,0 24</inkml:trace>
  <inkml:trace contextRef="#ctx0" brushRef="#br0" timeOffset="549448.4267">12080 16297,'-25'0,"25"0,0 0,0 0,0 0,0 0,0 0,0 0,0 0,0 0,0 0,0 0,0 0,0 0,0 0,25 0,-25-25,25 25,0 0,0 0,-1 0,26 0,-25 0,0 0,24 0,-24-25,25 25,-1 0,-24 0,25 0,-25 0,24 0,-24 0,0 0,0 0,-1 0,1 0,0-25,0 25,0 0</inkml:trace>
  <inkml:trace contextRef="#ctx0" brushRef="#br0" timeOffset="549909.4531">13395 16197,'0'0,"-25"0,25 0,0 0,0 0,0 0,-25 0,25 0,0 0,0 0,0 0,0 0,0 0,0 0,0 0,0 0,0 0,0 0,25-24,-25 24,25 0,0 0,-25 0,24 0,1 0,0-25,25 25,-25 0,24-25,-24 25,25 0,-1-25,1 25,-1 0,-24-25,25 25,-1 0,1 0,-25 0,24-24,-24 24,0 0,0 0,0 0,-25 0,0 0,24 0,-24 0,0 0,0 24,0-24</inkml:trace>
  <inkml:trace contextRef="#ctx0" brushRef="#br0" timeOffset="572600.7509">21035 15900,'25'25,"-25"-1,24 1,-24 0,25 0,0 0,-25-25,25 0,0 24,-1-24,-24 0,25 0,0 0,-25-24,25 24,0 0,-25-25,24 25,-24-25,25 0,-25 0,25 25,-25-24,0-1,0 0,0 0,0 0,0 1,0-1,0 0,0 0,0 0,0 1,0-1,-25 0,25 25,0 0,0-25</inkml:trace>
  <inkml:trace contextRef="#ctx0" brushRef="#br0" timeOffset="573223.7866">21655 15577,'0'-24,"0"24,0 0,0 0,0-25,0 25,0 0,0 0,0 0,0 0,0 0,25 0,-25 25,24-25,-24 24,25 1,0 0,-25 0,25 0,0-1,-1 1,1 0,-25 0,25-25,0 25,0-1,-25-24,24 25,1-25,-25 25,25-25,-25 0,25 0,-25 0,0 0,25 0,-25 0,25-25,-25 25,24-25,-24 1,25-1,-25 0,25 0,-25 0,25-24,-25 24,25-25,-25 26,24-1,-24 0,0 0,0 0,25 1,-25 24,0-25,0 25,0 0,0 0,0 0,0 0,0 0,0 0,0 0,0 0,0 0</inkml:trace>
  <inkml:trace contextRef="#ctx0" brushRef="#br0" timeOffset="573867.8234">22548 15379,'0'0,"0"-25,0 25,0 0,0 0,0-25,0 25,0 0,0 0,-25 0,25 0,0 25,0-25,0 25,0-25,0 25,0 0,0-1,0 1,0 0,0 0,25 0,-25-1,0 1,0 0,25-25,-25 25,24 0,-24-25,25 24,-25-24,0 0,25 0,-25 0,25 0,-25 0,25 0,-1 0,-24-24,25 24,0-25,-25 25,25-25,-25 0,0 25,25-25,-25 1,0-1,24 25,-24-25,0 0,0 25,25-25,-25 25,0-24,0 24,0 0,0 0,0 0,0 0,0 0,0 0,0 0,0 24,0-24,25 25,-25-25,0 25,0-25,0 25,25 0,-25-1,0-24,0 25,25-25,-25 25,24-25,-24 0,0 0,25 25,-25-25,25 0,0 0,-25-25,25 25,-25 0,25-25,-1 25,1-25,-25 1,25-1,0 25,-25-25,25 0,-25 0,0 1,0-1,0 0,0 0,0 0,0 0,-25 1,0 24,25-25,-25 0,0 25,25-25,-24 25,-1 0</inkml:trace>
  <inkml:trace contextRef="#ctx0" brushRef="#br0" timeOffset="574120.8379">23416 14932,'25'0,"-25"0,0 0,0 0,0 0,0 0,25 0,-25 25,24 0,1-25,0 25,0 0,0-1,-1 1,1 0,0 25,25-26,-26 1,1 0,0-25,0 25,0 0,-1-1,1-24,-25 25,25-25,0 25,-25-25,25 0,-25 25,24-25</inkml:trace>
  <inkml:trace contextRef="#ctx0" brushRef="#br0" timeOffset="574336.8502">23937 14858,'0'0,"0"0,0 0,0-25,-25 25,25 0,0 0,0 25,0-25,0 25,-25 0,25-1,-25 1,25 0,-24 25,-1-26,0 26,0 0,0-1,1 1,-26-25,25 24,0 1,1-25,-1 0,0 24,0-24,0 0,1 0</inkml:trace>
  <inkml:trace contextRef="#ctx0" brushRef="#br0" timeOffset="574859.8801">21159 16421,'-25'0,"0"0,25 25,-25-25,25 0,-24 0,24 0,0 0,0 0,0 0,0 0,0 0,0 0,0 0,24 0,1-25,0 25,0 0,24-25,1 25,24-25,1 0,-1 0,25 1,25-1,0-25,0 25,1-24,23 24,1-25,25 26,-25-26,-1 0,26 26,-25-26,0 25,0-24,-1 24,-24 0,0-25,0 26,-24-1,-1 0,0 0,-24 0,-1 1,-24-1,-26 25,26-25,-25 25,-25 0,25-25,-25 25,0 0,0 0,0 0,0-25,0 25,0 0,0 0,0 0,-25 0,25 0,0 0,0 0,0 0</inkml:trace>
  <inkml:trace contextRef="#ctx0" brushRef="#br0" timeOffset="576103.9513">20811 15701,'0'0,"0"0,0-24,0 24,0 0,0 0,0 0,0 0,0 0,0 0,0 0,0 0,0 0,0 0,0 24,0-24,0 0,0 25,0-25,25 25,-25-25,0 25,25 0,-25-1,25 1,-25-25,25 25,-25 0,25 0,-25-1,24 1,-24 0,25 0,-25 0,25-1,-25-24,25 25,-25 0,25-25,-25 25,24-25,-24 25,0-25,25 0,-25 0,25 0,-25 0,25 0,-25 0,25 0,-25 0,24-25,1 25,-25-25,25 25,0-25,-25 25,25-25,-25 1,24-1,1 25,-25-25,25 0,-25 0,0 1,25-1,-25 0,0 0,25 0,-25 1,0-1,0 0,0 0,0 0,-25 1,25-1,0 0,-25 0,25 25,-25-25,25 1,-25 24,25-25,0 25,-24 0,24-25,0 25,0 0,-25 0,25-25,0 25,0 0,0 0,0 0,0 0,0 0,0 0,0 0,0 0,0 25,0-25</inkml:trace>
  <inkml:trace contextRef="#ctx0" brushRef="#br0" timeOffset="577960.0575">21928 15949,'0'0,"0"0,0 0,0 0,0 0,0 0,0 0,0 0,0 0,0 0,24 0,-24 0,25 0,0 0,0 0,0 0,0 0,-1 0,26 0,0 0,-26 0,26-24,0 24,-1 0,26 0,-26-25,1 25,-1 0,26-25,-26 25,1 0,0-25,-1 25,1 0,-1-25,-24 25,25 0,-25 0,0 0,-25 0,24-24,-24 24,25 0,-25 0,0 0,0 0,0 0,-25 0,25 0,-24 0,-1 24,0-24,0 0,0 0,0 0,1 25,-1-25,0 0,-25 25,26-25,-26 0,25 25,-24-25,-1 25,0-25,1 24,24-24,-25 0,1 25,-1-25,25 25,-24-25,24 0,0 25,0-25,1 0,24 0,-25 0,25 0,0 0,0 0,0 0,0 0,25 0,-1 0,-24 0,25 0,25 0,-25-25,-1 25,26 0,-25-25,24 25,1-25,0 25,-26-24,26 24,0 0,-1-25,1 25,-1-25,1 25,0-25,-26 25,26-25,-25 25,0 0,0 0,-25 0,24 0,-24-24,0 24,0 0,0 0,0 0,0 0,0 0,-24 0,24 0,-25 0,0 0,0 0,0 0,0 24,1-24,-1 0,-25 0,25 25,-24-25,-1 25,25-25,-24 0,-1 25,1 0,-1-25,-24 24,24-24,0 25,1-25,-1 25,25-25,-24 0,24 25,0-25,0 0,1 0,24 0,0 0,0 0,0 0,0 0,24 0,1 0,0 0,0 0,24-25,-24 25,25-25,-1 25,1 0,0-25,-1 25,1-24,-1 24,1-25,0 25,-1-25,1 25,-1-25,-24 25,0 0,0 0,0-25,-25 25,24 0,-24 0,0 0,0 0,0 0,0 0,0 0</inkml:trace>
  <inkml:trace contextRef="#ctx0" brushRef="#br0" timeOffset="579140.125">12006 15850,'0'0,"0"-25,0 25,0 0,0-24,0 24,0 0,0 0,0 0,0 0,0 0,0 0,0 0,25 0,-25 0,0 0,24 24,-24-24,25 25,0-25,0 25,-25 0,25 0,-1-1,1 1,-25 25,25-25,0-1,0 1,-25 0,24 0,1 0,-25-25,25 24,-25 1,25-25,0 0,-25 25,24-25,-24 0,25 0,-25 0,0-25,25 25,-25 0,0-25,0 25,25-24,-25-1,0 0,0 0,25 0,-25 1,0-1,0-25,0 25,0 1,25-26,-25 25,0 0,0 1,0-1,0 0,24 0,-24 25,0-25,0 25,0-24,0 24,0 0,0 0,0 0</inkml:trace>
  <inkml:trace contextRef="#ctx0" brushRef="#br0" timeOffset="580104.1801">13519 15602,'0'0,"-25"-25,25 25,0 0,0-24,0 24,0 0,-25 0,25 0,0 0,0 0,0 0,0 0,0 0,0 24,0 1,0-25,0 25,0 0,0 24,0-24,0 0,0 0,0 0,0-1,25 1,-25 0,0 0,25 0,-25-1,25-24,-25 25,0-25,25 25,-25-25,24 0,-24 0,0 0,25 0,-25 0,25 0,-25-25,0 25,25 0,-25-25,25 1,-25 24,0-25,24 0,-24 0,0 25,0-25,25 1,-25-1,0 25,0-25,0 0,0 0,0 25,0-24,0 24,0 0,0-25,0 25,0 0,0 0,0 0,0 0,0 25,0-25,0 24,0-24,25 25,-25 0,0 0,0 0,25-1,-25 1,25 0,-25-25,24 25,-24 0,25-25,-25 24,25-24,0 0,-25 0,25 0,-1 0,1 0,0 0,0-24,-25 24,25-25,-1 0,1 0,-25 0,25 1,-25-1,0 0,0 0,0 0,0-24,0 24,0 0,-25-24,0 24,25 0,-24 0,-1 0,0 1,0 24,25-25</inkml:trace>
  <inkml:trace contextRef="#ctx0" brushRef="#br0" timeOffset="583978.4017">14858 13816,'0'-25,"0"25,0 0,0 0,0 0,0 0,0 0,0 0,0 0,0 0,0 0,0 0,0 0,0 0,0 0,0 0,0 0,0 0,0 0,0 0,0 25,0-25,0 25,0-25,0 25,0 0,0-25,0 24,0 1,0 0,0 0,0 0,0 24,25-24,-25 0,25 0,-25-1,25 1,-25 0,25 0,-1 0,-24-1,25 1,0 0,0 0,-25-25,25 25,-1 0,1-25,0 0,0 24,0-24,-1 0,1 0,0 0,0 0,0 0,-1-24,1 24,0-25,0 25,0-25,-25 25,24-25,1 0,-25 0,25 25,0-24,-25-1,0 0,25-25,-25 26,24-1,-24 0,0-25,0 26,0-1,0-25,0 25,0 1,0-26,0 25,0 0,0 1,0-1,-24 0,24 0,0 0,0 25,0-24,-25 24,25 0,0-25,0 25,0 0,0 0,0 0,0 0,0 0</inkml:trace>
  <inkml:trace contextRef="#ctx0" brushRef="#br0" timeOffset="591720.8445">14139 9699,'0'0,"0"0,0 0,0-25,0 25,0 0,0-25,0 25,0 0,0 0,-25 0,25 0,0 0,0-25,0 25,0 0,0 0,0 25,0-25,0 0,0 25,0-25,0 25,25-1,-25 1,0 0,0 0,25 0,-25-1,0 1,0 0,0 0,0-25,0 25,0-1,0 1,0 0,0-25,0 25,0-25,0 25,0-25,0 0,0 0,0 0,0 0</inkml:trace>
  <inkml:trace contextRef="#ctx0" brushRef="#br0" timeOffset="592117.8672">14015 9723,'0'-24,"0"24,-25-25,25 0,0 0,0 25,0-25,0 25,25-24,-25 24,25 0,-25-25,25 25,-1 0,-24-25,25 25,0 0,25 0,-26 0,1 0,25 0,-25 0,24 0,-24 0,25 0,-1 0,-24 25,0-25,25 25,-26-1,1-24,0 25,0 0,0 0,-1 0,-24-1,25 1,-25 0,0 0,0 0,0 24,0-24,-25 0,1 0,24-1,-50 1,25 0,0 0,1-25,-26 25,25 0,0-1,-24-24,24 0,0 25,0-25,-24 0,24 0,0 0,0 0,25 0,-25-25,1 25,24 0,-25 0,25 0,0 0,0 0,0-24,0 24</inkml:trace>
  <inkml:trace contextRef="#ctx0" brushRef="#br0" timeOffset="592637.897">15206 9624,'0'0,"0"0,-25 0,25 0,0-25,0 25,0 0,0 0,0 0,0 0,0 0,0 0,0 0,0 0,0 0,0 0,25 0,-25 0,24 0,-24 0,25 0,0 0,0-24,0 24,-1 0,26 0,-25 0,0-25,-1 25,1 0,0 0,0 0,-25 0,25 0,-25 25,24-25,-24 0,0 24,0-24,0 25,0-25,0 25,0 0,0 0,0-1,0 1,-24 0,24 25,0-26,-25 1,25 0,0 25,-25-26,25 1,0 0,0 0,0-25,0 25,0 0,0-25,0 24,0 1,0-25,0 0,0 25,0-25,0 0,0 0,0 0,0 0,0 0,0 0,0 0</inkml:trace>
  <inkml:trace contextRef="#ctx0" brushRef="#br0" timeOffset="592840.9086">15354 9897,'0'0,"-24"0,24 0,0 0,0 0,0 0,0 0,0 0,0 0,0 0,0 0,24-25,1 25,-25 0,25 0,0 0,0-25,-1 25,26 0,-25 0,0-24,-1 24,26 0,-25 0,0-25,24 25,-24 0,0 0</inkml:trace>
  <inkml:trace contextRef="#ctx0" brushRef="#br0" timeOffset="593409.9412">16322 9748,'0'-25,"25"25,-25-24,0-1,0 25,0-25,0 0,0 25,0-25,0 1,-25-1,25 25,-25-25,25 25,-25-25,25 25,-25-25,25 25,-24 0,24 0,-25 0,0 0,25 0,-25 25,25-25,-25 0,1 25,24 0,-25-25,25 25,-25-1,25 1,0-25,0 25,0-25,0 25,0-25,0 25,0-25,25 24,-25-24,0 0,25 0,-25 0,24 0,-24 0,25 0,0 0,-25 0,25 0,0-24,-25 24,24 0,1-25,-25 25,25-25,-25 25,25 0,-25-25,0 25,0 0,0 0,0-25,0 25,0 0,0 0,0 0,0 0,0 0,0 0,0 25,0-25,0 25,0-25,0 25,0 0,0-1,0 26,0-25,0 0,-25 24,25-24,0 0,0 24,-25-24,25 0,0 0,0 25,0-26,0-24,0 25,0 0,0 0,0-25,0 25,0-25,0 24,0-24,0 0,0 0,0 0,0 0,0 0,0 0</inkml:trace>
  <inkml:trace contextRef="#ctx0" brushRef="#br0" timeOffset="593810.9641">16644 9674,'0'-25,"0"25,0 0,0-25,0 25,0 0,0 0,0-25,0 25,0 0,0 0,0 0,0 25,0-25,0 0,0 25,0-25,0 25,0-25,0 25,0-1,0 1,0 0,0 0,0 0,0-1,0 1,0 0,0 0,25-25,-25 25,0-1,25-24,-25 25,25-25,-25 0,25 0,-25 25,24-25,1 0,0 0,0 0,0-25,-25 25,24 0,1-25,0 25,0-24,0-1,-1 25,1-25,-25 0,25 0,-25 1,25-1,-25 0,25 0,-25 0,0-24,0 24,0 0,0 0,0 1,0-1,0 25,0-25,0 25,0-25,0 25,0 0</inkml:trace>
  <inkml:trace contextRef="#ctx0" brushRef="#br0" timeOffset="594628.0108">13668 10567,'0'0,"0"-25,0 25,0 0,0 0,0 0,0 0,0 0,0 0,0 0,0 0,0 0,0 0,0 0,0 0,0 0,0 0,25 0,-25 0,24 0,1 0,0 0,0 0,0 0,24 0,1 0,-1 0,26-25,-1 25,1 0,-1 0,25 0,-24-25,24 25,0 0,25-24,-25 24,25-25,0 25,0-25,0 25,0 0,0-25,1 25,-1-25,0 25,0 0,0-24,-25 24,25 0,-25 0,0 0,1-25,-26 25,0 0,1 0,-1 0,1-25,-26 25,1 0,-1 0,-24 0,0-25,0 25,0 0,-1 0,-24 0,25 0,-25 0,0 0,0-25,0 25,25 0,-25 0,0 0,0 0,0 0,0 0,0 0,0 0,0 0,0 0,0 0,0 0,0 0,0 0,0 0,0 0,0 0</inkml:trace>
  <inkml:trace contextRef="#ctx0" brushRef="#br0" timeOffset="643003.7778">3895 15404,'0'0,"0"0,0 0,0 0,0 0,0 0,0 0,0 0,0 0,0 0,0 0,0 0,0 0,0 0,24 0,-24 0,25 0,-25 0,25 0,0 0,-25 0,25 0,0 0,-1 0,26 0,-25 0,0 0,24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41:18.629"/>
    </inkml:context>
    <inkml:brush xml:id="br0">
      <inkml:brushProperty name="width" value="0.05292" units="cm"/>
      <inkml:brushProperty name="height" value="0.05292" units="cm"/>
      <inkml:brushProperty name="color" value="#FF0000"/>
    </inkml:brush>
  </inkml:definitions>
  <inkml:trace contextRef="#ctx0" brushRef="#br0">7739 5804,'0'0,"0"0,0 0,0 0,0 0,0 0,0 0,0 0,25 0,-25 0,0 0,0 0,25 0</inkml:trace>
  <inkml:trace contextRef="#ctx0" brushRef="#br0" timeOffset="1988.1137">3399 4911,'-25'0,"25"0,0 0,0-24,0 24,0 0,0-25,0 25,0 0,0-25,0 25,0-25,0 25,0-25,0 25,0-25,0 1,0 24,0-25,0 25,0-25,0 0,25 25,-25-25,0 1,0 24,0-25,24 0,-24 25,0-25,25 25,-25-25,25 25,-25-24,25 24,-25-25,25 25,-1-25,-24 25,25-25,0 25,-25-25,25 25,0 0,-1-24,1 24,0-25,0 25,0-25,-1 25,1 0,0-25,0 25,0-25,-1 25,1 0,0-24,0 24,25 0,-26-25,1 25,0 0,0-25,24 25,-24 0,0 0,0-25,24 25,-24 0,0 0,0-25,0 25,24 0,-24 0,0 0,0 0,-1-24,1 24,0 0,25 0,-26 0,1 0,0 0,0 0,0 0,-1 0,1 0,0 0,0 0,0 0,-1 0,1 0,0 24,-25-24,25 0,0 0,0 0,-1 0,1 25,-25-25,25 0,0 25,-25-25,25 0,-1 25,-24-25,25 0,0 25,-25-25,25 0,-25 24,25-24,-1 0,-24 25,25-25,-25 0,25 25,-25-25,25 25,0-25,-25 0,24 25,-24-25,25 24,0-24,-25 25,25-25,-25 0,25 25,-1 0,-24-25,25 25,-25-25,25 24,0-24,-25 25,25 0,-25-25,0 25,24 0,-24-1,25 1,-25 0,25-25,-25 25,25 0,-25-25,25 24,-25 1,24-25,-24 25,0 0,25-25,-25 25,25-25,-25 25,0-1,25-24,-25 25</inkml:trace>
  <inkml:trace contextRef="#ctx0" brushRef="#br0" timeOffset="3348.1915">5929 4961,'0'0,"0"-25,0 25,0 0,0-25,0 25,0 0,0-24,24 24,-24 0,0-25,0 25,0-25,0 25,25 0,-25-25,0 25,0-25,25 25,-25-25,0 1,25 24,-25-25,25 25,-25-25,24 0,-24 25,25-25,0 25,-25-24,25-1,0 25,-25-25,25 25,-1-25,-24 0,25 25,0-24,-25 24,25-25,0 25,-1-25,1 25,-25-25,25 25,0 0,0-25,-1 25,1-24,0 24,0-25,0 25,-1 0,1-25,-25 25,50-25,-50 25,49 0,-49-25,25 25,0 0,0-24,0 24,-1 0,1-25,0 25,0 0,0 0,-1-25,1 25,0 0,-25 0,25 0,0 0,-1 0,1 0,-25 0,25 0,0-25,0 25,0 0,-1 0,1 0,0 0,-25 25,25-25,0 0,-1 0,1 0,0 0,0 25,0-25,-1 0,-24 25,25-25,0 0,0 24,0-24,-1 0,1 25,-25-25,25 0,0 25,0-25,-1 0,-24 25,25-25,0 25,0-25,0 24,-25-24,24 25,1-25,-25 25,25 0,-25-25,25 25,-25-25,25 24,-25 1,24 0,-24 0,25-25,-25 25,25-1,-25 1,25-25,-25 25,25 0,-1 0,-24-25,0 24,25 1,-25 0,25-25,-25 25</inkml:trace>
  <inkml:trace contextRef="#ctx0" brushRef="#br0" timeOffset="4536.2595">7888 4862,'0'0,"0"0,0 0,0-25,0 25,0 0,0 0,0-25,0 25,0 0,0-25,0 25,0 0,0-25,0 25,0 0,0-24,0 24,0-25,0 25,0 0,0-25,25 25,-25-25,0 0,0 25,0-24,0 24,25-25,-25 0,0 0,25 25,-25-25,0 1,24 24,-24-25,25 25,-25-25,25 0,0 25,-25-25,25 1,-1 24,1-25,-25 25,25-25,0 25,0-25,-25 0,25 25,-1-24,1 24,0-25,-25 25,25 0,0-25,-1 25,1-25,0 25,0-25,-25 25,25 0,-1-24,1 24,0-25,0 25,0 0,-1 0,1-25,0 25,0 0,0-25,-1 25,1 0,0 0,0 0,0-25,-1 25,1 0,0 0,0 0,0-24,-1 24,1 0,25 0,-25 0,-1 0,1 0,0 0,25 0,-26 0,1 0,0 0,0 0,25 0,-26 0,1 0,0 0,0 0,0 24,-1-24,26 0,-25 0,0 25,-1-25,1 25,0-25,0 0,0 25,-1-25,1 0,0 25,0-25,0 24,-1-24,1 25,0-25,-25 25,25 0,0-25,-1 25,1-25,-25 24,25 1,0 0,-25-25,25 25,-1 0,-24-1,25 1,0 0,-25 0,25 0,-25-1,25 1,-25 0,24 0,-24 0,25-1,-25 1,25 0,-25 0,0 0,25-1</inkml:trace>
  <inkml:trace contextRef="#ctx0" brushRef="#br0" timeOffset="5641.3227">10369 4837,'0'0,"0"-25,0 25,0 0,0 0,0-25,0 25,0 0,0-25,0 25,0-24,0 24,0-25,0 0,0 0,0 0,0 25,0-24,0-1,0 0,25 25,-25-25,0 0,0 25,24-24,-24-1,25 25,-25-25,0 25,25-25,0 0,-25 25,25-24,-1-1,-24 25,25-25,0 0,0 25,0-25,-1 1,1 24,0-25,0 0,24 25,-24-25,0 0,0 1,24 24,-24-25,0 0,25 25,-26-25,26 0,-25 1,24 24,-24-25,0 25,25-25,-26 0,26 25,-25-25,0 25,24-24,-24 24,25-25,-25 25,-1-25,26 25,-25 0,24 0,-24-25,25 25,-25 0,24 0,-24-25,25 25,-26 0,1 0,25 0,-25 0,-1 0,26 0,-25 0,0 0,24 0,-24-24,0 24,24 0,-24 0,0 0,25 0,-26 0,1 0,25 0,-25 24,0-24,24 0,-24 0,0 0,24 25,-24-25,0 0,0 25,0-25,24 0,-24 25,0-25,0 25,-1-25,1 24,0-24,25 25,-26-25,1 25,0-25,0 25,0 0,-1-25,1 24,0 1,0-25,0 25,-1 0,1 0,-25-1,25 1,0 0,0 0,-25 0,24 24,1-24,-25 0,25 0,-25-1,25 1</inkml:trace>
  <inkml:trace contextRef="#ctx0" brushRef="#br0" timeOffset="6652.3805">13444 4688,'0'0,"0"0,0-25,0 25,0 0,0-25,0 25,0-24,0 24,0 0,0-25,0 25,25-25,-25 25,0-25,0 0,0 25,0-24,25-1,-25 25,0-25,25 0,-25 25,25-25,-25 1,0-1,25 25,-25-25,24 0,1 0,-25 25,25-24,0-1,0 0,-1 25,-24-25,25 0,25 1,-25-1,-1 25,1-25,0 0,25 0,-26 25,26-24,-25-1,24 0,-24 25,25-25,-1 0,1 1,0 24,-26-25,26 25,0-25,-1 25,1-25,0 25,-1-25,1 25,-1-24,1 24,0 0,-1-25,26 25,-26 0,1 0,-1 0,1-25,0 25,-1 0,1 0,-1 0,1 0,24 0,-24 25,-25-25,24 0,1 0,0 0,-1 25,1-25,0 0,-1 24,1-24,-1 0,-24 25,25-25,-1 25,-24 0,25-25,-25 25,24-1,-24-24,0 25,24 0,-24 0,0-25,0 25,24-1,-24 1,0 0,0 0,0 0,24-1,-24 1,0 0,0 0,0 0,24-1,-24 1,0 25,0-25,-25-1,24 1,1 25,0-25,-25-1,25 26,-25 0</inkml:trace>
  <inkml:trace contextRef="#ctx0" brushRef="#br0" timeOffset="28120.6084">4639 4589,'0'0,"0"0,-25 0,25 0,-25 0,25 0,-25 0,1 0,24 0,-25 0,25 0,-25 0,0 25,25-25,-25 0,25 24,-24-24,24 25,-25-25,0 0,25 25,-25 0,25-25,-25 25,1-25,24 24,-25 1,25 0,-25 0,25-25,0 25,-25 0,25-1,0 1,-25 0,25 0,0 0,0 24,0-24,0 0,0 0,0-1,0 26,0-25,0 0,25 24,-25-24,0 25,25-26,-25 26,25-25,0 24,-25-24,24 25,1-25,-25 24,25-24,0 0,0 0,-1-1,1 1,-25 0,25 0,25 0,-26 0,1-25,0 0,0 24,0-24,24 0,-24 0,0 0,24 0,-24-24,0 24,25-25,-26 25,1-25,25 0,-25 0,0 0,-1 1,1-1,0 0,0 0,-25-24,25 24,-1 0,-24-25,25 1,-25 24,0-25,0 26,0-26,0 0,0 1,0 24,-25-25,25 1,-24-1,-1 1,0 24,25-25,-25 1,0 24,-24-25,24 0,0 26,0-1,0-25,-24 25,24 1,-25-1,26 0,-26 0,25 0,-24 1,24-1,-25 25,25-25,1 25,-1 0,0 0,0 0,0 0,1 0,-1 0,0 0,0 25,25 0,-25-25</inkml:trace>
  <inkml:trace contextRef="#ctx0" brushRef="#br0" timeOffset="29031.6606">6896 4589,'-25'-25,"0"25,25 0,-24 0,-1 0,0 0,0 0,0 0,1 25,-1-25,0 25,0-25,-24 24,24 1,0 0,0-25,0 25,1 24,-1-24,0 0,25 0,-25 25,25-26,-25 26,25-25,0 24,0 1,0 0,0-1,0 1,0-1,0 1,0 0,0-1,25 1,-25-1,25 1,-25 0,25-26,0 26,-25-25,24 24,1-24,0 0,0 0,0 0,-1 0,26-25,-25 24,0 1,24-25,-24 0,0 25,24-25,-24 0,25 0,-25 0,-1 0,26-25,-25 25,0-25,24 25,-24-24,25-1,-25 25,-1-25,26 0,-25-25,0 26,-1-1,1 0,0-25,0 26,0-26,-1 0,-24 26,25-26,0 0,-25 26,25-26,-25 0,0 26,25-26,-25 25,0-24,0 24,0 0,0-25,-25 26,25-1,-25-25,25 25,-25 1,0-26,1 25,-1-25,0 26,0-26,-24 25,24-24,-25 24,1-25,-1 25,0-24,1 24,-26 0,26 0,24 1,-25 24,1 0,-1 0,25 0,-24 0,24 0,0 0,-25 24</inkml:trace>
  <inkml:trace contextRef="#ctx0" brushRef="#br0" timeOffset="29925.7117">9352 4539,'0'-25,"0"25,-25 0,25 0,-25 0,0 0,25 0,-25 0,1 0,-1 0,0 25,0-25,-24 25,24-25,0 25,0 0,-24-25,24 24,0 1,0 0,0 0,1 0,-1-25,0 24,0 1,0 25,25-25,-24 0,-1-1,25 1,-25 0,25 25,-25-26,25 26,-25-25,25 24,0-24,-24 25,24-1,0 1,0 0,0-1,0-24,0 25,0-1,0 1,0-25,24 24,-24-24,25 0,0 24,-25-24,25 0,0 0,-1 0,1 0,0-25,0 24,24-24,-24 25,0-25,25 0,-26 0,26 0,0 0,-26 0,26-25,0 25,-26-24,26 24,-25-25,25 0,-1 0,-24 0,0 0,24 1,-24-1,0-25,0 25,0 1,-1-26,1 25,0-24,-25 24,25-25,-25 25,25-24,-25-1,0 1,0 24,0-25,-25 1,25 24,0-25,-25 1,0-1,0 25,25-24,-24 24,-26 0,25 0,0-25,1 26,-26-1,25 0,-24 0,-1 25,25-25,-25 1,1-1,24 25,-25-25,26 25,-26 0,25-25,-24 25,24 0,0 0</inkml:trace>
  <inkml:trace contextRef="#ctx0" brushRef="#br0" timeOffset="30847.7644">11807 4341,'-24'0,"24"-25,-25 25,0 0,0-25,25 25,-25 0,1 0,-1 0,0 0,0 0,0 25,1-25,-1 0,0 25,-25-25,26 25,-1-1,0-24,0 25,0 0,0 0,25 24,-24-24,-1 0,0 25,25-1,-25-24,25 25,0-1,0 1,-25 0,25-1,0 1,0-1,0 26,0-26,25 1,-25 0,25-1,-25 1,25-1,-25 1,25 0,-1-26,1 26,0-25,0 24,0-24,0 0,24 0,-24 0,0-1,24 1,1 0,-25-25,24 25,1-25,0 25,-1-25,1 0,-1 0,1 0,0 0,-1 0,1-25,-1 25,1-25,0 25,-1-25,-24 0,25 1,-1-1,1 0,-25 0,24-24,-24 24,0 0,0-25,0 26,-1-26,1 0,0 26,-25-26,0 25,25-24,-25-1,0 25,0-24,0-1,0 25,-25-24,25 24,-25-25,0 25,25-24,-24-1,-26 0,25 26,0-26,-24 0,24 1,-25 24,1-25,-1 1,0 24,1-25,-1 26,1-1,-1 0,0 0,1 0,-1 25,1 0,-1 0,0 0,1 0,24 25,-25 0,1 0,-1 0,1-1,-1 26</inkml:trace>
  <inkml:trace contextRef="#ctx0" brushRef="#br0" timeOffset="31907.8251">15578 4663,'-25'0,"25"-25,-25 25,0 0,0-24,25 24,-24-25,-1 25,0 0,0 0,0 0,1 0,-1 0,-25 0,25 0,1 0,-1 25,0-25,0 24,-24-24,24 25,0 0,-25 0,26 0,-1-25,0 24,0 1,0 25,1-25,-1 0,0-1,0 26,25-25,-25 24,25 1,0-25,-24 24,24 1,0 0,0-1,0 1,0-1,0 1,24 0,-24-1,25 1,-25-1,25 1,-25-25,25 24,0-24,-1 25,1-25,25 0,-25-1,24 1,-24 0,25 0,-26 0,26-1,0-24,-1 25,1-25,-1 0,26 0,-26 0,1 0,0-25,24 25,-24-24,-1 24,26-25,-26 0,1 0,0 0,-1 1,1-1,-25 0,24-25,-24 25,25-24,-26 24,1-25,-25 1,25-1,0 1,-25-1,0 0,25 1,-25-1,0 1,0-1,0 0,0 26,-25-26,25 25,-25-24,0 24,0-25,1 25,-1-24,0 24,-25 0,26-25,-26 26,0-1,1 0,-1 0,1-24,-1 24,-24 25,24-25,0 0,1 25,-1 0,0 0,1 0,-1 25,1-25</inkml:trace>
  <inkml:trace contextRef="#ctx0" brushRef="#br0" timeOffset="32771.8745">19174 4564,'0'0,"-24"-25,24 25,-25-25,0 1,25 24,-25 0,0-25,1 25,-1 0,0 0,0 0,0 0,1 25,-1-25,0 24,-25-24,25 25,1 0,-26 0,25-25,0 49,-24-24,24 0,-25 0,26 24,-26-24,25 25,0 0,-24-1,24 1,0-1,0 1,1 0,-1-1,0 1,25-1,-25 1,25 0,0-1,0 1,0-1,0 1,0-25,25 24,0-24,0 25,-1-25,1-1,0 1,0 25,24-25,1-25,-25 25,24-1,1 1,24-25,-24 0,0 25,-1-25,26 0,-26 0,26-25,-1 25,-24-25,24 25,-24-24,-1-1,26 0,-26 0,1 0,0-24,-26 24,26 0,-25-25,24 1,-24-1,0 1,0-1,-25 0,25 1,-25-1,0-24,0 24,0-24,-25 24,0-24,0 24,-24 1,24-26,-25 50,-24-24,24-1,-24 25,-25 0,24 25,-24-24,-25 24,25 24</inkml:trace>
  <inkml:trace contextRef="#ctx0" brushRef="#br0" timeOffset="59079.3792">17785 4167,'25'-25,"0"25,0-24,24-1,-24 0,0 0,25 25,-26-25,1 1,25-1,-1 0,-24 0,25 25,-1-25,1 1,-25-1,24 0,26 0,-26 25,1-25,0 1,-1-1,26 0,-26 25,1-25,24 25,-24-25,0 25,-1-25,26 25,-26 0,1 0,-1 0,1 0,0 0,-1 0,1 0,-1 0,1 0,0 25,-1-25,1 0,-1 0,1 25,0-25,24 0,-24 25,-1-25,1 25,0-25,-1 25,1-25,-1 24,1-24,0 25,-1 0,-24 0,25-25,-26 25,26-1,-25 1,0-25,24 25,-24-25,0 25,0 0,-1-25,1 24,0-24,0 25,0-25,-25 25,25-25,-1 25</inkml:trace>
  <inkml:trace contextRef="#ctx0" brushRef="#br0" timeOffset="59811.4211">17339 4465,'0'-25,"0"25,0 0,0 0,0 0,25-25,-25 25,0 0,24-25,-24 1,25 24,0-25,0 25,0-25,-1 0,1 0,25 1,-25-1,24 0,1 0,0 0</inkml:trace>
  <inkml:trace contextRef="#ctx0" brushRef="#br0" timeOffset="68505.9183">3820 3795,'0'0,"-25"0,25 0,0 0,0 0,0 0,0 0,0 0,0 0,25 0,-25-25,0 25,25 0,0-24,-25 24,25-25,-1 25,1-25,0 25,0-25,-25 25,25-25</inkml:trace>
  <inkml:trace contextRef="#ctx0" brushRef="#br0" timeOffset="68721.9307">3870 3572,'0'0,"-25"0,25 0,0 0,0 0,0 0,-25 0,25 0,0 0,0 0,0 0,0 25,25-1,-25-24,0 25,0 0,25 0,-25 25,25-26,-25 1,24 0,-24 0,25 0,-25-1,0 1,25 0,-25 0,0-25,25 25</inkml:trace>
  <inkml:trace contextRef="#ctx0" brushRef="#br0" timeOffset="69161.9559">4316 3448,'0'-25,"0"0,0 0,0 1,25 24,-25-25,0 0,25 0,-25 0,25 1,0 24,-25-25,24 25,1-25,0 25,-25 0,25 0,0 25,-25-25,24 0,-24 25,25-1,-25-24,25 25,-25 0,0 0,0 0,0-1,0 1,0 0,0 0,0-25,0 25,-25-25,25 24,0-24,0 0,0 0,0 0,0 0,0 0,0 0,25-24,-25 24,25 0,-25-25,25 25,-1 0,-24-25,25 25,0 0,0 0,0 0,-1 0,1 0,-25 0,25 25,-25-25,25 25,-25-25,0 24,0-24,0 25,0 0,0-25,0 25,-25 0,0-1,25-24,-25 25,1 0,-1 0,0-25,0 25,0-25,1 25</inkml:trace>
  <inkml:trace contextRef="#ctx0" brushRef="#br0" timeOffset="69673.9852">6846 3870,'-24'0,"24"0,0 0,0 0,0 0,0 0,0 0,0 0,0 0,0 0,0 0,24-25,1 25,-25-25,25 25,0-25,0 25,-1-25,1 25,0-24,0 24,0-25</inkml:trace>
  <inkml:trace contextRef="#ctx0" brushRef="#br0" timeOffset="69896.9979">6921 3621,'0'0,"-25"0,25-24,0 24,0 0,0 0,0 0,0 0,0 0,0 24,0-24,0 0,0 25,0 0,25-25,-25 25,0 0,0 0,25-1,-25 1,0 0,24 0,-24-25,0 25,0-1,0 1,25-25,-25 25,0 0,0-25</inkml:trace>
  <inkml:trace contextRef="#ctx0" brushRef="#br0" timeOffset="70305.0213">7243 3497,'0'-24,"0"24,0-25,25 0,-25 25,0-25,25 0,-25 1,25 24,0-25,-25 25,24-25,1 25,-25 0,25 0,0 0,-25 0,25 0,-25 0,0 0,24 25,-24-25,0 25,0-25,25 24,-25-24,0 25,0 0,0-25,0 25,0-25,0 25,0-25,0 0,0 0,0 0,0 0,0 0,25 0,-25 0,0 0,25 0,-25 0,25 0,-1 0,-24 0,25 0,0 0,0 0,-25 0,25 24,-1-24,-24 0,0 25,25-25,-25 0,0 25,0-25,0 25,0-25,0 25,-25-25,1 24,24 1,-25 0,0-25,0 25,0 0,1 0,-1-25</inkml:trace>
  <inkml:trace contextRef="#ctx0" brushRef="#br0" timeOffset="70782.0485">8930 3497,'0'0,"0"0,0 0,0 0,0 0,25-24,-25 24,0 0,25 0,-1-25,-24 25,25 0,0-25,0 25,0-25,-25 25</inkml:trace>
  <inkml:trace contextRef="#ctx0" brushRef="#br0" timeOffset="70974.0595">9054 3299,'0'0,"0"0,0 0,-25 0,25 0,0 0,0 0,0 25,0-25,0 0,0 25,0-1,25-24,-25 25,0 0,25 0,-25 0,0-1,25 1,-25 0,0 0,24 0,-24-1,0 1,25-25,-25 25</inkml:trace>
  <inkml:trace contextRef="#ctx0" brushRef="#br0" timeOffset="71366.0819">9451 3299,'25'-25,"-25"0,0 1,25-1,-25 25,24-25,1 0,-25 25,25-25,-25 25,25 0,0 0,-25 0,24 0,-24 0,25 0,-25 0,0 25,25-25,-25 25,0 0,0-25,0 25,0-1,0 1,0 0,0 0,0 0,0-25,0 24,0-24,0 0,0 0,0 0,0 0,25 0,-25 0,25 0,-25 0,24 0,1 0,-25-24,25 24,0 0,0 0,-1 0,1 0,0 0,0 0,0 0,-1 0,-24 0,25 24,-25-24,25 0,-25 25,0-25,0 25,0-25,-25 25,25-25,-25 0,1 25,24-25,-25 24,0-24,0 0</inkml:trace>
  <inkml:trace contextRef="#ctx0" brushRef="#br0" timeOffset="71818.1078">11609 3324,'0'0,"25"-25,-25 25,25-25,-1 25,-24-25,25 1,0 24,0-25,0 0,24 25</inkml:trace>
  <inkml:trace contextRef="#ctx0" brushRef="#br0" timeOffset="72022.1195">11807 3076,'0'0,"0"0,0 0,-24 0,24 0,0 0,0 0,0 0,0 25,0-25,0 0,0 24,0-24,24 25,-24 0,0 0,25 0,-25-1,0 1,25 0,-25 0,0 0,25-1,-25 1,0 0,25 0,-25-25,0 25,0-1,24-24</inkml:trace>
  <inkml:trace contextRef="#ctx0" brushRef="#br0" timeOffset="72417.1421">12204 3076,'25'-25,"-25"25,0-25,25 25,-25 0,0-25,25 25,-25 0,24-24,-24 24,25 0,0 0,-25 0,25 0,-25 0,25 0,-25 0,24 0,-24 0,25 24,-25-24,0 0,0 25,0-25,0 25,0 0,0-25,0 25,0-25,0 0,0 0,0 0,0 0,0 0,0 0,0 0,0 0,0 0,25 0,0 0,-25 0,25 0,0 0,-1 0,1 24,0-24,-25 0,25 0,0 0,-1 0,-24 25,25-25,-25 25,0-25,0 25,0-25,0 25,0-25,0 24,-25-24,1 25,24-25,-25 25,0-25,0 25,0-25</inkml:trace>
  <inkml:trace contextRef="#ctx0" brushRef="#br0" timeOffset="72874.1682">14710 3051,'0'0,"0"0,0 0,0 0,0 0,0 0,0 0,0 0,24 0,-24 0,25-25,-25 25,25 0,0 0,0 0,-1-25,1 25,0 0,25-24,-26 24,1-25,0 25,0 0,0-25,-1 25</inkml:trace>
  <inkml:trace contextRef="#ctx0" brushRef="#br0" timeOffset="73070.1794">14883 2877,'0'0,"0"0,0 0,0 0,0 0,0 0,0 25,0-25,25 0,-25 25,0 0,25 0,-25-25,25 24,-25 1,0 0,24 0,-24 0,0-1,25 1,-25 0,0 0,25 0,-25-1,0 1</inkml:trace>
  <inkml:trace contextRef="#ctx0" brushRef="#br0" timeOffset="73485.2031">15503 2828,'25'-25,"-25"25,25-25,0 25,-25-25,24 1,1 24,0 0,-25-25,25 25,0 0,0 0,-25 0,24 0,1 0,-25 0,0 25,25-25,-25 0,0 24,0-24,0 25,0-25,0 25,0-25,0 25,0-25,0 25,0-25,0 0,0 0,0 0,0 24,25-24,-25 0,0 0,25 0,-25 0,24 0,1 0,-25 0,25 0,0 25,0-25,-1 0,1 0,-25 0,25 25,-25-25,25 0,-25 0,25 25,-25-25,0 25,0-25,0 0,0 24,-25-24,0 25,0-25,25 25,-25-25,1 0,-1 25,0-25,0 0,0 25,1-25</inkml:trace>
  <inkml:trace contextRef="#ctx0" brushRef="#br0" timeOffset="74103.2385">18505 3101,'0'0,"-25"0,25 0,-25 0,25 0,0 0,0 0,0 0,25-25,-25 25,25 0,-25 0,24 0,1 0,0-25,25 25,-26-25,1 25,25 0,-25-25,-1 25,1 0</inkml:trace>
  <inkml:trace contextRef="#ctx0" brushRef="#br0" timeOffset="74301.2498">18703 2927,'-25'0,"25"0,0 0,-25 0,25 0,0 0,0 0,0 0,0 0,0 0,0 25,0-25,0 25,0-1,0 1,0 0,25 0,-25 0,0-1,25 26,-25-25,0 0,25-1,-25 1,25 0,-25 0,0 0,24-1,-24-24,0 25</inkml:trace>
  <inkml:trace contextRef="#ctx0" brushRef="#br0" timeOffset="74553.2642">19199 2902,'0'0,"0"0,0 0,0 0,0 0,0 0,0 0,25 25,-25-25,0 0,0 25,0 0,25-25,-25 24,0 1,0 0,25 0,-25-25,0 25,0-1,24-24,-24 25,0-25,0 25,0-25,0 25,0-25,25 0</inkml:trace>
  <inkml:trace contextRef="#ctx0" brushRef="#br0" timeOffset="74802.2785">19373 3051,'0'-25,"0"25,0-25,25 25,-25-24,0-1,24 25,-24 0,25-25,-25 25,25-25,-25 25,25 0,0 0,-25 0,24-25,1 25,-25 0,25 0,0 0,-25 25,25-25,-25 0,0 0,24 25,-24-25,0 0,0 25,0-25,0 25,0-25,0 24,0-24,0 25,0-25,0 0,0 25,0-25,0 0,0 0,0 0,0 0,0 0,0 0,0 0,0 0,0 0</inkml:trace>
  <inkml:trace contextRef="#ctx0" brushRef="#br0" timeOffset="75369.3109">19348 3051,'0'0,"0"0,0 0,0 0,0 0,0-25,0 25,0 0,25-25,-25 25,25 0,-1-24,-24 24,25-25,0 25,0-25,0 25,-1-25,1 25,0 0,0-25,0 25,-1 0,1 0,0 0,-25 0,25 0,-25 25,0-25,25 0,-25 25,0-25,0 25,0 0,0-25,0 24,0 1,-25-25,25 25,0 0,-25-25,25 25,0-25,0 0,0 0,0 24,0-24,0 0,0 0,0 0,0 0,0 0,0-24,25 24,-25 0,25-25,-25 25,24 0,1 0,0 0,0 0,-25 0,25 0,0 0,-1 0,-24 0,25 25,0-25,-25 24,0-24,0 0,0 25,0-25,0 25,-25 0,25-25,-25 25,1-1,-1 1,-25-25,25 25,0 0,-24-25,24 25,0-25</inkml:trace>
  <inkml:trace contextRef="#ctx0" brushRef="#br0" timeOffset="76189.3578">20216 5457,'0'0,"0"0,0 0,0 0,0 0,-25 0,25 25,0-25,0 0,0 25,0-25,-24 24,24-24,0 25,-25 0,25 0,0-25,-25 25,25-1,0 1,0-25</inkml:trace>
  <inkml:trace contextRef="#ctx0" brushRef="#br0" timeOffset="76469.3738">20687 4961,'0'-25,"25"25,-25-25,0 25,0 0,25-24,-25 24,0 0,0 0,0 24,0-24,0 0,25 25,-25-25,0 25,0 0,25 0,-25-1,0 1,24 0,-24 25,0-26,0 1,0 0,0 0,0-25,0 25,0-1,0 1,0-25,0 25,0-25</inkml:trace>
  <inkml:trace contextRef="#ctx0" brushRef="#br0" timeOffset="76918.3995">21258 4961,'0'-25,"0"25,0-25,0 1,0 24,0-25,-25 0,25 25,-25-25,25 0,-24 25,-1-25,25 25,-25 0,0 0,0 0,25 0,-24 0,-1 25,0-25,25 25,-25 0,0 0,25 0,0-25,0 24,0 1,0 0,0 0,0 0,0-25,0 24,25-24,-25 25,25-25,-25 0,25 0,0 0,-25 0,24 0,1 0,0 0,0 0,-25-25,25 25,-1-24,1 24,-25-25,25 0,-25 25,25-25,-25 0,0 25,0-24,0-1,0 25,0 0,0-25,0 25,0 0,0 0,0 0,0 0,0 25,0 0,0-25,0 24,0 1,0 0,0 0,0 0,0 24,0-24,0 0,0 0,0-1,0 1,0 0,0 0,0 0,0-1,0 1</inkml:trace>
  <inkml:trace contextRef="#ctx0" brushRef="#br0" timeOffset="77109.4104">21655 5259,'0'0,"0"0,0 0,0 0,0 0,0 24,0-24,0 0,0 25,0 0,0-25,0 25,-25 0,25-1,0 1,0 25,0-25,-25-1</inkml:trace>
  <inkml:trace contextRef="#ctx0" brushRef="#br0" timeOffset="83285.7637">22101 5556,'0'-25,"0"25,0 0,-24 0,24 0,0 0,0 0,0 0,-25 0,25 0,0-24,0 24,0 0,0 0,0 0,25 0,-25 0,24 0,-24 0,25 24,0-24,25 0,-26 0,26 0,0 0,-1 0,1 0,24-24,-24 24,24 0,-24 0,24 0,-24 0,-1 0,26 0,-26 0,1 0,-25 0,25 0,-26 0,1 0,0 0,0 0,0 0,-25 0,0 0,0 0,0 0,0 0,0 0,0-25,0 25</inkml:trace>
  <inkml:trace contextRef="#ctx0" brushRef="#br0" timeOffset="85593.8957">4614 5928,'0'0,"0"0,0 0,0 0,0 0,0 0,0 0,0 0,0 0,0 0,0 0,25 25,-25-25,0 0,25 0,-25 0,24 0,1 0,0 0,-25 0,25 0,0 0,24 0,-24 0,0 0,0 0,-1 0,26 0,-25-25,0 25</inkml:trace>
  <inkml:trace contextRef="#ctx0" brushRef="#br0" timeOffset="86817.9657">4788 5953,'24'0,"1"-25,0 25,0 0</inkml:trace>
  <inkml:trace contextRef="#ctx0" brushRef="#br0" timeOffset="87241.99">6698 6028,'-25'0,"25"-25,0 25,0 0,0 0,0 0,0 0,0 0,0 0,0 0,25 0,-25 0,24 0,1 0,-25 0,25 0,25 0,-26 0,1 0,0 0</inkml:trace>
  <inkml:trace contextRef="#ctx0" brushRef="#br0" timeOffset="87730.0179">9749 5755,'0'0,"0"-25,0 25,0 0,0 0,0 0,0 0,0 0,0 0,0 0,0 0,0 0,0 0,0 0,24 0,-24 0,25 0,0 0,-25 0,25 0,0 0</inkml:trace>
  <inkml:trace contextRef="#ctx0" brushRef="#br0" timeOffset="88202.0449">12378 5879,'0'0,"0"0,0 0,0 0,0 0,0 0,0 0,0 0,0 0,25 0,-25 0,24 0,1 0,0 0,0 0,0 0,0 0,-1 0</inkml:trace>
  <inkml:trace contextRef="#ctx0" brushRef="#br0" timeOffset="88622.0689">15950 6003,'0'0,"0"0,0 0,0 0,0 0,0 0,0 0,0 25,0-25,25 0,-25 0,24 0,-24 0,25 0,0 0,0 0,0 0,-1 0</inkml:trace>
  <inkml:trace contextRef="#ctx0" brushRef="#br0" timeOffset="89046.0932">19274 6176,'0'0,"0"0,24 25,-24-25,25 0,0 0,0 0,0 0,-1 0,26 0,-25 0</inkml:trace>
  <inkml:trace contextRef="#ctx0" brushRef="#br0" timeOffset="96778.5355">22325 4514,'0'-24,"24"24,-24-25,0 0,0 25,0-25,0 25,0 0,0 0,0 0,0-25,0 25,0 0,0 0,0 0,0 0,0 0,0 25,0-25,0 0,0 0,0 25,0-25,0 25,0 0,0-1,0 1,-24 0,24 0,-25 24,0-24,25 0,-25 0,25 0,-25-1,1 1,24 0,0 0,0 0,-25-25,25 25,0-1,0-24,0 0,25 25,-25-25,0 0,24 0,-24 0,25 0,-25 0,25 0,0 0,0 0,-1-25,1 25,0 0,-25-24,25 24,0-25,-1 25,1-25,-25 25,25-25,-25 25,25-25,-25 25,0 0,0-25,0 25,0 0,0-24,0 24,0 0,0 0,0 0,0 0,0 0,-25 0,25 0,0 0,0 24,0-24,0 25,0 0,0-25,0 25,0 0,0 0,0-1,0 26,0-25,0 0,0-1,0-24,0 25,0 0,0 0,0 0,0-25,0 24,25 1</inkml:trace>
  <inkml:trace contextRef="#ctx0" brushRef="#br0" timeOffset="97205.5599">23094 4787,'0'0,"24"-25,-24 1,0-1,0 0,0 25,0-25,0 0,0 25,0-24,-24-1,24 25,-25 0,25-25,-25 25,25 0,-25 0,0 25,0-25,25 0,-24 25,-1-25,0 24,25 1,-25-25,0 25,25 0,0 0,0-25,0 24,0 1,0-25,0 0,0 25,0-25,25 25,-25-25,25 0,-25 0,25 0,0 0,-1-25,1 25,0 0,-25-25,25 25,0-25,0 25,-1-24,1-1,-25 25,25-25,-25 0,25 25,-25-25,0 25,0-24,0 24,0 0,0 0,0 0,0 0,0 0,0 24,0 1,0-25,0 50,0-25,0-1,0 26,0 0,0-1,0 1,0-25,0 24,0 1,0 0</inkml:trace>
  <inkml:trace contextRef="#ctx0" brushRef="#br0" timeOffset="111309.3666">596 7516,'0'0,"0"0,0 0,0 0,0 0,-25 0,25 0,0 0,0 0,0 0,25 0,-25 0,24 0,-24 0,25-25,0 25,0 0,0-25,-1 25,26 0,-25-25,0 25,0-24,-1 24,1-25,0 25,0-25,-25 25,25-25,-1 25,-24-25,0 25,25-24,-25 24,0 0,0-25,0 25,-25 0,25 0,0-25,0 25,-24 0,24 0,0 0,-25 0,25 0,0-25,-25 25,25 0,0 0,0 0,0 0,0 0,0 0,0 0,0 0,0 0,0 25,0-25,25 0,-25 0,0 0,25 0,-25 0,24 25,-24-25,25 0,0 0,-25 25,25-25,0 0,-25 24,24-24,-24 0,25 25,-25-25,0 25,0 0,0-25,-25 25,25-1,-24 1,-1 25</inkml:trace>
  <inkml:trace contextRef="#ctx0" brushRef="#br0" timeOffset="113725.5048">3324 8855,'0'0,"0"0,0 0,0 0,25 0,-25 0,0 0,25 0,-25 0,0-25,25 25,-25 0,0 0,24 0,-24 0,25-24,-25 24,25 0,-25 0,25 0,-25-25,25 25,-25 0,24 0,1-25,-25 25,25-25,0 25,-25 0,25-25,-1 25,-24 0,25-24,0 24,-25 0,25-25,0 25,-1-25,1 25,0-25,-25 25,25-25,0 25,-1-24,1 24,0-25,25 25,-25-25,-1 0,1 25,0-25,0 25,24-24,-24 24,0-25,0 25,0-25,-1 0,1 25,0 0,0-25,24 25,-24-24,0 24,0-25,-25 25,25 0,-1-25,1 25,0-25,25 25,-26 0,1-25,0 25,0-24,-25 24,25-25,-1 25,1 0,0-25,0 25,0-25,-25 25,24 0,1-25,0 25,0-24,0 24,0 0,-25-25,24 25,1 0,-25-25,25 25,0 0,-25-25,25 25,-25 0,24 0,1-25,-25 25,25 0,-25-25,25 25,-25 0,25-24,-25 24,24 0,1 0,-25-25,25 25,-25 0,25 0,-25-25,25 25,-25 0,24-25,-24 25,25 0,-25-25,25 25,0 0,-25 0,25-24,-25 24,24 0,-24 0,25-25,0 25,-25 0,25 0,-25 0,0-25,25 25,-25 0,24 0,-24 0,0-25,25 25,-25 0,25 0,-25 0,25 0,-25-25,0 25,25 0,-25 0,0 0,24 0,-24-24,0 24,25 0,-25 0,0 0,0 0,25-25,-25 25,0 0,0 0,0 0,25 0,-25 0,0 0,25-25,-25 25,0 0,24 0,-24 0,0 0,25-25,-25 25,25 0,-25 0,25 0,-25-25,25 25,-25 0,0 0,24 0,-24-24,0 24,25 0,-25 0,0 0,0 0,0 0,0 0</inkml:trace>
  <inkml:trace contextRef="#ctx0" brushRef="#br0" timeOffset="115579.6108">6028 7640,'0'0,"25"0,-25-25,24 25,-24 0,25-25,0 25,-25 0,25 0,0-25,-25 25,25 0,-1-24,1 24,-25 0,25-25,0 25,0 0,-25-25,24 25,1 0,0 0,-25-25,25 25,0 0,-1-25,-24 25,25 0,-25 0,25-24,0 24,-25 0,25 0,-25-25,24 25,-24 0,25 0,-25-25,25 25,-25 0,0 0,0 0,25 0,-25 0,0-25,0 25,0 0,0 0,0 0,0 0,0 0,0 0,0 0,0 0,0 0,0 0,0 0,0 0,0 0,0 0,0 0,0 0,0 0,0 0,0 0,0 0,0 0,0 0,0 25,0-25,0 0,0 0,0 0,0 0,0 0,0 0,0 0,0 0,0 0,0 0,0 25,0-25,0 25,0-25,0 24,0-24,0 25,0 0,0 0,0-25,0 25,0-1,25 1,-25 0,0 0,0 0,0-1,24 1,-24 25,0-25,0-1,0 1,0 25,25-25,-25-1,0 26,0-25,25 25,-25-26,0 1,0 25,25-25,-25-1,0 26,0-25,25 0,-25 24,0-24,0 0</inkml:trace>
  <inkml:trace contextRef="#ctx0" brushRef="#br0" timeOffset="117052.6951">6871 8533,'0'0,"0"0,0 0,0 0,0 25,0-25,0 0,0 0,0 0,0 0,0 0,0 0,0 0,0 0,0 0,0 0,0 0,0 0,0 0,0 0,0 0,0 0,0 0,0 0,0 0,0 0,0 0,0 0,0 0,0 0,0 0,0 0,0 0,0 0,0 0,0 0,0 0,0 0,25-25,-25 25,0 0,0 0,0 0,0 0,25 0,-25 0,0 0,0 0,0-25,0 25,25 0,-25 0,0 0,0 0,24-25,-24 25,0 0,0 0,25 0,-25-25,0 25,25 0,-25 0,0 0,0 0,25-24,-25 24,0 0,0 0,0 0,0 0,0 0,25 0,-25 0,0 0,0 0,0 0,0 0,0 0,0 0,0 0,0 0,0 0,0 0,0 0,0 0,0 0,0 0,0 0,0 0,0 0</inkml:trace>
  <inkml:trace contextRef="#ctx0" brushRef="#br0" timeOffset="118430.7739">6896 8533,'0'0,"25"0,-25 0,0 0,0 0,0 0,0 0,25 0,-25 0,0 0,0 0,0-25,0 25,24 0,-24 0,0-25,25 25,-25 0,0-25,25 25,-25 0,25 0,-25-24,25 24,-25-25,24 25,-24 0,25-25,-25 25,25 0,0-25,-25 25,25 0,0 0,-25-25,24 25,1 0,-25-24,25 24,0 0,-25-25,25 25,-25 0,24 0,1-25,-25 25,25 0,0-25,-25 25,25 0,-1 0,-24-25,25 25,0 0,-25-24,25 24,0 0,-25-25,24 25,1 0,-25-25,25 25,0 0,0-25,-25 25,24-25,1 25,-25-24,25 24,0 0,-25-25,25 25,-25 0,24-25,1 25,-25 0,25-25,-25 25,25 0,-25-25,25 25,-25 0,24 0,-24-25,25 25,-25 0,25-24,-25 24,25 0,-25 0,0-25,25 25,-25 0,24 0,-24-25,25 25,0 0,-25 0,25-25,-25 25,25 0,-25-25,25 25,-25 0,24-24,-24 24,25 0,0-25,-25 25,25 0,-25 0,25-25,-25 25,24 0,1 0,-25 0,25-25,-25 25,25 0,-25 0,25-25,-25 25,0 0,24 0,-24 0,0-24,25 24,-25 0,25 0,-25 0,25 0,-25-25,25 25,-25 0,24 0,-24-25,25 25,-25 0,25 0,-25 0,25-25,-25 25,25 0,-1 0,-24-25,25 25,-25 0,25 0,-25 0,25-24,-25 24,25 0,-25 0,24 0,-24 0,25-25,-25 25,25 0,-25 0,25 0,-25-25,25 25,-1 0,-24 0,25 0,-25-25,25 25,0 0,-25 0,25 0,-25-25,24 25,1 0,0 0,-25 0,25-24,0 24,-25 0,24 0,1 0,-25 0,25-25,-25 25,25 0,-25 0,25 0,0 0,-25 0,24-25,-24 25,25 0,-25 0,25 0,0 0,-25-25,25 25,-25 0,24 0,1 0,-25 0,25-25,-25 25,25 0,0 0,-25 0,24-24,-24 24,25 0,0 0,-25 0,25 0,-25 0,0-25,25 25,-25 0,24 0,-24 0,0 0,0 0,0 0,0 0,25 0,-25 0,0 0,0 0,0 0,0 0,0 0,0 0,25 0,-25-25,0 25,0 0,0 0,0 0,0 0,0 0,0 0,0 0,0 0</inkml:trace>
  <inkml:trace contextRef="#ctx0" brushRef="#br0" timeOffset="119566.8389">9625 7392,'24'0,"1"0,0 0,0 0,0 0,-1 0,1 0,25-25,-25 25,-1 0,26 0,-25-25,24 25,-24 0,25-25,-25 25,24 0,-24-24,25 24,-26-25,1 25,0 0,25-25,-25 25,-1 0,1-25,0 25,-25 0,25 0,0 0,-25-25,24 25,-24 0,25 0,-25 0,0 0,25 0,-25 0,0 0,0 0,0 0,0 0,0 0,0 0,0 0,0 0,0 0,0 0,0 0,0 0,0 0,0 0,0 0,0 0,0 0,0 0,0 0,0 0,0 0,0 0,0 0,0 0,0 0,0 0,0 0,0 0,0 0,0 0,0 0,0 0,0 0,0 0,0 0,0 0,0 0,0 0,0 0,0 0,0 0,0 0,0 0,0 0,0 0,0 25,0-25,0 0,0 25,0-25,0 25,0 0,0-25,0 24,0 1,0 0,0-25,0 25,25 0,-25-1,0 1,0 0,0 0,25 0,-25-1,0 26,24-25,-24 0,0 24,0-24,0 0,25 24,-25-24,0 25,0-25,0 24,0 1,0-25,25 24,-25 1,0-25,0 24,0 1,0-25,0 24,0-24,0 25,25-25,-25 24,0-24</inkml:trace>
  <inkml:trace contextRef="#ctx0" brushRef="#br0" timeOffset="121788.966">10766 8434,'0'0,"0"0,0 0,0 0,0 0,0 0,0 0,0 0,0 0,0 0,24 0,-24 0,0 0,25 0,-25 0,25 0,-25 0,25-25,0 25,-25 0,24 0,1 0,0-25,0 25,0-25,-1 25,1 0,-25-25,50 25,-25-24,-1 24,1 0,-25-25,25 25,0 0,0-25,-1 25,1 0,0-25,0 25,0 0,0 0,-1-25,1 25,0 0,0 0,0-24,-1 24,1 0,-25 0,25-25,0 25,0 0,-1 0,1-25,0 25,-25 0,25 0,0-25,-1 25,1 0,0-25,0 25,-25 0,25 0,-1-24,1 24,0 0,-25 0,25-25,0 25,-1 0,-24 0,25-25,0 25,-25 0,25-25,-25 25,25 0,-1 0,-24-25,25 25,-25 0,25 0,0-25,-25 25,25 0,-25 0,24-24,-24 24,25 0,-25 0,25 0,-25-25,25 25,-25 0,25 0,-25 0,24 0,-24 0,25-25,-25 25,0 0,25 0,-25 0,25-25,-25 25,25 0,-25 0,25 0,-25-25,24 25,1 0,-25 0,25 0,-25 0,25-24,-25 24,25 0,-25 0,24 0,-24 0,0-25,25 25,-25 0,25 0,-25 0,25 0,-25-25,25 25,-25 0,24 0,-24 0,25 0,-25 0,25-25,-25 25,25 0,-25 0,25 0,-25-25,0 25,24 0,-24 0,25 0,-25 0,25 0,-25-24,25 24,-25 0,25 0,-25 0,24 0,-24 0,25 0,0-25,-25 25,25 0,0 0,-25 0,24 0,1 0,-25-25,25 25,0 0,-25 0,25 0,-1 0,-24 0,25 0,-25 0,25 0,0-25,-25 25,25 0,-1 0,-24 0,25 0,0 0,-25 0,25-25,0 25,0 0,-25 0,24 0,1 0,-25 0,25 0,0-24,0 24,-25 0,24 0,1 0,-25 0,25 0,0-25,-25 25,25 0,-1 0,-24 0,25 0,0 0,-25 0,25-25,-25 25,25 0,-1 0,-24 0,25 0,0 0,-25 0,25-25,-25 25,25 0,-1 0,-24 0,25 0,-25 0,25 0,-25 0,25-25,-25 25,0 0,25 0,-25 0,24 0,-24 0,0 0,25 0,-25 0,25 0,-25 0,0 0,25-24,-25 24,25 0,-25 0,0 0,24 0,-24 0,25-25,-25 25,25 0,0 0</inkml:trace>
  <inkml:trace contextRef="#ctx0" brushRef="#br0" timeOffset="122366.999">14263 7417,'25'0,"-25"0,0 0,0 0,0 0,0 0,0 0,0 0,0 0,0 0,0 0,25 24,-25-24,0 0,0 0,24 25,-24-25,0 25,0-25,25 25,-25 0,0-25,25 24,-25 1,0 0,25 0,-25-25,0 25,0-1,25 1,-25 0,0 25,24-26,-24 1,25 25,-25-25,0-1,25 26,-25 0,0-25,25 24,-25-24,25 25,-25-1,0-24,25 25,-25-1,24-24,-24 25,0-26,25 26,-25 0,25-26,-25 26,0-25</inkml:trace>
  <inkml:trace contextRef="#ctx0" brushRef="#br0" timeOffset="123572.068">14958 8607,'24'0,"-24"0,25 0,-25-25,25 25,0 0,0-24,-1 24,1-25,0 25,0-25,0 25,24-25,-24 25,25 0,-26-25,26 25,-25-24,24-1,-24 25,25-25,-1 25,1-25,0 25,-1-25,1 1,0 24,-1-25,1 0,-1 25,1-25,0 0,-1 25,1-24,-1-1,1 25,0-25,-1 0,1 25,-1-25,-24 1,25 24,-1-25,1 25,0-25,-25 0,24 25,-24-25,25 25,-1-25,-24 1,25 24,-26-25,26 25,-25-25,24 25,-24-25,0 25,25-25,-26 25,1-24,25 24,-25-25,-1 25,26-25,-25 25,0-25,24 25,-24-25,0 1,24 24,-24-25,0 25,25-25,-25 25,-1-25,26 25,-25-25,24 1,-24 24,0-25,25 25,-26-25,1 0,0 25,0-25,24 25,-24-24,0-1,0 25,0-25,24 25</inkml:trace>
  <inkml:trace contextRef="#ctx0" brushRef="#br0" timeOffset="133810.6536">3572 6226,'0'0,"-25"0,25 0,-24 0,24 0,0 0,-25 0,0 0,25 25,-25-25,25 0,-25 25,1-25,-1 0,25 24,-25-24,0 0,0 25,25-25,-24 25,-1-25,25 25,-25-25,0 25,25-25,-25 24,25 1,-24-25,24 25,-25 0,25 0,-25-25,25 24,0 1,-25 0,25-25,-25 25,25 0,0-25,-24 24,24 1,0-25,0 25,0 0,0-25,0 25,0-1,0-24,0 25,0 0,0 0,0-25,0 25,0 0,0-1,0 1,0 0,0 0,0 0,24-1,-24 1,0-25,0 25,0 0,25 0,-25-1,25 1,-25 0,0-25,25 25,-25 0,25-1,-25 1,24-25,-24 25,25 0,-25-25,25 25,-25-1,25-24,-25 25,25-25,-25 25,24-25,-24 0,25 25,-25-25,25 0,0 25,-25-25,25 0,-25 0,24 0,-24 0,25 0,-25 0,25 0,0 0,-25-25,25 25,-25 0,24 0,-24-25,25 25,-25 0,25-25,-25 25,25 0,0-25,-25 25,24-24,-24-1,25 25,-25-25,25 25,-25-25,25 25,-25-25,0 1,25 24,-25-25,0 25,24-25,-24 0,0 25,0-25,0 25,25-24,-25-1,0 25,0-25,0 0,25 25,-25-25,0 1,0-1,0 0,0 25,0-25,0 0,0 1,0 24,0-25,0 0,0 0,0 25,0-25,0 0,0 25,0-24,0-1,-25 25,25-25,0 0,0 25,0-25,0 1,-25 24,25-25,0 25,0-25,-24 0,24 25,0-25,-25 1,25 24,0-25,-25 0,25 25,-25-25,25 25,-25-25,25 1,-24 24,24-25,-25 25,25-25,-25 25,25 0,-25-25,25 25,-25 0,1-25,24 25,-25 0,0 0,25 0,-25 0,0 0,1 25,24-25,-25 0,0 25</inkml:trace>
  <inkml:trace contextRef="#ctx0" brushRef="#br0" timeOffset="135278.7375">7070 6325,'-25'0,"25"0,-25-25,25 25,-25 0,25-24,-25 24,25 0,-24 0,-1 0,25 0,-25 0,0 0,0 0,25 0,-24 0,-1 0,0 0,0 24,0-24,1 0,-1 25,0-25,0 25,0-25,25 25,-24 0,-1-25,0 24,25 1,-25-25,25 25,-25 0,25 0,-24-1,24-24,-25 25,25 0,0 0,0 0,-25-1,25 1,0 0,0-25,0 25,0 0,0-1,0 1,0 0,0 25,0-25,0-1,25 1,-25 0,0 25,25-26,-25 1,0 0,0 25,24-26,-24 1,25 0,-25 0,0 0,25-1,-25 1,25 0,-25-25,25 25,-25-25,24 25,1-1,-25-24,25 0,0 25,0-25,-1 0,-24 0,25 25,0-25,0 0,-25 0,25 0,-1 0,1-25,0 25,-25 0,25 0,0-25,-1 25,1-24,-25 24,25-25,0 0,0 0,-1 25,-24-25,25 1,0-1,0 0,-25 0,25 25,-25-25,25 1,-1-1,-24 0,25 0,-25 25,0-25,25 1,-25-1,0 0,25 0,-25 0,0 1,0 24,0-25,0 0,0 0,0 0,0 0,0 1,0-1,0 0,0 0,0 0,-25 1,25-1,0 0,0 0,-25 0,25 25,0-24,-25-1,25 0,-24 25,24-25,-25 0,0 1,0-1,25 25,-25-25,0 0,1 0,-1 25,0-24,0-1,0 25,1-25,-1 25,0-25,0 25,0 0,1-25,-1 25,0 0,0 0,0 25</inkml:trace>
  <inkml:trace contextRef="#ctx0" brushRef="#br0" timeOffset="136478.8062">11088 6325,'0'-25,"-25"25,0 0,25 0,-24-24,-1 24,0 0,25 0,-25 0,0 0,1 0,-1 0,0 24,0-24,0 0,1 0,-1 25,0-25,0 0,0 25,1-25,-1 25,0 0,0-25,0 24,1 1,-1 0,0 0,25-25,-25 25,0-1,25 1,-24 0,24 0,-25 0,25-1,0 1,0 0,-25 0,25 0,0-1,0 26,0-25,0 0,0 0,0-1,0 26,0-25,25 0,-25 24,25-24,-25 25,0-26,24 1,1 25,-25-25,25-1,0 1,-25 0,25 0,-1 0,1-1,0 1,0 0,0 0,-1-25,1 25,0-25,0 0,0 24,24-24,-24 0,0 0,0 0,-1 0,1 0,0-24,0 24,0-25,-1 25,1-25,0 0,0 25,0-25,-1 1,1-1,0 0,-25 0,25 0,0 1,-1-1,1 0,-25-25,25 26,0-1,-25 0,25-25,-25 26,25-1,-25-25,24 25,-24 1,0-26,0 25,0 0,25-24,-25 24,0 0,0-25,0 26,0-1,0-25,-25 25,25-24,0 24,-24-25,-1 26,25-1,-25-25,0 25,0 1,0-1,-24 0,24 0,0 0,0 1,1-1,-26 25,25-25,0 25,1 0,-1 0,-25 0,25 0,1 25,-26-25,25 25,0-25</inkml:trace>
  <inkml:trace contextRef="#ctx0" brushRef="#br0" timeOffset="137534.8666">14759 6226,'0'-25,"-25"0,25 25,-24-24,24 24,-25 0,0-25,25 25,-25 0,0 0,1 0,-1 0,0 0,0 0,0 0,0 25,-24-25,24 24,0-24,-24 25,24 0,-25 0,25 0,-24-1,24 1,0 0,-24 0,24 0,0 24,0-24,25 0,-25 24,1-24,24 25,-25-1,25-24,0 25,0-25,-25 24,25 1,0 0,0-26,0 26,0 0,25-1,-25-24,25 25,-25-26,24 26,1-25,-25 24,25-24,0 0,24 0,-24 0,0-1,0 1,24 0,-24-25,25 25,-25-25,24 25,-24-25,0 0,24 0,-24 0,25 0,-25 0,24 0,-24-25,25 25,-25-25,24 25,1-25,-25 0,24 1,-24-1,25 0,-26 0,26-24,-25 24,0 0,-1 0,1-24,0 24,0 0,-25-25,25 26,-25-26,24 25,-24 0,0-24,0-1,0 25,-24-24,24 24,-25-25,25 25,-25-24,0-1,0 25,1-24,-26 24,0-25,26 26,-26-1,0 0,1 0,-1 0,-24 1,24 24,-24-25,24 25,-24 25</inkml:trace>
  <inkml:trace contextRef="#ctx0" brushRef="#br0" timeOffset="147653.4453">6574 7119,'0'0,"0"0,0 0,0 0,0 0,0 0,0 0,0 0,0 0,0 0</inkml:trace>
  <inkml:trace contextRef="#ctx0" brushRef="#br0" timeOffset="149641.559">18728 7144,'0'0,"0"-25,0 25,0 0,0 0,0-25,0 25,0 0,0 0,0 0,0 0,0 0,0 0,0 0,0 0,-25 0,25 0,0 25,0-25,0 0,-25 25,25 0,0-25,-25 24,1 1,24 0,-25 25,0-26,0 1,0 0,1 0,24 0,-25 24,0-49,25 25,-25 0</inkml:trace>
  <inkml:trace contextRef="#ctx0" brushRef="#br0" timeOffset="150189.5904">19050 7342,'-24'0,"24"0,0-25,0 25,-25 0,25 0,0 0,0 0,0 0,0 0,0 0,0 0,0 0,0 0,25 0,-25 0,24 0,1 25,25-25,-25 0,24 0,1 0,24 0,1 0,-1-25,0 25,1 0,-1 0,1 0,-1-24,1 24,-1 0,0 0,-24 0,0 0,-1-25,1 25,-25 0,-1 0,1 0,-25 0,0 0,0 0,0 0</inkml:trace>
  <inkml:trace contextRef="#ctx0" brushRef="#br0" timeOffset="154808.8546">19571 6573,'0'-25,"0"25,0 0,0 0,0 0,-25 0,25 0,0 0,0 0,0 0,-24 0,24 0,-25 0,25 0,-25 25,25-25,-25 0,0 0,25 25,-24 0,-1-25,0 25,0-1,25 1,-25 0,1-25,24 50,-25-26,25 1,0 0,0 0,0 0,0 0,0-1,0 1,0 0,25 0,-25 0,0-1,24-24,1 25,-25-25,25 25,0-25,0 0,-1 0,1 25,0-25,0-25,0 25,-1 0,1-25,0 25,-25-25,25 25,0-24,-1 24,1-25,-25 0,25 0,-25 25,0-25,0 1,0-1,0 0,-25 25,0-25,1 25,-1-25,0 25,0 0,-24 0,-1 0,25 25,-24-25,-1 25</inkml:trace>
  <inkml:trace contextRef="#ctx0" brushRef="#br0" timeOffset="156751.9657">20588 7193,'0'-24,"0"24,0 0,0-25,0 25,0 0,0 0,0 0,-25 0,25 0,0 0,0 0,0 0,0 0,0 25,0-25,0 24,0 1,0 0,0 0,0 24,0-24,-24 25</inkml:trace>
  <inkml:trace contextRef="#ctx0" brushRef="#br0" timeOffset="161127.216">4540 7293,'0'0,"0"0,0 0,0 0,0 0,0 0,0 0,0 0,0 0,0 0,0 0,0 0,0 24,0-24,0 0,0 0,0 0,0 0,24 0,-24 25,0-25,0 0,0 25,25-25,-25 0,0 25,25-25,-25 25,25-25,-25 24,25 1,-1-25,-24 25,25-25,0 25,-25 0,25-25,0 24,-25-24,24 25,1 0,0-25,0 25,0 0,-25-1,24-24,1 25,0 0,0-25,0 25,0 0,-1-25,1 24,0 1,-25-25,25 25,0 0,-1-25,1 25,0-25,-25 24,25 1,0-25,-1 25,1-25,-25 25,25-25,0 25,0-25,-1 25,-24-25,25 24,0-24,0 0,0 25,-1-25,1 25,0-25,0 0,0 25,-1-25,1 0,0 25,0-25,0 0,-25 0,24 24,1-24,0 0,0 0,0 0,-1 25,1-25,0 0,0 0,0 0,-1 0,-24 25,25-25,0 0,0 0,0 0,-25 0,25 0,-1 0,1 0,0 0,0-25,0 25,-1 0,1 0,0 0,0-25,0 25,-1 0,1 0,0-24,0 24,0 0,-1 0,1-25,0 25,0 0,0 0,-1-25,1 25,0 0,0 0,0-25,-1 25,1 0,0-25,0 25,0 0,-1-24,1 24,0-25,0 25,0-25,-1 25,-24-25,25 25,0-25,0 25,0-25,0 25,-1-24,1 24,0 0,-25-25,25 25,0-25,-1 25,1 0,-25-25,25 25,0 0,-25-25,25 25,-1-24,1 24,-25-25,25 25,0 0,0-25,-25 25,24-25,1 25,0-25,-25 25,25-24,0 24,-25-25,24 25,-24-25,25 25,-25-25,25 25,-25 0,25-25,-25 25,25-24,-25 24,0 0,24-25,-24 25,0 0,0-25,25 25,-25 0,0-25,0 25,0 0,0-25,0 25,25 0,-25-24,0 24,0 0,50-100,-26 76,-24 24,0 0,0-25,0 25,0 0,0 0,0 0,0-25</inkml:trace>
  <inkml:trace contextRef="#ctx0" brushRef="#br0" timeOffset="162707.3064">7789 7441,'0'0,"0"0,0 0,0 0,0 0,0 0,0 0,0 0,0 0,0 0,0 0,0 0,0 0,0 0,0 25,0-25,0 0,0 0,25 25,-25-25,0 25,0-25,25 25,-25-25,0 24,24-24,-24 25,25-25,-25 25,25-25,-25 25,25 0,0-25,-25 24,24 1,1-25,0 25,0 0,0-25,-1 25,1-25,0 24,0 1,0-25,0 25,-1-25,1 25,0-25,0 25,0-25,-1 24,26 1,-25-25,0 25,-1-25,1 25,0-25,25 25,-26-25,1 25,0-25,0 24,0-24,24 0,-24 25,0-25,0 0,-1 0,26 0,-25 25,0-25,24 0,-24 0,25 0,-26 0,1 25,25-25,-25 0,24 0,-24 25,0-25,25 0,-26 0,26 0,-25 24,0-24,24 0,-24 0,25 0,-26 0,1 0,25-24,-25 24,24 0,-24 0,25 0,-26-25,26 25,-25 0,24 0,-24-25,25 25,-25 0,-1 0,26-25,-25 25,24 0,-24-25,25 25,-25 0,0-24,24 24,-24 0,25 0,-26-25,26 25,-25 0,24-25,-24 25,0 0,25-25,-26 25,1-25,0 25,25-25,-26 25,1-24,0 24,0-25,0 25,24 0,-24-25,0 25,0-25,-1 25,1-25,-25 25,25-24,0 24,0-25,-1 25,1-25,0 25,-25-25,25 25,0-25,0 25,-1-24,-24 24,25-25,0 0,0 25,0-25,-1 25,1-25,-25 25,25-24,0 24,-25-25,25 25,-1-25,1 25,-25-25,25 0,0 25,-25-24,25 24,-25-25,24 25,-24-25,25 25,-25 0,25-25,-25 25,0-25,0 25,0 0,25-24,-25 24,0 0,0-25,0 25,0 0,0 0,0-25,0 25,0 0,0 0,0 0,0-25</inkml:trace>
  <inkml:trace contextRef="#ctx0" brushRef="#br0" timeOffset="164006.3807">11758 7417,'0'0,"0"0,0 0,0 0,0 0,0 0,0 0,0 0,0 0,0 0,0 0,0 24,0-24,0 0,0 0,0 25,0-25,25 25,-25-25,0 25,24-25,-24 25,25-1,-25-24,25 25,-25 0,25 0,-25 0,25-1,-1 1,-24-25,25 25,0 0,0 0,-25-1,25 1,-1 0,1 0,0 0,-25-1,25-24,0 25,-1 0,1 0,0 0,0-25,0 25,-1-1,26-24,-25 25,0 0,-1 0,1-25,25 25,-25-1,0-24,-1 25,26-25,-25 25,0-25,24 25,-24-25,0 0,0 0,24 25,-24-25,0 0,24 0,-24 24,0-24,25 0,-26 0,1 0,25 0,-25 0,24 0,-24 0,25 25,-26-25,26 0,0 0,-26 0,26-25,0 25,-25 0,24 0,-24 0,25 0,-1-24,-24 24,25 0,-1 0,-24 0,25-25,-1 25,-24 0,25 0,-1-25,-24 25,25 0,-1-25,-24 25,25 0,-1-25,-24 25,25 0,-26-24,26 24,0-25,-25 25,24 0,-24-25,25 0,-26 25,26-25,-25 25,24-24,-24-1,25 25,-1-25,-24 0,25 25,-25-25,24 0,-24 1,25 24,-26-25,1 0,25 0,-25 25,-1-25,1 1,0 24,0-25,0 0,-1 0,1 25,0-25,0 1,0 24,-25-25,24 0,1 25,0-25,0 0,-25 25,25-24,0-1,-1 25,-24-25,25 0,-25 0,25 25,0-24,-25 24,25-25,-25 0,24 25,-24-25,25 25,-25-25,25 25,-25-24,25 24,-25-25,0 25,25-25,-25 25,0 0</inkml:trace>
  <inkml:trace contextRef="#ctx0" brushRef="#br0" timeOffset="179203.2499">15950 7441,'0'0,"0"0,0 0,0 0,25 0,-25 0,0 25,24-25,-24 0,0 25,25-25,0 25,-25-25,25 25,0-25,-25 24,24 1,1-25,0 25,-25 0,25-25,0 25,-1-1,1-24,0 25,0 0,0 0,-1-25,1 25,0-25,0 24,0 1,-1-25,26 25,-25-25,0 25,-1-25,1 25,0-25,0 24,0-24,0 25,-1 0,26-25,-25 25,0-25,-1 25,1-25,25 25,-25-25,-1 24,1-24,25 25,-25-25,-1 0,1 25,25-25,-25 0,24 0,-24 25,0-25,24 0,-24 0,25 25,-25-25,24 0,1 0,-25 0,24 0,-24 24,25-24,-25 0,24 0,-24 0,25 0,-1 0,-24 0,25 0,-26 0,1 0,25 0,-1 0,-24 0,25 0,-25 0,24 0,-24 0,25 0,-26 0,26 0,-25 0,24-24,-24 24,25 0,-25 0,-1 0,26 0,-25 0,0 0,24 0,-24 0,0 0,0 0,0 0,24-25,-24 25,0 0,0 0,-1 0,1 0,25 0,-25 0,-1-25,1 25,0 0,0 0,24 0,-24-25,0 25,0 0,0 0,-1-25,26 25,-25 0,0 0,-1-24,1 24,0 0,25 0,-26-25,1 25,0 0,0-25,24 25,-24-25,0 25,0 0,0-25,24 25,-24-25,0 25,0 0,0-24,-1 24,1 0,0-25,0 25,0-25,-1 25,1 0,0-25,0 25,0-25,-1 25,-24-24,25 24,0-25,0 25,-25 0,25-25,-1 25,-24-25,25 25,0-25,-25 25,25 0,0-24,-25 24,24 0,-24-25,25 25,-25 0,25-25,0 25,-25 0,25-25,-25 25,24 0,1-25,-25 25,25 0,-25-24,25 24,-25 0,0 0,25 0</inkml:trace>
  <inkml:trace contextRef="#ctx0" brushRef="#br0" timeOffset="179847.2867">20811 6598,'0'0,"0"-25,0 25,0-25,0 25,0 0,-24 0,24-24,0 24,0 0,0 0,0 0,0 0,0 0,0 0,0 0,0 0,0 24,0-24,0 25,0-25,0 25,0 0,0 0,24-1,-24 26,0-25,0 0,0-1,0 1,0 0,0 0,0 0,0 0,0-1,0 1,0 0,0 0,25-25,-25 25,0-25,0 24</inkml:trace>
  <inkml:trace contextRef="#ctx0" brushRef="#br0" timeOffset="180375.3169">21159 6623,'0'0,"0"-25,0 25,25-25,-25 25,24-25,-24 25,0-24,25 24,0-25,-25 25,25 0,0-25,-25 25,24 0,1 0,-25 0,25 0,0 0,-25 0,25 25,-25-25,0 0,24 25,-24-25,0 24,0-24,0 25,0 0,0-25,-24 25,24 0,-25-25,0 24,25 1,-25-25,25 25,-25-25,25 0,0 25,-24-25,24 0,0 0,0 0,0 0,0 0,0 0,0 0,0 0,0 0,24 0,-24-25,0 25,25 0,-25 0,25 0,-25 0,25 0,0 0,-25 0,24 0,-24 25,25-25,-25 0,25 25,-25-1,25-24,-25 25,0-25,0 25,0 0,0-25,0 25,0 0,0-25,0 24,-25-24,25 25,-25-25,25 25,-25-25,1 0,-1 25,25-25,-25 0,0 0,0 0,1 0,24 0,-25-25,0 25,0-25,25 25,-25 0,25-25,-24 25</inkml:trace>
  <inkml:trace contextRef="#ctx0" brushRef="#br0" timeOffset="180798.3411">21134 7293,'-25'0,"0"0,1 0,24 0,-25 24,0-24,25 0,-25 0,25 0,0 0,0 0,-25 0,25 0,0 0,0 0,0 0,0 0,0 0,25 0,-25 0,25 0,0 0,-25 0,49 0,-24 0,0-24,25 24,-26 0,26 0,0-25,-1 25,-24 0,25-25,-1 25,1 0,-1 0,-24-25,25 25,-25 0,24 0,-24 0,-25 0,25 0,-25-25,25 25,-25 0,0 0,0 0,0 0</inkml:trace>
  <inkml:trace contextRef="#ctx0" brushRef="#br0" timeOffset="181131.3602">22151 7293,'0'0,"0"0,0-25,0 25,0 0,0 0,0 0,0 0,0 0,0 0,0 0,0 25,0-25,0 0,-25 24,25 1,0-25,0 25,0 25</inkml:trace>
  <inkml:trace contextRef="#ctx0" brushRef="#br0" timeOffset="186620.6741">5730 6127,'0'0,"-25"-25,25 25,0 0,0 0,0 0,-24 0,24 0,0 0,0 0,0 0,0 0,0 0,0 0,0 0,0 0,0 0,0 0,0 0,0 0,0 0,0 0,0 0,0 25,0-25,0 0,0 25,0-25,0 24,0-24,0 25,0-25,0 25,0 0,0-25,0 25,0-1,0 1,0-25,0 25,0-25,0 25,0-25,0 25,0-25,0 0,0 24,0-24,0 0,0 0,0 0,0 0,0 0,0 0,0 0,0 0,0 0,0 0,0 0,0 0,0 0,0-24,0 24,-25 0,25-25,0 25,-25 0,25-25,0 25,0 0,0 0,0-25,0 25,-25 0,25 0,0 0,0-25,0 25,0 0,0 0,0 25,0-25,0 0,0 0,0 0,0 25,25-25,-25 0,0 25,25-25,-25 25,0-25,0 0,25 24,-25-24,0 25,0-25,24 25,-24-25,0 0,25 25,-25-25,0 0,25 0,-25 0,0 0,25 0,-25 0,0 0,25 0,-25 0,24-25,-24 25,25-25,0 0,0 1,-25-1</inkml:trace>
  <inkml:trace contextRef="#ctx0" brushRef="#br0" timeOffset="187838.7438">9426 6028,'0'0,"0"-25,0 25,0 0,0-25,0 25,0 0,0 0,0 0,0 0,0 0,0 0,0 0,0 0,0 0,0 0,0 0,0 0,0 0,0 0,0 0,0 25,0-25,0 0,0 25,0-25,0 24,0 1,0-25,0 25,0 0,0 0,0-1,0-24,0 25,0 0,0-25,0 25,0-25,0 25,0-25,0 24,0-24,0 0,0 0,0 0,0 0,0 0,0 0,0 0,-25 0,25 0,0 0,0 0,0 0,0-24,-24 24,24 0,0-25,0 25,0 0,-25-25,25 25,0 0,0-25,0 25,0 0,0 0,0 0,0 0,0 0,0 0,0 0,0 0,0 0,0 0,0 0,0 0,0 25,0-25,0 0,25 25,-25-25,0 25,24-25,-24 24,25-24,-25 25,0-25,25 0,-25 25,0-25,25 25,-25-25,25 0,-25 0,0 0,24 0,-24 0,25 0,-25 0,25-25,-25 25,25-25,0 0,-25 25</inkml:trace>
  <inkml:trace contextRef="#ctx0" brushRef="#br0" timeOffset="188884.8036">13122 5804,'0'0,"0"0,0-25,0 25,0 0,0 0,0 0,0 0,0 0,0 0,0 0,0 0,0 0,0 0,0 25,0-25,0 25,0-25,25 25,-25 0,0 0,0-1,25 1,-25 0,0 0,0 0,0-1,0 1,0 0,0 0,0 0,0-1,0 1,0 0,0 0,0-25,0 25,0-25,0 0,0 24,0-24,0 0,0 0,0 0,-25 0,25-24,0 24,0 0,-25-25,25 25,0-25,-25 0,25 25,0-25,-25 25,25-24,0 24,0-25,-24 25,24-25,0 25,0 0,0 0,0-25,0 25,0 0,0 0,0 0,0 0,0 25,0-25,0 0,0 0,24 25,-24-25,0 25,25-25,-25 24,0 1,0-25,25 25,-25-25,0 25,25-25,-25 25,0-25,0 0,25 0,-25 24,0-24,24 0,-24 0,25-24,-25 24,25-25,0 0,-25 25,25-25,-1 0,1 1</inkml:trace>
  <inkml:trace contextRef="#ctx0" brushRef="#br0" timeOffset="189886.8609">17587 5879,'0'-25,"0"25,0-25,0 0,0 25,0 0,0 0,-25-25,25 25,0 0,0 0,0 0,0 0,0 25,0-25,0 0,0 0,0 25,0-25,0 25,0 0,25 0,-25-25,0 24,25 1,-25 0,0 0,0 0,0-1,0 1,0-25,0 25,0 0,0 0,0-25,0 24,0-24,-25 25,25-25,0 0,0 0,0 25,0-25,-25 0,25-25,0 25,0 0,-25-25,25 25,0 0,0-24,-25 24,25-25,0 25,0 0,0-25,-24 25,24 0,0 0,0 0,0 0,0 0,0 0,0 0,0 0,0 0,0 25,0-25,0 25,0-25,24 24,-24-24,0 25,25 0,-25-25,0 25,0-25,25 25,-25-25,25 24,-25-24,0 0,25 0,-1 0,-24 0,25 0,0 0,-25-24,25 24,0-25,0 0,-1 0,1 0,-25 1</inkml:trace>
  <inkml:trace contextRef="#ctx0" brushRef="#br0" timeOffset="202067.5576">23143 6598,'0'0,"0"0,0 0,-25 25,25-25,-24 0,24 25,-25-25,0 24,0-24,25 0,-25 25,0-25,25 0,-24 0,24 0,-25 0,25 0,-25 0,25 0,-25-25,25 25,0 0,-25-24,25 24,0 0,0-25,0 25,0-25,0 0,0 25,0-25,0 1,0 24,0-25,25 0,-25 25,25-25,-25 25,25 0,-25-25,25 25,-1 0,-24 0,25 0,-25 0,25 25,-25-25,25 25,0-25,-25 25,0 0,25-1,-25 1,0 0,0 0,0 24,0-24,0 0,-25 25,0-26,0 26,0-25,0 25,1-26,-1 26,0-25,-25 0,26-1,-1 1,0-25,0 25,0-25,25 0,-24 0,24 0,-25 0,25 0,-25-25,25 25,0-25,0 1,-25 24,25-25,0 0,0 0,0 25,0-25,0 25,25-24,-25 24,25 0,0 0,-25 0,24 0,1 0,0 0,0 24,0-24,-25 25,24-25,1 25,25-25,-50 25,25-25,-1 25,1-25,0 0,0 24,0-24,0 0,-1 0,1 0,0 0,0 0,0 0</inkml:trace>
  <inkml:trace contextRef="#ctx0" brushRef="#br0" timeOffset="202258.5686">23441 6772,'0'-50,"0"25,0 0,0 1,0-1,0 25,0-25,-25 25,25 0,0 0,0 0,0 0,0 0,0 0,0 0,0 25,0-25,0 25,0-1,0 1,0 0,25 0,-25 0,0 24,0-24,0 0,0 0,0 0,0 24,0-24,0 0,0 0,0-1,25 1,-25 0,0-25</inkml:trace>
  <inkml:trace contextRef="#ctx0" brushRef="#br0" timeOffset="202522.5837">23044 7466,'-50'25,"25"-25,1 25,-1-25,0 25,0-25,0 0,1 0,24 0,0 24,0-24,0 0,0 0,24-24,-24 24,25 0,0 0,25-25,-1 25,1-25,24 0,1 25,-1-25,25 1,-24-1,24-25,25 25,-25 1,0-1,-24 0,24 0,-24 25,-26-25,1 1,-1 24,-24 0,0-25,0 25,-25 0,0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46:43.793"/>
    </inkml:context>
    <inkml:brush xml:id="br0">
      <inkml:brushProperty name="width" value="0.05292" units="cm"/>
      <inkml:brushProperty name="height" value="0.05292" units="cm"/>
      <inkml:brushProperty name="color" value="#FF0000"/>
    </inkml:brush>
  </inkml:definitions>
  <inkml:trace contextRef="#ctx0" brushRef="#br0">7417 5730,'0'0,"0"0,0 0,0 0,0 0,0 0,0 0,0 0,0 0,0 0,0 0,0 0,0 0,0 0,0 0</inkml:trace>
  <inkml:trace contextRef="#ctx0" brushRef="#br0" timeOffset="446.0255">8285 6102,'0'0,"0"0,0 0,0 0,0 0,0 0,0 0,0 0,0 0,0 0,0 0,0 0,0 0,0 0,0 0,0 0,0 0,0 0,0 0,0 0,0 0</inkml:trace>
  <inkml:trace contextRef="#ctx0" brushRef="#br0" timeOffset="841.0481">9302 5581,'0'0,"0"0,0 0,0 0,0 0,0 0,0 0,0 0,0 0,0 0,0 0,0 0,0 0,0 0,0 0,0 0</inkml:trace>
  <inkml:trace contextRef="#ctx0" brushRef="#br0" timeOffset="1249.0714">9947 6077,'0'0,"0"0,0 0,0 0,0 0,0 0,0 0,0 0,0 0</inkml:trace>
  <inkml:trace contextRef="#ctx0" brushRef="#br0" timeOffset="1729.0989">10815 5730,'0'0,"0"0,0 0,0 0,0 0,0 0,0 0,0 0</inkml:trace>
  <inkml:trace contextRef="#ctx0" brushRef="#br0" timeOffset="2209.1263">11882 5829,'0'0,"0"0,0 0,-25 0,25 0,0 0,0 0,0 0,0 0,-25 0,25 0,0 0,0 0,0 0,-25 0,25 0</inkml:trace>
  <inkml:trace contextRef="#ctx0" brushRef="#br0" timeOffset="2717.1554">12353 5804,'0'0,"0"0,0 0,0 0,0 0,0 0,0 0,0 0,0 0,0 0,0 0,0 0,0 0,0 0</inkml:trace>
  <inkml:trace contextRef="#ctx0" brushRef="#br0" timeOffset="3061.1751">13320 6176,'0'0,"0"0,0 0,0 0,0 0,0 0,0 0,0 0,0 0</inkml:trace>
  <inkml:trace contextRef="#ctx0" brushRef="#br0" timeOffset="3721.2128">15082 5755,'0'0,"0"0,0 0</inkml:trace>
  <inkml:trace contextRef="#ctx0" brushRef="#br0" timeOffset="4966.284">18306 5680,'0'0,"0"0,0 0,0 0,0 0,0 0,0 0,0 0,0 0,0 0,0 0</inkml:trace>
  <inkml:trace contextRef="#ctx0" brushRef="#br0" timeOffset="5281.3021">19150 5829,'0'0,"0"0,0 0,0 0,0 0,0 0,0 0,0 0,0 0,0 0,0 0,0 0,0 0,0 0</inkml:trace>
  <inkml:trace contextRef="#ctx0" brushRef="#br0" timeOffset="5577.319">20067 5879,'0'0,"25"0,-25 25,0-25,0 0,0 0</inkml:trace>
  <inkml:trace contextRef="#ctx0" brushRef="#br0" timeOffset="9294.5316">7392 5407,'0'0,"0"0,0 0,0 0,0 0,0 0,0 0,0 0,0 0,0 25,0-25,0 0,0 0,0 25,0-25,25 0,-25 0,0 0,0 0,25 0,-25 0,0 0,25 0,-25 0,24-25,1 25,0-25,0 1</inkml:trace>
  <inkml:trace contextRef="#ctx0" brushRef="#br0" timeOffset="9770.5588">8360 6176,'0'0,"-25"-24,25 24,0 0,0 0,0-25,0 25,0-25,0 25,0 0,0-25,25 25,-25-25,0 25,0-24</inkml:trace>
  <inkml:trace contextRef="#ctx0" brushRef="#br0" timeOffset="10233.5853">9501 5730,'0'0,"-25"0,25 0,0 0,-25 0,25 0,0 0,-25 0,25 0,0 0,0 0,0 0,0 0,0 0,0 0,0 0,0 0,0 0,0 0,0-25,0 25,0 0,25-25,-25 0,25 25</inkml:trace>
  <inkml:trace contextRef="#ctx0" brushRef="#br0" timeOffset="10681.6109">9947 6127,'0'0,"0"0,0 0,0 0,0-25,0 25,0 0,25 0,-25-25,0 25,25-25,-25 25,24-24,-24 24,25-25</inkml:trace>
  <inkml:trace contextRef="#ctx0" brushRef="#br0" timeOffset="11165.6386">11063 5680,'0'25,"0"-25,0 0,0 0,-25 0,25 0,0 0,0 0,0 0,0 0,0 0,0 0,0 0,0-25,0 25,0 0,0-25,25 25,-25-24,25 24</inkml:trace>
  <inkml:trace contextRef="#ctx0" brushRef="#br0" timeOffset="11693.6688">11659 5804,'0'0,"0"0,0 0,0 0,0 0,0-25,0 25,0-24,24 24,-24-25,0 25,25-25</inkml:trace>
  <inkml:trace contextRef="#ctx0" brushRef="#br0" timeOffset="12161.6956">12552 5779,'0'0,"0"0,0 0,0-24,0 24,0 0,0-25,0 25,0 0,24-25,-24 25,25-25,0 0,-25 25</inkml:trace>
  <inkml:trace contextRef="#ctx0" brushRef="#br0" timeOffset="12569.7189">13122 6251,'0'0,"0"0,0 0,0-25,0 25,0 0,0 0,0-25,0 25,0-25,0 25,25-24,-25 24,0-25,25 0,-1 0</inkml:trace>
  <inkml:trace contextRef="#ctx0" brushRef="#br0" timeOffset="12992.7431">14164 5854,'0'0,"0"0,0 0,0 0,0 0,0-25,0 25,0-25,0 25,0 0,25-25,-1 1,-24 24</inkml:trace>
  <inkml:trace contextRef="#ctx0" brushRef="#br0" timeOffset="13432.7683">15032 5755,'0'0,"0"0,0 0,0 0,0 0,0 0,0 0,0 0,0 0,0 0,0 0,0-25,0 25,25 0,-25-25,25 25,-25-25,24 0,1 25,0-24,-25-1</inkml:trace>
  <inkml:trace contextRef="#ctx0" brushRef="#br0" timeOffset="13885.7942">15751 6400,'0'0,"0"-25,0 25,0 0,0-25,0 25,0 0,0-25,0 25,0-25,0 1,25 24,-25-25,25 0,-25 0,25 0</inkml:trace>
  <inkml:trace contextRef="#ctx0" brushRef="#br0" timeOffset="14357.8212">16396 5879,'0'0,"0"0,0 0,0 0,0 0,0-25,0 25,0 0,0 0,0-25,0 25,0 0,0-25,25 25,-25-25,25 1,0 24,-1-25,-24 0,25 0,25 0</inkml:trace>
  <inkml:trace contextRef="#ctx0" brushRef="#br0" timeOffset="14765.8445">17289 6226,'0'0,"0"0,0 0,0 0,0 0,0-25,0 25,0 0,25-25,-25 25,0-24,25-1,-25 25,25-25,-1 0,-24 0,25 1</inkml:trace>
  <inkml:trace contextRef="#ctx0" brushRef="#br0" timeOffset="15273.8736">18281 5680,'-24'0,"24"25,0-25,0 0,0 0,0 0,0 0,0 0,0 0,0-25,0 25,0 0,24 0,-24-25,25 25,-25-24,25-1,0 0</inkml:trace>
  <inkml:trace contextRef="#ctx0" brushRef="#br0" timeOffset="15700.898">19050 5755,'0'0,"0"0,0 0,0 0,0 0,0-25,0 25,0 0,25 0,-25-25,25 25,-25 0,25-25,0 25</inkml:trace>
  <inkml:trace contextRef="#ctx0" brushRef="#br0" timeOffset="16021.9164">19869 6003,'0'0,"0"0,0 0,0 0,0 0,25 0,-25 0,0-25,25 25,-1 0,-24-25,25 25,0-25</inkml:trace>
  <inkml:trace contextRef="#ctx0" brushRef="#br0" timeOffset="17050.9752">12750 8161,'0'0,"0"-25,0 25,0 0,-25-25,25 25,0-25,0 25,0 0,0-24,0 24,0 0,0 0,0 0,0-25,0 25,0 0,0 0,0 0,0 0,-25 25,25-25,0 0,0 0,0 24,0 1,0 0,0 0,0 0,0 24,25 1,-25-25,0 24,0 1,0-1,0 1,0-25,0 24,0-24,0 0,0 25,0-26,0 1,0-25,0 25,0 0,0-25,0 25,0-25,0 24,0-24</inkml:trace>
  <inkml:trace contextRef="#ctx0" brushRef="#br0" timeOffset="17456.9985">13147 8037,'0'-25,"0"25,0 0,0-25,0 25,0 0,0 0,0 0,0 0,0 0,0 25,0-25,0 0,-25 25,25 0,0-1,-25 1,25 0,-25 25,1-26,24 26,-25-25,25 24,0-24,-25 25,25-25,0 24,0-24,0 0,0 24,0-24,0 0,25 0,-25 0,25-1,-25 1,24-25,-24 25,25-25,0 25,0-25,0 0,-25 0,24 0,1 0,0-25,0 25,0-25,-1 25,1-25,0 25,-25-24,25-1,-25 25,0-25,0 0,0 25,0-25,-25 25,0-24,0 24,1-25,-1 25,-25 0,25 0,-24 25,-1-1,1 1</inkml:trace>
  <inkml:trace contextRef="#ctx0" brushRef="#br0" timeOffset="27971.5999">13891 8285,'0'0,"0"-25,-25 25,25 0,0 0,-25 0,25 0,0 0,0-25,0 25,-24 0,24 0,0 0,0 0,0 0,0 0,0 0,0 0,0 0,0 0,0 0,24 0,-24 0,25 0,0 0,0-25,24 25,-24 0,25-24,-1 24,-24-25,25 0,-1 25,1-25,0 25,-26-25,26 25,-25-24,0 24</inkml:trace>
  <inkml:trace contextRef="#ctx0" brushRef="#br0" timeOffset="28155.6104">14164 8310,'-25'0,"0"24,25-24,-25 25,1-25,24 0,0 0,-25 0,25 0,0 25,0-25,0 0,0 0,25 0,-1 0,-24 0,25 0,0 0,0 0,0 0,24 0,-24 0,25-25,-1 25,1 0,-25-25,24 25</inkml:trace>
  <inkml:trace contextRef="#ctx0" brushRef="#br0" timeOffset="36073.0632">15429 7813,'0'-24,"0"-1,0 25,-25-25,25 0,0 25,0-25,-25 25,25 0,0-24,0 24,0 0,-25 0,25-25,0 25,0 0,0 0,0 0,0 0,0 0,0 0,0 25,0-25,0 24,0-24,25 25,-25 0,0 0,0 24,0-24,25 25,-25-25,0 24,0 1,0-25,0 24,0 1,0-25,0 0,0 24,0-24,25 0,-25 0,0-1,0 1,0-25,0 25,25-25,-25 0,0 25</inkml:trace>
  <inkml:trace contextRef="#ctx0" brushRef="#br0" timeOffset="36381.0809">15702 7838,'-25'0,"25"-25,0 25,0 0,0 0,0 0,0 0,0 0,0 0,0 0,0 0,0 0,0 0,25 25,0-25,-1 25,1 0,0 0,0-25,24 24,-24 1,25 0,-1 0,-24 0,0 0,25-25,-26 24,1 1,0-25,0 25,0-25,-1 25,1-25,0 0,-25 0,25 0</inkml:trace>
  <inkml:trace contextRef="#ctx0" brushRef="#br0" timeOffset="36645.096">16148 7764,'0'0,"0"-25,-25 25,25 0,0 0,0 0,0 0,0 0,0 0,0 0,0 0,0 25,-24-25,24 25,0-1,0 1,-25 25,25-1,0 1,-25 0,25-25,-25 49,25-24,-25-26,25 26,-24 0,24-26,0 26,-25-25,25 0,0-1,0 1,0 0,0 0,0-25,0 25,0-25,0 0</inkml:trace>
  <inkml:trace contextRef="#ctx0" brushRef="#br0" timeOffset="36945.1131">16396 7615,'0'0,"0"0,0 0,0-25,0 25,0 0,0 0,0 0,0 25,0-25,0 0,25 25,-25-25,0 25,25-1,-25 26,25-25,-25 24,24-24,-24 25,25-25,-25 24,25 1,-25-25,0 0,25-1,-25 26,0-50,25 25,-25 0,0-1,0-24,24 0,-24 25,0-25,0 0,0 0</inkml:trace>
  <inkml:trace contextRef="#ctx0" brushRef="#br0" timeOffset="37293.133">16843 7541,'0'0,"0"0,0 0,0-25,0 25,0 0,0 0,0 0,0 0,0 0,0 0,0 25,0-25,0 0,0 24,0 1,-25 0,25 0,0 0,-25 24,25-24,0 0,0 24,0-24,0 0,0 25,0-26,0 1,25 0,-25 0,25 0,-25-25,25 25,-25-25,24 24,1-24,0 0,0 0,0-24,-1 24,-24 0,25-25,0 0,0 25,0-25,-1 0,-24 0,25 1,-25 24,0-25,0 0,0 0,-25 25,1-25,-1 25,0-24,-25 24,26 0,-26 0,0 24</inkml:trace>
  <inkml:trace contextRef="#ctx0" brushRef="#br0" timeOffset="38822.2205">14313 10096,'0'0,"0"0,0 24,0-24,0 0,0 0,0 0,0 0,0 0,0 0,0 0,24 0,-24 0,25-24,0 24,0 0,0-25,-1 25,1 0,25-25,-25 25</inkml:trace>
  <inkml:trace contextRef="#ctx0" brushRef="#br0" timeOffset="38993.2303">14486 10294,'-25'0,"25"0,0 0,0 0,0 0,0 0,0 0,25 0,-25 25,25-25,-25 0,25 0,-25-25,25 25,0 0,-1-25,1 25</inkml:trace>
  <inkml:trace contextRef="#ctx0" brushRef="#br0" timeOffset="39781.2753">15727 9575,'0'-25,"0"25,0-25,-25 25,25 0,0-25,0 25,0-25,0 25,0 0,0-24,25 24,-25 0,24-25,-24 25,25-25,0 25,0 0,0-25,-1 25,1 0,-25 0,25 0,0 25,0-25,-1 25,1-25,-25 25,25-25,-25 24,0 1,0 0,0 0,0 0,0-1,-25 26,25-25,-25 0,1-1,-1 1,0 0,25 0,-25 0,0-1,1-24,24 0,-25 25,25-25,-25 0,25-25,0 25,-25 0,25-24,0 24,0-25,0 25,0-25,0 25,0-25,0 25,25-25,-25 25,25-24,-25 24,25 0,-25 0,24 0,1 0,0 0,0 0,0 0,-1 0,1 0,0 24,0-24,0 0,-1 25,1-25,0 0,0 0,0 25,-1-25,1 0,0 0,0 0</inkml:trace>
  <inkml:trace contextRef="#ctx0" brushRef="#br0" timeOffset="40009.2884">16371 9302,'0'0,"0"0,0-25,0 25,0 0,0 0,25 25,0-25,0 0,-25 25,25-25,24 0,-24 24,0-24,0 25,-1-25,1 25,0-25,0 25,0-25,0 25,-1-25,-24 0,25 0,-25 24,25-24,-25 0</inkml:trace>
  <inkml:trace contextRef="#ctx0" brushRef="#br0" timeOffset="40221.3005">16545 9178,'-25'0,"25"-25,0 25,0 0,0 0,0 0,0 0,0 0,0 0,0 0,0 25,0-25,0 25,0-1,0-24,0 50,25-25,-25 0,0-1,0 26,0-25,0 0,0 24,0-24,0 0,0 0,0-1,0 1,0-25,0 25,0 0,0-25</inkml:trace>
  <inkml:trace contextRef="#ctx0" brushRef="#br0" timeOffset="40717.3289">17091 8954,'0'0,"0"0,-25 0,25 0,-25 25,25-25,0 0,-25 25,25-25,0 25,0-25,0 25,0 0,25-1,0-24,-25 25,25 0,0 0,-1-25,1 25,25-1,-25-24,-1 25,1-25,25 25,-25-25,-1 25,1-25,25 0,-25 25,-25-25,24 0,1 24,-25-24,0 0,0 25,0-25,0 25,0-25,-25 25,1-25,-1 25,-25-25,25 0,-24 24,-1-24,25 0,-24 0,24 0,0 0,0-24,1 24,24 0,-25-25,25 25,0-25,0 25,0-25,25 25,-25-25,0 1,24-1,1 0,0 0,0 0,0 25,-1-24,1-1,-25 0,25 0,0 0,0 1,-1-1,-24 0,25 0,-25 0,0 0,0 1,0 24,0-25,-25 0,25 25,-24 0,-1-25,0 25,0 0,-24 0,24 25,-25 0,1 0,24-1</inkml:trace>
  <inkml:trace contextRef="#ctx0" brushRef="#br0" timeOffset="41185.3557">15280 10988,'0'0,"0"0,0 0,0 0,0 0,0 0,25 0,-25 0,25 0,-1 0,-24-24,25 24,0 0,0-25,0 25</inkml:trace>
  <inkml:trace contextRef="#ctx0" brushRef="#br0" timeOffset="41357.3655">15429 11162,'0'25,"-25"-25,25 25,0-25,0 0,0 0,0 0,0 0,0 0,25 0,-25 0,25 0,-25 0,24 0,-24 0,25-25,0 25,25-25,-26 0,26 25,-25-25,25-24,-1 24</inkml:trace>
  <inkml:trace contextRef="#ctx0" brushRef="#br0" timeOffset="41960.4">16446 10542,'0'-25,"0"25,0 0,0-25,0 25,0 0,0-24,0 24,0 0,0 0,0 0,0 0,0 0,0 24,0-24,0 0,0 25,-25 0,25 0,0 0,0-1,-25 1,25 25,0-25,0-1,0 26,0-25,0 0,0-1,0 1,0-25,0 25,25-25,-25 25,25-25,-25 0,25 0,-1 0,1 0,0 0,0 0,0-25,24 25,-24-25,0 0,0 1,0-1,24 25,-24-25,-25 0,25 0,0 25,-25-24,24 24,-24-25,0 25,0-25,-24 25,24 0,-25 0,25 0,-25-25,25 25,-25 0,25 0,-25 0,25 0,-24 25,24-25,0 0,0 0,0 25,0-25,0 25,0-25,0 24,0 1,0 0,24 0,-24 0,25-1,-25 1,25 0,-25 0,25 0,-25-1,25 1,-25 0,0 0,24 0,-24-1,25-24,-25 25,0-25</inkml:trace>
  <inkml:trace contextRef="#ctx0" brushRef="#br0" timeOffset="42177.4124">16967 10666,'0'-25,"25"25,-25 0,0 0,0-25,24 25,-24 0,25 0,0 25,-25-25,25 0,0 25,24-25,-24 25,0-25,0 25,24-1,-24-24,0 25,0 0,-1-25,1 25,0-25,0 25,0-25,-1 24,-24-24,25 0,-25 25</inkml:trace>
  <inkml:trace contextRef="#ctx0" brushRef="#br0" timeOffset="42401.4252">17339 10567,'0'-25,"0"25,0-25,0 25,-25 0,25 0,0 0,0 0,0 0,0 0,0 25,0-25,0 0,0 25,0 0,0-1,0 1,0 25,0-25,-25 24,25-24,0 25,-25-26,25 26,0-25,0 0,-24 24,24-24,0 0,0 0,0-25,0 24,0-24,0 25,0-25</inkml:trace>
  <inkml:trace contextRef="#ctx0" brushRef="#br0" timeOffset="42841.4504">17636 10244,'25'0,"-25"-24,25 24,-25-25,25 25,-25 0,0-25,0 25,0 0,0 0,0 25,0-25,0 0,0 25,0-25,0 24,-25 1,25 0,0 0,0 24,-25-24,25 0,0 0,0 24,0-24,0-25,0 25,25 0,-25-25,25 25,0-25,-25 0,25 24,-1-24,1 0,0 0,0 0,0-24,-1 24,1-25,25 25,-25-25,-1 0,26 0,-25 1,0-1,-1 25,-24-25,25 0,-25 0,0 1,0-1,0 0,0 25,-25-25,1 25,24-25,-25 25,-25 0,25 0,1 0,-1 0,0 25,25-25,-25 25,25-25,-25 25,25 0,0-1,0 1,0 0,25 0,-25 0,25 24,0-24,-25 0,25 24,-1-24,1 0,0 25,0-26,0 26,-25-25</inkml:trace>
  <inkml:trace contextRef="#ctx0" brushRef="#br0" timeOffset="52663.0121">16099 10046,'0'0,"0"0,0 0,0 0,0 0,0 0,0 0,24 0,-24 0,25 0,-25 0,25 0,0 0,-25 0,25-25</inkml:trace>
  <inkml:trace contextRef="#ctx0" brushRef="#br0" timeOffset="52988.0307">17537 9823,'0'24,"0"-24,0 0,-25 0,25 0,0 0,0 0,0 0,0 0,25 0,-25 0,25 0,-25-24,25 24,0 0,-1-25,1 25,25-25,-25 25</inkml:trace>
  <inkml:trace contextRef="#ctx0" brushRef="#br0" timeOffset="62544.5773">18257 9971,'0'0,"-25"0,25-24,-25 24,25 0,-25 0,25 0,-25-25,25 25,-24 0,-1 0,25-25,-25 25,0 0,0 0,25 0,-24 0,-1-25,0 25,0 0,0 0,1 0,-26 0,25 0,-24 25,24-25,-25 0,0 0,1 25,-1-25,-24 25,24-25,1 24,-26 1,26-25,-1 25,-24 0,24-25,0 25,-24 0,24-1,1 1,-1 0,1-25,-1 25,0 0,25-1,-24 1,-1 0,25 0,-24 0,24-1,-25 1,26 0,-26 0,25 0,-24-1,24 1,0 25,-25-25,26-1,-26 1,25 0,0 25,1-26,-1 1,0 0,0 0,0 0,25 24,-24-24,-1 0,25 0,0 24,-25-24,25 0,0 24,-25-24,25 25,0-25,0 0,0 24,0-24,0 25,0-26,0 26,25-25,-25 24,25 1,-25-25,25 24,-1-24,1 25,0-25,0-1,24 26,-24-25,25 0,-1-1,-24-24,25 25,-1 0,1-25,0 25,24-25,-24 0,-1 0,26 0,-26 0,26 0,-26-25,26 25,-1-25,1 25,-26-25,26 1,-26-1,26 0,-1 0,-24-24,24 24,0 0,-24 0,24-24,-24 24,25-25,-26 25,1-24,-1 24,1-25,0 26,-26-26,26 25,-25-24,0-1,-1 25,1-25,0 1,0 24,-25-25,25 1,-25-1,24 25,-24-24,25-1,-25 1,0 24,0-25,0 1,0-1,-25 25,25-24,-24 24,-1-25,0 25,0 1,0-26,-24 25,24 0,-25 1,1 24,-1-25,1 0,-26 25,1-25,-1 25,1 0,-1 0,-24 0,25 25,-25 0,-1 0</inkml:trace>
  <inkml:trace contextRef="#ctx0" brushRef="#br0" timeOffset="69264.9617">19298 9401,'0'-25,"25"25,-25-25,0 1,25-1,-25 0,0 25,0-25,25 25,-25-25,0 25,0 0,0 0,0-24,0 24,0 0,0 0,0 0,0 24,0-24,-25 0,25 25,-25 0,25 0,-25 0,1 24,-26-24,25 25,-24-1,24 1,0-1,-25-24,26 25,-1-25,0-1,25 1,-25 0,25 0,-25-25,25 25,0-25,0 0,0 0,0 24,0-24,-24 0,24 0,0 0,0-24,0 24,0 0,0-25,0 25,0 0,0-25,0 0,0 25,0-25,0 25,0-24,0-1,0 25,0 0,0-25,0 25,0 0,0-25,0 25,0 0,0 0,0 0,0 0,0 25,0-25,24 0,-24 25,0 0,0-1,0-24,25 25,-25 0,0 0,0 0,0-1,0-24,0 25,25-25,-25 25,0-25,25 0,0 0,-1 0,1-25,25 25</inkml:trace>
  <inkml:trace contextRef="#ctx0" brushRef="#br0" timeOffset="79218.531">10294 4465,'0'0,"0"-25,0 25,0 0,0 0,0 0,0-25,0 25,0 0,0 0,0 0,0 0,0 25,0-25,0 0,0 0,0 25,25-25,-25 25,0-25,0 24,25 1,-25 0,0 0,25 24,-25-24,0 25,0-1,0 26,0-25,25 24,-25-24,0 24,0 0,0 26,0-26,0 0,24 26,-24-26,0 0,25 26,-25-26,0 1,25-26,-25 26,25-26,-25 26,25-26,-25 1,24 24,-24-24,25-1,0 1,-25 0,25-1,-25 1,0-1,25 1,-25 0,0-26,24 26,-24 0,0-25,0 24,0-24,0 25,0-26,0 1,0 25,0-25,0-25,0 24,0 1,0-25,0 25,-24-25,24 0,0 25,0-25,0 0,0 0,0 0,-25 0,25 0,0 0,0-25</inkml:trace>
  <inkml:trace contextRef="#ctx0" brushRef="#br0" timeOffset="82874.7402">13643 4192,'0'-25,"0"25,0 0,0 0,0-25,0 25,0 0,0 0,0 0,0 0,-25 0,25 0,0 25,0-25,0 25,0-25,0 25,0 0,0 24,0-24,0 25,0 24,0-24,0 24,0 25,0-24,0 24,-25-25,25 26,0-26,0 25,0-24,0-1,0 25,0-24,0-1,25 0,-25-24,0 24,25-24,-25 25,25-26,-25 1,25-1,-25 26,24-26,-24 1,25 0,-25-1,25 1,-25-1,0 1,0 0,0-1,25 1,-25-25,0 24,0-24,0 25,0-26,0 1,-25 0,25 0,0-25,-25 25,25 0,0-25,0 0,0 0</inkml:trace>
  <inkml:trace contextRef="#ctx0" brushRef="#br0" timeOffset="83715.7883">14213 5631,'0'0,"0"0,0 0,0 0,0 0,0 0,0 0,0 0,-24 0,24 0,0 0,0 0,0 0,0 0,0 0,0 0,0 0,0 0</inkml:trace>
  <inkml:trace contextRef="#ctx0" brushRef="#br0" timeOffset="84295.8214">16024 6152,'0'0,"0"0,0 0,0 0,0 0,0 0</inkml:trace>
  <inkml:trace contextRef="#ctx0" brushRef="#br0" timeOffset="85162.871">17140 4440,'0'-25,"0"0,0 1,0 24,0-25,0 0,0 25,0 0,0 0,0-25,0 25,0 0,0 0,0 25,0-25,0 25,0-25,0 25,0-1,25 26,-25 0,0-1,0 1,0 24,0 1,0-1,0 25,0-24,0 24,0 0,-25 0,1 1,24 24,-25-25,25 0,-25 0,25 1,-25-1,25-25,0 25,-25-24,25-26,0 26,0-26,0 26,0-26,0-24,0 25,0-1,-24 1,24-25,0 24,0-24,0 0,0 25,0-25,0-1,0 1,0 0,0-25</inkml:trace>
  <inkml:trace contextRef="#ctx0" brushRef="#br0" timeOffset="102163.8434">7467 5060,'0'0,"-25"0,25 0,0 0,0 0,0 0,0 0,0 0,0 0,0 0,0 0,0 0,0 0,0 0,0 0,0 0,0 0,0 0,0 0,0 0,0 25,0-25,0 0,0 0,0 25,0-25,25 0,-25 25,0-25,0 0,24 0,-24 0,0 0,0 0,0 0,25 0,-25 0,25 0,-25 0,25-25,-25 0,25 25,-1-25,1 0,0 1</inkml:trace>
  <inkml:trace contextRef="#ctx0" brushRef="#br0" timeOffset="103130.8987">10766 5110,'0'0,"0"0,0 0,0-25,0 25,0 0,0 0,0 0,0 0,0 0,0 0,0 0,0 0,0 0,0 0,0 0,0 0,0 0,24 25,-24-25,0 25,0-25,25 0,-25 24,0-24,25 25,-25-25,0 0,25 25,-25-25,0 0,0 0,25 0,-25 0,0 0,24 0,-24 0,0 0,25-25,-25 25,25-25,0 1,-25-1,25 25,-1-25</inkml:trace>
  <inkml:trace contextRef="#ctx0" brushRef="#br0" timeOffset="105366.0266">14065 5159,'0'0,"0"0,0 0,0 0,0 0,0 0,0 0,0 0,0 0,0 0,0 0,0 0,0 0,0 25,0-25,0 0,24 25,-24-25,0 0,0 25,0-25,0 0,0 0,25 0,-25 0,0 0,0 0,25 0,-25 0,25-25,0 25,-1-25,1 0</inkml:trace>
  <inkml:trace contextRef="#ctx0" brushRef="#br0" timeOffset="111119.3556">17736 5407,'0'0,"0"0,0-24,0 24,-25-25,25 25,-25-25,25 25,-25 0,25-25,-25 25,1 0,24-25,-25 25,25 0,-25 0,25 0,-25-24,0 24,25 0,-24 0,-1 0,25 24,-25-24,0 0,25 0,-25 25,1-25,24 25,-25 0,0-25,25 25,-25-1,25 1,0 0,-25 0,25 0,0-25,0 24,0 1,0 0,0-25,0 25,0-25,25 25,-25-1,25-24,-25 0,25 25,-25-25,25 0,-1 25,-24-25,25 0,0 0,-25 0,25 0,0-25,-1 25,1 0,-25-25,25 25,0-24,-25 24,25-25,-25 25,24-25,-24 0,25 25,-25-25,25 1,-25-1,0 25,0-25,0 0,0 25,0-25,0 25,0-24,0 24,0 0,0 0,0-25,0 25,0 0,0 0,0 0,0 0,0 0,0 0,0 0,0 0,0 25,0-25,0 0,0 24,0-24,0 25,0 0,0 0,25 0,-25-1,0 1,0 0,25 0,-25-25,0 25,0-1,25 1,-25-25,24 25,-24-25,25 0,0 0,-25 0,25 0,0 0,-1 0,26-25</inkml:trace>
  <inkml:trace contextRef="#ctx0" brushRef="#br0" timeOffset="116892.6859">20067 3969,'0'-25,"0"25,0 0,0 0,0-25,0 25,0 0,0 0,0 0,0 0,0 0,-24 0,24 25,0-25,0 25,-25 0,0-1,0 1,0 0,1 25,-1-1,0-24,-25 25,25-1,-24 1,24-25,0 24,0-24,1 0,-1 0,0-25,25 24,-25-24,25 25,0-25,0 0,0 0,0 0,0 0,0 0,0-25,0 25,0-24,-25 24,25-25,0 0,0 0,0 25,0-25,0 1,0-1,0 0,25 0,-25 0,0 25,0-24,0 24,0-25,0 25,0 0,0 0,0 0,0 0,0 0,25 0,-25 25,0-25,0 24,0-24,25 25,-25 0,0 0,0 0,0-1,0 1,0 0,0 0,0 24,0-24,0 0,0 0,0-25,0 25,0-1,0-24,25 0,-25 0,24 0,-24 0,25 0,0-24,0-1,24 0,1 0,0 0,-1-24</inkml:trace>
  <inkml:trace contextRef="#ctx0" brushRef="#br0" timeOffset="129150.387">13296 5531,'0'-24,"0"24,0 0,0-25,0 25,0-25,0 25,0 0,-25-25,25 25,-25-25,25 25,-25 0,25 0,0 0,-25-24,25 24,0 0,-24 0,24 0,-25 0,25 0,0 0,-25 24,25-24,-25 0,25 25,-25-25,25 25,0-25,-24 25,24-25,0 25,-25-1,25-24,0 25,0-25,0 25,0 0,0-25,0 25,0-25,0 24,25-24,-25 0,0 25,24-25,-24 0,0 0,25 0,-25 0,25 0,-25 0,0 0,25 0,-25 0,25-25,-25 25,0-24,24 24,-24 0,0-25,25 25,-25-25,0 0,0 25,25-25,-25 25,0-24,0 24,0 0,0-25,0 25,0 0,0 0,0 0,0-25,0 25,0 0,0 0,0 0,0 0,0 0,0 0,0 25,0-25,0 0,0 0,0 25,0-25,0 24,25 1,-25-25,0 25,25 0,-25 0,0-25,24 24,-24 1,25-25,-25 0,25 25,-25-25,25 0,0 0,-1 25</inkml:trace>
  <inkml:trace contextRef="#ctx0" brushRef="#br0" timeOffset="130742.478">8087 5259,'0'0,"0"-25,-25 25,25 0,0 0,0 0,0 0,0 0,0 0,0 0,0 0,0 0,0 0,0 0,0 25,0-25,0 0,0 24,25 1,-25 0,0 0,24 0,-24-1,0 26,0-25,25 24,-25 1,0-25,25 24,-25-24,0 25,0-25,0-1,25 1,-25 0,0 0,0-25,0 25,0-25</inkml:trace>
  <inkml:trace contextRef="#ctx0" brushRef="#br0" timeOffset="131110.4991">8211 5680,'0'0,"0"0,25-25,-25 25,0 0,0-24,24 24,-24-25,25 25,-25 0,0-25,25 25,-25 0,25 0,-25 0,25 0,-25 0,24 0,1 0,-25 0,25 25,-25-25,25 25,-25-1,25-24,-25 25,0 0,0 0,0 0,0-25,0 24,0 1,0 0,-25 0,25-25,-25 25,25 0,-25-25,25 24,-25-24,25 25,-24-25,24 0,-25 0,0 0,25 0,-25 0,0 0,25 0,-24-25,-1 25</inkml:trace>
  <inkml:trace contextRef="#ctx0" brushRef="#br0" timeOffset="131946.5469">9897 5531,'0'0,"0"0,0 0,0-24,0 24,0 0,0-25,0 25,0-25,0 25,0-25,0 25,0-25,0 25,-24-24,24 24,0-25,-25 25,25 0,-25 0,25 0,-25 0,25 0,-25 0,1 0,24 0,-25 25,0-25,25 24,-25-24,0 25,25 0,-24 0,24 0,-25-1,25 1,0 0,-25 0,25 0,0-1,0 1,0 0,25-25,-25 25,25 0,-25-25,24 0,-24 24,25-24,-25 0,25 0,-25 0,25 0,0 0,-25 0,24-24,1 24,-25-25,25 25,0-25,-25 25,25-25,-25 25,24-25,-24 1,0-1,0 25,25-25,-25 0,0 0,0 25,0-24,0 24,0-25,0 25,0 0,0 0,0 0,0 0,0 0,0 0,0 0,0 0,0 0,0 25,0-25,0 24,0-24,0 25,0-25,0 25,0 0,25 0,-25-25,0 24,25 1,-25-25,25 25,-25-25,24 0,1 25,-25-25,25 0,0 0</inkml:trace>
  <inkml:trace contextRef="#ctx0" brushRef="#br0" timeOffset="132985.6063">15727 5432,'0'0,"0"-25,0 25,0-24,0-1,0 25,0-25,0 0,0 25,0-25,0 25,0 0,0 0,0-24,0 24,-25 0,25 0,0 0,0 0,0 24,0-24,0 0,0 25,0 0,0 0,0 0,0-1,0 1,25 25,-25-25,0-1,0 26,0-25,0 0,0 24,0-24,0 0,0 0,24-1,-24-24,0 25,0 0,0-25,0 0,0 25,0-25,0 0</inkml:trace>
  <inkml:trace contextRef="#ctx0" brushRef="#br0" timeOffset="133259.622">15776 5680,'0'0,"0"-25,0 25,0 0,0-24,0 24,25-25,-25 25,0 0,25-25,-25 25,25 0,-25-25,0 25,24 0,1 0,-25 0,25 0,-25 0,25 0,0 25,-25-25,24 0,1 25,-25-25,0 25,25-25,-25 24,0 1,0-25,0 25,0 0,0-25,-25 25,25-1,-25-24,1 25,-1 0,25-25,-25 25,0-25,0 0,1 25,-1-25,0 0</inkml:trace>
  <inkml:trace contextRef="#ctx0" brushRef="#br0" timeOffset="153561.7832">21754 4762,'0'-24,"0"24,25-25,-25 25,0-25,0 25,0 0,0-25,0 25,0 0,-25 0,25 0,-25 25,25-25,-25 0,1 25,-26 0,25-1,-24 1,-1 25,25-25,-24 24,-1-24,0 25,1-1,-1-24,1 25,-1-25,25-1,0 1,1 0,-1-25,0 25,0-25,25 25,0-25,0 0,0 0,0 0,0-25,0 25,0 0,25-25,-25 25,0-25,25 0,-25 1,0 24,25-25,-25 0,0 0,24 25,-24-25,0 1,0 24,0-25,0 25,25-25,-25 25,0 0,0 0,0 0,0-25,0 25,0 0,0 0,0 0,0 0,0 0,0 25,0-25,0 25,0-25,0 25,0-1,0 1,0 25,-25-25,25-1,0 26,-24-25,24 24,0-24,0 0,0 0,0 0,0-25,0 24,0-24,24 0,1 0,0 0,0 0,0-24,24 24,1-25</inkml:trace>
  <inkml:trace contextRef="#ctx0" brushRef="#br0" timeOffset="158780.0817">18232 11212,'25'0,"24"-25,1 0,-1 0,1 0,24 1,-24-1,24 0,1 0,-26 0,26 1,-25-1,24 0,-24 0,-1 25,26-25,-26 1,-24 24,25-25,-26 25,1-25</inkml:trace>
  <inkml:trace contextRef="#ctx0" brushRef="#br0" timeOffset="159182.1047">18331 10964,'25'-25,"-25"25,0 0,0 0,0-25,0 25,0 0,0 0,0 0,0 0,0 0,0 0,0 0,0 25,-25-25,25 25,0-1,-25 1,0 0,1 25,24-26,-25 26,0-25,0 25,0-26,1 1,24 25,0-50,-25 25,25-1,0-24,0 25,25-25,-25 0,24 0,-24 0,25 0,0 0,25 0,-26 0,26 0,0-25,-1 25,1-24,-1 24</inkml:trace>
  <inkml:trace contextRef="#ctx0" brushRef="#br0" timeOffset="169716.7072">8955 4093,'25'0</inkml:trace>
  <inkml:trace contextRef="#ctx0" brushRef="#br0" timeOffset="170027.725">9277 4167,'0'0,"0"25,0-25,0 25,0-25,0 25,0-1,25 1,-25 0,0 0,0 0,0-1,0-24,0 25,25 0,-25 0</inkml:trace>
  <inkml:trace contextRef="#ctx0" brushRef="#br0" timeOffset="170224.7363">9054 4713,'0'0,"0"0,0 0,0 0,0 0,0-25,0 25,25 0,0-25,-1 25,1-25,0 25,25-24,-26-1,26 0,0 0</inkml:trace>
  <inkml:trace contextRef="#ctx0" brushRef="#br0" timeOffset="170541.7544">10914 3919,'0'-25,"0"25,0-24,25 24,-25 0,25-25,0 25,-25-25,25 25,-1-25,1 0,0 25,0-24,0 24,24-25,-49 25,25-25,0 25,0 0,-1-25,-24 25,25 0,-25 0,0 0,0 0,0 0,0 0,0 0,0 0</inkml:trace>
  <inkml:trace contextRef="#ctx0" brushRef="#br0" timeOffset="170680.7624">11212 3696,'0'0,"-25"0,25 0,0 0,-25 0,25 0,0 25,0-25,0 0,0 0,0 25,0-25,-24 24,24 1,0-25,0 25,0 0,0 0,0-1,0 1,0 0,24 0,-24 0,0-1,0 1,0-25,25 25,-25 0</inkml:trace>
  <inkml:trace contextRef="#ctx0" brushRef="#br0" timeOffset="170892.7745">11237 3870,'0'-25,"0"25,0-25,0 25,0 0,0 0,0 0,0 0,0 0,0 0,0 25,0-25,0 25,25-25,-25 24,0 1,0 0,0-25,0 25,0 0,0-1,0 1,0 0,0 0,0-25,0 25,0-1,0-24</inkml:trace>
  <inkml:trace contextRef="#ctx0" brushRef="#br0" timeOffset="171055.7838">11063 4291,'0'25,"0"-25,0 0,0 0,0 0,0 0,0 0,0-25,25 25,-25 0,25 0,0-25,-1 1,26 24,-25-25,24 0,1 0,25 0,-26 1,26-26,-1 25</inkml:trace>
  <inkml:trace contextRef="#ctx0" brushRef="#br0" timeOffset="171435.8056">14189 3795,'-25'0,"25"0,0 0,0 0,0 0,0 0,0 0,0 0,0-25,0 25,25 0,-1 0,1-24,0 24,0 0,0-25,24 25,-24 0,0-25,24 25,-24 0,0-25,25 25,-25 0,-1-25,-24 25,25 0,0 0</inkml:trace>
  <inkml:trace contextRef="#ctx0" brushRef="#br0" timeOffset="171595.8147">14511 3646,'-25'0,"25"0,-25 0,25 0,0 0,0 0,0 0,0 0,0 25,0-25,0 0,0 0,0 25,0-25,0 25,0 0,0-1,0-24,0 25,0 0,0 0,0 0,0-1,0 1,0 0,0 0,0 0</inkml:trace>
  <inkml:trace contextRef="#ctx0" brushRef="#br0" timeOffset="171835.8284">14710 3646,'0'-25,"0"25,0 0,0-24,0 24,0 0,0 0,0 0,0 0,0 0,0 0,0 24,0-24,24 25,-24-25,0 25,25 0,-25-25,0 25,0 0,0-1,0 1,0 0,25 0,-25 0,0-25,0 24,0 1,0-25,0 25</inkml:trace>
  <inkml:trace contextRef="#ctx0" brushRef="#br0" timeOffset="172040.8402">14933 3572,'0'0,"0"0,0 0,0 0,0 0,0 0,0 0,0 0,0 0,0 0,0 0,0 25,0-1,25-24,-25 25,0 0,0 0,24 0,-24 0,0-1,0 1,25 0,-25 0,0 0,0-1,0 1,0 0,0-25</inkml:trace>
  <inkml:trace contextRef="#ctx0" brushRef="#br0" timeOffset="172251.8522">14387 4341,'0'0,"-25"0,0 25,25-25,0 0,0 0,0 0,0-25,25 25,-25 0,25 0,25-25,-26 25,26-25,0 0,-1 1,26-1,-1 0,1 0,-1 0,25 1,-24-26,24 25</inkml:trace>
  <inkml:trace contextRef="#ctx0" brushRef="#br0" timeOffset="172656.8754">18157 3671,'0'0,"0"0,0 0,0 0,0 0,0 0,25 0,-25 0,25 0,0 0,0-25,24 25,-24 0,0-25,24 25,1-24,-25 24,24-25,-24 25,25 0,-25-25,-1 25,1 0,0-25</inkml:trace>
  <inkml:trace contextRef="#ctx0" brushRef="#br0" timeOffset="172847.8863">18381 3646,'0'0,"0"0,0 0,0 0,0 0,0 0,0 0,0 0,0 25,0-25,0 25,0-25,0 25,24 0,-24-1,0 1,0 0,0 0,25-25,-25 25,0-1,25 1,-25 0,0-25,0 25,25 0,-25-25</inkml:trace>
  <inkml:trace contextRef="#ctx0" brushRef="#br0" timeOffset="173144.9033">18653 3646,'0'0,"0"-25,0 25,0 0,0 0,0 0,0 0,0 0,0 0,0 0,0 0,0 25,0-25,0 25,0-25,25 25,-25 0,0 0,25-1,-25-24,25 25,-25 0,0-25,25 25,-25-25,24 25,1-25,-25 0,25 0,0 0,-25 0,25 0,0-25,-1 25,1-25,0 0,0 0,0 1,24-1,-24 0,0-25,-25 25,25 1,-25 24,24-25,-24 0,0 0,0 25,0 0,-24-25</inkml:trace>
  <inkml:trace contextRef="#ctx0" brushRef="#br0" timeOffset="173379.9168">18430 4366,'0'0,"0"0,0 24,0-24,0 0,0-24,25 24,0 0,0-25,-1 25,1-25,25 0,-1 0,1 1,24-1,1-25,-25 25,24 1,0-26,1 25,-1 0,1 1,-26-1,1 0,-1 25,1-25,-25 25,0 0</inkml:trace>
  <inkml:trace contextRef="#ctx0" brushRef="#br0" timeOffset="176412.0902">12824 3200,'0'0,"-24"0,24-25,0 25,0 0,-25-25,25 25,0-25,0 1,0 24,0-25,0 0,25 0,-25 0,24 25,-24-24,25-1,-25-25,25 25,0 1,0-1,24-25,-24 25,25-24,-1 24,26-25,-26 25,26-24,-1-1,0 1,1 24,24-25,0 1,1-1,-1 0,25 26,0-26,0 25,0-24,0 24,25 0,0 0,-1 0,-24 1,25-1,0 25,0-25,0 25,0 0,-1 0,1 0,0 0,-25 0,25 0,-25 25,0-25,0 25,0-25,0 24,0 1,-25 0,0 0,1 0,-1-1,-25 26,1-25,-1 24,1-24,-26 25,1-1,-1-24,1 25,0-1,-26-24,1 25,0-25,0-1,0 26,-1-25,-24 0,25-25,-25 25,25-1,-25 1,25-25,-25 25,0-25,0 0</inkml:trace>
  <inkml:trace contextRef="#ctx0" brushRef="#br0" timeOffset="177768.1677">8905 3572,'25'-25,"0"0,0-24,24 24,1-25,-1 25,1-24,24-1,1 1,-1-1,26 0,-26 1,50-1,-25 1,0-1,25 0,0 1,0 24,1-25,-1 26,24-1,-24 0,0 0,25 0,0 0,-25 25,25-24,0 24,-25 0,25 0,-1 0,1 0,-25 0,25 0,-25 0,25 24,-25-24,0 25,0-25,-25 25,25 0,-25 0,1 0,-1-1,-25 1,26 25,-26-25,0-1,1 26,-1-25,-24 24,-1 1,26-25,-50 24,24 1,1 0,-25-1,-1-24,1 25</inkml:trace>
  <inkml:trace contextRef="#ctx0" brushRef="#br0" timeOffset="203227.6239">23763 9872,'-25'-25,"1"25,-1-24,25 24,-25 0,0-25,25 25,-25 0,25 0,0 0,0 0,0 0,0 0,0 0,0 0,0 25,0-25,0 24,0 1,25 0,-25 0,0 0,0-1,25 26,-25-25,0 25,0-26,0 26,0-25,25 0,-25-1,0 1</inkml:trace>
  <inkml:trace contextRef="#ctx0" brushRef="#br0" timeOffset="203444.6364">23813 9872,'0'0,"0"0,0-25,25 25,-25 0,0 0,0 25,0-25,0 25,24-25,-24 25,0 0,0-1,25 1,-25 0,0 0,0 0,0 24,0-24,25 0,-25 0,0 0,0-1,0-24</inkml:trace>
  <inkml:trace contextRef="#ctx0" brushRef="#br0" timeOffset="203727.6525">23689 10517,'-25'25,"0"0,0-25,25 25,-24-25,-1 24,25-24,-25 0,0 25,25-25,0 0,0 25,0-25,0 0,0 0,0 0,0 0,25 0,-25-25,25 25,0 0,24-25,-24 25,25-24,-1-1,1 0,-1 0,1 0,24-24,-24 24,25 0,-26-24,1 24,-1 0,1 0,0 0,-26 25,1-24,0 24,0 0,-25 0,0 0,0 0,0 0,0 0,0 0,0 0,0 0,0 0</inkml:trace>
  <inkml:trace contextRef="#ctx0" brushRef="#br0" timeOffset="212530.156">22573 11782,'24'-25,"-24"1,0 24,0-25,0 0,0 25,0-25,0 0,0 1,0-1,0 25,-24-25,24 0,-25 25,0-25,25 25,-25-24,0 24,25 0,-24 0,-1 0,25 0,-25 0,0 24,25-24,-25 25,1 0,24 0,-25-25,25 25,-25-1,25 1,0 0,0 0,0 0,25-1,-25 1,0-25,25 25,-25-25,24 25,1-25,-25 0,25 0,0 0,0 0,-25 0,24-25,1 25,0 0,-25-25,25 0,0 25,-25-24,24-1,1 0,-25 0,0 25,0-25,0 1,0 24,0-25,0 25,0 0,0-25,0 25,0 0,0 0,0 0,0 0,0 0,0 25,0-25,0 25,0-25,0 24,0 1,0 0,25 25,-25-26,0 1,0 25,25-25,-25-1,0 1,0 25,0-25,25-1,-25 1,0 0,0-25,0 25,24 0,-24-25</inkml:trace>
  <inkml:trace contextRef="#ctx0" brushRef="#br0" timeOffset="212808.1719">22250 12477,'0'0,"0"0,0 0,0 0,0 0,25 0,-25 0,25-25,0 25,-1 0,26-25,-25 25,24-25,26 1,-26-1,26 0,-1 0,1 0,-1 1,0-1,1 0,-1 0,-24 0,0 25,-1-25,1 1,-25 24,-1 0,-24 0,25-25,-25 25,0 0,-25 0</inkml:trace>
  <inkml:trace contextRef="#ctx0" brushRef="#br0" timeOffset="219573.5589">21308 14362,'-25'0,"25"0,-25 0,25-25,0 25,-25-25,25 25,0-25,0 25,0-24,0 24,0-25,0 25,0-25,0 25,0-25,25 0,0 25,-25-24,25-1,-1 25,1-25,0 25,-25-25,25 25,0 0,-1 0,1 0,-25 0,25 25,-25-25,0 25,0 0,0-25,0 24,0 1,0 0,0 0,-25 0,25-1,-25 1,25 0,0-25,-24 25,24 0,0-25,0 0,-25 0,25 0,0 0,0 0,0 0,0 0,0 0,0 0,0 0,0 0,25-25,-25 25,24 0,-24-25,25 25,-25 0,25-25,-25 25,25 0,0 0,-25 25,24-25,-24 0,25 25,-25-25,25 25,-25-25,0 25,0-1,0-24,0 25,0 0,0 0,0 0,0-25,-25 24,25 1,-25-25,25 25,-24-25,-1 0,25 25,-25-25,0 0,25 0,-25 0,25 0</inkml:trace>
  <inkml:trace contextRef="#ctx0" brushRef="#br0" timeOffset="219765.5699">21704 14089,'25'0,"0"25,0-25,0 0,-1 0,1 25,0-25,0 24,0-24,-1 25,1-25,0 25,0 0,0-25,0 0,-25 25,24-1,1-24</inkml:trace>
  <inkml:trace contextRef="#ctx0" brushRef="#br0" timeOffset="219962.5811">22101 14015,'-24'24,"24"-24,0 25,0 0,0 0,0 0,-25-1,25 1,0 0,0 0,-25 0,25-1,0 1,0 0,0 0,-25-25,25 25</inkml:trace>
  <inkml:trace contextRef="#ctx0" brushRef="#br0" timeOffset="220313.6012">22275 13915,'25'0,"-25"-24,0 24,25-25,-1 25,-24-25,25 25,0-25,-25 25,25 0,0 0,-25 0,24 0,1 0,-25 0,25 0,-25 25,0-25,0 25,0-25,0 25,0-25,0 24,0 1,0-25,0 25,0-25,-25 25,25-25,0 0,0 0,0 0,0 0,0 0,0 0,0 0,25 0,-25 0,25 0,-25 0,25 0,-25 0,24 25,1-25,-25 0,25 0,-25 0,25 24,-25-24,0 25,0-25,0 25,0-25,0 25,0 0,0-25,-25 24,0 1,25 0</inkml:trace>
  <inkml:trace contextRef="#ctx0" brushRef="#br0" timeOffset="220576.6162">21779 14833,'-50'25,"25"0,25 0,-24-25,-1 24,25-24,0 0,0 0,0 0,0 0,25 0,-25 0,24 0,1-24,25-1,-25 25,24-25,1-25,24 26,1-1,-1 0,1-25,-1 1,25 24,0-25,-24 26,24-26,0 25,-24-24,-1 24,0 0,1 0,-25 0,-1 0,-24 1,25 24,-50-25,24 25,-24 0,25 0,-25 0,0 0,-25 0,25 0</inkml:trace>
  <inkml:trace contextRef="#ctx0" brushRef="#br0" timeOffset="228290.0574">20737 4564,'0'-25,"-25"0,25 1,0 24,0 0,0-25,0 25,0 0,0 0,0 0,0 0,0 0,0 0,0 25,0-25,0 0,0 24,0 1,0 0,0 0,0 24,25-24,-25 25,0-1,25 26,-25-25,0 24,0 0,0-24,0 24,0 1,0 24,0-25,25 1,-25-1,0 1,0-1,24 0,-24 1,0-1,25-24,-25 24,25-24,-25 24,0-24,25 0,-25 24,0-24,25-1,-25 1,0-1,0 1,0 0,25-26,-25 26,0-25,0 24,0-24,0 0,0-25,0 25,0 0</inkml:trace>
  <inkml:trace contextRef="#ctx0" brushRef="#br0" timeOffset="229787.1431">22027 5383,'0'-25,"0"0,0 25,0-25,0 25,-25-25,25 1,-25 24,0-25,25 25,-24 0,24 0,-25-25,0 25,0 0,25 0,-25 0,1 25,24-25,-25 25,0-25,0 24,0 1,25 0,-24 0,24 0,-25 24,25-24,0 0,0 0,0-1,0 1,25 0,-25 0,24-25,-24 25,25-1,-25-24,25 0,-25 25,25-25,-25 0,25 0,-1 0,-24 0,25-25,0 25,-25-24,25 24,0-25,-25 25,24-25,-24 0,0 25,25-25,-25 1,0 24,0-25,0 0,0 25,0-25,0 25,0-25,0 25,0 0,0 0,0 0,0 0,0 0,0 0,0 0,0 0,0 25,0-25,0 0,0 25,25 0,-25 0,0-1,0 1,25-25,-25 25,0 0,25 0,-25-1,25 1,-1-25,-24 25,25-25,-25 25,25-25,0 0,0 25,-25-25,24 0,1-25,-25 25,25 0,0-25,0 25,-25-25,24 0,1 1,-25-1,25 0,0 0,-25-24,25 24,-25-25,0 1,24 24,-24-25,0 1,0 24,0-25,0 25,-24-24,24 24,0 0,-25 25,25-25,0 25,0-24,0 24,0 0,0 0,0 0,0 24,-25-24,25 25,0 0,0 0,0 0,0-1,0 26,25-25,-25 24,0-24,25 25,-25-25,0-1,0 26,0-25,24 0,-24-1,0 1,0 0,0-25,25 25,-25-25,0 25,0-25,0 0,0 24,0-24,0 0,25 0,-25 0,0 0,0-24,0 24,0 0,0-25,0 25,0-25,0 0,25 25,-25-25,0 1,25-1,-25 0,24 25,-24-25,25 0,-25 25,25-24,0 24,-25 0,25 0,-1 0,-24 0,25 0,0 0,0 24,-25-24,25 25,-1 0,-24-25,25 25,-25 0,0-25,0 24,0 1,0-25,-25 25,25 0,-24-25,-1 25,0-1,0-24,-24 25,24-25,-25 0,1 25,24-25,-25 0,25 0</inkml:trace>
  <inkml:trace contextRef="#ctx0" brushRef="#br0" timeOffset="232789.3148">17066 8384,'0'0,"0"0,0 0,0 0,0 0,0 0,0 0,0 0,0 0,0 0,0 0,0 0,0 0,0 0,0 0,0 0,0 0,0 0,0 0,0 0,0 0,0 0,0 0,0 0,0 0,0 0,0 0,0 0,0 0,0 25,0-25,0 0,0 0,0 0,0 0,0 0,0 0,0 0</inkml:trace>
  <inkml:trace contextRef="#ctx0" brushRef="#br0" timeOffset="234077.3884">21928 6052,'0'0,"0"0,24 0,1 0,0 0,25 0,-25 0,24 0,1 0,24 0,-24-24,24 24,1 0,24-25,-25 25,25-25,-24 25,24-25,-25 25,1 0,-1-25,1 25,-26 0,26-24,-50 24,-1 0,1 0,0 0,0 0,-25 0,0 0,0 0,0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52:11.040"/>
    </inkml:context>
    <inkml:brush xml:id="br0">
      <inkml:brushProperty name="width" value="0.05292" units="cm"/>
      <inkml:brushProperty name="height" value="0.05292" units="cm"/>
      <inkml:brushProperty name="color" value="#FF0000"/>
    </inkml:brush>
  </inkml:definitions>
  <inkml:trace contextRef="#ctx0" brushRef="#br0">9922 1091,'0'0,"0"0,0-24,-25 24,25 0,0 0,0 0,0 0,0 0,0 0,0 0,0 0,0 0,0 0,0 24,0 1,0 0,25 0,0 24,-25 1,25 0,0-1,-1 26,1-1,25 0,-25 26,-1-1,1-25,0 26,0-1,0 0,-1 0,-24-24,25 24,0-25,-25 1,25-1,0 1,-25-26,25 26,-25-26,24 26,-24-26,25 1,-25 24,25-24,-25-1,25 1,-25 0,0-1,25 1,-25-25,0 24,24-24,-24 25,0-26,25 1,-25 0,0 0,0 0,0-25</inkml:trace>
  <inkml:trace contextRef="#ctx0" brushRef="#br0" timeOffset="424.0243">10642 2084,'0'0,"0"0,-25 0,25 0,0 0,0 0,0 0,0 0,0 0,0 0,0 0,0 0,0 24,0-24</inkml:trace>
  <inkml:trace contextRef="#ctx0" brushRef="#br0" timeOffset="668.0382">11411 2902,'0'0,"0"0,0 0,0 0,0 0,0 0,-25 0,25 0</inkml:trace>
  <inkml:trace contextRef="#ctx0" brushRef="#br0" timeOffset="1672.0957">13271 1265,'0'-25,"0"0,0 25,0-24,0 24,0 0,0 0,0 0,0-25,0 25,0 0,0 0,0 0,0 25,0-25,0 0,0 24,25-24,-25 25,0 0,24 0,-24 24,25 1,0 0,-25 24,25 0,-25 1,25-1,-25 1,0 24,24 0,-24 0,0-24,25 24,-25 0,0 0,0-24,0 24,25-24,-25-1,0 0,0 1,0-1,25-24,-25 24,0-24,0-1,0 26,0-26,25 1,-25-25,0 24,0 1,25-25,-25 0,0 24,24-24,-24 0,0 0,0-25,25 25</inkml:trace>
  <inkml:trace contextRef="#ctx0" brushRef="#br0" timeOffset="3420.1957">16694 1042,'0'-25,"0"25,-25 0,25 0,0-25,0 25,0 0,0 0,0 0,0 0,0 0,0 0,0 0,0 25,0-25,0 25,0 0,0-1,0 26,25 0,-25-1,0 26,25-1,-25 25,0 0,0 1,0-1,25 25,-25 0,0 0,0-25,0 25,0-25,0 25,0-24,24-1,-24 25,0-50,0 26,0-1,25-25,-25 25,0-24,0 24,25-25,-25 1,0-1,25 1,-25-1,25 1,-25-26</inkml:trace>
  <inkml:trace contextRef="#ctx0" brushRef="#br0" timeOffset="5093.2913">19968 372,'25'0,"-25"-25,0 25,0 0,0 0,0 0,0 0,0 0,0 0,0 25,0 0,-25 0,0-1,25 1,-24 25,-26 0,25-1,0 26,-24-26,-1 26,25-1,-24-24,24 24,0-24,0-1,0-24,1 0,24 0,-25-1,25-24,0 0,0 25,0-25,0 0,0-25,0 25,0 0,0-24,0-1,0 0,0 0,0 0,0-24,25 24,-25 0,0-24,24 24,-24-25,0 25,25 1,-25-1,0 0,0 25,25-25,-25 25,0 0,0 0,0-25,0 25,0 0,0 0,0 25,0-25,0 25,0-25,25 25,-25 0,0-1,0 26,0-25,0 0,25 24,-25-24,0 0,0 0,0-1,0 1,24 0,-24-25,25 25,-25-25,25 0,0 0,0 0,-1 0</inkml:trace>
  <inkml:trace contextRef="#ctx0" brushRef="#br0" timeOffset="8624.4933">14660 2902,'0'0,"0"0,0 0,0 0,0 25,0-25,0 0,0 0,0 25,0-25,0 25,25-1,-25-24,0 25,25 0,-25-25,0 25,24-25,-24 25,0-25,25 0,-25 24,25-24,-25 0,0 0,25 0,-25 0,25-24,-1 24,-24 0,25-25,-25 25,25 0,0-25,0 25,-25-25,24 0,1 25,0-24,0 24,0-25,-1 25,1-25,0 25,0 0,0-25,-1 25,-24 0,25 0,0 0,0 0,-25 0,25 0,-25 0,24 0,1 25,-25-25,25 0,-25 25,25-25,-25 25,25-25,-25 0,24 0,-24 24,25-24,-25 0,25 0,-25 0,25 0,-25 0,25 0,-1 0,-24 0,25 0,0 0,0-24,-25 24,25 0,0 0,-1-25,1 25,0 0,0 0,0 0,-25 0,24 0,1 0,-25 0,25 0</inkml:trace>
  <inkml:trace contextRef="#ctx0" brushRef="#br0" timeOffset="10972.6276">10493 2753,'0'0,"0"0,-25 25,25-25,0 0,-25 25,25-25,0 25,0-25,-25 25,25-25,0 0,0 24,0-24,0 0,0 25,0-25,25 0,-25 0,25 0,0 0,-25 0,25 0,-1 0,26 0</inkml:trace>
  <inkml:trace contextRef="#ctx0" brushRef="#br0" timeOffset="11389.6515">13122 2877,'0'0,"0"0,0 0,-25 0,25 0,0 0,0 0,0 0,0 0,0 0,0 0,0 0,0 0,0 0,0 0,0 0,0 0,25 0,0 0,-25 0,25 0</inkml:trace>
  <inkml:trace contextRef="#ctx0" brushRef="#br0" timeOffset="15643.8948">7938 2133,'0'0,"0"0,-25-25,25 25,0 0,-25-24,25 24,0 0,-25-25,25 25,0 0,0 0,0 0,-24 0,24 0,0 0,0 0,0 0,0 0,0 0,0 0,0 0,0 25,0-1,24-24,-24 25,0 25,25-25,-25-1,0 26,25 0,-25-26,25 26,-25 0,25-26,-25 26,24-25,-24 0,0-1,25 1,-25 0,0 0,25 0,-25-25</inkml:trace>
  <inkml:trace contextRef="#ctx0" brushRef="#br0" timeOffset="15955.9127">8012 2580,'0'-25,"0"25,0-25,0 25,0 0,0-25,0 25,0-25,0 25,0 0,25-24,-25-1,25 25,0-25,-1 25,-24-25,25 25,0-25,0 25,0 0,0 0,-1 0,1 0,0 0,0 0,0 25,-25-25,24 25,1-25,-25 25,0 0,0-1,0-24,0 25,0 0,0 0,-25-25,1 25,-1-1,25 1,-25-25,0 25,0-25,1 25,-1-25,0 0,-25 25,25-25,1 0,-1-25,0 25</inkml:trace>
  <inkml:trace contextRef="#ctx0" brushRef="#br0" timeOffset="16759.9586">9476 2282,'0'0,"-25"0,25 0,0-25,0 25,0 0,-25 0,25 0,0 0,0 0,0 0,0 0,0 0,0 0,25 0,-25 25,0-25,25 0,-25 25,0 0,25-25,-25 24,24 1,-24 0,25 0,-25 0,0-1,25-24,-25 25,0 0,0-25,25 25,-25-25,0 0,0 0,0 25,0-25,0 0,0 0,0 0,0 0,0-25,0 25,0 0,0-25,0 25,0-25,-25 0,25 1,0 24,0-25,0 0,25 0,-25 0,0 1,25-1,-25 25,24-25,-24 25,25 0,-25-25,25 25,0 0,-25 0,25 25,-1-25,-24 0,25 25,0 0,-25-1,25 1,-25-25,25 25,-25 0,0 0,0-1,24 1</inkml:trace>
  <inkml:trace contextRef="#ctx0" brushRef="#br0" timeOffset="17372.9937">11336 2059,'-25'-25,"25"25,0 0,-25-25,25 25,0 0,0 0,0-25,-24 25,24 0,0 0,0 0,0 0,0 0,0 25,0-25,0 0,0 25,24 0,-24 0,0-1,0 26,25-25,-25 24,0 1,0 0,0-1,25 26,-25-51,0 26,0 0,0-1,0-24,0 0,0 0,0 0,25-1</inkml:trace>
  <inkml:trace contextRef="#ctx0" brushRef="#br0" timeOffset="17620.0078">11386 2654,'0'-25,"0"25,0-25,0 25,25-24,-25 24,0-25,24 25,-24-25,25 25,-25-25,25 25,-25 0,25 0,0-25,-25 25,24 0,1 25,-25-25,25 0,-25 25,25-25,-25 25,25-25,-25 25,0-1,0-24,0 25,0 0,0 0,0-25,0 25,0 0,-25-25,25 24,-25-24,0 0,25 25,-25-25,1 0,-1 0</inkml:trace>
  <inkml:trace contextRef="#ctx0" brushRef="#br0" timeOffset="17948.0266">11931 1935,'0'0,"25"0,-25 0,0 0,0 0,0 0,0 0,0 0,25 25,-25-1,0 1,0 0,25 0,-25 24,25-24,-25 0,24 25,-24-1,25-24,-25 25,25-26,-25 1,25 25,-25-25,0-1,25 1,-25 0,0-25,24 25,-24-25,0 0,0 25,25-25,-25 0,0 0</inkml:trace>
  <inkml:trace contextRef="#ctx0" brushRef="#br0" timeOffset="18184.0401">12204 2356,'0'-24,"0"24,0 0,0-25,0 25,0-25,0 25,0 0,0-25,0 25,25 0,-25-25,25 25,-25 0,25 0,-25 0,24 0,1 0,0 0,0 25,0-25,-1 25,-24-25,25 25,0 0,-25-1,25 1,-25 0,0-25,25 25,-25 0,0-1,0-24,0 25,-25 0,0-25,25 25,-25-25,0 25,25-25,-24 0,-1 24,25-24,-25 0</inkml:trace>
  <inkml:trace contextRef="#ctx0" brushRef="#br0" timeOffset="19332.1058">14065 2381,'-25'0,"-25"-25,25 1,1-1,-1 0,-25 25,25-25,1 25,-1-25,0 25,0 0,0 0,25 0,-24 0,24 0,-25 25,25-25,0 25,-25 0,25 0,0-1,0 26,0-25,0 0,25-1,-25 1,0 0,25 0,-25-25,24 25,-24-25,0 24,25-24,-25 0,25 0,-25 0,25 0,-25 0,25 0,-25-24,24 24,-24-25,25 0,-25 25,25-50,-25 26,25-1,-25 0,25 0,-25-24,0 24,0 0,0 0,0 25,0-25,0 25,0-24,0 24,0 0,0 0,0 0,0 0,0 0,0 0,0 24,0-24,0 25,24 0,-24-25,25 25,-25 0,25 24,-25-24,25-25,0 25,-25 0,24-1,1 1</inkml:trace>
  <inkml:trace contextRef="#ctx0" brushRef="#br0" timeOffset="20072.1481">15900 2183,'0'0,"0"0,0 0,0 0,0 0,25 0,-25 0,0 0,0 0,0 0,0 0,0 25,0-25,0 0,25 0,-25 0,25 0,-25 0,24 24,-24-24,0 0,25 25,-25-25,25 25,-25-25,25 0,-25 25,0-25,25 25,-25-25,0 0,0 0,0 24,0-24,0 0,24 0,-24 0,0 0,0 0,0 0,0 0,0-24,0 24,-24-25,24 25,0-25,0 0,0 0,0 25,0-24,24-1,-24 0,25 25,-25-25,25 0,-25 25,0 0,25 0,-25 0,25 0,-1 0,-24 0,25 25,-25-25,25 25,0 0,-25 0,25-1,-1 26,-24-25,0 24,25 1</inkml:trace>
  <inkml:trace contextRef="#ctx0" brushRef="#br0" timeOffset="24324.3913">10964 6846,'0'0,"0"-25,0 25,0 0,0 0,0 0,0 0,0 0,0 0,0 25,0 0,25-25,-25 25,25 0,-25 24,24-24,-24 25,0-1,25 1,-25-1,25 1,-25 0,25-1,-25-24,0 25,0-26,25 26</inkml:trace>
  <inkml:trace contextRef="#ctx0" brushRef="#br0" timeOffset="24643.4096">11162 7417,'0'0,"0"-25,0 25,0-25,0 25,25 0,-25-25,0 25,25-25,-25 25,25-24,-25 24,25-25,-1 25,-24 0,25-25,0 25,0 0,-25 0,25 25,0-25,-1 25,-24-25,25 24,-25 1,0 0,25 0,-25-25,0 25,0-1,0 1,-25 0,25 0,-25-25,25 25,-24-25,24 24,-25-24,0 25,25-25,-25 0,0 0,25 0,-25 0,1 0,24 0,-25 0,0 0,25 0</inkml:trace>
  <inkml:trace contextRef="#ctx0" brushRef="#br0" timeOffset="25137.4378">11832 7144,'0'-25,"0"25,0 0,-25 0,25 0,0-25,0 25,0 0,0 0,0 0,0 0,0 25,0-25,25 0,-25 0,0 25,25-25,-25 25,25-1,-25-24,25 25,-25 0,24 0,-24-25,25 25,-25-25,0 24,25-24,-25 25,0-25,0 0,0 25,0-25,0 0,0 0,0 0,0 0,0-25,0 25,0 0,0-25,0 25,0-24,0-1,0 0,0 0,0 0,0 1,0-1,0 0,25 0,-25 0,25 1,-25-1,24 0,1 25,-25-25,25 25,0 0,0 0,-1 0,1 0,-25 0,25 25,0-25,0 25,-1 0,-24-25,25 24,0 1,-25-25,25 25,0-25,-25 25</inkml:trace>
  <inkml:trace contextRef="#ctx0" brushRef="#br0" timeOffset="25668.4682">12626 6474,'-25'-25,"25"25,0-25,0 25,-25-24,25 24,0 0,0 0,0 0,0 0,0 0,25 24,-25-24,25 25,0 0,0 0,-25 0,24-1,1 26,0-25,0 24,0-24,-25 25,24-25,1-1,-25 1,0 0,25 0,-25 0,25 0,-25-25,0 24,0-24,0 0,0 0,25 0,-25 0,0 0,0 0,0-24,0 24,0-25,0 0,-25 25,25-25,0 0,0 0,0 1,0 24,0-25,0 0,0 25,0-25,25 0,-25 25,24-24,-24 24,25 0,0-25,0 25,-25 0,25 0,-1 0,1 25,-25-25,25 0,-25 24,25-24,-25 25,25 0,-25-25,0 25,0 0,0-25,0 24,0 1,-25 0,25-25,-25 25,0 0,25-25,-25 25,25-25,-24 0,-1 24,0-24,25 0,-25 0,0-24</inkml:trace>
  <inkml:trace contextRef="#ctx0" brushRef="#br0" timeOffset="26132.4947">13147 6251,'25'0,"-25"0,0 0,24 0,-24 25,0-25,25 24,-25-24,25 25,0 0,-25 0,25 0,-1-1,1 26,0-25,0 0,-25 24,25-24,-1 0,1 0,0-1,-25 1,25-25,0 25,-25 0,25-25,-25 25,0-25,24 0,-24 0,0 24,0-24,0 0,0 0,0-24,0 24,0 0,0 0,0-25,0 25,0-25,0 0,0 0,0 25,0-24,0-1,0 0,0 25,0-25,0 0,0 25,25-24,0 24,-25 0,25-25,0 25,-1 0,-24 0,25 0,0 25,0-25,-25 24,25-24,-25 25,24 0,-24-25,0 25,0 0,0-1,0 1,0 0,0 0,0-25,0 25,-24-1,24-24,0 25,-25-25,25 25,-25-25,25 0,-25 0,25 0,-25 0,1 0</inkml:trace>
  <inkml:trace contextRef="#ctx0" brushRef="#br0" timeOffset="26691.5267">14561 6375,'0'-25,"25"25,-25 0,0-25,0 25,0 0,0-25,0 25,0-24,0 24,-25-25,25 25,-25-25,0 25,25 0,-25-25,0 25,1 0,24 0,-25 0,0 25,0-25,25 25,-25 0,1-25,24 24,0 1,-25 0,25 0,0 0,0-1,0 26,0-25,25-25,-25 25,24-1,-24 1,25-25,-25 25,25-25,0 0,0 0,-1 0,1 0,0 0,0 0,0-25,0 25,-1-25,1 1,-25-1,25 25,-25-25,25 0,-25 0,0 1,0-1,0 0,0 0,-25 0,25 25,0-24,0 24,0 0,0 0,0 0,0 0,0 24,0-24,0 25,0-25,0 25,25 0,-25 0,0-1,25-24,-25 25,24 0,-24-25,25 0,-25 25,25-25,0 0,-25 0</inkml:trace>
  <inkml:trace contextRef="#ctx0" brushRef="#br0" timeOffset="27132.5519">15082 6152,'0'0,"-25"-25,25 25,0-25,0 25,-25 0,25-25,0 25,0 0,0 0,0 0,0 0,0 0,0 0,25 25,-25-25,25 25,-1 0,-24-1,25 1,0 0,0 0,0 0,-25-1,24 1,1 0,-25 0,25 0,-25-25,25 24,-25-24,0 25,25-25,-25 0,0 25,0-25,0 0,0-25,0 25,0 0,0-25,0 1,0 24,0-25,0 0,0-25,0 26,0-1,0 0,0-25,24 26,-24-1,0 0,25 0,0 0,-25 1,25 24,0 0,-1 0,1 0,0 0,0 0,24 24,-24-24,0 25,0 0,0 0,0 0,-1 24,1-24,-25 0,25 0</inkml:trace>
  <inkml:trace contextRef="#ctx0" brushRef="#br0" timeOffset="27675.583">11931 8434,'0'0,"0"0,0 0,25 0,-25 0,25 0,0-25,0 25,24-25,1 0,-1 0,1 1,24-1,26-25,-26 1,25-26,25 26,0-26,0 25,0-24,25 0,-25-1,25 26,0-26,25 1,-26-1,1 1,25 24,-25-24,24 0,-24-1,0 1,0 24,0-24,-1 24,-24-24,0 24,1 0,-26 1,25 24,-50-25,25 26,-24-1,-1 0,-24 0,-1 0,1 1,0 24,-26-25,1 25,-25-25,25 25,-25 0,0 0,0 0,0 0,0 0,0 0</inkml:trace>
  <inkml:trace contextRef="#ctx0" brushRef="#br0" timeOffset="31753.8162">1712 8905,'0'0,"-25"-25,0 25,0-25,25 25,-24-25,-1 25,25 0,-25-24,25 24,0 0,0 0,0 0,0 0,0 0,0 0,0 24,0-24,0 25,0 0,0 0,25 0,-25 24,25 1,-25-25,24 24,1 1,0 0,-25-26,25 1,0 0,-1 0,1 0,25-25,-25 0,0 0,24-25,1 25,-1-50,1 25,24-24,-24-1,24-24,1-1,24 1,-25-1,26 1,-26-25,25 24,-24 1,24 0,-25 24,26-24,-26 24,-24 0,24 26,-24-26,-1 25,1 0,-1 1,-24 24,0-25,0 25,-25 0,25-25,-25 25,0 0,0 25</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53:19.174"/>
    </inkml:context>
    <inkml:brush xml:id="br0">
      <inkml:brushProperty name="width" value="0.05292" units="cm"/>
      <inkml:brushProperty name="height" value="0.05292" units="cm"/>
      <inkml:brushProperty name="color" value="#FF0000"/>
    </inkml:brush>
  </inkml:definitions>
  <inkml:trace contextRef="#ctx0" brushRef="#br0">13345 7491,'0'0,"0"0,0 0,0 0,0 0,0 25,0-25,0 0,0 25,0-25,0 24,0 1,0 0,25 25,-25-26,25 26,-25 0,25-1,-1 1,-24-1,25 1,-25 0,25-1,0-24,-25 25,25-25,-25-1,0 1,25 0,-25 0,24-25,-24 25,0-25,0 0</inkml:trace>
  <inkml:trace contextRef="#ctx0" brushRef="#br0" timeOffset="444.0254">13643 7590,'0'0,"0"-25,25 1,-25 24,0-25,0 25,25-25,-25 0,0 25,24-25,1 25,0-24,0 24,-25-25,49 25,-24 0,0 0,0 0,0 25,-1-25,1 24,0 1,0 0,0 0,-25 0,0 24,0 1,0-25,0 24,0 1,-25-1,0 26,25-26,-25 1,0-25,1 25,24-26,-25 1,0 0,0-25,25 25,-25-25,25 0,-24 0,24-25,-25 25,25-25,-25 25,25-25,0 1,0-1,0 25,0-25,0 0,0 25,25-25,-25 25,25-25,-1 25,-24 0,25 0,0 0,0 0,0 0,-1 0,1 25,0-25,0 0,0 25,-1-25,1 0,0 0,0 0,0 0,-1 0,-24-25</inkml:trace>
  <inkml:trace contextRef="#ctx0" brushRef="#br0" timeOffset="664.0379">14561 7342,'0'0,"0"0,0 0,0 0,0 0,0 0,0 0,0 0,25 0,-25-25,24 25,-24 0,25-24,0-1,0 25,0-25,-25 0,24 0</inkml:trace>
  <inkml:trace contextRef="#ctx0" brushRef="#br0" timeOffset="828.0473">14635 7466,'0'0,"0"25,0-25,0 0,0 0,0 0,0 0,0 0,0 0,25 0,-25-25,25 25,0 0,-1-25,1 1,0 24,25-25,-26 0,26 0</inkml:trace>
  <inkml:trace contextRef="#ctx0" brushRef="#br0" timeOffset="21434.2259">15429 6672,'-25'0,"25"0,0 0,-25 0,25-24,0 24,-25 0,25-25,0 25,-24-25,24 25,0-25,0 25,0-25,0 1,24 24,-24-25,25 25,-25-25,25 0,-25 25,25-25,0 25,-25 0,24 0,1 0,-25 0,25 0,-25 0,25 25,-25-25,0 25,25 0,-25 0,0-1,0 1,0 0,0 0,0 0,0-1,0-24,0 25,0-25,0 25,0-25,0 0,0 0,0 0,0 0,0 0,0 0,0-25,0 25,0 0,0-25,24 25,-24-24,25 24,0-25,0 25,-25-25,25 25,0 0,-1 0,1 0,0 0,0 0,0 25,-1-25,1 0,-25 25,25-1,-25-24,0 25,0 0,0 0,0 0,0-25,-25 24,25 1,-25 0,1 0,-1 0,25-25,-25 25,0-1,0-24,1 0,-1 25,0-25,0 0,0 0,25-25</inkml:trace>
  <inkml:trace contextRef="#ctx0" brushRef="#br0" timeOffset="21653.2385">15925 6077,'0'0,"0"0,25-25,-25 25,25 0,-25 0,24 0,1 0,25 0,-25 25,-1-25,26 0,-25 0,24 0,-24 0,25 25,-25-25,-1 0,1 0,0 0,25 0,-26 0,-24 0,25 25,0-25,-25 0</inkml:trace>
  <inkml:trace contextRef="#ctx0" brushRef="#br0" timeOffset="21870.2509">16272 5928,'0'0,"0"-24,-25 24,25 0,0 0,0 0,0 0,0 0,0 0,0 0,0 24,25-24,-25 25,25 0,-25 0,25 0,-25-1,25 1,-25 25,24-25,-24-1,25 1,-25 25,25-25,-25-1,0 1,0-25,25 25,-25 0,0 0,0-25,0 0,0 24</inkml:trace>
  <inkml:trace contextRef="#ctx0" brushRef="#br0" timeOffset="22306.2758">16694 5308,'25'0,"0"-25,-25 25,24-24,-24 24,0 0,0 0,0 0,0 24,0-24,0 25,0-25,0 25,0 0,0 0,0-1,0 26,25-25,-25 0,0 24,0-24,25 0,-25 0,0-1,25 1,-25-25,25 0,-25 25,24-25,-24 0,25 0,0-25,0 25,0-25,-25 25,24-24,1-1,0 0,0-25,0 26,-25-1,24 0,-24 0,25-24,-25 24,0 25,0-25,0 0,0 25,0-25,0 25,0 0,-25 0,25 0,0 0,0 25,0-25,0 25,0-25,25 25,-25 0,25-1,-25 26,25-25,0 0,-1-1,1 26,-25-25,25 0,0-1,0 1,-1 0,1 0,0-25,-25 25,25-1,0-24</inkml:trace>
  <inkml:trace contextRef="#ctx0" brushRef="#br0" timeOffset="22673.2968">16644 7020,'-49'49,"24"-24,-25 25,1-25,24-1,0 1,0 0,0 0,1-25,24 25,0-25,0 0,0 0,0 0,0-25,24 25,1-25,0 0,25-24,-26-1,51 0,-26 1,26-26,-1 1,1-1,-1 1,25 0,1-1,-1-24,-25 25,25-26,1 26,-1 0,0-26,0 26,-24 0,-1 24,1-25,-1 26,-24-26,24 26,-24 24,-26-25,26 26,-25-1,0 0,-25 0,24 25,-24-25,0 25,0 0,0 0,0-24,0 24,0 0,0 0,0 0,0 0,0 0,0 0</inkml:trace>
  <inkml:trace contextRef="#ctx0" brushRef="#br0" timeOffset="34297.9617">6970 1488,'25'25,"-25"-25,25 0,-25 25,25-25,-25 0,25 0,-1 0,-24 0,25-25,0 25,-25-25,25 0,0 1,0-1,-1 0,1-25,25 26,-25-26,-1 25,26-24,-25-1,24 25,-24-24,0 24</inkml:trace>
  <inkml:trace contextRef="#ctx0" brushRef="#br0" timeOffset="39351.2507">16644 819,'0'0,"0"-25,0 25,0-25,0 25,0-25,0 25,0 0,25 0,-25-25,0 25,0 0,0 0,0 0,0 0,0 0,0 0,0 0,0 25,0-25,0 25,0-25,0 25,0 0,0-1,-25 26,25-25,-25 0,25 24,0-24,-24 0,24 0,-25 24,25-49,0 25,-25 0,25-25,0 25,0-25,0 0,0 24,0-24,-25 0,25 0,0 0,0-24,0 24,-25 0,25 0,0-25,0 25,-24 0,24-25,0 25,0-25,0 25,0 0,-25-25,25 25,0 0,0 0,0-24,0 24,0 0,0 0,0 0,0 0,0 0,0 0,0 0,25 24,-25-24,0 0,24 25,-24-25,0 25,25-25,-25 25,25 0,-25-1,25-24,-25 25,0 0,25-25,-25 25,0-25,0 0,0 0,24 0,-24 0,0 0,25 0,0 0,0-25,0 0</inkml:trace>
  <inkml:trace contextRef="#ctx0" brushRef="#br0" timeOffset="44593.5506">11138 918,'0'-25,"0"25,0 0,0 0,0 0,0 0,0 0,0 0,0 0,0 0,0 0,0 0,0 0,0 0,0 0,0 25,0-25,0 25,0-1,24 1,-24 25,25-1,-25 1,25 0,-25-1,25 26,0-1,-25 0,24 1,1 24,0-24,-25 24,25 0,0 0,-25-24,25 24,-25 0,24 0,-24-24,0-1,25 25,-25-24,0 24,0-25,25 1,-25 24,0-25,0 26,0-26,0 0,0 1,0-1,25 1,-25-1,0-24,0-1,0 1,0-25,25 24,-25-24,0 0,0 0,0 0,0-1,24-24,-24 25,0-25,0 0,0 0,0 0,0 0,0 0</inkml:trace>
  <inkml:trace contextRef="#ctx0" brushRef="#br0" timeOffset="45941.6277">7243 2877,'0'0,"25"0,0 0,0 0,0 0,-1-24,1 24,0 0,0 0,0 0,-1 0,1 0,0-25,0 25,0 0,-1 0,1 0,-25 0,25 0,-25 0,25 0,-25 0,0 0,0 0,0 0,0 0,-25 25,25-25,-25 0,0 24,1-24,-1 25,0-25,0 25,0-25,1 0,-1 25,0-25,0 25,0-25,1 0,-1 0,25 24,-25-24,25 0,0 0,0 0,0 0,0 0,0 0,0 0,0 0,0 0,0-24,25 24,0 0,-25 0,24-25,1 25,0 0,0-25,0 25</inkml:trace>
  <inkml:trace contextRef="#ctx0" brushRef="#br0" timeOffset="47181.6986">16322 2952,'0'0,"0"0,0 0,0 0,0 0,0 0,0 0,0 0,0 0,25 0,-25 0,0 0,24 0,1 0,-25 0,25 0,0 0,0 0,-1 0,1 0,25 0,-25 0,-1 0,1 0,25 0,-25 0,0 0,-1 0,1 0,0-25,0 25,0 0,-25 0,24 0,-24 0,25 0,-25 0,0 0,0 0,0 0,0 0,0 0,-25 0,25 0,-24 0,-1 0,0 0,0 25,0-25,1 0,-1 25,-25-25,25 0,0 24,-24-24,24 0,0 25,0-25,25 0,-24 0,24 0,-25 0,25 25,0-25,0 0,0 0,0 0,0 0,25 0,-25 0,24 0,-24-25,25 25,0 0,0 0,0 0,-1-25,1 25,0 0,-25 0,25-24</inkml:trace>
  <inkml:trace contextRef="#ctx0" brushRef="#br0" timeOffset="47801.7341">15975 1116,'0'-25,"0"1,0 24,0-25,0 0,0 25,0 0,0 0,-25 0,25 0,0 0,0 0,0 0,0 0,0 0,0 25,25 0,-25-1,0 1,0 25,0-1,24 1,-24 24,0 1,25 24,-25 0,0 1,25 24,-25 0,25 24,-25-24,25 25,-25 0,24 0,1-25,-25 25,0-25,25 0,-25-25,25 0,-25 0,0 1,0-26,0 1,0-1,25-24,-25 24,0-24,0-1,0-24,0 25,0-26,0 26,0-25,0 0,0-25,0 24,0-24,0 25,0-25</inkml:trace>
  <inkml:trace contextRef="#ctx0" brushRef="#br0" timeOffset="64433.6854">12080 2679,'0'0,"25"-25,-25 0,0 25,0-25,0 1,-25 24,25-25,0 0,-25 25,1-25,24 0,-25 25,0-24,0-1,0 25,1 0,-1-25,0 25,0 0,0 0,1 0,-1 25,0-25,0 25,0-25,1 24,24 1,-25 0,25-25,0 25,-25 0,25-1,0 1,0 0,0 0,0 0,25-25,-25 25,25-1,-25-24,24 0,-24 25,25-25,0 0,0 0,0 0,-25 0,24-25,1 25,0-24,0-1,0 25,-1-25,-24 0,25 0,0 0,-25-24,25 24,-25 0,0 0,0 1,0-26,0 25,0 0,0-24,0-1,-25 25,25-24,-25 24,25-25,0 26,-25-1,25 0,-24 0,24 0,0 25,0 0,0-24,0 24,0 0,0 0,0 0,0 24,0-24,0 25,0 0,0 0,24 0,-24 24,25 1,-25-1,25 26,-25-26,25 26,-25-26,25 1,-25 24,0-24,24 0,-24-1,0 1,0-25,25 24,-25-24,0 25,0-25</inkml:trace>
  <inkml:trace contextRef="#ctx0" brushRef="#br0" timeOffset="67548.8635">8111 2604,'0'0,"0"0,0 0,0-24,0 24,0 0,0 0,0 0,0 0,0 0,0 0,0 0,0 24,0-24,0 0,0 0,0 25,0-25,25 25,-25 0,25-25,-25 25,0 0,0-1,0-24,0 25,25 0,-25 0,0-25,0 25,0-25,0 24,0-24,0 0,0 0,0 25,0-25,0 0,0 0,0-25,0 25,0 0,0-24,0 24,0-25,0 0,0 0,0 0,0 1,0 24,0-25,0 0,0 0,0 25,0-25,0 25,25-25,-25 25,0 0,0-24,25 24,-25 0,0 0,24 0,-24 0,25 0,-25 0,25 0,0 0,-25 0,25 24,-25-24,24 25,-24-25,25 25,-25 0,0-25,25 25,-25 0,0-25,0 24,25-24,-25 25,0-25,0 25,0-25,0 0,0 0,0 0,0 0,0 0,0 0,0 0,0 0,0 0,0 0,0-25,0 25,0-25,0 25,0-24,0-1,0 25,0-25,0 0,0 25,0-25,25 0,-25 25,0 0,24-24,-24 24,25 0,-25 0,25 0,-25 0,25 0,0 24,-1 1</inkml:trace>
  <inkml:trace contextRef="#ctx0" brushRef="#br0" timeOffset="68756.9326">12824 2679,'0'0,"0"0,0-25,0 25,0 0,0 0,0 0,0-25,0 25,0 0,0 0,0 0,0 0,0 0,0 0,0 25,0-25,0 0,0 25,0-25,0 25,25-25,-25 25,0-1,0 1,0 0,0 0,0-25,0 25,0-1,0-24,0 25,0-25,0 25,0-25,0 0,0 0,0 0,0 0,0 0,0 0,0 0,0-25,0 25,0 0,0-25,0 1,0-1,0 0,0 25,0-25,25 0,-25 1,0-1,25 25,-25-25,0 25,25-25,-25 25,0 0,24 0,-24 0,25 0,-25 0,0 0,25 0,-25 0,25 0,-25 0,25 25,-25-25,24 25,-24-25,25 25,-25-1,25-24,-25 25,0-25,0 25,25-25,-25 25,0-25,0 25,0-25,0 0,0 0,0 0,0 0,0 0,0 0,25 0,-25-25,0 25,0-25,0 0,0 25,0-25,0 1,0-1,0 0,0 0,24 25,-24-25,25 0,-25 25,25-24,-25 24,25 0,-25 0,25 24,-25-24,24 25,1-25,-25 25,25 0,0 0,0 0,-25-1,24 1,1 0,-25 25</inkml:trace>
  <inkml:trace contextRef="#ctx0" brushRef="#br0" timeOffset="69449.9723">15181 2977,'0'0,"0"0,0 0,25 0,-25 0,0 0,24 0,-24 0,25 0,-25-25,25 25,0 0,0 0,-1 0,26 0,-25 0,24 0,-24-25,25 25,-25 0</inkml:trace>
  <inkml:trace contextRef="#ctx0" brushRef="#br0" timeOffset="70629.0397">9352 2555,'0'-25,"0"25,0 0,0 0,0 0,0-25,0 25,0 0,0 0,25 0,-25-25,0 25,24 0,-24 0,25 0,-25 0,25 0,-25 0,25 25,-25 0,25-25,-25 25,0 0,24-1,-24 1,0 0,25 0,-25-25,0 25,0 0,0-1,0 1,0 0,0-25,0 25,0-25,0 25,0-25,0 0,0 0,0 0,0 0,0 0,0 0,0 0,0-25,0 25,0-25,0 25,0-25,0 0,0 1,0-1,0 0,25 0,-25 0,0 0,25 1,-25 24,25-25,-1 0,-24 25,25 0,-25 0,25 0,-25 0,25 25,0-25,-1 25,-24-1,25 1,0 0,-25 0,25 0,0 24,-25-24,0 25</inkml:trace>
  <inkml:trace contextRef="#ctx0" brushRef="#br0" timeOffset="71761.1045">18827 2604,'0'0,"0"-24,0 24,0-25,0 25,0 0,0-25,0 25,0 0,0-25,0 25,0 0,25 0,-25-25,0 25,25 0,-25 0,0 0,25 0,-1 0,-24 25,0-25,25 25,-25-25,25 25,-25 0,25-1,-25 1,0 0,0 0,0 0,0-25,0 25,0-1,0 1,0 0,0-25,0 25,0-25,0 25,0-25,0 0,0 0,0 0,0 0,0 0,0 0,0 0,0-25,0 25,0-25,0 25,0-25,25 0,-25 1,0-1,24-25,-24 25,25 0,0 1,-25-1,25 0,0 0,-1 25,-24-25,25 25,0 0,-25 0,25 0,0 25,-25-25,24 25,1 0,-25-25,25 25,-25-1,25 26,-25-25,0 0,25 0,-25 24,0-24,0 0,0 24</inkml:trace>
  <inkml:trace contextRef="#ctx0" brushRef="#br0" timeOffset="83632.7835">16669 8930,'-25'-25,"0"25,1-25,-1 25,0-25,25 0,-25 25,25-24,0 24,0-25,0 25,0 0,0-25,25 25,0-25,0 25,-1 0,1 0,0-25,0 25,0 25,24-25,-24 25,0-25,0 25,0 0,-1-1,1 1,-25 25,0-25,0 24,0-24,0 25,0-1,-25-24,25 25,-24-25,-1 24,25-24,-25 0,0 0,0-1,25-24,-24 0,24 0,-25 0,25 0,-25 0,25 0,0-24,0 24,0-25,0 25,0-25,25 25,-25-25,25 25,-1-25,1 25,0 0,0-24,0 24,-1 0,26 0,-25 0,24 0,-24 0,0 0,25 0,-26 0,1 0</inkml:trace>
  <inkml:trace contextRef="#ctx0" brushRef="#br0" timeOffset="83841.7954">17240 8731,'0'-25,"0"25,0 0,0 0,0 0,0 0,24 0,1 0,-25 0,25 0,0 0,0 0,-1 25,1-25,0 0,0 0,0 0,-1 0,1 0,0 25,0-25,-25 0</inkml:trace>
  <inkml:trace contextRef="#ctx0" brushRef="#br0" timeOffset="84028.8061">17463 8508,'-25'-25,"0"25,25-25,0 25,0 0,-25 0,25 0,0 0,0 25,0-25,0 25,0 0,0 0,0-1,0 1,0 25,0-1,0 1,0-25,0 24,0 1,0-25,0 0,0 24,0-24,0 0,0 0,0 0</inkml:trace>
  <inkml:trace contextRef="#ctx0" brushRef="#br0" timeOffset="84353.8247">17736 8210,'0'0,"25"-24,-25 24,0 0,0 0,0 24,0-24,0 25,0 0,0 0,0 24,24 1,-24 0,0-1,0 1,25-25,-25 24,0 1,25-1,-25-24,25 0,0 0,-1 0,1-1,-25-24,25 25,0-25,0 0,-1 0,1-25,0 25,0-24,0-1,-25 25,24-25,-24 0,25 0,-25 1,0-1,0 0,-25 0,25 25,-24-25,-1 25,0-24,0 24,-24 24,24-24,-25 25,1 0</inkml:trace>
  <inkml:trace contextRef="#ctx0" brushRef="#br0" timeOffset="84605.8391">17066 9872,'50'-25,"-26"1,1-1,25 0,-1-25,26 1,-26-1,51-24,-26-1,25 1,-24 0,24-1,25 1,-25-1,0 1,25-25,-24 49,-1-24,-25-1,25 26,-24-1,-26 0,1 26,0-1,-1 0,-24 0,0 25,-25 0,0 0,0 0,0 0,0 0,0 0,-25 0,25 25</inkml:trace>
  <inkml:trace contextRef="#ctx0" brushRef="#br0" timeOffset="87583.0094">7119 4688,'0'0,"-25"-25,25 25,-24-25,-1 25,25-24,-25 24,0 0,0-25,1 25,-1 0,0 0,0 25,25-25,-25 24,1-24,-1 25,0 0,25 0,-25 0,25-1,0 1,-25 25,25-25,0 0,0 24,0-24,25 0,-25 0,25-1,-25 1,25 0,0 0,-25-25,24 0,1 25,0-25,0 0,0 0,-25 0,24-25,1 25,0 0,-25-25,25 0,0 25,-25-25,24 1,-24-26,25 25,-25 0,0-24,0 24,0-25,0 1,0-1,-25 0,25 1,-24-1,24 25,-25-24,0-1,0 1,25 24,-25-25,1 25,24 1,-25-1,25 25,-25-25,25 25,0 0,0 0,0 0,0 0,0 0,0 0,25 25,-25 0,25-25,-1 49,1-24,0 0,0 24,0 1,-1 0,1-1,0 26,0-26,0 1,0 24,-1-24,1 0,0-1,-25 1,25-1,0-24,-25 25,24-25,-24-1,25 1,-25 0,0 0,25 0</inkml:trace>
  <inkml:trace contextRef="#ctx0" brushRef="#br0" timeOffset="88212.0454">7715 4787,'0'0,"0"0,0 0,0 0,0 0,0 0,0 0,0 0,0 0,0 0,0 25,0-25,0 25,0-25,0 25,0 0,0-1,0 1,0 0,0 0,24 0,-24-1,0 1,0 0,0 0,0-25,0 25,0-25,0 0,25 0,-25 0,0 24,0-24,0 0,0-24,0 24,0 0,0-25,0 25,0-25,0 25,0-25,-25 0,25 1,0-1,0 0,0 0,0 0,0 1,0-1,0 0,25 25,-25-25,0 25,25-25,-25 25,0 0,25 0,-25 0,25 0,-25 0,24 0,-24 25,25-25,-25 25,25-25,0 25,-25 0,25-25,-25 24,24 1,-24 0,0-25,25 25,-25-25,0 25,0-25,0 24,25-24,-25 0,0 0,0 0,0 0,0 0,0 0,0-24,0 24,0-25,0 0,0 0,0 0,0 1,0-26,0 25,0-25,0 26,25-26,-25 25,25 0,-1 25,-24-24,25 24,0 0,0 0,-25 0,25 24,0-24,-1 25,-24 0,25 0,0 0,-25-1,25 1,-25 0,0 0,25 0,-25 0,0-1,0 1,24-25,-24 25,0 0</inkml:trace>
  <inkml:trace contextRef="#ctx0" brushRef="#br0" timeOffset="88571.0659">8682 3944,'0'-25,"-25"0,25 1,0-1,0 0,0 25,0-25,0 25,0 0,0 0,0 0,0 25,0-25,0 25,0 0,25-1,-25 26,0 0,25 24,0 0,-25 1,24-1,-24 25,25 1,-25-1,0 25,25-25,-25 0,0 1,25-1,-25 0,0-25,0 26,0-26,25 0,-25 1,0-1,0-24,24-1,-24 1,0 0,0-25,25-1,-25 1,0 0,25 0,-25-25,0 25</inkml:trace>
  <inkml:trace contextRef="#ctx0" brushRef="#br0" timeOffset="89315.1085">9153 4887,'0'0,"0"-25,0 25,0 0,0 0,0 0,0 0,0 0,0 0,0 25,0-25,25 24,-25-24,25 25,-25 0,25-25,-25 25,24 0,-24-1,25 1,-25 0,25 0,-25 0,0-25,25 24,-25-24,0 25,0-25,0 0,0 0,0 0,0 0,0 0,0 0,0 0,0 0,0 0,0 0,0 0,0 0,0-25,0 25,0 0,0 0,0-24,0 24,0 0,0-25,0 25,-25 0,25-25,0 25,0 0,0-25,0 25,0 0,0-25,0 25,0-24,0 24,0 0,0-25,0 25,0-25,25 25,-25 0,0-25,25 25,-25-25,0 1,25 24,-25-25,24 0,1 25,-25-25,25 25,0-25,0 25,-25 0,24 0,1 0,0 0,0 0,0 25,-25 0,24-25,1 25,-25 0,25-1,-25 1,25 0,-25 0,25 0,-25-1,0 1,0 0,0 0,0-25,0 25,0-1,24-24,-24 0</inkml:trace>
  <inkml:trace contextRef="#ctx0" brushRef="#br0" timeOffset="89735.1325">9922 4787,'0'0,"0"0,0 0,0-25,0 25,0 0,0 0,0 0,0 0,0 0,25 0,-25 25,25-25,-25 0,25 25,-1 0,-24 0,25-25,0 25,-25-1,25 1,-25 0,25 0,-25 0,0-1,24 1,-24-25,0 25,0-25,0 25,25-25,-25 0,0 0,0 0,0 0,0 0,0 0,0 0,0-25,0 25,0-25,0 0,0 1,0-26,0 25,25 0,-25-24,0 24,25-25,0 25,-25-24,24 24,1 0,0 25,0-25,0 25,0 0,-1 0,1 0,0 25,0-25,-25 25,25 0,-1 0,1-1,-25 1,0 0,25 0,-25 0,0 0,0-1,25 26,-25-25,0-25</inkml:trace>
  <inkml:trace contextRef="#ctx0" brushRef="#br0" timeOffset="90072.1518">10865 3944,'0'-25,"0"25,0-25,0 25,0 0,0 0,0 0,0 0,0 0,0 0,0 25,0 0,25 0,-25 0,24 24,-24 1,25-1,0 26,0-1,-25 25,25 1,-1-1,-24 0,25 0,-25 1,25-1,0 0,-25-25,25 1,-25-1,24 1,-24-26,25 26,-25-26,25 1,-25-1,25-24,-25 25,25-25,-25-1,24 1</inkml:trace>
  <inkml:trace contextRef="#ctx0" brushRef="#br0" timeOffset="90655.1851">11882 4961,'0'0,"0"-25,0 25,0-25,0 25,-25-24,25 24,-25-25,25 25,-25-25,1 25,-1-25,0 25,0 0,0 0,1 0,-26 25,25-25,0 25,1 0,-1-1,0 1,0 25,0-25,25-1,-24 26,24-25,0 0,0-1,0 1,24 0,-24 0,0-25,25 25,0-25,0 24,-25-24,25 0,-1-24,1 24,0 0,0-25,24 0,-24 25,0-25,0 0,0-24,-25 24,24 0,1-24,-25-1,0 0,0 1,0-1,0-24,0 24,0-24,-25 24,1-24,24 24,-25 0,0 26,25-1,-25 0,25 0,0 25,0 0,0 0,0 25,0-25,0 50,25-26,0 26,0 0,-25-1,24 26,1-26,0 26,0-26,0 26,-1-26,1 1,0 0,-25-26,25 26,0-25,-25 0,24-1,1 1,-25-25</inkml:trace>
  <inkml:trace contextRef="#ctx0" brushRef="#br0" timeOffset="91196.2161">12229 4713,'0'0,"0"0,0 0,0 0,0 0,0 0,0 25,25-25,-25 24,0 1,0-25,25 25,-25 0,0 0,24 24,-24-24,0 0,0-25,25 25,-25 0,0-1,0-24,0 25,25-25,-25 0,0 25,0-25,0 0,0 0,0 0,25 0,-25-25,0 25,0 0,0-25,0 1,0-1,25 0,-25 0,0 0,0 1,24-1,-24 0,25 0,-25 0,25 0,-25 1,25 24,0-25,-25 25,25 0,-1 0,1 25,0-25,-25 0,25 24,0-24,-1 25,1-25,-25 25,25 0,0-25,-25 25,25-25,-25 25,0-25,24 24,-24-24,0 25,0-25,25 0,-25 0,0 0,0 0,0 0,0-25,0 25,0-24,25-1,-25 0,0-25,25 25,-25-24,0-1,25 25,-1-24,-24 24,25 0,0 0,0 1,-25 24,25 0,-1 24,1-24,0 25,25 0,-26 0,1 24,-25-24,25 25,0-25,0-1,-25 26,24-25,-24 0,25 0,-25-1,25 1,0 0,-25 0</inkml:trace>
  <inkml:trace contextRef="#ctx0" brushRef="#br0" timeOffset="91603.2394">14040 3919,'0'-49,"-25"24,25-25,0 25,-25 1,25-1,0 0,-25 0,25 25,0-25,0 25,0 0,0 0,0 25,0-25,0 25,0 0,0 0,25 24,-25 1,25-1,-25 26,25-1,0 25,-25 1,24-1,-24 0,25 0,-25 25,25-25,-25 1,0-1,0 0,0-24,0 24,0-25,0-24,0 24,25-24,-25-1,0 1,0-25,25 24,-25-24,0 0,0-25,24 25</inkml:trace>
  <inkml:trace contextRef="#ctx0" brushRef="#br0" timeOffset="92011.2627">14437 4713,'0'0,"0"-25,0 0,0 25,0 0,0 0,0-25,0 25,0 0,0 0,0 25,24-25,-24 0,25 25,-25 0,25 0,-25-1,25 1,-25 0,25 0,-25 0,25 24,-25-24,0 0,0 0,24-25,-24 25,0-25,0 24,0-24,0 0,0 0,0 0,0 0,0 0,0-24,0 24,0-25,0 25,25-25,-25-25,0 26,0-1,25-25,-25 25,0 0,25-24,-25 24,25 0,-25 25,24-25,1 25,-25 0,25 0,0 0,0 25,-1 0,1-25,0 25,0 0,-25-1,25 1,-1 0,-24 0,0 0,25-25,-25 25,0-1</inkml:trace>
  <inkml:trace contextRef="#ctx0" brushRef="#br0" timeOffset="92391.2844">15156 4589,'0'-25,"0"25,0-25,25 25,-25 0,0 0,0 0,0 0,0 0,0 0,0 0,0 25,25 0,-25 0,24-25,-24 24,25 1,-25 25,25-25,-25-1,25 1,-25-25,25 25,-25 0,0 0,0-25,24 25,-24-25,0 24,0-24,0 0,25 0,-25 0,0 0,0 0,0-24,0 24,0-25,0 0,0 25,0-50,0 25,0 1,25-26,-25 25,0-24,25 24,-25 0,25 0,-1 0,1 25,-25-24,25 24,0 0,0 24,-1-24,1 25,0-25,0 25,0 0,0 0,-1 24,-24-24,25 0,-25 0,25-1,-25 1,25-25,-25 25,0 0</inkml:trace>
  <inkml:trace contextRef="#ctx0" brushRef="#br0" timeOffset="92687.3014">16049 3696,'-25'-25,"25"25,0 0,0-25,0 25,0 0,0 25,0-25,0 25,0 0,0 24,25 1,0 0,-25 24,25 0,-25 1,0 24,24 0,-24 0,0 1,0-1,0 0,0 0,0-24,0-1,25 1,-25-1,0-24,0-1,25 1,-25-1,25-24,-25 0,25 25,-1-26,-24 1,25-25</inkml:trace>
  <inkml:trace contextRef="#ctx0" brushRef="#br0" timeOffset="93259.3341">17264 4638,'0'0,"0"-24,0 24,-24 0,24 0,0-25,0 25,0-25,0 0,0 0,-25 1,25-1,0 0,-25 0,25 0,-25 1,0-1,25 0,-24 0,-1 0,0 1,0 24,0-25,1 25,-1 0,25 25,-25-25,0 24,0 1,1 0,24 0,-25 24,25-24,0 25,0-25,0-1,0 1,25 0,-25 0,24 0,1-1,0-24,0 0,-25 25,25-25,-1-25,1 25,0 0,0-24,0-1,24 0,-49 0,25-24,0 24,0-25,-1 1,-24 24,25-50,-25 26,0-1,0-24,-25-1,1 26,24-26,-25 1,0 24,0 26,0-26,25 25,-24 25,24-25,-25 50,25-25,0 25,0 25,0-26,0 51,25-26,-25 1,0 24,24 1,1-26,-25 26,25-26,0 1,-25 0,25-1,-1 1,1-25,0-1,-25 1,25 0,0 0,-1 0</inkml:trace>
  <inkml:trace contextRef="#ctx0" brushRef="#br0" timeOffset="93811.3657">17736 4018,'0'0,"0"0,0 0,0 0,0 0,0 0,0 0,0 25,0-25,0 25,0 0,0 0,0-1,25 1,-25 0,0 0,24 0,-24-25,0 24,25 1,-25 0,0-25,25 25,-25-25,0 0,0 0,0 0,0 0,0 0,0 0,25 0,-25 0,0 0,0-25,0 25,0-25,0 0,0 25,0-24,0-1,0 0,25 0,-25 25,0-25,0 25,24-24,-24 24,0 0,0 0,25 0,-25 0,0 0,25 0,-25 0,25 0,-25 24,25-24,-25 25,24-25,-24 25,25-25,-25 25,25 0,-25-25,25 24,-25-24,0 25,25-25,-25 25,0-25,24 0,-24 0,0 0,0 25,0-25,0 0,0 0,0 0,0-25,0 25,0 0,0-25,25 25,-25-25,0 1,0-1,25 0,-25 0,0 0,25-24,-25 24,25 0,-1 0,-24 1,25-1,0 25,0 0,-25-25,25 25,-1 25,1-25,-25 0,25 25,0-25,0 24,-25 1,24 0,1 0,-25 0,25-1,-25 1,0 0,25-25,-25 25,0 0,0-1</inkml:trace>
  <inkml:trace contextRef="#ctx0" brushRef="#br0" timeOffset="94063.3801">18926 3448,'0'0,"0"0,0 0,-24 0,24 0,0 0,0 25,0-25,0 24,0 1,24 25,-24-1,0 1,0 25,25-1,-25 0,0 1,25-1,-25 1,0-1,0 25,0-24,0-1,0 0,0 1,0-1,0 1,-25-26,25 26,0-26,0 1,0-25,0 24</inkml:trace>
  <inkml:trace contextRef="#ctx0" brushRef="#br0" timeOffset="94586.41">19447 4242,'0'-25,"0"25,0 0,0-25,0 25,0 0,0 0,0 0,0 0,0 0,0 0,0 0,0 0,0 0,0 0,0 0,0 0,0 25,0-25,0 0,0 25,25-1,-25 1,0 0,25 0,-25 0,0-1,0-24,25 25,-25 0,0 0,0 0,0-25,0 24,0-24,0 0,0 0,0 0,0 0,0 0,24 0,-24 0,0 0,0-24,0 24,0-25,0 0,0 25,25-25,-25 0,0 1,25-1,-25 0,0 0,25 0,-25 25,25-24,-25-1,24 25,1 0,-25 0,25-25,0 25,-25 0,25 25,-25-25,24 25,-24-25,25 24,-25-24,25 25,-25-25,0 25,0 0,25-25,-25 25,0-1,0-24,0 0,0 25,0-25,0 0,0 0,0 0,0 0,0 0,25 0,-25 0,0 0,0 0,0 0</inkml:trace>
  <inkml:trace contextRef="#ctx0" brushRef="#br0" timeOffset="94999.4336">20142 4242,'0'-25,"0"25,0-25,0 25,0 0,0 0,0 0,0 0,0 0,0 0,0 0,0 0,0 0,0 25,0-25,0 25,25-1,-25-24,0 25,0 0,0 0,0 0,0-1,0-24,0 25,0-25,0 25,0-25,0 0,0 0,0 0,0 0,0 0,24 0,-24 0,0 0,0-25,25 25,-25-25,25 1,-25-1,25 0,0 0,-25 0,24 1,1-1,0 0,-25 0,25 25,0-25,-1 25,-24 0,25 0,0 25,-25-25,25 25,-25 0,25 0,-25-25,0 24,0 1</inkml:trace>
  <inkml:trace contextRef="#ctx0" brushRef="#br0" timeOffset="95271.4492">19497 4887,'-25'0,"-25"24,26-24,-1 25,25-25,0 0,0 0,0 0,0 0,0 0,25-25,-1 25,26 0,0 0,-1-24,1-1,24 25,1-25,-1 25,25-25,-24 0,24 0,-25 25,1-24,-1-1,1 25,-26-25,1 25,-1-25,-24 25,0 0,-25-25,25 25</inkml:trace>
  <inkml:trace contextRef="#ctx0" brushRef="#br0" timeOffset="100667.7578">8707 5829,'25'0,"-1"25,1-25,0 0,25 0,-26-25,26 25,24 0,-24-25,24 25,1-25,-1 1,1 24,-1-25,25 0,-24 0,24 0,-25 1,1-1,24 0,-25 25,1-25</inkml:trace>
  <inkml:trace contextRef="#ctx0" brushRef="#br0" timeOffset="101270.7923">14734 5333,'0'0,"0"0,0 0,0 0,0 0,0 0,0 0,0 0,0 0,0 0,0 0,0 0,0 0,25 0,0 0,0 0,0 0,-1 0,26 0,0 0,-1-25,1 25,-1-25,26 25,-1-24,1-1,-1 0,0 0</inkml:trace>
  <inkml:trace contextRef="#ctx0" brushRef="#br0" timeOffset="102651.8713">19621 4986,'-25'0,"25"0,-25 0,25 0,0 0,0 0,-25 0,25 0,0 0,0-25,25 25,-25 0,25 0,0 0,0-25,24 25,1 0,-1-25,1 25,25-24,-1-1,0 25,26-25,-26 0,25 0,-24 0,24 25,-25-24,1-1,-1 25,-24-25,24 25,-24-25</inkml:trace>
  <inkml:trace contextRef="#ctx0" brushRef="#br0" timeOffset="103479.9187">17314 4862,'0'0,"25"0,-25 0,25 0,24-25,-24 25,25 0,-1-25,1 25,24-25,1 0,-26 25,26-24,-1 24,1-25,-1 0,0 25,26-25,-51 0,26 25,-1-24,-24 24,-1-25,1 25,-25 0</inkml:trace>
  <inkml:trace contextRef="#ctx0" brushRef="#br0" timeOffset="104011.9491">12006 5432,'-25'0,"0"0,25 0,-25 25,25-25,-24 0,24 0,0 0,0 0,0 0,0 0,0 0,24 0,-24 0,25 0,0 0,0-25,24 25,1-25,0 25,-1-24,1-1,24 0,1 25,-1-25,-24 0,24 1,1-1,-1 25,-24-25,24 25</inkml:trace>
  <inkml:trace contextRef="#ctx0" brushRef="#br0" timeOffset="104698.9884">7665 5779,'-25'25,"0"-25,25 0,0 0,0 0,0 0,0 0,0 0,25 0,0-25,0 25,0 0,24-24,1 24,-1-25,26 0,-26 25,26-25,24 0,-24 1,-1-1,25 0,-24 0,24 0,-25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22:43.246"/>
    </inkml:context>
    <inkml:brush xml:id="br0">
      <inkml:brushProperty name="width" value="0.05292" units="cm"/>
      <inkml:brushProperty name="height" value="0.05292" units="cm"/>
      <inkml:brushProperty name="color" value="#FF0000"/>
    </inkml:brush>
  </inkml:definitions>
  <inkml:trace contextRef="#ctx0" brushRef="#br0">16148 5407,'25'-24,"-25"24,0 0,25-25,-25 25,0 0,0 0,0 0,25-25,-25 25,0 0,0 0,0 0,0 0,0 0,0 0,0 0,0 0,0 25,-25-25,25 0,0 0,-25 25,25-25,-25 24,0 1,25 0,-24 25,-26-26,25 26,0-25,1 24,-26 26,0-26,26 1,-26 0,25-1,-24 1,24 0,-25-1,25 1,0-25,1 24,-1-24,0 0,0 0,25-1,-25-24,25 25,0-25,-24 0,24 0,0 0,0 0,0 0,0 0,0 0,0 0,0 0,0 0,0 0,0 0,0 0</inkml:trace>
  <inkml:trace contextRef="#ctx0" brushRef="#br0" timeOffset="2176.1244">19150 5283,'0'-24,"24"24,-24 0,0 0,0 0,0 0,0 0,0 0,0-25,0 25,0 0,0 0,0 0,0 0,-24 0,24 0,0 0,-25 0,25 25,-25-25,0 24,0-24,-24 25,-1 0,25 25,-24-26,-26 26,26 0,-26-1,1 1,-1-1,1 1,24 0,-24-1,0 1,24 0,0-26,1 26,-1-25,25 0,1-1,-26 1,50-25,-25 25,0-25,25 25,0-25,0 0,0 0,0 0,0 0,0 0,0 0,0-25</inkml:trace>
  <inkml:trace contextRef="#ctx0" brushRef="#br0" timeOffset="3344.1912">7020 6722,'0'0,"0"0,0-25,0 25,0 0,0 0,0 0,0 0,0 0,0 0,0 0,0 0,0 0,0 0,0 0,0 0,-25 25,25-25,-25 25,25 0,-24-1,-1 26,0-25,0 25,-24-1,24 1,-25 24,25-24,-24-1,24 1,-25-25,26 24,-1-24,0 25,0-25,0-25,1 24,24 1,0-25,-25 0,25 0,0 25,0-25,0 0,0 0</inkml:trace>
  <inkml:trace contextRef="#ctx0" brushRef="#br0" timeOffset="4052.2317">10220 6623,'0'0,"0"0,25 0,-25 0,0 0,0 0,0 0,0 0,-25 0,25 25,0-25,-25 0,25 24,-25-24,0 25,1-25,-1 25,-25 25,25-26,-24 1,-1 25,1-25,-1 24,0 1,1 0,-26-1,26 1,-1-1,-24 1,24 0,1-1,-1-24,25 25,-25-26,26 1,-26 0,25 0,0-25,25 25,-24-25,-1 24,25-24,0 0,0 0,0 0,0 0,0 0,0 0,0 0,0 0,0 0,0-24,0 24</inkml:trace>
  <inkml:trace contextRef="#ctx0" brushRef="#br0" timeOffset="5010.2865">14685 6772,'0'-25,"0"25,0 0,0 0,0 0,0-25,-25 25,25 0,0 0,0 0,0 0,0 0,0 0,0 0,0 0,0 0,0 25,0-25,0 0,-25 0,25 25,-25-25,1 24,-1 1,0 0,0 0,0 0,-24 24,-1 1,25 0,-24-1,-1 1,0-1,1 1,24 0,-25-1,1-24,24 25,0-26,0 1,1 0,-1 0,0-25,25 25,0-25,0 0,0 0,0 0,0 0</inkml:trace>
  <inkml:trace contextRef="#ctx0" brushRef="#br0" timeOffset="5424.3102">15826 6747,'0'-25,"25"25,-25 0,0 0,0 0,0 0,0 0,0 0,0 0,0 0,0 0,0 0,-25 25,25-25,-25 0,0 25,0-25,1 24,-26 1,25 0,-25 0,1 0,-1 24,1-24,-1 25,0-1,1-24,-1 25,1-1,-1-24,25 25,-24-25,-1 24,25-24,0 0,-24 0,24-1,25 1,-25-25,0 25,25-25,-24 25,24-25,0 0,0 0,0 0,0 0,0 0</inkml:trace>
  <inkml:trace contextRef="#ctx0" brushRef="#br0" timeOffset="6560.3752">23639 5829,'0'0,"0"0,0 0,0 0,-25 0,25 0,-24 0,-1 25,0-25,0 0,0 0,1 25,-26-25,0 25,26-1,-26-24,0 25,1 0,-1 0,1 0,-26-1,25 1,1 0,-1-25,1 25</inkml:trace>
  <inkml:trace contextRef="#ctx0" brushRef="#br0" timeOffset="7776.4448">3225 6846,'0'0,"0"0,0 0,0 0,0-25,-25 25,25 0,0 0,0 0,-25 0,25 25,-24-25,24 0,-25 0,0 25,0 0,0 0,-24-1,-1 1,25 25,-24-1,-1-24,0 25,1-1,-1-24,25 25,-24-1,-1-24,1 25,-1-1,0-24,1 25,-1-25,1 24,24-24,0 0,0-25,0 25,25-25</inkml:trace>
  <inkml:trace contextRef="#ctx0" brushRef="#br0" timeOffset="9619.5502">16545 6350,'25'0,"0"25,-1-25,1 25,0-25,0 24,0-24,0 0,-1 0,26 25,-25-25,0 0,24 0,-24 0,25 0,-26 0,1-25,25 25,-25 0,24-24,-24 24,25-25,-1 25,-24-25,25 0,-26 25,26-25,0 1,-26-1,26 25,-25-25,24 0,-24 0,0 1,25 24,-25-25,-1 0,1 0,0 0,0 1,0 24,-25-25,24 0,-24 0,25 0,-25-24,0 24,0 0,0 0,0-24,0 24,-25 0,25-25,-24 26,24-26,-25 25,0-24,0-1,0 25,1-24,-1 24,0-25,0 25,0 1,0-1,1 0,-1 0,0 0,0 1,0-1,-24 25,24-25,0 25,0-25,-24 25,24 0,0-25,-24 25,24 0,-25 0,25 0,1 0,-26 0,25 25,0-25,-24 0,24 25,-25-25,26 0,-1 25,-25-25,25 25,1-25,-1 24,0-24,0 25,0-25,0 25,1 0,-1-25,0 25,25-1,-25 1,0 0,25 0,-24 0,-1-1,25 1,-25 0,0 0,25 24,-25-24,1 25,24-25,-25 24,25-24,-25 25,25-26,0 26,0 0,0-1,-25-24,25 25,0-25,0 24,0 1,25-25,-25 24,25-24,-25 0,25 24,-1-24,1 0,0 0,0 0,0-1,24 1,-24-25</inkml:trace>
  <inkml:trace contextRef="#ctx0" brushRef="#br0" timeOffset="10824.6191">3919 7590,'0'0,"0"0,0 0,0 0,0 0,0 0,25 0,-25 0,25 25,-25-25,25 0,0 0,-25 0,25 25,24-25,-24 0,0 0,24 0,-24 0,25 25,-1-25,1 0,0 0,-1 0,1 0,-1 24,1-24,0 0,24 25,-24-25,-1 0,26 0,-26 0,1 25,24-25,-24 0,0 0,-1-25,1 25,-25 0,24-25,1 25,-25 0</inkml:trace>
  <inkml:trace contextRef="#ctx0" brushRef="#br0" timeOffset="11836.677">7665 7813,'25'0,"-25"25,25-25,-25 25,24-25,-24 0,25 25,0-25,-25 0,25 0,0 0,-1 0,1 0,0 0,0-25,0 25,-1 0,1-25,-25 25,25-25,0 25,0-24,-1 24,1-25,0 25,0-25,0 25,0-25,-1 25,-24 0,25-25,0 25,0 0,0 0,-25 0,24 0,1 25,-25-25,25 0,0 0,-25 25,25-25,-25 0,24 25,1-25,-25 0,25 25,0-25,-25 0,25 0,-1 0,1 0</inkml:trace>
  <inkml:trace contextRef="#ctx0" brushRef="#br0" timeOffset="12819.7332">16570 7838,'-25'0,"25"0,-25 0,25 0,-25 0,25 0,0 0,0 0,0 0,0 0,0 0,0 0,0 0,0 0,0 0,0 0,25 0,-25 0,25 0,-25 0,25 0,0 0,-1 0,1 0,25 0,0 0,-26 0,26 0,24 0,-24 0,0 0,24 0,0 0,-24 0,24 0,-24 0,24 0,1 0,-26 0,1 0,0 0,-1 25,1-25,-25 0,24 0,-24 0,0 25,0-25,-25 0,25 0,-25 0,0 0,0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3:56:01.484"/>
    </inkml:context>
    <inkml:brush xml:id="br0">
      <inkml:brushProperty name="width" value="0.05292" units="cm"/>
      <inkml:brushProperty name="height" value="0.05292" units="cm"/>
      <inkml:brushProperty name="color" value="#FF0000"/>
    </inkml:brush>
  </inkml:definitions>
  <inkml:trace contextRef="#ctx0" brushRef="#br0">968 10964,'0'-25,"25"25,-25 0,24 0,-24-25,25 25,0-25,0 25,0-25,-1 25,-24-24,25-1,0 0,0 25,0-25,-1 0,1 1,0-1,-25 25,25-25,0 0,-25 25,0 0,24-25,-24 25,0 0,0-24,0 24,-24 0,24 0,0 0,-25 0,25 0,-25 0,25 0,-25 0,25 0,-25 0,25 0,-24 0,24 0,-25 0,25 0,0 0,-25 0,25 0,0 0,0 0,0 0,0 0,0 0,0 0,0 0,0 0,0 0,0 0,0 0,0 0,25 0,-25 0,0 24,25-24,-25 0,24 0,-24 0,25 0,0 0,-25 25,25-25,-25 0,25 25,-1-25,-24 0,25 25,-25 0,0-25,0 24,0 1,0-25,0 25,0 0,0 0,0-1,0 1,-25 0</inkml:trace>
  <inkml:trace contextRef="#ctx0" brushRef="#br0" timeOffset="5100.2917">15007 2828,'0'0,"0"0,0 0,0 0,0 0,0 0,0 0,0 0</inkml:trace>
  <inkml:trace contextRef="#ctx0" brushRef="#br0" timeOffset="5961.341">16744 2629,'0'0,"0"0,0 0</inkml:trace>
  <inkml:trace contextRef="#ctx0" brushRef="#br0" timeOffset="6840.3912">18604 2580,'0'0,"0"0,0 0,0 0,0 0,0 0,0 0,0 0,0 0,0 0,0 0,0 0,0 0,0 0</inkml:trace>
  <inkml:trace contextRef="#ctx0" brushRef="#br0" timeOffset="8081.4622">15280 5705,'0'0,"0"0,0 0,0 0,0 0,0 0,0 0,0 0,0 0,0 0,0 0,0 0,0 25,0 0,0-25,25 24,-25 26,25-25,-25 25,24-1,1-24,-25 25,25 24,-25-24,0-1,25 1,-25-25,0 24,25 1,-25-25,0 24,0-24,0 0,0 24,0-24,24-25,-24 25,0 0,0 0</inkml:trace>
  <inkml:trace contextRef="#ctx0" brushRef="#br0" timeOffset="8521.4874">15999 5606,'25'-25,"0"0,0 25,-25-25,0 25,25-24,-25 24,0 0,0 0,0 0,0 24,0-24,-25 0,25 25,-25 0,25-25,0 25,-25 24,25-24,-25 25,25-25,0 24,-24 1,24-25,0 24,0 1,-25 0,25-26,0 26,0-25,0 24,0-24,25 0,-25 0,24 0,-24-1,0-24,25 25,0-25,-25 0,25 0,-25 0,25 0,-1 0,1 0,-25 0,25-25,0 1,0 24,-25-25,24 0,1 0,-25 0,0 25,0-24,0-1,0 25,0-25,-25 25,1 0,-1-25,0 25,0 0,0 0,1 0,-26 0,25 0,-24 25,24-25,-25 0,25 25,1-25,-1 25,0-25,25 24,-25-24</inkml:trace>
  <inkml:trace contextRef="#ctx0" brushRef="#br0" timeOffset="8736.4997">16719 5606,'25'0,"-1"-25,1 25,-25 0,0-25,25 25,-25 0,0 0,25-25,-25 25,0 0,25 0,-1-24,-24 24,25 0,0 0,0-25,0 25,-1 0,-24-25,25 25,0 0,-25 0</inkml:trace>
  <inkml:trace contextRef="#ctx0" brushRef="#br0" timeOffset="8906.5094">16868 5755,'0'0,"0"24,0-24,0 0,0 0,0 0,0 0,0 0,0 0,0 0,0 0,24 0,-24 0,25-24,0 24,0 0,0 0,-1-25,1 25,0-25,0 0,0 25</inkml:trace>
  <inkml:trace contextRef="#ctx0" brushRef="#br0" timeOffset="9386.5369">17736 5135,'0'0,"0"0,0 0,0 0,0 0,0 0,0 0,0 0,0 0,0 24,0-24,-25 0,25 25,-25-25,25 25,-25 0,25 0,-25 24,1-24,24 0,-25 24,25-24,-25 0,25 0,0 0,0-1,0-24,0 25,0 0,25-25,-25 25,25-25,-1 0,-24 25,25-25,0 0,0 0,0 0,0-25,24 25,-24-25,0 25,0-25,24 25,-24-25,0 1,0-1,-1 25,-24-25,25 0,-25 25,0-25,0 1,0 24,0 0,0-25,-25 25,25 0,0-25,-24 25,24 0,0 0,-25 0,25 0,0 25,0-25,0 0,0 25,0-25,0 24,0 1,0 0,0 0,25 0,-25-1,0 1,24 0,-24 0,0 0,25-1,-25 1,0 0,25 0,-25 0,25-1,-25 1,0-25,25 25,-25 0,0 0,24-25</inkml:trace>
  <inkml:trace contextRef="#ctx0" brushRef="#br0" timeOffset="9592.5486">18331 5432,'0'-25,"0"1,0 24,0-25,0 25,0 0,0 0,0 0,25 0,-25 0,25 0,-25 0,24 25,1-25,0 24,-25 1,25-25,0 25,-1 0,1-25,0 25,0-25,0 24,-1-24,-24 25,25-25,0 0,-25 25</inkml:trace>
  <inkml:trace contextRef="#ctx0" brushRef="#br0" timeOffset="9824.5619">18579 5259,'0'-25,"-25"25,25 0,0-25,0 25,0 0,0 0,0 0,0 0,0 0,-25 25,25-25,0 25,0-25,0 24,0 1,-24 0,24 25,0-26,-25 1,25 25,-25-25,0 24,25-24,-25 0,25 0,-24-1,24 1,0 0,-25 0,25 0,0-25,0 24,0-24</inkml:trace>
  <inkml:trace contextRef="#ctx0" brushRef="#br0" timeOffset="10284.5882">19100 4911,'25'-24,"-25"24,25-25,-25 25,24-25,-24 25,0 0,0 0,0 0,0 0,0 0,0 0,0 0,0 25,0 0,-24-1,24 1,-25 0,25 0,-25 0,25-1,-25 1,25 0,-25 0,25 0,0-1,0-24,0 25,0-25,0 25,25-25,-25 25,25-25,0 0,0 0,-1 0,1 0,0 0,0 0,24-25,-24 25,25-25,-25 25,24-25,-24 25,25-24,-26-1,1 0,0 25,-25-25,25 0,-25 25,0-24,0 24,0-25,-25 25,25-25,-25 25,0 0,1 0,-1 0,25 0,-25 0,0 25,25-25,-25 25,25-1,0 1,0 0,0 0,0 0,0 24,25-24,-25 0,25 24,-25-24,25 0,-25 0,25 24,-25-24,24 0,-24 0,25 0,-25-1,25 1</inkml:trace>
  <inkml:trace contextRef="#ctx0" brushRef="#br0" timeOffset="10584.6054">18629 6350,'-50'25,"0"0,1 24,24-24,-25-25,26 25,-1 0,0-25,25 0,-25 24,25-24,0 0,0 0,0-24,25 24,0 0,0-25,-1 0,26 0,0 0,24 1,-24-1,49-25,-25 1,1-1,24 25,0-24,0-1,-24 0,24 1,0 24,-24-25,-1 26,0-26,1 25,-26 0,26 0,-25 1,-26-1,26 0,-25 0,-25 25,25 0,-25-25,0 25,0 0,0 0,0 0</inkml:trace>
  <inkml:trace contextRef="#ctx0" brushRef="#br0" timeOffset="12665.7244">9922 1265,'0'-25,"0"25,0-25,-25 1,25 24,0 0,0 0,0 0,0 0,0 0,0 0,0 0,0 0,0 0,0 0,0 24,0-24,0 25,0 0,0 0,0 24,0-24,0 25,0 24,0-24,0 24,0 1,25-1,-25 1,0 24,0 0,0 0,0 0,0 25,0-24,0 24,0-25,0 25,0 0,0-25,0 25,0-25,0 1,0-26,0 25,0-24,0-1,0 1,0-1,0-24,0-1,0 1,0-1,0 1,0-25,25 24,-25-24,0-25,0 25,0-25,0 25,0-25,0 0</inkml:trace>
  <inkml:trace contextRef="#ctx0" brushRef="#br0" timeOffset="15044.8605">13569 1315,'0'0,"0"0,0 0,0 0,0 0,-25 0,25 0,0 0,0 24,0-24,0 25,0 0,0 0,0 24,0 1,0 0,0-1,25 26,-25-1,0 1,0-1,0 0,0 1,0 24,0-25,0 26,0-1,0-25,-25 25,25-24,0 24,-25-24,25 24,-25-25,25 1,-25-1,25 0,-25 1,1-1,24 1,-25-1,0-24,25 24,-25 1,25-26,0 1,0 24,-25-24,25-1,0-24,0 25,0-25,0-1,0 1,0 0,0-25,0 0</inkml:trace>
  <inkml:trace contextRef="#ctx0" brushRef="#br0" timeOffset="16547.9465">16719 1439,'0'0,"0"0,0 0,0 0,0 0,0 0,0 0,0 0,0 0,0 0,0 0,0 24,0-24,0 25,0 0,0 25,0-1,0 1,0 0,0-1,0 26,0-1,0 25,0-24,0-1,0 25,-25 0,25-24,-25 24,25 0,0 1,-25-26,25 25,-25 0,25-24,-24 24,24-25,0 1,0-1,-25 1,25-1,0-24,0-1,0 1,0 0,-25-1,25-24,0 25,0-26,0 1,0 0</inkml:trace>
  <inkml:trace contextRef="#ctx0" brushRef="#br0" timeOffset="22816.305">19919 2356,'0'-24,"0"24,-25 0,25 0,0 0,0 0,0 0,0 0,0 0,0 0,0 0,0-25,0 25,0 0,0 0,0 0,0 0,0 0,25-25,-25 25,0 0,24 0,-24 0,25 0,-25 0,25 0,-25 0,25 0,0 25,-25-25,24 25,-24-25,25 24,-25 1,25 0,-25 0,0-25,25 25,-25-1,0 1,0 0,0-25,0 25,0 0,0-25,0 0,0 24,0-24,25 0,-25 0,0 0,0 0,0 0,0 0,0 0,0 0,0-24,0 24,0-25,0 0,0 0,0 0,0 1,24-1,-24 0,0 0,25 0,-25 1,25-1,-25 25,25-25,-25 0,0 25,25 0,-25 0,24 0,-24 0,0 25,25-25,-25 25,25 0,-25-1,25 1,-25 0,25 0,-25 0,0-1,24 26,-24-25,0 0,0-1,0 1,0 0</inkml:trace>
  <inkml:trace contextRef="#ctx0" brushRef="#br0" timeOffset="24620.4082">6574 2505,'0'0,"0"-25,-25 25,25-24,0-1,0 25,0-25,0 25,25-25,-25 0,0 25,24 0,-24-24,25 24,-25 0,0 0,25 0,-25 0,25 0,-25 0,25 0,-25 24,24-24,-24 25,25 0,-25 0,25 0,-25-1,0 1,0 0,25 0,-25 24,0-24,0-25,0 25,0 0,0 0,0-25,0 0,0 25,0-25,0 0,0 0,0 0,0 0,0 0,0 0,0-25,0 25,-25-25,25 25,0-25,0 0,0 0,0 1,0-1,0 0,0 0,0 0,0 1,0-1,25 0,-25 0,0 25,25-25,-25 25,24 0,-24 0,25-24,-25 24,25 0,-25 0,25 0,-25 24,25-24,-25 0,24 25,-24-25,25 25,-25-25,25 25,-25 0,25-1,-25-24,0 25,25 0,-25-25,0 25,0-25,0 0,24 25,-24-25,0 0,0 0,0 0,0-25,0 25,0 0,0-25,0 25,0-25,-24 0,24 1,0-1,0 0,0 0,0 0,24 1,-24-1,0 0,25 25,-25-25,0 25,25-25,-25 25,25 0,0 0,-25 0,25 25,-1-25,1 25,-25 0,25 0,0 24,-25-24,25 0,-1 24,-24-24,0 0,25 25</inkml:trace>
  <inkml:trace contextRef="#ctx0" brushRef="#br0" timeOffset="25344.4496">9128 2208,'0'0,"-24"0,24 0,0 0,0 0,0 0,0 0,0 0,0 0,0 0,24 24,-24 1,0 0,0 0,0 0,0-1,0 1,0 0,0 0,0 24,0-24,0 0,0 0,0 0,0-25,0 24,0 1,0-25,0 0,0 25,0-25,0 0,0 0,0 0,0 0,0-25,0 25,0-25,0 25,0-24,0-1,0-25,25 25,-25 1,0-26,25 25,0 0,-25-24,25 24,-1 25,-24-25,25 0,0 1,0 24,-25 0,25 0,0 0,-1 0,-24 24,25 1,0-25,-25 25,25 0,-25 0,25-1,-25 26,24-25,-24 0,25-1,-25 26,0-25,0 0,25-1</inkml:trace>
  <inkml:trace contextRef="#ctx0" brushRef="#br0" timeOffset="26125.4943">12279 2431,'0'-25,"-25"0,25 0,0 25,-25-24,25 24,0-25,0 25,0 0,0 0,0 0,0 0,0 0,0 25,0-1,0 1,0 0,0 25,0-26,0 51,25-26,-25 1,0 0,0 24,0-24,0 24,0-24,0-1,0 1,0 0,0-1,0-24,0 25,0-26,0 1,0 0,0-25,0 0,0 25</inkml:trace>
  <inkml:trace contextRef="#ctx0" brushRef="#br0" timeOffset="26400.51">12080 2555,'0'-25,"0"0,0 0,0 1,0-1,0-25,0 25,25 1,-25-1,25 0,0 25,-25-25,24 0,1 1,0 24,0 0,0-25,-1 25,26 0,-25 0,0 0,-1 25,1-25,25 24,-25 1,-25 0,25 0,-1 0,-24-1,0 1,0 25,0-25,-24-1,24 26,-25-25,0 0,0-1,0 1,0 0,1 0,-1 0,25-25,-25 0</inkml:trace>
  <inkml:trace contextRef="#ctx0" brushRef="#br0" timeOffset="28627.6374">13792 2381,'0'0,"0"0,0-25,0 25,0 0,0 0,0 0,0 0,0 0,0 0,0 0,0 0,0 0,0 0,0 25,0-25,0 25,0-25,0 25,25 0,-25-1,0 26,0-25,0 0,0-1,0 1,0 0,0 0,-25-25,25 25,0-25,0 25,0-25,0 0,0 0,0 0,0 0,0 0,0 0,0 0,0-25,0 25,0 0,0-25,0 0,0 25,0-25,0 0,0 1,0-26,0 25,0 0,0 1,0-1,0 0,0 25,25-25,-25 0,0 25,0 0,24-24,-24 24,0 0,0 0,25 0,-25 24,25-24,-25 25,0-25,25 25,-25-25,25 25,-25 0,24-1,-24 1,0 0,25-25,-25 25,0 0,0-25,0 24,0-24,0 25,25-25,-25 0,0 0,0 0,0 0,0 0,0 0,0 0,0-25,0 25,0-24,0-1,0 0,0 0,0 0,0-24,0 24,0 0,25-24,-25 24,0 0,25 0,-25 0,24 1,-24 24,25 0,-25 0,25 0,-25 0,25 0,-25 0,25 24,-1 1,-24 0,25 0,-25 0,25-1,-25 26,25-25,-25 0,0-1,25 1,-25 0,0 0,24-25,-24 25,0-1,0-24</inkml:trace>
  <inkml:trace contextRef="#ctx0" brushRef="#br0" timeOffset="28980.6576">14635 2158,'0'0,"0"0,0 0,0 0,0 0,0 0,0 0,0 25,-25-25,25 25,0-1,0 1,-24 0,24 0,0 0,0 24,0-24,0 0,0 24,0-24,0 0,24 0,-24 0,25-1,-25-24,25 25,-25-25,25 0,-25 25,25-25,-1 0,1 0,-25-25,25 25,0-25,0 25,-1-24,-24-1,25 0,0 0,0-24,0 24,-25 0,24 0,-24 0,0-24,0 24,-24 0,-1 0,0 1,0-1,-24 25,24-25,-25 25,1 0,24 0,-25 0,1 25</inkml:trace>
  <inkml:trace contextRef="#ctx0" brushRef="#br0" timeOffset="31963.8282">21506 1215,'0'-24,"0"-1,0 0,0 0,25 25,-25-25,0 25,0 0,0 0,0 0,0 0,0 0,0 25,0-25,0 25,-25 0,25 0,0-1,-25 26,0-25,1 24,24 1,-50 0,25-1,0 1,1-1,-1-24,-25 25,25 0,1-26,24 1,-25-25,0 25,25-25,0 25,0-25,-25 0,25 0,0-25,0 25,0 0,0-25,0 0,-25 1,25 24,0-25,0 0,0 0,0-25,0 26,0-1,0 0,0 0,0 0,0 25,0-24,0 24,0-25,0 25,0 0,0 0,0 0,0 0,0 25,0-25,0 24,0 1,0 0,0 0,0 0,0-1,0 26,0-25,0 0,0 0,0-1,0 1,25 0,-25 0,0-25,25 25,-25-25,25 0,0 0,-25 0,49 0,-24 0,0-25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24:26.238"/>
    </inkml:context>
    <inkml:brush xml:id="br0">
      <inkml:brushProperty name="width" value="0.05292" units="cm"/>
      <inkml:brushProperty name="height" value="0.05292" units="cm"/>
      <inkml:brushProperty name="color" value="#FF0000"/>
    </inkml:brush>
  </inkml:definitions>
  <inkml:trace contextRef="#ctx0" brushRef="#br0">16272 9773,'0'0,"0"0,0 0,0 0,0 0,0 0,0 0,0 0,0 0,0 0,0 0,0 0,0 0,25 0,-25 0,25 0,0 0,-1-25,1 25,0 0,0-25,0 25,-1 0,1-24,0 24,-25 0</inkml:trace>
  <inkml:trace contextRef="#ctx0" brushRef="#br0" timeOffset="184.0105">16347 9897,'0'0,"0"25,0-25,0 0,0 0,0 0,0 0,0 0,0 0,24 0,-24 0,0 0,25-25,0 25,-25 0,25 0,0 0,-1-25,1 25,0 0,0-25,0 25</inkml:trace>
  <inkml:trace contextRef="#ctx0" brushRef="#br0" timeOffset="1553.0888">17016 9847,'0'0,"0"0,0 0,0 0,0 25,0-25,0 0,0 0,0 0,0 0,25-25,-25 25,25 0,-25 0,25-24,-25 24,25-25,-25 0,24 25,-24-25,25 0,-25 1,25-1,-25 25,0-25,0 0,0 0,0 25,0-24,0-1,0 25,-25-25,25 25,-25-25,1 25,-1-25,0 25,25 0,-25 0,0 0,1 0,-1 0,0 25,25-25,-25 25,0 0,25-25,0 25,-24-1,24 1,0-25,0 25,0-25,24 25,-24-25,25 0,-25 25,25-25,0 0,0 0,-25 0,24 0,1 0,0 0,0-25,0 25,-1 0,1-25,0 25,0-25,0 25,-1-25,1 1,0 24,-25-25,25 25,0-25,-25 25,0-25,24 25,-24 0,0-25,0 25,0 0,0 0,0 0,0 0,0 25,0-25,0 25,0-25,0 25,-24-25,24 25,0-1,0 1,0 0,0 0,0-25,0 25,0-1,0 1,24-25,-24 25,0-25,25 0,0 25,-25-25,25 0,0 0,-1 0,1 0,0 0,0-25,0 25,-1-25,1 25,25-25,-25 1,0 24,-1-25,1 0,0 0,0 0,0 1,-1 24,-24-25,25 0,-25 25,25-25,-25 25,0-25,0 25,0 0,0 0,-25 0,25 0,-25 0,25 0,-24 0,24 0,-25 0,25 0,0 0,-25 25,25-25,-25 0,25 25,0-25,0 25,0-25,0 0,0 0,0 25,0-25,25 0,-25 24,0-24,25 0,-25 0,0 0,25 0,-25 0,24 0,-24 0,25 0,-25 0,0 0,25-24,-25 24,25-25,-25 25,25-25,-25 25,0-25,0 25,0-25,0 25,0 0,0-24,0 24,0-25,-25 25,25 0,-25 0,25 0,-25 0,0 0,25 0,-24 25,-1-25,25 24,-25 1,0 0,25 0,0 0,-25-1,25-24,0 25,0 0,0 0,0 0,0-1,25-24,-25 25,25 0,0-25,-25 0,25 0,-1 25,1-25,0 0,0-25,0 25,24 0,-24-25,0 25,24-25,-24 25,25-24,-25-1,24 25,-24-25,0 0,0 25,-1-25,1 1,0 24,-25-25,25 0,-25 25,0 0,0-25,0 25,0 0,0-25,-25 25,25 0,-25 0,0 0,1 0,24 0,-25 25,0-25,0 25,25-25,-25 25,25 0,-24-1,24-24,0 25,0-25,0 25,0-25,24 25,-24-25,25 0,0 25,-25-25,25 0,-25 0,25 0,-1-25,1 25,0 0,-25-25,25 0,0 25,-1-25,1 1,0-1,0-25,-25 25,25 1,-25-26,0 0,0 26,0-26,0 0,0 1,-25-1,25 1,-25-1,0 25,0-25,1 26,-1-1,0 0,25 0,-25 25,25 0,0 25,0-25,0 25,0 24,0-24,25 25,0 24,-25-24,25 24,-1 1,1-26,0 26,0-1,0-24,-1-1,1 1,0 0,0-1,-25 1</inkml:trace>
  <inkml:trace contextRef="#ctx0" brushRef="#br0" timeOffset="4072.2329">2258 6127,'0'0,"24"0,1 0,-25 0,25 0,0 0,0 25,-25-25,24 0,1 0,0 0,0 24,-25-24,25 0,-1 0,1 25,0-25,-25 0,25 0,0 0,-1 25,-24-25,25 0,0 0,-25 0,25 0,0 25,-1-25,-24 0,25 0,0 0,0 0,-25 0,25 0,-1 0,1 0,0 0,0 0,0 0,0 0,-1 0,-24-25,25 25,0 0,0 0,0 0,-1 0,1 0,0 0,0 0,0 0,-25 0,24 0,1-25,0 25,-25 0,25 0,0 0,-1 0,-24 0,25 0,0 0,0 0,-25 0,25 0,-1 0,1-25,0 25,0 0,0 0,-1 0,1 0,-25 0,25 0,0 0,0-24,-1 24,1 0,0 0,25 0,-26 0,1 0,0 0,0 0,0 0,0 0,-1 0,1 0,0 0,25 0,-26 0,1 0,0 0,0 0,24 0,-24 0,0 0,0 0,0 0,-1 0,1 0,0 0,0 0,0 0,-1 0,1 0,0 0,0 0,0 0,-1 24,1-24,0 0,0 0,0 0,-1 0,1 0,0 0,0 0,0 0,-1 25,1-25,0 0,25 0,-25 0,-1 0,1 0,0 0,0 0,0 0,24 0,-24 0,0 0,0 0,-1 0,1 0,0 25,0-25,0 0,-1 0,26 0,-25 0,0 0,-1 25,1-25,0 0,0 0,0 0,-1 0,26 0,-25 0,0 25,-1-25,1 0,25 0,-25 0,-1 0,1 0,0 0,25 0,-26 0,1 0,25 0,-25 0,0 0,24 0,-24 0,0 0,24 0,-24-25,25 25,-25 0,24 0,-24 0,25 0,-1 0,-24 0,25 0,-26 0,26 0,-25 0,24 0,-24 0,25 0,-25 0,24 0,-24 0,25 0,-26 0,26-25,-25 25,25 0,-26 0,26 0,-25 0,24 0,-24 0,25 0,-25 0,24 0,-24 0,25 0,-26 0,1 0,25 0,-25 0,-1 0,26 25,-25-25,24 0,-24 0,0 0,25 0,-26 0,1 0,25 0,-25 0,24 0,-24 0,0 0,25 0,-26 0,1 0,0 0,25 0,-26 0,1 0,0 0,25 0,-26 0,1 0,0 0,25 0,-26 0,1 0,0 0,0 0,0 0,24 0,-24 0,0 0,0 25,-1-25,26 0,-25 0,0 0,24 0,-24 0,0 0,24 0,-24 0,25 0,-25 0,-1 0,26 0,-25 0,25 0,-26 0,1 0,25 0,-25 0,-1 0,1 0,25 0,-25 0,-1 0,26 24,-25-24,24 0,-24 0,0 0,25 0,-26 0,26 0,-25 0,24 0,-24 0,25 0,-25 0,24 0,-24 0,25 0,-26 0,26 0,-25 0,25 0,-26 0,26 0,0 0,-26 0,26 0,-25 0,24 0,-24 0,25 0,-25 0,24 0,-24 0,25 0,-26 0,26 0,-25 0,24 0,-24 0,0 0,25 0,-26 0,1-24,25 24,-25 0,-1 0,1 0,0 0,25 0,-25 0,-1 0,1 0,0 0,0-25,0 25,-1 0,1 0,0 0,0 0,0 0,-1 0,-24 0,25 0,0-25,0 25,-25 0,25 0,-1 0,-24 0,25 0,-25 0,0 0,0 0,25-25,-25 25,0 0,0 0,0 0,0 0,0 0,0 0,0 0,0 0</inkml:trace>
  <inkml:trace contextRef="#ctx0" brushRef="#br0" timeOffset="6336.3624">10344 4663,'-25'0,"0"-25,0 25,1 0,-1-24,0 24,0 0,-24 0,24 0,0 0,-25 0,26 0,-1 0,-25 0,25 0,-24 0,24 0,-25 0,26 0,-26 24,25-24,-24 0,-1 25,25-25,-24 25,-1-25,25 25,-24-25,-1 25,25-25,-25 24,26-24,-26 0,25 25,-24-25,24 0,0 0,0 25,-24-25,24 25,0-25,0 0,0 25,1-25,-26 25,25-25,0 24,1-24,-1 25,0-25,0 25,0-25,1 25,-1-25,0 25,0-1,0-24,25 25,-24-25,-1 25,25-25,-25 25,0-25,25 25,-25-25,25 24,0-24,-24 25,24-25,0 25,0-25,-25 25,25 0,0-1,0 1,0 0,-25 0,25 0,0-1,0 1,0 0,0 0,0 0,0-1,0 26,0-25,0 0,0-1,0 1,0 0,0 0,0 0,0-1,0 1,25 0,-25 0,0-25,25 25,-25 0,24-1,-24 1,25 0,-25 0,25 0,-25-1,25 1,0 0,-1 0,-24 0,25-1,0 1,0 0,0 0,-1 0,1-1,0 1,0-25,0 25,24 0,-24 0,0-25,0 24,24 1,-24-25,25 25,-26-25,26 25,-25-25,24 25,1-25,-25 0,24 24,1-24,-25 0,25 0,-26 25,26-25,0 0,-26 0,26 0,0 0,-26 0,26-25,0 25,-1 0,1-24,-1 24,1 0,-25-25,24 25,1-25,0 25,-1 0,1-25,-1 25,1-25,0 25,-25 0,24-24,1 24,-1-25,1 25,-25 0,24-25,1 25,0-25,-1 25,-24 0,25-25,-1 25,-24-24,25 24,-26-25,26 25,-25-25,0 25,24 0,-24-25,0 25,0-25,-1 25,26-24,-25 24,0-25,0 25,-1-25,1 25,0-25,25 0,-26 25,1-24,-25-1,25 25,0-25,0 0,-1 0,-24 1,25-1,0 25,-25-25,25 0,-25 0,25 0,-25 1,0 24,0-25,0 0,0 0,0 0,0 1,0-1,0 0,-25 0,25 0,-25 1,25-1,-25 0,0-25,25 26,-24-1,-1-25,25 25,-25 1,0-26,0 25,1 0,-1-24,0 24,0 0,0 0,1 1,-26 24,25-25,-25 0,26 0,-26 25,0-25,1 25,-1-24,1 24,-1-25,0 25,1-25,-26 25,26-25,-26 0,26 25,-26-25,1 25,0-24,-1 24,1-25,-1 25,1 0,-1 0,-24 0,25 25,-25-1,-1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26:04.126"/>
    </inkml:context>
    <inkml:brush xml:id="br0">
      <inkml:brushProperty name="width" value="0.05292" units="cm"/>
      <inkml:brushProperty name="height" value="0.05292" units="cm"/>
      <inkml:brushProperty name="color" value="#FF0000"/>
    </inkml:brush>
  </inkml:definitions>
  <inkml:trace contextRef="#ctx0" brushRef="#br0">5780 9798,'0'0,"0"0,0 0,0 0,0 0,0 0,0 0,-25 0,25 0,0 0,0 0,0 0,0 25,0-25,-25 0,25 24,0-24,0 25,0 0,-25-25,25 25,0 24,0-24,0 0,-24 25,24-25,0-1,0 26,0-25,-25 24,25-24,0 0,0 0,0 0,0-25,0 24,0-24,0 0,0 0,0 0,0 0,0 0,0 0,0 0,0-24,0 24,0-25,0 25,0-25,25 0,-25 0,0 1,0-26,24 25,-24 0,0 1,25-26,-25 25,0 0,0 0,25 1,-25-1,25 0,-25 0,0 25,25-25,-25 25,0-24,24 24,-24 0,0 0,0 0,0 0,0 0,0 0,0 24,25-24,-25 25,0-25,25 25,-25-25,0 25,0 0,0-1,25-24,-25 25,0-25,25 25,-25-25,0 25,0-25,24 0,-24 25,0-25,0 0,25 0,-25 0,0 0,0 0,0 0,0 0,25-25,-25 25,0 0,0-25,25 25,-25-25,25 25,-25-25,0 1,24 24,-24-25,0 0,25 25,-25-25,0 25,25-25,-25 25,0 0,0 0,0 0,0 0,25 0,-25 0,0 25,0-25,0 25,0 0,25 0,-25-1,0 1,0 0,0 0,0 0,25 0,-25-1,0 1,0 0,0 0,0 0,0-1,24-24,-24 25,0 0,0-25,0 0</inkml:trace>
  <inkml:trace contextRef="#ctx0" brushRef="#br0" timeOffset="379.0217">6623 9947,'0'0,"0"0,0 0,0 0,-25-25,25 25,0 0,0 0,0 25,-24-25,24 0,0 24,-25-24,25 25,-25 0,25 0,-25 0,25 0,0-1,0 1,-25 0,25 0,0 0,0-1,0 1,25 0,-25-25,25 25,0-25,-25 0,25 25,-1-25,-24 0,25 0,0 0,0-25,0 25,-1-25,26 0,-25 0,0 1,-1-1,1 0,-25 0,25-24,0 24,-25 0,0 0,0 0,0 25,0-25,0 1,-25-1,25 25,-25 0,0-25,1 25,-1 0,0 0,0 0,0 25</inkml:trace>
  <inkml:trace contextRef="#ctx0" brushRef="#br0" timeOffset="883.0505">7343 9847,'0'0,"0"0,0 0,0 0,0 0,0 0,0 0,0 0,0 0,0 0,0 0,0 0,0 25,0-25,0 25,0-25,0 25,0 0,0-1,24 1,-24 0,0 0,0 0,0 0,0-1,0-24,0 25,0 0,0 0,0-25,0 0,0 25,0-25,0 0,0 0,0 0,0 0,0 0,0-25,0 25,0-25,0 25,0-25,0 0,0 1,0-1,0-25,0 25,-24 0,24-24,0 24,0 0,0 0,0 1,0 24,0-25,0 25,24 0,1 0,-25 0,25 0,0 0,-25 0,25 25,-1-25,1 24,0 1,0-25,0 25,-1 0,1 0,0-25,0 24,0 1,-1-25,-24 25,25-25,0 25,0-25,-25 25,25-25,-25 0,24 0,1 0,-25 0,25 0,-25 0</inkml:trace>
  <inkml:trace contextRef="#ctx0" brushRef="#br0" timeOffset="1082.0619">7913 9748,'0'-25,"0"25,-25-24,25 24,0-25,0 25,0 0,0 0,0 0,0 0,0 25,0-25,0 24,0-24,0 25,0 0,0 0,0 0,25 24,-25-24,0 0,25 24,-25-24,0 0,25 0,-25 0,0 24,24-24,-24 0,0 0,25-25,-25 25,0-1,25-24</inkml:trace>
  <inkml:trace contextRef="#ctx0" brushRef="#br0" timeOffset="1360.0778">8508 9624,'0'0,"0"-25,0 25,-24 0,24 0,0-24,0 24,0 0,0 24,0-24,0 0,0 25,0 0,0 0,0 0,0-1,24 26,-24-25,0 0,0 24,25-24,-25 0,0 0,0-1,0 1,0 0,0-25,0 25,0 0,0-25,0 25,25-25,-25 0,0 0</inkml:trace>
  <inkml:trace contextRef="#ctx0" brushRef="#br0" timeOffset="1707.0976">8781 9649,'0'0,"0"0,0 0,0 0,0 0,0 0,0 25,0-25,0 0,0 25,0-25,0 24,0 1,-25 0,25 0,-24 0,-1-1,0 1,0 0,0-25,25 25,-24 0,-1-25,0 24,25-24,-25 0,25 0,0 0,0 0,0 0,0 0,0-24,0 24,0 0,0-25,25 25,-25-25,25 25,0-25,-25 25,24 0,1 0,0 0,-25 25,25-25,0 25,-25-25,24 25,1-25,-25 24,25 1,0-25,-25 25,25 0,-1-25,-24 25,25-25,0 25,-25-25,25 24,0-24,-25 25,24-25</inkml:trace>
  <inkml:trace contextRef="#ctx0" brushRef="#br0" timeOffset="2150.123">9699 9550,'0'0,"0"0,0 0,0 0,0 0,0 0,-25 0,0 0,25 0,-24 0,-1 25,0-25,0 0,-24 0,24 24,0-24,0 0,0 0,1 0,24 0,-25 0,0 0,25 0,0 0,-25 0,25-24,0 24,0 0,0 0,0 0,0 0,0 0,0 0,0 0,0 0,0 0,0 0,0 0,0 0,0 24,0-24,0 0,25 25,-25 0,0 0,0-25,0 25,0 24,0-24,0 0,0 0,0-1,0 1,0 25,0-25,0-1,0 1,0 0,0-25,0 25,0 0,0 0,25-25,-25 24,0-24,25 0,-25 25,24-25,-24 0,25 0,-25 0,25 0,0 0,0-25,-25 25,24-24,1 24,0-25,0 0,0 0</inkml:trace>
  <inkml:trace contextRef="#ctx0" brushRef="#br0" timeOffset="2310.1321">9377 9872,'0'0,"0"0,0 0,0 0,0 0,0 0,0 0,0 0,0 0,0 0,24 0,1 0,0 0,0-25,0 25,-1 0</inkml:trace>
  <inkml:trace contextRef="#ctx0" brushRef="#br0" timeOffset="2825.1616">10170 9599,'0'0,"0"0,0 0,0 0,0 0,0 0,0 0,0 0,0 0,0 0,0 0,0 0,0 25,0-25,0 25,0-25,0 25,25-25,-25 25,0-25,25 24,-25-24,25 25,-25-25,24 0,-24 0,25 0,-25 25,25-25,-25 0,25-25,0 25,-25 0,25 0,-1-25,-24 25,25-24,-25 24,25-25,-25 25,0-25,0 25,0-25,0 25,0-25,0 25,0-24,0 24,0 0,0 0,0 0,-25 0,25 0,0 0,0 0,0 0,0 24,0-24,0 25,0 0,0 0,0 0,0-1,0 26,0-25,0 0,0 24,25-24,-25 0,0 0,0 24,0-24,0 0,25 0,-25 0,0-1,0 1,0 0,0 0,0 0,-25-1,25-24,-25 0,0 25,25-25,-24 0,-1 0,0 0,0-25,-25 25,26-24,-1-1,-25 0,25 0,1 0</inkml:trace>
  <inkml:trace contextRef="#ctx0" brushRef="#br0" timeOffset="4143.237">5805 11311,'0'0,"0"-25,-25 25,25 0,0 0,0 0,0 0,0 0,0 0,0 0,0 0,0 25,0-25,0 25,0 0,0-1,0 26,-25-25,25 24,0-24,0 25,0-1,0-24,-25 25,25-25,0-1,0 1,0 0,0 0,0-25,0 25,0-25,0 0,-25 0,25 0,0 0,0-25,0 25,0-25,0 0,0 0,0 1,0-1,25-25,-25 25,0-24,25 24,-25-25,0 26,0-1,0 0,0 0,25 0,-25 25,0 0,25 0,-25 0,0 0,24 0,-24 0,25 25,0 0,-25 0,25 0,0-1,-1 1,1 0,0 0,0 0,0-1,-1 1,1-25,0 25,0 0,-25-25,25 0,0 25,-25-25,24 0,1 0,-25 0,25 0</inkml:trace>
  <inkml:trace contextRef="#ctx0" brushRef="#br0" timeOffset="4359.2493">6226 11336,'0'-25,"-24"25,24-25,0 25,0-25,0 25,0 0,0 0,0 0,0 0,0 0,0 0,0 0,0 25,0-25,0 25,24 0,-24 0,25-1,-25 1,25 25,-25-25,25 24,-25-24,0 0,0 24,25-24,-25 25,0-25,0-1,24 1,-24 0,0 0,0-25</inkml:trace>
  <inkml:trace contextRef="#ctx0" brushRef="#br0" timeOffset="4854.2776">6871 11361,'0'-25,"0"25,0 0,0 0,0 0,0 0,0 0,0 0,0 0,0 0,0 25,0-1,0 1,0 0,0 0,0 0,0 24,0-24,25 0,-25 24,0-24,0 0,0 0,0 0,25-1,-25-24,0 25,0-25,0 25,0-25,0 0,25 0,-25 0,0 0,0 0,0-25,0 25,0-25,0 1,0-1,0 0,0 0,0-24,0 24,0-25,-25 1,25-1,0 25,-25-24,25-1,-25 0,25 1,0-1,0 25,0-24,0 24,0 0,0 0,0 0,0 1,25 24,-25-25,25 25,-25 0,25 0,-1 0,-24 0,25 0,0 25,0-25,-25 24,25 1,-1 0,-24-25,0 25,25 0,-25-1,0 1,0 0,0 0,0 0,-25 0,25-1,-24 1,24 0,-25-25,0 25,25-25</inkml:trace>
  <inkml:trace contextRef="#ctx0" brushRef="#br0" timeOffset="5466.3126">7839 11187,'0'-25,"0"25,0 0,0 0,0 0,-25 0,25 0,-25 25,25-25,-25 0,25 25,-25 0,25-25,-24 24,24 1,-25 0,25 0,0 0,-25-1,25 1,0 25,0-25,0-1,0 1,25 25,-25-25,0-1,25 1,-1-25,-24 25,25 0,0-25,-25 0,25 25,0-25,-1 0,1 0,0 0,0-25,0 25,-1-25,1 25,-25-25,25 0,0 1,0-1,-1 0,-24 0,25 0,-25 1,25-1,-25 0,0-25,0 26,-25-1,0 0,1-25,-1 26,0-1,-25 0,26 25,-1-25,-25 25,25 0,1 0,-1 0,-25 0</inkml:trace>
  <inkml:trace contextRef="#ctx0" brushRef="#br0" timeOffset="6706.3836">8682 11187,'0'-25,"0"25,0 0,0-25,0 25,0 0,0 0,0 0,0 0,0-25,0 25,0 0,0 0,0 0,0 0,0 25,0-25,0 0,0 25,0-25,25 25,-25 0,0 24,0-24,0 25,0-25,0 24,-25 1,25-25,0 24,0 1,0-25,0-1,0 1,0 0,0 0,25 0,-25-1,25-24,-25 25,24-25,1 0,-25 0,25 0,0 0,24-25,-24 25,0-24,25 24,-26-25,26 0,-25 25,0-25,24 0,-24 25</inkml:trace>
  <inkml:trace contextRef="#ctx0" brushRef="#br0" timeOffset="7120.4072">9600 11311,'0'0,"0"-25,0 25,0 0,0 0,-25 0,25 0,0 0,0 0,0 0,0 25,0-25,0 25,25 0,-25-25,0 24,0 1,25 0,-25 0,0 0,0-1,0-24,0 25,0-25,0 25,24-25,-24 0,0 0,0 0,0 0,0 0,0 0,0 0,0 0,0-25,0 25,-24-25,24 25,0-24,0-1,-25 0,25 0,0-24,0 24,-25 0,25-25,0 26,0-26,0 25,0 0,0 0,0 1,0-1,0 0,25 0,0 0,-1 1,-24 24,25-25,0 25,25 0,-26 0,1 0,0 0</inkml:trace>
  <inkml:trace contextRef="#ctx0" brushRef="#br0" timeOffset="7291.417">9649 11460,'0'0,"0"25,0-25,0 0,0 0,0 0,0 0,0 0,0 0,0 0,0 0,25-25,-25 25,25 0,0 0,0 0,-1-25,1 25</inkml:trace>
  <inkml:trace contextRef="#ctx0" brushRef="#br0" timeOffset="7814.4469">10443 11038,'0'0,"-25"0,25 0,0 0,0 0,0 0,0 0,0 0,0 0,0 0,0 0,0 0,0 0,25 0,-25 0,25 0,-25 0,25 0,0 0,-1 0,1 0,25 0,-25 0,-1 0,1 0,0 0,0 0,-25 0,25 0,-25 0,24 0,-24 0,0 0,0 0,0 25,0-25,0 25,-24-1,-1-24,0 25,0 0,0 25,1-25,-1-1,0 1,-25 0,26 0,-1 0,0-1,25 1,-25-25,25 25,-25-25,25 25,0-25,0 0,0 25,0-25,25 0,-25 0,25 0,0 24,0-24,-1 0,1 0,25 0,-25 0,24 0,-24-24,25 24,-1 0,-24 0,25 0,-26-25,1 25,0 0,0 0,0-25</inkml:trace>
  <inkml:trace contextRef="#ctx0" brushRef="#br0" timeOffset="9542.5458">5209 10244,'0'0,"0"0,0-24,-24 24,24 0,0 0,-25 0,25 0,-25 0,25 0,-25 0,25 24,-25-24,1 25,-1-25,25 25,-25 0,0 0,0 24,25-24,-25 0,1 24,24-24,-25 25,25-1,0-24,0 25,0-25,0 24,25-24,-1 0,-24 24,25-24,0 0,-25 0,25 0,0-1,0-24,-25 25,24-25,1 0,-25 0,25 0,-25 0,25 0,-25 0,25-25,-25 25,24-24,-24 24,0-25,25 25,-25-25,0 0,0 25,0-25,0 25,0-24,0 24,0 0,-25-25,25 25,0-25,0 25,0 0,0 0,0 0,0-25,-24 25,24 0,0 0,0 0,0 0,0 0,0 0,0 0,0 0,0 0,0 25,24-25,-24 0,0 0,0 25,25-25,-25 0,25 0,-25 25,25-25,-25 0,25 0,-25 0,24 0,-24 24,25-24,-25 0,25 0,-25 25,0-25,0 0,0 0,0 25,0-25,0 25,0-25,0 25,-25-25,25 24,-25 1,25-25</inkml:trace>
  <inkml:trace contextRef="#ctx0" brushRef="#br0" timeOffset="10681.6109">10493 9847,'0'0,"0"0,0 0,0 0,0 0,0 0,0 0,25 0,-25 0,0 0,24 0,-24 0,25 0,-25 0,25 0,0 25,0-25,-1 0,1 0,0 25,0-25,0 25,-1-25,1 25,0-1,0-24,0 25,-25 0,24 0,-24 25,0-26,25 1,-25 0,0 25,0-26,-25 1,25 0,0 0,-24-25,24 25,0-25,0 24,-25-24,25 0,0 0,0 0,-25 0,25 0,0 0,0 0,-25 0,25 0,0 0,0-24,0 24,0 0,0-25,0 25,0 0,0-25,0 25,0 0,0-25,0 25,0 0,0-25,0 25,0 0,0 0,0 0,0 0,0 0,0 0,0 0,0 0,0 0,0 0,0 0,0 0,0 0,0 25,0-25,0 0,0 25,0-25,0 25,0 0,0-25,0 24,0 1,0-25,0 25,0-25,25 0,-25 25,0-25,25 0,-25 0,25 0,-25 0,24 0,1-25,0 25,0-25,0 0,-1 25,1-24</inkml:trace>
  <inkml:trace contextRef="#ctx0" brushRef="#br0" timeOffset="14442.8261">15454 9426,'0'0,"24"0,-24 0,0 0,25 0,0 0,0 0,0 0,-1-25,26 25,-25 0,25 0,-1 0,1 0,-1-25,1 25,-25 0,24-25,1 25,-25 0,24 0,-24 0,0 0,0 0,-25 0,25 0</inkml:trace>
  <inkml:trace contextRef="#ctx0" brushRef="#br0" timeOffset="14686.84">15925 9475,'-25'0,"25"0,-25 0,25 0,0 25,-24-25,24 0,0 0,0 0,0 0,0 0,0 0,0 0,0 0,0 0,0 0,0 0,0 25,0-25,0 25,0 0,0-1,24-24,-24 25,0 0,0 0,0 24,0-24,0 0,0 0,0 0,0 24,0-24,25 0,-25 0,0-1,0 1,0 0,0 0,25-25,-25 25,0-25,0 25,0-25,0 0,0 0</inkml:trace>
  <inkml:trace contextRef="#ctx0" brushRef="#br0" timeOffset="14949.8551">16446 9351,'0'0,"25"-24,-25 24,0 0,0 0,0 0,0 0,0 0,0 0,0 24,0 1,0 0,0 0,0 0,0-1,24 1,-24 0,0 25,0-26,0 1,0 25,0-25,0-1,0 1,0 0,0-25,25 25,-25 0,0-25,0 24,0-24,0 0</inkml:trace>
  <inkml:trace contextRef="#ctx0" brushRef="#br0" timeOffset="15551.8895">17537 9277,'25'-25,"-25"25,0-25,0 25,0-24,0 24,0-25,0 25,-25-25,25 25,-25 0,1-25,-1 25,25 0,-25 0,0 0,0 0,1 0,-1 25,-25-25,25 25,1-25,-1 25,0-1,0 1,0 25,1-25,24-1,-25 26,0-25,25 24,-25 1,25-25,0 0,0 24,0-24,25 0,-25 0,25-1,0-24,-25 25,24-25,1 25,0-25,0 0,0 0,-1 0,1 0,0 0,0-25,24 25,-24-25,-25 25,25 0,0-24,-25 24,25-25,-25 25,0-25,0 25,0 0,-25-25,0 25,25 0,-25 0,0 0,1 0,-1 0,0 0,0 0,25 0,-25 25,1-25,24 0,0 0,-25 0,25 0,0 0,0 0,0 0,0 0,25 0,-25 0,24 0,-24 0,25-25,0 25,-25 0,25 0,0 0,-1 0,1 0,0 0,0 0,-25 0,25 0,-1 25,-24-25,25 25,-25-25,0 25,0-1,25-24,-25 25,0 0,0-25,0 25,0 0,0-25,0 24,0-24,25 25</inkml:trace>
  <inkml:trace contextRef="#ctx0" brushRef="#br0" timeOffset="15986.9144">18356 9426,'25'-25,"-1"25,-24-25,0 25,0-25,0 25,0 0,0-24,0 24,-24 0,24 0,-25 0,0 0,0 0,0 0,1 0,-1 24,-25-24,25 0,25 0,-24 0,-1 0,0 25,25-25,0 0,-25 0,25 0,0 0,0 0,0 0,0 0,0 0,0 0,0 0,0 0,0 0,0 0,0 0,0 0,0 0,0 25,0-25,0 25,0 0,0-1,0 1,0 0,0 25,0-26,0 1,0 25,0-25,0-1,0 1,0 0,0 0,0 0,0-1,0 1,0-25,0 25,25-25,-25 25,25-25,-25 0,25 25,-25-25,24 0,-24 0,25 0,0 0,0-25,0 25,-1-25,1 25,-25-25</inkml:trace>
  <inkml:trace contextRef="#ctx0" brushRef="#br0" timeOffset="16150.9238">18058 9674,'0'0,"0"0,0 0,0 0,0 0,0 0,0 0,0 0,0-25,25 25,0 0,0 0,-1-25,1 25,0 0</inkml:trace>
  <inkml:trace contextRef="#ctx0" brushRef="#br0" timeOffset="16689.9546">18951 9500,'0'0,"0"25,0-25,0 25,0-25,0 25,0-1,-25-24,25 25,0 0,-24 0,24 0,0-1,0-24,0 25,0 0,0-25,0 25,0-25,0 25,0-25,0 0,0 24,0-24,0 0,0 0,0 0,0 0,0-24,0 24,0 0,0-25,0 25,0-25,24 0,-24 0,0 1,0-1,0 0,0-25,0 26,25-26,-25 25,0-24,0-1,25 25,-25-24,0 24,25 0,-25 0,25 0,-1 1,-24-1,25 25,0 0,0 0,0 0,-25 0,24 0,1 0,-25 25,25-25,-25 24,0-24,0 25,0 0,0 0,-25 0,0-1,1 1,-1 25,0-25,-25-1,26 1,-26 0,25 0,0-25,1 0,-1 25,25-25,0 0,0 0,0 0,0 0,0 0,0 0,25 0,-25 0,24 0,1 24,25-24,-25 0,-1 25,1-25,25 25,-25-25,24 25,-24 0,0-25,0 24,24 1,-24-25,0 25,0 0,-1-25,1 25,0-1,0-24,0 25</inkml:trace>
  <inkml:trace contextRef="#ctx0" brushRef="#br0" timeOffset="24212.3848">5929 10443,'0'0,"0"0,-25 0,25 0,0-25,0 25,0 0,0 0,0 0,0 0,0 0,0 0,0 0,0 0,0 0,0 0,0 0,0 0,0 0,0 0,0 0,0 0,0 0,0 0,0 25,0-25,0 0,0 25,25-25,-25 24,0 1,0 0,0 0,0 0,24-1,-24 26,0-25,0 0,0-1,0 1,0 0,0 0,0 0,0-1,0 1,0-25,0 25,0-25,0 0,0 25,0-25,0 0,0 0,-24 0,24 0,0 0,0 0,0-25,-25 25,25 0,0 0,0-25,0 25,-25-25,25 25,0 0,0-24,-25 24,25 0,0-25,0 25,0 0,0 0,0 0,0-25,0 25,0 0,0 0,0 0,0 0,0 0,0 0,0 0,0 0,0 25,0-25,0 0,0 25,25-25,-25 24,0 1,25 0,-25 0,0 0,0-25,0 24,0 1,25-25,-25 25,0-25,0 0,24 0,-24 0,0 0,0 0,25 0,-25 0,25-25,-25 0,25 25</inkml:trace>
  <inkml:trace contextRef="#ctx0" brushRef="#br0" timeOffset="25152.4386">6896 10542,'0'-25,"0"25,0 0,0-25,0 25,0 0,0-24,0 24,0 0,0 0,0 0,0 0,0 0,0 0,0 0,0 0,0 0,0 0,0 0,0 24,25-24,-25 25,0 0,0-25,0 25,25 0,-25-1,0 1,0 0,0 0,0 0,0-25,0 24,0-24,0 25,0-25,0 0,0 25,0-25,0 0,0 0,0 0,-25 0,25 0,0 0,0 0,0-25,-25 25,25 0,0 0,0-25,-25 25,25 0,0-24,0 24,-25 0,25 0,0 0,0-25,0 25,0 0,0 0,0 0,0 0,0 0,-24 0,24 0,0 0,0 0,0 0,0 0,0 0,0 0,24 25,-24-25,0 0,0 24,25-24,-25 25,0 0,25-25,-25 25,0-25,25 0,-25 25,0-25,25 0,-25 0,24 0,-24 0,25 0</inkml:trace>
  <inkml:trace contextRef="#ctx0" brushRef="#br0" timeOffset="25803.4759">8136 10294,'0'0,"-25"0,25 0,0 0,0 0,0 0,-24 0,24 0,0 0,0 0,0 0,0 0,0 0,0 0,0 0,0 0,0 0,0 0,0 0,0 0,0 25,0-25,0 0,0 0,0 0,0 25,0-25,0 24,0-24,0 25,0 0,0 0,0 0,0-1,0 1,0 0,24 0,-24 0,0-1,0 1,0 0,0 0,0 0,0-25,0 24,0 1,0-25</inkml:trace>
  <inkml:trace contextRef="#ctx0" brushRef="#br0" timeOffset="26136.4949">7963 10691,'0'0,"0"0,0-25,0 25,0 0,0 0,0 0,0 0,24 0,-24 0,0 0,0 0,0 0,0 0,0 25,25-25,-25 0,0 25,25-25,-25 0,0 24,25 1,-25-25,0 25,25 0,-25-25,0 25,0-25,0 24,24-24,-24 0,0 0,0 0,25 0,-25 0,0 0,25 0,-25-24,0 24,25-25,0 0,-25 0,25 0,-1 1,-24-1</inkml:trace>
  <inkml:trace contextRef="#ctx0" brushRef="#br0" timeOffset="26678.5259">8806 10393,'0'-25,"0"25,0-24,0 24,0 0,0 0,0 0,0 0,0 0,0 0,0 0,0 24,25-24,-25 25,0 0,0-25,25 25,-25 24,0-24,24 0,-24 0,0 0,0-1,0 1,0 0,0 0,0 0,0-1,0 1,0-25,0 25,0-25,0 0,-24 0,24 25</inkml:trace>
  <inkml:trace contextRef="#ctx0" brushRef="#br0" timeOffset="26900.5386">8756 10740,'0'-24,"0"24,0 0,0 0,0 0,0 0,0-25,0 25,0 0,0 0,0 0,0 0,0 0,0 0,0 0,0 25,0-25,0 0,25 0,-25 24,0-24,25 25,-25-25,0 25,25-25,-25 25,0-25,0 25,25-25,-25 24,0-24,24 0,-24 0,0 0,0 0,25 0,-25 0,25-24,0 24,-25-25,25 0,-1 25</inkml:trace>
  <inkml:trace contextRef="#ctx0" brushRef="#br0" timeOffset="27377.5659">9625 10344,'0'0,"0"0,0 0,0 0,0-25,0 25,0 0,0 0,0 0,0 0,0 0,0 0,0 0,0 0,0 0,0 0,0 0,0 25,0-25,0 24,0-24,0 25,0 0,0 0,24 0,-24-1,0 1,0 0,0 0,0 0,0-1,0 1,0 0,0 0,0-25,0 25,0-25,0 0,0 24,0-24,0 0</inkml:trace>
  <inkml:trace contextRef="#ctx0" brushRef="#br0" timeOffset="27608.5791">9575 10641,'-25'0,"25"0,0 0,0 0,0-25,0 25,0 0,0 0,0 0,0 0,0 0,0 0,0 0,0 0,0 0,0 0,0 25,0-25,0 0,0 25,25-25,-25 25,0-25,0 25,25-1,-25-24,0 25,25-25,-25 25,0-25,0 0,24 0,-24 0,0 0,0 0,25 0,-25 0,25 0,-25-25,25 25,-25-25,25 1</inkml:trace>
  <inkml:trace contextRef="#ctx0" brushRef="#br0" timeOffset="28067.6054">10567 10443,'0'0,"0"0,0-25,0 25,0 0,0 0,0-25,0 25,-25 0,25 0,0 0,0 0,0 0,0 0,0 25,0-25,0 0,0 25,0-25,25 25,-25-1,0 1,0 0,0 0,0 0,0-1,0 1,0 0,0 0,0 0,0-1,0 1,0 0,0-25,0 0,0 25,0-25,0 0</inkml:trace>
  <inkml:trace contextRef="#ctx0" brushRef="#br0" timeOffset="28303.6189">10468 10691,'0'-25,"0"25,-25 0,25-25,0 25,0 0,0 0,0 0,0 0,0 0,0 0,0 0,0 0,0 0,0 0,0 25,0-25,25 0,-25 25,0-25,0 25,25-25,-25 24,0-24,0 25,25-25,-25 0,0 25,0-25,24 0,-24 0,0 0,25 0,-25 0,0 0,25-25,0 25,-25-25,25 1,-1-1,1 0,0 0</inkml:trace>
  <inkml:trace contextRef="#ctx0" brushRef="#br0" timeOffset="31047.7758">6152 11782,'0'0,"0"0,0 0,0 0,0 0,0 0,0 0,0 0,0 0,0 0,0 0,0 0,0 0,0 0,-25 0,25 0,0 0,0 0,0 0,0 0,0 0,0 0,0 0,0 0,0 0</inkml:trace>
  <inkml:trace contextRef="#ctx0" brushRef="#br0" timeOffset="37445.1417">15602 10691,'-24'0,"24"0,0 0,0 0,0 0,0 0,0 0,0 0,0 0,0 0,0 0,0 0,0 0,0 0,0 0,0 0,0 0,0 0,0 25,0-25,0 24,0-24,0 25,0 0,0 0,24 0,-24-1,0 1,0 0,25 0,-25 24,0-24,25 0,-25 0,25 0,-25-1,0-24,25 25,-25 0,25-25,-25 0,24 0,1 25,-25-25,25 0,-25-25,25 25,-25 0,25-25,-1 25,-24-25,25 25,-25-24,25-1,-25 0,25 0,-25 0,0 25,25-24,-25-1,0 0,0 0,0 0,0 1,0-1,-25 0,25 0,0 0,0 25,-25-24,25 24,0-25,0 25,0 0,0-25,0 25</inkml:trace>
  <inkml:trace contextRef="#ctx0" brushRef="#br0" timeOffset="38839.2215">16396 10691,'0'0,"0"0,0 0,0 0,0 0,0 0,0 0,0 0,25 0,-25 0,25 0,0 0,-1-25,1 25,0 0,0 0,0 0,-1-25,1 25,0 0,0-25,0 25,-25 0,25-24,-25 24,24 0,-24 0,0 0,0 0,0 0,0 0,0 0,-24 0,24 24,-25-24,25 0,-25 0,25 25,-25-25,25 0,-25 0,25 0,-25 25,25-25,0 0,0 0,0 0,0 0,0 0,0 0,0 0,0 0,0 25,0-25,25 0,-25 25,25-25,-25 24,0-24,0 25,25-25,-25 25,0-25,0 25,0 0,25-25,-25 24,0 1,0 0,0-25,0 25,0 0,0-25,0 24,0-24,0 25,0-25,0 25,-25-25,25 25,-25-25,25 0,-25 0,0 25,1-25,24 0,-25 0,0 0,0-25,25 25,-25 0,1 0,24-25,0 25,-25 0,25-25,0 25</inkml:trace>
  <inkml:trace contextRef="#ctx0" brushRef="#br0" timeOffset="39354.2509">17587 10641,'0'0,"0"0,0-25,0 25,-25 0,25-24,0 24,0 0,0 0,0 0,0 0,0 0,0 0,0 0,0 0,0 0,0 0,0 24,0-24,0 25,0-25,0 25,0 0,25 0,-25-1,0 1,0 0,0 0,25 0,-25-1,0 1,0 0,0 0,0 0,0-1,0-24,0 25</inkml:trace>
  <inkml:trace contextRef="#ctx0" brushRef="#br0" timeOffset="39676.2693">17587 10864,'0'0,"0"0,0 0,25-24,-25 24,0 0,24 0,-24 0,25 0,-25-25,25 25,-25 0,25-25,0 25,-25-25,25 25,-1-25,-24 25,25-24,-25 24,25-25,-25 25,0 0,0-25,0 25,0 0,0-25,0 25,0 0,0-25,0 25,-25 0,25-24,0 24,-25 0,25 0,0 0,0 0,0 0,0 0,0 0,0 24,0-24,0 25,0 0,0-25,25 25,-25 0,0-1,25 1,-25 0,0 0,25 0,-25-1,0 1,25 0,-25 0,24-25,-24 25,25-1,-25-24</inkml:trace>
  <inkml:trace contextRef="#ctx0" brushRef="#br0" timeOffset="40184.2984">18381 10592,'0'0,"0"0,0-25,0 25,0 0,0 0,0 0,-25 0,25 0,0 0,0 25,0-25,0 24,0-24,0 25,0 0,0 0,0 0,0 24,0-24,0 0,25 24,-25-24,0 0,0 0,0 0,0-25,0 24,0 1,0-25,0 0,0 25,0-25,0 0,0 0,0 0,0-25,0 25,0-25,0 25,0-24,0-1,0 0,0 0,0 0,0 1,0-26,0 25,0 0,0 1,0-1,0 0,0 0,0 0,0 1,24-1,1 0,-25 25,25-25,0 0,0 25,-1 0,1-24,0 24,0 0,0 0,-1 0,1 0,-25 0,25 0</inkml:trace>
  <inkml:trace contextRef="#ctx0" brushRef="#br0" timeOffset="40365.3087">18381 10790,'0'0,"0"0,0 0,0 0,0 0,0 0,0 0,0 0,24 0,-24 0,25 0,0 0,0 0,0 0,-1 0,1 0,0 0,25-25</inkml:trace>
  <inkml:trace contextRef="#ctx0" brushRef="#br0" timeOffset="40968.3432">19274 10567,'0'0,"0"-25,0 25,0-25,0 25,0-25,-25 25,25-24,-25 24,25-25,0 25,-25 0,25 0,-25 0,1 0,24 0,-25 0,25 25,-25-25,0 24,25 1,-25-25,25 25,0 0,0-25,0 25,0-1,0-24,0 25,25 0,-25-25,25 25,0-25,0 25,-1-1,26-24,-25 25,0-25,-1 25,1-25,0 25,0-25,0 25,-1-25,1 24,-25-24,0 25,0-25,0 0,0 25,0-25,-25 25,1-25,-1 25,-25-25,25 0,-24 24,-1-24,25 0,-24 0,-1 0,25 0,-24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27:21.363"/>
    </inkml:context>
    <inkml:brush xml:id="br0">
      <inkml:brushProperty name="width" value="0.05292" units="cm"/>
      <inkml:brushProperty name="height" value="0.05292" units="cm"/>
      <inkml:brushProperty name="color" value="#FF0000"/>
    </inkml:brush>
  </inkml:definitions>
  <inkml:trace contextRef="#ctx0" brushRef="#br0">3969 10220,'0'0,"0"0,0 0,0-25,-25 25,25 0,0 0,0-25,0 25,0 0,0 0,-25 0,25 0,0 0,0 0,0 0,0 0,0 0,0 0,0 0,0 0,0 0,0 0,0 0,0 25,0-25,0 25,0-25,0 24,0 1,0 0,0 0,0 24,0-24,0 0,0 25,0-26,0 1,-24 25,24-25,0-1,0 1,0 0,0 0,0 0,-25-25,25 24,0-24,0 0,0 0,0 0,0 0,0 0,0 0,0 0</inkml:trace>
  <inkml:trace contextRef="#ctx0" brushRef="#br0" timeOffset="403.0231">3994 10220,'0'0,"0"0,0 0,0 0,0 0,0 0,0 0,0 0,0 0,0 0,0 0,0 0,0-25,25 25,-25 0,25 0,-25 0,24 0,1 0,0 0,0 25,0-25,-1 24,-24-24,25 0,0 25,0 0,-25-25,25 25,-1-25,-24 25,25-25,-25 0</inkml:trace>
  <inkml:trace contextRef="#ctx0" brushRef="#br0" timeOffset="879.0503">4490 10145,'0'0,"0"0,0 0,0 0,0 25,0-25,0 0,0 0,0 25,0 0,-25-25,25 24,0 1,-25 0,25 0,-24 0,24-1,-25 1,25 0,0 0,-25-25,25 25,0-25,0 24,0-24,0 0,0 0,0 0,0 0,0 0,0 0,0-24,0 24,0-25,25 25,-25-25,25 0,-25 0,24 1,-24-26,25 25,0 0,-25 1,25-1,0 0,-25 0,24 25,-24-25,25 1,0 24,-25 0,25-25,-25 25,25 0,-25 0,0 25,24-25,-24 0,25 24,-25 1,0-25,25 50,-25-25,0-1,25 26,-25-25,0 24,0-24,0 25,0-25,0-1,25 26,-25-25,0 0,0-25,0 24,0 1,0-25,24 25,-24-25,0 0,0 0,0 0</inkml:trace>
  <inkml:trace contextRef="#ctx0" brushRef="#br0" timeOffset="1323.0757">5135 10145,'25'0,"-25"0,0-25,0 25,0 0,0 0,0 0,-25 0,25 0,0 25,0-25,-25 0,25 25,0-25,0 25,-25 0,25-25,0 49,0-24,0 0,0 0,0 24,0-24,0 0,0 24,0-24,0 0,25 0,-25 0,25-1,-25 1,25 0,-25 0,25-25,-1 25,1-25,0 0,0 0,0 0,-1 0,1 0,0-25,0 25,0-25,24 25,-24-25,0 0,0 1,-1-1,1 0,0 0,-25 0,25 1,-25-26,0 25,0 0,0-24,0 24,-25-25,0 26,25-1,-25 0,-24 0,24 0,0 1,0 24,1 0,-26 0,25 0,0 0,1 0,-26 0,25 24,0-24</inkml:trace>
  <inkml:trace contextRef="#ctx0" brushRef="#br0" timeOffset="2027.116">6152 10096,'0'0,"0"0,-25 0,25 0,0 0,0 0,0 0,0 0,0 0,0 0,0 0,0 0,0 0,0 0,0 24,0 1,0-25,25 25,-25 25,0-26,0 1,25 25,-25-25,0 24,0-24,0 25,0-26,0 1,0 0,0 0,0 0,0-1,0-24,0 25,0-25,0 0,0 0,0 0,0 0,-25-25,25 25,0-24,0 24,-25-25,25 0,0-25,0 26,-25-26,25 0,0 26,-25-26,25 0,0 1,0 24,0 0,0 0,0 1,25-1,-25 25,0-25,25 25,-25 0,25 0,-25 0,25 0,0 25,-1-25,1 25,0-1,0-24,0 25,-1 0,1 0,0 0,0-1,24 1,-24 0,0 0,0 0,0-1,-1-24,1 25,0-25,0 25,-25-25,25 0,-1 0,1 0,-25 0,25 0,-25-25</inkml:trace>
  <inkml:trace contextRef="#ctx0" brushRef="#br0" timeOffset="2255.129">6698 9996,'0'-25,"0"25,0 0,0-24,0 24,0 0,-25 0,25 0,0-25,0 25,0 0,0 0,0 25,0-25,0 0,0 24,0-24,0 25,0 0,0 0,0 25,0-26,25 26,-25-25,0 24,0-24,24 25,-24-25,0-1,25 26,-25-25,0 0,25-1,-25 1,0-25,25 25,-25-25,0 25</inkml:trace>
  <inkml:trace contextRef="#ctx0" brushRef="#br0" timeOffset="2568.1469">7070 9872,'0'0,"0"0,0-25,0 25,0 0,0 0,0 0,0 0,0 0,0 0,0 0,0 0,0 0,0 0,0 25,0-25,0 25,0-25,0 25,24 24,-24-24,0 0,25 25,-25-1,0-24,0 25,25-1,-25 1,0 0,0-26,25 26,-25-25,0 0,0-1,0 1,0 0,25 0,-25-25,0 0</inkml:trace>
  <inkml:trace contextRef="#ctx0" brushRef="#br0" timeOffset="2955.1691">7417 9922,'0'0,"25"0,-25 0,0 0,0 0,0 0,0 25,0-25,0 0,0 24,-25-24,25 25,-25 0,0 0,1 0,-1 0,0-1,0 1,0 0,1-25,-1 25,0 0,0-25,0 24,25-24,-25 0,25 0,0 0,-24 0,24-24,0 24,0 0,0 0,0-25,0 25,24 0,-24-25,0 25,25-25,-25 25,25 0,0 0,-25 0,25 0,-25 25,25-25,-1 25,1-25,0 25,0-1,-25 1,25 0,-1 0,1 0,0-1,-25-24,25 25,0 0,-1 0,-24 0,25-25,0 24,0-24,-25 25,25-25,-1 0,1 25,-25-25</inkml:trace>
  <inkml:trace contextRef="#ctx0" brushRef="#br0" timeOffset="3240.1854">7987 9823,'-24'-25,"-1"25,25 0,-25 0,25 0,0 0,0-25,0 25,0 0,0 0,0 0,25 0,-25 0,0 0,25 0,-1 0,1 0,0 0,0-25,0 25,-1 0,1 0,0 0,25 0,-25-25,-25 25,24 0,1 0,-25 0,25 0</inkml:trace>
  <inkml:trace contextRef="#ctx0" brushRef="#br0" timeOffset="3576.2046">7987 9823,'0'-25,"0"25,0 0,0 0,0 0,0 0,0 0,0 0,0 0,0 0,0 0,0 0,0 0,0 25,0-25,0 0,0 0,0 24,0-24,0 25,0 0,-24 0,24 0,0-1,0 1,-25 25,25-25,0 24,-25-24,25 25,0-25,0 24,0-24,0 25,0-26,0 1,0 0,0-25,0 25,25 0,-25-25,0 24,25-24,-25 0,24 0,1 25,0-25,0 0,0-25,-1 25,1 0,0-24,25 24,-25-25,-1 25,1-25,0 0,0 0,0 1,-25 24,24-25</inkml:trace>
  <inkml:trace contextRef="#ctx0" brushRef="#br0" timeOffset="3768.2156">7938 10145,'0'0,"0"25,0-25,0 0,0 0,0 0,0 0,0 0,0 0,25 0,-25-25,24 25,-24 0,25 0,0 0,0 0,24 0,-24-25,0 25,25 0,-25 0,-1-24,26 24</inkml:trace>
  <inkml:trace contextRef="#ctx0" brushRef="#br0" timeOffset="4076.2332">8905 9748,'0'-25,"0"1,-25-1,25 25,0-25,0 25,0-25,0 25,0 0,0 0,0 0,0 0,0 0,0 0,0 0,0 0,0 25,0-25,25 25,-25-25,25 25,-25-1,25 1,-25 0,25-25,-25 25,24 0,-24-1,25-24,-25 25,25-25,0 25,-25-25,25 25,-1-25,1 0</inkml:trace>
  <inkml:trace contextRef="#ctx0" brushRef="#br0" timeOffset="4419.2528">9476 9624,'0'0,"0"-25,0 25,0 0,0 0,-25 0,25-24,0 24,-25 0,25 0,0 24,0-24,-25 0,25 25,0-25,-24 25,24 0,0 0,0-1,0 1,0 0,0 0,0 0,0 24,0-24,24 0,-24 0,0 24,25-24,-25 0,0 25,25-26,-25 1,0 25,25-25,-25 24,0-24,0 0,0 24,0-24,0 0,0 0,0 0,0-1,-25 1,25-25,0 25,-25-25,25 25,-25-25,25 0,-24 0,-1 0,0 0,-25-25,25 25,-24-25,24 25,-25-25,26 1,-26-1,25-25,0 25,1 1,-1-1,0 25,25-25</inkml:trace>
  <inkml:trace contextRef="#ctx0" brushRef="#br0" timeOffset="5871.3359">4168 11981,'0'0,"0"0,0-25,0 25,-25 0,25 0,0 0,0 0,0 0,0-25,0 25,0 0,0 0,0 0,0 0,0 25,0-25,0 0,25 25,-1-25,1 24,0 1,0 0,0 0,-1 0,26-1,-25 1,24 0,-24 0,25 0,-25 0,24-25,-24 24,0 1,0 0,24-25,-24 25,0-25,0 0,-25 25,24-25,1 0</inkml:trace>
  <inkml:trace contextRef="#ctx0" brushRef="#br0" timeOffset="6155.3521">4639 11832,'0'-25,"0"0,0 25,0 0,0-25,0 25,0 0,0 0,0 0,0 0,0 0,0 0,0 0,0 0,0 0,0 25,-25-25,25 25,-25 0,25 0,-25 24,1 1,-1-1,0 1,0 0,0-1,1 1,24 0,-25-1,0-24,0 25,25-26,-25 26,1-25,24 0,0-1,-25-24,25 25,0-25,0 0</inkml:trace>
  <inkml:trace contextRef="#ctx0" brushRef="#br0" timeOffset="6623.3789">5507 11782,'0'-25,"0"25,-25 0,25-24,0 24,0 0,0 0,0-25,0 25,0 0,-25 0,25 0,0 25,0-25,0 0,0 24,0-24,25 25,-25 0,0 0,25 24,-25-24,0 0,25 25,-25-26,25 1,-25 25,0-25,0-1,24 1,-24 0,0-25,0 25,0 0,0-25,0 0,25 0</inkml:trace>
  <inkml:trace contextRef="#ctx0" brushRef="#br0" timeOffset="6983.3995">5383 11757,'0'0,"0"-24,0 24,0 0,0 0,0-25,0 25,0 0,0 0,0 0,25 0,-25 0,25 0,-1 0,1-25,0 25,0 0,24 25,-24-25,0 25,25-25,-26 24,26-24,-25 25,0 0,24 0,-24 0,0-1,-25 1,25 0,-25 25,24-26,-24 1,0 0,0 0,0 0,0-1,-24 1,-1 0,25 0,-25 0,0 0,0-25,1 24,-1-24,-25 25,25-25,1 0,-1 0,0 0,0 0,-24 0,24 0,0-25,0 25,0 0,25-24,-24 24</inkml:trace>
  <inkml:trace contextRef="#ctx0" brushRef="#br0" timeOffset="7774.4447">6375 11509,'-25'0,"25"0,0 0,0 0,0 0,0 0,0 0,0 0,0 0,0 0,25 0,0 0,0 0,0 0,-1 0,26-24,-25 24,24 0,-24-25,25 25,-25 0,24 0,-24-25,0 25,0 0,-1 0,1-25,-25 25,25 0,-25 0,0 0,0 0,0 0,0 0,0 0,-25 0,25 0,-25 25,25-25,-24 0,-1 0,25 0,-25 25,0-25,25 0,-25 0,25 0,0 0,-24 0,24 0,0 0,0 0,0 0,0 0,0 0,0 0,0 0,0 25,0-25,0 0,24 24,-24-24,0 25,25 0,-25 0,25-25,-25 25,25-1,-25 26,25-25,-25 0,0-1,24 1,-24 0,0 0,0 24,0-24,25 0,-25-25,0 25,0 0,0-1,0-24,-25 25,25 0,-24-25,24 0,-25 25,25-25,-25 0,0 0,0 0,1 0,-1 0,0-25,0 25,0-25,1 25,-1-25,0 25,0-24,0 24,25-25,0 25,0-25,0 25,0-25,0 25</inkml:trace>
  <inkml:trace contextRef="#ctx0" brushRef="#br0" timeOffset="9399.5377">7764 11410,'-25'0,"25"-25,-24 25,24 0,0-24,-25 24,25 0,-25 0,25 0,0 0,0 0,0 0,0 24,0-24,0 25,0 0,0 0,0 0,0-1,0 26,0-25,0 24,0-24,25 25,-25-25,0-1,0 26,0-25,0-25,0 25,0-1,0-24,0 25,25-25,-25 0,0 0,0 0,0 0,0 0,0 0,0 0,0 0,0-25,-25 1,25-1,0 0,0 0,0 0,0 1,0-26,0 25,0-24,0 24,0 0,0 0,0 0,0 1,0-1,0 25,0-25,0 25,25 0,-25 0,0 0,24 0,-24 0,25 0,-25 25,25-25,-25 25,25-25,0 24,-25-24,24 25,1-25,-25 25,25-25,-25 25,25-25,0 0,-25 25,0-25,24 0,-24 0,25 0,-25 0,0 0,0-25,0 25,0 0,25-25,-25 25,0-25,0 25,0-25,0 1,0-1,0 0,0 25,0-25,0 0,0 25,0-24,0-1,0 25,0 0,0 0,0-25,0 25,0 0,25 0,-25 25,25-25,-25 0,24 25,-24-1,25 1,0-25,-25 25,25 0,0 0,-25 24,25-24,-25 0,24 0,-24-1,25 1,-25 0,25 0,-25 0,0-1,25-24,-25 25,25-25</inkml:trace>
  <inkml:trace contextRef="#ctx0" brushRef="#br0" timeOffset="9847.5633">8707 11410,'0'0,"0"0,0 0,0 0,0-25,0 25,0 0,0 25,0-25,0 0,0 25,0 0,0 0,0-25,0 49,0-24,0 0,0 0,0-1,-25 1,25 0,0 0,0 0,0-1,0-24,0 25,0-25,0 0,0 25,0-25,0 0,0-25,-25 25,25 0,0-25,0 25,0-24,-25-1,25 0,0 0,0 0,-24 1,24-26,0 25,0 0,0-24,0 24,0 0,0 25,0-25,0 25,0-24,24 24,-24 0,25 0,-25 24,25-24,0 0,0 25,-1 0,1 0,0-25,0 25,0-1,-1 1,1-25,0 25,0 0,0 0,-1-25,1 24,0-24,0 25,0-25,-1 0,-24 0,25 0,0 0,0 0,-25 0,25-25,-1 25,-24-24</inkml:trace>
  <inkml:trace contextRef="#ctx0" brushRef="#br0" timeOffset="10051.575">9153 11237,'0'-25,"-25"25,25-25,0 25,0-25,-24 25,24 0,0 0,0 0,0 0,0 0,0 0,0 25,0 0,0-25,0 25,24 24,-24-24,0 0,25 24,-25 1,25-25,-25 24,0-24,0 25,25-1,-25-24,0 0,0 25,25-26,-25 1,0 0,24 0,-24-25,0 25,25-25,-25 24</inkml:trace>
  <inkml:trace contextRef="#ctx0" brushRef="#br0" timeOffset="10355.5924">9600 11237,'0'-25,"0"25,0 0,0-25,0 25,0 0,0 0,0 0,0 0,0 0,0 25,0-25,0 25,25-1,-25 1,0 0,0 0,0 24,0-24,0 25,0-25,0 24,0-24,0 25,0-26,0 1,0 0,0 0,0 0,0-1,0-24,24 25,-24-25,25 0,0 0,0 0,0 0,24 0,-24 0,25 0,-1-25,1 25,-1-24,1 24,0-25,-1 0,-24 25,25 0</inkml:trace>
  <inkml:trace contextRef="#ctx0" brushRef="#br0" timeOffset="11752.6723">15206 9599,'-25'0,"25"-24,-25 24,25 0,0 0,0 0,0 0,0 0,0 0,0 0,0 0,0 0,25 0,0 0,-1 0,1 0,25 0,-25-25,24 25,1 0,24-25,-24 25,-1-25,26 25,-25 0,24-25,-24 25,-1-24,1 24,-1 0,-24 0,0-25,0 25,0 0,-1 0</inkml:trace>
  <inkml:trace contextRef="#ctx0" brushRef="#br0" timeOffset="12011.6871">15702 9599,'0'0,"-25"0,25 0,0 0,0 0,0 0,0 0,0 0,0 0,0 0,0 0,0 0,0 0,0 25,0-25,0 0,0 25,0 0,25-25,-25 25,0 24,25-24,-25 0,0 24,0-24,0 25,0-25,0 24,0 1,0-25,24 24,-24-24,0 25,0-25,0-1,0 1,0 0,0 0,0 0,25-25,-25 24,0-24,0 0,25 25,-25-25,0 0,0-25</inkml:trace>
  <inkml:trace contextRef="#ctx0" brushRef="#br0" timeOffset="12323.7049">16744 9550,'0'-25,"0"25,0 0,0 0,0 0,0 0,0 0,0 0,0 0,0 0,0 0,0 25,0-25,0 25,0-1,0 1,0 0,0 0,0 24,0-24,0 25,0-25,0 24,0-24,0 25,0-26,0 26,0-25,0 0,0 0,0-1,0 1,0 0,0 0,0 0,0-25,24 24</inkml:trace>
  <inkml:trace contextRef="#ctx0" brushRef="#br0" timeOffset="12963.7415">17636 9525,'0'0,"0"-25,0 25,0-25,0 25,0-24,-24 24,24 0,-25-25,25 25,-25 0,0-25,0 25,1 0,-1 0,0 0,0 0,0 25,-24-25,24 25,0-1,0 1,1 0,-1 0,0 0,0 24,0-24,1 25,24-26,-25 26,25-25,0 24,0 1,0-25,0 0,0-1,0 1,25 0,-25 0,24 0,1 0,-25-25,25 24,0-24,0 0,-1 0,1 0,0 0,0 0,0 0,-1 0,1 0,0-24,-25 24,25-25,0 25,-25-25,24 25,-24-25,0 25,0-25,0 0,0 25,-24 0,24-24,-25 24,25 0,-25 0,0-25,0 25,25 0,-24 0,-1 25,25-25,0 0,-25 0,25 0,0 0,0 0,0 0,0 0,25 0,-25 0,25 0,-1-25,-24 25,25 0,0 0,0 0,0 0,-1 0,1 0,0 0,0 0,-25 25,25-25,-1 24,-24-24,0 25,25-25,-25 25,0 0,0-25,0 25,0 0,0-1,0 1,0 0,0 0,0 0,0-1,0-24,0 25,0-25,0 25,0-25,25 25</inkml:trace>
  <inkml:trace contextRef="#ctx0" brushRef="#br0" timeOffset="13423.7678">18455 9674,'0'-25,"25"25,-25 0,0-25,0 25,0 0,0 0,0 0,-25-25,25 25,-25 0,25 0,-25 0,1 0,-1 0,0 0,0 0,0 0,1 0,24 0,-25 0,0 0,25 0,-25 0,25 0,-25 0,25 0,0 0,0 0,0 0,0-24,0 24,0 0,0 0,0 0,0 0,0 0,0 24,0-24,0 0,0 0,-24 25,24 0,0-25,0 25,0 0,-25 24,25-24,0 0,0 0,-25-1,25 26,0-25,0 0,0-1,0 26,0-25,0 0,0 0,0-1,0 1,0 0,0-25,0 25,25 0,-25-25,0 24,25-24,-25 0,24 25,1-25,0 0,0 0,0-25,-1 25,1 0,0 0,0-24,0-1,-1 25,1-25,0 0</inkml:trace>
  <inkml:trace contextRef="#ctx0" brushRef="#br0" timeOffset="13591.7775">18083 10021,'0'25,"0"-25,-25 0,25 0,0 0,0 0,0 0,25-25,-25 25,25 0,-25 0,25 0,-1-25,1 25,25-25,-25 25,24-24,1 24</inkml:trace>
  <inkml:trace contextRef="#ctx0" brushRef="#br0" timeOffset="14166.8103">18877 9823,'0'0,"0"0,0 0,0 0,0 0,0 24,0-24,0 0,0 25,0-25,0 25,0 0,0 0,0-1,0 1,0 0,0-25,0 25,0 0,0 0,0-1,0 1,0 0,0-25,0 25,0-25,0 0,0 25,0-25,0 0,0 0,0 0,0 0,0 0,0-25,0 25,-25 0,25-25,0 0,0 0,0 1,0-1,0-25,0 25,0-24,0 24,0-25,25 1,-25 24,0-25,25 25,-1 1,-24-1,25 0,0 0,0 25,0-25,-1 25,1 0,0 0,0 0,0 0,-25 25,24-25,1 25,-25-25,25 25,-25 0,0-25,0 24,0 1,-25 0,25 0,-25 0,1-25,-1 24,0 1,0 0,-24-25,24 25,0-25,0 0,25 0,-25 0,25 0,-24 0,24 0,0 0,0-25,0 25,0 0,0 0,0 0,0 0,0 0,24 0,-24 0,25 0,0 0,-25 25,25-25,0 25,-1-1,1 1,-25-25,25 25,0 0,0 0,-25 0,24-25,1 24,0 1,-25 0,25-25,0 25,-25 0,24-25,-24 0,25 24,0-24</inkml:trace>
  <inkml:trace contextRef="#ctx0" brushRef="#br0" timeOffset="14547.8321">19993 9823,'0'0,"0"-25,0 25,0-25,0 0,0 0,-25 25,0-24,25-1,-24 25,-26-25,25 0,0 25,0 0,1 0,-26 0,25 0,0 0,1 25,-26-25,25 25,0-25,25 25,-24-1,24-24,0 25,0-25,0 25,0 0,0-25,24 25,1-1,0-24,25 25,-26 0,1-25,25 25,-1-25,-24 25,25-25,-25 24,0-24,24 25,-24-25,-25 25,25 0,0-25,-25 25,0-25,0 25,0-25,-25 24,0-24,0 25,0-25,1 25,-1-25,-25 25,0-25,26 0,-26 0,0 0,1 0,24 0,-25 0,26-25,-26 25</inkml:trace>
  <inkml:trace contextRef="#ctx0" brushRef="#br0" timeOffset="53889.0823">4490 10790,'0'0,"0"0,0 0,0 0,0 0,0 0,0 0,0 0,0 0,0 0,0 0,0 0,0 0,0 0,0 0,0 25,0-25,0 25,0-25,0 24,0 1,0 0,0-25,0 25,0 0,0-1,0 1,0 0,0 0,0-25,0 25,0-1,-25 1,25 0,0-25,0 25,-25-25,25 0,0 25,0-25,-24 0,24 0,0 0,0 0,0 0,0 0,0 0,-25-25,25 25,0 0,0-25,0 25,0 0,0-25,0 25,0-25,0 25,0-24,0 24,0 0,0 0,0 0,0-25,0 25,0 0,0 0,0 25,0-25,0 0,0 24,25-24,-25 0,0 25,0-25,0 25,24-25,-24 25,0-25,0 25,25-25,-25 25,0-25,25 0,-25 0,25 0,-25 0,0 0,25 0,-25 0,24 0,1-25</inkml:trace>
  <inkml:trace contextRef="#ctx0" brushRef="#br0" timeOffset="54670.127">5606 10939,'0'0,"0"-25,0 25,0-25,0 25,0 0,0 0,0-25,0 25,0 0,0 0,0 0,0 0,0 0,-25 0,25 0,0 0,0 0,0 0,0 25,0-25,0 25,0 0,0 0,0-1,-24 1,24 0,0 0,0 0,0-25,-25 24,25 1,0-25,0 25,0-25,0 0,0 25,0-25,0 0,0 0,0 0,0 0,0 0,0 0,0-25,0 25,0 0,0 0,0-25,-25 25,25-25,0 25,0-24,0 24,0 0,0-25,0 25,0 0,0 0,0 0,0 0,0 0,0 25,0-25,0 0,0 24,0-24,0 25,0 0,0-25,0 25,0 0,0-25,25 25,-25-25,0 24,0-24,0 25,0-25,25 0,-25 25,24-25,-24 0,25 0,-25 0,25 0,0 0,0-25,-25 25,24 0,1-25,0 25,0-24</inkml:trace>
  <inkml:trace contextRef="#ctx0" brushRef="#br0" timeOffset="55205.1576">6549 10840,'0'0,"-25"-25,25 25,0-25,0 25,0-25,0 25,0 0,0 0,0 0,0 0,0 0,0 0,0 0,0 25,0-25,25 25,-25-25,0 25,25-1,-25 1,0 0,24 0,-24 0,0-1,0 1,0 0,0 0,0 0,0-1,0 1,0-25</inkml:trace>
  <inkml:trace contextRef="#ctx0" brushRef="#br0" timeOffset="55417.1697">6549 11112,'0'-24,"0"24,0 0,0 0,0 0,0-25,0 25,0 0,0 0,0 0,0 0,0 25,0-25,0 0,0 24,0-24,0 25,0-25,25 25,-25-25,0 0,0 25,0-25,0 0,0 0,0 25,24-25,-24 0,0 0,25-25,-25 25,25 0,-25 0,25-25</inkml:trace>
  <inkml:trace contextRef="#ctx0" brushRef="#br0" timeOffset="55897.1972">7442 10691,'0'0,"0"0,0 0,0-25,0 25,0 0,0 0,0 0,0 0,0 25,0-25,0 0,0 25,0-1,0-24,0 25,25 0,-25 0,0 0,0-1,0 1,0 0,0 0,0-25,0 25,0-1,0-24</inkml:trace>
  <inkml:trace contextRef="#ctx0" brushRef="#br0" timeOffset="56129.2105">7392 10939,'0'0,"0"0,0-25,0 25,0 0,0 0,0 0,0 0,0 0,0 0,0 25,0-25,0 0,0 25,0-25,0 24,0 1,0-25,25 25,-25-25,0 25,0-25,25 0,-25 25,0-25,0 0,25 0,-25 0,0 24,24-24,-24 0,0-24,25 24,-25 0,25-25,-25 25,25-25,-25 25</inkml:trace>
  <inkml:trace contextRef="#ctx0" brushRef="#br0" timeOffset="56557.2349">8285 10716,'0'0,"25"0,-25-25,0 25,0 0,0 0,0 0,0 0,0 0,0 25,25-25,-25 0,0 24,25 1,-25-25,0 25,0 0,24 0,-24-1,25 1,-25 0,0 0,0 0,25-1,-25 1</inkml:trace>
  <inkml:trace contextRef="#ctx0" brushRef="#br0" timeOffset="56809.2494">8384 11063,'0'0,"0"0,0-25,0 25,0 0,0 0,0 0,0 0,0 0,0 25,0-25,0 0,0 0,0 25,0-25,0 0,25 24,-25-24,0 0,0 25,25-25,-25 0,0 0,25 25,-25-25,0 0,0 0,25 0,-25 0,24 0,-24 0,25-25,-25 25,25 0</inkml:trace>
  <inkml:trace contextRef="#ctx0" brushRef="#br0" timeOffset="57520.29">9501 10716,'0'-25,"0"25,0 0,0 0,0-25,0 25,0 0,0 0,0 0,0 0,0 0,0 0,0 25,0-25,24 25,-24-25,0 24,0 1,0 0,0-25,25 25,-25 0,0-25,0 24,0-24,0 25,0-25,0 25,0-25,0 0,0 0,0 0,0 25,0-25,0 0,0 0,0 0,0-25,-25 25,25 0,-24 0,24 0,0-25,0 25,-25 0,25 0,0 0,0 0,0 0,0 0,0 0,0 0,0 0,0 0,0 0,0 0,0 0,0 0,0 0,0 25,0-25,0 0,0 25,0-25,25 0,-25 25,0-25,0 0,24 0,-24 0,0 0,25 0,-25 0,0 0,25-25,0 25,-25 0</inkml:trace>
  <inkml:trace contextRef="#ctx0" brushRef="#br0" timeOffset="63034.6054">9302 10567,'0'0,"0"0,0 0,-25 0,25 0,0 0,-25 0,25 0,0 0,0 0,-24 0,24 0,0 0,-25 0,25 0,0 0,-25 0,25 0,-25 0,25 0,-25 0,25 0,-24 0,24 0,-25 0,25 0,-25 0,25 0,-25 0,25 0,-25 0,1 0,24 0,-25 25,0-25,25 0,-25 0,0 0,25 0,-24 0,-1 0,0 0,0 0,25 0,-25 0,1 0,-1 24,0-24,25 0,-25 0,0 0,1 0,-1 0,25 0,-25 0,0 25,0-25,25 0,-24 0,-1 0,0 0,0 0,0 0,1 0,24 25,-25-25,0 0,0 0,0 0,25 0,-24 0,-1 0,0 0,0 25,0-25,0 0,1 0,-1 0,0 0,0 0,0 0,25 25,-24-25,-1 0,0 0,0 0,0 0,1 0,-1 0,0 24,0-24,0 0,1 0,-1 0,0 0,0 0,0 25,1-25,-1 0,0 0,0 0,0 0,1 0,-1 25,0-25,0 0,0 0,25 0,-24 0,-1 0,0 25,0-25,0 0,25 0,-24 0,-1 25,0-25,0 0,25 0,-25 0,0 24,1-24,-1 0,25 0,-25 25,0-25,25 0,-25 0,1 0,-1 25,25-25,-25 0,0 0,0 25,1-25,24 0,-25 25,0-25,0 0,0 0,1 24,-1-24,0 0,0 25,0-25,1 0,-1 0,0 25,0-25,25 0,-25 0,1 25,-1-25,0 0,0 0,0 0,25 25,-24-25,-1 0,0 0,25 24,-25-24,0 0,1 25,24-25,-25 0,0 0,0 25,25-25,-25 0,0 0,25 25,-24-25,-1 0,25 25,-25-25,0 0,25 25,-25-25,1 0,-1 0,25 24,-25-24,0 0,25 0,-25 25,1-25,24 0,-25 0,0 25,25-25,-25 0,25 0,-25 25,1-25,24 0,-25 0,0 25,25-25,-25 0,0 0,25 24,-24-24,-1 0,25 0,-25 0,0 25,25-25,-25 0,1 0,24 0,-25 0,25 25,-25-25,25 0,-25 0,0 0,25 0,-24 25,24-25,-25 0,0 0,25 0,-25 0,0 25,25-25,-24 0,-1 0,25 0,-25 24,0-24,0 0,25 0,-24 0,-1 25,0-25,25 0,-25 0,0 25,0-25,25 0,-24 0,-1 0,25 25,-25-25,0 0,25 0,-25 0,1 25,-1-25,25 0,-25 0,0 24,25-24,-25 0,1 0,24 0,-25 25,25-25,-25 0,0 0,25 25,-25-25,25 0,-24 0,24 25,-25-25,25 0,0 0,-25 0,25 25,-25-25,25 0,-25 0,25 0,0 24,-24-24,24 0,-25 0,25 25,-25-25,25 0,0 25,-25-25,0 0,25 0,-24 25,24-25,-25 0,25 25,-25-25,25 0,-25 0,25 0,0 24,-25-24,25 0,0 0,0 0</inkml:trace>
  <inkml:trace contextRef="#ctx0" brushRef="#br0" timeOffset="64584.6941">8161 10492,'0'0,"0"0,0 0,0 0,0 0,0 0,0 0,0 0,0 0,0 0,0 0,0 0,0 0,0 0,0 0,0 0,0 0,0 0,0 0,-25 0,25 0,0 0,-25 0,25 0,-24 0,-1 25,25-25,-25 0,0 0,0 25,1-25,-1 0,0 25,0-25,0 25,1-25,-26 0,25 24,0-24,-24 25,24-25,0 25,-24-25,24 25,-25-25,25 25,-24-25,24 24,0-24,-24 25,24 0,-25-25,25 25,-24-25,24 25,0-25,-25 24,26 1,-1-25,-25 25,25-25,-24 25,24 0,0-25,0 24,-24 1,24-25,0 25,-24-25,24 25,0-25,-25 25,26-25,-1 24,-25-24,25 25,1-25,-1 25,-25-25,25 0,1 25,-1-25,0 25,0-25,0 25,25-25,-24 24,-1-24,0 0,25 25,-25-25,0 25,25-25,-25 0,1 25,24-25,-25 0,0 25,25-25,-25 24,25-24,-25 0,1 25,24-25,-25 0,25 25,-25-25,0 0,25 25,0-25,-25 0,25 0,-24 25,24-25,-25 0,25 0,-25 24,25-24,0 0,-25 25,25-25,-25 0,25 0,0 25,0-25,-24 0,24 0,0 0,-25 25,25-25,-25 0,25 0,-25 25,25-25,0 0,-25 0,25 0,0 0,0 0,0 24,0-24</inkml:trace>
  <inkml:trace contextRef="#ctx0" brushRef="#br0" timeOffset="65950.7722">7442 10542,'0'0,"0"0,0 0,0 0,0 0,0 0,0 0,0 0,0 0,0 0,0 0,0 0,0 0,0 0,0 0,0 0,0 0,0 0,0 0,0 0,0 0,0 0,0 0,0 0,0 0,0 0,0 0,0 0,-25 0,25 0,0 25,-25-25,25 25,-25-25,1 24,24 1,-25 0,0 0,0 0,0-1,1 1,-1 25,0-25,-25-1,25 26,1-25,-26 0,25 24,0-24,-24 0,24 0,0-1,0 1,1 0,-1 0,0 0,0 0,0-25,1 24,-1 1,25 0,-25-25,0 25,0 0,25-1,-24-24,-1 25,25-25,-25 25,25 0,-25-25,0 25,25-25,-24 24,24-24,-25 25,25-25,-25 0,25 25,0-25,0 0,0 0,0 0,0 0,0 0,0 0,0 0</inkml:trace>
  <inkml:trace contextRef="#ctx0" brushRef="#br0" timeOffset="66846.8235">6574 10641,'0'0,"0"0,0 0,0 0,0 0,0 0,0 0,0 0,0 0,0 0,0 0,0 0,0 0,0 0,0 0,0 0,0 0,0 0,0 25,0-25,0 0,24 0,-24 25,0-25,25 25,-25-25,0 24,25-24,-25 25,25-25,0 25,-25 0,24 0,1-25,-25 24,25 1,0 0,0 0,-25 0,24-1,1 1,0-25,0 25,-25 0,25 0,-1-25,1 24,0 1,0-25,0 25,-25-25,24 25,1 0,0-25,0 25,0-25,0 24,-1-24,-24 25,25 0,0-25,0 25,0 0,-25-25,24 24,-24 1,25-25,0 25,-25-25,25 25,-25-25,25 25,-1-25,-24 24,25-24,-25 0,25 0,-25 25,25-25,-25 0,25 0,-25 0,0 0,24 25,-24-25,0 0,0 0,0 0,0 0,0 0,25 0,-25 0,0 0,0 0,0 0,0 0,0 0,0 0</inkml:trace>
  <inkml:trace contextRef="#ctx0" brushRef="#br0" timeOffset="68118.8962">5433 10815,'24'0,"1"25,0-25,-25 0,25 0,0 0,-1 24,1-24,-25 0,25 0,0 25,0-25,-1 0,1 0,0 25,0-25,0 0,-25 0,49 25,-49-25,50 0,-25 25,-1-25,1 0,0 24,0-24,0 0,24 25,-24-25,0 25,0-25,24 0,-24 25,0-25,0 0,0 25,24-25,-24 0,0 24,0-24,-1 0,1 25,0-25,25 0,-26 25,1-25,0 0,0 25,0-25,-1 0,1 25,0-25,25 0,-26 0,1 25,0-25,0 0,0 24,-1-24,1 0,0 0,0 25,0-25,-1 25,-24-25,25 0,0 25,0-25,0 0,0 25,-25-25,24 0,1 24,0-24,0 0,0 25,-1-25,1 0,0 0,0 25,24-25,-24 0,0 0,25 0,-26 25,1-25,25 0,-25 0,-1 25,26-25,-25 0,24 0,-24 24,0-24,25 0,-26 0,1 25,25-25,-25 0,-1 0,26 0,-25 25,0-25,0 0,-1 0,-24 0,25 0,0 0,0 0,-25 0,25 25,-25-25,24 0,-24 0,25 0,-25 0,25 0,-25 0,0 0,25 0,-25 0</inkml:trace>
  <inkml:trace contextRef="#ctx0" brushRef="#br0" timeOffset="69705.987">4391 10864,'25'0,"-25"0,0 0,24 0,-24 0,0 0,25 0,-25 0,25 0,0 0,-25 25,25-25,-1 0,-24 0,25 0</inkml:trace>
  <inkml:trace contextRef="#ctx0" brushRef="#br0" timeOffset="69751.9896">4688 10914,'25'0</inkml:trace>
  <inkml:trace contextRef="#ctx0" brushRef="#br0" timeOffset="69989.0032">6251 11088,'25'0,"0"0,0 0,-1 0,1 24,0-24,0 0,0 0,-1 0,1 0,0 0</inkml:trace>
  <inkml:trace contextRef="#ctx0" brushRef="#br0" timeOffset="70289.0204">6598 11112,'25'0,"25"0,-25 0,-1 0,1 25,0-25,0 0,0 0,-1 0,1 0,25 0,-25 0,-1 0,1 0,-25 0,25 0,0 0,0 0,-1 0,1 0,0 0,0 0,0 0,0 0,-1 0,1 0,0 0,0 0,0 0,-1 0,1 0,0 0,0 0,0 0,-1 25,1-25,0 0,0 0,0 0,-1 0,1 0,0 0,0 0,0 0,-25 0,24 0,1 0,0 0,0 0,0 0,-1 0,1 0,0 0,0 0,0 0,-1 0,1 25,0-25,0 0,0 0,-1 0,1 0,0 0,0 0,0 0,24 0,-24 0,0 25,0-25,0 0,-1 0</inkml:trace>
  <inkml:trace contextRef="#ctx0" brushRef="#br0" timeOffset="90065.1515">8012 9872,'0'0,"0"0,0 0,0 0,0 0,0 0,0 0,0 0,0 0,0 0,0 0,0 0,0 0,0 0,0 0,25-25,-25 25,25 0,-25 0,25 0,-1 0,1-24,0 24,0 0,0-25,24 25,-24 0,0-25,0 25,24-25,-24 25,0 0,0-25,0 25,-1 0,-24-24,25 24,0 0,-25 0,0 0,0 0,25 0,-25 0,0 0,0 0,0 0,0 0,0 0</inkml:trace>
  <inkml:trace contextRef="#ctx0" brushRef="#br0" timeOffset="90637.1842">8211 9798,'0'-25,"0"25,0 0,0 0,0 0,0 0,0 0,0 0,0 0,-25 0,25 0,0 0,0 0,0 0,0 0,0 0,0 0,0 0,0 0,0 0,0 0,0 25,0-25,0 25,0-25,0 24,-25 1,25-25,0 25,-25 0,25 0,0-1,-25 1,25 0,0 0,-24 0,24 0,-25-1,25 1,0-25,0 25,0 0,-25-25,25 25,0-1,0-24,0 0,0 25,0-25,0 25,0-25,0 0,0 0,0 25,0-25,0 0,0 0,0 0,0 0,0 0,0 25,0-25,0 0,0 0,0 0,0 0,0 0,0 24,0-24,25 0,-25 0,0 0,0 25,25-25,-25 0,0 0,24 0,-24 25,0-25,25 0,-25 0,25 0,0 0,-25 0,25 0,0 0,-25 0,24 0,1-25,-25 25,25 0,0-25,-25 25,25 0</inkml:trace>
  <inkml:trace contextRef="#ctx0" brushRef="#br0" timeOffset="90990.2044">8087 10145,'0'0,"0"0,0 0,0 0,0 0,-25 0,25 0,0 0,0 0,0 0,0 0,25 0,-25 0,24 0,-24 0,25-25,-25 25,25 0,0 0,0-24,0 24,-25 0,24-25,1 25,0-25,0 25</inkml:trace>
  <inkml:trace contextRef="#ctx0" brushRef="#br0" timeOffset="96592.5248">7367 10319,'0'0,"0"0,0 0,0 0,0 0,0 0,0 0,0 0,0 0,0 0,0 0,0 0,0 0,0 0,0 0,0 0,0 0,0 0,0 0,0 0,0 0,0 0,0 0,0 0,0 0,0 0,0 0,0 0,0 0,0 0,0 0,0 0,0 0,0 0,0 0,0 0,0 0,0 0,0 0,0 0,0 0,0 0,0 0,0 0,0 0,0 0,0 0,0 0,0 0,0 0</inkml:trace>
  <inkml:trace contextRef="#ctx0" brushRef="#br0" timeOffset="98968.6607">6400 10517,'0'0,"0"0,0 0,0 0,0 0,0 0,0 0,0 0,0 0,0 0,0 0,0 0,0 0,0 0,0 0,0 0,0 0,0 0,0 0,0 0,0 0,0 0,0 0,0 0,0 0,0 0,0 0,0 0,0 0,0 0,0 0,0 0,0 0,0 0,0 0,0 0,0 0,0 0,0 0,0 0,0 0,0 0,0 0,0 0</inkml:trace>
  <inkml:trace contextRef="#ctx0" brushRef="#br0" timeOffset="99969.718">8211 11733,'0'0,"0"0,0 0,0 0,0 0,0 0,0 0,0 0,0 0,0 0,0 0,0 0,0 0,0 0,0 0,0 0</inkml:trace>
  <inkml:trace contextRef="#ctx0" brushRef="#br0" timeOffset="138623.9289">15652 11509,'0'-24,"0"24,-25 0,25-25,0 25,-25 0,25 0,0 0,0 0,0 0,0 0,0 0,0 0,0 0,0 0,0 0,0 25,0-25,0 24,0 1,0 0,0 0,0 0,0 24,0-24,0 25,0-26,0 26,-24-25,24 24,0-24,0 0,-25 0,25 0,0-1,0-24,0 25,0-25,0 0,0 25,0-25,0 0,0 0,0 0,0 0,0-25,-25 25,25-25,0 25,0-24,-25-1,25 0,0 0,-25-24,25 24,0 0,-24-25,24 1,0 24,0-25,0 1,0-1,0 25,0-24,24 24,-24-25,25 26,0-26,-25 25,25 0,0 1,-1-1,1 0,25 0,-25 25,0-25,-1 25,1 0,0 0,0 0,0 0,-1 25,1-25,0 25,-25 0,25 0,-25-1,0 1,0 0,0 0,0 0,0-1,-25 26,0-25,0 0,1-1,-1 26,0-25,0 0,0-1,1 1,-1-25,0 25,0-25,0 0,0 25,1-25,24 0,-25-25,25 25,0 0,-25-25,25 25,0-25,0 25,0-24,0 24,0 0,25-25,-25 25,25 0,-25 0,0 0,24 0,1 25,-25-25,25 24,0-24,0 25,0 0,-1 0,1 0,0 24,0-24,0 0,-1 0,1 24,-25-24,25 0,0 0,0-1,-1-24,1 25,0-25,0 25,0-25,-1 25,1-25,0 0,0 0,0 0,-25 0,24 0,-24 0,25 0</inkml:trace>
  <inkml:trace contextRef="#ctx0" brushRef="#br0" timeOffset="140104.0135">17016 11385,'0'-24,"0"24,0 0,25-25,-25 0,0 25,0-25,0 25,0-25,0 25,-25-24,25 24,-24-25,24 0,-25 25,0-25,0 25,0-25,1 25,-1 0,0 0,0 0,0 0,1 25,-1-25,-25 25,25 0,0 0,1-1,-1 1,0 0,25 0,-25 0,25-1,0 1,0 0,0-25,25 25,0-25,-25 25,49-25,-24 0,0 24,25-24,-25 0,24 0,1 0,-1-24,1 24,0 0,-1 0,-24 0,25 24,-1-24,-24 0,0 25,0-25,-1 25,-24-25,25 25,-25 0,0-1,0 1,0 0,0 0,-25 0,1-1,24 1,-25 0,-25 0,25 0,1-1,-1 1,0-25,-25 25,26-25,-1 25,0-25,-25 0,26 0,-1-25,0 25,0 0,0-25,1 25,-1-25,25 1,-25 24,25-25,-25 25</inkml:trace>
  <inkml:trace contextRef="#ctx0" brushRef="#br0" timeOffset="144576.2693">17612 11187,'0'0,"0"0,0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51138.6447">17686 11187,'0'0,"0"25,0-25,0 0,-25 0,25 25,0-25,0 0,0 24,-25-24,25 0,0 25,0-25,0 0,-24 25,24-25,0 0,0 25,0-25,0 0,0 0,0 0,0 0,0 0,0 0,0 0,0 0,0 0,0 0,0 0,0 0,0 0,0 0,0 0,0 0,0 0,0 0,0 0,0 0,0 0,0 0,0 0,0 0,0 0</inkml:trace>
  <inkml:trace contextRef="#ctx0" brushRef="#br0" timeOffset="152889.7448">16917 11286,'0'0,"0"0,0 0,0 0,0 0,0 0,0 0,0 0,0 0,0 0,0 0,0 0,0 0,-25 0,25 0,0 0,0 0,0 0,0 0,0 0,0 0,0 0,0 0,-24 25,24-25,0 0,0 0,0 0,0 0,-25 0,25 0,0 0,0 0,0 0,0 0,0 0,0 0,0 0,0 25,-25-25,25 0,0 0,0 0,0 0,0 0,0 0,0 0,0 0,0 0,0 0,0 0,0 0,0 0,0 0,0 0,0 0,0 0,0 0,0 0,0 0,-25 0,25 0,0-25,0 25,0 0,0 0,0 0,0 0,0 0,0 0,0 0,0 0,-25 0,25 0,0 0,0 0,0 0,0 0,0 0,0 0,0-25,0 25,0 0,0 0,0 0,0 0,0 0,25 0,-25 0,0 0,0 0,25 0,-25 0,0 0</inkml:trace>
  <inkml:trace contextRef="#ctx0" brushRef="#br0" timeOffset="153831.7987">16868 11162,'0'-25,"0"25,0 0,-25 0,25 0,0 0,-25 0,25 0,0 0,0 0,-25 0,25 0,0 0,-25 0,25 0,0 0,0 0,0 0,-24 0,24 0,0 25,0-25,-25 0,25 0,0 0,-25 0,25 25,0-25,-25 0,25 25,0-25,-25 0,25 25,0-25,-25 24,25 1,0-25,0 25,0 0,-24 0,24-1,0 1,0 0,0 25,0-26,0 1,-25 25,25-25,0 24,0-24,0 0,25 24,-25-24,24 25,-24-25,25-1,-25 1,25 25,0-25,-25-1,25 1,0-25,-1 25,1 0,0-25,0 25,0-25,24 0,-24 0,0 0,0 0,-1 0,1 0,25-25,-25 25,-1-25,1 0,25 25,-25-25,-1 1,1-26,0 25,0 0,0 1,-1-1,-24-25,25 25,-25 1,0-1,0-25,0 25,0 1,0-26,-25 25,1 0,24-24,-25 24,0 0,0 0,0 1,-24-1,24 0,0 0,0 0,1 25,-1-24,-25 24,25-25,1 25,-1 0,0 0,-25 0,26 0,-1 0,0 0,0 25,0-25,25 0,-24 24,24-24</inkml:trace>
  <inkml:trace contextRef="#ctx0" brushRef="#br0" timeOffset="154233.8217">16719 11708,'0'-25,"0"25,0 0,25-25,-25 25,0 0,24-25,-24 25,25 0,-25 0,25-24,-25 24,25 0,0 0,-1 0,1 0,0 0,0 24,0-24,-1 25,1-25,0 25,0 0,0 0,-1-1,1 1,0 25,0-25,0 24,-1-24,-24 0,25 24,0-24,-25 0,25 25,0-26,-25 1,24-25,1 25,-25 0,25-25,0 25,-25-25,25 0,-1 25</inkml:trace>
  <inkml:trace contextRef="#ctx0" brushRef="#br0" timeOffset="154805.8544">17761 11410,'0'0,"0"0,0 0,0-25,0 25,0 0,-25 0,25 0,0 0,0 0,0 0,0 0,0 25,0-25,0 0,0 25,0 0,0 0,0-1,0 1,0 25,25-25,-25 24,0-24,0 25,0-26,0 1,0 0,0 0,0 0,0-1,0 1,0-25,0 25,0-25,0 0</inkml:trace>
  <inkml:trace contextRef="#ctx0" brushRef="#br0" timeOffset="155105.8716">17686 11361,'0'0,"25"-25,-25 25,25 0,0-25,-25 25,24 0,1 0,0 0,0 0,24 0,-24 0,0 25,25-25,-26 25,26-1,-25 1,24-25,-24 25,0 0,0 0,0 24,-1-24,-24 0,25 0,-25-1,0 1,0 0,0 0,-25 0,25-1,-24 1,-1 0,0 0,0 0,0-25,-24 24,24-24,0 25,0-25,-24 0,24 0,0 0,0 0,1 0,-1-25</inkml:trace>
  <inkml:trace contextRef="#ctx0" brushRef="#br0" timeOffset="155533.8961">18604 11460,'0'0,"0"-25,0 25,0 0,0 0,0 0,0 25,0-25,0 0,0 25,0-25,0 24,25 1,-25 0,0 0,0 0,0-25,0 24,0 1,24 0,-24-25,0 25,0-25,0 25,0-25,0 0,0 0,0 0,0 0,0 0,0 0,0-25,0 25,0-25,0 25,-24-25,24 0,0-24,-25 24,25 0,0-24,0-1,0 25,0 0,0-24,0 24,0 0,25 0,-25 1,24-1,1 0,0 25,-25-25,25 25,24-25,-24 25,0 0,0-25,0 25</inkml:trace>
  <inkml:trace contextRef="#ctx0" brushRef="#br0" timeOffset="155718.9067">18703 11509,'0'0,"0"0,0 0,0 0,0 0,0 0,25 0,-25 0,25 0,-25 0,24-24,1 24,0 0,0 0,25 0,-26-25,1 25,25 0</inkml:trace>
  <inkml:trace contextRef="#ctx0" brushRef="#br0" timeOffset="155981.9217">19522 11212,'0'0,"0"0,0-25,0 25,0 0,0 0,0 0,0 25,0-25,0 25,0-25,0 24,0 26,0-25,0 0,0 24,0-24,0 25,0-26,0 1,0 25,0-25,0-1,0 26,0-25,0 0,0-1,24 1,-24-25,0 25</inkml:trace>
  <inkml:trace contextRef="#ctx0" brushRef="#br0" timeOffset="156313.9407">19571 11559,'0'-25,"25"25,-25-25,25 25,0 0,-25-24,24 24,1 0,0-25,0 25,0 0,-1-25,1 25,0-25,0 25,0-25,0 25,-25-24,24 24,1-25,0 0,-25 25,0-25,0 0,0 25,0-24,0-1,0 0,0 0,0 0,-25 25,25-25,-25 25,25-24,0 24,0 0,0 0,0 0,0 24,0-24,0 25,0 0,0 0,0 25,0-26,0 26,0-25,0 24,0 1,0-25,0 24,0-24,0 0,0 25,0-26,0 1,0 0,25 0,-25-25,0 25,0-25,25 24</inkml:trace>
  <inkml:trace contextRef="#ctx0" brushRef="#br0" timeOffset="156637.9592">20712 11187,'0'-25,"25"0,-25 0,0 25,0-24,-25-1,0 25,25 0,-24-25,-1 25,0 0,25 0,-25 0,0 25,1-25,-1 25,25-25,-25 24,25 1,0 0,0 0,25 0,-25 0,25-1,-1 1,1 0,25 0,-25 0,24-25,1 24,-25 1,24 0,1 0,-25 0,24-25,-24 24,0 1,-25-25,25 25,-25-25,0 25,-25-25,0 25,0-25,1 0,-1 24,-25-24,25 0,-24 0,-1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32:50.066"/>
    </inkml:context>
    <inkml:brush xml:id="br0">
      <inkml:brushProperty name="width" value="0.05292" units="cm"/>
      <inkml:brushProperty name="height" value="0.05292" units="cm"/>
      <inkml:brushProperty name="color" value="#FF0000"/>
    </inkml:brush>
  </inkml:definitions>
  <inkml:trace contextRef="#ctx0" brushRef="#br0">3175 7268,'0'0,"0"0,-24 0,24 0,0 0,-25 0,25 0,0 0,0 0,0 0,0 0,0 0,0 0,0 0,0 0,0 0,0 0,0 0,25 0,-25 0,24 0,1 0,0 0,0 0,0 0,24 0,-24 0,25-25,-26 25,1 0,25 0,-25-25,-1 25,1 0,0 0,-25 0,25-25</inkml:trace>
  <inkml:trace contextRef="#ctx0" brushRef="#br0" timeOffset="395.0226">3225 7317,'-25'0,"25"0,0 0,0 0,0 0,0-24,0 24,-25 0,25 0,0 0,0 0,0 0,0 0,0 0,0 0,0 0,0 0,0 0,0 0,0 0,0 0,0 24,0-24,0 25,0-25,0 25,-24 0,24 0,0 24,-25-24,25 0,0 24,-25-24,25 25,-25-25,25 24,0-24,-25 0,25 24,0-24,0 0,0-25,0 25,25 0,-25-25,25 24,-25-24,25 25,0-25,-1 0,-24 0,25 0,0 0,25 0,-26-25,1 25,0 0,0-24,0-1,24 25,-24-25,-25 0,25 0</inkml:trace>
  <inkml:trace contextRef="#ctx0" brushRef="#br0" timeOffset="602.0344">3175 7689,'0'0,"0"0,0 0,0 0,0 0,0 0,0 0,0-24,0 24,25 0,-25 0,25 0,0-25,0 25,-1 0,1-25,25 25,-25 0,-1-25,26 25</inkml:trace>
  <inkml:trace contextRef="#ctx0" brushRef="#br0" timeOffset="1107.0633">4192 7392,'0'0,"-24"-25,24 25,0 0,0-25,0 25,0 0,0-25,0 25,0 0,0 0,0 0,0 25,0-25,0 0,24 25,-24 0,25 0,-25-1,25 1,0 0,-25 0,25 24,-1-24,-24 0,25 0,-25 24,25-24,-25-25,25 25,-25 0,25-25,-25 25,24-25,-24 0,25 0,-25 0,25 0,-25-25,25 25,-25-25,25 0,-1 0,-24 1,25-1,0 0,-25-25,25 26,0-26,-25 25,0-24,24 24,-24 0,0-25,0 26,0-1,0 25,0-25,0 25,0-25,0 25,0 0,0 0</inkml:trace>
  <inkml:trace contextRef="#ctx0" brushRef="#br0" timeOffset="1442.0825">5160 7293,'-25'0,"25"-25,0 25,0 0,0-25,0 25,0 0,0 0,0 0,0 0,0 0,0 0,0 25,0-25,0 25,0-1,0 1,0 0,0 25,0-26,0 26,0-25,0 0,0 24,0-24,0 0,0 0,0-1,0 1,25 0,-25 0,0 0,0-25,0 24,0-24,0 0</inkml:trace>
  <inkml:trace contextRef="#ctx0" brushRef="#br0" timeOffset="1695.0969">5408 7218,'0'0,"0"0,0-25,25 25,-25 0,0 0,24 0,1 0,0-24,0 24,0 0,-1 0,1 0,0 0,25-25,-26 25,26 0,-25 0,0-25,24 25,-24 0,0 0,0 0,-1-25,-24 25,25 0</inkml:trace>
  <inkml:trace contextRef="#ctx0" brushRef="#br0" timeOffset="1914.1095">5730 7144,'0'0,"-25"0,25 0,0 0,0 0,0 0,0 0,0 0,0 0,0 0,0 0,0 0,0 0,0 25,0-25,0 24,0 1,25 0,-25 0,0 0,0-1,0 1,0 0,0 25,0-26,0 1,0 0,0 25,0-26,0 1,0 0,0-25,0 25,25 0,-25-25,0 24,25-24,-25 25</inkml:trace>
  <inkml:trace contextRef="#ctx0" brushRef="#br0" timeOffset="2607.1491">6648 6995,'0'-25,"0"0,0 25,0-24,0 24,0-25,-25 25,25 0,-25-25,1 25,-1 0,25 0,-25 0,0 0,0 25,-24 0,24-25,0 24,0 26,1-25,-1 0,0 24,25-24,-25 25,25-1,0-24,0 25,0-26,0 1,0 25,25-25,-25-1,25-24,0 25,-1 0,1-25,0 25,0-25,0 0,-1 25,26-25,-25 0,0 0,24-25,-24 25,25 0</inkml:trace>
  <inkml:trace contextRef="#ctx0" brushRef="#br0" timeOffset="2946.1685">7392 7144,'0'-25,"0"25,0-25,0 25,0-25,0 25,0-24,0 24,0 0,0 0,0 0,0 0,0 0,0 24,0-24,0 0,0 25,0 0,0 0,0 24,0-24,0 25,0-25,0-1,0 26,0-25,0 0,0 24,0-24,25 0,-25-25,0 25,0-1,0-24,25 25,-25-25</inkml:trace>
  <inkml:trace contextRef="#ctx0" brushRef="#br0" timeOffset="3254.1861">7268 7193,'0'-24,"0"24,0-25,0 25,0 0,25-25,-25 25,25-25,-25 25,25 0,-1 0,1-25,25 25,-25 0,24 0,-24 0,25 0,-26 25,26-25,0 25,-26-25,26 25,-25 0,0-1,-1 1,1 0,0 0,0 0,-25-1,0 1,0 0,0 0,0 0,0-1,-25 1,25 0,-25 0,0 0,1-1,-26 1,25 0,0-25,1 25,-26 0,25-25,0 0,1 0,-1 0,0 0,0 0,0 0,1-25,24 25</inkml:trace>
  <inkml:trace contextRef="#ctx0" brushRef="#br0" timeOffset="3750.2145">8310 7193,'0'0,"0"-24,0 24,-25 0,25-25,0 25,0 0,0 0,0 0,0 0,0 0,-25 0,25 0,0 0,0 25,0-1,0 1,0-25,0 50,0-25,0-1,0 1,0 0,0 0,0 0,0-1,0 1,0 0,0 0,0-25,0 0,0 25,0-25,0 0,0 0,0 0,0 0,0 0,0-25,0 25,0-25,0 25,0-25,0 0,0-24,0 24,0 0,0-24,25 24,-25-25,0 25,0 1,0-1,25 0,-25 25,0 0,25 0,-25 0,0 0,25 0,-25 25,24 0,1-25,-25 24,25 1,0 0,0 0,-1 0,-24-1,25 1,0 0,0-25,0 25,-25-25,24 25,1-25,0 24,0-24,0 0,-25 0,24 0,1 0,-25-24,25 24</inkml:trace>
  <inkml:trace contextRef="#ctx0" brushRef="#br0" timeOffset="3951.226">8806 7094,'0'-25,"0"-24,0 24,0 0,-25 0,25 25,0 0,0-24,0 24,0 0,0 24,0-24,0 25,0 0,0 0,0 0,0 24,0-24,0 25,0-1,0-24,0 25,0-26,0 26,0-25,0 0,0 24,0-24,0 0,0 0,0-25,0 24,25 1,-25-25,0 25,0-25,0 25,25-25</inkml:trace>
  <inkml:trace contextRef="#ctx0" brushRef="#br0" timeOffset="4175.2388">9004 7169,'0'0,"25"0,-25-25,0 25,0 0,0 0,0 0,0 0,0 0,0 25,25-25,-25 24,25-24,-25 25,0 0,25 0,-25 0,24-1,-24 26,0-25,25 0,-25-1,0 1,0 0,25-25,-25 25,0 0,0-1,25-24,-25 25</inkml:trace>
  <inkml:trace contextRef="#ctx0" brushRef="#br0" timeOffset="4481.2563">9525 7169,'0'-25,"0"25,0 0,0-25,0 25,0 0,0 25,0-25,25 0,-25 25,25-1,-25 1,25 0,-25 0,25 0,-25-1,0 26,24-25,-24 0,0-1,25 1,-25 0,0 0,25 0,-25-1,25-24,0 25,-25-25,24 25,1-25,0 0,0 0,0 0,-1-25,1 0,0 25,0-24,0-26,-1 25,1-24,0 24,0-25,0 1,-1-1,-24 0,25 26,-25-26,25 25,-25 0,0 1,0 24,0-25,0 25</inkml:trace>
  <inkml:trace contextRef="#ctx0" brushRef="#br0" timeOffset="5638.3225">2952 9376,'0'-25,"0"25,-25-24,25 24,0 0,0-25,0 25,0 0,0 0,0 25,0-25,0 24,0 1,0 0,0 0,0 0,0 24,25 1,-25-25,0 24,0 1,0-1,25-24,-25 25,0-25,0-1,0 26,25-25,-25 0,0-1,0-24,25 25,-25-25</inkml:trace>
  <inkml:trace contextRef="#ctx0" brushRef="#br0" timeOffset="6010.3437">2977 9773,'0'0,"0"0,0 0,25-25,0 25,-1 0,1 0,0 0,0 0,0-25,24 25,-24 0,25-24,-26 24,26-25,-25 25,0-25,24 25,-24-25,0 25,0-25,-25 25,24-24,-24 24,0 0,0-25,0 25,0 0,0-25,0 25,0-25,-24 25,24 0,-25-25,25 25,-25 0,25-24,-25 24,25 0,0 0,0 0,-25 0,25 0,0 0,0 24,0-24,0 0,0 25,0 0,25 0,-25 0,25-1,-25 26,0-25,25 24,-25-24,25 0,-1 25,-24-26,25 26,-25-25,25 0,0-1,-25 1,25 0,-25 0,24 0,1 0,-25-1,25-24</inkml:trace>
  <inkml:trace contextRef="#ctx0" brushRef="#br0" timeOffset="6546.3744">4341 9500,'-25'0,"25"0,-24 0,24 0,0 0,-25 0,25 0,0 0,0 0,0 0,0 0,0 0,0 0,25 0,-25 0,24-25,-24 25,25 0,0 0,0 0,0 0,-1 0,26-24,-25 24,0 0,-1 0,1 0,0 0,0 0,-25 24,25-24,-25 0,0 25,0-25,0 25,0 0,-25 0,25-1,-25 1,0 0,0 0,1 24,-26-24,25 25,0-25,1-1,-1 1,0 0,0 0,0 0,25-25,0 24,0-24,0 25,0-25,0 0,0 25,25-25,-25 0,25 0,0 0,0 0,-1 0,26 0,-25-25,24 25,1 0,0-25,-1 25,1-24,-1 24,1 0,-25-25</inkml:trace>
  <inkml:trace contextRef="#ctx0" brushRef="#br0" timeOffset="7554.4321">5309 9302,'0'-25,"0"25,0-25,0 25,-25 0,25 0,0 0,0 0,0 0,0 0,0 0,0 25,0 0,0 0,0-1,0 1,0 0,25 25,-25-1,0-24,0 25,0-26,0 1,0 0,24 25,-24-50,0 24,0 1,0-25,0 25,0-25,0 0,0 0,0 0,0 0,0 0,0 0,0-25,0 25,0-25,0 1,0-1,0 0,0 0,0-24,0 24,0-25,0 25,0 1,0-1,0-25,25 50,-25-25,0 1,25 24,-25 0,0 0,25 0,-25 24,25-24,-1 25,1-25,-25 25,25 0,0 0,24-1,-24-24,0 25,0 0,24-25,-24 25,0-25,0 25,24-25,-24 0,0 24,0-24,0 0,-1 0,1 0,-25 0,25-24,-25 24,25 0,-25-25,0 25,0-25,0 0,0 0,0 1,-25-1,25 0,-25-25,0 26,25-1,-24-25,-1 25,25 1,-25-1,25 0,0 25,0-25,0 25,0 0,0 0,0 0,0 0,0 25,0 0,0-25,0 49,25-24,-25 0,25 25,-1-1,-24-24,25 25,-25-1,25-24,-25 25,25-26,-25 1,25 0,-25 25,24-26</inkml:trace>
  <inkml:trace contextRef="#ctx0" brushRef="#br0" timeOffset="9037.5169">6499 9054,'-25'0,"25"0,-24 0,24 0,0 0,0 0,0 0,0 0,0 0,0 0,0 0,0 0,0 0,0 0,0 0,24 25,-24-25,25 0,0 0,-25 0,25 24,0-24,-1 0,1 0,0 0,0 0,0 0,-1 0,1 0,0 25,-25-25,25 0,-25 0,0 0,0 0,0 0,0 25,0-25,0 0,-25 25,25-25,-25 25,0-1,1-24,-1 25,0 0,0 0,0 0,1-1,-1 1,0 0,0 0,0 0,25-1,-24 1,24 0,0-25,0 25,0 0,0-25,0 24,0-24,24 25,-24-25,25 25,0-25,0 0,0 0,-1 0,1 0,0 0,25 0,-26-25,1 25,0 0,25-25,-26 25,1 0,0 0,0 0,-25 0</inkml:trace>
  <inkml:trace contextRef="#ctx0" brushRef="#br0" timeOffset="12968.7417">7243 9227,'0'0,"0"0,0 0,0 0,0-24,0 24,0 0,0 0,0 0,0 0,0 0,0 0,25 0,-25 0,25 0,0 0,0 0,-25 0,24-25,1 25,25 0,-25 0,-1 0,1-25,0 25,0 0,-25 0,25-25,-1 25,-24 0,25 0,-25 0,0 0,0 0,0-25,0 25,0 0,0 0,0 0,0 0,0 0,-25 0,25 0,-24 0,24 0,-25 0,25 0,-25 0,25 0,0 25,-25-25,25 0,0 0,-25 0,25 0,0 0,0 25,0-25,0 0,0 25,0-25,0 25,0-1,0-24,25 25,-25 0,0 0,25 0,-25-1,25 1,0 0,-25-25,24 25,-24 0,0-1,25 1,-25-25,0 25,0 0,0-25,0 25,0-25,0 0,0 24,0-24,0 0,-25 25,25-25,-24 0,-1 0,0 25,0-25,0 0,-24 0,24 0,0 0,0 0,1 0,-1 0,25 0,-25 0,25 0,-25 0,25-25</inkml:trace>
  <inkml:trace contextRef="#ctx0" brushRef="#br0" timeOffset="13383.7655">7963 9153,'0'0,"0"-25,0 25,0 0,0-25,0 25,0 0,24 0,-24 0,0 0,0 0,0 0,0 0,0 0,0 25,0-25,0 25,0 0,0 0,0-1,0 26,0-25,0 24,0-24,0 25,0-1,0-24,0 25,0-25,0-1,0 1,25 0,-25 0,0-25,25 0,-25 25,25-25,-25 0,25 0,-25 0,24 0,1-25,0 25,0 0,0-25,0 25,-1-25,1 25,25 0,-25-25,-1 25,26-24,-25 24,0 0,-1-25</inkml:trace>
  <inkml:trace contextRef="#ctx0" brushRef="#br0" timeOffset="14028.8024">8806 9054,'0'0,"-25"-25,25 25,0 0,0 0,0 0,0 0,0 25,0-25,0 0,0 25,0-1,0 1,0 0,0 0,0 24,0-24,0 0,25 0,-25 24,0-24,25 0,-25 0,25-25,-25 25,24-25,-24 24,25-24,-25 0,25 0,-25 0,25 0,-25 0,25 0,-25-24,24 24,1-25,-25 25,25-25,-25 0,25 0,-25 25,0-24,0-1,0 25,0-25,0 25,0-25,0 25,0 0,0 0,0 0,0 0,0 0,0 0,0 0,0 25,0-25,0 25,0-25,25 25,-25-1,24-24,-24 25,25 0,-25-25,25 25,0-25,0 0,-1 0,-24 25,25-25,0 0,0-25,0 25,0-25,-1 25,1-25,0 0,0 25,0-24,-1-1,-24 0,25 0,-25 0,0 1,0-1,0 0,0 0,-25 0,25 25,-24-24,-1 24,25-25,-25 25,0 0</inkml:trace>
  <inkml:trace contextRef="#ctx0" brushRef="#br0" timeOffset="14400.8237">9997 8954,'0'-24,"24"-1,-24 25,0-25,0 25,0-25,0 25,0 0,-24-25,-1 25,25 0,-25 0,0 0,25 0,-25 25,1-25,24 25,-25-25,0 25,25 0,0-25,0 24,0 1,0 0,0 0,0-25,25 25,-25 0,25-1,-1-24,26 25,-25-25,0 25,-1-25,1 25,0-25,0 25,0-25,-25 24,24-24,-24 25,0-25,0 25,0-25,0 25,0-25,0 25,-24-25,-1 24,0-24,0 0,0 25,1-25,-1 0,0 0,-25 25,26-25,-1 0,0 0,0 0,25 0,-25-25</inkml:trace>
  <inkml:trace contextRef="#ctx0" brushRef="#br0" timeOffset="14872.8507">10815 8582,'0'-24,"0"-1,0 25,0-25,-25 25,1 0,24 0,-25 0,25 0,-25 0,0 0,25 25,-25 0,1-1,24 1,-25 25,0-25,25 24,-25 1,25-1,0 1,0 0,0-26,0 26,0 0,0-25,25-1,0 26,0-50,-1 25,-24 0,50-1,-25-24,0 0,-1 25,1-25,25 0,-25 0,-1 0,1 0,0-25,-25 25,0 0,0 0,0-24,0 24,0-25,0 25,0 0,0-25,0 25,0-25,-25 25,25-25,0 25,0-24,0 24,0 0,25 0,-25-25,25 25,0 0,-25 25,24-25,1 0,-25 24,25 1,0-25,-25 25,25 0,-25 0,24-1,-24 1,25 0,-25 0,0 0,25-1,-25 1,25 0,-25 0</inkml:trace>
  <inkml:trace contextRef="#ctx0" brushRef="#br0" timeOffset="39071.2347">3027 6623,'24'0,"-24"-25,0 25,0 0,25-25,-25 25,25-25,0 1,-25 24,25-25,-1 0,-24 0,25 25,0-25,0 25,-25-24,25 24,-25-25,0 25,0 0,0 0,0 25</inkml:trace>
  <inkml:trace contextRef="#ctx0" brushRef="#br0" timeOffset="39497.2591">3076 6524,'0'24,"-25"-24,25 0,-24 0,24 0,0 0,0 0,0 0,0 0,0 0,0 0,0 0,0 0,0 0,0 0,0 0,0 0,0 0,0 0,0 25,0-25,0 0,0 25,0-25,0 25,24-25,-24 25,0-1,0-24,0 25,0-25,0 25,25 0,-25-25,0 25,0-25,0 0,0 24,0-24,0 0,25 0,-25 0,0 0,0 0,0 0,0 0,0 0,0 0,0 0,0 0,0 0,0-24,25 24,-25 0,0-25,0 25,25-25,-25 25,24 0,-24-25,25 25,-25 0,25-25,0 25,0 0,-25 0,24 0,1 0,0 0,0 0,0 25,-25-25,24 25,1-25,-25 25,25 0,-25-25,0 24,0-24,0 25,0 0,0-25,-25 25,25-25,-25 25,25 0,-24-25,-1 24,0-24,0 25,0-25,1 0,-1 0,0 0</inkml:trace>
  <inkml:trace contextRef="#ctx0" brushRef="#br0" timeOffset="41007.3455">3895 6697,'0'0,"0"0,0 0,0 0,0 0,0 0,0-25,0 25,0 0,0 0,0 0,0 0,0 0,24-24,-24 24,0 0,25 0,-25 0,25 0,-25 0,0 0,25 0,-25 0,0 0,0 0,25 24,-25-24,0 25,0-25,0 25,0 0,0 0,0-1,0 1,-25 0,25 0,0 25,-25-50,25 24,0 1,0 0,0-25,-25 25,25-25,0 0,0 0,0 0,0 0,0 0,0 0,25 0,-25 0,0-25,25 25,-25 0,25-25,-25 25,25-25,-1 25,1-24,-25 24,25-25,0 0,0 25,-25-25</inkml:trace>
  <inkml:trace contextRef="#ctx0" brushRef="#br0" timeOffset="41356.3654">4217 6598,'0'0,"0"0,0-25,0 25,0 0,0-25,0 25,0 0,25-24,-25 24,0 0,25-25,-25 25,0 0,25-25,-25 25,0 0,24 0,-24 0,25 0,-25 0,0 0,0 25,25-25,-25 0,0 25,0-1,0 1,0 0,-25 0,25 24,0-24,-25 0,25 0,-24 0,24-1,-25 1,25-25,0 0,0 25,0-25,0 0,0 0,0 0,0-25,0 25,25 0,-1-25,-24 25,25-24,0-1,0 0,0 0,24 0,-24 1,0-1</inkml:trace>
  <inkml:trace contextRef="#ctx0" brushRef="#br0" timeOffset="43148.4679">5036 6449,'0'-25,"0"25,0-24,-25 24,25-25,-25 25,25-25,-25 25,25-25,-25 25,25 0,-24-25,24 25,-25 0,0 0,25 0,-25 25,25-25,-25 0,25 25,0 0,-24-25,24 25,0-1,0 1,0-25,0 25,0 0,0-25,0 25,0-25,0 24,0-24,0 25,24-25,-24 0,25 0,-25 0,0 0,0 0,25 0,-25 0,0 0,0 0,25-25,-25 25,0 0,0-24,25 24,-25-25,0 25,0-25,0 25,24-25,-24 0,0 25,0-24,0 24,0 0,0-25,0 25,0 0,0 0,0 0,0 0,0 0,0 0,0 25,0-25,25 24,-25-24,0 25,25 0,-25 0,25 24,-25-24,0 0,25 0,-25 24,0-24,25 0,-25 0</inkml:trace>
  <inkml:trace contextRef="#ctx0" brushRef="#br0" timeOffset="44172.5265">5358 6449,'0'0,"0"0,0-25,0 25,0 0,0-24,0 24,0 0,0-25,0 25,25-25,-25 25,0 0,0-25,25 25,-25 0,25-25,-25 25,24 0,-24 0,25 0,-25 0,25 0,-25 25,25-25,-25 25,0-25,0 25,0 0,0-1,0 1,0 0,-25 0,25 24,0-24,-25 0,25-25,0 25,0 0,-25-25,25 0,0 0,0 24,0-24,0 0,0 0,0-24,25 24,-25 0,25-25,-25 25,25-25,0 25,-25-25,24 0,1 1,0-1,-25 25,25-25,0 0,-25 0,24 25,-24-24,25-1,-25 25,0-25,0 25,0 0,0 0,0-25,0 25,0 0,0 0,0 0,0 0,0 0,0 0,0 25,-25-25,25 0,0 0,0 25,0-25,0 25,-24-25,24 24,0-24,0 25,0 0,0-25,24 25,-24-25,25 0,-25 25,25-25,0 0,-25 0,25 0,-25 0,24 0,1 0,-25 0,25-25,0 25,0-25,-25 25,24-25,1 0,-25 1,25-1,-25 0,25 0,-25 0,0 1,0 24,-25-25,25 0,-25 25,0-25,1 25,-1 0,0 0,0 0,0 0,1 25</inkml:trace>
  <inkml:trace contextRef="#ctx0" brushRef="#br0" timeOffset="44963.5717">6623 6077,'0'0,"-25"0,25 0,0 0,0-25,-24 25,24 0,0-24,0 24,0 0,0 0,0-25,0 25,24 0,1-25,-25 25,25 0,-25-25,25 25,0 0,-25 0,24 0,-24 0,25 0,-25 0,0 0,0 0,25 25,-25-25,0 0,0 25,0 0,0-25,-25 24,25 1,0 0,-25 0,25-25,0 25,0-1,-24-24,24 0,0 0,0 25,0-25,0 0,0 0,0 0,24-25,-24 25,0 0,25 0,-25 0,25 0,0 0,-25 0,25 0,-1 0,-24 0,25 0,-25 0,0 0,0 25,0-25,0 0,0 25,0 0,0-25,-25 25,25-1,-24 1,-1-25,0 25,0-25,0 25,1 0,-1-25,0 0,0 0,0 0,1 24</inkml:trace>
  <inkml:trace contextRef="#ctx0" brushRef="#br0" timeOffset="45756.6171">7566 6077,'0'0,"0"-25,0 25,0-24,0 24,0 0,0 0,0 0,0 0,0 0,0 0,0 0,0 0,0 0,0 0,0 0,0 0,0 24,0-24,0 25,0 0,0 0,0 0,-25-1,0 1,25 25,-25-1,1-24,-1 25,0-1,0-24,25 25,-25-25,1-1,24 1,0 0,0-25,0 25,0-25,0 0,0 0,24 0,-24 0,25 0,0 0,0 0,0 0,-1-25,1 25,0-25,0 25,24-25,-24 1,0-1,0 25,0-25,-1 0,1 25,0-25,-25 1,25 24,-25-25,0 25,0 0,0-25,0 25,0 0,0 0,0 0,-25 0,25 0,0 0,-25 0,25 0,0 0,0 0,0 0,0 25,0-25,0 25,0-1,0 1,0 0,25 0,-25 0,25-1,-25 1,0 0</inkml:trace>
  <inkml:trace contextRef="#ctx0" brushRef="#br0" timeOffset="52980.0303">17537 13320,'0'0,"0"0,0 0,0 0,0 0,25-25,-25 25,25 0,-25 0,25 0,-1 0,26 0,-25 0,25-24,-26 24,26 0,0 0,-1-25,1 25,-1-25,-24 25,25 0,-1-25,1 25,-25-25,24 25</inkml:trace>
  <inkml:trace contextRef="#ctx0" brushRef="#br0" timeOffset="53433.0562">17512 13395,'-24'0,"24"0,0 0,0-25,0 25,0 0,0 0,0 0,0 0,0 0,0 0,0 0,0 0,-25 0,25 0,0 0,0 0,0 25,0-25,0 0,0 24,0 1,-25 0,25 0,0 24,-25-24,25 25,-25-1,25 1,-24 0,-1-1,25 26,-25-26,25-24,-25 25,25-1,0-24,0 0,0 24,0-24,25-25,-25 25,25 0,0-25,-1 0,-24 25,50-25,-25 0,0 0,-1 0,26-25,-25 25,24-25,-24 25,25-25,-25 25,0-25,24 1,-24 24,0-25,0 25,-1-25,-24 25,25-25,-25 25,25-25</inkml:trace>
  <inkml:trace contextRef="#ctx0" brushRef="#br0" timeOffset="53692.071">17339 13866,'0'0,"0"0,-25 0,25 0,0 0,0 0,0 0,0 0,0-25,25 25,-25 0,25 0,-1 0,1 0,0 0,25-25,-26 25,26 0,0-25,-1 25,1-24,24 24,-24-25</inkml:trace>
  <inkml:trace contextRef="#ctx0" brushRef="#br0" timeOffset="54161.0978">18902 13122,'-25'0,"25"0,0 0,-25 0,25-25,0 25,0 0,0 0,0 0,0 0,0 0,0 0,0 0,25 0,0 0,-1 0,1 0,25-25,-25 25,24 0,1 0,-1 0,-24 0,25 0,-1-25,1 25,0 0,-26 0,1 0,25 0,-25 0</inkml:trace>
  <inkml:trace contextRef="#ctx0" brushRef="#br0" timeOffset="54541.1195">19249 13146,'0'0,"0"0,0-24,0 24,0 0,0 0,0 0,0 0,0 0,0 0,0 0,0 0,0 0,0 0,0 0,0 0,0 0,0 24,0-24,0 0,0 0,0 25,25 0,-25-25,24 25,-24 0,25 0,0 24,-25-24,25 0,0 24,-1-24,-24 25,25-25,0 24,-25-24,25 0,-25 24,25-24,-25 0,24 0,-24 24,0-24,0 0,0 0,0-25,0 25,0-1,0-24,0 25,-24-25,24 0,-25 0,0 0,0 0,-24 0,24 0,-25 0,1-25,-1 25,0 0,-24-24,24 24,1 0,-1-25,25 25,-24 0,24 0,0 0,0 0,0 0,25 0,0 0</inkml:trace>
  <inkml:trace contextRef="#ctx0" brushRef="#br0" timeOffset="55184.1563">20563 13122,'0'0,"0"0,-24-25,24 25,0 0,-25 0,25 0,0 0,-25 0,25 0,0 0,-25 25,25-25,-25 24,1 1,24 0,-25 0,25 25,-25-26,25 26,-25 0,25-1,-25 1,25-1,0 1,0 0,0-1,0-24,0 25,0-26,0 1,25 0,-25 0,25 0,0-1,0-24,-1 25,1-25,0 0,25 0,-26 0,26 0,-25 0,24-25,1 25,-25-24,24-1,-24 0,0 0,25 0,-25 1,-1-26,1 25,0-24,0-1,-25 25,0-24,0-1,0 0,0 1,0-1,-25 1,0 24,0-25,1 25,-1-24,-25 24,25 25,-24-25,-1 25,0-25,26 25,-26 0,0 0,1 0,-1 25,25-25,-24 25</inkml:trace>
  <inkml:trace contextRef="#ctx0" brushRef="#br0" timeOffset="55556.1776">21481 12998,'0'0,"0"0,-25 0,25 0,0 0,0 0,25 0,-25 0,25 0,0-25,0 25,-1 0,26 0,-25 0,24 0,1 0,0 0,-1 0,1 0,-1 0,-24-25,25 25,-25 0,24 0,-24 0,0 0,-25 0,25 0</inkml:trace>
  <inkml:trace contextRef="#ctx0" brushRef="#br0" timeOffset="55801.1916">21853 12973,'0'0,"0"0,0 0,0 0,0 0,0 0,0 0,0 0,0 0,0 0,0 0,0 0,0 0,0 25,0-25,0 24,0 1,25 0,-25 0,0 24,0-24,0 25,0 0,0-26,0 26,0 0,0 24,0-49,0 24,0 1,0 0,0-1,0-24,0 0,0 24,0-49,0 25,0 0,0 0,0-25,0 25,0-25,0 0,0 0,0 0</inkml:trace>
  <inkml:trace contextRef="#ctx0" brushRef="#br0" timeOffset="56423.2272">23019 12774,'0'-24,"25"24,-25-25,0 25,0 0,0-25,0 25,0 0,0 0,0 25,0-25,0 25,0-1,0 1,0 0,0 25,0-26,25 26,-25 0,25-26,-25 26,24-25,1 0,0-1,0 1,24 0,-24 0,0 0,25-25,-26 25,26-25,-25 0,24 0,-24 0,25 0,-25 0,24-25,-24 25,0-25,0 0,-1 25,1-25,0 0,0 1,-25-1,0 0,0 0,0-24,0 24,-25 0,25 0,-25 25,25-25,-25 25,25-24,0 24,-24 0,24 0,0 0,0 24,0-24,0 25,0 0,0 25,0-26,0 26,0 0,0-26,0 26,0 0,0-1,0 26,24-26,-24 1,25 0,-25-1,0 1,25-1,-25 1,0 0,0-1,0 1,0-1,0-24,-25 25,25-25,-25-1,1 1,-1 0,0 0,-25-25,26 25,-26-25,0-25,1 25,-1-25,1 0,-1 0,0 1,1-1,-1 0,1-25,24 26,-25-1,25 0,0 0,25 0,-24 25</inkml:trace>
  <inkml:trace contextRef="#ctx0" brushRef="#br0" timeOffset="60031.4336">24582 12080,'0'0,"0"-25,0 25,0 0,0 0,0 0,-25 0,25 0,0 0,0 0,0 0,0 0,0 0,0 0,-25 25,25-25,-25 25,25-1,-24 1,-1 0,0 0,0 0,0 24,-24-24,24 0,-25 25,26-26,-26 1,25 0,0 0,1 0,-1-25,0 24,25-24,-25 0,25 0,0 0,0 0,0-24,0 24,0-25,0 25,0-25,0 0,0 25,0-25,0 1,0 24,0-25,0 25,0-25,0 25,0 0,0 0,0 0,0 0,0 0,0 0,0 0,0 0,0 0,0 0,0 25,0-25,0 25,0-25,0 24,0 1,0 0,0 0,0 0,0-1,0 1,0 0,0-25,25 25,-25-25,0 25,25-25,-25 0,25 0,-1 0,1 0,25 0,-25 0,24-25</inkml:trace>
  <inkml:trace contextRef="#ctx0" brushRef="#br0" timeOffset="69171.9564">17463 14585,'0'0,"0"0,0 0,0 0,0 0,0 0,0 0,0 0,0 0,0-25,25 25,-1 0,-24 0,25 0,0 0,0 0,0 0,-1 0,26 0,-25 0,0 0,0 0,-1-24,1 24,0 0,0 0,0 0,-1 0,-24 0,25-25,0 25</inkml:trace>
  <inkml:trace contextRef="#ctx0" brushRef="#br0" timeOffset="69799.9923">17488 14610,'-25'0,"25"0,0 0,0 0,0 0,0 0,0 0,0 0,0 0,0 0,0 0,0 0,0 0,0 0,0 0,0 0,-25 0,25 0,0 25,0-25,0 25,0-25,0 24,0 1,0-25,0 25,0 0,0-25,-25 25,25-25,0 24,0 1,0-25,0 0,0 25,0-25,0 0,0 0,0 25,0-25,0 0,0 0,0 0,0 0,0 0,0 0,0 0,0 0,0-25,0 25,25 0,-25 0,25 0,-25-25,25 25,-25 0,24-25,1 25,0 0,0 0,-25 0,25-24,-1 24,1 0,0 0,-25 0,25 24,0-24,0 0,-1 25,-24-25,25 25,0-25,-25 25,25 0,-25-1,25 1,-25-25,0 25,0 0,0 0,0-1,-25 1,25 0,-25-25,25 25,-25 0,0-25,1 24,-1-24,0 25,0-25,0 0,0 0,1 0,-1 0,0 0,0 0,0-25,1 25,-1 0,25 0,-25-24,0 24,25 0,-25 0,25 0</inkml:trace>
  <inkml:trace contextRef="#ctx0" brushRef="#br0" timeOffset="72248.1323">18951 14461,'0'0,"0"0,0 0,0-25,0 25,-25 0,25 0,0 0,0 0,0 0,0 0,0 0,0 0,0 0,0 0,0 0,0 25,0-25,0 0,0 25,0 0,0 0,0-1,0 1,0 0,0 25,0-26,0 1,0 25,0-25,0-1,-24 1,24 25,0-25,0-1,0 1,0-25,0 25,0 0,0-25,0 25,0-25,0 0,0 0,0 0,0 0,0 0,0 0</inkml:trace>
  <inkml:trace contextRef="#ctx0" brushRef="#br0" timeOffset="72711.1588">19274 14486,'0'0,"0"0,0 0,0 0,-25 0,25 0,0 0,-25 0,25 25,-25-25,25 0,-25 25,25-25,-24 24,24 1,-25 0,25-25,-25 25,25 0,0-1,-25 1,25 0,0 0,0 0,0-1,0 1,0 0,0 25,0-26,0 1,0 0,25 0,-25-25,25 25,-25-1,25-24,-25 25,24-25,-24 0,25 0,0 25,-25-25,25 0,0-25,-25 25,24-25,-24 25,25-24,0 24,-25-25,25 25,-25-25,25 0,-1 0,-24 1,0-1,25 0,-25 0,25 0,-25 25,0-24,0-1,0 0,0 0,-25 0,25 1,-25 24,25-25,-24 0,-1 25,0-25,25 25,-25 0,0-25,25 25</inkml:trace>
  <inkml:trace contextRef="#ctx0" brushRef="#br0" timeOffset="74189.2434">20464 14436,'0'0,"0"0,0 0,0-24,0 24,0 0,0 0,0 0,0 0,0 0,0 0,-25 24,25-24,0 25,0 0,0-25,0 25,0 24,0-24,0 0,0 0,0 24,0-24,0 0,0 0,0 0,0-1,0 1,0 0,0 0,0 0,0-1,0-24,0 25,0-25,0 0,0 25,0-25,0 0,0 0</inkml:trace>
  <inkml:trace contextRef="#ctx0" brushRef="#br0" timeOffset="74556.2643">20811 14486,'0'0,"0"-25,0 25,0-25,0 25,0 0,0 0,0 0,0 0,-24 0,-1 25,25-25,-25 25,25 0,-25-25,25 25,0-1,-25 1,25 0,0 0,0 0,0-1,25-24,-25 25,25 0,-25 0,25-25,0 25,-1-1,1-24,0 25,0 0,0-25,-25 25,25-25,-1 25,-24-25,25 24,-25-24,25 25,-25-25,0 0,0 25,0-25,0 25,0-25,-25 25,25-25,-25 0,1 24,-1-24,0 25,0-25,-25 25,26-25,-26 0,25 0,-24 0</inkml:trace>
  <inkml:trace contextRef="#ctx0" brushRef="#br0" timeOffset="74728.2742">20811 14585,'25'0,"-25"0,25-25,-25 25,25 0,-25 0,0-24,25 24,0 0,-1 0,1 0,0-25,0 25,0 0,24 0,-24 0,25 0</inkml:trace>
  <inkml:trace contextRef="#ctx0" brushRef="#br0" timeOffset="75627.3256">21878 14412,'0'0,"0"24,0-24,0 0,-25 0,25 25,0-25,-25 0,25 0,-24 0,-1 25,25-25,-25 0,25 0,-25 0,25 0,-25-25,25 25,0 0,-24 0,24-25,0 25,0 0,0-24,0 24,0 0,0-25,24 25,-24-25,25 25,0 0,-25-25,25 25,-25 0,25-25,-1 25,-24 0,25 0,0 0,-25 0,25 0,-25 25,25-25,-25 0,0 25,24 0,-24 0,0-1,0-24,0 50,0-25,0 0,-24-1,24 1,-25 0,0 25,0-26,0 1,1 0,-1 25,0-26,0 1,-24-25,49 25,-25 0,0-25,0 0,25 25,-25-25,25 0,0-25,0 25,-24 0,24-25,0 25,0-25,0 0,0 1,0 24,0-25,24 0,-24 25,25-25,-25 25,25 0,-25 0,25 0,0 0,-25 0,24 25,1-25,-25 25,25-25,-25 25,25-1,0 1,-25-25,24 25,-24-25,0 25,25-25,-25 25,25-25,-25 24,0-24,25 0,-25 0,0 0</inkml:trace>
  <inkml:trace contextRef="#ctx0" brushRef="#br0" timeOffset="75944.3437">22176 14610,'0'-25,"0"25,0 0,0 0,0 0,0 0,0 0,0 0,0 0,0 25,-25-25,25 25,0-25,-25 25,25-1,0 1,0 0,0 0,-25-25,25 25,0-1,0 1,0 0,25-25,-25 25,25-25,-25 0,25 25,-25-25,25 0,-1 0,-24 0,25 0,0 0,0-25,0 25,-25-25,24 25,1-25,0 0,-25 1,25 24,-25-25,0 0,0 0,0 0,0 1,0-1,0 25,0-25,-25 0,25 25,-25 0,25-25,-25 25,1 0,-1 0,25 0</inkml:trace>
  <inkml:trace contextRef="#ctx0" brushRef="#br0" timeOffset="76769.3909">22225 13543,'-24'-24,"24"24,0-25,0 25,0 0,-25 0,25-25,0 25,0 0,0 0,0 0,0 0,25 25,-25-25,24 0,-24 25,25-25,-25 24,25 1,-25 0,25-25,-25 25,0 0,0-1,25 1,-25 0,0 0,0 0,0-1,0 1,-25 0,25 0,-25 0,25-1,-25 1,25 0,-25-25,25 25,-24-25,24 25,-25-25,25 0,-25 0,25 0,0 0,-25 0,25-25,0 25,-25-25,25 25,0-25,0 25,0-25,-24 25,24-24,0 24,0-25,0 25,0-25,0 25,0 0,0-25,0 25,0 0,0 0,0 0,0 0,0 0,0 0,0 0,0 0,0 0,0 25,0-25,0 25,0-25,0 25,0-1,0 1,24 0,-24 0,0 0,0-1,0-24,0 25,0 0,0 0,0-25,25 0,-25 25,0-25,25 0,0 0,0 0,-1 0,1 0,0-25,25 25,-26-25</inkml:trace>
  <inkml:trace contextRef="#ctx0" brushRef="#br0" timeOffset="80499.6043">20266 16272,'0'0,"0"-25,0 25,0 0,0-25,0 25,0 0,0 0,0 0,0 0,0 25,0-25,0 25,0 0,0-1,0 1,25 0,-25 25,24-1,-24-24,0 25,25-1,-25 1,0-25,0 24,25 1,-25-25,0 24,0-24,0 0,0 0,0 0,0-1,0-24,0 25,0-25</inkml:trace>
  <inkml:trace contextRef="#ctx0" brushRef="#br0" timeOffset="80887.6265">20737 16247,'0'25,"0"0,-25-1,25 1,-25 0,1 25,-1-25,0-1,0 1,0 25,1-25,-1-1,0 1,0 0,0 0,1-25,-1 25,0-25,25 0,-25 0,0 0,25-25,-24 25,24-25,0 0,0 25,0-25,0 25,0-24,0 24,24-25,1 25,-25 0,25 0,0 0,-25 25,25-25,-1 24,1-24,-25 25,25 0,0-25,0 25,-1 0,-24-1,25 1,0-25,0 25,-25 0,25-25,-1 25,-24-1,25-24,-25 0,25 25</inkml:trace>
  <inkml:trace contextRef="#ctx0" brushRef="#br0" timeOffset="81096.6384">21060 16520,'0'0,"0"0,0 0,0 0,0 0,0 0,0 0,0 0,0 0,0 0,24 0,-24 0,25 0,0 0,0 0,0 0,-1 0,1 0,0-25,0 25</inkml:trace>
  <inkml:trace contextRef="#ctx0" brushRef="#br0" timeOffset="81323.6514">21506 16123,'0'0,"0"0,0 0,0 0,0 0,0 0,0 0,0 0,0 25,0-25,0 25,0-1,0 1,0 0,0 0,0 0,0-1,0 1,0 0,0 0,0 0,0 0,25-1,-25 1,0 0,0-25</inkml:trace>
  <inkml:trace contextRef="#ctx0" brushRef="#br0" timeOffset="81527.6631">21779 16073,'0'-24,"0"24,0 0,0 0,0 24,0-24,0 0,0 25,0 0,25 0,-25 0,0-1,0 1,24 25,-24-25,0-1,0 26,0-25,0 25,0-26,0 26,0-25</inkml:trace>
  <inkml:trace contextRef="#ctx0" brushRef="#br0" timeOffset="81923.6857">20191 17611,'-24'25,"-1"0,25-25,-25 0,25 25,0-25,0 0,0 0,25-25,0 25,-1 0,26-25,-25 25,49-25,-24 1,24-1,25-25,1 25,-1-24,25 24,0-25,0 1,0 24,0-25,0 1,25 24,-25-25,0 25,-25 1,0-1,1 0,-26 0,0 0,-24 25,0 0,-26-24,1 24,-25 0,25 0,-25 0,0-25,0 25,0 0,-25 0,25 0,0-25,0 25,0 0,-25 0,25 0,0 0</inkml:trace>
  <inkml:trace contextRef="#ctx0" brushRef="#br0" timeOffset="87317.9943">23342 14436,'0'0,"0"0,0 0,24 0,-24 0,0 0,0 0,0 0,0 0,25 0,-25-24,0 24,0 0,0 0,0 0,0 0,0 24,0-24,0 0,0 0,0 0,0 0,0 0,0 0,0 0,-25 25,25-25,0 0,0 0,0 0,-24 0,24 0,0 0,0 0,0 0,0 0,0-25,-25 25,25 0,0 0,0-24,0 24,0 0,0-25,0 25,0 0,25-25,-25 25,24 0,-24 0,25-25,-25 25,25 0,-25 0,25 0,-25-25,25 25,-25 0,24 25,-24-25,0 0,25 25,-25-25,0 25,0-25,25 25,-25-1,0 1,0 0,0 0,0 0,-25-1,0 1,25 0,-24 0,-1 0,25-25,-25 24,0 1,0 0,1-25,-1 25,0-25,25 25,-25-25,0 0,25 0,-24 0,24 0,-25-25,25 25,0-25,0 25,0-25,0 0,0 25,0-24,0-1,0 25,0-25,25 25,-25 0,0 0,24-25,-24 25,25 0,0 0,-25 25,25-25,0 0,-25 25,24-25,1 25,0-25,-25 24,25-24,0 25,-25-25,24 25,-24-25,25 25,-25-25,25 0,0 0,-25 25</inkml:trace>
  <inkml:trace contextRef="#ctx0" brushRef="#br0" timeOffset="87633.0123">24111 14461,'0'0,"0"-25,0 25,0 0,0 0,-25 0,25-24,0 24,-25 0,25 0,-25 0,25 24,0-24,-25 0,25 25,0-25,-25 25,25-25,0 25,0-25,0 25,0-1,25-24,-25 25,0 0,25-25,-25 25,25 0,-25-25,25 24,-25-24,25 25,-25-25,24 25,-24-25,0 25,25-25,-25 0,0 25,0-25,0 0,0 24,0-24,0 0,-25 25,25-25,-24 0,24 0,-25 0,0 0,25 0,-25 0</inkml:trace>
  <inkml:trace contextRef="#ctx0" brushRef="#br0" timeOffset="87814.0226">24061 14436,'25'-24,"0"24,-25-25,24 0,1 25,0-25,0 0,0 25,-1-25,1 25,0-24,0 24,0-25,-1 25,1 0,0 0,0 0,0-25,-1 25</inkml:trace>
  <inkml:trace contextRef="#ctx0" brushRef="#br0" timeOffset="93450.345">24631 12725,'25'-25,"-25"25,0-25,0 25,0 0,0-25,0 25,0 0,0 0,0 0,0 0,0 0,0 0,0 0,0 25,0-25,-25 25,25-25,-24 25,-1 0,0-1,0 1,-24 0,24 0,-25 0,1 24,24-24,-25 0,25-25,-24 25,24-1,0-24,0 25,25-25,-24 0,24 0,0 0,0 0,0 0,0 0,0 0,0 0,0-25,0 25,0-24,0-1,0 25,24-25,-24 0,0 25,25-25,-25 1,0 24,0-25,25 25,-25-25,25 25,-25 0,0 0,0-25,0 25,0 0,0 0,0 0,0 0,0 0,0 25,0-25,0 25,25-25,-25 25,0-1,0 1,0 0,0 0,0 0,0-1,-25 1,25 0,-25 0,25 0,0-1,0-24,0 25,0-25,0 25,0-25,0 0,0 0,25 0,0 0,-1 0,26 0,-25-25</inkml:trace>
  <inkml:trace contextRef="#ctx0" brushRef="#br0" timeOffset="96468.5177">4391 7937,'0'0,"0"0,-25 0,25 0,0 0,0 0,0 0,25 0,-25 0,0 0,25 0,-25 0,24 0,1 0,0 0,-25 0,25-24,0 24,-1 0,1 0,0 0,-25-25,25 25,0 0,-25 0,0 0,24 0,-24 0,0 0,0 0,0 0,0 0,0 0,0 0,-24 0,24 25,-25-25,0 0,25 24,-25-24,0 25,1-25,-1 0,0 25,0-25,0 25,25-25,-24 0,24 0,-25 0,25 0,0 0,0 0,0 0,0 0,0 0,0 0,25 0,-1 0,-24-25,25 25,0 0,0-25,24 0</inkml:trace>
  <inkml:trace contextRef="#ctx0" brushRef="#br0" timeOffset="101631.813">22473 12229,'0'-25,"0"0,0 0,0 0,0 1,0-26,0 25,0 0,0-24,0 24,0 0,0 0,0 1,0-1,0 0,0 25,0 0,0-25,0 25,0 0,0 0,0 0,0 0,0 25,0-25,0 25,0-25,-24 25,24-1,-25 1,25 25,-25-25,0-1,0 26,1-25,-1 24,0-24,0 25,0-25,1 0,-1-1,0 1,25 0,-25-25,25 25,-25-25,25 0,0 25,0-25,0 0,0 0,0 0,0-25,0 25,0 0,0-25,0 25,0 0,0-25,0 25,0-25,0 25,0 0,0-24,25 24,-25 0,0 0,0 0,0 0,0 0,0 0,0 0,0 24,0-24,0 0,25 25,-25-25,0 25,0-25,0 25,0-25,0 0,0 25,25-25,-25 0,25 24,-25-24,24 0,1 0</inkml:trace>
  <inkml:trace contextRef="#ctx0" brushRef="#br0" timeOffset="104460.9748">1811 14163,'-25'0,"25"-24,-25 24,25-25,0 25,-24 0,24-25,0 25,-25 0,25 0,0 0,0 0,0 0,0 0,0 0,0 25,0-25,0 25,0-1,25 1,-25 0,0 25,0-26,0 1,0 25,0-25,0 0,0 24,0-49,0 25,0 0,0-25,0 0,0 25,0-25,0 0,0-25,0 25,0 0,0-25,-25 25,25-25,-25 0,25 1,0-1,-25-25,25 25,-25 0,25-24,0 24,0 0,0 0,0 1,0-1,0 25,25 0,-25 0,25 0,-25 0,25 0,0 25,-1-25,1 24,0 1,0 0,0 0,0-25,-1 25,-24-1,25 1,0 0,-25 0,25 0,0-25,-25 25,0-25</inkml:trace>
  <inkml:trace contextRef="#ctx0" brushRef="#br0" timeOffset="104601.9829">1761 14412,'0'0,"0"0,0 0,0 0,0 0,0 0,25 0,-25 0</inkml:trace>
  <inkml:trace contextRef="#ctx0" brushRef="#br0" timeOffset="104801.9943">2084 13965,'0'-25,"-25"25,25 0,0 0,0 0,0 0,0 0,0 0,0 0,0 25,25-25,-25 25,25 0,-25-1,25 26,-1-25,-24 0,25 24,0-24,-25 25</inkml:trace>
  <inkml:trace contextRef="#ctx0" brushRef="#br0" timeOffset="105393.0281">2109 15106,'-25'0,"25"0,0 0,-25 25,25-25,0 0,0 25,0-25,0 24,0 1,0-25,0 25,25 0,-25 0,0-25,0 24,0-24,0 25,0-25,25 0,-25 25,0-25,0 0,0 0,0 0,0 0,0 0,0-25,0 25,-25 0,25-25,0 25,-25-24,25-1,0 0,-25 0,25 0,-24 1,24-1,0 0,0 0,0 0,0 1,0 24,0-25,0 0,24 25,-24 0,0-25,25 25,-25 0,25 0,-25 0,25 0,-25 0,0 0,25 25,-25-25,0 0,0 25,0-25,24 0,-24 25,0-25,0 24,0-24,0 0,0 0,0 25,0-25,0 0,0 0,0 0,0 0,0 0,0 0,0 0,25 0,-25 0,0-25,25 25,0 0,-25 0,25 0,-25 0,24 0,1 25,-25-25,25 0,-25 25,25-25,-25 25,0-25,25 25,-25-25,0 24,0-24,0 25,0-25,-25 0,25 25,-25-25,25 0,-25 25,25-25,-25 0,25 0</inkml:trace>
  <inkml:trace contextRef="#ctx0" brushRef="#br0" timeOffset="105634.0419">2406 14734,'25'0,"0"-25,0 25,0 0,-25 0,24 0,-24 25,0-25,25 25,-25 0,0-1,0 1,-25 0,25 25,0-26,-24 26,24-25,0 0,0-1,-25 1,25-25,0 25,0-25,0 0,25 0,-25 0,0 0,0 0,0 0,24 0,-24-25,25 25</inkml:trace>
  <inkml:trace contextRef="#ctx0" brushRef="#br0" timeOffset="105962.0607">2530 15701,'-24'-24,"24"24,0 0,0 0,-25 0,25 0,0 0,-25 0,25 24,0-24,-25 25,25 0,0 0,0 0,-25 24,25-24,0 0,0 0,0-1,25 1,-25 0,0 0,25 0,-25-1,25-24,0 25,-25-25,24 25</inkml:trace>
  <inkml:trace contextRef="#ctx0" brushRef="#br0" timeOffset="106325.0814">2828 15726,'-25'0,"25"-25,0 1,0 24,0-25,0 0,0 25,0-25,25 25,-25-25,0 25,25 0,-25 0,25-24,-25 24,0 0,24 0,-24 24,0-24,0 0,0 0,0 25,0-25,0 25,0-25,0 25,0-25,0 25,0-25,0 24,0-24,0 0,25 25,-25-25,0 0,25 0,0 0,-25 0,25 0,0 0,-1 0,1 0,-25 0,25 0,0 0,0 0,-25 25,24-25,-24 0,0 25,25-25,-25 0,0 25,0-25,-25 24,25 1,0-25,-24 25,-1-25,25 25,-25 0,0-25,0 24,-24-24</inkml:trace>
  <inkml:trace contextRef="#ctx0" brushRef="#br0" timeOffset="119216.8188">4366 8037,'0'0,"25"-25,-25 25,25 0,-1-25,1 25,0 0,0-25,0 25,-1 0,-24-25,25 25,0 0,0 0,0-24,-25 24,24 0,-24 0,0 0,0 0,0 0,0 0,0 0,0 0,0 0,0 0,-24 24,24-24,-25 0,0 25,25-25,-25 0,0 25,1-25,-1 25,0-25,0 0,0 25,25-25,-24 0,-1 25,0-25,25 0,-25 0,25 0,0 0,0 24,-25-24,25 0,0 0,0 0,0 0,0 0,25 0,-25 0,0 0,25 0,-25 0,25 0,-25-24,25 24,-25 0,24 0,-24 0,0-25,25 25,-25 0,0 0,0 0,25 0,-25 0,0 0,0 0,-25 0,25 0,-25 0,25 25,-24-25,-1 24,0 1,0-25,0 25,1-25,-1 25,0-25,25 25,-25-25,25 0,0 0,0 0,0 0,0 0,0 0,25 0,-25-25,25 25,0-25,-1 25,1-25,0 0,25 25,-26-24,26-1</inkml:trace>
  <inkml:trace contextRef="#ctx0" brushRef="#br0" timeOffset="120521.8934">21804 12353,'0'-25,"0"25,0 0,0 0,0 0,0 0,0 0,0 0,0 0,0 0,0 0,0 0,0 0,0 0,0 0,0 0,0 25,0-25,0 0,-25 25,25-25,-25 0,25 24,-25-24,25 25,0-25,-25 25,25-25,0 0,0 25,0-25,0 0,0 25,25-25,-25 0,25 0,-25 24,25-24,-25 0,25 25,-1-25,1 0,-25 0,25 0,0 0,0 0</inkml:trace>
  <inkml:trace contextRef="#ctx0" brushRef="#br0" timeOffset="121045.9234">21952 12427,'0'0,"0"-25,0 25,0 0,0 0,0 0,0 0,0 0,0 0,0 0,25 0,0 0,0 0,0 0,24 25,1-25,0 0,-1 0,26 25,-1-25,0 0,26 25,-1-25,-25 0,25 25,1-25,-1 24,-25-24,26 0,-26 25,25-25,-24 0,-1 25,-24-25,24 0,-24 0,-1 0,-24 0,25 0,-26 0,1 0,-25-25,0 25,0 0,0-25,0 25,0-24,0 24,-25-25,25 0,-24 25,24-25,0 25,-25-25,25 25,-25 0,25-24,0 24,0 0,0 0,-25 0,25 0,0 0,0-25,0 25,0 0,0 0,0 0,0 0,0 0,0 0,0 0,0 0,0 0,0 0,0 25,0-25,0 0,0 0,0 0,25 0,-25 0,0 24,0-24,25 0,-25 25,25-25,-25 25,0-25,0 25,24-25,-24 25,0-25,0 24,0-24,-24 25,-1-25,0 25,0 0,0-25</inkml:trace>
  <inkml:trace contextRef="#ctx0" brushRef="#br0" timeOffset="130127.4428">19026 15429,'0'0,"0"0,0 0,0 0</inkml:trace>
  <inkml:trace contextRef="#ctx0" brushRef="#br0" timeOffset="145891.3445">8310 6474,'0'-25,"0"0,-25 1,25 24,-25-25,25 25,0-25,0 25,0 0,-24 0,24 0,0 0,0 0,0 0,0 0,0 0,0 25,0 0,0-25,0 24,24 1,-24 0,0 0,0 24,0-24,25 0,-25 0,0-25,0 25,0-1,25 1,-25-25,0 25,0-25,0 0,0 25</inkml:trace>
  <inkml:trace contextRef="#ctx0" brushRef="#br0" timeOffset="146328.3695">8409 6276,'0'-25,"0"0,0 25,0-25,0 25,0-25,0 25,0 0,0 0,0-24,0 24,0 0,0 0,0 0,0 24,0-24,0 0,0 25,0 0,0-25,0 25,0 0,0-1,0 1,0 0,0 0,0-25,0 25,0-1,0 1,0-25,0 25,0 0,0-25,0 25,0-25,0 0,0 0,0 0,25 0,-25 0,0 0,0 0,25 0,-25 0,25 0,-25-25,24 25,1-25,-25 25,25-25,-25 0,25 1,-25 24,25-25,-25 0,0 25,0 0,0-25,0 25,0 0,0 0,0 0,0 0,0 0,0 0,0 0,0 0,0 25,0-25,0 25,0-25,0 25,0-1,0 1,0 0,0-25,0 25,0 0,0-1,24 1,-24 0</inkml:trace>
  <inkml:trace contextRef="#ctx0" brushRef="#br0" timeOffset="146919.4033">9252 6300,'0'-24,"0"-1,0 25,-24-25,24 25,-25-25,25 0,-25 25,0-24,25 24,-25 0,1-25,24 25,-25 0,25 0,-25 25,25-25,-25 0,25 24,-25-24,25 25,-24 0,24 0,0 0,-25-1,25-24,0 25,0 0,0-25,0 25,0-25,25 25,-25-25,24 0,-24 0,25 0,-25 0,25 0,-25 0,25 0,-25 0,25-25,-25 25,24-25,-24 25,25-25,-25 0,25 25,-25-24,0-1,0 25,0-25,0 0,0 25,0-25,0 25,0 0,0 0,0 0,0 0,0 0,0 0,0 0,0 25,0 0,0-25,25 25,-25 24,0-24,0 0,25 25,-25-26,0 1,0 25,0-25,24-1,-24 1,0 0,0 0,0 0</inkml:trace>
  <inkml:trace contextRef="#ctx0" brushRef="#br0" timeOffset="147551.4394">9897 6325,'0'-25,"0"25,-24 0,24 0,0-24,0 24,0 0,0-25,0 25,0-25,24 25,-24-25,0 25,25 0,-25 0,25-25,-25 25,25 0,-25 0,25 0,-25 25,24-25,-24 25,0-25,0 25,0 0,0-1,0 1,0 25,-24-25,-1-1,25 26,-25-25,0 0,25-1,-25 1,25-25,0 25,-24-25,24 0,0 25,0-25,0 0,0 0,0 0,24-25,-24 25,25 0,-25-25,25 25,0-25,0 25,-1-24,1-1,0 0</inkml:trace>
  <inkml:trace contextRef="#ctx0" brushRef="#br0" timeOffset="147843.4561">10195 6152,'0'-25,"25"25,-25-25,0 25,25 0,-25 0,0-25,0 25,24 0,-24 0,0 0,25 0,-25 0,0 0,25 0,-25 25,0-25,25 25,-25 0,0-25,0 49,0-24,-25 0,25 24,-25-24,0 0,25 25,-24-26,-1 1,25 0,0 0,-25-25,25 0,0 25,0-25,25 0,-25-25,25 25,-1 0,1-25,0 0,0 0,25 25,-26-24,26-1,0 0</inkml:trace>
  <inkml:trace contextRef="#ctx0" brushRef="#br0" timeOffset="155467.8922">3498 10592,'0'0,"0"-25,0 25,0-25,-25 25,25-25,-25 25,25 0,-25-25,25 25,0 0,-24 0,24 25,0-25,-25 0,25 25,-25-25,25 25,0 0,0-25,0 24,0 1,0 0,25-25,-25 25,25 0,-1-25,1 24,0 1,0-25,24 25,-24-25,0 0,0 25,24-25,-24 0,0 25,0-25,0 0,-1 0,1 24,0-24,-25 0,0 0,0 25,0-25,0 25,-25-25,0 25,1 0,-1-25,0 24,0 1,-24-25,24 25,0-25,0 0,0 0,1 0,-1-25,0 25,25-25,0 25,0 0,0-24,0-1,0 25,0-25,25 0,-25 0,25 25,-25-24,24-1,1 0,0 0,-25 0,25 1,0-1,-25 0,24 0,1 0,-25 1,0 24,25-25,-25 0,0 0,0 25,0-25,-25 25,25-24,-25-1,1 25,-1 0,0-25,0 25,0 0,1 0,-26 0,25 25,0-25,1 25,-1-1,0 1</inkml:trace>
  <inkml:trace contextRef="#ctx0" brushRef="#br0" timeOffset="156262.9377">4292 10492,'0'0,"-25"0,25-24,0 24,0-25,0 25,0 0,0-25,0 25,0 0,0-25,25 25,-25 0,24 0,-24-25,25 25,0 0,-25 0,25 25,-25-25,25 0,-25 25,24-25,-24 25,25-25,-25 25,0-1,25 1,-25 0,0 0,0 0,-25-1,25 1,-25 0,25-25,-24 25,24 0,-25-25,25 24,0-24,-25 0,25 0,0 0,0 0,0 0,0 0,0-24,0 24,0 0,0 0,0 0,25 0,-25-25,25 25,-25 0,24 0,1-25,-25 25,25 0,0 0,0-25,-1 25,1 0,-25 0</inkml:trace>
  <inkml:trace contextRef="#ctx0" brushRef="#br0" timeOffset="156670.961">4688 10244,'0'0,"0"-24,0 24,0-25,0 25,0 0,0 0,0 0,0-25,0 25,0 0,0 0,0 0,0 25,0-25,0 0,0 0,0 25,0-25,0 24,0 1,0-25,0 25,0 25,0-26,0 1,0 0,0 25,0-26,0 1,0 0,25 0,-25 0,25-25,-25 24,25 1,-25-25,25 0,-1 25,-24-25,25 0,-25 0,25 0,0-25,-25 25,25 0,-25-25,24 25,-24-24,0 24,25-25,-25 25,0-25,0 0,0 25,0-25,-25 25,25 0,-24-24,-1 24,25 0,-25 0,25 0,-25 0,0 0,25 24,-24-24</inkml:trace>
  <inkml:trace contextRef="#ctx0" brushRef="#br0" timeOffset="159291.1109">5581 9996,'0'0,"0"0,0 0,0-25,0 25,-24 0,24 0,0 0,0 0,0 0,0 0,0 0,0 0,0 0,0 0,0 25,0-25,0 25,24 0,-24-25,25 25,-25 0,25 24,-25-24,0 0,25 0,-25-1,0 26,0-25,25 0,-25-1,0-24,0 25,0 0,24-25,-24 0,0 25,0-25,0 0</inkml:trace>
  <inkml:trace contextRef="#ctx0" brushRef="#br0" timeOffset="159719.1354">5854 9922,'0'0,"0"0,0 0,0-25,0 25,0 0,0 0,0 0,0 0,0 25,0-25,0 0,0 0,0 25,0-25,0 24,0 1,0 0,0-25,0 25,0 0,0 0,0-1,0-24,0 25,0 0,0-25,0 0,0 25,0-25,25 0,-25 0,25 0,-25 0,0 0,25 0,-1-25,-24 25,25-25,0 25,0-25,0 1,-25-1,24 0,1 0,0 25,-25-25,25 0,-25 25,25 0,-25-24,0 24,0 0,0 0,0 0,0 0,0 0,0 0,0 24,0-24,0 0,0 25,0-25,0 25,0 0,0 0,0 0,25-25,-25 24,24 1,-24 0,0 0,25 0,-25-25,25 24,0 1,-25-25</inkml:trace>
  <inkml:trace contextRef="#ctx0" brushRef="#br0" timeOffset="160253.1659">6722 9922,'-24'-25,"24"25,-25 0,25-25,0 25,0-25,0 25,0 0,0-24,0 24,25 0,-25-25,24 25,-24 0,25 0,-25 0,25 0,-25 0,25 0,-25 0,0 25,25-25,-25 24,0-24,0 25,0 0,0 0,0 0,-25-1,25 26,-25-25,25 0,-25 0,25-1,-25 1,25 0,0 0,0-25,0 0,0 0,0 25,0-25,0 0,0 0,0 0,0-25,25 25,-25 0,0 0,25-25,0 25,-25 0,25-25,-1 25,1-25,-25 1,25 24,0-25</inkml:trace>
  <inkml:trace contextRef="#ctx0" brushRef="#br0" timeOffset="160583.1848">6995 9823,'0'0,"0"-25,0 25,0 0,0 0,0 0,0 0,0 0,0 0,0 0,0 0,0 0,0 0,0 0,0 25,0-25,0 0,-25 24,25 1,0 0,0-25,0 25,0 0,0-1,0 1,0 0,25 0,-25 0,0 0,25-25,-25 24,25-24,-25 25,25-25,-25 0,24 25,-24-25,25 0,-25-25,25 25,0 0,-25 0,25-25,-25 25,0-24,25 24,-25-25,0 25,0-25,0 25,-25 0,25-25,-25 25,25 0,-25 0,0 0,25 0,-25 0,1 0,-1 25</inkml:trace>
  <inkml:trace contextRef="#ctx0" brushRef="#br0" timeOffset="161051.2116">7615 9947,'0'-25,"0"25,0 0,-24 0,24 0,0 0,0 0,0 0,0 0,0 0,0 0,0 0,0 0,0 25,0-25,0 24,0 1,24-25,-24 25,25 0,-25 0,0 0,25-1,-25 1,0 0,0 0,25 0,-25-25,0 24,0-24,0 25,25-25,-25 0</inkml:trace>
  <inkml:trace contextRef="#ctx0" brushRef="#br0" timeOffset="161395.2313">7739 9971,'0'0,"0"0,0 0,0 0,0 0,0 0,0 0,0 0,0 0,0 25,0-25,0 0,0 25,0-25,0 25,0 0,0 0,0-25,0 24,0 1,25 0,-25-25,0 25,25 0,-25-25,0 0,25 24,-25-24,25 0,-25 0,0 0,24 0,-24 0,25 0,-25 0,25-24,-25 24,25-25,-25 0,25 25,-25-25,0 0,0 25,0-24,0-1,0 0,0 0,0 25,0-25,-25 25,25-25,-25 25,25 0,-25 0,0 0,25 0,-24 0</inkml:trace>
  <inkml:trace contextRef="#ctx0" brushRef="#br0" timeOffset="165115.444">3399 11385,'0'0,"0"0,0 0,0 0,0 0,0 0,0 0,0 0,0 0,0 25,0-25,0 0,0 0,0 0,0 0,24-25,1 25,-25 0,25-24,0 24,24-25,-24 0,25 25,-1-25,-24 0,25-24,-1 24,1 0,-25 0,24 0,-24 25</inkml:trace>
  <inkml:trace contextRef="#ctx0" brushRef="#br0" timeOffset="165991.4941">4316 7094,'0'0,"-24"0,24 0,0 0,0 0,0 0,0 0,0 0,0 0,0 0,0 0,0 0,0 0,24 0,-24 0,0 0,25 0,-25 0,25 0,0-25,0 25,-1-24,1-1,0 25,0-25,24 0,-24 25,0-25,0 25,0-24,-1 24,1-25,-25 25,25 0,-25 0</inkml:trace>
  <inkml:trace contextRef="#ctx0" brushRef="#br0" timeOffset="167622.5874">5110 6970,'0'0,"0"0,0 0,0 0,0 0,0 0,0 0,0 0,0 0,25 0,-25 0,25 0,0 0,-25-25,24 25,1 0,0-24,0 24,24 0,-24-25,0 25,0-25</inkml:trace>
  <inkml:trace contextRef="#ctx0" brushRef="#br0" timeOffset="179233.2515">17810 5829,'0'0,"0"0,0 0,0 0,0 0,0 0,0 0,0 0,0 0,0 0,0 0,0 0,0 25,0-25,0 25,0 0,0-25,0 24,0 1,0 0,0 25,0-26,0 1,0 0,0 0,0 0,0-25,0 24,0 1,0 0,0-25,0 25</inkml:trace>
  <inkml:trace contextRef="#ctx0" brushRef="#br0" timeOffset="179961.2932">18306 5953,'0'0,"0"-25,0 25,0 0,0-24,0 24,0 0,0 0,0-25,0 25,25 0,-25 0,25-25,0 25,-25 0,24 0,-24 0,25 0,0 0,-25 0,25 0,0 25,-25-25,24 0,-24 25,25-25,-25 24,0 1,0-25,0 25,0 0,0 0,0-25,-25 24,1 1,-1 0,25-25,-25 25,0 0,0-25,1 24,-1-24,25 0,-25 0,25 25,-25-25,25 0,-25 0,25 0,0 0,0 0,0 0,0 0,0 0,0-25,0 25,25 0,-25 0,25 0,-25 0,25 25,-25-25,25 0,-1 0,1 0,0 0,-25 25,25-25,0 0,-1 0,1 0,0 0</inkml:trace>
  <inkml:trace contextRef="#ctx0" brushRef="#br0" timeOffset="180601.3298">19125 5755,'0'-25,"0"25,0 0,25 0,-25 0,0-25,0 25,0 0,0 0,0 0,0 0,0 0,0 0,0 0,0 0,0 25,0-25,0 25,-25-25,25 24,-25-24,25 25,-25 0,25 0,-25 0,1 0,24-1,-25-24,25 25,-25 0,25-25,0 25,0-25,0 0,0 25,0-25,0 0,0 0,25 0,0 0,-25 0,24 0,1 0,0 0,0 0,0-25,-1 25,1-25,0 25,0-25,0 25,-25-25,24 25,-24-24,0 24,0-25,0 25,0 0,0-25,0 25,0 0,0-25,0 25,0 0,-24 0,24 0,0 0,0 0,0 0,-25 25,25-25,0 25,0-25,0 25,0-1,0 1,0-25,0 25,0 0,0 0,0-1,0 1,0-25,0 25,0 0,0 0</inkml:trace>
  <inkml:trace contextRef="#ctx0" brushRef="#br0" timeOffset="181304.37">19894 5928,'0'0,"0"-24,25 24,-25 0,0-25,0 25,0-25,0 25,0-25,0 25,0-25,0 25,0-25,-25 25,25 0,-25-24,25 24,0 0,-25 0,25 0,-25 0,0 0,25 0,-24 24,24-24,-25 0,25 25,-25-25,25 25,0 0,0-25,0 25,0-25,0 25,0-25,0 0,0 24,25-24,-25 0,25 0,-25 25,24-25,1 0,-25 0,25 0,-25 0,25-25,0 25,-25 0,25 0,-25-24,0 24,24 0,-24-25,0 25,0 0,0-25,0 25,0 0,0-25,0 25,0 0,0 0,0 0,0 0,0 0,0 0,0 25,0-25,0 25,0 0,0-25,0 24,0 26,0-25,0 0,0-1,0 1,0 0,0 0,0 0,0-1,0 1,0 0,0-25,0 25,0 0</inkml:trace>
  <inkml:trace contextRef="#ctx0" brushRef="#br0" timeOffset="181890.4035">20415 5978,'0'0,"0"-25,-25 25,25-25,0 25,0 0,-25-24,25 24,0 0,0-25,0 25,0 0,0 0,25 0,-25-25,25 25,-25 0,24 0,-24 0,25 0,0 0,-25 0,25 0,0 0,-25 0,0 0,24 25,-24-25,0 0,0 25,0-25,0 24,0-24,0 25,-24-25,24 25,-25-25,25 25,-25-25,0 25,25-25,0 0,-25 0,25 24,0-24,0 0,0 0,0 0,0 0,0 0,0-24,0 24,25 0,-25 0,25 0,-25 0,25 0,0 0,-25 0,24 24,1-24,0 0,-25 25,25-25,-25 25,0-25,0 25,25-25,-25 25,0-25,0 24,0 1,-25-25,25 25,-25-25,25 25,-25-25,25 0,-25 25,25-25,-24 0,-1 0,0 0,25 0,-25 0,0 0,25 0,-24-25,-1 25,25 0,-25-25,25 25</inkml:trace>
  <inkml:trace contextRef="#ctx0" brushRef="#br0" timeOffset="182541.4407">20762 5978,'0'-25,"0"25,0 0,0 0,0-25,0 25,0 0,0 0,25-24,-25 24,0 0,24 0,-24 0,25 0,-25 0,0 0,25 0,-25 24,0-24,0 0,25 25,-25-25,0 25,0 0,0-25,0 25,-25-1,25-24,-25 25,25 0,-25-25,25 25,-24 0,24-25,0 0,0 24,0-24,0 0,0 0,0 0,0 0,0 0,0 0,0 0,0 0,24-24,-24 24,25 0,-25 0,25-25,0 25,-25-25,25 25,0 0,-1-25,1 25,-25 0,25-25,0 25,-25 0,25 0,-25 0,0 0,0 0,0 0,0 0,0 0,0 0,0 0,0 0,0 0,0 0,0 25,0-25,0 25,0-25,0 0,-25 25,25-25,0 25,0-25,0 24,0-24,0 25,0-25,0 0,0 25,25-25,-25 0,24 0,-24 0,25 0,-25 0,25 0,-25 0,25 0,0 0,-25-25,24 25,-24-25,25 25,-25-24,0 24,0-25,0 25,0-25,0 25,0-25,0 25,-25-25,1 25,24 0,-25-24,0 24,25 0,-25 0</inkml:trace>
  <inkml:trace contextRef="#ctx0" brushRef="#br0" timeOffset="183028.4686">21456 6003,'25'0,"-25"0,0-25,0 25,0 0,0-25,0 25,0-25,0 25,0-24,0-1,0 25,0 0,0-25,0 25,0 0,0 0,-25 0,25 0,0 0,-24 0,24 0,0 0,-25 25,25-25,-25 25,25-25,0 24,0-24,0 25,0-25,0 0,0 25,0-25,0 0,25 0,-25 25,25-25,-25 0,24 0,-24 0,25 0,0 0,-25-25,25 25,-25 0,25-25,-1 25,-24 0,0-25,25 25,-25-24,0 24,0 0,0 0,0 0,0-25,0 25,0 0,0 25,0-25,0 0,-25 24,25 1,0 0,0-25,-24 50,24-26,0 1,0 0,0 0,-25 0,25-1,0 1,0 0,0 0,0 0,0-25</inkml:trace>
  <inkml:trace contextRef="#ctx0" brushRef="#br0" timeOffset="183801.5128">21828 5978,'0'0,"0"-25,0 25,0 0,0-25,0 25,0 0,0 0,0 0,0 0,0 0,0 0,0 0,0 25,0-25,25 25,-25 0,0 0,0-1,0 1,0 0,0 0,0 0,0-25,0 24,0 1,0 0,0 0,0-25,0 25,0-25,0 24,0-24</inkml:trace>
  <inkml:trace contextRef="#ctx0" brushRef="#br0" timeOffset="184053.5272">22176 5953,'0'0,"25"0,-25 0,0 0,0 0,0 0,0 0,0 0,0 25,0-25,0 0,0 25,0-25,0 25,0-1,0-24,0 25,0 0,0 0,0 0,24-25,-24 24,25 1,-25 0,25-25,-25 25,25-25,-25 25,25-25,-25 24,24-24,-24 0,25 0,-25 0,0 0,0 0,0 0</inkml:trace>
  <inkml:trace contextRef="#ctx0" brushRef="#br0" timeOffset="184187.5349">22201 6102,'0'-25,"24"25,-24 0,0-25,25 25,-25 0,25-24,0 24,-25 0,25 0,-1 0,1-25,0 25,0 0,0 0,-1 0</inkml:trace>
  <inkml:trace contextRef="#ctx0" brushRef="#br0" timeOffset="184705.5645">22771 5953,'0'0,"0"0,0 0,0-25,0 25,0 0,0 0,0 0,0 0,25 0,-25 0,0 25,0-25,25 25,-25-25,0 25,24 0,-24-1,0 1,0 0,25 0,-25 0,0-1,0 1,0 0,0 0,0 0,0-25,-25 24,25 1,0-25</inkml:trace>
  <inkml:trace contextRef="#ctx0" brushRef="#br0" timeOffset="185041.5837">22969 5879,'0'0,"0"0,0 0,0 0,0 0,0 0,0 0,0 0,0 0,0 0,0 0,0 25,0-25,0 24,0-24,25 25,-25-25,0 25,0-25,25 0,-25 25,0-25,25 0,-25 25,25-25,-25 0,25 0,-25 0,24 0,1-25,0 25,-25-25,25 25,0-25,-1 25,-24-25,25 25,-25-24,0 24,0 0,0-25,0 25,0 0,0 0,0 0,0 25,0-25,0 24,0 1,0 0,0 0,0 0,0 24,0-24,0 25,0-26,0 26</inkml:trace>
  <inkml:trace contextRef="#ctx0" brushRef="#br0" timeOffset="185821.6284">18232 6300,'0'0,"0"0,0 0,0 0,0 0,0 0,0 0,0 0,0 0,0 25,0-25,0 25,0-25,0 25,0 0,0-25</inkml:trace>
  <inkml:trace contextRef="#ctx0" brushRef="#br0" timeOffset="186117.6453">19150 6251,'0'0,"0"0,0 0,0 0,0 0,0 0,0 0,0 0,0 0,0 0,0 25,0-25,0 0,0 0,0 24,0-24,0 25,0-25,-25 25,25-25,0 25</inkml:trace>
  <inkml:trace contextRef="#ctx0" brushRef="#br0" timeOffset="186452.6645">19844 6226,'0'0,"0"0,0 0,0 0,0 0,0 0,0 0,0 0,0 0,0 0,-25 0,25 25,0-25,0 0,0 25,0-1,0-24,0 25</inkml:trace>
  <inkml:trace contextRef="#ctx0" brushRef="#br0" timeOffset="187057.6991">20315 6325,'0'0,"0"0,0 0,0 0,0 0,0 0,0 0,0 0,0 0,0 0,0 0,0 0,0 25,0-25,0 25,0-25,0 25,0-1,0-24,0 25</inkml:trace>
  <inkml:trace contextRef="#ctx0" brushRef="#br0" timeOffset="187381.7176">20712 6350,'0'-25,"0"25,0 0,0 0,0 0,0 0,0 0,0 0,0 0,0 0,0 25,0-25,0 0,0 0,0 25,0-25,0 25,0-25,0 24</inkml:trace>
  <inkml:trace contextRef="#ctx0" brushRef="#br0" timeOffset="187888.7466">21531 6226,'-25'-25,"25"25,0 0,0 0,0 0,0 0,0 0,0 0,0 0,-25 0,25 0,0 25,0-25,-25 25,25-25,0 25,0-1,-24 1,24 0,0-25</inkml:trace>
  <inkml:trace contextRef="#ctx0" brushRef="#br0" timeOffset="188309.7707">21704 6350,'0'0,"0"0,0 0,0 0,-24 0,24 0,0 0,0 0,0 0,0 25,0-25,0 25,0-25,0 24,0 1,0-25,0 25</inkml:trace>
  <inkml:trace contextRef="#ctx0" brushRef="#br0" timeOffset="188680.7919">22424 6325,'0'0,"0"0,0 0,0 0,0 0,0 0,0 0,0 0,0 0,0 0,0 25,0-25,0 25,0-25,0 25,0-1,0 1</inkml:trace>
  <inkml:trace contextRef="#ctx0" brushRef="#br0" timeOffset="193073.0431">17512 7243,'0'0,"0"0,0-25,0 25,0 0,0 0,0-25,0 25,0 0,0 0,25-24,-25 24,0 0,25 0,-25-25,25 25,-25 0,25 0,-1 0,-24 0,25 0,-25 0,25 0,-25 0,25 0,-25 0,0 0,25 25,-25-25,0 24,0-24,0 25,0-25,0 25,0-25,-25 25,0-25,25 25,-25-25,25 24,-25-24,25 25,0-25,-24 0,24 0,0 0,0 0,0 0,0 0,0 0,0 0,0 0,0 0,0 0,0 0,0 0,24 0,-24 0,0 0,25 0,-25 0,25 0,0 0,-25 0,25 0,0 25,-25-25,24 0,-24 25,25-25,-25 25,25-1,-25-24,0 25,0-25,0 25,0-25,0 25,-25 0,25-25,-25 0,25 24,-24-24,24 0,-25 0,25 0,-25 0,0 0,25 0,-25 0,0 0,1 0,24-24,-25 24,25 0,-25-25,25 25,-25-25,25 25,0 0,-25-25</inkml:trace>
  <inkml:trace contextRef="#ctx0" brushRef="#br0" timeOffset="197765.3115">17289 6623,'0'0,"0"0,-25 0,25 0,0 0,0 0,0 0,0 0,0 0,0 0,0 0,0 0,0 0,0 0,0 0,0 0,25 0,-25 0,25 0,-25 0,25 0,-25 0,25 0,-25 0,24 0,1 0,-25 0,25-25</inkml:trace>
  <inkml:trace contextRef="#ctx0" brushRef="#br0" timeOffset="197982.3239">17264 6499,'0'0,"0"0,0 0,0 0,0 0,0 0,0 0,0 0,0 0,0 0,0 0,0 0,0 25,0-25,0 24,-24 1,24-25,0 25,0 0,0 0,0-25,0 24,0 1,-25-25,25 25,0-25,0 25</inkml:trace>
  <inkml:trace contextRef="#ctx0" brushRef="#br0" timeOffset="198317.3431">17488 6474,'0'0,"24"0,-24 0,25 0,0 0,-25 0,25 0,0 0,-25 0,24 0,-24 25,25-25,-25 25,25-25,-25 24,0-24,0 25,0-25,-25 25,25 0,-25-25,25 25,-24-25,-1 24,25 1,-25-25,0 0,25 25,0-25,0 0,0 0,0 0,0 0,0 0,0 0,0 0,0 0,25 0,-25 0,25 0,0 0,-25 0,24 0,26-25,-25 25,0 0,0 0</inkml:trace>
  <inkml:trace contextRef="#ctx0" brushRef="#br0" timeOffset="198745.3676">18480 6598,'0'0,"0"-25,0 25,0 0,0 0,0 0,0 0,0 0,0 0,0 0,0 0,25 0,-25 0,0 0,24 0,1 0,-25 25,25-25,-25 0,25 0,0 0,-25 0,0 0</inkml:trace>
  <inkml:trace contextRef="#ctx0" brushRef="#br0" timeOffset="198960.3799">18554 6474,'0'0,"0"0,0 0,0 0,0 0,-25 0,25 0,0 0,0 25,0-25,0 0,0 25,0-25,0 24,0-24,0 25,0 0,-24-25,24 25,0-25,0 25,0-1,0-24,0 0,0 25,0-25,0 0</inkml:trace>
  <inkml:trace contextRef="#ctx0" brushRef="#br0" timeOffset="199316.4002">18604 6548,'0'0,"25"-24,-25 24,0 0,24-25,-24 25,25 0,-25 0,0 0,25 0,-25 0,25 0,-25 0,0 25,0-25,0 0,0 0,0 24,0-24,0 25,0-25,0 0,0 25,0-25,-25 25,25-25,0 0,-25 25,25-25,0 0,0 0,0 0,0 0,0 0,0 0,0 0,25 0,-25 0,0 0,25 24,-25-24,25 0,-25 0,24 0,-24 0,25 0,-25 0,25 0,-25 25,0-25,0 0,0 0,0 25,0-25,0 0,0 0,0 25,-25-25,25 0,0 0,-25 25,25-25,-24 0,24 0,-25 0</inkml:trace>
  <inkml:trace contextRef="#ctx0" brushRef="#br0" timeOffset="199506.4111">19100 6573,'0'0,"0"0,25 0,-25 25,0-25,0 0,25 0,-25 0,0 0,24 0,-24 0,25 0,-25 0,25 0,-25 0,0 0</inkml:trace>
  <inkml:trace contextRef="#ctx0" brushRef="#br0" timeOffset="199701.4222">19174 6474,'0'0,"0"0,0 0,0 0,0 0,0 0,0 0,0 0,0 0,0 0,0 25,0-25,0 25,0-25,0 24,0-24,0 25,0 0,0-25,0 25,0-25,0 25,0-25,0 24,0-24,0 0,0 25,0-25</inkml:trace>
  <inkml:trace contextRef="#ctx0" brushRef="#br0" timeOffset="200037.4415">19298 6424,'0'0,"0"0,0 0,0 25,0-25,0 25,0 0,0-25,0 25,0-25,0 24,0-24,0 25,25-25,-25 0,0 25,25-25,-25 0,25 0,-25 0,25 0,-25 0,24 0,-24-25,0 25,25 0,-25-25,25 25,-25 0,0-24,0 24,25 0,-25 0,0-25,0 25,0 0,0 0,0 25,0-25,0 0,0 24,0-24,0 25,0 0,0-25,-25 25,25 0,0-25,0 24,0 1,0-25,0 25</inkml:trace>
  <inkml:trace contextRef="#ctx0" brushRef="#br0" timeOffset="200237.4529">19720 6623,'0'0,"0"0,0 0,0 0,0 0,25 0,-25 25,0-25,25 0,-25 0,0 0,24 0,-24 0,25-25,-25 25</inkml:trace>
  <inkml:trace contextRef="#ctx0" brushRef="#br0" timeOffset="200416.4631">19794 6548,'0'0,"0"0,0 0,0 0,0 0,0 25,0-25,0 25,0-25,0 25,0-25,0 25,0-1,0-24,0 25,0-25,0 25,0-25,0 0,0 0,0 25,0-25</inkml:trace>
  <inkml:trace contextRef="#ctx0" brushRef="#br0" timeOffset="200648.4764">20018 6499,'0'0,"0"0,0 0,0 0,0 0,0 0,0 0,-25 25,25-25,0 24,0-24,0 25,0 0,0-25,0 25,0 0,0-25,0 24,25 1,-25-25,25 25,-25 0,0-25,24 0,-24 25,0-25,0 0,0 0,0 24,0-24,0 0,0 0</inkml:trace>
  <inkml:trace contextRef="#ctx0" brushRef="#br0" timeOffset="200768.4833">19993 6598,'0'-25,"25"25,0-25,-25 25,24-24,1 24,-25-25,25 25,0-25,0 25,-1-25,1 25</inkml:trace>
  <inkml:trace contextRef="#ctx0" brushRef="#br0" timeOffset="205745.768">17463 6548,'25'0,"-25"0,0 0,0 0,24 0,-24 0,0-24,25 24,-25 0,0 0,0 0,25 0,-25 0,0 0,0 0,25 24,-25-24,0 0,25 0,-25 0,0 25,0-25,0 0,0 25,24-25,-24 25,0-25,0 25,0-25,0 0,0 24,-24-24,24 25,0-25,-25 25,25-25,0 0,-25 25,25-25,0 0,0 25,0-25,0 0,0 0,0 0,0 0,0 0,0 0,0 0,0 0,0 0,0 0,0 0,0 0,0 0,0 0,0 0,0 0,0 0,0 0,25 0,-25-25,25 25,-25 0,24 0,-24 0,25 0,-25 0,25 0,-25 0,25 0,-25 0,25 0,-25 25,0-25,25 0,-25 0,0 24,0-24,0 25,0-25,0 0,-25 25,25-25,-25 25,25-25,-25 25,0-25,0 25,1-25,24 24,-25-24,0 0,0 0,25 0,-25 0,25 0,-24 0,-1 0,25-24,-25 24</inkml:trace>
  <inkml:trace contextRef="#ctx0" brushRef="#br0" timeOffset="206896.8338">18753 6474,'0'0,"0"0,0 0,0 0,0 0,0 0,0 0,0 0,0 0,0 0,0 0,0 0,0 0,0 0,0 0,0 25,0-25,0 0,0 0,0 25,0-25,0 0,0 24,0 1,0-25,0 25,0-25,0 25,-25-25,25 25,0-25,0 24,0-24,0 0,0 0,0 25,0-25,25 0,-25 0,0 0,24 0,-24 0,0 0,25-25,-25 25,0 0,0 0,25 0,-25-24,0 24,25 0,-25-25,0 25,0 0,0-25,0 25,0 0,0 0,0 0,0 0,0 0,0 0,0 0,0 0,0 0,0 0,0 0,0 0,0 0,0 25,0-25,0 25,0-25,0 24,0 1,0-25,25 25,-25 0,0 0,0-25,0 24,0 1,0-25,0 25,0-25</inkml:trace>
  <inkml:trace contextRef="#ctx0" brushRef="#br0" timeOffset="207412.8633">19323 6524,'0'0,"0"0,0 0,0 0,0 0,0 0,0 0,0 0,0 0,0 0,0 24,0-24,0 0,0 0,0 25,0-25,0 25,0-25,0 25,25-25,-25 25,25-25,-25 24,25-24,-25 25,0 0,24-25,-24 25,25-25,-25 0,0 25,25-25,-25 24,0-24,0 0,0 0,0 25,0-25,0 0,0 0,0 25,0-25,-25 0,25 0</inkml:trace>
  <inkml:trace contextRef="#ctx0" brushRef="#br0" timeOffset="207568.8722">19348 6623,'25'0,"-25"-25,25 25,-1 0,-24-25,25 25,-25-25,25 25,0 0,0-24,-1 24,1 0,0-25,0 25,0 0,-1 0</inkml:trace>
  <inkml:trace contextRef="#ctx0" brushRef="#br0" timeOffset="208201.9084">20266 6524,'0'0,"0"0,0 0,0 0,0 0,0 0,0 0,-25 0,25 0,-25 0,25 24,-25-24,25 25,-24-25,-1 25,0 0,25 0,-25-25,0 24,25 1,-24 0,24 0,-25 0,25-1,0 1,-25 0,25 0,0-25,0 25,0-25,25 25,-25-25,25 0,-25 0,24 24,-24-24,25 0,0 0,-25-24,25 24,-25 0,25 0,-1-25,-24 25,25 0,-25 0,0-25,0 25,0 0,0-25,0 25,0 0,0-25,-25 25,1 0,24-25,-25 25,0 0,0 0,0 0,1 0</inkml:trace>
  <inkml:trace contextRef="#ctx0" brushRef="#br0" timeOffset="209748.9969">17810 7541,'0'0,"0"-25,0 25,-25 0,25-25,0 25,0 0,0-25,0 25,0 0,0 0,0 0,-24 0,24 0,0 0,0 0,0 0,0 0,0 0,-25 0,25 25,-25-25,25 0,0 25,-25-25,25 25,0-25,0 0,-25 24,25-24,0 25,0-25,0 0,0 0,25 0,-25 0,0 25,0-25,25 0,-25 0,0 0,25-25,-25 25,0 0,25 0,-25-25,24 25,-24-24,0 24,25-25,-25 25,0-25,25 25,-25-25,0 25,0-25,0 25,-25-24,25 24,-25 0,25-25,-24 25,24 0,-25 0,25 0,0 0,-25 0,25 0,0 0,-25 25,25-25,0 0,0 0,0 24,0-24,0 0,0 25,0-25,0 0,0 0,0 25</inkml:trace>
  <inkml:trace contextRef="#ctx0" brushRef="#br0" timeOffset="210677.05">17686 8012,'0'0,"0"0,0-25,0 25,0 0,0 0,0-25,0 25,0 0,0 0,0 0,0 0,0 0,0 0,0 0,0 0,0 0,0 25,0-25,0 0,-25 25,25 0,0 0,-25-1,25 1,-24 0,-1 0,25 24,-25-24,25 0,-25 0,25 0,0-25,0 24,0 1,0-25,0 0,0 25,0-25,0 0,0 0,25 0,-25 0,25 0,0 0,-25 0,24-25,1 25,0 0,0-25,0 25,0 0,-1-24,1 24,0-25,0 25,-25-25,25 25,-25 0,0-25,0 25,0 0,0-25,0 25,0 0,0-24,0 24,0 0,-25 0,25-25,0 25,-25 0,25 0,0 0,0 0,0 0,-25 0,25 0,0 0,0 25,0-25,0 0,0 24,0 1,0 0,0-25,25 25,-25 0,0-1,0 1,25 0,-25 0,0 0,0-1,25-24</inkml:trace>
  <inkml:trace contextRef="#ctx0" brushRef="#br0" timeOffset="213850.2315">18728 7962,'0'0,"0"-25,0 25,0 0,0 0,0 0,0 0,0 0,0 0,0 0,0 0,0 0,0 25,-25-25,25 0,0 0,0 25,-25 0,25-25,-25 25,1 0,24-1,-25 1,25 0,-25 25,0-26,25 1,-25 0,25 0,0 0,0-1,0 1,0 0,0 0,0-25,0 25,25-25,-25 0,0 24,25-24,-25 0,25 0,-25 0,25 0,-25-24,24 24,1 0,-25-25,25 25,0-25,-25 0,25 25,-25-25,0 25,0-24,0 24,0-25,0 25,0 0,-25-25,25 25,-25 0,0 0,0 0,1 0,-26 0,25 25,0-25</inkml:trace>
  <inkml:trace contextRef="#ctx0" brushRef="#br0" timeOffset="215852.346">19596 8012,'25'-25,"-25"25,0-25,0 25,0-25,0 25,0-24,0 24,0-25,0 25,0-25,0 25,-25-25,25 25,-25-25,0 25,25 0,-24 0,-1 0,25 0,-25 0,25 0,-25 0,0 25,25-25,-24 25,24-25,-25 25,25 0,0-25,0 24,0 1,0 0,0-25,0 25,25-25,-25 25,24-25,-24 0,25 0,-25 0,25 0,0 0,-25 0,25 0,-1-25,-24 25,25-25,0 25,-25-25,25 0,-25 25,25-24,-25 24,0-25,24 25,-24 0,0 0,0 0,0 0,0 25,0-25,0 24,0 1,0 0,0 0,0 0,0 0,0-1,0 1,25 0,-25 0,0 0,0-1,0 1,0 0</inkml:trace>
  <inkml:trace contextRef="#ctx0" brushRef="#br0" timeOffset="216156.3634">18306 8682,'0'0,"0"0,25 0,-25 0,0 0,0 0,0 0,0 0,0 0,0 24,0-24,0 25,0-25,0 25</inkml:trace>
  <inkml:trace contextRef="#ctx0" brushRef="#br0" timeOffset="216349.3744">19050 8533,'25'0,"0"0,-25 0,25 0,-25 0,0 0,0 0,0 25,0-25,0 0,0 24,0-24,25 25,-25 0</inkml:trace>
  <inkml:trace contextRef="#ctx0" brushRef="#br0" timeOffset="216696.3943">20489 8210,'0'0,"0"0,-25 0,25 0,0 0,0 0,0 0,0 0,0 0,0 0,0 0,0 25,0-25,0 0,0 25,0-25</inkml:trace>
  <inkml:trace contextRef="#ctx0" brushRef="#br0" timeOffset="217053.4147">21903 8161,'25'0,"-1"0,-24 0,25 0,0 0,0 0,0 0,0 0,-1 0,1-25,0 25,0 0</inkml:trace>
  <inkml:trace contextRef="#ctx0" brushRef="#br0" timeOffset="218350.4889">17562 9327,'0'0,"0"0,0-25,0 25,0 0,0 0,0 0,0 0,0 0,0 0,0 0,0 0,0 25,0-25,0 24,0 1,0-25,0 25,25 0,-25 0,0-1,0 1,25 0,-25 0,0 0,0-1,0-24,0 25,0 0,0-25,0 25</inkml:trace>
  <inkml:trace contextRef="#ctx0" brushRef="#br0" timeOffset="218660.5066">17438 9401,'0'-25,"0"25,0-25,0 1,0 24,0-25,0 25,0-25,25 0,-25 25,25-25,-1 25,1 0,0 0,0-24,0 24,-1 0,26 24,-25-24,0 0,24 25,-24-25,0 25,0 0,0 0,-1-1,1 1,-25 25,0-25,25-1,-25 1,0 0,-25 25,0-26,25 1,-24 0,-1 0,0 0,0-1,0 1,1 0,-1-25,0 25,0-25,0 25,0-25</inkml:trace>
  <inkml:trace contextRef="#ctx0" brushRef="#br0" timeOffset="228264.0559">18678 9351,'0'-24,"0"-1,0 0,-25 0,25 25,0-25,-24 25,24-24,0 24,0 0,0 0,0 0,-25 0,25 0,0 0,0 0,0 0,0 24,25-24,-25 25,0 0,24 0,-24 0,0 24,25-24,-25 0,25 24,-25-24,0 0,0 0,25-25,-25 25,0-1,0-24,0 25,0-25,0 0,0 0,0 0,0 0,0 0,0 0,0 0,0-25,0 25,0-24,-25 24,25-25,0 0,-25 0,25 0,-25-24,25 24,-24 0,24 0,0-24,0 24,0 0,0 0,0 1,0-1,0 0,0 0,24 25,-24-25,25 25,0-24,-25 24,25 0,0 0,-1 0,1 0,-25 0</inkml:trace>
  <inkml:trace contextRef="#ctx0" brushRef="#br0" timeOffset="228464.0674">18629 9475,'-25'0,"25"0,0 0,0 0,0 0,0 0,0 0,0 0,25 0,-25 0,24 0,-24 0,25 0,0 0,0 0,0-24,24 24,-24 0,0-25,25 25,-26 0,26-25</inkml:trace>
  <inkml:trace contextRef="#ctx0" brushRef="#br0" timeOffset="229257.1127">19596 9029,'0'0,"-25"0,25 0,-25 0,25-25,0 25,0 0,0 0,0 0,0 0,0 0,25-25,0 25,-25 0,25 0,0-25,24 25,-24-24,25 24,-26 0,26-25,-25 25,25 0,-26-25,1 25,0 0,0 0,-25-25,0 25,0 0,0 0,0 0,0 0,-25 0,0 25,0-25,25 0,-24 0,-1 0,0 0,0 0,0 0,25 0,-25 0,25 0,0 0,-24 0,24 0,0 0,0 25,0-25,0 0,0 25,0-25,0 24,0 1,0 0,0 25,24-25,-24-1,0 26,0-25,25 0,-25 24,0-24,0 25,0-26,0 1,0 25,0-25,0-1,25 1</inkml:trace>
  <inkml:trace contextRef="#ctx0" brushRef="#br0" timeOffset="229432.1227">19695 9550,'0'0,"0"0,-25 0,25 0,0 0,0-25,0 25,0 0,0 0,25 0,-25 0,0 0,25 0,0 0,0 0,-25 0,49 0,-24 0,0 0,25-25,-26 25,1 0,25 0</inkml:trace>
  <inkml:trace contextRef="#ctx0" brushRef="#br0" timeOffset="229713.1388">19224 9550,'0'0,"0"0,0-25,0 25,0 0,0 0,0 0,0 0,0 0,0 0,25 0,-25 25,0-25,0 25,0-25,0 24,0-24,0 25,25 0,-25 0</inkml:trace>
  <inkml:trace contextRef="#ctx0" brushRef="#br0" timeOffset="229942.1519">18207 9897,'0'0,"-25"0,0 0,25 25,-24-25,24 0,-25 0,25 25,-25-25,25 24,0 1,0-25,-25 25,25 0,0 0</inkml:trace>
  <inkml:trace contextRef="#ctx0" brushRef="#br0" timeOffset="230196.1664">20439 9475,'0'25,"0"-25,0 25,0-25,0 25,0 0,0-1,0-24</inkml:trace>
  <inkml:trace contextRef="#ctx0" brushRef="#br0" timeOffset="230641.1919">21655 9451,'-25'24,"25"-24,0 0,0 0,0-24,0 24,0 0,0 0,0 0,0 0,25 0,0-25,-1 25</inkml:trace>
  <inkml:trace contextRef="#ctx0" brushRef="#br0" timeOffset="230808.2014">22498 9327,'25'0,"-25"0,0 0,0 0,0 0,0 0,0 0,0 0,0 0,25 0,-25 0,25 0,-25 0,24-25,1 25,0 0,0-25,24 25</inkml:trace>
  <inkml:trace contextRef="#ctx0" brushRef="#br0" timeOffset="230905.207">23490 9227,'25'0,"0"0,0 0,0 0,-1 0,-24 0,25 0</inkml:trace>
  <inkml:trace contextRef="#ctx0" brushRef="#br0" timeOffset="238908.6648">15851 12998,'-25'-25,"25"-25,0 25,-25 1,25-1,0 0,-25 25,25-25,0 25,0 0,0 0,0 0,0 0,0 25,0-25,0 25,0 0,25-1,-25 26,25-25,-25 24,0 26,25-1,-25 1,0-1,0 25,0-24,24 49,-24-25,0 0,0 25,0-25,0 25,0 0,0 1,0-1,-24 0,24 0,0-25,0 25,0-25,0 0,0 0,0 1,0-26,0 1,-25-1,25 0,0-24,0 0,0-1,0 1,0-25,-25-1,25 26,0-50</inkml:trace>
  <inkml:trace contextRef="#ctx0" brushRef="#br0" timeOffset="239260.6849">15801 12551,'0'0,"25"-25,-25 25</inkml:trace>
  <inkml:trace contextRef="#ctx0" brushRef="#br0" timeOffset="240156.7362">16074 12402,'49'-24,"26"24,-1-25,25 0,1 0,-1 0,0-24,25 24,0 0,0 0,25 0,-25 1,25-26,0 25,24 0,-24 1,25-1,-1 0,1 0,0 0,-1 1,1-1,0 0,-1 0,26 25,-26-25,1 1,0-1,-1 0,1 0,-1 0,1 1,0 24,-1-25,-24 25,25-25,-25 25,-25-25,24 25,-24-25,1 25,-1 0,-25 0,0-24,0 24,-24 0,24 0,-25 0,1 0,-26 0,26-25,-26 25,1 0,0 0,-26 0,26 0,-25 0,0 0,-1 0,-24 0,25 0,-25 0,0 0,0 0,25 0,-25 0,0 0,0 0,0 0,0 0,0 0,0 0,25 0,-25-25,0 25,25 0,-25 0,24 0,-24 0,25 0,-25 0,25 0,-25 0,0 0,25 0,-25 0,0 0,25 0,-25 0,24 0,-24 0,25 0,0 25,-25-25,25 0,0 0,-1 0,1 0,-25 0,25 25,0-25,0 0,-1 0,26 0,-25 24,0-24,-1 0,1 0,25 0,-1 25,-24-25,25 0,0 0,-1 0,1 0,-1 0,1 25,0-25,-1 0,-24 0,25 0,-26 0,26 0,-25 0,0 0,-25 0,24 0,1 0,-25 0,25 0,-25 0,0 0,0 0,0 25,0-25,0 0,0 0,0 0,0 0,0 0,0 0,0 0,0 0,0 0,0 0,0 0,0 0,0 0,0 0,0 25,0-25,0 24,0-24,0 25,-25 0,25 0,0 0,0-1,0 1,0 0,0 25,0-26,0 26,0 0,0-26,0 26,0 0,-25-1,25 26,0-26,0 1,-24 24,24-24,0 24,0 1,0-1,0-24,0 24,0 1,0-26,0 26,0-1,0 0,0-24,0 25,0-1,24 25,-24-24,0-1,0 0,0 26,0-26,0 25,0-24,0 24,0-25,-24 25,24-24,0 24,0-24,0 24,0-25,0 1,0-1,0 0,0 1,0-26,0 26,0-1,0-24,24-1,-24 1,0 0,0-25,0 24,0-24,0 0,0 0</inkml:trace>
  <inkml:trace contextRef="#ctx0" brushRef="#br0" timeOffset="241339.8038">15776 15801,'0'0,"-25"0,25 0,0 0,-24 0,24 0,0 0,-25 0,25 0,0 0,0 0,0 0,0 0,0 0,0 0,0 0,0 0,0 0,25 0,-25 0,24 24,1-24,0 0,0 0,24 25,1-25,0 0,-1 0,26 0,-1 0,0 0,26 0,-1 0,0 0,25 0,0 0,0 0,25 0,0 0,0 0,-1 0,26 0,0 0,-1 0,1 0,24 0,-24 0,24 0,1 0,-1 0,1 0,-1 0,1 25,24-25,-25 0,26 0,-26 0,0 25,1-25,-1 0,1 25,-1-25,-24 24,-1-24,1 0,0 25,-25-25,-1 0,1 25,0-25,-25 0,0 0,0 0,-25 0,1 0,-1 0,0 0,-25 0,-24 0,24 0,-24 0,0 0,-26 0,1 0,0 0,0 0,-25 0,25 0,-25 0,0-25,0 25,0 0,0 0</inkml:trace>
  <inkml:trace contextRef="#ctx0" brushRef="#br0" timeOffset="245886.0639">7169 14536,'0'0,"0"0,0 0,0 0,0 0,25 0,-25 0,25 0,-1 0,1-25,0 25,0 0,0 0,24-25</inkml:trace>
  <inkml:trace contextRef="#ctx0" brushRef="#br0" timeOffset="246223.0831">8880 14387,'0'0,"0"0,0 0,0 0,0 0,0 0,0 0,25 0,-25 0,25 0,0 0</inkml:trace>
  <inkml:trace contextRef="#ctx0" brushRef="#br0" timeOffset="246798.116">12254 13915,'0'-24,"0"24,25 0,-25 0,24 0,-24 0,25 0,0 0,0 0,0 0</inkml:trace>
  <inkml:trace contextRef="#ctx0" brushRef="#br0" timeOffset="247334.1467">8608 14337,'0'0,"0"0,0 0,0 0,0 0,0 0,0 0,0 0,0 25,0-25,24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37:30.694"/>
    </inkml:context>
    <inkml:brush xml:id="br0">
      <inkml:brushProperty name="width" value="0.05292" units="cm"/>
      <inkml:brushProperty name="height" value="0.05292" units="cm"/>
      <inkml:brushProperty name="color" value="#FF0000"/>
    </inkml:brush>
  </inkml:definitions>
  <inkml:trace contextRef="#ctx0" brushRef="#br0">2109 7565,'0'-24,"0"24,0 0,0 0,0-25,-25 25,25 0,0 0,0 0,0 0,0 0,0 0,0 0,0 0,0 25,0-25,0 24,0 1,0-25,0 50,0-25,0-1,25 26,-25-25,0 24,0-24,0 25,0-25,0 24,25-24,-25 0,0 25,0-26,0 1,0 0,0-25,0 25,0 0,0-25,0 0,0 24,0-24</inkml:trace>
  <inkml:trace contextRef="#ctx0" brushRef="#br0" timeOffset="364.0208">1910 7665,'-24'-25,"24"0,0 25,-25-25,25 0,0 1,0 24,0-25,0 0,0 0,0 0,0 1,0-1,0 0,25 25,-1-25,-24 0,25 1,0 24,0-25,0 25,24-25,-24 25,0-25,24 25,-24 0,25 0,-25 0,-1 0,26 0,-25 25,0-25,-1 25,1-25,0 25,-25-1,25-24,-25 25,25 0,-25 0,0 0,0-25,0 24,0 1,-25 0,25-25,-25 25,0-25,25 25,-25-25,1 24,-1-24,25 0,-25 25,0-25,0 0,1 0,-1 0,0 0,25 0,-25 0</inkml:trace>
  <inkml:trace contextRef="#ctx0" brushRef="#br0" timeOffset="936.0535">3473 7144,'0'0,"0"0,0 0,0 0,0 0,0 0,-25 0,25 25,-25-25,25 0,-24 0,-1 0,0 24,0-24,0 0,1 0,-1 0,0 25,25-25,-25 0,25 0,-25 0,25 0,-24 0,24 0,0 0,0 0,0 0,0 0,0 0,0 0,0 0,0 0,0 0,0 0,0 0,0 0,0 0,0 0,0 0,0 0,0 0,0 25,0-25,0 0,0 25,0 0,0-25,0 24,0 1,0 0,0 25,0-26,0 1,0 0,0 25,0-26,0 26,0-25,0 0,-25 24,25-24,0 25,0-26,0 1,0 0,0 0,0 0,0-25,0 24,0 1,25-25,-25 25,24-25,-24 0,25 0,-25 0,25 0,0 0,0 0,-1 0,1-25,0 25,0-25,0 25,-1-24,1-1,0 0,0 0,0 0,-25 1</inkml:trace>
  <inkml:trace contextRef="#ctx0" brushRef="#br0" timeOffset="1113.0636">3175 7590,'0'25,"0"-25,0 0,0 0,0 0,0 0,0 0,0 0,0 0,25 0,-25-25,25 25,0 0,0 0,-1-25,1 25,25-24,-1 24,-24-25</inkml:trace>
  <inkml:trace contextRef="#ctx0" brushRef="#br0" timeOffset="1732.0991">4044 7317,'0'0,"0"0,0 0,0 0,0 25,0-25,0 0,0 25,0-25,0 25,0 0,0-1,0 1,0 0,24 0,-24 0,0 24,0-24,0 0,0 0,0-1,25 1,-25 0,0 0,0 0,0-25,0 24,0-24,0 25,0-25,0 0,0 0,0 0,0 0,0 0,0 0,0-25,0 25,0-24,0-1,0 0,0 0,0 0,0-24,0 24,0-25,0 1,0-1,0 1,0 24,0-25,0 1,0 24,25-25,-25 25,25 1,0-1,-1 25,1-25,0 25,0-25,0 25,-1 0,1 0,0 0,0 0,0 25,-25-25,24 25,1-25,0 25,-25-1,0 1,0 0,0 0,0 0,0-1,-25 1,0 0,25 0,-24 0,-1-1,0 1,0 0,0-25,1 0,-1 25,25-25,-25 0,25 0,-25 0,25-25,0 25,0 0,0 0,0-25,0 25,0 0,0 0,0 0,0 0,25 0,-25 0,25 0,-25 25,25-25,-1 0,1 25,0-25,0 25,-25-25,25 24,-1-24,1 25,0-25,0 25,0-25,-25 25,24-25,1 25,0-25</inkml:trace>
  <inkml:trace contextRef="#ctx0" brushRef="#br0" timeOffset="2160.1235">5631 7144,'0'-25,"0"0,0 0,0 1,0-26,0 25,-25 0,25 1,-25 24,1-25,24 25,-25 0,0 0,0 0,0 0,1 0,-1 25,0-1,0-24,0 25,1 0,24 0,-25 0,25-1,0 1,0 0,0 0,0 0,25-25,-1 24,1 1,0 0,0 0,0 0,24-25,-24 24,25 1,-26-25,1 25,25 0,-25-25,-1 25,1-1,0-24,-25 25,25-25,-25 25,0-25,0 25,0-25,0 0,-25 25,0-25,0 24,1-24,-1 25,0-25,0 0,0 0,-24 25,24-25,0 0,-24-25,24 25,0 0,0 0,0-25,1 25,-1-24</inkml:trace>
  <inkml:trace contextRef="#ctx0" brushRef="#br0" timeOffset="2684.1535">6499 7218,'0'-25,"0"25,0 0,0-24,0 24,0 0,0 0,-25 0,25 0,0 0,-24 0,24 0,-25 24,0-24,0 25,0 0,25 0,-24 0,-1-1,0 1,0 25,25-25,-25-1,25 1,0 0,0 25,0-26,0 1,0-25,25 25,-25 0,25 0,0-25,-25 0,49 24,-24-24,0 0,0 0,0-24,24 24,-24 0,25-25,-26 0,26 25,-25-25,0 0,24 1,-24-26,-25 25,25 0,-25 1,0-26,0 25,0 0,0-24,-25 24,0 0,0 0,1 1,-1-1,0 25,0-25,0 25,1 0,24 0</inkml:trace>
  <inkml:trace contextRef="#ctx0" brushRef="#br0" timeOffset="3272.1871">7243 7144,'25'0,"-25"0,0 0,0 0,0 0,0 25,0-25,0 24,0 1,0 0,0 0,0 0,-25-1,25 1,0 0,0 25,0-26,-24 1,24 0,0 0,0 0,0-1,0 1,0-25,0 25,0-25,0 25,-25-25,25 0,0 0,0 0,0 0,0-25,0 25,0-25,0 25,0-25,0 1,0-26,0 25,25-24,-25 24,0-25,0 1,0 24,24-25,-24 25,0 1,0 24,0-25,25 25,-25 0,25 0,-25 25,25-25,-25 24,25 1,-1 0,1 0,-25 0,25-1,0 1,0-25,-1 25,1 0,25 0,-25-1,-1-24,26 25,-25-25,24 0,-24 0,25 0,-25 0,-1 0,26 0,-25 0,0 0,-1-25,1 1,-25 24,25-25,-25 0,0 0,0 0,0-24,-25 24,25-25,-25 26,1-26,-1 0,0 26,25-26,-25 25,0 0,25 1,0 24,0-25,-24 25,24 0,0 25,0-1,0 1,0 0,0 0,0 24,0 1,0 0,24-1,-24 26,0-26,0 1,0-1,0 1,0 0,0-1,0 1</inkml:trace>
  <inkml:trace contextRef="#ctx0" brushRef="#br0" timeOffset="4356.2491">1786 9376,'0'25,"-25"-25,25 0,0 0,0 0,0 0,0 0,0 0,0 0,0 0,25 0,-25 0,25-25,25 25,-25 0,24-25,1 25,-1-24,1 24,0-25,-1 0,1 25,-1-25,-24 25,25-25,-25 25,-1 0,1 0,-25-24,0 24,0 0,0 0,0 0,-25 24,25-24,-24 0,-1 0,0 25,0-25,0 0,1 0,-1 0,25 0,-25 25,25-25,0 0,-25 0,25 0,0 0,0 0,0 0,0 0,0 0,0 0,0 0,0 0,0 0,0 25,0-25,0 25,0-1,25 1,-25 0,0 0,25 24,-25-24,25 25,-25-1,0-24,0 25,24-1,-24-24,0 25,0-25,0 24,25-24,-25 0,0 24,0-24,25 0,-25 0,0 0,0-25,25 25,-25-1,0-24,25 25,-25-25</inkml:trace>
  <inkml:trace contextRef="#ctx0" brushRef="#br0" timeOffset="4712.2695">3076 9376,'0'0,"0"-25,0 25,0-24,0 24,0-25,0 25,0 0,0 0,0 0,0 0,0 25,0-25,0 24,0 1,25 0,0 25,-25-26,25 26,-1-25,-24 0,25 24,-25-24,25 0,-25 0,25-1,-25 1,25 0,-25-25,24 25,-24 0,0-25,25 24,-25-24,0 0,25 0,-25 0,0 0</inkml:trace>
  <inkml:trace contextRef="#ctx0" brushRef="#br0" timeOffset="5016.2869">3349 9674,'0'-25,"0"25,0-25,0 0,25 25,-25-24,25 24,-25-25,24 25,1-25,-25 25,25-25,0 0,0 25,-25-24,24 24,1-25,0 25,-25-25,25 25,0-25,-25 25,0-25,24 25,-24-24,0 24,0 0,0-25,0 25,0-25,0 25,0 0,0-25,-24 25,24 0,0 0,0 0,-25 0,25 0,0 0,0 0,0 0,0 25,0 0,0 0,0-1,0 1,0 25,0-25,0 24,25-24,-25 25,0-26,24 1,-24 0,0 0,25 0,-25-1,25 1,-25 0,0 0,25-25,-25 25,25-25</inkml:trace>
  <inkml:trace contextRef="#ctx0" brushRef="#br0" timeOffset="5470.3129">4366 9103,'0'0,"0"-24,0 24,0 0,0 0,0 0,0 0,0-25,0 25,25 0,0 0,-1 0,1-25,0 25,0 0,0-25,24 25,-24 0,0-25,0 25,-1 0,1 0,-25 0,25-25,-25 25,0 0,0 0,0 0,0 0,-25 0,25 0,-25 0,1 0,24 0,-25 0,0 0,25 0,-25 25,25-25,-25 0,25 0,0 0,0 0,0 25,0-25,0 25,0 0,0 0,0-1,0 1,0 0,0 0,0 24,25-24,-25 0,0 25,25-26,-25 1,25 25,-25-25,0-1,25 1,-25 0,0 0</inkml:trace>
  <inkml:trace contextRef="#ctx0" brushRef="#br0" timeOffset="6967.3985">5507 9029,'0'-25,"-25"25,25-25,0 0,-25 25,25-24,0 24,0 0,-24-25,24 25,0 0,0 0,0 0,0 0,0 0,0 0,0 25,0-25,0 24,0-24,0 25,0 0,0 25,0-25,0-1,0 26,0-25,0 0,24-1,-24 26,0-25,25 0,-25-25,25 24,-25 1,25 0,0-25,-25 0,24 25,-24-25,25 0,0 0,-25 0,25 0,-25-25,25 25,-1-25,-24 25,25-25,-25 1,25-1,-25 0,25 25,-25-25,0 0,25 1,-25-1,0 0,0 25,0-25,0 25,0-25,0 25,0 0,0 0,0 0,0 0,0 25,0-25,0 0,24 25,-24-25,0 25,25 0,-25-25,25 24,-25 1,25-25,0 25,-25-25,24 25,1-25,0 0,0 0,0 0,-1 0,1 0,0 0,0-25,0 25,24-25,-24 0,0 25,0-24,0-1,-1 0,1 0,0 0,-25 1,25-26,-25 25,0 0,0 0,0-24,-25 24,0 0,25-24,-25 24,1 0,24 0,-25 25,25-25,-25 25,25-24,0 24</inkml:trace>
  <inkml:trace contextRef="#ctx0" brushRef="#br0" timeOffset="7558.4323">6995 8855,'0'0,"0"0,0 25,0-25,0 25,0 0,0-1,0 1,0 0,0 0,0 0,0 0,0-1,0-24,0 25,0 0,0 0,0 0,0-25,0 24,0-24,0 25,0-25,0 25,0-25,0 0,0 0,0 0,0 0,0 0,0 0,0-25,0 25,0-25,0 1,0-1,-25 0,25-25,0 26,-24-26,24 25,0-25,0 1,0 24,0-25,0 26,24-26,-24 25,25 25,0-25,-25 1,25 24,0-25,-1 25,1 0,0 0,0 0,0 25,-25-25,25 24,-1-24,1 25,-25 0,25 0,-25-25,0 25,0-1,0 1,0 0,0 0,-25-25,0 25,1-1,-1 1,0-25,0 25,0-25,0 25,25-25,-24 0,-1 0,25 0,-25-25,25 25,0 0,0 0,0-25,0 25,0 0,0 0,0 0,0 0,0 0,25 0,-25 25,25-25,-1 25,-24-25,25 25,0-25,0 25,0-1,0-24,-1 25,1 0,0 0,0-25,24 25,-24-25,0 24,0-24,24 25,-24-25,0 25,0-25</inkml:trace>
  <inkml:trace contextRef="#ctx0" brushRef="#br0" timeOffset="7823.4475">8062 8855,'0'0,"25"0,-25 0,0 0,0 0,0 0,0 0,0 25,0 0,0-25,24 25,-24-1,0 1,25 0,-25 0,0 25,0-26,0 1,0 0,0 0,0 0,25-1,-25-24,0 25,0 0,0-25,0 25,0-25,0 25,0-25,0 0,0 0,0 0,0 0</inkml:trace>
  <inkml:trace contextRef="#ctx0" brushRef="#br0" timeOffset="8060.461">7963 8830,'0'-24,"0"-1,0 0,0 0,0 0,0 25,0-24,24-1,-24 0,25 25,0-25,0 0,0 25,-1-24,26 24,-25 0,25 0,-26 0,26 24,0-24,-26 25,26 0,-25 0,0-25,-1 25,1-1,-25 1,0 0,0 0,0 0,0-1,-25 1,1-25,-1 25,-25 0,25-25,-24 25,24-25,-25 24</inkml:trace>
  <inkml:trace contextRef="#ctx0" brushRef="#br0" timeOffset="27229.5574">14809 6722,'0'0,"0"0,0 0,-25 0,25 0,0 0,0 0,0 0,0 0,0 0,0 0,0 0,0 0,0 0,0 0,0 0,0 0,0 0,25 0,-25 0,25 0,-1 0,1 0,0 0,25 0,-26 0,1-25,25 25,-25 0,-1 0,1-25,25 25,-25 0</inkml:trace>
  <inkml:trace contextRef="#ctx0" brushRef="#br0" timeOffset="27585.5778">14834 6722,'0'0,"0"0,0 0,0 0,0 0,0 0,0 0,0 0,0 0,0-25,0 25,0 0,0 0,0 0,0 0,0 0,0 25,0-25,-25 0,25 0,0 0,0 25,0-25,0 25,-25-1,25 1,0 0,0 0,-25 0,25 24,0-24,-25 25,25-25,0 24,-24-24,24 0,0 24,0-24,0 0,0-25,0 25,0 0,0-1,0-24,0 25,24-25,-24 0,0 25,25-25,-25 0,25 0,-25 0,25 0,0 0,-1 0,1 0,0-25,0 25,0-25,-1 1,26 24,-25-25</inkml:trace>
  <inkml:trace contextRef="#ctx0" brushRef="#br0" timeOffset="27772.5885">14759 7094,'0'0,"0"0,0 0,0 0,0 0,25 0,-25 0,25 0,0-25,-1 25,1 0,25-24,-25 24,24-25,-24 25,25-25</inkml:trace>
  <inkml:trace contextRef="#ctx0" brushRef="#br0" timeOffset="28271.617">15875 6672,'0'0,"0"0,0-24,0 24,-24 0,24 0,0 0,0 0,0 0,0 24,0-24,0 25,0 0,-25 0,25 0,0 24,0-24,-25 25,25-1,0-24,-25 25,25-25,0 24,-25-24,25 0,-24 0,24-1,0 1,0 0,0-25,0 25,0-25,0 0,0 0,0 0,0 0,0 0,0-25,0 0,0 25,0-25,0-24,0 24,0-25,0 1,0-1,0 25,0-24,0-1,24 0,-24 26,0-1,25 0,-25 0,25 0,-25 25,25 0,-25 0,25 0,-25 0,24 25,1-25,-25 25,25 0,0 0,0-1,-1 1,26 0,-25 0,0 0,-1 0,1-25,0 24,0 1,0-25,-1 25,1-25,0 25,0-25,0 0,-1 25,1-25,0 0,-25 0</inkml:trace>
  <inkml:trace contextRef="#ctx0" brushRef="#br0" timeOffset="28455.6275">16371 6722,'0'-25,"-24"0,24 1,-25 24,25 0,0-25,0 25,0 0,0 25,0-25,0 0,0 24,0 1,25 0,-25 0,0 0,24 24,-24-24,25 25,-25-25,0 24,0 1,25-25,-25-1,0 26,25-25,-25 0,0-1,0 1,25 0,-25 0</inkml:trace>
  <inkml:trace contextRef="#ctx0" brushRef="#br0" timeOffset="29076.6631">17314 6672,'25'0,"-25"-24,25-1,-25 0,0 0,0 25,0-25,0 1,0-1,0 0,-25 25,25-25,-25 25,0-25,25 25,-25 0,1 0,-1 0,0 0,0 0,0 25,-24 0,24-25,0 50,0-26,1 1,-1 25,0-1,0 1,25-25,-25 24,25 1,0 0,0-1,0-24,0 25,25-25,-25-1,25 1,0 0,0 0,-1 0,1-25,0 24,0-24,0 0,-1 0,1 0,0 0,0 0,0 0,-1-24,1 24,0-25,-25 25,25-25,-25 0,25 25,-25-25,0 1,0-1,-25 25,0-25,25 0,-25 25,0-25,1 25,-1 0,0 0,0 0,0 0,25 0,-24 0,24 0,-25 0,25 0,0 0,0 0,0 0,0 0,0 0,25 0,-25 0,24-24,1 24,0 0,0 0,0 0,-1-25,1 25,0 0,0 0,0 0,-1 0,1 0,0 25,-25-25,25 0,0 24,-25 1,0-25,0 25,24 0,-24 0,0-1,0-24,0 25,0 0,0 0,0 0,-24-25,24 24,0 1,0-25,0 25</inkml:trace>
  <inkml:trace contextRef="#ctx0" brushRef="#br0" timeOffset="29319.677">17934 6747,'25'-25,"-25"25,0 0,0 0,0-25,0 25,0 0,0 0,0 25,0-25,0 0,0 25,0 0,0-1,0 1,0 25,0-25,0 24,0-24,0 25,25-25,-25-1,0 26,0-25,0 0,0-1,0 1,0-25,0 25,0-25,25 25,-25-25,0 0,0 25,24-25</inkml:trace>
  <inkml:trace contextRef="#ctx0" brushRef="#br0" timeOffset="29922.7115">18728 6772,'0'0,"0"0,0 0,0 0,0 0,0 24,0-24,0 25,0 0,0 0,0 0,0 0,-25 24,25-24,0 0,0 24,0-24,-25 0,25 0,0 0,0-1,0 1,0-25,0 25,-25-25,25 0,0 0,0 0,0 0,0 0,0 0,0 0,0-25,0 0,0 1,0-1,0-25,0 25,0-24,0-1,0 1,0 24,0-25,0 25,0-24,0 49,0-25,0 0,25 25,-25 0,25 0,-25 25,25-25,-25 25,25-1,-1-24,1 25,0 0,-25 0,25 0,0 24,0-24,-1 0,1 0,0-25,0 25,0-1,-1-24,1 25,0-25,0 0,0 0,-1 25,1-25,0 0,0-25,0 25,-1-25,-24 25,25-24,-25-1,25 0,-25 0,0 0,0-24,0-1,0 25,0-24,0 24,-25-25,25 25,0 1,0-1,-25 0,25 25,0 0,0 0,0 0,0 0,0 25,0-25,0 25,0 24,0-24,0 25,0-26,0 26,0 0,0-25,25 24,-25 1,0-25,0 24,0-24,0 0,25 0,-25-1,0 1,0 0,0 0,0-25,25 25,-25-25</inkml:trace>
  <inkml:trace contextRef="#ctx0" brushRef="#br0" timeOffset="30335.7351">20142 6598,'0'0,"25"0,-25 0,0 0,0 0,0 0,0 0,0 0,0 0,0 0,0 0,0 0,-25 0,25 0,-25 0,0 0,0 0,1 25,-1-25,0 0,0 0,0 0,1 0,-1 0,25 0,-25 0,25 0,0 0,0 0,0 0,0 0,0 0,0 0,0 0,0 0,0 25,0-25,0 0,0 0,0 24,0 1,0-25,0 25,0 0,0 0,0-1,0 26,0-25,0 0,0 0,0-1,-25 1,25 0,0 0,0 0,0-1,0 1,0 0,0-25,0 25,0 0,0-25,25 24,-25-24,25 0,-25 25,25-25,-25 0,24 0,1 25,0-25,0 0,0 0,24-25,-24 25,0 0</inkml:trace>
  <inkml:trace contextRef="#ctx0" brushRef="#br0" timeOffset="30500.7445">20043 6846,'-25'0,"0"0,0 0,25 0,0 0,0 0,0 0,0 0,25 0,-25 0,25 0,0 0,24 0,1 0,-25 0,49 0,-24 0</inkml:trace>
  <inkml:trace contextRef="#ctx0" brushRef="#br0" timeOffset="37682.1553">1464 6672,'0'25,"0"-25,0 0,0 0,0 0,0 0,0 0,0 25,0-25,0 25,0-25,0 25,0-1,0-24,0 25,25 0,-25 0,24-25,-24 25,0 0,25-25,-25 24,0 1,25-25,-25 0,0 25,0-25,25 0,-25 25,0-25,0 0,0 0,0 0</inkml:trace>
  <inkml:trace contextRef="#ctx0" brushRef="#br0" timeOffset="38082.1782">1712 6623,'0'0,"0"0,0 0,0 0,0 0,0 0,0 0,0-25,0 25,25 0,-25 0,0-25,24 25,-24 0,25-25,-25 25,25-24,0 24,-25-25,25 25,-25-25,25 25,-25 0,0-25,24 25</inkml:trace>
  <inkml:trace contextRef="#ctx0" brushRef="#br0" timeOffset="38769.2175">1687 6598,'0'0,"0"0,0 0,0 0,0 0,0 0,0 0,0 0,0 0,0 0,0 0,0 0,0 0,0 0,0 0,0 0,0 0,0 0,0 0,0 0,0 0,0 0,0 0,0 0,0 0,0 0,0 0,0 0,0 0,0 0,0 0,0 0,0 0,0 25,0-25,0 0,0 0,0 0,0 0,0 0,0 0,0 0,0 0,0 0,0 0,0 0,25 25,-25-25,0 0,0 24,0-24,25 25,-25-25,0 25,0-25,0 0,0 25,0 0,24-25,-24 0,0 24,0-24,0 25,0-25,0 0,0 0,0 0,0 0,0 0,0 0,0 0,0 0,0 0,0 0,0 0,0 0,0 0,0 0,0 0,0 0,0 0,0-25,0 25,25 0,-25 0,0 0,0-24,0 24,0 0,0 0,0 0,0 0,0-25,0 25,0 0,0 0,25 0,-25 0,0 0,0 0,0 0,0 0,25 0,-25 0,0-25,0 25,0 0,0 0,0 0,0 0,25 0,-25 0,0 0,0 0,0 0,0 0,0 0,0 0,0 0,0 0,0 0,0 0,0 0,0 0,0 0,0 0,0 0,0 0,0 0,0 0,0 0,0 0,0 0,0 0,0 0,0 0,0 0,-25 0,25 0,0 0</inkml:trace>
  <inkml:trace contextRef="#ctx0" brushRef="#br0" timeOffset="39721.2719">1464 6896,'25'0,"-25"0,0 0,24 0,1 0,-25 0,25-25,-25 25,25 0,-25-25,25 25,-1-25,-24 0,25 25,-25-24,25-1,-25 0,25 25,-25-25,25 0,-25 1,0 24,24-25,-24 25,0-25,0 25,0 0,0-25,0 25,-24 0,24 0,0 0,-25 25,25-25,-25 0,25 25,-25-25,0 25,25-25,-24 24,-1 1,25-25,-25 25,25-25,-25 25,25 0,0-25,0 24,0-24,0 0,0 25,0-25,0 0,0 25,0-25,0 0,25 0,-25 0,25 0,-25 0,0 0,25 0,-25-25,24 25,-24 0</inkml:trace>
  <inkml:trace contextRef="#ctx0" brushRef="#br0" timeOffset="39911.2828">1662 6697,'-25'25,"25"-25,0 0,0 0,0 0,0 0,0 0,0 0,0 0,25 0,-25 0,0-25,25 25,-25 0,25-25,-25 25,25 0,-25-24,24 24,-24-25,0 25,25 0,-25-25</inkml:trace>
  <inkml:trace contextRef="#ctx0" brushRef="#br0" timeOffset="40838.3358">2010 6573,'0'-25,"0"25,0 0,0-24,0 24,0 0,0 0,0 0,0 0,0 0,0 0,0 0,0 0,0 0,0 0,0 0,0 24,0-24,24 0,-24 25,0 0,25-25,-25 25,0 0,0-1,25 1,-25-25,0 25,25 0,-25 0,0-1,0 1,0-25,0 25,0 0,0-25,0 25,0-25,0 25,0-25,25 0,-25 0</inkml:trace>
  <inkml:trace contextRef="#ctx0" brushRef="#br0" timeOffset="41230.3582">2282 6424,'0'0,"0"-24,0 24,25 0,-25 0,0-25,0 25,0 0,0 0,0 0,0 0,0 0,0 25,0-25,0 0,0 0,0 24,0-24,0 25,0 0,0 0,-25-25,25 25,0-1,0 1,0 0,0 0,0 0,0-1,0 1,0 0,0-25,0 25,0 0,0-25,0 24,25-24,-25 0,25 0,-25 0,0 0,25 0,-25 0,25 0,-25 0,24 0,-24-24,25 24,-25 0,25-25,-25 25,0 0,0-25,0 25,0 0,0 0,0-25,-25 25,25 0,-25 0,1 0,-1-25,25 25,-25 0,0 0,25 25,-25-25</inkml:trace>
  <inkml:trace contextRef="#ctx0" brushRef="#br0" timeOffset="42098.4079">2952 6375,'0'0,"0"0,0 0,0 0,0 0,0 0,0 0,0 0,0 0,0 0,0-25,25 25,-25 0,25-25,-25 25,25 0,-25-25,24 25,1-24,0 24,-25-25,25 25,-25 0,0-25,0 25</inkml:trace>
  <inkml:trace contextRef="#ctx0" brushRef="#br0" timeOffset="42534.4328">2878 6400,'0'0,"0"0,0 0,0 0,0 0,0 0,0 0,0 0,0 0,0 0,0 0,0 0,0 0,0 0,0 0,0 24,24-24,-24 25,0-25,0 25,0 0,25-25,-25 25,0-25,0 24,0-24,0 25,0-25,0 25,0-25,0 0,0 0,0 25,0-25,0 0,0 0,0 0,0 0,0 0,0-25,0 25,0 0,0 0,0 0,0-25,25 25,-25 0,0-25,25 25,-25 0,25-24,-25 24,25-25,-25 25,24 0,1-25,-25 25,25 0,0 0,0 0,-25 0,24 0,1 0,0 25,-25-25,25 0,-25 25,25-25,-25 24,0 1,0-25,0 25,0-25,0 25,0 0,-25-25,25 24,-25-24,0 25,25 0,-25-25,1 0,-1 25,0-25,0 0,0 25,1-25,-1 0</inkml:trace>
  <inkml:trace contextRef="#ctx0" brushRef="#br0" timeOffset="43862.5088">3944 6375,'0'0,"0"0,0-25,0 25,0 0,-25 0,25 0,0 0,0 0,0 25,0-25,0 0,25 25,-25-25,25 24,-25 1,0-25,25 25,-25 0,25 0,-25-1,0-24,25 25,-25 0,0 0,0-25,0 25,0-25,24 0,-24 0,0 24</inkml:trace>
  <inkml:trace contextRef="#ctx0" brushRef="#br0" timeOffset="44326.5353">4118 6276,'0'0,"0"0,0 0,0 0,0 0,0 0,0 24,0-24,0 25,25-25,-25 25,0-25,25 25,-25 0,24-25,1 24,0-24,0 25,-25 0,25-25,-1 25,1-25,0 0,-25 25,25-25,-25 0,25 24,-25-24,0 0,24 25,-24-25,0 0,0 0,0 25,-24-25,24 0,-25 25,0-25,0 0,0 25,1-25,-1 0,0 24,0-24,25 0,-25 0,1-24,24 24,-25 0,25 0,0-25,0 25,25-25,-25 25,0-25,24 0,1 1,-25 24,25-25,0 0,0 0,-25 0,24 1,1-1,0 0,-25 0,25 25,-25-25,0 1,25-1,-25 25,0-25,0 25,0-25,-25 25,0 0,25-25,-25 25,0 0,1 0,-1 0,0 0,0 0,0 25,-24 0,24-25,0 25</inkml:trace>
  <inkml:trace contextRef="#ctx0" brushRef="#br0" timeOffset="47113.6947">5234 6226,'0'-25,"-25"25,25 0,0-25,0 25,0 0,-24 0,24 0,0-24,0 24,0 0,0 0,0 0,0 0,0 0,0 0,0 0,0 24,0-24,0 0,24 0,-24 25,0 0,25-25,-25 25,25 0,-25-1,25 1,-25 0,0 0,25 0,-25-1,0-24,24 25,-24 0,0 0,0-25,0 25,0-25,0 0,0 24,25-24,-25 0,0 0,0 0</inkml:trace>
  <inkml:trace contextRef="#ctx0" brushRef="#br0" timeOffset="47641.7249">5631 6127,'0'-25,"0"25,0-25,0 25,0-25,-25 25,25-24,-25 24,25 0,-24-25,24 25,-25 0,0 0,25 0,-25 0,25 0,-25 0,1 0,24 0,-25 0,25 25,-25-25,25 24,-25-24,25 25,0-25,0 25,0 0,0-25,0 25,0-1,0-24,0 25,0-25,0 25,25-25,-25 0,0 25,25-25,-25 0,25 0,-25 0,0 0,24 0,-24 0,0-25,25 25,-25 0,0-25,25 25,-25-25,0 25,0-24,25 24,-25-25,0 25,0-25,0 0,0 25,0-25,0 25,0 0,0 0,0-24,0 24,0 0,0 0,0 0,0 0,0 0,0 24,0-24,0 0,0 25,25-25,-25 25,0 0,24 0,-24-1,25 1,-25 0,25 0,-25 0,25-1,-25 1,0 0,25-25,-25 25,0 0,24-1,-24-24</inkml:trace>
  <inkml:trace contextRef="#ctx0" brushRef="#br0" timeOffset="48521.7753">6326 6276,'-25'0,"25"-25,0 25,0 0,0 0,-25-25,25 25,0 0,0 0,0 0,0 0,0 25,0-25,0 25,25-25,-25 24,0 1,25 0,-25-25,24 50,-24-50,25 24,0 1,-25 0,0 0,25 0,-25-25,0 24,25 1,-25-25,0 25,0-25,0 0,0 25,0-25</inkml:trace>
  <inkml:trace contextRef="#ctx0" brushRef="#br0" timeOffset="48802.7913">6574 6201,'0'-25,"0"25,0-24,0 24,0 0,0 0,0 0,0 0,0 0,0 24,0-24,0 0,0 25,0 0,0 0,0-25,0 25,0-1,0 1,24 0,-24 0,25 0,-25-25,25 24,0 1,0-25,-1 25,1-25,-25 0,25 25,0-25,-25 0,25 25,-25-25,24 0,-24 0,0 24,0-24,0 0,0 0,0 25,0-25,0 0,-24 0,24 25</inkml:trace>
  <inkml:trace contextRef="#ctx0" brushRef="#br0" timeOffset="48949.7997">6598 6276,'25'-25,"0"0,0 0,0 0,-1 1,-24-1,25 0,0 0,0 0,0 25,-1-24,-24-1,25 25,-25 0</inkml:trace>
  <inkml:trace contextRef="#ctx0" brushRef="#br0" timeOffset="50741.9023">7814 6325,'-25'0,"25"0,0-25,-25 25,25-24,0 24,-25 0,25 0,0 0,0 0,0 0,0 0,0 0,0 24,25-24,-25 25,0 0,25 0,-25 0,25-1,-25 26,25-25,-25 0,24-1,-24 1,0-25,25 25,-25 0,0-25,0 25,0-25,0 0,25 24,-25-24</inkml:trace>
  <inkml:trace contextRef="#ctx0" brushRef="#br0" timeOffset="51149.9256">8037 6102,'0'0,"0"-25,25 25,-25 0,0 0,0 0,0 0,0 0,0 0,0 0,0 25,0-25,0 25,0-25,0 25,0-1,0 1,0 0,0 0,0 0,0-1,-25 1,25 0,0-25,0 25,0-25,25 25,-25-25,25 0,-25 0,0 0,24 0,1 0,-25 0,25 0,0-25,-25 25,25 0,0-25,-25 25,24-25,-24 0,25 25,-25-24,25-1,-25 25,0-25,0 0,0 25,0-25,0 25,0 0,0-24,0 24,0 0,0 0,-25 0,25 0,0 0,0 0,0 0,0 24,0-24,25 25,-25 0,25 0,0 0,-25-1,24 1,-24 0,25 0,0 24,-25-24</inkml:trace>
  <inkml:trace contextRef="#ctx0" brushRef="#br0" timeOffset="52839.0222">1886 11063,'-25'0,"25"0,0 0,-25 0,25 0,0 0,-25 0,25-25,0 25,0 0,0 0,0-25,25 25,-25-25,0 25,25-24,-25 24,25-25,-25 25,24 0,1-25,-25 25,25 0,-25 0,25 25,-25-25,25 25,-25-25,24 24,-24 1,0 0,0 0,0 0,0-1,0 26,0-25,0 0,0 0,0-1,0 1,0 0,-24-25,24 25,0-25,0 0,0 0,0 0,0 0,0 0,24 0,-24-25,0 25,25-25,-25 25,25-25,-25-24,25 24,-25 0,25 0,-1-24,1 24,-25 0,25 0,-25 0,25 1,-25-1,25 0,-25 0,0 25,0 0,0-25,0 25,0 0,0 0,0 0,0 0,0 0,0 0,0 0,0 0,0 25,0-25,0 0,0 0,0 25,0-25,0 25,24 0,-24-1,0-24,25 25,-25 0,0 0,25-25,-25 25,25-25,0 0,-25 24,24-24,1 0,-25 0,25 0,0-24,-25 24,25 0,-1-25,-24 25,25-25,-25 0,25 0,-25 1,25-1,-25 0,0 0,0 0,0 25,-25-24,0-1,0 0,1 25,-1 0,0-25,-25 25,26 0,-1 0,0 25,0-25,0 25,1-25</inkml:trace>
  <inkml:trace contextRef="#ctx0" brushRef="#br0" timeOffset="53459.0577">3324 10393,'0'0,"-25"0,25 0,-24 0,24 0,0 0,0 0,0 25,-25-25,25 0,0 0,0 25,25-25,-25 25,0-25,24 24,1-24,0 25,0 0,0-25,-1 25,1-25,-25 0,25 25,0-25,0 24,-25-24,24 0,-24 0,25 25,-25-25,0 0,0 25,0-25,0 0,0 0,0 25,0-25,-25 25,25-25,-24 0,-1 24,0-24,0 0,0 0,25 0,-24 0,24 0,-25 0,25 0,0-24,0 24,0-25,0 0,0 25,0-25,0 0,25 1,-25-1,24 0,-24 0,25 0,-25 1,25-26,-25 25,25 0,-25 1,0-1,0 0,0 25,0-25,0 0,0 25,-25 0,25-24,-25 24,0 0,25 24,-24-24,-1 25,0 0,0 0,0 0</inkml:trace>
  <inkml:trace contextRef="#ctx0" brushRef="#br0" timeOffset="54226.1015">4465 10269,'0'0,"-25"-25,25 25,0 0,-24 0,24-24,0 24,0-25,0 25,0 0,0-25,24 25,1-25,-25 25,25-25,0 25,-25-24,25 24,-1 0,1 0,-25 0,25 0,0 24,-25-24,25 25,-25-25,0 25,0 0,0 0,0-1,0 1,0 0,-25 0,25 0,-25 24,25-24,-25-25,25 25,0 0,0-25,0 24,0-24,0 0,0 0,0 0,0 0,0 0,0 0,0 0,0 0,25-24,-25 24,25-25,0 25,-1-25,1 0,0 0,0 1,0-1,-1 0,1 0,0 0,0 1,0-1</inkml:trace>
  <inkml:trace contextRef="#ctx0" brushRef="#br0" timeOffset="54498.1171">4961 10096,'0'0,"0"-25,0 25,0 0,0-25,-25 25,25 0,0 0,-24 0,24 0,0 0,-25 0,25 0,0 0,-25 0,25 25,0-25,0 0,-25 25,25-25,0 24,0 1,0 0,0-25,0 25,0 0,0-25,0 24,0 1,25-25,-25 25,25-25,-25 0,25 0,-25 0,24 0,1 0,-25 0,25 0,0 0,0 0,0-25,-25 25,24-25,1 1,-25 24,25-25,-25 0,25 0,-25 0,0 25,0-24,0-1,-25 25,0-25,0 25,25-25,-49 25,24 0,0 0,0 0,-24 25,24-25</inkml:trace>
  <inkml:trace contextRef="#ctx0" brushRef="#br0" timeOffset="56467.2297">5953 9922,'0'0,"0"0,0 0,0 0,-24-25,24 25,0 0,0 0,0 0,0 0,0 0,0-25,24 25,-24 0,0 0,25 0,-25 0,25 0,-25 0,0 0,25 0,-25 0,0 25,25-25,-25 25,0 0,0-1,0 1,0 25,-25-25,25 24,-25-24,25 0,-25 25,25-26,0 1,0 0,0-25,0 25,0-25,0 0,0 0,0 0,0 0,0 0,25 0,-25-25,25 25,-25-25,25 25,-1-25,-24 1,25-1</inkml:trace>
  <inkml:trace contextRef="#ctx0" brushRef="#br0" timeOffset="56772.2472">6152 9872,'0'-25,"0"25,0 0,0-24,0 24,0 0,0-25,25 25,-25 0,0-25,25 25,-1 0,-24 0,25-25,0 25,0 0,-25 0,25 0,-1 25,1-25,-25 25,25 0,-25-25,0 24,0 1,0 0,0 0,0 24,-25-24,25 0,0 0,-25 0,25 0,0-1,0-24,0 25,0-25,0 0,0 0,0 0,0 0,0 0,0 0,25-25,-25 25,25 0,0-24,0-1,-1 25,1-25,25 0,-25 0</inkml:trace>
  <inkml:trace contextRef="#ctx0" brushRef="#br0" timeOffset="58941.3712">7293 9649,'-25'0,"25"0,0 0,-25-25,25 25,0 0,0 0,0 0,0 0,0 0,0 0,0 0,0 0,0 25,0-25,0 0,0 25,25 0,-25-1,25-24,-25 25,25 0,0 0,-25 0,24-1,-24-24,0 25,25 0,-25-25,25 25,-25-25,0 0,25 25,-25-25,0 0,0 0,0 0</inkml:trace>
  <inkml:trace contextRef="#ctx0" brushRef="#br0" timeOffset="59405.3978">7467 9550,'0'0,"0"0,0 0,0 0,0 0,0 0,0 25,0-25,0 0,24 24,-24 1,25-25,0 25,0 0,-25-25,25 25,-1-1,1-24,0 25,0-25,-25 0,25 25,-1-25,1 25,-25-25,25 0,-25 0,0 25,25-25,-25 0,0 0,0 0,0 0,0 24,0-24,0 0,-25 0,0 0,25 25,-25-25,1 0,-1 0,0 0,0 0,25 0,-25 0,25 0,-24 0,24 0,0-25,0 25,0 0,0-24,0 24,24-25,-24 25,25-25,-25 0,25 0,-25 25,25-24,-25-1,25 0,-25 0,24 0,-24 25,25-24,-25-1,0 25,0-25,0 25,0-25,0 25,-25 0,25-25,-24 25,-1 0,25 0,-25 0,0 0,0 0,1 25,-1-25,0 25,0 0,0-25</inkml:trace>
  <inkml:trace contextRef="#ctx0" brushRef="#br0" timeOffset="60881.4822">8781 9401,'0'-25,"-25"25,25-25,0 25,-24-24,24 24,-25-25,25 25,0 0,0 0,0-25,0 25,0 0,0 0,0 0,0 0,0 0,0 25,0-25,0 25,0-25,25 24,-1 1,-24 0,25 0,0 0,-25-1,25-24,-25 25,25 0,-25 0,24 0,-24-1,25-24,-25 25,0-25,25 25,-25-25,0 25,0-25,0 0,0 0,0 0</inkml:trace>
  <inkml:trace contextRef="#ctx0" brushRef="#br0" timeOffset="61225.5019">9079 9128,'0'0,"25"-25,-25 25,0 0,0 0,0-24,0 24,0 0,0 24,0-24,0 0,0 25,0-25,0 25,0 0,0 0,-25 24,25-24,0 25,0-26,0 26,0-25,0 0,0-1,0 1,0 0,0 0,0 0,25-1,-25-24,24 0,-24 25,25-25,-25 0,25 0,-25 0,25-25,0 25,-25 0,24-24,1-1,-25 25,25-25,-25 0,0 25,0-25,0 1,0-1,0 25,0-25,0 25,-25 0,0-25,1 25,-1 0,0 25,0-25,0 25,-24-25</inkml:trace>
  <inkml:trace contextRef="#ctx0" brushRef="#br0" timeOffset="68758.9328">14809 9079,'0'-25,"0"25,-25 0,25-25,0 25,0 0,0 0,0 0,0 0,-25 0,25 0,0 0,0 0,0 0,0 0,0 0,0 25,0-25,0 0,0 25,25-25,-25 24,0-24,25 0,-25 25,0-25,0 25,0-25,0 0,0 25,0-25,0 0,0 0,0 0,0 0,0 0,0 0,0 0,0 0,0 0,0 0,0-25,0 25,0 0,0-25,0 25,0 0,0-25,25 25,-25 0,0 0,24-24,1 24,0 0,-25-25,50 25,-26-25,1 25,25 0,-25-25,24 25,-24-25,25 25,-26-25,26 25,-25 0,0-24,-1 24,1 0,0-25,0 25,-25 0,25 0,-25 0,0-25,0 25,0 0,0 0,0 0</inkml:trace>
  <inkml:trace contextRef="#ctx0" brushRef="#br0" timeOffset="68960.9443">15255 8954,'0'0,"0"0,-25 0,25 0,0 0,0 0,0 0,0 25,0-25,-24 0,24 0,0 0,0 25,0-25,0 25,0 0,0 0,0-1,24 1,-24 25,0-25,0 24,0-24,25 25,-25-26,0 26,0-25,0 24,0-24,0 25,0-25,0-1,25 1,-25 0,0 0,0 0</inkml:trace>
  <inkml:trace contextRef="#ctx0" brushRef="#br0" timeOffset="69131.9541">15057 9748,'0'0,"0"-25,0 25,0 0,0 0,0 0,0 0,0 0,0 0,0 0,25 0,-25 0,24-24,1 24,0 0,0 0,0-25,-1 25,26-25,-25 25,24-25,-24 0,25 25,-1-24</inkml:trace>
  <inkml:trace contextRef="#ctx0" brushRef="#br0" timeOffset="69715.9875">16123 9029,'25'-25,"-25"0,0 0,0 25,0-24,0 24,0 0,0 0,-25 0,25 0,-24 0,24 0,-25 24,25-24,-25 25,0 0,25 25,-25-25,1 24,24-24,-25 25,25-1,0-24,0 25,0-26,0 26,25-25,-1 0,1-25,-25 24,25-24,0 25,0-25,24 0,-24 0,0 0,0-25,-1 25,1-24,25-1,-25 25,-25-25,24 0,1 0,-25 1,25-1,-25 0,0 0,0 0,-25 1,0-1,25 0,-24 25,-26-25,25 0,0 25,-24 0,24 0,-25 0,26 0,-26 0,25 0,0 25,-24-25,24 0,0 25,25-25,-25 0,25 0,-24 0,24 0,0 0,0 0,0 0,0-25,0 25,24 0,-24-25,0 25,25 0,-25-24,25 24,-25 0,25 0,0 0,-25 0,24 0,1 0,0 0,-25 24,25-24,0 25,-1 0,-24 0,25 24,0-24,-25 25,25-25,-25 24,0-24,0 25,25-1,-25-24,0 25,0-26,0 1,0 0,24 0,-24 0,0-1,0 1,25-25,-25 25,25-25</inkml:trace>
  <inkml:trace contextRef="#ctx0" brushRef="#br0" timeOffset="69984.0028">16992 8954,'0'0,"0"0,0 0,0 0,0 0,0-24,0 24,24 0,1 0,-25 0,25 0,25-25,-26 25,26-25,-25 25,24-25,1 25,-25-25,24 25,1 0,-25-24,0 24,-1 0,1-25,-25 25,0 0</inkml:trace>
  <inkml:trace contextRef="#ctx0" brushRef="#br0" timeOffset="70173.0136">17289 8855,'-25'0,"25"0,-24 0,24 0,0 25,-25-25,25 0,0 0,0 25,0-25,0 25,0-1,0-24,0 50,0-25,25 0,-25 0,0 24,0-24,24 0,-24 0,0 24,0-24,25 0,-25 0,0-1,0 1,0 0,0 0,0 0,0-1,25-24,-25 25</inkml:trace>
  <inkml:trace contextRef="#ctx0" brushRef="#br0" timeOffset="70336.023">17116 9500,'0'0,"-25"25,25-25,0 0,0 0,0 0,0 0,0 0,0 0,0 0,25 0,-25 0,24 0,-24 0,25 0,0 0,25 0,-26-25,26 25,-25-25,24 25,1 0,0-24,24-1</inkml:trace>
  <inkml:trace contextRef="#ctx0" brushRef="#br0" timeOffset="70995.0607">18306 9128,'-25'-25,"25"25,-24-24,24-1,-25 0,0 25,25-25,-25 0,25 25,0 0,0 0,0 0,0 0,0 0,0 0,0 0,0 25,0-25,0 25,0 0,0 0,0 24,0-24,0 0,25 24,-25-24,0 0,0 0,0 0,0-1,0 1,0-25,0 25,0-25,0 0,0 0,0 0,0 0,0 0,0 0,0-25,0 25,0-25,0 1,-25-1,25-25,0 25,-25-24,25 24,0 0,0-24,0 24,0 0,0 0,0 0,0 0,0 25,0-24,0 24,0 0,0 0,25 0,-25 24,25-24,-25 25,25-25,-25 25,25-25,-1 25,1 0,-25 0,25-25,0 24,0-24,-1 25,-24-25,25 0,0 25,0-25,-25 0,25-25,-1 25,-24-25,25 25,-25-24,25 24,-25-25,0 0,25 0,-25 0,0 0,0 1,0-1,0 0,0 0,0 25,0 0,25 0,-25 0,0 0,0 0,0 25,24 0,-24 0,25-1,-25 1,25 25,0-25,-25 24,25-24,-25 25,24-25,-24 24,0-24,25 25,-25-26,25 1,-25 0,0 0,25 0,-25-1,25-24,-25 25</inkml:trace>
  <inkml:trace contextRef="#ctx0" brushRef="#br0" timeOffset="71336.0802">19323 8979,'0'-25,"0"25,0-24,0 24,0 0,0 0,0-25,0 25,0 0,0 0,-25 25,25-25,-24 24,24-24,-25 25,0 0,25 0,-25 0,0 24,25-24,-24 25,24-25,0 24,0-24,0 0,0 0,24-1,-24 1,25 0,-25-25,25 25,0-25,0 0,-1 0,1 0,0 0,0 0,0-25,24 25,-24-25,0 0,0 1,-1-1,1 0,-25 0,25-24,-25 24,0 0,0-25,0 26,0-1,0-25,-25 25,0 0,1 1,-1 24,-25-25,25 25,-24 0,24 0,0 0</inkml:trace>
  <inkml:trace contextRef="#ctx0" brushRef="#br0" timeOffset="71580.0941">19174 9079,'25'0,"0"-25,-25 25,25 0,-25 0,25 25,-25-25,24 24,-24-24,25 25,-25 0,25 0,-25 24,0-24,0 25,0-1,0-24,0 25,0-1,0 1,-25 0,25-26,0 26,0-25,0 24,0-24,0 0,0 0,25-25,-25 25,25-1,-25-24</inkml:trace>
  <inkml:trace contextRef="#ctx0" brushRef="#br0" timeOffset="75696.3296">20291 8706,'0'0,"0"0,-25 0,0 0,0 0,0 0,1 0,-1 0,0 25,0-25,0 25,-24 0,24 0,0-1,0 1,1 25,-1-25,25 24,-25-24,25 25,0-1,0-24,0 25,0-1,0-24,25 0,0 25,-1-26,1 1,0 0,0-25,0 25,-1-25,1 25,0-25,0 0,0 0,-1 0,1 0,0-25,0 25,0-25,-25 25,24-25,-24 0,25 25,-25-24,0-1,0 0,0 25,0-25,0 0,-25 25,1-24,24 24,-25-25,0 25,0 0,0-25,1 25,-1 0,25 0,-25 0,0 0,25 0,0 0,0 0,0 0,0 0,0 0,0 0,0 0,0 0,25 0,0 0,0-25,-1 25,1-25,0 25,0 0,24-24,-24 24,0 0,0 0,0 0,-1 0,1 0,0 24,0-24,0 25,-25 0,24 0,-24 0,0-1,25 1,-25 0,0 0,0 24,0-24</inkml:trace>
  <inkml:trace contextRef="#ctx0" brushRef="#br0" timeOffset="80151.5844">2282 7094,'0'0,"0"0</inkml:trace>
  <inkml:trace contextRef="#ctx0" brushRef="#br0" timeOffset="81023.6343">2010 11633,'0'0,"0"0,0 0,0 0,0 0,0 0,-25 0,25 0,0 0,0 0,0 0,25 0,-25 0,0 0,24-24,1 24,0 0,0-25,24 0,-24 0,25 25,-1-49,1 24</inkml:trace>
  <inkml:trace contextRef="#ctx0" brushRef="#br0" timeOffset="81703.6732">2977 6821,'25'0</inkml:trace>
  <inkml:trace contextRef="#ctx0" brushRef="#br0" timeOffset="82341.7097">3944 11435,'0'0,"0"0,0 0,0 0,0 0,0-25,0 25,0 0,0-25,25 25,-25-24,25 24,0-25</inkml:trace>
  <inkml:trace contextRef="#ctx0" brushRef="#br0" timeOffset="82991.7468">4192 6772,'0'0,"0"0,25 0,-25 0,25 0,-25 0,25 0,-25 0,25-25,-1 25,1 0,0-25,0 25,0 0,-1-25,1 25</inkml:trace>
  <inkml:trace contextRef="#ctx0" brushRef="#br0" timeOffset="83680.7862">4837 10840,'0'0,"0"0,-25-25,25 25,0 0,0 0,0 0,-24 0,24 0,0-25,0 25,0 0,0 0,0 0,0 0,24-25,-24 25,25-25,-25 25,25-24,0 24,0-25,-1 25,1-25,25 25</inkml:trace>
  <inkml:trace contextRef="#ctx0" brushRef="#br0" timeOffset="84320.8229">5383 6697,'0'0,"0"0,0 0,0 0,0 0,25 0,-25 0,25 0,-1-25,1 25,0 0,0 0,24-24,-24 24,25-25</inkml:trace>
  <inkml:trace contextRef="#ctx0" brushRef="#br0" timeOffset="84903.8562">6698 10740,'0'0,"0"0,-25 0,25 0,0 0,0 0,0 0,0 0,0 0,0-24,0 24,0 0,25-25,-25 25,24-25,1 0</inkml:trace>
  <inkml:trace contextRef="#ctx0" brushRef="#br0" timeOffset="95323.4522">1513 8855,'-24'0,"24"0,-25 0,25 0,-25 0,25 0,-25 0,25 0,0 0,0 0,0 0,0 0,0 0,0 0,0 0,0 0,0 0,0 0,25 0,-25 0,25 0,-25 0,25-25,-1 25,1 0,-25 0,25-24,0 24,0 0,-1-25,-24 25,25 0,0-25,-25 25</inkml:trace>
  <inkml:trace contextRef="#ctx0" brushRef="#br0" timeOffset="95567.4661">1489 8731,'0'0,"0"0,0 0,0 0,0 0,0 0,0 0,0 0,0 0,0 0,0 0,0 0,0 0,0 0,0 25,0-25,0 0,24 25,-24 0,0-1,25-24,-25 25,25 0,-25 0,25 0,-25-1,0 1,25 0,-25 0,0-25,0 25,24 0,-24-25,0 0,0 24,25-24,-25 0</inkml:trace>
  <inkml:trace contextRef="#ctx0" brushRef="#br0" timeOffset="96035.4929">1786 8632,'0'-25,"0"25,0 0,0 0,0-25,0 25,0 0,0 0,0 0,0 0,0 0,0 25,0-25,0 0,0 25,0-25,0 25,0 0,0-25,0 24,0 1,0 25,0-25,0-1,0 1,0-25,0 25,0 0,0 0,0-25,0 24,0-24,25 0,-25 0,25 25,-25-25,25 0,-25-25,25 25,-25 0,24-24,1 24,-25-25,25 0,-25 25,25-25,-25 0,25 1,-25 24,0-25,0 25,0-25,0 25,0-25,0 25,0-25,0 25,0 0,-25 0,25 0,0 0,0 0,0 0,0 0,0 0,0 0,0 25,0-25,0 0,0 25,25 0,-25 0,0-1,24 1,-24 0,25 0,-25 0,0-1,25 1,-25 0,25 0,-25 0</inkml:trace>
  <inkml:trace contextRef="#ctx0" brushRef="#br0" timeOffset="96691.5304">3151 8458,'0'0,"0"0,0 0,0 0,0 0,0 0,0 0,0 0,0 0,0 0,0 0,0 0,0 0,24 0,-24 0,25 0,0 0,-25 0,25-24,0 24,-25 0,24-25,1 25,-25 0</inkml:trace>
  <inkml:trace contextRef="#ctx0" brushRef="#br0" timeOffset="96923.5437">3200 8334,'0'0,"0"0,0 0,0 0,0 0,0 0,0 0,0 0,0 0,0 0,0 0,0 0,0 0,0 0,0 0,0 25,0-25,0 0,25 25,-25 0,0 0,25-1,-25 1,25 0,-25 0,0 0,24-1,-24 1,0 0,25 0,-25-25,0 25,0-1,0 1,25-25</inkml:trace>
  <inkml:trace contextRef="#ctx0" brushRef="#br0" timeOffset="97416.5719">3473 8285,'0'0,"0"0,0-25,0 25,25-25,-25 25,0-25,0 25,25-24,-25 24,24 0,-24-25,0 25,25 0,-25 0,0-25,25 25,-25 0,25 25,-25-25,0 0,0 25,25-25,-25 24,0-24,0 25,0 0,0 0,0 0,-25-25,25 24,0 1,-25-25,25 25,0-25,0 25,0-25,0 0,0 0,0 0,0 0,0 0,0 0,0 0,0 0,0 0,0-25,0 25,25 0,-25 0,0-25,25 25,-25 0,24 0,1 0,-25 0,25 0,-25 0,25 25,-25-25,0 25,25-25,-25 25,0-1,0-24,0 25,0-25,-25 25,25 0,-25-25,25 25,-25-1,25-24,-25 25,1-25,-1 0,25 0,-25 25,0-25,0 0</inkml:trace>
  <inkml:trace contextRef="#ctx0" brushRef="#br0" timeOffset="98099.611">4217 8260,'0'0,"0"25,0-25,0 0,0 0,0 0,0 0,0 0,0 0,0 0,0 0,25 0,-25 0,25 0,-25 0,25-25,-25 25,24 0,1 0,-25-25,25 25,-25 0,25 0,-25-25</inkml:trace>
  <inkml:trace contextRef="#ctx0" brushRef="#br0" timeOffset="98339.6247">4267 8136,'0'0,"0"0,0 0,0 0,0 0,0 0,-25 0,25 0,0 0,0 0,0 0,0 0,0 0,0 0,25 25,-25-25,0 25,0-25,25 24,-25 1,24-25,-24 25,0 0,25 0,-25-1,0 1,25-25,-25 25,0 0,25-25,-25 25,0-25,0 24,0-24,25 25</inkml:trace>
  <inkml:trace contextRef="#ctx0" brushRef="#br0" timeOffset="98831.6528">4614 8086,'0'0,"0"-24,-25 24,25 0,0-25,0 25,0 0,0-25,0 25,0 0,0-25,0 25,0 0,0 0,25-25,-25 25,25 0,-25 0,25-25,-25 25,24 0,-24 0,25 25,0-25,-25 25,25-25,-25 25,0 0,0 0,25-1,-25 1,0 0,0 0,-25 0,25 24,-25-24,25 0,-25 0,25-1,-25 1,25-25,-24 25,24-25,0 25,0-25,0 0,0 0,0 0,0 0,0 0,0 0,24 0,-24-25,0 25,25 0,-25 0,25-25,0 25,-25 0,25-25,-1 25</inkml:trace>
  <inkml:trace contextRef="#ctx0" brushRef="#br0" timeOffset="116409.6582">6202 9971,'0'0,"0"0,0 0,0 0,0 0,0 0,0 0,0 0,0 0,0 0,0 0,0-24,0 24,0 0,0 0,0 0,0 0,0-25,0 25,0 0,0 0,24-25,-24 25,0 0,0 0,25-25,-25 25,0 0,25-25,-25 25,0 0,25 0,-25 0,25-24,-25 24,24 0,-24 0,0 0,25 24,-25-24,25 0,-25 0,25 25,-25-25,25 0,-25 25,0-25,0 0,24 25,-24-25,0 25,0-25,0 0,0 24,0-24,0 25,0-25,0 25,0-25,0 25,-24-25,24 25,0 0,-25-25,25 24,0-24,0 25,-25-25,25 25,0-25,0 25,-25-25,25 25,0-25,0 0,0 0,0 0,0 0,0 0,0 0,0 0,0 0,0 0,0 0,0-25,0 25,0 0,0 0,25 0,-25 0,0 0,0-25,25 25,-25 0,25-25,-25 25,24 0,1-25,-25 25,25 0,0-24,-25 24,25 0,-25 0,24 0,-24 0,25 0,-25 0,25 0,-25 0,0 0,0 0,25 0,-25 24,0-24,0 25,0-25,0 25,0-25,0 25,0-25,0 25,-25-25,25 24,-25 1,25-25,-25 25,25-25,-24 25,-1-25,25 25,-25-25,25 0,-25 0,0 24,25-24,-24 0,24 0,-25 0</inkml:trace>
  <inkml:trace contextRef="#ctx0" brushRef="#br0" timeOffset="123103.0411">5457 8186,'0'0,"0"0,0 0,-24 0,24 0,0 0,0 0,0 0,24 0,-24 0,0 0,25-25,0 25,-25 0,25-25,0 25,-1-25,1 25,0-25,0 25,0-24,-1 24,1-25,-25 25,25 0</inkml:trace>
  <inkml:trace contextRef="#ctx0" brushRef="#br0" timeOffset="123393.0577">5581 7962,'0'0,"0"0,0 0,0 0,0 0,0 0,0 0,0 0,0 0,0 0,0 0,0 0,0 0,0 0,0 25,0-25,0 25,25 0,-25 0,25-1,-25 1,25 0,-25 0,0 0,0-1,25 1,-25-25,0 25,0 0,24-25,-24 25,0-25,0 24,0-24,0 25,0-25,0 0,25 0,-25 0,0 0,0 0</inkml:trace>
  <inkml:trace contextRef="#ctx0" brushRef="#br0" timeOffset="128791.3664">5953 7913,'0'0,"0"-25,0 25,0-25,-24 25,24 0,0-25,-25 25,25 0,0-25,0 25,0 0,0 0,0 0,0 0,0 0,0 0,0 0,0 25,0-25,0 0,0 25,0 0,0-25,0 25,25-1,-25 1,24 0,-24-25,0 25,25 0,-25-25,25 0,-25 25,25-25,-25 0,0 0,25 0,-25 0,0 0,24 0,-24 0,0-25,0 25,25-25,-25 25,0-25,0 0,0 25,0-25,0 1,0 24,0-25,0 25,0 0,0 0,0 0,0 0,0 0,0 0,0 0,0 0,0 25,25-1,-25 1,0 0,25 0,-25 0,25 24,-25-24,25 0,-25 25,24-26,-24 1,0 0,25 0,-25 0,0-1,25-24,-25 25</inkml:trace>
  <inkml:trace contextRef="#ctx0" brushRef="#br0" timeOffset="129023.3797">6574 8062,'0'0,"0"0,0 0,0 0,0 0,0 0,0 0,0 0,24 0,-24 0,25 0,-25 0,25-25,0 25,-25 0,25-25,-1 25,-24-25,25 25</inkml:trace>
  <inkml:trace contextRef="#ctx0" brushRef="#br0" timeOffset="129219.3909">6648 7888,'-25'0,"25"0,0-25,0 25,0 0,0 0,-25 0,25 0,0 0,0 0,0 25,0-25,0 0,0 25,25-1,-25-24,0 25,25 0,-25 0,0 0,25 0,-25-1,25 1,-25 0,0-25,24 25,-24 0,0-25,25 24,-25 1</inkml:trace>
  <inkml:trace contextRef="#ctx0" brushRef="#br0" timeOffset="129631.4145">6921 7813,'0'-24,"0"24,0-25,0 25,25-25,-25 25,0-25,24 25,-24 0,25 0,0-25,-25 25,25 0,-25 25,25-25,-25 0,24 25,-24-25,0 25,0-25,0 25,0-1,0-24,0 25,0 0,0-25,0 25,0-25,0 25,0-25,-24 0,24 0,0 0,0 0,0 0,0 0,24 0,-24 0,0 0,25 0,-25 0,25 0,0-25,-25 25,25 0,0 0,-25 25,24-25,1 24,-25-24,25 25,-25-25,0 25,0 0,0 0,0-25,0 25,0-1,0 1,-25 0,25 0,-25-25,1 25,24-1,-25-24,0 25,0-25,0 0,0 25,1-25,24 0,-25 0</inkml:trace>
  <inkml:trace contextRef="#ctx0" brushRef="#br0" timeOffset="129871.4282">7789 7888,'25'0,"-25"0,0 0,0 0,25 0,-25 0,0 0,24 0,1 0,-25 0,25-25,0 25,0 0,24-25,-24 25,0-25,-25 25,25-24,-1 24</inkml:trace>
  <inkml:trace contextRef="#ctx0" brushRef="#br0" timeOffset="130079.4401">7938 7665,'0'0,"0"0,0-25,0 25,-25 0,25 0,0 0,0 25,0-25,0 0,0 24,0-24,0 25,0 0,25 0,-25 0,0-1,25 1,-25 0,0 0,24 0,-24-1,0 1,0 0,25 0,-25 0,0 0,0-1,25-24,-25 25,0-25,25 25</inkml:trace>
  <inkml:trace contextRef="#ctx0" brushRef="#br0" timeOffset="130407.4589">8360 7590,'0'0,"0"-25,24 25,-24-24,0 24,25 0,-25-25,25 25,-25 0,25 0,-25-25,25 25,-1 0,-24 25,25-25,0 0,-25 25,0-1,25-24,-25 25,0 0,0 0,-25 24,25-24,-25 0,25 25,-25-26,1 1,24 25,-25-25,25-1,-25-24,25 25,0-25,0 25,0-25,0 0,0 0,0 0,25-25,0 25,-1 0,1-25,0 1,0 24,24-25,1 0,-25 0,24 0,1 25,0-24,-1-1,1 0</inkml:trace>
  <inkml:trace contextRef="#ctx0" brushRef="#br0" timeOffset="140204.0192">14635 6003,'0'0,"0"0,0 0,-25 0,25 0,0 0,0 0,0 0,0 0,0 0,0 0,0 0,0 0,0 0,0 0,0 0,0 0,25 0,-25 0,25-25,-25 25,25 0,0 0,-25 0,24-25,1 25,0 0,0-25,0 25,-25 0,24-24</inkml:trace>
  <inkml:trace contextRef="#ctx0" brushRef="#br0" timeOffset="140719.0486">14586 6003,'0'0,"0"0,0 0,0 0,0 0,0 0,0 0,0 0,0 0,0 0,0 25,0-25,0 0,0 0,0 0,0 0,0 24,0-24,0 25,0-25,-25 25,25-25,0 25,0 0,0-25,0 24,0-24,0 0,0 25,0-25,0 0,0 25,0-25,0 0,0 0,0 0,0 0,0 0,0 0,0 0,0 0,0 0,0 0,0 0,0 0,0 0,0 0,25-25,-25 25,24 0,-24 0,25-25,-25 25,25 0,0 0,-25-24,25 24,-25 0,24 0,1 0,-25 0,25 24,0-24,-25 0,25 25,-25-25,24 25,-24-25,0 25,0 0,0-25,0 24,0 1,0-25,-24 25,24 0,-25-25,0 25,25-25,-25 24,0-24,1 25,-1-25,0 0,0 0,0 0,1 0,24 0,-25 0,0 0,0 0</inkml:trace>
  <inkml:trace contextRef="#ctx0" brushRef="#br0" timeOffset="142541.1529">15702 6052,'0'0,"0"-24,0 24,0 0,0 0,0-25,0 25,0 0,0 0,0 0,0 25,0-25,0 0,0 24,0-24,0 25,0 0,25 0,-25 24,0-24,24 0,-24 25,0-26,0 1,0 0,0 0,0 0,25-1,-25-24,0 25,0 0,0-25,0 0,0 25,0-25,0 0,0 0</inkml:trace>
  <inkml:trace contextRef="#ctx0" brushRef="#br0" timeOffset="142974.1776">15875 6028,'0'0,"0"0,0-25,0 25,0 0,25 0,-25 0,0 0,0 0,0 0,0 0,0 0,0 0,0 25,0-25,0 24,0 1,0 0,0 0,0 0,-25-1,25 1,0 0,0 0,-24 0,24-1,0 1,0-25,0 25,0-25,0 25,0-25,0 0,24 0,-24 0,25 0,-25 0,25 0,0 0,-25-25,25 25,-1-25,1 0,0 25,0-24,0-1,-25 0,24 25,1-25,-25 0,0 25,0-24,0 24,0 0,0-25,0 25,0 0,0 0,0 0,0 0,0 0,0 0,0 0,0 0,-25 25,25-25,0 24,0 1,0 0,0 0,0 0,0-1,0 1,0 0,0 0,25 0,-25-1,0 1,0-25,0 25,25 0,-25-25</inkml:trace>
  <inkml:trace contextRef="#ctx0" brushRef="#br0" timeOffset="143450.2049">16868 5829,'0'0,"-25"0,25 0,0 0,0 0,-25 0,25 0,0 0,0 0,0 0,0 0,0 0,0 0,0 0,0 0,25 0,-25 0,25 0,-25-25,24 25,1 0,0-25,-25 25,25 0,0 0,-25 0,24 0,-24 0,0 0,0 0,0 0,25 0,-25 0,0 25,0-25,0 25,0 0,25 0,-25 0,0-1,0 1,0 0,0 0,0 0,0-1,0 26,0-25,0 0,0-25,0 24,0 1,0 0,0-25,25 25,-25-25,0 0,0 0</inkml:trace>
  <inkml:trace contextRef="#ctx0" brushRef="#br0" timeOffset="143619.2145">16917 6102,'0'0,"-25"0,25 0,0 0,0 0,0 0,0 0,25 0,-25 0,25 0,-25 0,25-25,0 25,-1 0,26-25,-25 25,24-24</inkml:trace>
  <inkml:trace contextRef="#ctx0" brushRef="#br0" timeOffset="144575.2692">17909 5953,'0'-25,"0"25,0-24,0 24,0-25,0 0,0 25,-24-25,24 0,0 25,-25-25,0 25,25-24,-25 24,25 0,-25 0,1 0,24 0,-25 0,0 24,25-24,-25 25,25-25,-25 25,25 0,-25 0,25-25,0 25,0-1,0 1,0-25,0 25,25 0,-25-25,25 0,-25 25,25-25,0 0,-25 0,25 0,-1 0,-24 0,25 0,0 0,-25 0,25-25,-25 25,25-25,-25 25,24-25,-24 25,0-25,0 25,0-24,0 24,0-25,0 25,0 0,0-25,0 25,0 0,0 0,0 0,0 0,0 0,0 0,0 25,0-25,0 25,0-1,0 1,0 0,0 25,0-26,0 1,0 25,0-25,0-1,0 26,0-25,0 0,25-1,-25 1,0 0,0 0,0-25</inkml:trace>
  <inkml:trace contextRef="#ctx0" brushRef="#br0" timeOffset="144879.2866">18604 5854,'0'0,"0"0,0-25,0 25,0 0,0 0,0 0,0 0,0 0,0 0,25 25,-25-25,0 25,0 0,24-1,-24 1,0 0,25 0,-25 0,0 24,25-24,-25 0,0 0,0 24,0-24,0 0,0 0,0-1,0-24,0 25,0-25,0 0,0 0</inkml:trace>
  <inkml:trace contextRef="#ctx0" brushRef="#br0" timeOffset="145291.3102">18852 5755,'25'0,"-25"0,0 0,0-25,0 25,0 0,0 0,0 0,0 0,0 0,0 0,0 25,0-25,0 0,0 24,0 1,0-25,0 25,0 0,0 0,0 24,0-24,0-25,0 25,0 0,25 0,-25-25,24 24,-24-24,0 0,25 0,0 25,-25-25,25 0,0 0,-25 0,24-25,1 25,-25 0,25-24,0 24,-25-25,25 0,-25 25,0-25,0 0,0 25,0-24,0 24,0-25,0 25,0 0,0-25,0 25,0 0,0 0,0 25,0-25,0 25,0-25,0 24,0 1,0 0,0 0,0 0,0-1,0 1,0 0,0 0,0 0,24-1,-24 1,0 0,0-25,0 25,25-25,-25 25,0-25</inkml:trace>
  <inkml:trace contextRef="#ctx0" brushRef="#br0" timeOffset="145568.326">19794 5755,'0'0,"0"0,0 0,0 0,0 0,0 0,0 24,0-24,0 25,0-25,25 25,-25 0,0 0,25 0,-25-1,25 1,0 0,-25-25,25 25,-1 0,-24-1,25-24,0 25,-25-25,25 25,-25-25,25 25,-25-25,0 0,0 25,0-25,0 0,0 24,-25-24,25 0,-25 0,0 0,0 0</inkml:trace>
  <inkml:trace contextRef="#ctx0" brushRef="#br0" timeOffset="145703.3337">19745 5879,'0'-25,"25"0,-1 0,26 0,-25 25,25-24,-26-1,26 0,0 0,-1 25,1-25,-25 1,24 24,1-25,-1 25,-24-25,0 25</inkml:trace>
  <inkml:trace contextRef="#ctx0" brushRef="#br0" timeOffset="148399.4879">14139 7838,'-25'25,"25"-25,0 0,0 0,0 0,0 0,0 0,0 0,0 0,0 0,0 0,25 0,0 0,-25-25,25 25,-1 0,26 0,-25-25,0 25,-1 0,1-24,0 24</inkml:trace>
  <inkml:trace contextRef="#ctx0" brushRef="#br0" timeOffset="148627.501">14238 7665,'-25'0,"25"0,0 0,0 0,0 0,0 0,0 0,0 0,0 0,0 0,0 0,0 0,0 24,0-24,25 25,-25 0,25 0,-25 0,25-1,-25 1,25 0,-25 0,24 24,-24-24,25 0,-25 0,0 0,0 0,25-1,-25-24,0 25,0 0,25-25</inkml:trace>
  <inkml:trace contextRef="#ctx0" brushRef="#br0" timeOffset="149099.528">14834 7565,'24'0,"-24"0,0 0,0 0,0 0,0 0,0 25,0-25,0 0,25 25,-25 0,0 0,0-1,0 1,0 0,0 0,0 0,0-1,0 1,0 0,-25 0,25-25,0 25,0-25,0 24,0-24,0 0,0 25,0-25,0 0,0 0,0 0,25 0,-25 0,0 0,25 0,-25-25,25 25,0 0,-1-24,-24 24,25-25,0 25,0-25,0 25,-1-25,-24 0,25 25,0-24,0-1,-25 25,25-25,-25 0,0 25,0 0,0-25,0 25,0-24,0 24,0 0,0 0,0 0,0 0,0 0,0 0,0 0,0 0,-25 24,25-24,0 25,0 0,0-25,0 25,0 0,0-1,0 1,0 0,0 0,0 0,0-1,25 1,-25 0,24 0</inkml:trace>
  <inkml:trace contextRef="#ctx0" brushRef="#br0" timeOffset="149343.5419">15652 7888,'0'0,"0"0,0 0,0 0,0-25,0 25,0 0,0 0,0 0,25 0,-25 0,25 0,0 0,-1 0,1-25,0 25,0 0,0 0,-25-25,24 25,1 0,0-24</inkml:trace>
  <inkml:trace contextRef="#ctx0" brushRef="#br0" timeOffset="149523.5522">15851 7665,'0'-25,"0"25,0 0,0 0,-25 0,25 0,0 0,0 0,0 0,0 0,0 0,0 25,0-25,0 24,0-24,0 25,0 0,0 0,0 0,0-1,25 1,-25 0,0 0,0 0,24-1,-24 1,0-25,0 25,25-25,-25 25</inkml:trace>
  <inkml:trace contextRef="#ctx0" brushRef="#br0" timeOffset="149895.5735">16247 7689,'0'-24,"25"24,-25-25,0 25,25 0,-25-25,0 25,25-25,0 25,-25 0,24 0,1 0,-25 0,25 0,0 25,-25-25,25 0,-25 25,0-25,0 25,0-25,0 24,0-24,0 25,0-25,0 25,-25-25,25 25,0-25,0 0,0 0,0 0,0 25,0-25,0 0,0 0,25 0,-25 0,24 0,1 0,0 0,0 0,0 0,-1 0,1 24,-25-24,25 0,-25 25,25-25,-25 25,0-25,0 25,0-25,0 25,0-25,-25 24,25 1,-25-25,0 25,25-25,-24 25,-1-25,0 25,-25-25,26 0,-1 0,0 0,25 0</inkml:trace>
  <inkml:trace contextRef="#ctx0" brushRef="#br0" timeOffset="150110.5858">17041 7739,'0'0,"25"0,-25 0,0 0,25 0,-25 0,25 0,-1 0,1 0,0 0,0 0,0 0,-1 0,1-25,0 25,-25 0,25 0,0-25,-25 25,0 0</inkml:trace>
  <inkml:trace contextRef="#ctx0" brushRef="#br0" timeOffset="150299.5966">17240 7565,'0'-24,"0"24,-25 0,25 0,0 0,0 0,0 0,0 0,0 0,0 0,0 0,0 0,0 24,0 1,0-25,0 25,0 0,0 0,0-1,0 26,0-25,0 0,0-1,25 1,-25 0,0 0,0 0,0-25,0 24,0-24,0 25,24-25,-24 0</inkml:trace>
  <inkml:trace contextRef="#ctx0" brushRef="#br0" timeOffset="150607.6142">17537 7615,'25'-25,"-25"25,0 0,0 0,25 0,-25 0,0 0,25 0,-25 0,24 0,-24 0,25 25,0-25,-25 25,0 0,0-25,0 24,0 1,0 25,-25-25,25-1,-25 26,1-25,-1 0,0 24,0-24,0 0,1 0,-1 0,25-1,0-24,0 0,0 25,0-25,0 0,0 0,0 0,0 0,25 0,-1 0,1 0,0 0,0-25,24 25,-24 0,25-24,-25 24,24-25,-24 25,25-25,-25 25</inkml:trace>
  <inkml:trace contextRef="#ctx0" brushRef="#br0" timeOffset="150882.63">18306 7888,'-25'0,"1"0,24 0,0 0,0 0,-25 0,25 0,0 0,0 0,0 0,0 0,25 0,-25-25,24 25,1 0,0 0,0 0,-25-25,25 25,-1 0,1 0,-25-25</inkml:trace>
  <inkml:trace contextRef="#ctx0" brushRef="#br0" timeOffset="151083.6415">18331 7640,'0'0,"0"0,0 0,0 0,0 25,0-25,0 0,0 24,0 1,0-25,0 25,0 0,0 24,0-24,0 0,0 0,0 0,0 24,25-24,-25 0,0 0,0 0,0-25,0 24,0 1,0-25,0 25,0-25,0 0</inkml:trace>
  <inkml:trace contextRef="#ctx0" brushRef="#br0" timeOffset="151451.6625">18554 7640,'0'0,"0"0,0 0,0 0,0 0,0 25,0-25,0 0,0 24,0-24,0 25,0 0,0-25,0 25,25 0,-25-25,0 24,25 1,-25-25,0 25,25-25,-25 0,24 0,-24 0,25 0,-25 0,25 0,0 0,-25-25,25 25,-25-25,24 25,-24-24,25 24,-25-25,0 25,0-25,0 25,0 0,0-25,0 25,0 0,0 0,0 25,0-25,0 25,0-25,0 25,0-1,0 1,0 0,0 0,0 0,0-1,0 1,0 0,0 0,0 0,0-25,0 25,0-25,25 24,-25-24,0 0,25 0</inkml:trace>
  <inkml:trace contextRef="#ctx0" brushRef="#br0" timeOffset="151607.6714">19125 7813,'0'0,"0"-24,0 24,25 0,-25 0,0 0,24 0,-24 0,25 0,-25 0,25 0,0 0,-25 0,25 0,-1 0,-24 0,25 0,-25 0,0-25</inkml:trace>
  <inkml:trace contextRef="#ctx0" brushRef="#br0" timeOffset="151783.6815">19249 7665,'0'0,"0"0,0 0,0 0,0 0,0 0,0 0,-25 0,25 0,0 24,0 1,0-25,0 25,0 0,0 0,0-1,0 1,0 0,0-25,0 25,0 0,0-25,0 24,0-24,0 25,0-25,0 25,25-25</inkml:trace>
  <inkml:trace contextRef="#ctx0" brushRef="#br0" timeOffset="152126.7011">19497 7689,'0'0,"0"0,0 0,25-24,-25 24,0 0,24 0,-24 0,25 0,-25 0,25 0,-25 0,25 0,-25 0,0 24,25-24,-25 0,0 25,0-25,0 25,0-25,0 0,0 25,0-25,-25 25,25-25,0 0,0 24,0-24,0 0,0 0,0 25,0-25,0 0,25 0,-25 0,24 25,-24-25,25 0,-25 0,25 25,-25-25,25 0,-25 25,0-25,0 24,0-24,0 25,0-25,0 25,0-25,0 0,0 25,-25-25,25 25,0-25,-25 0,25 0,-25 0,1 0,24 0</inkml:trace>
  <inkml:trace contextRef="#ctx0" brushRef="#br0" timeOffset="152303.7113">20117 7714,'0'0,"25"25,0-25,-1 0,-24 0,25 0,0 0,0 0,-25 0,25 0,-1 0,1 0,0 0,0-25,-25 25,25 0,-25 0,0 0</inkml:trace>
  <inkml:trace contextRef="#ctx0" brushRef="#br0" timeOffset="152482.7215">20315 7565,'0'0,"0"0,0 0,0 0,0 0,0 0,-24 0,24 0,0 25,0-25,0 25,0 0,0 0,0-1,-25 1,25 0,0 0,0 0,0-1,0-24,0 25,0 0,0 0,0-25,0 25,0-1,0-24,0 25,0-25,25 0</inkml:trace>
  <inkml:trace contextRef="#ctx0" brushRef="#br0" timeOffset="152766.7377">20563 7565,'25'0,"-25"-24,0 24,25 0,-25 0,25 0,-25 0,25 0,-1 0,-24 24,25-24,0 25,0-25,0 25,-25 0,24 0,-24-1,0 1,0 0,0 25,0-26,-24 1,-1 0,0 0,25 0,-25-1,0 1,25-25,-24 25,24-25,0 0,0 25,0-25,0 0,24 0,1 0,0 0,0-25,0 25,24 0,1-25,0 25,-1-25,26 25,-26-24</inkml:trace>
  <inkml:trace contextRef="#ctx0" brushRef="#br0" timeOffset="154774.8526">14784 6226,'0'0,"0"0,0 0,0 0,0 0,0 0,0 0,0 0,0 0,0 0,0 0,0 0,0 0,0 0,0 0</inkml:trace>
  <inkml:trace contextRef="#ctx0" brushRef="#br0" timeOffset="156126.9299">15032 10071,'0'0,"0"0,0 0,0 0,0 0,0 0,0 0,0 0,0 25,0-25,0 0,0 24,0-24,0 25,0 0,0-25,0 25,0 0,0-25,0 24,0-24,0 25,25-25,-25 0,0 0,0 0,25 0,-25 0,0 0,24 0,-24 0,25-25,-25 25,25-24,0-1,0 0,-1 0,-24 0,25 1,0-1,0 0,-25 0,25 25,-25-25,24 0,-24 25,0 0,0 0,0-24,0 24,0 0,0 0,0 0,0 0,0 0,0 0,0 24,0-24</inkml:trace>
  <inkml:trace contextRef="#ctx0" brushRef="#br0" timeOffset="158027.0386">16570 7838,'0'0,"0"0,0 0,0 0,0 0,0 0,0 0,0 0,0 0,0 0,0 0,0 0,0 0,0 0,0 0,0 0,0 0,0 0,0 0,0 0,0 0,0 0,0 0,0 0,0 0,0 0,0 0,0 0,0 0</inkml:trace>
  <inkml:trace contextRef="#ctx0" brushRef="#br0" timeOffset="159339.1137">16099 9798,'0'-25,"0"25,0 0,0 0,0-25,0 25,0 0,0 0,0 0,0 0,0 0,0 0,0 0,0 0,0 0,0 25,0-25,0 0,0 25,0-25,0 25,0-25,0 24,0-24,0 0,24 25,-24-25,0 0,25 0,-25 0,25-25,-25 25,25-24,0-1,-1 0,26 0</inkml:trace>
  <inkml:trace contextRef="#ctx0" brushRef="#br0" timeOffset="161427.2331">17140 9798,'0'0,"0"0,0 0,0 0,0-25,0 25,0 0,0 0,0 25,0-25,0 0,0 25,0-25,0 0,0 24,0-24,0 25,0-25,0 0,25 25,-25-25,0 0,0 0,25-25,-25 25,25-25,0 1,-1-1,1 0,25 0,-25-24</inkml:trace>
  <inkml:trace contextRef="#ctx0" brushRef="#br0" timeOffset="165015.4383">18281 9699,'0'-25,"0"25,0 0,0 0,0 0,0 0,0 0,0 0,0 25,0-25,0 24,0-24,0 25,0-25,0 25,0 0,0-25,0 25,0-25,25 0,-25 0,0 0,25 0,0 0,-25-25,25 0,24 0,-24 0,0 1</inkml:trace>
  <inkml:trace contextRef="#ctx0" brushRef="#br0" timeOffset="167319.5701">19224 9823,'0'0,"0"0,0 0,0 0,0 0,0 0,0 0,0 0,0 0,0 0,0 0,0 0,0 24,0-24,0 25,25-25,-25 0,0 25,0-25,25 0,-25 25,0-25,24 0,-24 0,25-25,0 25,0-25,0 25,-1-25,1-24,25 24,-25-25,24 1</inkml:trace>
  <inkml:trace contextRef="#ctx0" brushRef="#br0" timeOffset="168774.6533">20191 9798,'0'0,"0"0,0 0,0 25,0-25,0 0,0 24,25-24,-25 25,25-25,-25 25,0-25,25 25,-25-25,25 0,-25 0,24 0,1 0,-25 0,25-25,0 25,0-25,-1 0,1 1,25-26,-25 0,24 26,1-26,-1-24</inkml:trace>
  <inkml:trace contextRef="#ctx0" brushRef="#br0" timeOffset="171766.8245">14834 10344,'-50'0,"0"0,1 0,24 0,-25 0,50 0,-24 0,-1-25,25 25,0 0,0 0,0 0,25 0,-25 25,24-25,1 0,0 0,0 0,24 0,1 0,0 0,24 0,0-25,1 25,24 0,0-25,0 25,25-25,0 0,25 1,0-1,0 0,25 0,-26 0,51 1,-25-1,-1 25,26-25,-26 0,26 0,-1 25,1-25,-1 25,0-24,1-1,24 0,-24 25,-1-25,25 0,-24 1,-1-1,1 0,-1 0,-24 25,-1-25,1 1,-1 24,-24-25,0 25,-25-25,0 25,0-25,-25 25,1 0,-26 0,0 0,-24 0,0 0,-26 0,26 0,-50 0,25 0,-25 0,0 0,0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41:16.287"/>
    </inkml:context>
    <inkml:brush xml:id="br0">
      <inkml:brushProperty name="width" value="0.05292" units="cm"/>
      <inkml:brushProperty name="height" value="0.05292" units="cm"/>
      <inkml:brushProperty name="color" value="#FF0000"/>
    </inkml:brush>
  </inkml:definitions>
  <inkml:trace contextRef="#ctx0" brushRef="#br0">2357 13171,'0'0,"0"-25,0 25,0 0,0 0,0 0,0-24,0 24,0 0,-25-25,25 25,0 0,0-25,0 25,-25-25,25 25,0 0,-25-25,25 25,-24 0,24-24,-25 24,25 0,-25-25,0 25,25 0,-25 0,1 0,24 25,-25-25,0 0,25 24,-25-24,0 0,25 25,-24 0,24-25,-25 25,25-25,0 25,0-25,0 24,0-24,0 0,0 25,25-25,-25 0,24 25,-24-25,25 0,0 0,0 0,0 25,-1-25,1 0,25 0,-25 0,-1 0,1 0,25 0,-25 0,-1 0,1 25,-25-25,25 0,0 25,-25-25,25 0,-25 24,0-24,0 25,0 0,0-25,0 25,-25 0,25-25,-25 24,25 1,-25 0,0-25,1 25,-1-25,25 25,-25-25,0 24,0-24,1 0,-1 0,0 0,0 0,0 0,1 0,-1-24,0 24,0-25,25 25,-25 0,25-25</inkml:trace>
  <inkml:trace contextRef="#ctx0" brushRef="#br0" timeOffset="447.0255">2729 13022,'0'0,"0"0,0-24,0 24,0 0,0 0,0 0,0 0,0 0,0 0,0 0,0 0,0 24,0-24,0 0,0 0,0 25,0-25,0 25,25 0,-25 0,0-1,0 1,24 0,-24 0,0 0,25 24,-25-24,0 0,0 0,25 0,-25-1,0 1,25 0,-25 0,0-25,25 25,-25-1,0-24,0 25,0-25,24 0,-24 0</inkml:trace>
  <inkml:trace contextRef="#ctx0" brushRef="#br0" timeOffset="889.0508">3126 13072,'0'-25,"0"25,0 0,0 0,0 0,0 0,0 0,0-25,0 25,0 0,0 0,0 0,0 0,0 25,0-25,0 0,0 0,0 0,0 25,0-25,0 25,0 0,0-1,0 1,0 0,0 25,0-25,0 24,0-24,0 0,0 0,0-1,0 1,0 0,0 0,25 0,-25-25,0 24,24-24,-24 25,25-25,-25 0,25 0,0 25,0-25,-25 0,24-25,1 25,0 0,0 0,0-25,-1 25,1 0,0-24,0 24,0 0,-1-25</inkml:trace>
  <inkml:trace contextRef="#ctx0" brushRef="#br0" timeOffset="1340.0766">3622 13097,'0'0,"0"-25,0 25,0 0,-25-25,25 25,0 0,0 0,0 0,0 0,0 0,0 0,25 25,-25-25,0 25,25-25,-25 25,24-1,-24 1,25 0,0 0,0 0,-25 0,25-1,-25 1,24 0,1 0,-25-25,25 25,-25-25,25 24,-25-24,0 0,25 0,-25 0,24 0,-24 0,0 0,25 0,-25 0,0-24,25-1,-25 25,0-25,0 0,25 0,-25 1,0-1,0-25,0 25,0 0,0 1,0 24,0-25,0 0,0 25,0-25,0 25,0 0,0 0</inkml:trace>
  <inkml:trace contextRef="#ctx0" brushRef="#br0" timeOffset="1660.0949">4515 12874,'0'0,"0"0,0 0,0 0,0 0,0 0,0 0,0 0,0 0,25 0,-25 0,24 0,-24 0,25 0,0 0,0-25,0 25,-1 0,1 0,-25 0,25-25,0 25,-25 0</inkml:trace>
  <inkml:trace contextRef="#ctx0" brushRef="#br0" timeOffset="1977.113">4490 12849,'0'0,"-25"0,25 0,0 0,0 0,0 0,0 0,0 0,0 0,0 0,0 0,0 0,0 0,0 25,0-25,0 0,0 24,0-24,0 25,0 0,0 0,-25 0,25-1,0 1,0 0,-24 0,24 0,0-1,0 1,0 25,0-25,0 0,0-25,0 24,0 1,0 0,24 0,-24-25,25 25,-25-25,25 24,-25-24,25 0,0 0,-25 0,24 0,1 0,0 0,25 0,-26-24,1 24,0-25,0 0,24 25</inkml:trace>
  <inkml:trace contextRef="#ctx0" brushRef="#br0" timeOffset="2149.1229">4465 13146,'0'0,"0"0,0 0,0 0,0 0,0-24,25 24,-25 0,25-25,0 25,-1 0,1-25</inkml:trace>
  <inkml:trace contextRef="#ctx0" brushRef="#br0" timeOffset="2811.1607">5309 12799,'0'0,"0"0,0 25,0-25,0 0,0 0,0 25,0-25,0 25,0-1,0-24,0 25,0 0,0 0,0 0,0-1,24 1,-24-25,0 25,0 0,0 0,0-25,0 24,0-24,0 25,0-25,0 0,0 0,0 25,0-25,0 0,0 0,-24 0,24-25,0 25,0 0,0-25,-25 25,25-24,0-1,-25 25,25-25,-25-25,25 26,0-1,-25 0,25-25,0 26,0-1,0-25,0 25,0 1,25-1,-25 0,25 0,0 25,0-25,-1 25,-24-24,25 24,25 0,-25 0,-1 0,1 0,0 0,0 0,0 0,-25 0,24 24,1-24,-25 25,0-25,0 25,0 0,-25-25,25 25,-24-1,-1 1,0 0,0 0,0 0,1-25,-1 24,0 1,25-25,-25 0,0 0,25 0,0 0,0 0,0 0,0 0,0 0,0 0,0 0,0 0,0 0,0 0,25 0,-25 0,25 25,0-25,0 0,-25 25,24-25,1 0,25 25,-25-25,-1 24,1-24,25 0,-25 25,24-25,-24 0,25 0,-26 25,26-25,-25 0,0 0,24 0,-24 25</inkml:trace>
  <inkml:trace contextRef="#ctx0" brushRef="#br0" timeOffset="4324.2473">1737 14263,'0'0,"0"-25,0 25,0 0,0 0,0 0,0-25,0 25,0 0,0 0,0 25,24-25,-24 0,0 25,25-25,-25 24,25 1,-25 0,25 0,0 0,-25 0,25-1,-25 1,24 0,-24 0,25 0,-25-1,25 1,-25 0,0 0,25-25</inkml:trace>
  <inkml:trace contextRef="#ctx0" brushRef="#br0" timeOffset="4719.2699">1886 14486,'24'-25,"-24"25,25 0,0-25,-25 25,25-24,0 24,-1-25,1 25,0-25,0 25,0-25,-1 0,1 25,-25-25,25 25,-25-24,25 24,-25 0,0 0,0-25,0 25,0 0,0 0,-25 0,25-25,-25 25,25 0,-25 0,25 0,0-25,-24 25,24 0,0 0,-25 0,25 0,0 0,0 0,0 0,0 0,0 0,0 0,0 0,25 25,-25-25,0 25,24 0,-24-25,25 24,0 1,-25 0,25 0,0 0,-25 0,24-1,-24 1,25 0,-25 0,25 0,-25-25,25 24,-25 1,25-25,-25 25</inkml:trace>
  <inkml:trace contextRef="#ctx0" brushRef="#br0" timeOffset="5468.3127">2729 14263,'0'0,"0"0,0 0,0 0,0 0,0 24,0-24,0 0,25 25,-25-25,0 25,24 0,-24 0,0-25,25 25,-25-1,0 1,25 0,-25 0,0-25,25 25,-25-1,0-24,0 0,25 25,-25-25,0 0,0 25,0-25,0 0,0 0,0 0,0 0,0 0,-25 0,25-25,0 25,0 0,-25-25,25 1,-25 24,0-25,25 0,-24 0,-1 0,25 1,-25-26,25 25,-25 0,25 0,0 1,0-1,0 0,0 0,0 25,0-25,0 1,25-1,-25 25,25-25,0 0,-25 25,24-25,1 25,0 0,0 0,-25 0,25 0,-1 0,1 0,-25 25,25-25,-25 25,25 0,-25-25,0 25,0-1,0 1,0 0,0 0,-25 0,25-1,-25 1,25-25,-25 25,25 0,-24-25,24 25,-25-25,25 0,-25 0,25 0,0 0,-25 0,25-25,0 25,0 0,0-25,0 25,0 0,0 0,0 0,0 0,25 0,-25 0,25 0,0 0,-25 25,24-25,1 0,0 25,0-25,0 25,0-25,-1 24,-24-24,25 0,0 25,0-25,0 0,-1 0,-24 25,25-25,0 0</inkml:trace>
  <inkml:trace contextRef="#ctx0" brushRef="#br0" timeOffset="6991.3998">3572 13990,'0'0,"0"0,0 0,0 0,0 0,-25 0,25 0,0 0,0 0,0 0,-24 25,24-25,0 24,-25-24,25 25,0 0,-25 0,25 0,0-1,0 1,0 0,0 0,0 0,0-1,0 1,0 25,0-50,0 25,25 0,-25-1,0-24,25 25,-25-25,24 25,-24-25,25 0,0 0,-25 0,25 0,-25 0,25 0,-25 0,24-25,-24 25,25-25,-25 25,25-24,-25-1,0 0,25 0,-25 0,25 0,-25 1,0-1,0 0,0 0,0 0,0 25,-25-24,25-1,-25 0,0 0,25 25,-25-25,1 25,-1-24,0 24,25 0,-25-25,0 25,25 0,-24 0,24 0,-25 0,25 0</inkml:trace>
  <inkml:trace contextRef="#ctx0" brushRef="#br0" timeOffset="7513.4297">4267 13667,'0'0,"0"0,0 0,0 0,0 0,0 0,0 0,0 0,-25 0,25 25,-25-25,0 0,25 25,-24-25,-1 25,0-25,0 25,25-25,-25 24,1-24,24 0,-25 0,25 25,-25-25,25 0,0 0,0 0,0 0,0 0,0 0,0 0,0 0,0 0,0 0,0 0,0 0,0 0,0 0,25 0,-25 0,0 25,0-25,0 25,25-25,-25 25,0-1,0-24,0 25,24 0,-24 0,0 0,25-1,-25 1,0 0,0 0,25 0,-25-25,25 24,-25 1,0-25,25 25,-25-25,24 0,-24 25,0-25,25 0,-25 0,25 0,-25 0,25 0,0 0,-25-25,24 25,1-25,-25 25,25-25,0 1,0-1,-1 25,-24-25,25 0,-25 0,25 25</inkml:trace>
  <inkml:trace contextRef="#ctx0" brushRef="#br0" timeOffset="7683.4394">4242 14015,'0'0,"-25"0,25 0,0 0,0 0,0 0,0-25,0 25,0 0,0 0,25 0,-25 0,0-25,25 25,-25 0,25-25,-1 25,1-25</inkml:trace>
  <inkml:trace contextRef="#ctx0" brushRef="#br0" timeOffset="8076.4619">4862 13742,'0'0,"0"0,0 0,0 0,0-25,0 25,0 0,0 0,0 0,0 0,0 25,0-25,25 0,-25 0,0 25,25-25,-25 24,24 1,-24 0,25 0,0 0,-25-1,25 1,0-25,-25 25,25 0,-1 0,-24-25,25 24,-25-24,25 25,0-25,-25 0,0 0,25 0,-25 0,24 0,-24 0,0 0,25-25,-25 25,0-24,25-1,-25 0,0 0,25 0,-25 1,0-1,0 0,0-25,0 26,0-1,-25 0,25 0,0 0,0 1,0 24,-25-25,25 25</inkml:trace>
  <inkml:trace contextRef="#ctx0" brushRef="#br0" timeOffset="8367.4785">5854 13469,'0'0,"0"0,0 0,0 0,0 0,0 0,0 0,0 0,25 0,-25 0,25 0,0-25,-25 25,24 0,1-25,0 25,0 0,0-24,-1 24,1-25,0 25,-25 0,25 0,-25-25,25 25,-25 0</inkml:trace>
  <inkml:trace contextRef="#ctx0" brushRef="#br0" timeOffset="8559.4895">6028 13419,'0'0,"0"0,-25 0,25 0,0 25,0-25,0 0,0 0,0 25,0-25,0 25,0-25,0 25,0-1,0 1,0 0,0 0,0-25,25 25,-25-1,0 1,0 0,25 0,-25 0,0-25,0 24,24 1,-24-25,0 25,25-25,-25 25,0-25,0 25,0-25,25 0,-25 24</inkml:trace>
  <inkml:trace contextRef="#ctx0" brushRef="#br0" timeOffset="8727.4991">6003 14039,'0'0,"-25"0,25 25,0-25,0 0,0 0,0 0,0 0,0 0,0 0,25 0,-25 0,0 0,0 0,25-25,0 25,-25 0,24 0,1-24,25-1,-25 25,24-25,1 0</inkml:trace>
  <inkml:trace contextRef="#ctx0" brushRef="#br0" timeOffset="76357.3673">2754 13543,'0'0,"0"0,0 0,0 0,0 0,0-24,0 24,0 0,0 0,-25 0,25 0,0 0,0 0,0 0,0 0,0 0,0 0,0 0,0 0,0 0,0 0,0 0,0 0,0 0,-25 0,25 0,0 0,0 0,0 0,0 24,0-24,0 0,-25 0,25 0,0 0,0 0,0 0,0 0,0 0,-25 0,25 0,0 0,0 0,0 25,0-25,0 0,-24 0,24 0,0 25,0-25,0 0,-25 25,25-25,0 0,0 25,0-25,-25 24,25-24,0 25,0-25,-25 25,25 0,0-25,0 25,0-25,0 24,0 1,0 0,0-25,0 25,0 0,0-25,25 24,-25 1,0-25,25 25,-25-25,0 25,25-25,-25 25,0-25,24 0,-24 24,25-24,-25 0,0 0,0 0,25 0,-25 25,0-25,0 0,0 0,0 0,0 0,0 0,0 0</inkml:trace>
  <inkml:trace contextRef="#ctx0" brushRef="#br0" timeOffset="76816.3936">2506 14039,'0'0,"0"0,0 0,0 0,0 0,0 0,0 0,0 0,0 0,0 0,0 0,0 0,0 0,0 0,0 0,0 0,0 0,0 0,0 0,0 0,0 0,0 0,0 25,24-25,-24 0,0 0,0 25,25-25,-25 0,25 25,-25-25,0 0,25 25,-25-25,25 0,-25 0,24 0,-24 0,0 0,25 0,-25 0,0-25,25 25,-25-25,25 25,-25-25,0 25,0-25,25 1,-25-1,0 25,0-25,0 25,0-25,0 25,0-25,0 25,0 0,0 0,0 0</inkml:trace>
  <inkml:trace contextRef="#ctx0" brushRef="#br0" timeOffset="77345.4239">2630 13519,'0'0,"0"0,0 0,0 0,0 0,0 0,0 0,0 0,0 0,-25 0,25 0,0 0,0 0,0 0,0 0,0 0,0 0,0 0,0 0,25 0,-25 0,0-25,24 25,-24 0,0-25,25 25,-25 0,25-25,-25 25,0 0,25 0,-25 0,0-25,0 25,0 0,0 0,0 0,0 0,0 0,0 25,0-25,25 0,-25 25,0-25,0 25,0 0,0-1,0 1,0 0,0 0,0 0,0-1,0 1,0 0</inkml:trace>
  <inkml:trace contextRef="#ctx0" brushRef="#br0" timeOffset="78493.4895">5879 12750,'0'0,"-25"0,25 0,0 0,0 0,0 0,0 0,0 0,0 0,0 0,25 0,-25 0,0 0,25-25,0 25,-25 0,24 0,1 0,0 0,0 0,0 25,-1-25,-24 0,25 24,0-24,0 25,-25-25,25 25,-25 0,0-25,0 25,0-1,0 1,0 0,0 0,-25-25,25 25,-25-1,25 1,-25-25,25 25,0-25,-25 25,25-25,-24 0,24 0,0 0,0 0,0 0,0 0,0 0,-25 0,25 0,0-25,0 25,0 0,0 0,0 0,0-25,0 25,-25 0,25 0,0 0,0 0,0 0,0 0,0 0,0 0,0 0,0 0,0 0,0 0,0 0,0 0,0 0,0 0,0 0,0 0,0 25,25-25,-25 0,0 25,0-25,25 25,-25-25,0 24,0-24,0 25,24-25,-24 0,0 25,0-25,0 0,25 0,-25 25,0-25,0 0,0 0,25 0,-25 0,25-25,-25 25,25 0,-25-25,25 25</inkml:trace>
  <inkml:trace contextRef="#ctx0" brushRef="#br0" timeOffset="78908.5133">6077 12477,'25'0,"-25"0,0 0,0 0,0 0,0 0,0 0,0 0,0 0,0 0,0 0,-25 25,25-25,-24 0,24 24,-25 1,0-25,25 25,-25 0,0 0,25-25,-24 24,24 1,-25-25,25 25,-25 0,25-25,0 25,0-25,0 24,0-24,0 25,0-25,0 0,0 25,25-25,-25 25,25-25,-1 25,-24-25,25 24,0-24,0 0</inkml:trace>
  <inkml:trace contextRef="#ctx0" brushRef="#br0" timeOffset="79856.5675">3771 13395,'0'-25,"0"25,0 0,0 0,0 0,0 0,0 0,0 0,0 0,0 0,0 0,0 0,0 0,0 25,0-25,0 0,-25 0,25 0,0 0,0 0,-25 0,25 0,0 24,0-24,0 0,-25 0,25 25,0-25,0 25,0-25,0 25,0 0,0-25,0 24,0 1,0 0,0 0,0-25,0 25,25-1,-25 1,0-25,25 25,-25-25,25 0,-25 25,24-25,1 0,-25 25,25-25,0 0,-25 0,25 0,-25 0,24 0,1 0</inkml:trace>
  <inkml:trace contextRef="#ctx0" brushRef="#br0" timeOffset="80244.5897">3895 13643,'0'0,"0"0,0 0,0 0,0 0,0 0,0 0,0 0,0 0,0 0,0 0,0 0,0 0,0 0,0 0,0 0,0 0,0 0,0 24,24-24,-24 0,25 0,-25 25,0-25,25 25,-25-25,0 0,0 25,25-25,-25 25,0-25,25 24,-25-24,0 0,0 25,0-25,0 0,25 25,-25-25,0 0,0 25,0-25,-25 0,25 0,0 0,0 0,-25 0,25 25,0-25,-25 0,25 0</inkml:trace>
  <inkml:trace contextRef="#ctx0" brushRef="#br0" timeOffset="80665.6138">3771 13395,'0'0,"0"-25,0 25,0 0,0 0,0 0,0 0,0 0,0 0,0 0,0 0,0 0,0 0,0 0,0 0,0 0,24 0,-24 0,0-25,25 25,-25 0,0 0,25 0,-25-25,25 25,0 0,-25 0,24 0,-24 25,25-25,-25 0</inkml:trace>
  <inkml:trace contextRef="#ctx0" brushRef="#br0" timeOffset="81576.6659">4837 13122,'0'0,"0"0,0 0,0 0,0 0,0 0,0 0,0 0,0 0,0 0,0 0,0 0,0 0,0 0,0 24,25-24,-25 0,0 25,25-25,-25 25,0-25,25 25,-25 0,0-25,24 25,-24-1,0-24,0 25,0 0,0 0,25-25,-25 25,0-1,0-24,0 0,0 25,0-25,0 0,0 0,0 0,0 25,0-25,0 0,0-25,0 25,0 0,0 0,-25 0,25 0,0-25,0 25,-24 0,24 0,0 0,0-24,0 24,-25 0,25 0,0-25,0 25,0 0,0 0,0 0,0 0,0 0,0 0,0 0,0 0,0 0,0 0,0 0,0 0,0 0,0 25,0-25,0 0,0 0,0 24,0-24,0 25,0-25,0 25,25-25,-25 25,0-25,0 25,0-25,0 24,24-24,-24 0,0 0,25 0,-25 0,0 0,25 0,-25 0,0 0,25 0,-25-24,25 24,-25 0,25-25,-25 25,24-25,-24 25</inkml:trace>
  <inkml:trace contextRef="#ctx0" brushRef="#br0" timeOffset="81965.6881">4887 13047,'0'0,"0"0,0 0,0 0,0 0,0 0,0 0,0 0,0 0,0 0,0 0,0 0,0 0,-25 0,25 25,0-25,-25 0,25 0,0 0,-25 0,25 0,0 25,0-25,0 0,0 0,-24 0,24 0,0 0,0 0,0 0,0 0,0 0,0 0,0 0,0 0,0 0,0 0,0 0,0 0,0 25,0-25,24 0,-24 0,0 24,25-24,-25 25,25-25,-25 25</inkml:trace>
  <inkml:trace contextRef="#ctx0" brushRef="#br0" timeOffset="103785.9362">2282 13196,'0'0,"0"0,0 0,0 0,0 0,0 0,0 0,0 0,0 0,0 0,0 0,0 0,0 0,0 0,0 0,0 0,0 0,0 0,0 0,0 0,0 0,0 0</inkml:trace>
  <inkml:trace contextRef="#ctx0" brushRef="#br0" timeOffset="104620.9839">2282 12973,'0'0,"0"0,0 0,0 0,0 0,0 0,0 0,0 0,0 0,0 0,0 0,0 0,0 0,0 0,0 0,0 0,0 0,0 0,0 0,0 0,0 0,0 0,0 0,0 0,0 0,0 0,-24 0,24 0,0 0,0 0,-25 0,25 0,0 0,0 0,-25 0,25 0,0 0,-25 0,25 0,0 0,-25 0,25 0,0 0,-24 25,24-25,-25 0,25 0,0 0,-25 0,25 0,0 24,-25-24,25 0,0 0,-25 25,25-25,-24 0,24 0,0 25,-25-25,25 0,0 0,0 25,-25-25,25 0,0 0,0 0,0 25,0-25,0 0,-25 0,25 0,0 0,0 24,0-24,0 0,0 0,0 25,0-25,0 0,-25 25,25-25</inkml:trace>
  <inkml:trace contextRef="#ctx0" brushRef="#br0" timeOffset="107705.1603">1786 12427,'0'0,"0"-25,0 25,-25-24,25 24,-24 0,24 0,0-25,0 25,-25 0,25 0,0 0,0 0,0 0,0 25,0-25,0 24,25-24,-25 25,0 0,24 0,1 0,-25-1,25 1,-25 0,25 0,-25 0,0-1,25 1,-25 0,0 0,25-25,-25 25,0-1,0-24,24 25,-24-25,0 0,0 0,0 0</inkml:trace>
  <inkml:trace contextRef="#ctx0" brushRef="#br0" timeOffset="108126.1844">1886 12402,'0'-24,"0"24,-25-25,25 25,0-25,0 25,0 0,-25 0,25 0,0 0,25 0,-25 0,25 25,-25-25,24 25,1-25,0 24,25-24,-26 25,1-25,25 25,-25-25,-1 25,26-25,-25 0,0 25,-1-25,1 0,0 0,0 24,-25-24,25 0,-25 0,0 25,0-25,0 0,0 0,-25 25,0-25,0 0,0 25,1-25,-1 0,0 0,-25 0,26 0,-1 0,0 0,0-25,25 25,-25-25,25 25,0-25,0 25,0-24,0 24,0-25,0 0,25 25,-25-25,25 0,-25 1,25 24,-25-25,25 0,-25 0,24 25,-24-25,25 25,-25-24,0 24,0-25,0 25,0 0,-25-25,1 25,24 0,-50 0,25 0,0 0,-24 25,24 0,-25-1</inkml:trace>
  <inkml:trace contextRef="#ctx0" brushRef="#br0" timeOffset="119493.8346">2605 12278,'0'0,"25"-24,-25 24,0-25,0 25,0-25,-25 25,25-25,0 0,-25 25,25-25,-25 1,25 24,-25-25,25 25,-24-25,-1 25,0 0,25-25,-25 25,25 0,-25 0,25 0,-24 0,24 25,-25-25,25 0,-25 25,25-25,-25 25,25-1,0 1,0 0,0-25,0 25,0 0,0 0,0-1,0 1,0-25,25 25,-25-25,25 25,-25-25,25 0,-1 0,-24 25,25-25,-25 0,25 0,-25 0,25-25,0 25,-25 0,0-25,24 25,-24-25,25 25,-25-25,0 25,0-24,25-1,-25 0,0 25,0-25,0 0,0 25,0-25,0 25,0 0,0 0,0 0,0 0,0 0,0 0,0 25,0-25,25 25,-25 0,0-25,25 25,-25 24,24-24,-24 0,25 0,0 24,-25-24,25 25,0-25,-1 24</inkml:trace>
  <inkml:trace contextRef="#ctx0" brushRef="#br0" timeOffset="120178.8738">2977 15156,'-25'0,"25"0,0 0,0-25,0 25,0 0,0 0,0 25,0-25,0 0,0 24,0-24,25 25,-25 0,0-25,25 25,-25 0,25-1,-25 1,0 0,24-25,-24 25,25 0,-25-25,0 25,25-25,-25 24,0-24,25 0</inkml:trace>
  <inkml:trace contextRef="#ctx0" brushRef="#br0" timeOffset="120579.8967">3374 15106,'0'-25,"0"0,0 25,0-24,0 24,-25 0,25-25,-25 25,25 0,-25 0,25 0,0 0,-24 0,24 0,-25 0,25 0,-25 25,25-25,0 0,-25 24,25-24,0 25,0 0,0-25,0 25,0-25,0 25,25-25,-25 0,0 0,25 24,-25-24,25 0,-25 0,0 0,0 0,24-24,-24 24,0 0,0-25,0 25,25-25,-25 25,0-25,0 25,0-25,0 25,-25-24,25 24,0 0,0 0,0 0,0 0,0 0,0 0,0 0,0 24,25-24,-25 25,0 0,25-25,-25 25,25 0,-25 24,25-24,-25 0,24 0,1-1,-25 1,25 25,-25-25,25 0</inkml:trace>
  <inkml:trace contextRef="#ctx0" brushRef="#br0" timeOffset="124563.1246">4242 12030,'-25'0,"25"0,0 0,0 0,0 0,0 0,0-25,25 25,-25 0,0 0,0 0,25-24,-25 24,25-25,-1 25,-24-25,25 25,0-25,0 25,0-25,-25 25,24-24,1 24</inkml:trace>
  <inkml:trace contextRef="#ctx0" brushRef="#br0" timeOffset="125028.1512">4168 12080,'0'0,"-25"0,25 0,0 0,0 0,0 0,0 0,0 0,0 0,0 0,0 0,0 0,0 0,0 0,0 0,0 25,25-25,-25 24,0-24,0 25,0-25,0 25,24 0,-24-25,0 25,0 0,0-25,0 24,0 1,25-25,-25 25,0-25,0 0,0 25,0-25,0 0,0 0,0 0,0 0,0 0,0 0,0 0,0 0,25 0,-25 0,0 0,0 0,0-25,25 25,-25 0,0-25,25 25,-1 0,-24-25,25 25,-25 0,25-24,0 24,-25 0,25 0,-25 0,24 0,1 0,-25 0,25 24,-25-24,25 25,-25-25,0 0,25 25,-25 0,0-25,0 25,0-1,0-24,-25 25,25 0,-25-25,25 25,-25 0,25-25,-25 24,25-24,-24 25,-1-25,0 0,25 0</inkml:trace>
  <inkml:trace contextRef="#ctx0" brushRef="#br0" timeOffset="127987.3204">5135 14610,'0'0,"0"-25,0 25,0-25,0 25,0-24,0 24,25-25,-25 25,0-25,25 25,-25-25,24 25,-24-25,25 25,0 0,-25 0,25 0,-25 0,25 25,-25-25,24 25,-24-25,0 25,0 0,0-1,0 1,0 0,0 25,0-26,-24 1,24 0,0 0,-25 24,25-24,0-25,0 25,-25 0,25-25,0 25,0-25,0 0,0 0,0 0,0 0,0 0,25 0,-25 0,0-25,25 25,-25 0,24-25,1 25,-25-25,25 0,0 1</inkml:trace>
  <inkml:trace contextRef="#ctx0" brushRef="#br0" timeOffset="128294.338">5457 14436,'0'0,"0"-24,0 24,0-25,0 25,0 0,0-25,0 25,25-25,-25 25,25-25,-25 25,25 0,-25 0,25 0,-1 0,1 0,-25 0,25 0,-25 25,25 0,-25 0,0 0,0-1,0 1,0 0,0 25,0-26,-25 26,25-25,-25 0,25-1,0 1,-25 0,25-25,0 25,0-25,0 0,0 0,25 0,-25-25,25 25,-25 0,25-25,0 0,-1 1,26-1,-25 0,0-25,24 26</inkml:trace>
  <inkml:trace contextRef="#ctx0" brushRef="#br0" timeOffset="169350.6863">2977 5829,'-25'0,"25"0,0 0,0 0,-25 0,25 0,0 0,0 0,0 0,0 0,0 0,0 0,0 0,0 0,0 0,0 0,25 0,-25 0,25 0,-25 0,25-25,0 25,-1 0,1-25,0 25,25-24,-26 24,1 0,0-25,0 25,0-25,-1 25,1 0</inkml:trace>
  <inkml:trace contextRef="#ctx0" brushRef="#br0" timeOffset="170074.7277">7070 5804,'0'0,"0"0,0 0,0 0,-25 0,25 0,0 0,0 0,0 0,0 0,0 0,0 0,0 0,25 0,-25 0,24 0,-24 0,25 0,0 0,0 0,25 0,-26 0,1 0,25 0,-25 0,24-25,-24 25,25 0</inkml:trace>
  <inkml:trace contextRef="#ctx0" brushRef="#br0" timeOffset="173910.9471">17612 7888,'0'0,"0"0,-25-25,25 25,0 0,-25 0,25 0,0-25,0 25,-25 0,25 0,0 0,-25 0,25 0,0 0,-24 0,24 0,0 0,-25 0,25 0,0 0,-25 0,25 0,-25 0,0 0,25 0,-24 25,24-25,-25 0,25 0,-25 0,0 25,25-25,-25 0,25 0,-24 25,24-25,0 0,-25 0,25 24,-25-24,25 25,0-25,0 0,-25 25,25-25,0 0,0 25,-25-25,25 25,0-25,0 25,0-25,-24 24,24-24,0 25,0-25,0 25,0-25,-25 25,25-25,0 25,0-25,0 24,0-24,0 25,0-25,0 25,-25-25,25 25,0-25,0 25,0-25,0 24,0-24,0 25,0-25,0 25,0-25,0 25,0-25,0 25,0-25,0 24,0-24,0 25,0-25,0 25,0-25,0 25,0-25,0 25,-25-25,25 24,0-24,0 25,0 0,0-25,0 25,0-25,0 25,0-25,0 24,0 1,0-25,0 25,0 0,0-25,0 25,0-25,0 24,0 1,0-25,0 25,0-25,-25 25,25-25,0 25,0-25,0 0,0 24,0-24,0 25,0-25,0 25,0-25,0 25,0-25,0 25,0-25,0 25,0-25,0 24,0-24,25 25,-25-25,0 25,0-25,0 25,0 0,0-25,0 24,0-24,0 25,0-25,0 0,25 25,-25-25,0 25,0-25,0 25,0-25,0 24,0-24,0 25,0 0,0-25,0 25,25-25,-25 25,0-25,0 0,0 24,0-24,0 25,25-25,-25 25,0-25,0 0,0 25,24-25,-24 25,0-25,0 24,0-24,25 25,-25-25,0 0,0 25,25-25,-25 0,0 25,0-25,25 0,-25 25,0-25,25 0,-25 24,0-24,0 0,24 0,-24 25,0-25,25 0,-25 0,25 25,-25-25,0 0,25 0,-25 0,25 25,-25-25,0 0,24 0,-24 0,25 0,-25 0,25 0,-25 0,25 0,-25 0,25 0,-25 0,24 0,-24-25,25 25,-25 0,25 0,-25 0,25-25,-25 25,25 0,-25 0,24-25,-24 25,0 0,25-24,-25 24,25 0,-25-25,25 25,-25 0,0-25,25 25,-25 0,0-25,25 25,-25-25,0 25,0-24,24 24,-24-25,0 25,0-25,0 25,0-25,25 0,-25 25,0-24,0 24,0-25,0 0,0 25,0-25,0 0,0 1,0 24,0-25,0 25,0-25,0 0,0 25,0-25,0 25,0-24,0 24,0-25,0 25,0-25,0 0,0 25,0-25,0 25,0-24,0 24,0-25,0 25,0-25,0 25,0-25,0 25,0-25,0 0,0 25,0-24,0-1,0 25,0-25,0 25,0-25,0 0,0 25,0-24,0 24,0-25,0 0,25 25,-25-25,0 25,0-25,0 1,0 24,0-25,0 0,0 25,0-25,0 0,0 1,0 24,0-25,0 0,0 25,0-25,0 25,-25-25,25 1,0 24,0-25,0 0,0 25,-25-25,25 25,0-25,0 25,0-24,0 24,0-25,0 25,-24-25,24 0,0 25,0-25,0 25,-25-24,25-1,0 25,0-25,-25 0,25 25,0-25,0 1,-25 24,25-25,0 0,0 25,0-25,0 25,-25-25,25 25,0 0,0-25,-25 25,25 0,-24-24,24 24,0 0,-25 0,0-25,25 25,-25 0,25 0,-25 0,1-25,-1 25,0 0,25 0,-25 0,0 0</inkml:trace>
  <inkml:trace contextRef="#ctx0" brushRef="#br0" timeOffset="186872.6885">3349 5928,'0'0,"0"0,0-24,0 24,0 0,0 0,0 0,0 0,25 0,-25 0,25 0,-1 0,-24 0,25 0,25-25,-25 25,24 0,-24 0,25 0,-1 0</inkml:trace>
  <inkml:trace contextRef="#ctx0" brushRef="#br0" timeOffset="187640.7324">8012 5779,'0'0,"-25"0,25 0,0 0,0 0,0 0,0 0,0 0,0 0,0 0,0 25,0-25,0 0,0 0,25 0,-25 0,25 0,0 25,0-25,-1 0,26 0,-25 0,25 0,-1 0</inkml:trace>
  <inkml:trace contextRef="#ctx0" brushRef="#br0" timeOffset="190407.8907">9972 7937,'0'0,"0"-24,-25 24,25 0,0-25,-25 25,25 0,0 0,0 0,-25-25,25 25,0 0,-24 0,24-25,0 25,-25 0,25-25,0 25,-25 0,25 0,-25 0,25 0,0 0,-25-24,25 24,-24 0,24 0,0 0,-25 0,25 0,-25 24,25-24,-25 0,25 0,-25 0,25 25,-24-25,24 0,-25 0,25 25,-25-25,25 0,0 0,-25 25,25-25,0 0,-25 25,25-25,0 0,-24 24,24-24,0 0,0 25,-25-25,25 25,0-25,0 25,-25-25,25 25,0-25,-25 25,25-25,0 24,0-24,0 0,-25 25,25-25,0 25,-24-25,24 25,0-25,0 25,0-25,-25 24,25 1,0-25,0 25,0-25,-25 25,25-25,0 25,0-25,0 24,0-24,0 25,0-25,0 25,0 0,0-25,0 25,0-25,0 24,0 1,0-25,0 25,0 0,0-25,0 25,0-1,0 1,0 0,0-25,0 25,0 0,0-25,0 24,0 1,0-25,0 25,0 0,0 0,0-25,0 24,0 1,0-25,0 25,0 0,0-25,0 25,25-1,-25-24,0 25,0-25,0 25,0-25,0 25,0 0,0-25,0 25,0-25,25 24,-25 1,0-25,0 25,0-25,0 25,0 0,0-25,0 24,0 1,0-25,0 25,24 0,-24 0,0-25,0 24,0 1,0 0,0-25,0 25,0 0,0-1,0-24,0 25,0-25,0 25,0 0,0-25,0 25,25-25,-25 24,0 1,0-25,0 25,0 0,0-25,0 25,0-1,0-24,0 25,0-25,0 25,25-25,-25 25,0-25,0 0,0 25,0-25,0 24,25-24,-25 0,0 25,0-25,25 0,-25 25,0-25,24 0,-24 25,0-25,25 0,-25 25,25-25,-25 0,25 0,-25 0,25 0,-1 0,-24 0,25 0,-25 0,25 0,0 0,-25 0,25-25,-25 25,24 0,1-25,-25 25,25 0,0-25,-25 25,25-25,-1 25,-24-24,25 24,0-25,-25 0,25 25,0-25,-25 0,24 25,-24-24,25-1,0 0,-25 0,25 0,-25 1,0-1,25 25,-25-25,24 0,-24 0,25 1,-25-1,25 0,-25 0,0 0,25 1,-25-1,0 0,25 0,-25 0,0 1,0-1,0 0,24 0,-24 0,0 1,0-1,0 0,0 0,0 0,0 0,0 1,0-1,0 0,0 0,-24 0,24 1,0-1,0 0,0 0,0 0,0 1,-25-1,25 0,0 0,0 0,0 1,0-1,0 0,-25 0,25 0,0 1,0-1,0 0,-25 0,25 0,0-24,0 24,-25 0,25 0,-24 1,24-1,0 0,-25 0,25 0,-25 1,0-1,25 0,-25 0,25 0,-24 25,-1-25,25 25,-25 0,0-24,0 24,1 0,-1 24,-25-24,25 25</inkml:trace>
  <inkml:trace contextRef="#ctx0" brushRef="#br0" timeOffset="196434.2354">12204 7838,'0'0,"-25"-25,25 25,-24 0,24 0,-25 0,25 0,-25-24,0 24,25 0,-25 0,25 0,-24 0,-1 0,25 0,-25-25,0 25,25 0,-25 0,25 0,-24 0,24 0,-25 25,25-25,-25 0,25 0,-25 0,25 24,0-24,-25 0,25 25,-24-25,24 0,0 25,-25-25,25 25,-25-25,25 25,0-25,-25 24,25-24,-25 25,25 0,0-25,-24 25,24 0,0 0,-25-25,25 24,0 1,0 0,0-25,-25 25,25 0,0-1,0-24,0 25,-25 0,25 0,0 0,0-25,0 24,0 1,-25 0,25 0,0 0,0-1,0 1,0 0,0 0,0 0,-24 24,24-24,0 0,0 0,0-1,0 1,0 0,0 0,0 0,0-1,0 1,0 0,0 0,0 0,24-1,-24 1,0 0,0 0,25 0,-25 0,0-1,0-24,0 25,0 0,25 0,-25 0,0-1,0 1,0 0,0 0,25 0,-25-1,0 1,0 0,0 0,0-25,0 25,0-1,25-24,-25 25,0-25,0 25,0-25,0 25,0-25,0 0,24 25,-24-25,0 0,0 24,25-24,-25 0,0 25,25-25,-25 0,25 25,-25-25,0 0,25 0,-25 0,24 0,-24 0,25 0,-25 0,25 0,-25 0,25 0,-25-25,25 25,-25 0,24-25,1 25,-25 0,25-24,-25-1,25 25,-25-25,25 0,-1 25,-24-25,25 1,-25-1,25 25,-25-25,25 0,0 0,-25 1,0-1,24 0,-24 0,25 0,-25 1,25-26,-25 25,0 0,25 1,-25-1,0 0,0-25,0 25,0 1,25-26,-25 25,0 0,0-24,0 24,0-25,0 26,0-26,0 25,0-24,0 24,0-25,0 25,0-24,0 24,0-25,-25 26,25-26,0 0,-25 1,25 24,-25-25,25 1,-25 24,25-25,-24 1,24 24,-25 0,0 0,25 0,-25 1,0-1,25 0,-24 25,-1-25,0 25,25-25,-25 25,0 0</inkml:trace>
  <inkml:trace contextRef="#ctx0" brushRef="#br0" timeOffset="197602.3022">14809 7937,'0'-24,"0"24,-25-25,25 25,0 0,-25-25,25 25,-25 0,25 0,-24-25,24 25,-25 0,25 0,-25 0,25 0,-25 0,25 0,-25 0,25 0,-24 0,-1 0,25 25,-25-25,0 0,0 25,0 0,1-25,-1 24,0 1,0 0,25 0,-25 0,1 0,-1-1,0 1,0 0,25 0,-25 0,1-1,24 26,-25-25,25 0,-25 24,25-24,0 25,-25-26,25 26,-25-25,25 24,0 1,0-25,-24 24,24 1,0 0,0-26,0 26,0 0,0-26,0 26,0-25,0 25,0-26,0 26,0-25,0 0,0 24,24-24,-24 0,25 0,-25 24,0-24,25 0,-25 0,25-1,-25-24,25 25,-25 0,24 0,1-25,-25 25,25-25,-25 0,25 24,0-24,-25 0,24 0,-24 0,25 0,0 0,-25 0,25 0,-25 0,25 0,-1 0,-24 0,25-24,-25 24,25 0,0-25,-25 25,25-25,-25 25,25-25,-1 0,-24 25,25-24,-25-1,25 0,0 0,-25 0,25 1,-25-1,24 0,-24 0,25 0,-25 1,25-1,-25-25,25 25,-25 1,25-26,-25 25,0-25,24 26,-24-26,25 0,-25 26,0-26,0 0,0 1,0 24,0-25,0 1,0 24,0-25,0 26,-25-26,25 25,-24-24,24 24,-25-25,25 25,-25-24,0-1,0 25,1-24,24-1,-25 25,0-24,0 24,0 0,25-25,-24 50,-1-24,25-1,-25 25,25 0,-25 0,25 0</inkml:trace>
  <inkml:trace contextRef="#ctx0" brushRef="#br0" timeOffset="201796.5421">16198 9178,'0'49,"25"-24,-25 25,24-25,-24-1,25 26,-25-25,25 0,-25-1,25 1,0 0,-25 0,24 0,1-25,0 24,0-24,-25 25,25-25,-1 0,1 0,0 25,0-25,0 0,-1 0,1 0,0-25,0 25,0 0,0 0,-1-25,1 25,-25-24,25 24,0-25,0 25,-25-25,24 0,1 0,0 25,-25-24,25-1,0 0,-25 0,24 0,-24 1,25-1,0 0,-25 0,25 0,0 1,-25-26,24 25,-24 0,25 1,-25-1,25-25,-25 25,0 0,25-24,-25 24,0-25,0 26,25-1,-25-25,0 25,0-24,0 24,0-25,0 26,-25-26,25 25,0-24,-25 24,25-25,-25 1,0 24,25-25,-24 1,-1-1,0 25,0-24,0 24,1-25,-1 25,0-24,0 24,0 0,-24 0,24 0,0 25,0-24,1 24,-1 0,0 0,0 0,25 0,-25 24,0-24,1 25</inkml:trace>
  <inkml:trace contextRef="#ctx0" brushRef="#br0" timeOffset="202967.609">17537 9699,'0'0,"0"0,0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10740.0536">1588 8210,'-25'25,"0"-25,-24 0,24 0,0 25,25-25,-25 0,0 0,25 0,0 0,0 0,-24 0,24 0,0 0,0 0,0 0,24 0,-24 0,0 0,25-25,0 25,0-25,0 25,-1-24,26-1,0 0,-26 0,26-24,0 24,-26 0,26 0,-25-25,25 26,-26-1,1 0,0 25,0-25,-25 0,25 25,-25 0,0 0,0 0,0 0,-25 25,25-25,-25 0,0 25,0-25,1 25,-1-25,25 25,-25-1,0-24,0 25,25-25,-25 25,25-25,0 0,0 25,0-25,0 25,0-25,0 25,0-25,0 24,25 1,-25 25,25-25,-25-1,25 26,-25 0,25-26,0 26,-25 0,24-26,-24 26,25 0,-25-26,25 26,-25-25,0 24,25-24,-25 0,0 0,25 0,-25-1,0 1,0 0,0 0</inkml:trace>
  <inkml:trace contextRef="#ctx0" brushRef="#br0" timeOffset="211024.0698">1712 9178,'-25'0,"25"25,-25-25,25 24,-25-24,25 0,0 25,0-25,0 0,0 0,0 0,0 0,25-25,-25 25,25 0,0-24,0-1,24 0,-24 0,25-24,-1 24,1-25,0 0,24-24,0 24,-24 1,24-26,1 26,-26-1,26 1,-26-1,1 0,0 26,-1-26,-24 25,0 0,0 25,-1-24,-24 24,0 0,0 0,0 0,0 0,0 0,0 0,0 0,0 0</inkml:trace>
  <inkml:trace contextRef="#ctx0" brushRef="#br0" timeOffset="212808.1719">10145 11609,'0'0,"0"0,0-25,0 25,-24-25,24 25,-25 0,25 0,-25 0,25 0,-25 0,0 0,1 25,-1-25,0 25,-25-25,26 24,-1 1,0 0,0 0,0 0,1-1,-1-24,25 25,-25 0,25-25,0 25,0-25,0 25,0-25,0 24,25-24,0 0,-1 25,1-25,0 0,0 25,0-25,24 0,-24 25,25-25,-26 0,26 25,-25-25,0 0,-1 24,1-24,0 0,0 25,0-25,-25 25,24-25,-24 25,0 0,0-25,0 24,-24 1,24-25,-25 25,0 0,25-25,-50 25,26 0,-1-25,0 0,-25 24,26-24,-1 0,-25 0,25 0,-24 0,24 0,0-24,0 24,-24 0,24-25,25 25,-25 0,0-25,25 25,-24 0</inkml:trace>
  <inkml:trace contextRef="#ctx0" brushRef="#br0" timeOffset="213249.1971">11014 11708,'0'-25,"0"25,0 0,0 0,0-25,0 25,0 0,0 0,0 0,0 0,-25 0,25 0,0 0,0 25,0-25,0 25,0 0,0 24,0-24,0 25,-25-1,25 1,0-1,0 1,-25 0,25-1,0 1,0 0,0-26,0 26,0-25,0 0,0-1,0 1,0 0,0-25,0 25,25-25,-25 0,0 0,25 25</inkml:trace>
  <inkml:trace contextRef="#ctx0" brushRef="#br0" timeOffset="213736.225">12055 11857,'0'-25,"-24"25,24-25,0 0,-25 25,25-25,0 25,-25-24,25 24,0 0,0 0,0-25,0 25,0 0,0 0,0 0,0 25,0-25,0 24,0-24,-25 25,25 0,0 25,0-26,0 26,-25 0,25-1,-24 26,24-26,-25 1,25 0,-25-1,25 1,0-25,0-1,0 1,0 0,0-25,25 25,-25-25,25 0,-1 0,1 0,25 0,-25 0,24-25,1 0,-1 25,1-25,0 1,-1 24,1-25,-1 0,1 25,0-25</inkml:trace>
  <inkml:trace contextRef="#ctx0" brushRef="#br0" timeOffset="214243.254">13246 11658,'-25'-25,"25"25,0 0,-25 0,25-24,0 24,0 0,0 0,0 0,0 0,0 0,0 24,0 1,0-25,25 25,-25 25,25-26,-25 26,25-25,-25 24,25 1,-25 0,24-26,-24 26,25-25,-25 24,25-24,-25-25,25 25,0 0,-25-25,24 0,-24 25,25-25,-25 0,25-25,0 25,0-25,-25 0,25 0,-1 1,1-1,0-25,0 1,0 24,-25-25,24 1,1-1,-25 25,0-24,25 24,-25 0,0 0,0 0,0 25,0-24,0 24,0 0,0 0</inkml:trace>
  <inkml:trace contextRef="#ctx0" brushRef="#br0" timeOffset="214508.2691">14461 11559,'0'0,"0"0,0-25,0 25,0 0,0 0,0 0,0 0,25 0,-25 0,0 0,25 0,0 0,0 0,-25-25,25 25,-1 0,1 0,0 0,25 0,-50 0,24 0,1 0</inkml:trace>
  <inkml:trace contextRef="#ctx0" brushRef="#br0" timeOffset="214806.2862">14387 11584,'0'0,"0"0,-25 0,25 0,0 0,0-25,0 25,0 0,0 0,0 0,-25 0,25 0,0 0,0 25,0-25,0 25,0-1,0 1,-24 0,24 25,0-26,-25 26,0 0,25-1,-25 1,0-1,25 1,-24-25,24 24,-25 1,25-25,0 0,0 0,0-1,0 1,0 0,0 0,25-25,-25 25,24-25,1 24,-25-24,25 0,0 0,0 0,24 0,-24 0,0-24,0-1,24 25,-24-25,25 0</inkml:trace>
  <inkml:trace contextRef="#ctx0" brushRef="#br0" timeOffset="214974.2958">14313 11931,'0'0,"-25"0,25 0,0 0,0 0,0 0,0-25,0 25,25 0,-25 0,24 0,1-25,25 25,-25 0,24-24,-24 24,25-25</inkml:trace>
  <inkml:trace contextRef="#ctx0" brushRef="#br0" timeOffset="215528.3275">15454 11658,'0'0,"0"25,0-25,0 25,0-25,0 25,-25-25,25 24,0 1,0 25,-25-25,25-1,0 1,0 0,-25 0,25 0,0-1,0 1,0 0,0 0,-25-25,25 25,0-25,0 0,0 24,0-24,0 0,0 0,0 0,0 0,0-24,0 24,0-25,0 0,-24 25,24-50,0 26,0-1,0-25,0 1,0-1,0 0,0 1,0-1,0 1,24 24,-24-25,25 25,0 1,0-1,0 0,-1 0,1 25,0-25,0 25,0 0,-1 0,1 25,0-25,0 0,0 25,0-25,-25 25,24 0,-24-1,0 1,0-25,-24 25,-1 0,0 0,0 24,0-24,0 0,-24 0,24-1,0-24,-24 25,24-25,25 0,-25 0,0 0,25 0,0 0,0 0,0 0,0 0,25 0,-25 25,25-25,0 0,-1 25,1-25,0 25,25-25,-26 24,26-24,0 25,-25-25,24 25,1-25,-25 25,24-25,-24 25,25-25,-26 0,1 24,0-24,0 0,0 25</inkml:trace>
  <inkml:trace contextRef="#ctx0" brushRef="#br0" timeOffset="219774.5703">9476 12750,'0'0,"0"0,-25 0,25 0,0 0,0-25,0 25,0 0,0 0,0 0,0 25,0-25,0 0,0 24,0 1,0-25,0 25,25 0,-25 24,0-24,0 0,25 0,-25 24,0-24,0 0,0 0,0-25,0 25,24-1,-24-24,0 25,0 0,0-25,0 0,0 25,0-25,0 0,0 0</inkml:trace>
  <inkml:trace contextRef="#ctx0" brushRef="#br0" timeOffset="220266.5985">9773 12774,'0'0,"-24"0,24 0,0 0,0 0,-25 0,25 0,0 0,0 0,0 25,0-25,0 25,0 0,25-25,-25 25,24-1,1 1,0 0,0 0,0 0,-1-1,1-24,0 25,25-25,-26 25,1 0,25-25,-25 0,-1 25,1-25,0 24,-25-24,25 0,0 25,-25-25,0 0,0 25,0-25,-25 0,25 25,-25-25,0 0,0 25,1-25,-26 0,25 0,0 0,1 0,-1 0,0 0,0 0,0 0,25-25,-24 25,24-25,0 25,0-25,0 25,0-25,0 25,24-24,-24 24,25-25,-25 0,25 0,0 25,-25-25,25 1,-1-1,1 0,0 0,0 0,-25 25,25-24,-25-1,0 0,0 25,0-25,0 0,0 1,-25 24,0-25,0 0,0 25,1-25,-1 25,0 0,-25 0,26 0,-1 25</inkml:trace>
  <inkml:trace contextRef="#ctx0" brushRef="#br0" timeOffset="221477.6678">7169 5804,'0'0,"0"0,0 0,0 0,0 0,0 0,0 0,0 0,0 0,25 0,-25 0,0 0,25 0,-25 25,24-25,-24 0,25 0,0 0,0 0,0 0,-1 0,1 0,25 0,-25 0,-1 0,26 0,-25-25,0 25,-1 0,1 0,0 0,0 0</inkml:trace>
  <inkml:trace contextRef="#ctx0" brushRef="#br0" timeOffset="223891.8058">10145 13791,'0'0,"0"-24,0 24,-24 0,24-25,-25 25,25 0,-25 0,25 0,0 0,-25 0,25 0,-25 0,25 25,-24-25,24 24,0-24,0 25,-25-25,25 25,0 0,0-25,0 25,25-1,-25-24,24 25,1 0,0 0,0-25,0 25,-1-1,1 1,0-25,0 25,0 0,-1-25,26 25,-50-1,25 1,0-25,0 25,-1 0,-24-25,25 25,-25-1,0 1,0-25,0 25,0 0,-25 0,25-25,-24 25,24-25,-25 24,0-24,0 0,0 0,25 0,-25 0,1 0,-1-24,0 24,25 0,-25-25,25 0,-25 25,25-25,0 25,0-25,0 0,25 1,-25-1,0 0,25 0,-25 0,25 1,-25-1,25-25,-1 25,-24 1,25-1,-25 0,0 0,25 0,-25 1,0 24,0-25,0 0,0 0,0 25,-25-25,25 1,-25 24,1-25,-1 25,0-25,0 25,0 0,1 0,-1 0,0 0,0 0,0 25,1 0</inkml:trace>
  <inkml:trace contextRef="#ctx0" brushRef="#br0" timeOffset="226701.9666">10071 12774,'0'0,"0"-24,0 24,-25 0,25 0,0 0,-25-25,25 25,-24 0,24 0,-25 0,0 0,25 0,-25 0,25 0,-25 0,1 0,24 0,-25 0,0 0,25 25,-25-25,0 24,1-24,24 25,-25-25,25 25,-25-25,25 25,-25-25,25 25,0-1,0-24,0 25,0-25,0 25,0 0,0-25,0 25,0-25,25 0,-25 24,0-24,25 0,-25 25,0-25,25 0,-25 0,0 0,24 0,-24 0,25 0,-25 0,0-25,25 25,-25 0,0-24,25 24,-25 0,0-25,0 25,25-25,-25 25,0-25,0 25,0-25,0 25,0 0,0-24,0 24,0 0,0 0,0 0,0 0,0 0,0 0,0 0,0 0,0 0,0 0,0 0,0 0,0 0,0 24,0-24,24 25,-24-25,0 25,25 0,-25 0,0-1,25 1,-25 0,0 25,25-26,-25 1,0 0,0 25,25-25,-25-1,0 1,0 0,24-25,-24 25,0 0,0-25,0 24,0-24,0 0,25 0,-25 0,0 0,0 0,0 0,0 0,0 0</inkml:trace>
  <inkml:trace contextRef="#ctx0" brushRef="#br0" timeOffset="227326.0023">9997 12874,'0'-25,"0"25,0-25,0 25,0-25,-25 25,25 0,0-25,-25 25,25-24,0 24,-25 0,25-25,-25 25,25 0,-24 0,-1 0,25 0,-25 0,25 0,-25 0,0 25,25-25,-24 24,24-24,-25 25,0 0,25-25,0 25,-25 0,25-1,0 1,-25 0,25 0,0 0,0-1,0 1,25-25,-25 25,25 0,-25-25,25 25,-25-25,25 0,-1 24,-24-24,25 0,0 0,-25 0,25 0,0-24,-1 24,-24-25,25 25,0-25,-25 25,25-25,-25 0,25 25,-25-24,24-1,-24 25,0-25,0 0,0 0,0 25,0-24,-24-1,24 25,0-25,0 25,-25-25,25 25,0 0,0 0,0 0,0 0,0 0,0 0,0 0,0 0,0 0,0 25,0 0,0-25,0 25,25-1,-25 26,0-25,0 24,24-24,-24 25,0-25,0 24,25-24,-25 25,0-25,0-1,0 26,0-25,0 0,25-25,-25 24,0 1,0-25,0 0,0 25,0-25,0 0,0 0,0 0,0 0,0 0</inkml:trace>
  <inkml:trace contextRef="#ctx0" brushRef="#br0" timeOffset="227930.0368">10071 12948,'0'-25,"0"25,0 0,0-25,-25 25,25-24,0 24,-25-25,25 25,-24 0,24-25,0 25,-25-25,25 25,-25 0,25-25,-25 25,25 0,-25 0,25 0,-24 0,24 0,-25 0,25 0,-25 0,25 0,-25 25,25-25,-25 25,25-25,-24 25,24-25,-25 25,25-1,0-24,-25 25,25 0,0 0,0 0,0-25,0 24,0 1,0 0,0-25,25 25,-25-25,25 25,-25-25,0 0,24 24,-24-24,25 0,0 0,-25 0,25 0,0 0,-25-24,24 24,1 0,-25-25,25 25,0-25,-25 0,25 25,-25-25,24 1,-24-1,0 25,0-25,0 0,0 25,0-25,0 25,0-24,0 24,0-25,0 25,-24 0,24 0,0-25,0 25,0 0,0 0,0 0,0 0,0 25,0-25,0 0,0 25,0-25,0 24,0 1,0 0,0 0,24 24,-24-24,0 0,25 25,-25-26,0 1,25 25,-25-25,0 0,0-1,0 1,0 0,0 0,25 0,-25-1,0-24,0 25,0-25,0 0,0 0,0 25,0-25</inkml:trace>
  <inkml:trace contextRef="#ctx0" brushRef="#br0" timeOffset="229158.107">11063 12923,'0'0,"0"0,0-25,0 25,0 0,0-24,0 24,-25-25,25 25,-24-25,24 25,-25 0,0-25,25 25,-25 0,0 0,25 0,-24 0,-1 25,0-25,0 0,25 25,-25-25,1 25,24-1,-25 1,25 0,-25 0,25-25,0 25,0-1,0 1,0 0,0 0,0 0,0-25,25 24,0-24,-25 25,24-25,1 0,-25 0,25 0,0 0,0 0,-1 0,-24 0,25-25,0 25,0-24,0 24,-25-25,24 25,-24-25,25 0,-25 25,25-25,-25 25,0-24,0 24,0-25,0 25,0 0,0-25,0 25,0 0,0 0,0 0,0-25,0 25,0 0,0 0,0 25,0-25,0 0,0 25,25 0,-25-25,0 24,0 26,0-25,25 0,-25 24,0-24,0 25,0-25,0 24,0 1,0-25,0 24,0-24,0 0,0 0,0-1,0 1,0-25,0 25,24-25,-24 0,0 0,0 0,0 0</inkml:trace>
  <inkml:trace contextRef="#ctx0" brushRef="#br0" timeOffset="230490.1832">8335 5904,'0'0,"0"0,0 0,-25 0,0 0,25 0,-25 0,1 0,-1 0,0 24,0-24,0 0,0 0,25 0,-24 0,-1 25,0-25,25 0,-25 0,25 0,0 0,0 0,0 0,0 0,0 0,0 0,0 0,0 0,0 0,25 0,-25-25,25 25,0 0,-1 0,1-24,0 24,0 0,0-25,-25 25,25 0,-1-25,-24 25,25 0,-25 0,0 0,0 0,0 0,0 0</inkml:trace>
  <inkml:trace contextRef="#ctx0" brushRef="#br0" timeOffset="233058.3301">10914 13915,'-24'0,"24"-24,-25-1,25 25,-25 0,25-25,0 25,0 0,0 0,0 0,0 0,0 0,0 0,0 0,0 25,0-25,0 25,0-1,25 1,-25 0,25 0,-25 0,24 24,-24-24,25 0,-25 24,25-24,-25 0,0 0,25 0,-25-1,0 1,0 0,25-25,-25 25,0 0,0-25,0 0</inkml:trace>
  <inkml:trace contextRef="#ctx0" brushRef="#br0" timeOffset="233523.3567">11088 13891,'0'0,"0"0,0 0,0 0,0 0,0 0,0 24,0-24,25 0,-25 25,25 0,-1-25,1 25,0 0,0-25,0 24,-1 1,1-25,0 25,0 0,0-25,-25 25,25-25,-1 24,-24-24,0 25,25-25,-25 25,0-25,0 25,0-25,0 0,-25 25,25-25,-24 24,-1-24,0 25,25-25,-25 0,0 0,0 25,1-25,-1 0,25-25,-25 25,25 0,0 0,0-25,0 25,0-24,0 24,0-25,0 25,0-25,25 0,-25 0,25 1,-25-1,24 0,-24 0,25 0,0 1,-25 24,25-25,-25 0,0 0,25 0,-25 1,0 24,0-25,0 0,0 0,0 25,-25-25,0 1,25 24,-25-25,0 25,-24 0,24 0,0 0,0 0,-24 25,24-25,-25 24</inkml:trace>
  <inkml:trace contextRef="#ctx0" brushRef="#br0" timeOffset="237374.577">11907 12898,'0'0,"0"-24,-25 24,25 0,0-25,0 25,0 0,0 0,0 0,0 0,0 0,0 0,0 0,0 0,0 0,0 0,0 25,0-1,0-24,25 25,-25 0,0 0,24 24,-24-24,0 0,25 0,-25 0,0-1,0 1,0 0,0-25,0 25,25 0,-25-25,0 25,0-25,0 24</inkml:trace>
  <inkml:trace contextRef="#ctx0" brushRef="#br0" timeOffset="237802.6015">12179 12898,'0'-24,"0"24,0 0,25-25,-25 25,25 0,-25-25,25 25,-25 0,25 0,-25 0,24 0,1 0,-25 0,25 0,-25 0,0 25,25-25,-25 25,0-1,0 1,0-25,0 25,0 0,-25 0,25-1,-25 1,0 0,25 0,-24 0,-1-1,25 1,-25 0,25-25,-25 25,25-25,0 0,0 0,0 0,0 0,0 0,0 0,0 0,0 0,25 0,-25 0,25 0,0-25,-1 25,26 0,-25-25,24 25,-24-25,25 25,0-24,-26 24,26 0,0-25,-26 25,1-25,0 25,0 0,0 0,-25 0,0 0,24 0,-24 0,0 0,0 0,0 0,0 0,0 0,0 0,-24 0</inkml:trace>
  <inkml:trace contextRef="#ctx0" brushRef="#br0" timeOffset="239030.6717">8608 5854,'0'0,"0"0,0 0,-25 0,25 0,0 0,0 0,0 0,0 0,0 0,0 0,25 0,-25 0,24 0,-24 0,25 0,0 0,0 0,0 0,-1 0,1 0,0-25,0 25,24 0,-24 0,0 0,0 0,0 0,-1 0</inkml:trace>
  <inkml:trace contextRef="#ctx0" brushRef="#br0" timeOffset="239989.7266">12080 13791,'0'0,"0"-24,0-1,0 25,0 0,0-25,0 25,0 0,0 0,0 0,0 0,0 0,0 0,0 0,0 0,0 0,0 0,0 25,0 0,25-25,-25 24,0 1,25 0,-25 0,25 0,-25 24,0-24,24 0,-24 0,0-1,25 1,-25 0,0 0,0 0,25-25,-25 24,0-24,0 25,0-25,0 0,0 0</inkml:trace>
  <inkml:trace contextRef="#ctx0" brushRef="#br0" timeOffset="240511.7564">12725 13643,'25'-25,"0"25,0-25,-25 25,24-25,-24 25,0-25,0 25,0 0,0 0,0 0,-24 0,24 0,0 0,-25 25,25-25,-25 0,0 0,0 25,25-25,-24 0,-1 25,0-25,0 0,25 0,-25 25,25-25,-24 0,24 0,-25 0,25 0,0 0,0 24,0-24,0 0,0 0,0 0,0 0,0 0,0 25,0-25,0 0,0 25,0-25,0 25,0-25,0 25,0-25,0 24,25-24,-25 0,0 25,0-25,24 0,-24 25,0-25,0 0,0 0,25 0,-25 0,0 0,0 0,0 0,25 0,-25 0,0-25,25 25,-25 0,25 0,-25-25,24 25,-24 0,25 0,0 0,-25 0,25 0,0 0,-25 0,24 25,-24-25,25 25,-25-25,25 25,-25 0,0-1,0-24,0 25,0 0,0 0,0 0,-25-25,0 24,25 1,-24 0,-1-25,0 25,0-25,0 0,-24 0,24 0,0 0</inkml:trace>
  <inkml:trace contextRef="#ctx0" brushRef="#br0" timeOffset="241209.7964">9501 14808,'-25'0,"25"25,-25-25,25 0,-25 0,25 0,0 0,0 0,0 0,0 0,0 0,0 0,25 0,-25 0,25 0,0 0,-1 0,1-25,25 25,-1 0,1 0,0 0,-1-24,1 24,-1 0,1-25,0 25,-1-25,1 25,-1 0,-24-25,25 25,-25 0,24-25,-24 25,0 0</inkml:trace>
  <inkml:trace contextRef="#ctx0" brushRef="#br0" timeOffset="241722.8257">11435 14635,'-24'0,"24"0,-25 0,25-25,-25 25,25 0,0 0,-25 0,25 0,0 0,0 0,0 0,0 0,0 0,0 0,0 0,0 0,0 0,0 0,25 0,-25 0,0 0,25 0,0 0,-1 0,1 0,0 0,0 0,24 0,1 0,-25 0,24 0,1 0,-25 0,24-25,-24 25,25 0,-25 0,-1 0</inkml:trace>
  <inkml:trace contextRef="#ctx0" brushRef="#br0" timeOffset="242146.85">12527 14511,'-25'25,"0"-25,25 0,-25 0,0 0,25 0,-24 0,24 0,0 0,0 0,0 0,0 0,0 0,0 0,0 0,24-25,1 25,0 0,0 0,0 0,24 0,-24 0,25-25,-1 25,1 0,0-25,-1 25,1-25,-25 25,24-24,1 24,-25-25,24 25,-24 0,0-25,0 25,-25 0,24 0,-24 0,0 0,0 0,0 0</inkml:trace>
  <inkml:trace contextRef="#ctx0" brushRef="#br0" timeOffset="242985.898">9277 15329,'0'0,"0"-25,25 25,-25-24,0 24,25 0,-25-25,25 25,0-25,-1 25,1-25,0 25,0-25,0 25,-1 0,1 0,25 0,-25 0,-25 25,24-25,1 25,0-25,-25 25,0 0,25-25,-25 24,0 1,-25 0,25 0,-25 0,25 0,-25 24,1-24,-1 0,0 0,0-1,0 1,1 0,-1 0,0-25,0 25,0-25,1 0,-1 0,0 0,25-25,-25 25,0 0,25-25,0 25,-25-25,25 25,0-25,0 25,0-24,25 24,-25 0,0 0,25-25,0 25,-25 0,25 0,0 25,-1-25,1 0,0 24,0-24,0 25,-1-25,-24 25,25-25,0 25,0-25,0 25,-25-25,24 0,1 24,0-24,-25 0,25 0,0 0,-1 0</inkml:trace>
  <inkml:trace contextRef="#ctx0" brushRef="#br0" timeOffset="243334.9179">10046 15106,'-25'0,"1"0,24 0,0 0,-25 0,25 0,0 0,0 0,0 0,0 0,0 0,0 0,0 0,25 0,-25-25,24 25,-24 0,25 0,0-25,0 25,-25 0,25 0,-1-24,-24 24,25 0,-25 0,25 0,-25 0,0 0,25 24,-25-24,0 0,25 25,-25 0,0 0,24 0,-24-1,0 1,0 0,0 0,0 24,0-24,0 25,0-25,0 0,0 24,0-24,0 0,0 0,0-1,0-24,0 25,0 0,0-25,25 25</inkml:trace>
  <inkml:trace contextRef="#ctx0" brushRef="#br0" timeOffset="243989.9554">11162 15032,'0'0,"0"0,0-25,0 25,0-25,0 25,25 0,-25-25,0 25,25 0,0-25,-25 25,25 0,-1 0,1 0,0 0,-25 0,25 25,0-25,0 25,-25 0,24-25,-24 25,0-1,0 1,0 0,0 0,0 0,-24-1,24 26,-25-25,25 0,-25-25,0 24,25 1,-25-25,25 25,-25-25,25 0,-24 0,24 0,-25 0,25 0,-25 0,25-25,0 25,0 0,-25-25,25 25,0 0,0 0,0 0,0 0,25 0,-25 0,25 0,-25 0,25 0,-1 0,1 25,-25-25,25 0,0 25,0-25,0 0,-1 0,-24 25,25-25,0 0,0 0,0 0</inkml:trace>
  <inkml:trace contextRef="#ctx0" brushRef="#br0" timeOffset="244305.9735">11609 14932,'0'0,"0"0,0 0,0-24,0 24,0 0,0 0,0 0,25-25,-25 25,25 0,-1-25,1 25,0 0,0-25,0 25,-1 0,1 0,-25 0,25 0,0 0,-25 0,0 25,25-25,-25 25,0 0,24-1,-24 1,0 0,0 0,0 0,0 24,0-24,0 25,0-26,0 26,0-25,0 0,25-1,-25 1,0 0,0-25,0 25,0-25,0 0,0 25</inkml:trace>
  <inkml:trace contextRef="#ctx0" brushRef="#br0" timeOffset="244879.0062">12576 14982,'-24'0,"24"-25,-25 25,25-25,-25 25,25-24,0 24,0-25,0 25,0-25,0 25,0-25,0 25,25 0,-25-25,25 25,-1 0,-24-24,25 24,0 0,0 24,0-24,-1 0,-24 25,25 0,0-25,0 25,-25 0,25-1,-25 1,0 0,0 0,0 0,0 24,0-24,-25 0,25 0,-25 24,25-24,-25 0,0 0,1-1,24 1,-25-25,0 25,25-25,-25 0,25 0,-25 0,25 0,0-25,-24 25,24-25,0 25,0-24,0 24,0 0,0-25,0 25,0 0,24 0,-24 0,25 0,-25 0,25 0,0 0,-25 0,25 25,-1-25,1 0,0 0,-25 24,25-24,0 0,-1 0,-24 0,25 25,0-25,-25 0,25 0</inkml:trace>
  <inkml:trace contextRef="#ctx0" brushRef="#br0" timeOffset="245222.0259">12948 14833,'-24'0,"24"0,0 0,0 0,0-25,0 25,0 0,0 0,0 0,24 0,-24-24,25 24,0 0,0-25,0 25,-1-25,1 25,0 0,-25-25,25 25,0 0,-1 0,-24 0,25 0,-25 0,0 25,25-25,-25 25,0 0,0-25,0 49,25-24,-25 0,0 0,0 24,0-24,0 25,0-26,0 26,0-25,0 0,0 24,0-24,0 0,0-25,0 25,0-1,0-24,0 25,0-25,0 0,0 0,25 0,-25 0</inkml:trace>
  <inkml:trace contextRef="#ctx0" brushRef="#br0" timeOffset="245402.0361">13023 15032,'-25'0,"25"0,0 0,0 0,0 0,0 0,25 0,-25 0,25 0,-1 0,1-25,0 25,0-25,0 25,24-25,-24 25,25-25,-1 1,1-1</inkml:trace>
  <inkml:trace contextRef="#ctx0" brushRef="#br0" timeOffset="245950.0675">13717 13047,'0'0,"0"0,0 0,0 0,0 0,0 25,0-25</inkml:trace>
  <inkml:trace contextRef="#ctx0" brushRef="#br0" timeOffset="246118.0771">14065 13965,'0'25,"0"0,0-25,0 24,0-24,0 0,0 25,0-25,0 25</inkml:trace>
  <inkml:trace contextRef="#ctx0" brushRef="#br0" timeOffset="247631.1636">2927 5680,'0'0,"0"0,0 0,0 0,0 0,0 0,0 0,0 0,25 0,-25 0,0 0,25 0,0 25,0-25,-1 0,1 0,0 0,0 0,0 0,-1 0,1 0,25 0,-25-25,-1 25,1 0</inkml:trace>
  <inkml:trace contextRef="#ctx0" brushRef="#br0" timeOffset="247786.1725">3151 5804,'0'0,"0"0,0 0,0 0,0 0,0 0,0 0,24-25,-24 25,25 0,0 0,0 0,0-24,-1 24,26-25,-25 25,24 0</inkml:trace>
  <inkml:trace contextRef="#ctx0" brushRef="#br0" timeOffset="248550.2162">7169 5879,'25'-25,"0"25,-1 0,26 0,-25 0,0-25,-1 25,1 0,0 0,0 0,-25-25,25 25,-25 0,24 0,-24 0,0 0,0 0,0 0,0 0,0 0,0 0,0 0,0 0,0 0,0 0,0 0,0 0,0 0,0 0,25 0</inkml:trace>
  <inkml:trace contextRef="#ctx0" brushRef="#br0" timeOffset="249709.2825">3597 7789,'-25'0,"25"0,-25 0,1 0,-1 0,0 0,0 0,0 24,1-24,-1 0,-25 25,25 0,1-25,-1 25,0 0,0-1,0 26,1-25,-1 0,0 24,25-24,-25 25,0-1,25-24,-24 25,24-1,0 1,0 0,0-1,0 1,0-1,0 1,0 0,0 24,24-24,-24 24,25-24,-25-1,25 26,-25-26,25 1,-25 0,25-1,-1 1,1-1,0 1,-25 0,25-26,0 26,-1-25,26 24,-25-24,0 0,-1 0,1 0,25-1,-25 1,-1-25,1 25,0-25,25 0,-26 0,1 0,0 0,0 0,0 0,-1 0,26-25,-25 25,0-25,-1 1,1-1,0 0,0 0,0 0,0 1,-1-26,-24 25,25-24,0-1,0 25,-25-24,25-1,-25 0,24 26,1-26,-25 0,0 26,25-26,-25 0,0 1,0-1,0 25,0-24,0-1,0 0,0-24,-25 24,25 1,-25-1,1-24,-1 24,0 1,-25-26,26 26,-1-1,-25 0,25 1,-24-1,24 25,-25-24,25 24,-24 0,24 25,0-25,-24 25,24-25,0 25,-25 0,26 0,-26 25,25-25,-24 0,24 25,0 0,-25 0,26-1,-1 1,0 0,0 25,0-25</inkml:trace>
  <inkml:trace contextRef="#ctx0" brushRef="#br0" timeOffset="250389.3214">4267 7640,'0'0,"-25"0,0 0,25 0,-25 25,1-25,24 24,-25-24,0 25,25 0,-25 0,0 0,1 24,24-24,-25 25,25-26,-25 26,25 0,-25-1,25 26,-25-26,25 1,0 0,0 24,0-24,0 24,0-24,0 24,25-24,-25 24,25-24,-25 24,25-24,0-1,-1 1,1 0,0-1,0 1,0-25,-1-1,1 26,0-25,0 0,0-1,-1-24,26 25,-25 0,0-25,-1 25,1-25,0 0,0 0,0 0,-1 0,1-25,0 25,25-25,-26 25,1-25,0 1,0-1,-25 0,25 0,-1 0,-24 1,25-26,-25 25,25 0,-25 1,0-26,0 25,25-25,-25 26,0-26,0 0,0 1,0-1,0 1,0-1,-25 0,25-24,0 24,-25-24,0 24,25-24,-24 24,24-24,-25 0,0 24,0 0,25-24,-25 24,1 25,-1-24,0 24,0 0,0 0,1 1,-1-1,0 0,0 0,0 25,-24 0,24-25,0 25,0 0,-24 0,24 0,0 0,0 25,1 0</inkml:trace>
  <inkml:trace contextRef="#ctx0" brushRef="#br0" timeOffset="251009.3569">5631 7764,'-25'-25,"0"25,1 0,-1-25,0 25,0 0,0 0,1 0,-1 0,0 0,0 25,0-25,1 25,-1 0,0-1,0 1,0 25,1-25,-26 24,25 1,0 0,1-1,-1 1,0-1,0 26,0-26,0 26,1-1,24 1,-25-1,0 0,25 1,-25-1,25 1,0-1,0 1,0-26,0 26,25-26,0 26,0-26,-25 1,24-1,1 1,0-25,0 24,0-24,24 0,-24 0,0-25,0 25,0-25,-1 0,1 0,25 0,-25-25,-1 25,1-25,0 0,0 0,0 1,-1-1,1-25,0 25,-25-24,25-1,0 1,-25 24,24-25,1 1,-25-1,0-24,0 24,25 0,-25 1,0-1,0-24,-25 24,0 0,1-24,-1 24,0 1,0-26,0 26,-24-1,-1 1,25-1,-24 0,-1 26,1-26,24 25,-25 0,1 1,24-1,0 25,0 0,0 0,0 0,1 0,-1 0,25 0</inkml:trace>
  <inkml:trace contextRef="#ctx0" brushRef="#br0" timeOffset="251595.3904">6102 7714,'0'-25,"25"25,-25-24,0-1,0 25,-25 0,25-25,-25 25,25 0,-24 0,-1 0,0 0,0 0,0 0,1 25,-1 0,0-1,0 1,0 0,1 0,-1 24,0 1,-25 24,26-24,-1 25,0-1,0 0,0 1,1 24,-1-25,25 26,0-1,-25-25,25 25,0 1,25-26,-25 25,25-24,-25-1,24 1,1-26,0 1,0-1,0 1,-1-25,1 24,0-24,0 0,0 0,24 0,-24-25,25 24,-26-24,1 0,25 0,-25 0,24-24,-24 24,0-25,25 0,-26 0,1-24,25 24,-25-25,-1 25,1-24,0-1,0 1,0-26,-1 26,1-26,0 26,0-26,-25 1,25-1,-25 1,0-1,0-24,0 25,0-25,0 24,0 1,-25-1,0 1,0 0,0-1,-24 25,24 1,-25 24,1-25,-1 26,25 24,-24-25,-1 25,0 0,26 0,-26 0,0 25,26-1</inkml:trace>
  <inkml:trace contextRef="#ctx0" brushRef="#br0" timeOffset="252185.4241">7219 7665,'0'-25,"0"25,0-25,-25 0,0 25,25 0,-25-25,25 25,-25 0,25 0,-25 0,25 0,-24 0,24 25,-25-25,0 25,25 0,-25 0,0-1,25 26,-24 0,-1-1,0 26,25-1,-25 1,0-1,1 0,24 26,-25-1,25-25,-25 25,25-24,0 24,0-25,0 1,0-1,0 1,0-26,25 1,-25 0,25-1,-1 1,-24-25,25 24,0-24,0 0,0 0,-25-1,24-24,1 25,0-25,0 0,0 0,-1-25,1 25,-25-24,25-1,0 0,0 0,0-24,-1-1,1 25,0-24,-25-1,25 0,0-24,-25 24,0-24,24-1,-24 1,0 0,0-1,0-24,0 0,0 24,-24-24,-1 25,0-25,-25 24,26 1,-26-1,0 26,1-1,-1 25,0-24,-24 49,24-25,1 25,-1 0,1 0,-1 0,0 25,26-1,-26 1</inkml:trace>
  <inkml:trace contextRef="#ctx0" brushRef="#br0" timeOffset="253233.4841">2902 9575,'-49'0,"24"0,0 0,-24 0,24 0,25 0,-25 24,0-24,25 0,0 0,0 0,0 0,0 0,0 0,0 25,25-25,0 0,-25 25,49-25,-24 0,25 25,-25-25,49 0,-24 25,-1-25,26 0,-1 0,-24 0,24 0,1 0,-1 0,0 0,-24 0,24 0,-24 0,0 0,24 0,-49 0,24 0,1 0,-25 0,0 24,0-24</inkml:trace>
  <inkml:trace contextRef="#ctx0" brushRef="#br0" timeOffset="253669.509">2952 10368,'0'0,"-25"0,25 0,0 0,0 0,0 0,0 0,0 0,0 0,0 0,25-24,-25 24,25 0,-25 0,25 0,-25-25,25 25,-1 0,1 0,-25 25,25-25,-25 0,25 24,-25 1,0 0,0-25,0 25,0 0,0-1,0 1,-25 25,25-50,-25 25,0-1,25 1,-24-25,-1 25,25-25,0 0,-25 0,25 0,0 0,0 0,0 0,0 0,0 0,0 0,0 0,0 0,25-25,-25 25,25 0,-25 0,24 0,1 0,0 0,0 0,0 0,-1-25,26 25,-25 0,0 0,-1 0,1 0,0 0,25 0</inkml:trace>
  <inkml:trace contextRef="#ctx0" brushRef="#br0" timeOffset="253977.5266">3498 10269,'0'0,"0"0,0 0,0-25,0 25,25-24,-25 24,0-25,24 25,1-25,-25 0,25 25,0-25,0 25,-25 0,24-24,1 24,0 0,0 0,-25 0,25 0,-25 0,24 24,-24-24,0 25,0 0,0-25,0 25,0 0,0-1,0 1,0 0,0 25,0-26,0 1,0 0,0 0,0 0,0-25,0 24,0 1,0-25,0 25,0-25,25 0,-25 25</inkml:trace>
  <inkml:trace contextRef="#ctx0" brushRef="#br0" timeOffset="254302.5452">4267 9847,'0'0,"0"0,0 0,0 0,0 0,0 0,0 0,0-24,0 24,25 0,-25 0,24 0,1 0,0-25,0 25,0-25,24 25,-24 0,25-25,-26 25,1-25,25 25,-25 0,-1-24,1 24,0 0</inkml:trace>
  <inkml:trace contextRef="#ctx0" brushRef="#br0" timeOffset="254657.5655">4292 10096,'0'0,"0"0,0 0,0 0,0 0,0 0,0 0,0-25,24 25,-24 0,0 0,25 0,-25-25,25 25,-25 0,25 0,-25-25,25 25,-1 0,-24 0,25 25,-25-25,0 25,25-25,-25 25,0-1,0 1,0 25,0-25,-25 24,25-24,-25 25,25-26,-24 26,-1-25,25 24,-25-24,25 0,0-25,0 25,0-25,0 25,0-25,0 0,0 0,0 0,25 0,-25 0,25 0,-25 0,24 0,1-25,0 25,0-25,0 0,-1 0,1 1</inkml:trace>
  <inkml:trace contextRef="#ctx0" brushRef="#br0" timeOffset="254930.5812">4589 10046,'0'0,"-25"0,25 0,0 0,0 0,0 0,0-25,25 25,-25 0,25 0,-25-25,0 25,25 0,0-25,-25 25,24 0,-24 0,25-24,-25 24,25 0,-25 24,0-24,25 25,-25-25,0 25,0 0,25 0,-25 0,0-1,0 26,0-25,0 0,0 24,0-24,0 0,0 0,0-1,0 1,24 0,-24-25,0 25</inkml:trace>
  <inkml:trace contextRef="#ctx0" brushRef="#br0" timeOffset="255173.5951">5110 9971,'0'25,"-25"-25,25 0,0 0,0 0,0 0,0 0,0 0,0 0,0 0,0-25,25 25,-25 0,25 0,-25 0,25 0,0 0,-1-24,1 24,0 0,-25-25,25 25,0 0,-1 0,1-25,0 25</inkml:trace>
  <inkml:trace contextRef="#ctx0" brushRef="#br0" timeOffset="255509.6143">5160 10195,'0'0,"0"0,0 0,0 0,0 0,0 0,0 0,0 0,25 0,-25 0,0-25,24 25,-24 0,25 0,-25 0,25 0,-25 0,25 0,-25 0,25 0,-25 0,0 25,24-25,-24 25,0-1,0 1,0 0,0 0,0 0,0-1,0 26,-24-25,24 0,0-1,0 1,0 0,0-25,0 25,0-25,0 0,0 0,0 25,0-25,24 0,-24 0,0-25,25 25,-25 0,25-25,-25 0,25 25,0-25,-25 1</inkml:trace>
  <inkml:trace contextRef="#ctx0" brushRef="#br0" timeOffset="255758.6285">5358 10096,'0'0,"0"0,0 0,0 0,0 0,0 0,0-25,25 25,-25 0,25-25,0 25,-25 0,24-25,1 25,-25 0,25 0,0 0,-25 0,25 25,-1-25,-24 0,0 25,25 0,-25-25,0 24,0 1,0 0,25 0,-25 0,0-1,0 1,0 0,0 0,25 0,-25-1,0 1,0-25</inkml:trace>
  <inkml:trace contextRef="#ctx0" brushRef="#br0" timeOffset="262227.9985">23366 8285,'0'0,"25"0,-25 0,0 0,0 25,25-25,-25 0,0 24,25-24,0 25,-25 0,24 0,1 0,-25 24,25-24,-25 25,0-26,0 26,0 0,0-26,0 26,-25 0,0-1,25-24,-24 25,-1-26,0 26,0-25,0 0,1 0,-1-25,0 24,0-24,25 0,-25 25,25-25,0 0,-24 0,24 0,0-25,0 25,0 0,0 0,0-24,0 24,0-25,0 25,24-25,-24 0,0 25,0-25,0 25,25-25,-25 1,0 24,0-25,0 25,0-25,0 25,0 0,0 0,0 0,0 0,0 0,0 0,0 0,0 25,0-25,-25 0,25 25,0-1,-24 1,24 0,-25 0,25 0,0 0,-25-1,25 1,0 0,0-25,0 25,0 0,0-25,0 24,0-24,0 25,25-25,-25 0,25 0,-25 0,24 0,1 0,-25 0,25 0</inkml:trace>
  <inkml:trace contextRef="#ctx0" brushRef="#br0" timeOffset="262590.0192">23689 8161,'0'-25,"0"25,0-25,0 25,0-25,0 25,-25-24,25 24,-25 0,0 0,1 0,-1 0,0 0,0 24,0-24,1 0,-1 25,0-25,0 25,0-25,1 0,-1 25,25-25,-25 0,25 0,0 0,0 0,0 25,0-25,0 0,0 24,0 1,0-25,25 25,-25 0,25 0,-25-1,24 1,-24 0,25 25</inkml:trace>
  <inkml:trace contextRef="#ctx0" brushRef="#br0" timeOffset="268608.3635">10294 14585,'-25'0,"1"0,-26-25,25 25,0 0,-24 0,-1-24,25 24,-24 0,-1 0,1-25,-1 25,0 0,26 0,-26 0,0 0,1 0,-1 0,1 25,-1-25,25 0,-24 24,-1 1,0-25,1 25,-1 0,0 0,1 24,-26-24,26 25,-1-26,1 26,-1 0,0-1,1 1,-1-1,1 26,-1-26,25 1,-24 0,24-1,0 1,0 0,0-1,25 1,0-1,0 1,0 0,0-1,0 1,25-1,-25 1,25 0,0-26,0 26,-1 0,26-1,-25 1,0-1,24-24,-24 25,25-1,-26 1,26-25,0 25,-1-26,1 26,-1-25,1 0,24-1,-24 1,0 0,24 0,-24-25,24 0,-24 0,-1 0,26 0,-26 0,1-25,24 0,-24 0,0 1,-1-1,26 0,-26-25,1 26,-25-26,24 25,1-25,-25 1,24 24,-24-25,0 1,0-1,0 1,-1-1,-24 0,25 1,0-26,-25 26,0-26,25 26,-25-1,0-24,0 24,0 1,-25-26,25 25,-25 1,0-1,-24 25,24-24,-25-1,1 25,-1 1,-24-26,-1 25,1 25,-1-25,1 1,-25 24,0-25,-1 25,1 0,0 25,0-25,-1 24,1 1,0 0</inkml:trace>
  <inkml:trace contextRef="#ctx0" brushRef="#br0" timeOffset="271041.5026">3696 8310,'0'0,"0"0,0 0,0 0,0 0,0-25,0 25,0 0,0 0,0 0,0 0,0 0,0 0</inkml:trace>
  <inkml:trace contextRef="#ctx0" brushRef="#br0" timeOffset="271446.5258">4044 9748,'0'0,"0"0,0 0,0 0,0 0,0 0,0 0,0 0,0 0,0 0,0 0,0 0,0 0,0 0,0 0,0 0,0 0,0 0,0 0,0 0,0 0,-25 0,25 0,0-25,0 25,0 0,0 0,0 0</inkml:trace>
  <inkml:trace contextRef="#ctx0" brushRef="#br0" timeOffset="273889.6655">13246 9723,'0'0,"0"0,0 0,0 0,0 0,0 0,0 0,0 0,25 0,-25 0,25 0,-25 0,24 0,1 0</inkml:trace>
  <inkml:trace contextRef="#ctx0" brushRef="#br0" timeOffset="274278.6878">14586 9723,'0'0,"0"0,0 0,0 0,0 0,0 0,-25 0,25 0,0 0,0 0,0 0,0 0,0 0,25 0,-25 0,24 0,-24 0,25 0,0 0,0 0,0 0,-1 0,26-24,0 24,-1 0</inkml:trace>
  <inkml:trace contextRef="#ctx0" brushRef="#br0" timeOffset="274493.7001">16471 9599,'24'0,"-24"0,0 0,0 0,25 0,-25 0,0 0,0 0,25 0,-25-24,25 24,0 0,-1 0,1 0,0-25,0 25</inkml:trace>
  <inkml:trace contextRef="#ctx0" brushRef="#br0" timeOffset="274694.7116">17909 9550,'25'0,"-25"0,0 0,25 0,-25 0,25 0,-25 0,25 0,-25 25,24-25,1 0,0 0,0 0,24 24,-24-24,25 0,-25 0,24 0</inkml:trace>
  <inkml:trace contextRef="#ctx0" brushRef="#br0" timeOffset="275765.7729">20117 12452,'-25'-25,"25"25,0-25,-25 25,25-24,0 24,0-25,0 25,0-25,0 0,0 25,25-25,-25 25,25 0,0-24,0 24,-1 0,1 0,0 0,25 0,-26 0,1 24,0 1,0 0,-25 0,25 0,-25-1,0 1,0 25,0-1,-25-24,25 25,-25-1,0 1,0 0,1-26,-1 26,0-25,-25 0,26 24,-1-49,0 25,0 0,0-25,25 0,-24 0,-1 0,25 0,-25 0,25-25,-25 25,25-25,0 25,0-25,25 25,-25-24,0 24,25-25,0 25,-1 0,1 0,-25 0,50 0,-25 0,-1 0,1 0,0 25,0-25,0 0,-1 24,1-24,0 0,0 0,0 25,-1-25,1 0</inkml:trace>
  <inkml:trace contextRef="#ctx0" brushRef="#br0" timeOffset="276089.7914">20787 12229,'0'0,"-25"-25,25 25,-25 0,25 0,0 0,-25 0,25 0,0 0,0 0,0 0,0 0,0 0,25 0,-25 0,0 0,25 0,-25 0,25-25,-1 25,1 0,0 0,-25 0,25 0,0 0,0 0,-25 0,24 0,1 25,-25-25,25 25,0-25,-25 25,25-1,-25 1,24 25,-24-25,0-1,25 26,-25-25,0 24,0 1,0-25,0 0,0 24,0-24,0 0,0 0,0-1,0-24,0 25,0-25,0 25,0-25</inkml:trace>
  <inkml:trace contextRef="#ctx0" brushRef="#br0" timeOffset="276265.8015">20936 12626,'-25'0,"25"0,0 0,0 0,0 0,0 0,0-25,0 25,0 0,0 0,25-25,-25 25,24 0,1-25,0 25,0-25,0 25,24-24,-24 24,0 0</inkml:trace>
  <inkml:trace contextRef="#ctx0" brushRef="#br0" timeOffset="276617.8216">20365 13444,'-25'50,"0"-25,1-1,-1-24,0 25,25-25,0 25,0-25,0 0,0 0,25 0,-25 0,49-25,-24 25,0-25,25 1,-1-1,26 0,-26 0,26-24,24-1,-25 25,26-24,-1-1,-25 25,25-25,1 26,-26-1,0 0,1 0,-1 0,-24 25,-25-24,24 24,-24 0,-25-25,25 25,-25 0,0 0,0 0,0 0,0 0,0 0,0 0,0 0,0 0,0 0,0 0,0 0,0 0,0 0,0 0,0 0,-25 0,25-25,0 25</inkml:trace>
  <inkml:trace contextRef="#ctx0" brushRef="#br0" timeOffset="281370.0934">14660 5779,'0'0,"0"0,0 25,-25-25,25 0,0 0,0-25,0 25,0 0,0 0,0 0,0 0,0 0,0 0,0 0,0 0,0 0,25 25,-25-25,25 0,0 0,-1 0,1 25,0-25,0 0,0 0,-1 0,1 0,0 0,0 0</inkml:trace>
  <inkml:trace contextRef="#ctx0" brushRef="#br0" timeOffset="282830.1769">14734 4068,'0'0,"0"0,0 0,0 0,0 0,0 0,25 0,-25-25,25 25,-25 0,25 0,0-25,-1 25,1 0,0 0,0-24,0 24,-1 0,1 0,0-25,0 25</inkml:trace>
  <inkml:trace contextRef="#ctx0" brushRef="#br0" timeOffset="283299.2037">14710 4118,'0'0,"0"0,0 0,0 0,0 0,0 0,0 0,0 0,0 0,0 0,0 0,0 0,0 0,0 0,0 24,0-24,0 0,0 25,0-25,0 25,-25 0,25 0,0-1,0-24,0 25,0 0,-25 0,25-25,0 25,0-25,0 24,0-24,0 25,0-25,0 0,0 0,0 25,0-25,0 0,0 0,0 0,0 0,0 0,0 0,0 0,25 0,-25-25,25 25,-25 0,24 0,-24 0,25-25,-25 25,25 0,0-24,0 24,-25 0,24 0,1 0,0 0,-25 0,25 0,0 0,-1 24,-24-24,25 0,0 25,-25-25,0 25,25 0,-25-25,0 25,0-1,0-24,0 25,0 0,-25-25,25 25,-25-25,0 25,25-25,-24 24,-1-24,0 25,0-25,0 0,1 0,-1 0,0 0,0 0</inkml:trace>
  <inkml:trace contextRef="#ctx0" brushRef="#br0" timeOffset="288303.49">13742 6325,'-25'0,"25"0,0 0,0 0,0 0,0 0,0 0,0 0,0 0,0 0,25 0,-25 0,25 0,0 0,-25 0,25 0,-1 0,1 0,0-25,25 25,-26 0,1 0,0 0,0-24,0 24,-1 0</inkml:trace>
  <inkml:trace contextRef="#ctx0" brushRef="#br0" timeOffset="288555.5044">13866 6102,'0'0,"0"0,0 0,0 0,0 0,0 0,0 0,0 0,0 0,0 25,0-25,0 25,0-1,0 1,0 0,25 0,-25 24,0-24,0 0,0 25,0-26,25 26,-25-25,0 0,0-1,0 1,25 0,-25 0,0 0,0-25,24 24</inkml:trace>
  <inkml:trace contextRef="#ctx0" brushRef="#br0" timeOffset="289244.5438">14437 6300,'-25'0,"25"-24,0 24,-25-25,25 25,0-25,0 25,0-25,0 25,0-25,0 25,0 0,0-24,0 24,0-25,25 25,-25 0,25 0,-25 0,24 0,1 0,0 0,-25 0,25 0,0 0,-25 25,25-1,-25-24,0 25,24 0,-24 0,0-25,0 25,0-1,-24 1,24 0,-25 25,0-26,0 1,25-25,-25 25,0 0,25-25,-24 0,24 25,0-25,0 0,0 0,0 0,0 0,0 0,0 0,0 0,0 0,0 0,0 0,24 0,-24 0,25-25,-25 25,25 0,-25 0,25 0,0 0,-25 0,25 0,-1-25,1 25,-25 0,25 0</inkml:trace>
  <inkml:trace contextRef="#ctx0" brushRef="#br0" timeOffset="289592.5637">14834 6127,'0'-25,"0"25,0 0,0-25,0 25,0-25,0 25,24-24,-24 24,0 0,25-25,-25 25,25 0,0 0,-25-25,25 25,-1 0,-24 0,25 25,-25-25,25 0,-25 25,25-25,-25 24,0-24,0 25,0 0,0 0,-25 0,25-1,-25 26,0-25,1 0,24-1,-25 1,25-25,-25 25,25 0,0-25,0 0,0 0,0 0,0 0,0 0,0 0,25 0,-25 0,25 0,-1-25,1 25,0 0,25-25,-26 25,1-25,25 25,-25-24,24 24,-24-25,25 25</inkml:trace>
  <inkml:trace contextRef="#ctx0" brushRef="#br0" timeOffset="289967.5852">14213 6846,'-24'0,"-1"25,25-25,-25 0,0 0,25 0,0 0,0 0,0 0,0 0,0 0,25 0,-25 0,25 0,0 0,24-25,-24 25,25-25,-1 0,26 25,-1-24,1-1,-1 0,0 0,26 0,-26 1,25-1,-24 0,24 0,-25 0,1 1,-26 24,26-25,-26 0,-24 25,25-25,-26 25,1 0,-25 0,25-25,-25 25,0 0,0 0,0 0,0 0,0 0,-25 0,25 0,0 0,0 0,0 0,0 0</inkml:trace>
  <inkml:trace contextRef="#ctx0" brushRef="#br0" timeOffset="291071.6483">14958 5655,'-25'0,"-25"0,1 0,-1 0,25 0,-24 0,-1 0,0 25,26-25,-26 25,0-25,1 25,24 0,-25-1,25 1,-24 0,24 0,0 0,0 0,1-1,-1 26,0-25,25 24,-25 1,25-25,-25 24,25 1,-24 0,24-1,0 1,0 24,0-24,0-1,24-24,-24 25,25-1,-25-24,25 25,0-25,0-1,-1 26,1-25,0 0,0-25,24 25,-24-1,25-24,-1 25,-24-25,25 0,0 0,-26-25,26 25,0-24,-1 24,-24-25,25 0,-1 0,1 0,-25 0,24 1,1-26,-25 25,24 0,1 1,-25-26,24 25,-24-24,0 24,0-25,-1 25,1-24,0-1,0 1,-25 24,0-25,0 1,0 24,0-25,-25 1,0 24,25 0,-25 0,-24 0,24 1,0-1,-24 25,24-25,-25 25,25 0,-24 0,-1 0,1 0,-1 0,25 25</inkml:trace>
  <inkml:trace contextRef="#ctx0" brushRef="#br0" timeOffset="291407.6675">15181 6945,'0'0,"0"0,0 0,0 0,25 25,-25-25,0 25,24-25,1 25,-25-25,25 25,0-25,-25 24,25-24,-1 0,1 25,-25-25,25 0,0 0</inkml:trace>
  <inkml:trace contextRef="#ctx0" brushRef="#br0" timeOffset="291608.679">15305 6821,'0'0,"0"0,0 0,0 0,0 0,0 0,0 0,25 0,-25 0,0 0,24 0,1 0,-25 0,25 25,0-25,0 0,-25 25,24-25,1 25,0-25,-25 0,25 25,0-25</inkml:trace>
  <inkml:trace contextRef="#ctx0" brushRef="#br0" timeOffset="291919.6968">15702 6945,'0'0,"0"0,0 0,0 0,0 25,0-25,0 0,0 0,0 25,25-25,-25 25,24-25,-24 25,25-1,-25 1,25-25,-25 25,25 0,-25 0,25-1,-25 1,24 0,-24-25,0 25,25-25,-25 25,0-25,25 0,-25 0,0 0,0 0,25 0,-25 0,0 0,0-25,25 25,-25-25,24 0,-24 0,0-24,25 24,-25 0,0-24,25-1,-25 25,0 0,0-24,0 24,25 0,-25 0</inkml:trace>
  <inkml:trace contextRef="#ctx0" brushRef="#br0" timeOffset="304887.4385">5904 4713,'-25'0,"25"-25,-25 25,25-25,-25 25,25-25,-24 25,-1 0,25-24,-25 24,0 0,25 0,-25 0,1 24,-1-24,0 0,25 25,-25-25,0 25,1-25,-1 25,0 0,0-1,25 1,-25 0,1 25,-1-25,0 24,25 1,-25-25,25 24,-25 1,1 24,24-24,0-1,-25 1,25 0,0-1,0 1,0-1,0-24,0 25,0-1,0-24,25 25,-25-25,24-1,-24 26,25-25,0 0,-25 0,25-1,0 1,-1-25,1 25,0 0,0-25,0 25,-1-25,1 0,0 0,0 0,0 0,24-25,-24 0,0 25,0-25,-1-24,1 24,0 0,25 0,-26-25,1 1,0 24,0-25,-25 1,25-1,-1 1,1-1,-25 0,25 26,-25-26,25 0,-25 1,0-1,0 1,0-1,0 0,0 1,-25-1,25 1,-25-1,0 0,1 1,-1 24,0-25,0 25,0-24,-24 24,24 0,0 0,-24 25,24-24,-25 24,25 0,1 0</inkml:trace>
  <inkml:trace contextRef="#ctx0" brushRef="#br0" timeOffset="306716.5431">10468 4862,'-25'25,"25"-1,-25 1,25 0,-24 25,24-26,-25 26,25-25,-25 24,25-24,0 25,-25-25,25 24,0-24,0 25,0-26,0 1,25 25,-25-25,0-1,25 1,-25-25,25 25,-25 0,24-25,1 25,0-25,-25 0,25 0,0 0,-1 0,1 0,0-25,0 25,0-25,-1 25,1-25,0 0,0 1,-25-1,25 0,-1 0,1 0,0-24,0 24,-25 0,25 0,-1-24,1 24,-25 0,25-24,-25 24,25-25,-25 25,0-24,0 24,-25-25,25 26,-25-1,0-25,1 25,-1 0,-25 1,25-1,-24 0,24 0,-25 0,1 25,-1-24,25 24,-24 0,-1 0,1 0,-1 24,0-24,25 25,-24 0</inkml:trace>
  <inkml:trace contextRef="#ctx0" brushRef="#br0" timeOffset="307588.593">8459 4614,'-25'-25,"0"25,0 0,25 0,-24 0,-1 25,0-25,0 24,0 1,1-25,-1 25,0 0,0 24,0-24,-24 0,24 25,0-1,0 1,0 0,1-1,-1 26,0-1,25-24,-25 24,0 0,25 1,0-1,0 1,0-26,0 1,0-1,0 1,25 0,0-25,-25-1,25 1,0 0,-1 0,1-25,0 25,0-25,0 0,-1 0,26 0,-25 0,0 0,24-25,-24 25,0-25,25 0,-26 0,1-24,25 24,-25-25,24 1,-24-1,0 0,0 1,-1-1,1-24,0 24,0 1,0-26,-25 26,0-1,0 0,0 1,-25-1,0 1,0-1,0 0,-24 1,-1-1,-24 25,24-24,-24 24,24 0,-24 25,-1-25,26 25,-26 0,26 0</inkml:trace>
  <inkml:trace contextRef="#ctx0" brushRef="#br0" timeOffset="308499.6451">3324 4564,'0'0,"-25"25,1 0,-1-25,25 24,-25 26,0-25,0 0,25 24,-24 1,24 0,0-1,0 1,0 24,0 1,0-26,0 26,24-1,-24 0,25-24,0 24,0-24,24 0,-24-1,0 1,0-1,24-24,-24 0,0 0,0-25,0 25,-1-25,1 25,0-25,0 0,0 0,-1-25,1 25,0-25,-25 25,25-25,0 0,-1-24,1 24,0 0,0-25,0 1,-1-1,1 1,-25-1,25 0,0 1,-25-26,0 26,0-1,0 1,0-1,-25 0,0 1,0-1,-24 1,24-1,-25 25,1 0,-1-24,1 24,-1 25,0-25,1 25,-1 0,1 0,-1 0,0 0,1 0,-1 25,25 0</inkml:trace>
  <inkml:trace contextRef="#ctx0" brushRef="#br0" timeOffset="318015.1894">14511 5779,'0'0,"0"-24,0 24,0 0,0 0,0 0,0 0,0 0,0 0,0 0,0 0,0 0,0-25,0 25,0 0,0 0,0 0,0 0,0 0,0 0,0 0,0 0,0 0,0 0,0 0,0 25,0-25,0 0,0 0,0 0,0 0,25 24,-25-24,0 25,0-25,25 0,-25 25,0-25,25 0,-25 25,24-25,-24 0,25 0,-25 0,25 0,-25 0,25 0,-25 0,25-25,-1 25,1-25,0 25,-25-25,25 1,0 24,-1-25,1 0,0 25,0-25,0 25,-25-25,24 25,1-24,0 24,-25 0,25 0,0 0,-1 0,-24 0,25 24,0-24,-25 0,25 25,0-25,-25 25,24-25,-24 25,25-25,-25 25,25-1,-25-24,25 25,0-25,-25 25,24-25,-24 0,25 25,-25-25,25 0,-25 0,25 0,-25 0,25 0,-1 0,1 0,0-25,0 25,0-25,-1 0,1 25,0-24,0 24,0-25,0 25,-1 0,1-25,0 25,0 0,-25 0,25 0,-25 0,24 0,-24 0,25 0,-25 25,25-25,-25 0,25 0</inkml:trace>
  <inkml:trace contextRef="#ctx0" brushRef="#br0" timeOffset="319391.2681">4788 5779,'0'0,"0"0,0 0,0 0,0 0,0 0,0 0,0 0,0 0,0 0,0 0,24 0,-24 0,25 0,-25 0,25 0,0 0,0 0,-25 0,24 0,1 0,0 0,0-24,-25 24,25 0,0 0,-25 0,24 0,-24 0,0 0,0 0,0 0,0 0,0 24,-24-24,-1 0,25 0,-25 25,0-25,0 0,0 0,1 25,-1-25,0 0,25 0,-25 0,25 0,0 0,0 0,0 0,0 0,0 0,0 0,0 0,0 0,25 0,-25 0,25 0,0 0,-1 0,1-25,25 25,-25 0,0 0,-1 0,26-25,-25 25,24 0</inkml:trace>
  <inkml:trace contextRef="#ctx0" brushRef="#br0" timeOffset="320372.3242">9947 5755,'0'0,"0"0,0 0,0 0,0 0,0 0,25 0,-25 24,0-24,25 0,-25 0,24 0,1 0,0 0,0 0,0 0,-1 0,1 0</inkml:trace>
  <inkml:trace contextRef="#ctx0" brushRef="#br0" timeOffset="321781.4048">14461 3076,'0'-25,"-24"25,24-25,0 25,0-25,0 25,0-24,0 24,0 0,0-25,0 25,0 0,0 0,0 0,24 0,-24 0,0 25,25-25,0 24,-25 1,25 0,0 0,0 0,-25 24,24-24,1 25,-25-26,25 26,0-25,-25 0,25 24,-25-24,0-25,24 25,-24 0,25-25,-25 24,0-24,0 0,25 0,-25 0,0 0,0-24,25 24,-25-25,0 25,25-25,-25-25,24 26,-24-1,0-25,25 25,-25-24,0 24,0-25,25 1,-25 24,0 0,25 0,-25 1,0-1,0 0,0 25,0-25,0 25,0 0,0 0,0 0,25 0,-25 0</inkml:trace>
  <inkml:trace contextRef="#ctx0" brushRef="#br0" timeOffset="322156.4262">15404 2927,'0'0,"0"0,0 0,0 0,0 0,0 0,0 0,0 0,0 0,0 0,0 25,0-25,0 25,0-1,0 1,25 0,-25 0,0 24,0-24,0 25,25-25,-25-1,0 26,0-25,0 0,0-1,0 1,24 0,-24-25,0 25,0-25,0 0,0 0,25 0,-25 0,0 0,0 0,0 0,25-25,-25 0,25 0,-25 1,25-1,-25 0,24-25,-24 26,25-26,-25 0,25 26,0-26,-25 25,25-24,-25 24,25 0,-25 0,0 25,24-25,-24 25,0 0,0 0,0 0,25 0</inkml:trace>
  <inkml:trace contextRef="#ctx0" brushRef="#br0" timeOffset="328366.7815">13618 3671,'0'0,"-25"0,25 0,-24 0,24 0,0 0,-25 0,25 0,0 0,0 0,-25 0,25 0,0 0,0 0,0 0,0 0,0 0,0 0,0 0,0 0,25 0,-25 0,25 0,-25 0,24 0,26 0,-25 0,0 25,24-25,1 0,-1 0,-24 0,25 0,-1-25,1 25,0 0,-1 0,1 0,-1 0,1 0,-25 0,24-25,-24 25,25 0,-25 0,-1 0,1-25,-25 25,25 0,-25 0,0 0,0 0,0 0,0 0,0 0,0 0</inkml:trace>
  <inkml:trace contextRef="#ctx0" brushRef="#br0" timeOffset="331930.9853">16173 3398,'-25'0,"25"0,0 0,0 0,0 0,-25 0,25 0,0 0,0 0,0 0,0 0,0 0,0 0,0 0,0 0,0 0,0 0,0 0,0 0,0 0,25 0,-25 0,0 0,25 0,0 0,-25 0,25 0,-1 0,1 0,25 0,-25 0,-1 0,1 0,25 0,-25 0,-1 0,1 0,25-25,-25 25,-1 0,1 0,0 0,-25 0,25 0,-25 0,0 0,0 0,0 0,0 0,0 0,0 0,0 0,0 0,0 0,0 0,0 0,0 0</inkml:trace>
  <inkml:trace contextRef="#ctx0" brushRef="#br0" timeOffset="334683.1427">16917 2753,'0'0,"-25"0,25 0,-24 0,24 0,0 0,0 0,0 0,0-24,0 24,0 0,0 0,0 0,0 0,0 0,0 0,0 0,0 0,0 0,0 0,0 0,24 0,-24 0,25 0,0 0,0 0,0 0,-1 0,1 0,0 0,25 0,-26 0,1 24,0-24,0 0,-25 0,25 0,-1 0,-24 25,25-25,-25 0,0 0,0 25,0-25,0 25,0-25,0 25,0-25,-25 24,25 1,-24 0,-1 0,0 0,0-1,0 1,1 0,-1 0,0 0,25-1,-25 1,0 0,1 0,24 0,-25-1,25 1,0-25,-25 25,25 0,0-25,0 25,0-25,0 0,0 24,25-24,-25 0,25 0,-1 0,-24 0,25 0,0 0,25 0,-26 0,1 0,0-24,25 24,-26 0,26 0,-25 0,0-25,24 25,-24 0,0 0,0 0,-25 0,24 0,-24 0,0 0</inkml:trace>
  <inkml:trace contextRef="#ctx0" brushRef="#br0" timeOffset="337011.2759">17835 3373,'0'0,"-25"0,25 0,0 0,-25 0,25 0,0 0,0 0,0 0,-24 0,24 0,0 0,0 0,0 0,0 0,0 0,0 0,0 0,0 0,0 0,0 0,0 0,0 0,0 0,0 0,0 0,0 0,0 0,0 0,0 0,0 0,0 0,0 0,0 0,24 0,-24 0,25 25,0-25,-25 0,25 0,0 0,-1 0,26 0,-25 0,0 0,-1 0,1 0,0-25,0 25,0 0,-1 0,-24 0,25 0,-25 0,0 0,0 0,0 0,0 0,0 0,0 0,0 0,0 0,0 0,0 0,0 0</inkml:trace>
  <inkml:trace contextRef="#ctx0" brushRef="#br0" timeOffset="338975.3882">18356 2753,'0'-24,"0"24,-25-25,25 25,0-25,0 25,0 0,0 0,0-25,0 25,0 0,0 0,0 0,0 0,0 25,0-25,0 25,0-25,25 25,-25-1,25 1,-25 25,0-25,0-1,0 26,24-25,-24 0,0 24,0-24,0 0,0 0,0-1,0 1,0 0,25-25,-25 25</inkml:trace>
  <inkml:trace contextRef="#ctx0" brushRef="#br0" timeOffset="339299.4068">18405 3101,'0'-25,"0"25,25-25,-25 25,25-25,-25 25,25 0,0-25,-25 25,24 0,1-24,0 24,0 0,0-25,-1 25,1-25,0 25,0 0,0-25,-1 25,-24-25,25 25,0-24,-25 24,25 0,-25-25,0 0,0 25,0-25,0 0,0 25,-25-24,25-1,-25 0,25 0,-25 0,25 25,-24-25,24 25,-25 0,25-24,0 24,0 0,0 24,0-24,0 25,0 0,0 0,0 0,0 24,0-24,0 25,25-1,-25 1,0 0,24-26,-24 26,0 0,25-26,-25 26,0 0,0-26</inkml:trace>
  <inkml:trace contextRef="#ctx0" brushRef="#br0" timeOffset="341723.5454">19497 2704,'25'0,"-25"-25,0 0,0 0,0 0,0 25,-25-24,25-1,0 25,-25 0,25-25,-25 25,25 0,-25 0,25 0,-24 25,-1-25,25 25,-25-1,0-24,0 25,25 0,-24-25,24 25,0 0,0 0,0-25,0 24,0 1,24-25,-24 25,25-25,0 25,0-25,0 25,-1-25,1 24,0-24,0 25,0-25,24 25,-24-25,0 0,0 25,-25-25,24 25,1-25,-25 0,25 24,-25-24,0 25,0-25,0 25,0-25,-25 25,25-25,-25 0,25 25,-24-25,-1 0,0 24,0-24,0 0,-24 0,24-24,0 24,0 0,-24-25,24 25,0-25,0 25</inkml:trace>
  <inkml:trace contextRef="#ctx0" brushRef="#br0" timeOffset="343187.6292">3473 5705,'-25'0,"25"0,0 0,0 0,25 0,-25 0,0 0,25 25,-25-25,25 0,-1 0,26 0,-25 0,0-25,24 25,1 0,-1-25,1 25</inkml:trace>
  <inkml:trace contextRef="#ctx0" brushRef="#br0" timeOffset="344596.7098">20191 2778,'0'0,"0"0,0 0,0 0,0 0,0 0,0 0,0 0,0 25,0-25,0 25,0 0,0-1,0 1,0 0,0 0,0 0,0 24,0-24,0 0,0 0,0-1,0 1,0-25,0 25,0-25,0 25,0-25,0 0,0 0,0 0,0 0,-24 0,24 0,0-25,-25 25,25-25,0 0,-25 1,25-1,0 0,0 0,0-24,-25-1,25 25,0-24,0-1,0 25,0-24,0-1,25 25,-25-25,25 26,0-1,-1 0,1 0,0 0,0 25,0-24,-1 24,1 0,25 0,-25 0,-1 0,1 0,-25 24,25-24,0 0,-25 25,0-25,0 25,0-25,0 25,0 0,0-25,-25 24,0 1,0 0,1 0,-1 0,0-25,0 25,-24-1,49-24,-25 25,0-25,25 0,0 0,0 0,0 0,0 0,25 25,-25-25,25 0,-1 25,1-25,25 25,-25-25,24 24,1-24,-25 25,24-25,1 25,-1-25,1 25,24-25,-24 25,0-25,-1 24</inkml:trace>
  <inkml:trace contextRef="#ctx0" brushRef="#br0" timeOffset="346499.8186">13395 4217,'25'0,"-1"0,1 0,0-25,0 25,0 0,0 0,24-25,-24 25,25 0,-1-25,1 25,-1-24,1 24,0-25,24 25,0-25,-24 25,24-25,1 0,-1 25,1-24,-1-1,1 25,-1-25,25 0,-24 25,-1-25,0 25,1-24,-1-1,25 25,-24-25,-1 25,1-25,-1 0,0 25,1-24,-1 24,1-25,-1 25,1 0,-1-25,0 25,26-25,-26 25,0-25,1 25,-1-25,1 25,-1-24,1 24,-1 0,0-25,1 25,-1 0,1-25,-1 25,0-25,1 25,-1 0,25-25,-24 25,-1 0,1-24,24 24,-25-25,1 25,-1 0,25 0,-24-25,-1 25,1 0,24-25,-25 25,1 0,-1 0,0-25,1 25,-1 0,1 0,-1-24,1 24,-1 0,0 0,1 0,-1 0,1 0,-1 0,-24-25,24 25,-24 0,24 0,-24 0,-1 0,26 0,-26 0,1 0,0 0,-1 0,1 0,-1 0,-24 0,25-25,-25 25,-1 0,1 0,0 0,0-25,0 25,-1 0,1 0,0-25,-25 25,25-24,-25 24,25-25,-25 25,24-25,-24 0,25 0,-25 1,25-1,-25 0,25 0,-25 0,0 1,25-1,-25 0,0 0,24-24,-24 24,0 0,25-25,-25 26,25-26,-25 0,25 25,0-49,-25 24,25 1,-25-1,24-24,-24 24,25 1,-25-1,0 0,0 1,0 24,0-25,0 26,0-1,0-25,0 25,0 1,0 24,0-25,-25 0,25 0,0 0,-24 25,24-24,-25-1,25 0,-25 25,0-25,0 0,0 25,1-25,-1 25,0-24,-25 24,26 0,-26-25,0 25,1 0,-1 0,1 0,-26 0,1 0,24 0,-24 0,-25 0,24-25,-24 25,24 0,-24 0,0 0,-25 0,25 25,-25-25,25 0,-25 0,0 25,-1-25,1 24,-24-24,24 25,0-25,-25 25,25 0,-25-25,25 25,-25 0,25-1,-25 1,25 0,0 0,0 0,0-1,0-24,0 25,0 0,0 0,25 0,-25-1,0 26,25-25,-25 0,24-1,1 1,-25 0,25 0,0 0,24-1,-24 1,0 0,24-25,1 25,0 0,-1-1,1 1,24-25,-24 25,-1 0,26-25,-26 25,26-1,-1-24,-24 25,24 0,0-25,1 25,-26 0,26-25,24 24,-25 1,1 0,-1-25,25 25,-24 0,24-25,-25 25,25-25,1 24,-1-24,0 25,0-25,0 25,1-25,24 25,-25-25,0 25,25-25,-25 0,25 24,-25-24,25 25,-24-25,24 25,0-25,0 25,-25-25,25 25,0-25,0 24,0 1,0 0,0 0,25 0,-25-1,0 1,0 25,0-25,24 24,-24 1,0-1,0 1,0 0,0-1,0 26,0-1,0 1,25-1,-25 25,0-24,25 24,-25-25,25 1,24-1,-24 0,0-24,25 24,-1-24,1 0,0-1,-1-24</inkml:trace>
  <inkml:trace contextRef="#ctx0" brushRef="#br0" timeOffset="348972.9601">21580 3101,'0'24,"-24"26,24-25,0 24,-25-24,25 25,0-25,0-1,0 1,0 0,0-25,25 25,-1-25,1 0,0-25,25 25,24-25,0 0,1 1,24-26,0 0,25 26,0-26,0 0</inkml:trace>
  <inkml:trace contextRef="#ctx0" brushRef="#br0" timeOffset="365559.9088">22746 1984,'0'0,"0"0,-25 0,25 0,-24 0,-1 25,0-25,0 0,0 25,-24 0,24-25,-25 25,1-1,-1 1,-24 0,24 0,1 0,-1-1,0 1,1 0,-1 0,0-25,26 25,-1-25,0 24,0-24,0 0,25 0,-24 0,24 0,0 0,0 0,0-24,0 24,0 0,0-25,0 25,0-25,0 25,24-25,-24 0,25 25,-25-24,0-1,25 25,-25-25,0 25,25 0,-25 0,0 0,0 0,0 0,0 0,0 0,0 0,0 0,0 0,0 25,0-25,0 25,0-25,-25 24,25 1,0 0,0 0,-25 24,25-24,0 0,-25 0,25-25,0 25,0-1,0-24,0 25,0-25,25 25,-25-25,25 25,0-25,0 0,24 0,1 0</inkml:trace>
  <inkml:trace contextRef="#ctx0" brushRef="#br0" timeOffset="373737.3765">21605 6970,'0'-25,"0"25,0 0,25-24,-25 24,0-25,25 25,0-25,-1 25,1 0,0-25,0 25,24-25,-24 25,25-25,-1 25,-24-24,25 24,0-25,-26 25,1-25,0 25,0 0,-25 0,0 0,0 0,0 0,0 0,-25 0,0 0,0 0,1 25,-1-25,0 0,0 0,0 25,0-25,1 0,24 0,-25 0,25 24,0-24,0 0,0 25,0-25,0 25,0 0,0 0,0 24,0-24,0 25,0-25,0 24,25 1,-25-25,0 24,0-24,0 25,0-26,0 1,0 0,0 25,0-26,0-24,0 25,-25 0,25-25</inkml:trace>
  <inkml:trace contextRef="#ctx0" brushRef="#br0" timeOffset="373864.3838">21754 7516,'0'0,"-25"0,25 0,0-25,0 25,0 0,0 0,0 0,0 0,0 0,25 0,-25 0,25 0,0 0,-1-25,26 25,0 0,-26-25,51 25,-25-24,-1-1</inkml:trace>
  <inkml:trace contextRef="#ctx0" brushRef="#br0" timeOffset="374751.4345">22225 11708,'-24'0,"24"-25,-25 25,25 0,0-25,-25 25,25 0,0-25,25 25,-25 0,25-24,-25 24,24-25,26 25,-25-25,0 25,24-25,1 0,-1 1,1 24,-25-25,24 25,-24-25,25 25,-25-25,-1 25,-24 0</inkml:trace>
  <inkml:trace contextRef="#ctx0" brushRef="#br0" timeOffset="374932.4449">22349 11559,'0'0,"-24"25,24-25,0 0,0 0,0 0,0 25,0-25,24 24,-24-24,0 25,0 0,0 0,25 0,-25-1,0 1,0 25,0-25,0-1,0 1,0 0,0 25,0-26,0 1,0 0</inkml:trace>
  <inkml:trace contextRef="#ctx0" brushRef="#br0" timeOffset="375111.4551">22473 11683,'0'-25,"0"0,0 1,0-1,0 25,0-25,0 25,0 0,0 0,0 0,25 0,-25 25,0-25,0 25,0 24,0-24,0 0,25 0,-25-1,0 1,0 25,0-25,0-1,0 1,0 0</inkml:trace>
  <inkml:trace contextRef="#ctx0" brushRef="#br0" timeOffset="375291.4654">22250 12254,'-25'0,"1"24,24-24,-25 0,25 0,-25 0,25 0,0 0,0 0,0 0,0 0,0 0,25 0,0-24,-1 24,1-25,0 25,25-25,-1 0,1 0,24 0,1-24,-1 24,0-25,1 26,-1-26</inkml:trace>
  <inkml:trace contextRef="#ctx0" brushRef="#br0" timeOffset="376163.5153">21928 992,'-50'0,"25"0,-24 0,24 0,0 0,25 0,-25 0,25 0,0 0,0 0,0-25,0 25,25 0,0 0,0 0,-1-24,1 24,25-25,-1 25,1-25,0 0,-1 0,1 25,0-24,-1-1,1 0,-25 25,-1-25,1 25,0 0</inkml:trace>
  <inkml:trace contextRef="#ctx0" brushRef="#br0" timeOffset="376323.5244">22176 794,'-25'0,"0"25,0-25,1 24,24-24,-25 0,25 0,0 25,0-25,-25 25,25-25,0 25,0 0,0-1,0-24,25 50,-25-25,0 0,0-1,0 1,0 0,0 0,0 0,0-1,0 1,0 0,0 0,-25-25</inkml:trace>
  <inkml:trace contextRef="#ctx0" brushRef="#br0" timeOffset="376538.5367">22151 943,'25'-25,"-25"0,0 25,25-25,-25 25,0 0,0-25,0 25,0 0,0 25,0-25,0 25,24-25,-24 25,0 0,0-1,25 1,-25 0,0 25,0-26,0 1,0 0,0 25,0-26,0 1,0 0,0-25,0 25,0 0,0-1</inkml:trace>
  <inkml:trace contextRef="#ctx0" brushRef="#br0" timeOffset="376739.5482">22300 967,'0'-24,"0"24,0-25,25 25,-25 0,0 0,0 0,0 0,0 0,0 25,24-25,-24 24,25-24,-25 25,25 0,0 0,-25 24,25-24,-25 0,0 0,24 0,-24-1,0 1,0 0,0 0,0 24,0-49,0 25</inkml:trace>
  <inkml:trace contextRef="#ctx0" brushRef="#br0" timeOffset="376955.5606">21903 1687,'-50'25,"25"-1,1-24,-1 25,0-25,25 0,0 0,0 0,0 0,0 0,0 0,25 0,0-25,-1 25,26-24,0-1,-1 0,26 0,-1-25,1 26,-1-26,25 0,0 1,1 24,-1-25,0 1,0 24,0-25,-24 26,24-1,-49 0</inkml:trace>
  <inkml:trace contextRef="#ctx0" brushRef="#br0" timeOffset="399842.8697">19596 15056,'-25'0,"0"0,1 0,24 25,-25-25,25 0,0 0,-25 0,25 0,0 0,0 0,25 0,-25 0,25 0,-25 0,24-25,1 25,25 0,-25 0,24-24,1 24,-1-25,1 25,0-25,-1 0,1 25,0-25,-1 1,-24 24,25-25,-26 0,26 25,-25 0,-25-25</inkml:trace>
  <inkml:trace contextRef="#ctx0" brushRef="#br0" timeOffset="400186.8893">19596 15106,'0'0,"-25"-25,25 25,0 0,0 0,0 0,0 0,0-25,-25 25,25 0,0 0,0 0,0 0,0 0,0 0,0 0,0 25,0-25,25 0,-25 25,0-25,0 25,0 0,0-1,0 26,0-25,0 24,0 1,-25-25,25 25,0-1,-24 1,24-1,-25 1,25 0,0-26,0 26,0-25,0 0,25-1,-25 1,24 0,-24 0,25-25,0 25,-25-25,25 0,0 0,-1 0,1 0,25 0,-25-25,-1 25,26-25,-25 0,25 0,-26 1,26-1,-25-25,0 25,24 1</inkml:trace>
  <inkml:trace contextRef="#ctx0" brushRef="#br0" timeOffset="400387.9008">19472 15577,'0'0,"0"0,0 0,0 0,0 0,0-24,25 24,-25 0,25 0,-1-25,1 25,25-25,-25 0,24 25,1-25,-1 1,1-1,0 0,24 0</inkml:trace>
  <inkml:trace contextRef="#ctx0" brushRef="#br0" timeOffset="400898.9301">20489 14908,'0'0,"0"0,0 0,25 0,-25 0,25-25,-25 25,24 0,1-25,0 25,0 0,24-25,-24 0,25 25,-1-24,-24-1,25 25,0-25,-1 0,1 0,-25 25,-1-24,1 24,0 0,0-25,-25 25,0 0,0 0,0 0,-25 0,0 25,25-25,-25 0,-24 24,24-24,0 25,0 0,1-25,-1 25,25-25,-25 25,25-25,0 24,0 1,0-25,0 25,0 0,25 0,-25-1,25-24,-1 25,1 0,0 0,0 0,0-1,-1 1,1 0,-25 0,25 0,0 24,-25-24,25 0,-25 0,0-1,0 1,0 0,0 0,0 0,-25 0,25-1,-25 1,0-25,0 25,1 0,-1-25,0 25,-25-25,26 0,-1 0,-25 0,25 0,-24-25,24 25,0-25,-25 25,26-25,-1 0,0 1,25-1</inkml:trace>
  <inkml:trace contextRef="#ctx0" brushRef="#br0" timeOffset="401305.9533">21580 14734,'0'-25,"0"25,0 0,-24 0,-1 0,0 25,25-25,-25 25,0-25,1 25,-1-1,0 26,25-25,-25 24,0-24,25 25,0-1,0 1,0 0,0-1,0-24,0 25,25-26,-25 1,25 0,0 0,0 0,-1-25,1 25,25-25,-25 0,24 0,-24 0,25 0,-1 0,-24-25,25 25,-1-25,-24 0,25 0,-26 0,26 1,-25-26,0 25,0-24,-25-1,24 0,-24 1,0-1,-24 1,24-1,-25 0,0 26,0-26,0 25,-24 0,24 1,0 24,-25-25,26 25,-26 0,25 0,-24 0,24 0,0 0,-25 0</inkml:trace>
  <inkml:trace contextRef="#ctx0" brushRef="#br0" timeOffset="401713.9767">22250 14511,'0'0,"0"0,25-25,-25 25,25 0,-25-25,25 25,-1 0,1-25,25 25,-25-24,24 24,-24-25,25 25,-26-25,26 25,-25-25,0 25,-1 0,1 0,0-25,-25 25,0 0,0 0,0 0,0 0,-25 0,25 0,-25 0,1 0,-1 0,0 0,25 0,-25 0,0 25,25-25,-24 0,24 0,0 0,0 25,0-25,0 25,0 0,0-1,0 1,0 0,24 0,-24 24,0-24,25 25,-25-25,0 24,0-24,0 25,0-26,0 26,25-25,-25 0,0-1,0 1,0 0,0 0,0-25,0 25,0-1,0-24,0 25,0-25,0 0,0 0</inkml:trace>
  <inkml:trace contextRef="#ctx0" brushRef="#br0" timeOffset="402176.0031">22994 14287,'0'0,"0"0,0 0,0 0,0 0,0 0,0 0,0 25,0 0,25 0,-25 0,0 0,25-1,-25 1,25 0,-25-25,25 25,-25 0,24-25,1 24,0-24,0 0,0 0,-1 0,26 0,-25 0,0 0,-1-24,1 24,0-25,0 25,0-25,-25 0,24 0,-24 1,0-1,0 0,0-25,0 25,0 1,0-1,-24 0,24 0,-25 0,25 25,-25-24,25 24,0 0,0 24,0-24,0 25,0 0,25 0,-25 0,25 24,-1-24,1 25,0-1,0 1,0 0,24-1,-24 1,0-1,24 1,-24 24,0-24,0 0,0 24,-25-24,24-1,-24 1,0-1,0 1,0 0,-24-26,-1 26,0-25,0 0,-24 0,24-1,-25 1,-24-25,24 25,-24-25,-25 0,24 0</inkml:trace>
  <inkml:trace contextRef="#ctx0" brushRef="#br0" timeOffset="402783.0378">18058 14511,'0'0,"0"0,0 0,-25 0,25-25,0 25,0 25,0-25,25 25,-25-1,0 1,25 0,0 25,0-26,-1 51,1-26,0 26,0 24,0-25,-1 26,1-1,0 0,0 25,0-25,-1 1,1-1,-25 0,25 0,0-24,0-1,-1 0,1-24,0 24,0-24,0-25,-25 25,24-1,1-24,0 0</inkml:trace>
  <inkml:trace contextRef="#ctx0" brushRef="#br0" timeOffset="403706.0906">18356 14660,'-25'0,"0"-25,0 25,1-25,24 25,0-25,0 25,0-25,24 25,1 0,0-24,0 24,24-25,26 0,-1 25,1-25,24 0,0-24,25 24,0-25,0 1,25-1,25 0,-1 1,1-1,24-24,1 24,-1-24,1 24,24-24,0 24,0-24,1 24,24-24,-25 24,0 1,-24-1,24 0,-25 1,1 24,-26 0,1-25,0 26,-26 24,1-25,-25 0,0 25,-24-25,-1 25,-25 0,1 0,-26 0,1 0,-1 0,-24 0,0 0,0 0,0 0,-25 0,24 25,-24-25,25 0,-25 0,25 25,-25-25,25 0,-25 25,25-25,-1 0,-24 24,25-24,0 25,-25-25,25 25,0-25,-1 25,-24 0,25 0,0-1,0 1,-25 25,25-1,-1-24,-24 50,25-26,-25 1,25 24,-25 1,25-1,-25 0,0 1,0 24,0-25,25 26,-25-26,0 25,0-24,25-1,-25 25,0-24,24-1,-24 1,25-1,-25 25,25-24,0-26,-25 26,25-1,-25-24,24 24,-24-24,0-1,0 1,0 0,0-1,0 1,0-25,-24 24,-1-24,0 25,0-26,0 1,-24 0,-1 0,0 0,-24-1,24 1,-49-25,25 25,-25 0,-25-25,24 25,-48-1,-1-24,0 25,0 0,-25-25,1 25,-26 0,1-1,24-24,-24 25,-1 0,1 0,0 0,-1 0,1-1,-1 1,-24 0,25 0,-1 0,1-1,-1 1,1 0,24 0,-24 0,24-1,0 1,1 0,24-25,0 25,0 0,25-25,0 24,0-24,0 25,25-25,0 0,0 0,24 25,1-25,-1 0,1 0,24 0,1 0,-1 0,25 0,1 0</inkml:trace>
  <inkml:trace contextRef="#ctx0" brushRef="#br0" timeOffset="415697.7765">1910 3299,'0'0,"0"-25,0 25,0 0,0 0,0 0,0 0,0 0,0 0,0 0,0 0,0 0,0 0,0 0,0 0,0 0,0 0,0 0,0 0,0 0,0 0,25 0,-25 0,0 0,25 0,-25-25,0 25,25 0,-25 0,0 0,25 0,-25 0,24 25,-24-25,25 0,-25 25,25-25,-25 0,25 25,-25-25,25 0,-1 25,1-25,0 24,-25-24,25 25,0-25,-1 0,1 25,0-25,0 25,0-25,-1 0,1 0,0 0,0 0,0 0,-1 0,1 0,0 0,0 0,0-25,-1 25,1 0,0-25,0 25,24-25,-24 25,0-24,25 24,-26-25,1 25,25-25,-25 25,0 0,24-25,-24 25,25 0,-1 0,-24-25,25 25,-1 0,-24 25,25-25,-26 0,26 25,-25-25,24 25,-24-25,0 0,25 25,-26-25,26 24,-25-24,0 0,24 0,-24 0,25 0,-26 0,1 0,0 0,25-24,-25 24,-1-25,26 25,-25-25,0 0,24 25,-24-25,0 1,0-1,-1 25,1-25,0 0,0 25,0-25,-1 1,1 24,-25 0,25-25,0 25,0 0,-1 0,-24-25,25 25,0 0,0 0,0 25,-1-25,1 0,0 25,0-25,0 24,-1-24,26 25,-25-25,0 25,24-25,-24 25,25-25,-25 0,24 25,-24-25,25 0,-26 24,26-24,-25 0,24 0,-24 25,25-25,-25 0,24-25,1 25,-25 0,24-24,1 24,-25 0,24-25,-24 0,0 25,24 0,-24-25,0 25,0-25,0 25,-1 0,1-24,0 24,0 0,0 0,-1 0,-24 0,25 0,0 24,0-24,-25 0,25 0,0 0,-1 25,1-25,0 0,0 0,24 0,-24 0,0 25,25-25,-1 0,-24 0,25 0,-1 0,1 0,-1 0,1 0,-25 0,24 0,1 0,0-25,-26 25,1 0,25 0,-25 0,-25 0,24 0,1 0,0 25,-25-25,0 0,25 0,-25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09T12:52:30.863"/>
    </inkml:context>
    <inkml:brush xml:id="br0">
      <inkml:brushProperty name="width" value="0.05292" units="cm"/>
      <inkml:brushProperty name="height" value="0.05292" units="cm"/>
      <inkml:brushProperty name="color" value="#FF0000"/>
    </inkml:brush>
  </inkml:definitions>
  <inkml:trace contextRef="#ctx0" brushRef="#br0">16223 5953,'0'0,"0"0,-25-25,25 25,0 0,0 0,0 0,0 0,0 0,0 0,0 0,0 25,0-25,0 25,0 0,0 0,0-1,0 1,0 0,0 0,0 0,0-1,0 1,0 0,0 0,0 0,0-1,0-24,0 25,0 0,0-25,25 0,-25 25</inkml:trace>
  <inkml:trace contextRef="#ctx0" brushRef="#br0" timeOffset="465.0266">16421 5904,'0'0,"0"-25,25 25,-25 0,0-25,0 25,25 0,-25 0,24 0,-24 0,25 0,-25 0,25 0,0 25,-25-25,25 0,-25 25,24-25,-24 24,0-24,0 25,0-25,0 25,0-25,0 25,0 0,0-25,-24 24,24 1,-25-25,25 25,-25-25,25 0,-25 25,25-25,0 0,0 0,0 0,0 0,0 0,0 0,0 0,0 0,0 0,0 0,25-25,0 25,-25 0,25 0,-1-25,1 25,0 0,0 0,-25 0,25 0,0 25,-1-25,-24 0,25 25,-25 0,25-25,-25 24,0 1,0 0,0-25,0 25,-25 0,25-1,-25-24,1 25,-1 0,25-25,-25 25,0-25,0 0,0 25,1-25,-1 0,0 0,0-25,0 25,1 0,24-25,-25 25,0 0,25-25,0 25,-25-25</inkml:trace>
  <inkml:trace contextRef="#ctx0" brushRef="#br0" timeOffset="840.0481">17463 6028,'0'-25,"0"25,0-25,0 25,0 0,0-25,0 25,0-25,0 25,0 0,0 0,0 0,0 0,0 0,0 0,0 0,0 25,0-25,0 25,0-25,0 25,0 0,0 24,0-24,0 0,0 24,0-24,0 25,0-25,0-1,0 1,0 0,0 0,0 0,0-1,0-24,0 25,0 0,0-25,0 0</inkml:trace>
  <inkml:trace contextRef="#ctx0" brushRef="#br0" timeOffset="1320.0755">18033 5879,'0'-25,"0"0,0 25,0-25,0 25,0 0,0-25,0 25,0 0,0 0,0 0,0 0,0 0,0 25,0-25,0 25,0 0,0 0,0 0,25-1,-25 1,0 0,0 0,25 0,-25-1,0 1,0 0,0 0,0 0,0-1,0-24,0 25,25-25,-25 25,0-25,0 0</inkml:trace>
  <inkml:trace contextRef="#ctx0" brushRef="#br0" timeOffset="1704.0975">18257 5854,'0'-25,"0"25,0 0,0 0,0 0,0 0,0 0,0 0,0 0,0 0,0 0,0 25,0-25,0 0,0 25,0 0,0-25,0 24,0-24,0 25,0-25,24 25,-24-25,25 0,-25 25,25-25,-25 0,25 0,-25 0,0 0,25 0,-25 0,24-25,-24 25,25 0,-25-25,0 25,25-25,-25 25,0-24,0 24,25-25,-25 25,0 0,0-25,0 25,0 0,0 0,0 25,0-25,0 0,0 25,0-1,0 1,0 0,0 0,0 0,0-1,0 1,0 0,0 0,0 0,0-1,0 1,0 0,25 0,-25-25,0 25,0-25</inkml:trace>
  <inkml:trace contextRef="#ctx0" brushRef="#br0" timeOffset="1968.1126">18902 5904,'0'0,"0"0,0 0,0-25,24 25,-24 0,0 0,0 0,0 0,0 0,0 0,0 0,0 25,0-1,0-24,0 50,0-25,0 0,0-1,0 26,0-25,0 24,0-24,0 0,0 25,0-26,0 1,0 0,0 0,25 0</inkml:trace>
  <inkml:trace contextRef="#ctx0" brushRef="#br0" timeOffset="2540.1453">19373 5879,'0'0,"-25"0,0 0,25-25,-25 25,25 0,0 0,-24 0,24 0,0 0,0 0,0 0,0 0,24 0,-24 0,25 0,0 0,-25 0,25 0,0 0,-1 0,1 0,0 0,0 0,0 0,-1 25,1-25,-25 0,25 0,-25 25,25-25,-25 24,0-24,0 25,0 0,0 0,0 0,0-1,0 1,-25 0,25 0,0 0,-25-1,25 26,0-25,0 0,-25-25,25 24,0 1,0 0,0-25,0 25</inkml:trace>
  <inkml:trace contextRef="#ctx0" brushRef="#br0" timeOffset="3326.1903">20365 5953,'0'0,"25"0,-25-25,0 25,0 0,0 0,0 0,0 0,0 0,0 0,0 0,-25 0,25 0,-25 0,25 0,-25 0,1 0,-1 25,0-25,0 0,0 0,25 0,-24 0,-1 25,25-25,-25 0,25 0,0 0,0 0,0 0,0 0,0 0,0 0,0 0,0 0,0 0,0 0,0 0,0 0,0 0,0 0,0 25,0-25,0 0,0 25,0-25,0 24,0-24,0 0,0 25,25-25,-25 25,0-25,0 25,25-25,-25 0,0 0,0 0,24 25,-24-25,0 0,0 0,0 0,25 0,-25 0,0 0,25-25,-25 25,0 0,25 0,-25 0,0-25,25 25,-1 0,-24 0,25 0,-25 0,25 0,0 0,-25 25,25-25,-1 0,-24 25,25-25,-25 24,25 1,-25-25,25 25,-25 0,0 0,0-25,0 24,0 1,0-25,-25 25,25-25,0 25,-25-25,0 25,25-25,-24 0,-1 0,0 24,0-24,0 0,25 0,-24 0,-1-24,0 24,0 0</inkml:trace>
  <inkml:trace contextRef="#ctx0" brushRef="#br0" timeOffset="4341.2483">21060 5928,'0'-24,"-25"24,25-25,0 25,0 0,-25 0,25-25,0 25,0 0,0 0,0 25,0-25,0 25,0-25,0 24,0 1,0 25,0-25,0-1,0 26,0-25,0 24,0-24,0 0,0 0,0 0,0-1,0 1,0-25,0 25,0-25,0 25,0-25,0 0,0 0</inkml:trace>
  <inkml:trace contextRef="#ctx0" brushRef="#br0" timeOffset="4744.2714">21208 6003,'0'-25,"0"25,0-25,0 25,25-25,-25 25,0-24,0 24,25 0,-25-25,25 25,-25 0,0 0,25 0,-1 0,-24 0,25 0,-25 0,25 25,-25-25,25 0,-25 24,0 1,0-25,0 25,0 0,0-25,0 25,0-1,-25-24,25 25,0-25,0 25,-25-25,25 25,0-25,0 0,0 0,0 0,0 0,0 0,0 0,0 0,0 0,25 0,-25 0,25 0,-25 0,25 0,-25 25,24-25,1 0,-25 24,25-24,-25 25,25-25,-25 25,0-25,0 25,0 0,0-25,0 24,0 1,-25-25,25 25,-25-25,25 25,-25-25,1 25,24-25,-25 0,0 24,0-24,25 0,-25 0,1 0,-1-24,25 24,-25 0</inkml:trace>
  <inkml:trace contextRef="#ctx0" brushRef="#br0" timeOffset="5320.3043">21952 5904,'25'0,"-25"0,0 0,25 0,-25 0,0 0,0 0,0 0,0 0,0 0,-25 0,25 0,-25 0,25 0,-24 0,24 0,-25 0,25 0,-25 0,25 0,-25 0,25 0,0 24,-25-24,25 0,0 0,0 0,0 0,0 0,0 0,0 0,0 0,0 0,0 0,0 0,0 0,0 0,0 0,0 0,0 25,25-25,-25 25,0-25,0 25,25-25,-25 25,0-1,0-24,25 25,-25-25,0 25,25-25,-25 0,0 25,0-25,24 0,-24 0,0 0,0 0,0 0,0 0,0 0,0 0,25 0,-25 0,0 0,0 0,25 0,-25-25,0 25,25 0,-25 0,25 0,-25 0,25 0,-1 0,-24 0,25 0,0 0,-25 25,25-25,-25 25,25-25,-25 24,0-24,24 25,-24 0,0-25,0 25,0 0,0-25,0 24,0-24,-24 25,24-25,-25 25,25-25,0 25,-25-25,0 0,25 0,-25 25,25-25,-24 0,-1 0,25-25,-25 25,25 0,-25-25,25 25</inkml:trace>
  <inkml:trace contextRef="#ctx0" brushRef="#br0" timeOffset="6773.3874">22374 6152,'0'0,"0"-25,0 25,0-25,0 25,0-25,0 25,0 0,0 0,0 0,0 0,0 0,0 0,0 0,0 0,0 0,0 25,0-25,0 25,25 0,-25-1,0 1,25 0,-25-25,0 25,0 0,0-1,0 1,25-25,-25 25,0-25,0 25,0-25,0 0,0 25</inkml:trace>
  <inkml:trace contextRef="#ctx0" brushRef="#br0" timeOffset="7156.4094">22647 6077,'0'0,"0"-25,0 25,0 0,0 0,0-24,0 24,0 0,0 0,0 0,0 24,0-24,0 0,0 0,0 25,0-25,0 25,0 0,25-25,-25 25,0-1,25-24,-25 25,24-25,-24 25,0-25,25 0,-25 25,25-25,-25 0,25 0,-25 0,25 0,-25 0,24-25,-24 25,0 0,25-25,-25 25,0-25,25 1,-25 24,0-25,0 25,0-25,0 25,0 0,0-25,0 25,0 0,0 0,0 0,0 25,0-25,0 0,0 25,0 0,0-1,-25 1,25 0,0 0,0 0,0-1,0 1,0 0,0 0,0-25,0 25,0-1,0-24,0 25,0-25,25 25</inkml:trace>
  <inkml:trace contextRef="#ctx0" brushRef="#br0" timeOffset="7664.4384">23218 6127,'0'-25,"0"25,0 0,0-25,0 25,0-25,24 25,-24 0,0 0,25 0,-25 0,0 0,25 0,-25 0,25 25,-25-25,0 25,25-25,-25 25,0 0,0-1,0-24,0 25,0 0,0 0,0-25,0 25,0-25,0 24,0-24,0 0,0 25,0-25,0 0,0 0,0 0,24 0,-24 0,25-25,-25 25,25 0,0-24,-25-1,25 25,-1-25,-24 0,25 25,-25-25,25 1,-25 24,25-25,-25 25,0-25,0 25,0 0,0 0,0 0,0 0,0 0,0 0,0 0,0 0,0 0,0 25,0-25,0 25,25-25,-25 24,0-24,0 25,24-25,-24 25,0 0,25-25,-25 25,25-25,-25 0,25 24,0-24,-1 0,-24 0,25 0,0-24,0 24,0 0,-1-25,1 25,0-25,0 0,-25 0,25 1,-25-1,0 25,-25-25,0 0,0 0,0 1,1 24,-26-25,-24 25,24 0</inkml:trace>
  <inkml:trace contextRef="#ctx0" brushRef="#br0" timeOffset="8784.5025">16099 6598,'0'0,"0"0,0 0,-25 0,25 0,0 0,0 0,0 0,25 0,-25 0,24 0,-24 0,25 25,25-25,-25 0,24 0,-24 0,49 0,-24 0,0 0,24 0</inkml:trace>
  <inkml:trace contextRef="#ctx0" brushRef="#br0" timeOffset="9025.5163">17413 6846,'0'0,"25"0,-25 0,0 0,25 0,-25 0,25 0,-1 0,1 0,0 0,0 0,0 0,-1 0,26 0,-25 0</inkml:trace>
  <inkml:trace contextRef="#ctx0" brushRef="#br0" timeOffset="9340.5343">18653 6648,'-24'0,"24"0,0 0,0 0,0 0,0 0,0 0,0 0,0 0,0 0,0 0,24 0,-24 0,25 0,-25-25,25 25,0 0,24 0,-24 0</inkml:trace>
  <inkml:trace contextRef="#ctx0" brushRef="#br0" timeOffset="10444.5974">15379 7193,'0'-24,"0"-1,0 25,0 0,0-25,0 25,-25 0,25 0,-24 0,-26 0,25 0,-24 25,-1-25,-24 25,-1-1,1 1,-1 25,-24-25,0 24,0-24,-1 25,-24-26,25 26,-25 0,0-1,0 1,0-1,-25 1,25 0,0-1,0 1,0 24,25-24,-25 0,25-1,0 1,-1-25,26 24,-1-24,26 0,-1 0,1-25,24 24,0-24</inkml:trace>
  <inkml:trace contextRef="#ctx0" brushRef="#br0" timeOffset="10732.6139">12576 7739,'0'-25,"0"25,0 0,0 0,0 0,0 0,0 0,0 0,0 0,0 0,0 0,-24 0,24 25,0-25,-25 25,25 0,0-1,0 1,-25 25,0-25,25 24,-25-24,25 25,-25-1,1 1,-1-25,25 24,-25-24,25 25,-25-25,25-1,-25 1,25 0,0 0,0-25,0 25,0-25,25 24,-25-24,25 0,0 25,0-25,-1 0,1 0,25-25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AF2E44-4942-44FB-AB8F-7C5C0E8F70E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AF2E44-4942-44FB-AB8F-7C5C0E8F70E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AF2E44-4942-44FB-AB8F-7C5C0E8F70E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AF2E44-4942-44FB-AB8F-7C5C0E8F70E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AF2E44-4942-44FB-AB8F-7C5C0E8F70EC}"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AF2E44-4942-44FB-AB8F-7C5C0E8F70E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AF2E44-4942-44FB-AB8F-7C5C0E8F70EC}"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AF2E44-4942-44FB-AB8F-7C5C0E8F70EC}"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AF2E44-4942-44FB-AB8F-7C5C0E8F70EC}"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AF2E44-4942-44FB-AB8F-7C5C0E8F70E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AF2E44-4942-44FB-AB8F-7C5C0E8F70EC}"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F7330-1223-4989-97EC-1AEB3218EF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AF2E44-4942-44FB-AB8F-7C5C0E8F70EC}"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F7330-1223-4989-97EC-1AEB3218EF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CODING DECODING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LETTER CODING</a:t>
            </a:r>
            <a:endParaRPr lang="en-US" dirty="0"/>
          </a:p>
        </p:txBody>
      </p:sp>
      <p:sp>
        <p:nvSpPr>
          <p:cNvPr id="3" name="Content Placeholder 2"/>
          <p:cNvSpPr>
            <a:spLocks noGrp="1"/>
          </p:cNvSpPr>
          <p:nvPr>
            <p:ph idx="1"/>
          </p:nvPr>
        </p:nvSpPr>
        <p:spPr/>
        <p:txBody>
          <a:bodyPr/>
          <a:lstStyle/>
          <a:p>
            <a:pPr>
              <a:buNone/>
            </a:pPr>
            <a:r>
              <a:rPr lang="en-US" dirty="0" smtClean="0"/>
              <a:t>2. If </a:t>
            </a:r>
            <a:r>
              <a:rPr lang="en-US" dirty="0"/>
              <a:t>letters of the word </a:t>
            </a:r>
            <a:r>
              <a:rPr lang="en-US" b="1" dirty="0"/>
              <a:t>MONKEY</a:t>
            </a:r>
            <a:r>
              <a:rPr lang="en-US" dirty="0"/>
              <a:t> are coded as </a:t>
            </a:r>
            <a:r>
              <a:rPr lang="en-US" b="1" dirty="0"/>
              <a:t>XDJMNL, </a:t>
            </a:r>
            <a:r>
              <a:rPr lang="en-US" dirty="0"/>
              <a:t>then find out the code for word </a:t>
            </a:r>
            <a:r>
              <a:rPr lang="en-US" b="1" dirty="0"/>
              <a:t>TIGERS ?</a:t>
            </a:r>
            <a:endParaRPr lang="en-US" dirty="0"/>
          </a:p>
          <a:p>
            <a:pPr>
              <a:buNone/>
            </a:pPr>
            <a:endParaRPr lang="en-US" dirty="0" smtClean="0"/>
          </a:p>
          <a:p>
            <a:pPr>
              <a:buNone/>
            </a:pPr>
            <a:r>
              <a:rPr lang="en-US" dirty="0" err="1" smtClean="0"/>
              <a:t>Ans</a:t>
            </a:r>
            <a:r>
              <a:rPr lang="en-US" dirty="0" smtClean="0"/>
              <a:t>: </a:t>
            </a:r>
            <a:r>
              <a:rPr lang="en-US" b="1" dirty="0"/>
              <a:t>RQDFHS</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93200" y="3384360"/>
              <a:ext cx="6179760" cy="1134360"/>
            </p14:xfrm>
          </p:contentPart>
        </mc:Choice>
        <mc:Fallback>
          <p:pic>
            <p:nvPicPr>
              <p:cNvPr id="4" name="Ink 3"/>
              <p:cNvPicPr/>
              <p:nvPr/>
            </p:nvPicPr>
            <p:blipFill>
              <a:blip r:embed="rId3"/>
              <a:stretch>
                <a:fillRect/>
              </a:stretch>
            </p:blipFill>
            <p:spPr>
              <a:xfrm>
                <a:off x="1383840" y="3375000"/>
                <a:ext cx="6198480" cy="11530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LETTER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smtClean="0"/>
              <a:t>4.</a:t>
            </a:r>
            <a:r>
              <a:rPr lang="en-US" dirty="0" smtClean="0"/>
              <a:t> </a:t>
            </a:r>
            <a:r>
              <a:rPr lang="en-US" dirty="0"/>
              <a:t>If </a:t>
            </a:r>
            <a:r>
              <a:rPr lang="en-US" b="1" dirty="0"/>
              <a:t>EVITCDNIV</a:t>
            </a:r>
            <a:r>
              <a:rPr lang="en-US" dirty="0"/>
              <a:t> = </a:t>
            </a:r>
            <a:r>
              <a:rPr lang="en-US" b="1" dirty="0"/>
              <a:t>HZNZJLWSG</a:t>
            </a:r>
            <a:r>
              <a:rPr lang="en-US" dirty="0"/>
              <a:t>, then </a:t>
            </a:r>
            <a:r>
              <a:rPr lang="en-US" b="1" dirty="0"/>
              <a:t>ABDICTION</a:t>
            </a:r>
            <a:r>
              <a:rPr lang="en-US" dirty="0"/>
              <a:t> = ?</a:t>
            </a:r>
          </a:p>
          <a:p>
            <a:pPr>
              <a:buNone/>
            </a:pPr>
            <a:endParaRPr lang="en-US" dirty="0" smtClean="0"/>
          </a:p>
          <a:p>
            <a:pPr>
              <a:buNone/>
            </a:pPr>
            <a:r>
              <a:rPr lang="en-US" dirty="0" err="1" smtClean="0"/>
              <a:t>Ans</a:t>
            </a:r>
            <a:r>
              <a:rPr lang="en-US" smtClean="0"/>
              <a:t>: </a:t>
            </a:r>
            <a:r>
              <a:rPr lang="en-US" b="1" smtClean="0"/>
              <a:t>DFIOJBRYY</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89320" y="2053800"/>
              <a:ext cx="8296200" cy="4313520"/>
            </p14:xfrm>
          </p:contentPart>
        </mc:Choice>
        <mc:Fallback>
          <p:pic>
            <p:nvPicPr>
              <p:cNvPr id="4" name="Ink 3"/>
              <p:cNvPicPr/>
              <p:nvPr/>
            </p:nvPicPr>
            <p:blipFill>
              <a:blip r:embed="rId3"/>
              <a:stretch>
                <a:fillRect/>
              </a:stretch>
            </p:blipFill>
            <p:spPr>
              <a:xfrm>
                <a:off x="579960" y="2044440"/>
                <a:ext cx="8314920" cy="43322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LETTER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a:t>5</a:t>
            </a:r>
            <a:r>
              <a:rPr lang="en-US" dirty="0"/>
              <a:t> If </a:t>
            </a:r>
            <a:r>
              <a:rPr lang="en-US" b="1" dirty="0"/>
              <a:t>PERSON</a:t>
            </a:r>
            <a:r>
              <a:rPr lang="en-US" dirty="0"/>
              <a:t> = </a:t>
            </a:r>
            <a:r>
              <a:rPr lang="en-US" b="1" dirty="0"/>
              <a:t>THTWRP</a:t>
            </a:r>
            <a:r>
              <a:rPr lang="en-US" dirty="0"/>
              <a:t>, then </a:t>
            </a:r>
            <a:r>
              <a:rPr lang="en-US" b="1" dirty="0"/>
              <a:t>ENGINE</a:t>
            </a:r>
            <a:r>
              <a:rPr lang="en-US" dirty="0"/>
              <a:t> = ?</a:t>
            </a:r>
            <a:endParaRPr lang="en-US" dirty="0" smtClean="0"/>
          </a:p>
          <a:p>
            <a:pPr>
              <a:buNone/>
            </a:pPr>
            <a:endParaRPr lang="en-US" dirty="0" smtClean="0"/>
          </a:p>
          <a:p>
            <a:pPr>
              <a:buNone/>
            </a:pPr>
            <a:r>
              <a:rPr lang="en-US" dirty="0" err="1" smtClean="0"/>
              <a:t>Ans</a:t>
            </a:r>
            <a:r>
              <a:rPr lang="en-US" dirty="0" smtClean="0"/>
              <a:t>: </a:t>
            </a:r>
            <a:r>
              <a:rPr lang="en-US" dirty="0"/>
              <a:t>IQIMQG</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09040" y="2009160"/>
              <a:ext cx="7421040" cy="2179080"/>
            </p14:xfrm>
          </p:contentPart>
        </mc:Choice>
        <mc:Fallback>
          <p:pic>
            <p:nvPicPr>
              <p:cNvPr id="4" name="Ink 3"/>
              <p:cNvPicPr/>
              <p:nvPr/>
            </p:nvPicPr>
            <p:blipFill>
              <a:blip r:embed="rId3"/>
              <a:stretch>
                <a:fillRect/>
              </a:stretch>
            </p:blipFill>
            <p:spPr>
              <a:xfrm>
                <a:off x="499680" y="1999800"/>
                <a:ext cx="7439760" cy="2197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REVERSE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smtClean="0"/>
              <a:t>6.</a:t>
            </a:r>
            <a:r>
              <a:rPr lang="en-US" dirty="0" smtClean="0"/>
              <a:t> </a:t>
            </a:r>
            <a:r>
              <a:rPr lang="en-US" dirty="0"/>
              <a:t>If </a:t>
            </a:r>
            <a:r>
              <a:rPr lang="en-US" b="1" dirty="0"/>
              <a:t>SILVER</a:t>
            </a:r>
            <a:r>
              <a:rPr lang="en-US" dirty="0"/>
              <a:t> = </a:t>
            </a:r>
            <a:r>
              <a:rPr lang="en-US" b="1" dirty="0"/>
              <a:t>HROEVI</a:t>
            </a:r>
            <a:r>
              <a:rPr lang="en-US" dirty="0"/>
              <a:t>, then </a:t>
            </a:r>
            <a:r>
              <a:rPr lang="en-US" b="1" dirty="0"/>
              <a:t>MEENAKSHI</a:t>
            </a:r>
            <a:r>
              <a:rPr lang="en-US" dirty="0"/>
              <a:t> = </a:t>
            </a:r>
            <a:r>
              <a:rPr lang="en-US" dirty="0" smtClean="0"/>
              <a:t>?</a:t>
            </a:r>
          </a:p>
          <a:p>
            <a:pPr>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8686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4191000"/>
            <a:ext cx="3352800" cy="923330"/>
          </a:xfrm>
          <a:prstGeom prst="rect">
            <a:avLst/>
          </a:prstGeom>
        </p:spPr>
        <p:txBody>
          <a:bodyPr wrap="square">
            <a:spAutoFit/>
          </a:bodyPr>
          <a:lstStyle/>
          <a:p>
            <a:pPr>
              <a:buNone/>
            </a:pPr>
            <a:endParaRPr lang="en-US" dirty="0" smtClean="0"/>
          </a:p>
          <a:p>
            <a:pPr>
              <a:buNone/>
            </a:pPr>
            <a:endParaRPr lang="en-US" dirty="0"/>
          </a:p>
          <a:p>
            <a:pPr>
              <a:buNone/>
            </a:pPr>
            <a:r>
              <a:rPr lang="en-US" dirty="0" err="1" smtClean="0"/>
              <a:t>Ans</a:t>
            </a:r>
            <a:r>
              <a:rPr lang="en-US" dirty="0"/>
              <a:t>: </a:t>
            </a:r>
            <a:r>
              <a:rPr lang="en-US" b="1" dirty="0"/>
              <a:t>NVVMZPHSR</a:t>
            </a:r>
            <a:endParaRPr lang="en-US" dirty="0"/>
          </a:p>
        </p:txBody>
      </p:sp>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491400" y="267840"/>
              <a:ext cx="8652960" cy="5813640"/>
            </p14:xfrm>
          </p:contentPart>
        </mc:Choice>
        <mc:Fallback>
          <p:pic>
            <p:nvPicPr>
              <p:cNvPr id="5" name="Ink 4"/>
              <p:cNvPicPr/>
              <p:nvPr/>
            </p:nvPicPr>
            <p:blipFill>
              <a:blip r:embed="rId4"/>
              <a:stretch>
                <a:fillRect/>
              </a:stretch>
            </p:blipFill>
            <p:spPr>
              <a:xfrm>
                <a:off x="482040" y="258480"/>
                <a:ext cx="8671680" cy="5832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NUMBER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smtClean="0"/>
              <a:t>7. </a:t>
            </a:r>
            <a:r>
              <a:rPr lang="en-US" dirty="0"/>
              <a:t>If </a:t>
            </a:r>
            <a:r>
              <a:rPr lang="en-US" b="1" dirty="0"/>
              <a:t>RELATION</a:t>
            </a:r>
            <a:r>
              <a:rPr lang="en-US" dirty="0"/>
              <a:t> = </a:t>
            </a:r>
            <a:r>
              <a:rPr lang="en-US" b="1" dirty="0"/>
              <a:t>95312965</a:t>
            </a:r>
            <a:r>
              <a:rPr lang="en-US" dirty="0"/>
              <a:t>, then </a:t>
            </a:r>
            <a:r>
              <a:rPr lang="en-US" b="1" dirty="0"/>
              <a:t>MANAGEMENT</a:t>
            </a:r>
            <a:r>
              <a:rPr lang="en-US" dirty="0"/>
              <a:t> = </a:t>
            </a:r>
          </a:p>
          <a:p>
            <a:pPr>
              <a:buNone/>
            </a:pPr>
            <a:endParaRPr lang="en-US" dirty="0" smtClean="0"/>
          </a:p>
          <a:p>
            <a:pPr>
              <a:buNone/>
            </a:pPr>
            <a:r>
              <a:rPr lang="en-US" dirty="0" err="1" smtClean="0"/>
              <a:t>Ans</a:t>
            </a:r>
            <a:r>
              <a:rPr lang="en-US" dirty="0" smtClean="0"/>
              <a:t>: </a:t>
            </a:r>
            <a:r>
              <a:rPr lang="en-US" b="1" dirty="0"/>
              <a:t>4151754552</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402440" y="2080440"/>
              <a:ext cx="4224240" cy="973800"/>
            </p14:xfrm>
          </p:contentPart>
        </mc:Choice>
        <mc:Fallback>
          <p:pic>
            <p:nvPicPr>
              <p:cNvPr id="4" name="Ink 3"/>
              <p:cNvPicPr/>
              <p:nvPr/>
            </p:nvPicPr>
            <p:blipFill>
              <a:blip r:embed="rId3"/>
              <a:stretch>
                <a:fillRect/>
              </a:stretch>
            </p:blipFill>
            <p:spPr>
              <a:xfrm>
                <a:off x="4393080" y="2071080"/>
                <a:ext cx="4242960" cy="992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NUMBER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smtClean="0"/>
              <a:t>8.</a:t>
            </a:r>
            <a:r>
              <a:rPr lang="en-US" dirty="0" smtClean="0"/>
              <a:t> </a:t>
            </a:r>
            <a:r>
              <a:rPr lang="en-US" dirty="0"/>
              <a:t>If </a:t>
            </a:r>
            <a:r>
              <a:rPr lang="en-US" b="1" dirty="0"/>
              <a:t>SHIVANI</a:t>
            </a:r>
            <a:r>
              <a:rPr lang="en-US" dirty="0"/>
              <a:t> = </a:t>
            </a:r>
            <a:r>
              <a:rPr lang="en-US" b="1" dirty="0"/>
              <a:t>574</a:t>
            </a:r>
            <a:r>
              <a:rPr lang="en-US" dirty="0"/>
              <a:t>, then </a:t>
            </a:r>
            <a:r>
              <a:rPr lang="en-US" b="1" dirty="0"/>
              <a:t>GANESH</a:t>
            </a:r>
            <a:r>
              <a:rPr lang="en-US" dirty="0"/>
              <a:t> = ?</a:t>
            </a:r>
            <a:endParaRPr lang="en-US" dirty="0" smtClean="0"/>
          </a:p>
          <a:p>
            <a:pPr>
              <a:buNone/>
            </a:pPr>
            <a:endParaRPr lang="en-US" dirty="0" smtClean="0"/>
          </a:p>
          <a:p>
            <a:pPr>
              <a:buNone/>
            </a:pPr>
            <a:r>
              <a:rPr lang="en-US" dirty="0" err="1" smtClean="0"/>
              <a:t>Ans</a:t>
            </a:r>
            <a:r>
              <a:rPr lang="en-US" dirty="0" smtClean="0"/>
              <a:t>: </a:t>
            </a:r>
            <a:r>
              <a:rPr lang="en-US" dirty="0"/>
              <a:t>324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NUMBER CODING</a:t>
            </a:r>
            <a:endParaRPr lang="en-US" dirty="0"/>
          </a:p>
        </p:txBody>
      </p:sp>
      <p:sp>
        <p:nvSpPr>
          <p:cNvPr id="3" name="Content Placeholder 2"/>
          <p:cNvSpPr>
            <a:spLocks noGrp="1"/>
          </p:cNvSpPr>
          <p:nvPr>
            <p:ph idx="1"/>
          </p:nvPr>
        </p:nvSpPr>
        <p:spPr>
          <a:xfrm>
            <a:off x="228600" y="1600200"/>
            <a:ext cx="8686800" cy="4525963"/>
          </a:xfrm>
        </p:spPr>
        <p:txBody>
          <a:bodyPr/>
          <a:lstStyle/>
          <a:p>
            <a:pPr>
              <a:buNone/>
            </a:pPr>
            <a:r>
              <a:rPr lang="en-US" b="1" dirty="0" smtClean="0"/>
              <a:t>9.</a:t>
            </a:r>
            <a:r>
              <a:rPr lang="en-US" dirty="0" smtClean="0"/>
              <a:t> </a:t>
            </a:r>
            <a:r>
              <a:rPr lang="en-US" dirty="0"/>
              <a:t>If </a:t>
            </a:r>
            <a:r>
              <a:rPr lang="en-US" b="1" dirty="0"/>
              <a:t>ACTIVITY</a:t>
            </a:r>
            <a:r>
              <a:rPr lang="en-US" dirty="0"/>
              <a:t> </a:t>
            </a:r>
            <a:r>
              <a:rPr lang="en-US"/>
              <a:t>= </a:t>
            </a:r>
            <a:r>
              <a:rPr lang="en-US" b="1" smtClean="0"/>
              <a:t>24315138</a:t>
            </a:r>
            <a:r>
              <a:rPr lang="en-US" smtClean="0"/>
              <a:t>, </a:t>
            </a:r>
            <a:r>
              <a:rPr lang="en-US" dirty="0"/>
              <a:t>Then </a:t>
            </a:r>
            <a:r>
              <a:rPr lang="en-US" b="1" dirty="0"/>
              <a:t>ELEPHANT</a:t>
            </a:r>
            <a:r>
              <a:rPr lang="en-US" dirty="0"/>
              <a:t> = ?</a:t>
            </a:r>
          </a:p>
          <a:p>
            <a:pPr>
              <a:buNone/>
            </a:pPr>
            <a:endParaRPr lang="en-US" dirty="0" smtClean="0"/>
          </a:p>
          <a:p>
            <a:pPr>
              <a:buNone/>
            </a:pPr>
            <a:r>
              <a:rPr lang="en-US" dirty="0" err="1" smtClean="0"/>
              <a:t>Ans</a:t>
            </a:r>
            <a:r>
              <a:rPr lang="en-US" dirty="0" smtClean="0"/>
              <a:t>: </a:t>
            </a:r>
            <a:r>
              <a:rPr lang="en-US" dirty="0"/>
              <a:t>64689263</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82440" y="1437840"/>
              <a:ext cx="6474240" cy="1411200"/>
            </p14:xfrm>
          </p:contentPart>
        </mc:Choice>
        <mc:Fallback>
          <p:pic>
            <p:nvPicPr>
              <p:cNvPr id="4" name="Ink 3"/>
              <p:cNvPicPr/>
              <p:nvPr/>
            </p:nvPicPr>
            <p:blipFill>
              <a:blip r:embed="rId3"/>
              <a:stretch>
                <a:fillRect/>
              </a:stretch>
            </p:blipFill>
            <p:spPr>
              <a:xfrm>
                <a:off x="973080" y="1428480"/>
                <a:ext cx="6492960" cy="1429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SPLIT CODING</a:t>
            </a:r>
            <a:endParaRPr lang="en-US" dirty="0"/>
          </a:p>
        </p:txBody>
      </p:sp>
      <p:sp>
        <p:nvSpPr>
          <p:cNvPr id="3" name="Content Placeholder 2"/>
          <p:cNvSpPr>
            <a:spLocks noGrp="1"/>
          </p:cNvSpPr>
          <p:nvPr>
            <p:ph idx="1"/>
          </p:nvPr>
        </p:nvSpPr>
        <p:spPr>
          <a:xfrm>
            <a:off x="457200" y="1600200"/>
            <a:ext cx="8458200" cy="4525963"/>
          </a:xfrm>
        </p:spPr>
        <p:txBody>
          <a:bodyPr/>
          <a:lstStyle/>
          <a:p>
            <a:pPr>
              <a:buNone/>
            </a:pPr>
            <a:r>
              <a:rPr lang="en-US" b="1" dirty="0" smtClean="0"/>
              <a:t>3.</a:t>
            </a:r>
            <a:r>
              <a:rPr lang="en-US" dirty="0" smtClean="0"/>
              <a:t> </a:t>
            </a:r>
            <a:r>
              <a:rPr lang="en-US" dirty="0"/>
              <a:t>If </a:t>
            </a:r>
            <a:r>
              <a:rPr lang="en-US" b="1" dirty="0"/>
              <a:t>CALENDAR</a:t>
            </a:r>
            <a:r>
              <a:rPr lang="en-US" dirty="0"/>
              <a:t> = </a:t>
            </a:r>
            <a:r>
              <a:rPr lang="en-US" b="1" dirty="0"/>
              <a:t>DKZBOEBS</a:t>
            </a:r>
            <a:r>
              <a:rPr lang="en-US" dirty="0"/>
              <a:t>, then </a:t>
            </a:r>
            <a:r>
              <a:rPr lang="en-US" b="1" dirty="0"/>
              <a:t>NEELAM</a:t>
            </a:r>
            <a:r>
              <a:rPr lang="en-US" dirty="0"/>
              <a:t> = ?</a:t>
            </a:r>
          </a:p>
          <a:p>
            <a:pPr>
              <a:buNone/>
            </a:pPr>
            <a:endParaRPr lang="en-US" dirty="0" smtClean="0"/>
          </a:p>
          <a:p>
            <a:pPr>
              <a:buNone/>
            </a:pPr>
            <a:r>
              <a:rPr lang="en-US" dirty="0" err="1" smtClean="0"/>
              <a:t>Ans</a:t>
            </a:r>
            <a:r>
              <a:rPr lang="en-US" dirty="0" smtClean="0"/>
              <a:t>: </a:t>
            </a:r>
            <a:r>
              <a:rPr lang="en-US" b="1" dirty="0"/>
              <a:t>DDMMBN</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84160" y="2393280"/>
              <a:ext cx="7251120" cy="1803960"/>
            </p14:xfrm>
          </p:contentPart>
        </mc:Choice>
        <mc:Fallback>
          <p:pic>
            <p:nvPicPr>
              <p:cNvPr id="4" name="Ink 3"/>
              <p:cNvPicPr/>
              <p:nvPr/>
            </p:nvPicPr>
            <p:blipFill>
              <a:blip r:embed="rId3"/>
              <a:stretch>
                <a:fillRect/>
              </a:stretch>
            </p:blipFill>
            <p:spPr>
              <a:xfrm>
                <a:off x="874800" y="2383920"/>
                <a:ext cx="7269840" cy="1822680"/>
              </a:xfrm>
              <a:prstGeom prst="rect">
                <a:avLst/>
              </a:prstGeom>
            </p:spPr>
          </p:pic>
        </mc:Fallback>
      </mc:AlternateContent>
    </p:spTree>
    <p:extLst>
      <p:ext uri="{BB962C8B-B14F-4D97-AF65-F5344CB8AC3E}">
        <p14:creationId xmlns:p14="http://schemas.microsoft.com/office/powerpoint/2010/main" val="175174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fontScale="92500"/>
          </a:bodyPr>
          <a:lstStyle/>
          <a:p>
            <a:pPr marL="514350" indent="-514350">
              <a:buAutoNum type="arabicPeriod"/>
            </a:pPr>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‘FISH’ is written as ‘EHRG’ in a certain code, then how would ‘JUNGLE’ be written in that same code?  </a:t>
            </a:r>
            <a:endParaRPr lang="en-US" sz="2400" dirty="0" smtClean="0">
              <a:latin typeface="Times New Roman" pitchFamily="18" charset="0"/>
              <a:cs typeface="Times New Roman" pitchFamily="18" charset="0"/>
            </a:endParaRPr>
          </a:p>
          <a:p>
            <a:pPr marL="514350" indent="-51435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 ITMFKD (b) ITNFKD (c) KVOHMF (d) </a:t>
            </a:r>
            <a:r>
              <a:rPr lang="en-US" sz="2400" dirty="0" smtClean="0">
                <a:latin typeface="Times New Roman" pitchFamily="18" charset="0"/>
                <a:cs typeface="Times New Roman" pitchFamily="18" charset="0"/>
              </a:rPr>
              <a:t>TIMFKD</a:t>
            </a: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 If ‘GIRL’ is written as ‘FJSK’ in a certain code, then how would ‘BOY’ be written in that same code?</a:t>
            </a:r>
          </a:p>
          <a:p>
            <a:pPr>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 CPX (b) APX (c) APZ (d) CPZ (e) None of these</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3. If ‘HAPPY’ is written as ‘IBQQZ’ in a certain code, then how would ‘SORROW’ be written in that code?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 TPSSXX (b) TTPSSPX (c) TPPSPX (d) TPSSSX (e) None of these</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4</a:t>
            </a:r>
            <a:r>
              <a:rPr lang="en-US" sz="2400" dirty="0">
                <a:latin typeface="Times New Roman" pitchFamily="18" charset="0"/>
                <a:cs typeface="Times New Roman" pitchFamily="18" charset="0"/>
              </a:rPr>
              <a:t>. If the word ‘TABLECLOTH’ is coded as ‘XEMRANRIXT’, how can ‘HOTEL’ be coded? </a:t>
            </a:r>
          </a:p>
          <a:p>
            <a:pPr>
              <a:buNone/>
            </a:pPr>
            <a:r>
              <a:rPr lang="en-US" sz="2400" dirty="0">
                <a:latin typeface="Times New Roman" pitchFamily="18" charset="0"/>
                <a:cs typeface="Times New Roman" pitchFamily="18" charset="0"/>
              </a:rPr>
              <a:t>(a) RIXAT (b) TIXAR (c) TAXIR (d) RAXIT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20000"/>
          </a:bodyPr>
          <a:lstStyle/>
          <a:p>
            <a:pPr>
              <a:buNone/>
            </a:pPr>
            <a:r>
              <a:rPr lang="en-US" sz="2400" dirty="0">
                <a:latin typeface="Times New Roman" pitchFamily="18" charset="0"/>
                <a:cs typeface="Times New Roman" pitchFamily="18" charset="0"/>
              </a:rPr>
              <a:t>5. If in a certain code language, ‘MIRACLE’ is coded as ‘NKUEHRL’, then how is ‘GAMBLE’ coded in that same code language?</a:t>
            </a:r>
          </a:p>
          <a:p>
            <a:pPr marL="457200" indent="-457200">
              <a:buAutoNum type="alphaLcParenBoth"/>
            </a:pPr>
            <a:r>
              <a:rPr lang="en-US" sz="2400" dirty="0" smtClean="0">
                <a:latin typeface="Times New Roman" pitchFamily="18" charset="0"/>
                <a:cs typeface="Times New Roman" pitchFamily="18" charset="0"/>
              </a:rPr>
              <a:t>JDOCMF 		(</a:t>
            </a:r>
            <a:r>
              <a:rPr lang="en-US" sz="2400" dirty="0">
                <a:latin typeface="Times New Roman" pitchFamily="18" charset="0"/>
                <a:cs typeface="Times New Roman" pitchFamily="18" charset="0"/>
              </a:rPr>
              <a:t>b) </a:t>
            </a:r>
            <a:r>
              <a:rPr lang="en-US" sz="2400" dirty="0" smtClean="0">
                <a:latin typeface="Times New Roman" pitchFamily="18" charset="0"/>
                <a:cs typeface="Times New Roman" pitchFamily="18" charset="0"/>
              </a:rPr>
              <a:t>CLEMNK		 </a:t>
            </a:r>
            <a:r>
              <a:rPr lang="en-US" sz="2400" dirty="0">
                <a:latin typeface="Times New Roman" pitchFamily="18" charset="0"/>
                <a:cs typeface="Times New Roman" pitchFamily="18" charset="0"/>
              </a:rPr>
              <a:t>(c) HCPFQK </a:t>
            </a: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a:t>
            </a:r>
            <a:r>
              <a:rPr lang="en-US" sz="2400" dirty="0" smtClean="0">
                <a:latin typeface="Times New Roman" pitchFamily="18" charset="0"/>
                <a:cs typeface="Times New Roman" pitchFamily="18" charset="0"/>
              </a:rPr>
              <a:t>AELGMN		 </a:t>
            </a:r>
            <a:r>
              <a:rPr lang="en-US" sz="2400" dirty="0">
                <a:latin typeface="Times New Roman" pitchFamily="18" charset="0"/>
                <a:cs typeface="Times New Roman" pitchFamily="18" charset="0"/>
              </a:rPr>
              <a:t>(e) None of these</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6. If in a certain code language, ‘BROWSER’ is written as ‘RESWORB’, then how ‘TEACHER’ be coded in that same language?</a:t>
            </a:r>
          </a:p>
          <a:p>
            <a:pPr marL="457200" indent="-457200">
              <a:buAutoNum type="alphaLcParenBoth"/>
            </a:pPr>
            <a:r>
              <a:rPr lang="en-US" sz="2400" dirty="0" smtClean="0">
                <a:latin typeface="Times New Roman" pitchFamily="18" charset="0"/>
                <a:cs typeface="Times New Roman" pitchFamily="18" charset="0"/>
              </a:rPr>
              <a:t>REHCEAT 		(</a:t>
            </a:r>
            <a:r>
              <a:rPr lang="en-US" sz="2400" dirty="0">
                <a:latin typeface="Times New Roman" pitchFamily="18" charset="0"/>
                <a:cs typeface="Times New Roman" pitchFamily="18" charset="0"/>
              </a:rPr>
              <a:t>b) REHCAET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REHCTEA </a:t>
            </a: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AHRCTEA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 None of the above</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7.In a certain code, P is #, A is %, C </a:t>
            </a:r>
            <a:r>
              <a:rPr lang="en-US" sz="2400" dirty="0" err="1">
                <a:latin typeface="Times New Roman" pitchFamily="18" charset="0"/>
                <a:cs typeface="Times New Roman" pitchFamily="18" charset="0"/>
              </a:rPr>
              <a:t>isf</a:t>
            </a:r>
            <a:r>
              <a:rPr lang="en-US" sz="2400" dirty="0">
                <a:latin typeface="Times New Roman" pitchFamily="18" charset="0"/>
                <a:cs typeface="Times New Roman" pitchFamily="18" charset="0"/>
              </a:rPr>
              <a:t> and E is @. How is PEACE written in that code?</a:t>
            </a:r>
          </a:p>
          <a:p>
            <a:pPr marL="457200" indent="-457200">
              <a:buAutoNum type="alphaLcParenBoth"/>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#@#f@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%#@f% </a:t>
            </a:r>
            <a:r>
              <a:rPr lang="en-US" sz="2400" dirty="0" smtClean="0">
                <a:latin typeface="Times New Roman" pitchFamily="18" charset="0"/>
                <a:cs typeface="Times New Roman" pitchFamily="18" charset="0"/>
              </a:rPr>
              <a:t>	</a:t>
            </a:r>
          </a:p>
          <a:p>
            <a:pPr marL="457200" indent="-457200">
              <a:buNone/>
            </a:pPr>
            <a:endParaRPr lang="en-US" sz="2400" dirty="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#@%f@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 None of these</a:t>
            </a:r>
          </a:p>
          <a:p>
            <a:pPr>
              <a:buNone/>
            </a:pPr>
            <a:r>
              <a:rPr lang="en-US" sz="2400" dirty="0">
                <a:latin typeface="Times New Roman" pitchFamily="18" charset="0"/>
                <a:cs typeface="Times New Roman" pitchFamily="18" charset="0"/>
              </a:rPr>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NUMBER 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a:t>10</a:t>
            </a:r>
            <a:r>
              <a:rPr lang="en-US" dirty="0"/>
              <a:t> The questions given below are based upon the following set of codes.</a:t>
            </a:r>
          </a:p>
          <a:p>
            <a:pPr>
              <a:buNone/>
            </a:pPr>
            <a:r>
              <a:rPr lang="en-US" b="1" dirty="0"/>
              <a:t>Digit    :</a:t>
            </a:r>
            <a:r>
              <a:rPr lang="en-US" dirty="0"/>
              <a:t>     </a:t>
            </a:r>
            <a:r>
              <a:rPr lang="en-US" b="1" dirty="0"/>
              <a:t>1      0      6       4     2     9      8      7     5</a:t>
            </a:r>
            <a:endParaRPr lang="en-US" dirty="0"/>
          </a:p>
          <a:p>
            <a:pPr>
              <a:buNone/>
            </a:pPr>
            <a:r>
              <a:rPr lang="en-US" b="1" dirty="0"/>
              <a:t>Code  </a:t>
            </a:r>
            <a:r>
              <a:rPr lang="en-US" dirty="0"/>
              <a:t> </a:t>
            </a:r>
            <a:r>
              <a:rPr lang="en-US" b="1" dirty="0"/>
              <a:t>:     M     O     X     L     S     T     N     H    P</a:t>
            </a:r>
            <a:endParaRPr lang="en-US" dirty="0"/>
          </a:p>
          <a:p>
            <a:pPr>
              <a:buNone/>
            </a:pPr>
            <a:r>
              <a:rPr lang="en-US" b="1" dirty="0"/>
              <a:t>A)</a:t>
            </a:r>
            <a:r>
              <a:rPr lang="en-US" dirty="0"/>
              <a:t>   Find the code for </a:t>
            </a:r>
            <a:r>
              <a:rPr lang="en-US" b="1" dirty="0" smtClean="0"/>
              <a:t>24750</a:t>
            </a:r>
            <a:r>
              <a:rPr lang="en-US" dirty="0" smtClean="0"/>
              <a:t>.</a:t>
            </a:r>
          </a:p>
          <a:p>
            <a:pPr marL="514350" indent="-514350">
              <a:buAutoNum type="alphaUcParenR" startAt="2"/>
            </a:pPr>
            <a:r>
              <a:rPr lang="en-US" dirty="0" smtClean="0"/>
              <a:t>Decode </a:t>
            </a:r>
            <a:r>
              <a:rPr lang="en-US" dirty="0"/>
              <a:t>for </a:t>
            </a:r>
            <a:r>
              <a:rPr lang="en-US" dirty="0" smtClean="0"/>
              <a:t>SHOP.</a:t>
            </a:r>
          </a:p>
          <a:p>
            <a:pPr marL="514350" indent="-514350">
              <a:buAutoNum type="alphaUcParenR" startAt="2"/>
            </a:pPr>
            <a:endParaRPr lang="en-US" dirty="0"/>
          </a:p>
        </p:txBody>
      </p:sp>
    </p:spTree>
    <p:extLst>
      <p:ext uri="{BB962C8B-B14F-4D97-AF65-F5344CB8AC3E}">
        <p14:creationId xmlns:p14="http://schemas.microsoft.com/office/powerpoint/2010/main" val="4057041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SERIES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5335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Difference Series: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1, 4, 7, 10, 13, 16, 19, 22, ______</a:t>
            </a:r>
          </a:p>
          <a:p>
            <a:pPr marL="514350" indent="-514350">
              <a:buFont typeface="+mj-lt"/>
              <a:buAutoNum type="arabicPeriod"/>
            </a:pPr>
            <a:r>
              <a:rPr lang="en-US" dirty="0" smtClean="0"/>
              <a:t>1, 2, 4, 7, 11, 16, 22, 29, ______</a:t>
            </a:r>
          </a:p>
          <a:p>
            <a:pPr marL="514350" indent="-514350">
              <a:buFont typeface="+mj-lt"/>
              <a:buAutoNum type="arabicPeriod"/>
            </a:pPr>
            <a:r>
              <a:rPr lang="en-US" dirty="0" smtClean="0"/>
              <a:t>1, 3, 6, 8, 11, 13, 16, 18, 21, ____</a:t>
            </a:r>
          </a:p>
          <a:p>
            <a:pPr marL="514350" indent="-514350">
              <a:buFont typeface="+mj-lt"/>
              <a:buAutoNum type="arabicPeriod"/>
            </a:pPr>
            <a:r>
              <a:rPr lang="en-US" dirty="0" smtClean="0"/>
              <a:t>52, 49, 46, 43, 40, 37, 34, 31, 28, ___</a:t>
            </a:r>
          </a:p>
          <a:p>
            <a:pPr marL="514350" indent="-514350">
              <a:buFont typeface="+mj-lt"/>
              <a:buAutoNum type="arabicPeriod"/>
            </a:pPr>
            <a:r>
              <a:rPr lang="en-US" dirty="0" smtClean="0"/>
              <a:t>6, 11, 19, 30, 44, 61, 81, ___</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67840" y="1214280"/>
              <a:ext cx="8814240" cy="4322520"/>
            </p14:xfrm>
          </p:contentPart>
        </mc:Choice>
        <mc:Fallback>
          <p:pic>
            <p:nvPicPr>
              <p:cNvPr id="4" name="Ink 3"/>
              <p:cNvPicPr/>
              <p:nvPr/>
            </p:nvPicPr>
            <p:blipFill>
              <a:blip r:embed="rId3"/>
              <a:stretch>
                <a:fillRect/>
              </a:stretch>
            </p:blipFill>
            <p:spPr>
              <a:xfrm>
                <a:off x="258480" y="1204920"/>
                <a:ext cx="8832960" cy="4341240"/>
              </a:xfrm>
              <a:prstGeom prst="rect">
                <a:avLst/>
              </a:prstGeom>
            </p:spPr>
          </p:pic>
        </mc:Fallback>
      </mc:AlternateContent>
    </p:spTree>
    <p:extLst>
      <p:ext uri="{BB962C8B-B14F-4D97-AF65-F5344CB8AC3E}">
        <p14:creationId xmlns:p14="http://schemas.microsoft.com/office/powerpoint/2010/main" val="2679007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Power Series:</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514350" indent="-514350">
              <a:buFont typeface="+mj-lt"/>
              <a:buAutoNum type="arabicPeriod" startAt="7"/>
            </a:pPr>
            <a:r>
              <a:rPr lang="en-US" dirty="0" smtClean="0"/>
              <a:t>1, 4, 9, 16, 25, 36, 49, 64</a:t>
            </a:r>
          </a:p>
          <a:p>
            <a:pPr marL="514350" indent="-514350">
              <a:buFont typeface="+mj-lt"/>
              <a:buAutoNum type="arabicPeriod" startAt="7"/>
            </a:pPr>
            <a:r>
              <a:rPr lang="en-US" dirty="0"/>
              <a:t>0, 3, 8, 15, 24, 35, 48, 63</a:t>
            </a:r>
          </a:p>
          <a:p>
            <a:pPr marL="514350" indent="-514350">
              <a:buFont typeface="+mj-lt"/>
              <a:buAutoNum type="arabicPeriod" startAt="7"/>
            </a:pPr>
            <a:r>
              <a:rPr lang="en-US" dirty="0" smtClean="0"/>
              <a:t>1</a:t>
            </a:r>
            <a:r>
              <a:rPr lang="en-US" dirty="0"/>
              <a:t>, 2, 6, 15, 31, 56, </a:t>
            </a:r>
            <a:r>
              <a:rPr lang="en-US" dirty="0" smtClean="0"/>
              <a:t>92</a:t>
            </a:r>
          </a:p>
          <a:p>
            <a:pPr marL="514350" indent="-514350">
              <a:buFont typeface="+mj-lt"/>
              <a:buAutoNum type="arabicPeriod" startAt="7"/>
            </a:pPr>
            <a:endParaRPr lang="en-US" dirty="0" smtClean="0"/>
          </a:p>
          <a:p>
            <a:pPr marL="514350" indent="-514350">
              <a:buFont typeface="+mj-lt"/>
              <a:buAutoNum type="arabicPeriod" startAt="7"/>
            </a:pPr>
            <a:r>
              <a:rPr lang="en-US" dirty="0" smtClean="0"/>
              <a:t> 1, 8, 27, 64, 125, 216, 343</a:t>
            </a:r>
          </a:p>
          <a:p>
            <a:pPr marL="514350" indent="-514350">
              <a:buFont typeface="+mj-lt"/>
              <a:buAutoNum type="arabicPeriod" startAt="7"/>
            </a:pPr>
            <a:r>
              <a:rPr lang="en-US" dirty="0" smtClean="0"/>
              <a:t> 2, 9, 28, 65, 126, 217, 344</a:t>
            </a:r>
          </a:p>
          <a:p>
            <a:pPr marL="514350" indent="-514350">
              <a:buFont typeface="+mj-lt"/>
              <a:buAutoNum type="arabicPeriod" startAt="7"/>
            </a:pPr>
            <a:r>
              <a:rPr lang="en-US" dirty="0"/>
              <a:t> </a:t>
            </a:r>
            <a:r>
              <a:rPr lang="en-US" dirty="0" smtClean="0"/>
              <a:t>2, 10, 30, 68, 130, 222, 350</a:t>
            </a:r>
          </a:p>
          <a:p>
            <a:pPr marL="514350" indent="-514350">
              <a:buFont typeface="+mj-lt"/>
              <a:buAutoNum type="arabicPeriod" startAt="7"/>
            </a:pPr>
            <a:r>
              <a:rPr lang="en-US" dirty="0" smtClean="0"/>
              <a:t> 2, 7, 28, 63, 126, 215, 344</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071720" y="3911040"/>
              <a:ext cx="7563600" cy="2099160"/>
            </p14:xfrm>
          </p:contentPart>
        </mc:Choice>
        <mc:Fallback>
          <p:pic>
            <p:nvPicPr>
              <p:cNvPr id="4" name="Ink 3"/>
              <p:cNvPicPr/>
              <p:nvPr/>
            </p:nvPicPr>
            <p:blipFill>
              <a:blip r:embed="rId3"/>
              <a:stretch>
                <a:fillRect/>
              </a:stretch>
            </p:blipFill>
            <p:spPr>
              <a:xfrm>
                <a:off x="1062360" y="3901680"/>
                <a:ext cx="7582320" cy="2117880"/>
              </a:xfrm>
              <a:prstGeom prst="rect">
                <a:avLst/>
              </a:prstGeom>
            </p:spPr>
          </p:pic>
        </mc:Fallback>
      </mc:AlternateContent>
    </p:spTree>
    <p:extLst>
      <p:ext uri="{BB962C8B-B14F-4D97-AF65-F5344CB8AC3E}">
        <p14:creationId xmlns:p14="http://schemas.microsoft.com/office/powerpoint/2010/main" val="998783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Dependent Series: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2"/>
            </a:pPr>
            <a:r>
              <a:rPr lang="en-US" dirty="0" smtClean="0"/>
              <a:t> 1, 1, 2, 3, 5, 8, 13, 21, 34</a:t>
            </a:r>
          </a:p>
          <a:p>
            <a:pPr marL="514350" indent="-514350">
              <a:buFont typeface="+mj-lt"/>
              <a:buAutoNum type="arabicPeriod" startAt="12"/>
            </a:pPr>
            <a:r>
              <a:rPr lang="en-US" smtClean="0"/>
              <a:t> 1</a:t>
            </a:r>
            <a:r>
              <a:rPr lang="en-US" dirty="0" smtClean="0"/>
              <a:t>, 2, 4, 8, 16, 32, 64, 128</a:t>
            </a:r>
          </a:p>
          <a:p>
            <a:pPr marL="514350" indent="-514350">
              <a:buFont typeface="+mj-lt"/>
              <a:buAutoNum type="arabicPeriod" startAt="12"/>
            </a:pPr>
            <a:r>
              <a:rPr lang="en-US" dirty="0"/>
              <a:t> </a:t>
            </a:r>
            <a:r>
              <a:rPr lang="en-US" dirty="0" smtClean="0"/>
              <a:t>1, 6, 36, 216, 1296, 7776, 46656</a:t>
            </a:r>
          </a:p>
          <a:p>
            <a:pPr marL="514350" indent="-514350">
              <a:buFont typeface="+mj-lt"/>
              <a:buAutoNum type="arabicPeriod" startAt="12"/>
            </a:pPr>
            <a:r>
              <a:rPr lang="en-US" dirty="0"/>
              <a:t> </a:t>
            </a:r>
            <a:r>
              <a:rPr lang="en-US" dirty="0" smtClean="0"/>
              <a:t>3, 1.5, 0.75, 0.375, 0.1875, 0.09375</a:t>
            </a:r>
          </a:p>
          <a:p>
            <a:pPr marL="514350" indent="-514350">
              <a:buFont typeface="+mj-lt"/>
              <a:buAutoNum type="arabicPeriod" startAt="12"/>
            </a:pPr>
            <a:r>
              <a:rPr lang="en-US" dirty="0"/>
              <a:t> </a:t>
            </a:r>
            <a:r>
              <a:rPr lang="en-US" dirty="0" smtClean="0"/>
              <a:t>4, 9, 20, 43, 90, 185</a:t>
            </a:r>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59240" y="4313160"/>
              <a:ext cx="4670640" cy="1848600"/>
            </p14:xfrm>
          </p:contentPart>
        </mc:Choice>
        <mc:Fallback>
          <p:pic>
            <p:nvPicPr>
              <p:cNvPr id="4" name="Ink 3"/>
              <p:cNvPicPr/>
              <p:nvPr/>
            </p:nvPicPr>
            <p:blipFill>
              <a:blip r:embed="rId3"/>
              <a:stretch>
                <a:fillRect/>
              </a:stretch>
            </p:blipFill>
            <p:spPr>
              <a:xfrm>
                <a:off x="749880" y="4303800"/>
                <a:ext cx="4689360" cy="1867320"/>
              </a:xfrm>
              <a:prstGeom prst="rect">
                <a:avLst/>
              </a:prstGeom>
            </p:spPr>
          </p:pic>
        </mc:Fallback>
      </mc:AlternateContent>
    </p:spTree>
    <p:extLst>
      <p:ext uri="{BB962C8B-B14F-4D97-AF65-F5344CB8AC3E}">
        <p14:creationId xmlns:p14="http://schemas.microsoft.com/office/powerpoint/2010/main" val="4092938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Alphabet Series: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17"/>
            </a:pPr>
            <a:r>
              <a:rPr lang="en-US" dirty="0" smtClean="0"/>
              <a:t> A, C, E, G, I, K, M, O</a:t>
            </a:r>
          </a:p>
          <a:p>
            <a:pPr marL="514350" indent="-514350">
              <a:buFont typeface="+mj-lt"/>
              <a:buAutoNum type="arabicPeriod" startAt="17"/>
            </a:pPr>
            <a:r>
              <a:rPr lang="en-US" dirty="0" smtClean="0"/>
              <a:t> AC, BE, CG, DI, EK, FM</a:t>
            </a:r>
          </a:p>
          <a:p>
            <a:pPr marL="514350" indent="-514350">
              <a:buFont typeface="+mj-lt"/>
              <a:buAutoNum type="arabicPeriod" startAt="19"/>
            </a:pPr>
            <a:r>
              <a:rPr lang="en-US" dirty="0"/>
              <a:t> A4, C9, F16, H25, K36, M49</a:t>
            </a:r>
          </a:p>
          <a:p>
            <a:pPr marL="514350" indent="-514350">
              <a:buFont typeface="+mj-lt"/>
              <a:buAutoNum type="arabicPeriod" startAt="19"/>
            </a:pPr>
            <a:r>
              <a:rPr lang="en-US" dirty="0"/>
              <a:t> T4E, W9C, Y19Z, </a:t>
            </a:r>
            <a:r>
              <a:rPr lang="en-US" dirty="0" smtClean="0"/>
              <a:t>B39X</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51920" y="1428840"/>
              <a:ext cx="8706960" cy="4492080"/>
            </p14:xfrm>
          </p:contentPart>
        </mc:Choice>
        <mc:Fallback>
          <p:pic>
            <p:nvPicPr>
              <p:cNvPr id="4" name="Ink 3"/>
              <p:cNvPicPr/>
              <p:nvPr/>
            </p:nvPicPr>
            <p:blipFill>
              <a:blip r:embed="rId3"/>
              <a:stretch>
                <a:fillRect/>
              </a:stretch>
            </p:blipFill>
            <p:spPr>
              <a:xfrm>
                <a:off x="142560" y="1419480"/>
                <a:ext cx="8725680" cy="4510800"/>
              </a:xfrm>
              <a:prstGeom prst="rect">
                <a:avLst/>
              </a:prstGeom>
            </p:spPr>
          </p:pic>
        </mc:Fallback>
      </mc:AlternateContent>
    </p:spTree>
    <p:extLst>
      <p:ext uri="{BB962C8B-B14F-4D97-AF65-F5344CB8AC3E}">
        <p14:creationId xmlns:p14="http://schemas.microsoft.com/office/powerpoint/2010/main" val="2765762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Combination Series:</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1"/>
            </a:pPr>
            <a:r>
              <a:rPr lang="en-US" dirty="0" smtClean="0"/>
              <a:t> 1, 1, 4, 4, 7, 9, 10, 16, 13, 25, 16, 36</a:t>
            </a:r>
          </a:p>
          <a:p>
            <a:pPr marL="514350" indent="-514350">
              <a:buFont typeface="+mj-lt"/>
              <a:buAutoNum type="arabicPeriod" startAt="21"/>
            </a:pPr>
            <a:r>
              <a:rPr lang="en-US" dirty="0" smtClean="0"/>
              <a:t> 2, 5, 9, 3, 7, 12, 4, 9, 15, 5, 11, 18</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5560" y="973440"/>
              <a:ext cx="8555040" cy="2214720"/>
            </p14:xfrm>
          </p:contentPart>
        </mc:Choice>
        <mc:Fallback>
          <p:pic>
            <p:nvPicPr>
              <p:cNvPr id="4" name="Ink 3"/>
              <p:cNvPicPr/>
              <p:nvPr/>
            </p:nvPicPr>
            <p:blipFill>
              <a:blip r:embed="rId3"/>
              <a:stretch>
                <a:fillRect/>
              </a:stretch>
            </p:blipFill>
            <p:spPr>
              <a:xfrm>
                <a:off x="196200" y="964080"/>
                <a:ext cx="8573760" cy="2233440"/>
              </a:xfrm>
              <a:prstGeom prst="rect">
                <a:avLst/>
              </a:prstGeom>
            </p:spPr>
          </p:pic>
        </mc:Fallback>
      </mc:AlternateContent>
    </p:spTree>
    <p:extLst>
      <p:ext uri="{BB962C8B-B14F-4D97-AF65-F5344CB8AC3E}">
        <p14:creationId xmlns:p14="http://schemas.microsoft.com/office/powerpoint/2010/main" val="690649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buNone/>
            </a:pPr>
            <a:r>
              <a:rPr lang="en-IN" b="1" dirty="0" err="1" smtClean="0"/>
              <a:t>i</a:t>
            </a:r>
            <a:r>
              <a:rPr lang="en-IN" b="1" dirty="0" smtClean="0"/>
              <a:t>) 4, -8, 16, -32, 64, ?</a:t>
            </a:r>
            <a:endParaRPr lang="en-US" dirty="0" smtClean="0"/>
          </a:p>
          <a:p>
            <a:pPr>
              <a:buNone/>
            </a:pPr>
            <a:r>
              <a:rPr lang="en-IN" b="1" dirty="0" smtClean="0"/>
              <a:t>ii) 1, 4, 9, 16, 25, 36, 49, ?</a:t>
            </a:r>
            <a:endParaRPr lang="en-US" dirty="0" smtClean="0"/>
          </a:p>
          <a:p>
            <a:pPr>
              <a:buNone/>
            </a:pPr>
            <a:r>
              <a:rPr lang="en-IN" b="1" dirty="0" smtClean="0"/>
              <a:t>iii) 1, 3, 6, 10, 15, 21, ?</a:t>
            </a:r>
            <a:endParaRPr lang="en-US" dirty="0" smtClean="0"/>
          </a:p>
          <a:p>
            <a:pPr>
              <a:buNone/>
            </a:pPr>
            <a:r>
              <a:rPr lang="en-IN" b="1" dirty="0" smtClean="0"/>
              <a:t>iv) 2, 6, 18, 54, 162, ?</a:t>
            </a:r>
            <a:endParaRPr lang="en-US" dirty="0" smtClean="0"/>
          </a:p>
          <a:p>
            <a:pPr>
              <a:buNone/>
            </a:pPr>
            <a:endParaRPr lang="en-US" dirty="0" smtClean="0"/>
          </a:p>
        </p:txBody>
      </p:sp>
    </p:spTree>
    <p:extLst>
      <p:ext uri="{BB962C8B-B14F-4D97-AF65-F5344CB8AC3E}">
        <p14:creationId xmlns:p14="http://schemas.microsoft.com/office/powerpoint/2010/main" val="765076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buNone/>
            </a:pPr>
            <a:r>
              <a:rPr lang="en-IN" b="1" dirty="0" smtClean="0"/>
              <a:t> i) 3, 10, 21, 36, 55, 78.</a:t>
            </a:r>
            <a:endParaRPr lang="en-US" dirty="0" smtClean="0"/>
          </a:p>
          <a:p>
            <a:pPr>
              <a:buNone/>
            </a:pPr>
            <a:r>
              <a:rPr lang="en-IN" b="1" dirty="0"/>
              <a:t>i</a:t>
            </a:r>
            <a:r>
              <a:rPr lang="en-IN" b="1" dirty="0" smtClean="0"/>
              <a:t>i) 5,10,13,26,29, 58.</a:t>
            </a:r>
            <a:endParaRPr lang="en-US" dirty="0" smtClean="0"/>
          </a:p>
          <a:p>
            <a:pPr>
              <a:buNone/>
            </a:pPr>
            <a:r>
              <a:rPr lang="en-IN" b="1" dirty="0"/>
              <a:t>i</a:t>
            </a:r>
            <a:r>
              <a:rPr lang="en-IN" b="1" dirty="0" smtClean="0"/>
              <a:t>ii) 125, 123, 120, 115, 108, 97.</a:t>
            </a:r>
            <a:endParaRPr lang="en-US" dirty="0" smtClean="0"/>
          </a:p>
          <a:p>
            <a:pPr>
              <a:buNone/>
            </a:pPr>
            <a:endParaRPr lang="en-US" dirty="0" smtClean="0"/>
          </a:p>
        </p:txBody>
      </p:sp>
    </p:spTree>
    <p:extLst>
      <p:ext uri="{BB962C8B-B14F-4D97-AF65-F5344CB8AC3E}">
        <p14:creationId xmlns:p14="http://schemas.microsoft.com/office/powerpoint/2010/main" val="29649063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buNone/>
            </a:pPr>
            <a:r>
              <a:rPr lang="nn-NO" b="1" dirty="0" smtClean="0"/>
              <a:t>iv) 8, 14, 26, 50, 98, 194</a:t>
            </a:r>
            <a:endParaRPr lang="en-US" dirty="0" smtClean="0"/>
          </a:p>
          <a:p>
            <a:pPr>
              <a:buNone/>
            </a:pPr>
            <a:r>
              <a:rPr lang="en-IN" b="1" dirty="0"/>
              <a:t>v</a:t>
            </a:r>
            <a:r>
              <a:rPr lang="en-IN" b="1" dirty="0" smtClean="0"/>
              <a:t>) 8, 8, 9, 9, 11, 10, 14, 11</a:t>
            </a:r>
            <a:endParaRPr lang="en-US" dirty="0" smtClean="0"/>
          </a:p>
          <a:p>
            <a:pPr>
              <a:buNone/>
            </a:pPr>
            <a:r>
              <a:rPr lang="en-IN" b="1" dirty="0" smtClean="0"/>
              <a:t>vi) 325, 259, 204, 160, 127, 105</a:t>
            </a:r>
          </a:p>
          <a:p>
            <a:pPr>
              <a:buNone/>
            </a:pPr>
            <a:r>
              <a:rPr lang="en-IN" b="1" dirty="0" smtClean="0"/>
              <a:t>vii) 824, 408, 200, 96, 44, 18</a:t>
            </a:r>
            <a:endParaRPr lang="en-US" dirty="0" smtClean="0"/>
          </a:p>
          <a:p>
            <a:pPr>
              <a:buNone/>
            </a:pPr>
            <a:r>
              <a:rPr lang="en-IN" b="1" dirty="0" smtClean="0"/>
              <a:t>viii) 16, 17, 21, 30, 46, 71 </a:t>
            </a:r>
            <a:endParaRPr lang="en-US" dirty="0" smtClean="0"/>
          </a:p>
          <a:p>
            <a:pPr>
              <a:buNone/>
            </a:pPr>
            <a:r>
              <a:rPr lang="en-IN" b="1" dirty="0" smtClean="0"/>
              <a:t>ix) 3, 3, 6, 18, 72, 360</a:t>
            </a:r>
            <a:endParaRPr lang="en-US" dirty="0" smtClean="0"/>
          </a:p>
          <a:p>
            <a:pPr>
              <a:buNone/>
            </a:pPr>
            <a:endParaRPr lang="en-US" dirty="0" smtClean="0"/>
          </a:p>
          <a:p>
            <a:pPr>
              <a:buNone/>
            </a:pPr>
            <a:endParaRPr lang="en-US" dirty="0" smtClean="0"/>
          </a:p>
        </p:txBody>
      </p:sp>
    </p:spTree>
    <p:extLst>
      <p:ext uri="{BB962C8B-B14F-4D97-AF65-F5344CB8AC3E}">
        <p14:creationId xmlns:p14="http://schemas.microsoft.com/office/powerpoint/2010/main" val="886387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pPr>
              <a:buNone/>
            </a:pPr>
            <a:r>
              <a:rPr lang="nn-NO" b="1" dirty="0"/>
              <a:t>x</a:t>
            </a:r>
            <a:r>
              <a:rPr lang="nn-NO" b="1" dirty="0" smtClean="0"/>
              <a:t>) 24, 35, 51, 73, 102, ?</a:t>
            </a:r>
          </a:p>
          <a:p>
            <a:pPr>
              <a:buNone/>
            </a:pPr>
            <a:endParaRPr lang="en-US" dirty="0" smtClean="0"/>
          </a:p>
          <a:p>
            <a:pPr>
              <a:buNone/>
            </a:pPr>
            <a:r>
              <a:rPr lang="en-IN" b="1" dirty="0" smtClean="0"/>
              <a:t>xi) 5, 13, 22, 34, 51, 75, 108, 152, ?</a:t>
            </a:r>
          </a:p>
          <a:p>
            <a:pPr>
              <a:buNone/>
            </a:pPr>
            <a:endParaRPr lang="en-US" dirty="0" smtClean="0"/>
          </a:p>
          <a:p>
            <a:pPr>
              <a:buNone/>
            </a:pPr>
            <a:r>
              <a:rPr lang="en-IN" b="1" dirty="0" smtClean="0"/>
              <a:t>xii) 5, 13, 37, 109, 325, ?</a:t>
            </a:r>
          </a:p>
          <a:p>
            <a:pPr>
              <a:buNone/>
            </a:pPr>
            <a:endParaRPr lang="en-IN" b="1" dirty="0" smtClean="0"/>
          </a:p>
          <a:p>
            <a:pPr>
              <a:buNone/>
            </a:pPr>
            <a:r>
              <a:rPr lang="en-IN" b="1" dirty="0" smtClean="0"/>
              <a:t>xiii) 10, 100, 200, 310, ?</a:t>
            </a:r>
            <a:endParaRPr lang="en-US" dirty="0" smtClean="0"/>
          </a:p>
          <a:p>
            <a:pPr>
              <a:buNone/>
            </a:pPr>
            <a:endParaRPr lang="en-US" dirty="0" smtClean="0"/>
          </a:p>
          <a:p>
            <a:pPr>
              <a:buNone/>
            </a:pPr>
            <a:endParaRPr lang="en-US" dirty="0" smtClean="0"/>
          </a:p>
        </p:txBody>
      </p:sp>
    </p:spTree>
    <p:extLst>
      <p:ext uri="{BB962C8B-B14F-4D97-AF65-F5344CB8AC3E}">
        <p14:creationId xmlns:p14="http://schemas.microsoft.com/office/powerpoint/2010/main" val="4948761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a:t>LANGUAGE </a:t>
            </a:r>
            <a:r>
              <a:rPr lang="en-US" b="1" dirty="0" smtClean="0"/>
              <a:t>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smtClean="0"/>
              <a:t>11.</a:t>
            </a:r>
            <a:r>
              <a:rPr lang="en-US" dirty="0" smtClean="0"/>
              <a:t> </a:t>
            </a:r>
            <a:r>
              <a:rPr lang="en-US" dirty="0"/>
              <a:t>In a certain code. </a:t>
            </a:r>
            <a:r>
              <a:rPr lang="en-US" b="1" dirty="0"/>
              <a:t>‘</a:t>
            </a:r>
            <a:r>
              <a:rPr lang="en-US" b="1" dirty="0" err="1"/>
              <a:t>sim</a:t>
            </a:r>
            <a:r>
              <a:rPr lang="en-US" b="1" dirty="0"/>
              <a:t> ma </a:t>
            </a:r>
            <a:r>
              <a:rPr lang="en-US" b="1" dirty="0" err="1"/>
              <a:t>kom</a:t>
            </a:r>
            <a:r>
              <a:rPr lang="en-US" b="1" dirty="0"/>
              <a:t>’</a:t>
            </a:r>
            <a:r>
              <a:rPr lang="en-US" dirty="0"/>
              <a:t> means </a:t>
            </a:r>
            <a:r>
              <a:rPr lang="en-US" b="1" dirty="0"/>
              <a:t>‘bring me water’</a:t>
            </a:r>
            <a:r>
              <a:rPr lang="en-US" dirty="0"/>
              <a:t>. </a:t>
            </a:r>
            <a:r>
              <a:rPr lang="en-US" b="1" dirty="0"/>
              <a:t>‘ma mo </a:t>
            </a:r>
            <a:r>
              <a:rPr lang="en-US" b="1" dirty="0" err="1"/>
              <a:t>mok</a:t>
            </a:r>
            <a:r>
              <a:rPr lang="en-US" b="1" dirty="0"/>
              <a:t>’</a:t>
            </a:r>
            <a:r>
              <a:rPr lang="en-US" dirty="0"/>
              <a:t> means </a:t>
            </a:r>
            <a:r>
              <a:rPr lang="en-US" b="1" dirty="0"/>
              <a:t>‘water is life’</a:t>
            </a:r>
            <a:r>
              <a:rPr lang="en-US" dirty="0"/>
              <a:t>. </a:t>
            </a:r>
            <a:r>
              <a:rPr lang="en-US" b="1" dirty="0"/>
              <a:t>‘</a:t>
            </a:r>
            <a:r>
              <a:rPr lang="en-US" b="1" dirty="0" err="1"/>
              <a:t>jka</a:t>
            </a:r>
            <a:r>
              <a:rPr lang="en-US" b="1" dirty="0"/>
              <a:t> </a:t>
            </a:r>
            <a:r>
              <a:rPr lang="en-US" b="1" dirty="0" err="1"/>
              <a:t>od</a:t>
            </a:r>
            <a:r>
              <a:rPr lang="en-US" b="1" dirty="0"/>
              <a:t> </a:t>
            </a:r>
            <a:r>
              <a:rPr lang="en-US" b="1" dirty="0" err="1"/>
              <a:t>sim</a:t>
            </a:r>
            <a:r>
              <a:rPr lang="en-US" b="1" dirty="0"/>
              <a:t>’</a:t>
            </a:r>
            <a:r>
              <a:rPr lang="en-US" dirty="0"/>
              <a:t> means </a:t>
            </a:r>
            <a:r>
              <a:rPr lang="en-US" b="1" dirty="0"/>
              <a:t>‘give me toy’</a:t>
            </a:r>
            <a:r>
              <a:rPr lang="en-US" dirty="0"/>
              <a:t> and </a:t>
            </a:r>
            <a:r>
              <a:rPr lang="en-US" b="1" dirty="0"/>
              <a:t>‘mo min not’</a:t>
            </a:r>
            <a:r>
              <a:rPr lang="en-US" dirty="0"/>
              <a:t> means </a:t>
            </a:r>
            <a:r>
              <a:rPr lang="en-US" b="1" dirty="0"/>
              <a:t>‘life and death’</a:t>
            </a:r>
            <a:r>
              <a:rPr lang="en-US" dirty="0"/>
              <a:t>. Which of the following is representing </a:t>
            </a:r>
            <a:r>
              <a:rPr lang="en-US" b="1" dirty="0"/>
              <a:t>‘is’</a:t>
            </a:r>
            <a:r>
              <a:rPr lang="en-US" dirty="0"/>
              <a:t> in that language </a:t>
            </a:r>
            <a:r>
              <a:rPr lang="en-US" dirty="0" smtClean="0"/>
              <a:t>?</a:t>
            </a:r>
          </a:p>
          <a:p>
            <a:pPr>
              <a:buNone/>
            </a:pPr>
            <a:endParaRPr lang="en-US" dirty="0"/>
          </a:p>
          <a:p>
            <a:pPr marL="514350" indent="-514350">
              <a:buNone/>
            </a:pPr>
            <a:r>
              <a:rPr lang="en-US" dirty="0" err="1" smtClean="0"/>
              <a:t>Ans</a:t>
            </a:r>
            <a:r>
              <a:rPr lang="en-US" dirty="0" smtClean="0"/>
              <a:t>: ‘</a:t>
            </a:r>
            <a:r>
              <a:rPr lang="en-US" dirty="0" err="1" smtClean="0"/>
              <a:t>mok</a:t>
            </a:r>
            <a:r>
              <a:rPr lang="en-US" dirty="0" smtClean="0"/>
              <a: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05600" y="1196640"/>
              <a:ext cx="7956720" cy="3857760"/>
            </p14:xfrm>
          </p:contentPart>
        </mc:Choice>
        <mc:Fallback>
          <p:pic>
            <p:nvPicPr>
              <p:cNvPr id="4" name="Ink 3"/>
              <p:cNvPicPr/>
              <p:nvPr/>
            </p:nvPicPr>
            <p:blipFill>
              <a:blip r:embed="rId3"/>
              <a:stretch>
                <a:fillRect/>
              </a:stretch>
            </p:blipFill>
            <p:spPr>
              <a:xfrm>
                <a:off x="696240" y="1187280"/>
                <a:ext cx="7975440" cy="3876480"/>
              </a:xfrm>
              <a:prstGeom prst="rect">
                <a:avLst/>
              </a:prstGeom>
            </p:spPr>
          </p:pic>
        </mc:Fallback>
      </mc:AlternateContent>
    </p:spTree>
    <p:extLst>
      <p:ext uri="{BB962C8B-B14F-4D97-AF65-F5344CB8AC3E}">
        <p14:creationId xmlns:p14="http://schemas.microsoft.com/office/powerpoint/2010/main" val="295009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447800"/>
            <a:ext cx="8229600" cy="1143000"/>
          </a:xfrm>
        </p:spPr>
        <p:txBody>
          <a:bodyPr/>
          <a:lstStyle/>
          <a:p>
            <a:r>
              <a:rPr lang="en-US" sz="3200" b="1" dirty="0" smtClean="0"/>
              <a:t>33) a _ b _ a b </a:t>
            </a:r>
            <a:r>
              <a:rPr lang="en-US" sz="3200" b="1" dirty="0" err="1" smtClean="0"/>
              <a:t>b</a:t>
            </a:r>
            <a:r>
              <a:rPr lang="en-US" sz="3200" b="1" dirty="0" smtClean="0"/>
              <a:t> _ a b _ a _ b </a:t>
            </a:r>
            <a:r>
              <a:rPr lang="en-US" sz="3200" b="1" dirty="0" err="1" smtClean="0"/>
              <a:t>b</a:t>
            </a:r>
            <a:r>
              <a:rPr lang="en-US" sz="3200" b="1" dirty="0" smtClean="0"/>
              <a:t> a</a:t>
            </a:r>
            <a:endParaRPr lang="en-IN" sz="3200" b="1" dirty="0"/>
          </a:p>
        </p:txBody>
      </p:sp>
      <p:sp>
        <p:nvSpPr>
          <p:cNvPr id="3" name="Content Placeholder 2"/>
          <p:cNvSpPr>
            <a:spLocks noGrp="1"/>
          </p:cNvSpPr>
          <p:nvPr>
            <p:ph idx="1"/>
          </p:nvPr>
        </p:nvSpPr>
        <p:spPr/>
        <p:txBody>
          <a:bodyPr/>
          <a:lstStyle/>
          <a:p>
            <a:pPr marL="582930" indent="-514350">
              <a:buFont typeface="+mj-lt"/>
              <a:buAutoNum type="alphaLcParenR"/>
            </a:pPr>
            <a:endParaRPr lang="en-US" sz="3600" dirty="0" smtClean="0"/>
          </a:p>
          <a:p>
            <a:pPr marL="582930" indent="-514350">
              <a:buFont typeface="+mj-lt"/>
              <a:buAutoNum type="alphaLcParenR"/>
            </a:pPr>
            <a:endParaRPr lang="en-US" sz="3600" dirty="0"/>
          </a:p>
          <a:p>
            <a:pPr marL="582930" indent="-514350">
              <a:buFont typeface="+mj-lt"/>
              <a:buAutoNum type="alphaLcParenR"/>
            </a:pPr>
            <a:r>
              <a:rPr lang="en-US" sz="3600" dirty="0" err="1" smtClean="0"/>
              <a:t>bbaab</a:t>
            </a:r>
            <a:endParaRPr lang="en-US" sz="3600" dirty="0" smtClean="0"/>
          </a:p>
          <a:p>
            <a:pPr marL="582930" indent="-514350">
              <a:buFont typeface="+mj-lt"/>
              <a:buAutoNum type="alphaLcParenR"/>
            </a:pPr>
            <a:r>
              <a:rPr lang="en-US" sz="3600" dirty="0" err="1" smtClean="0"/>
              <a:t>babba</a:t>
            </a:r>
            <a:endParaRPr lang="en-US" sz="3600" dirty="0" smtClean="0"/>
          </a:p>
          <a:p>
            <a:pPr marL="582930" indent="-514350">
              <a:buFont typeface="+mj-lt"/>
              <a:buAutoNum type="alphaLcParenR"/>
            </a:pPr>
            <a:r>
              <a:rPr lang="en-US" sz="3600" dirty="0" err="1" smtClean="0"/>
              <a:t>baaba</a:t>
            </a:r>
            <a:endParaRPr lang="en-US" sz="3600" dirty="0" smtClean="0"/>
          </a:p>
          <a:p>
            <a:pPr marL="582930" indent="-514350">
              <a:buFont typeface="+mj-lt"/>
              <a:buAutoNum type="alphaLcParenR"/>
            </a:pPr>
            <a:r>
              <a:rPr lang="en-US" sz="3600" dirty="0" err="1" smtClean="0"/>
              <a:t>aabba</a:t>
            </a:r>
            <a:endParaRPr lang="en-US" sz="3600" dirty="0" smtClean="0"/>
          </a:p>
          <a:p>
            <a:pPr marL="582930" indent="-514350">
              <a:buFont typeface="+mj-lt"/>
              <a:buAutoNum type="alphaLcParenR"/>
            </a:pPr>
            <a:endParaRPr lang="en-IN" dirty="0"/>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mtClean="0"/>
              <a:t>Pattern Series</a:t>
            </a:r>
            <a:endParaRPr lang="en-US" dirty="0"/>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2661120" y="687600"/>
              <a:ext cx="6144120" cy="4688280"/>
            </p14:xfrm>
          </p:contentPart>
        </mc:Choice>
        <mc:Fallback>
          <p:pic>
            <p:nvPicPr>
              <p:cNvPr id="5" name="Ink 4"/>
              <p:cNvPicPr/>
              <p:nvPr/>
            </p:nvPicPr>
            <p:blipFill>
              <a:blip r:embed="rId3"/>
              <a:stretch>
                <a:fillRect/>
              </a:stretch>
            </p:blipFill>
            <p:spPr>
              <a:xfrm>
                <a:off x="2651760" y="678240"/>
                <a:ext cx="6162840" cy="4707000"/>
              </a:xfrm>
              <a:prstGeom prst="rect">
                <a:avLst/>
              </a:prstGeom>
            </p:spPr>
          </p:pic>
        </mc:Fallback>
      </mc:AlternateContent>
    </p:spTree>
    <p:extLst>
      <p:ext uri="{BB962C8B-B14F-4D97-AF65-F5344CB8AC3E}">
        <p14:creationId xmlns:p14="http://schemas.microsoft.com/office/powerpoint/2010/main" val="31770687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34) a _ b _ a _ _ n _ b </a:t>
            </a:r>
            <a:r>
              <a:rPr lang="en-US" sz="3200" b="1" dirty="0" err="1" smtClean="0"/>
              <a:t>b</a:t>
            </a:r>
            <a:r>
              <a:rPr lang="en-US" sz="3200" b="1" dirty="0" smtClean="0"/>
              <a:t> _ a b </a:t>
            </a:r>
            <a:r>
              <a:rPr lang="en-US" sz="3200" b="1" dirty="0" err="1" smtClean="0"/>
              <a:t>b</a:t>
            </a:r>
            <a:r>
              <a:rPr lang="en-US" sz="3200" b="1" dirty="0" smtClean="0"/>
              <a:t> n</a:t>
            </a:r>
            <a:endParaRPr lang="en-IN" sz="3200" b="1" dirty="0"/>
          </a:p>
        </p:txBody>
      </p:sp>
      <p:sp>
        <p:nvSpPr>
          <p:cNvPr id="3" name="Content Placeholder 2"/>
          <p:cNvSpPr>
            <a:spLocks noGrp="1"/>
          </p:cNvSpPr>
          <p:nvPr>
            <p:ph idx="1"/>
          </p:nvPr>
        </p:nvSpPr>
        <p:spPr/>
        <p:txBody>
          <a:bodyPr/>
          <a:lstStyle/>
          <a:p>
            <a:pPr>
              <a:buNone/>
            </a:pPr>
            <a:endParaRPr lang="en-US" dirty="0" smtClean="0"/>
          </a:p>
          <a:p>
            <a:pPr marL="582930" indent="-514350">
              <a:buFont typeface="+mj-lt"/>
              <a:buAutoNum type="alphaLcParenR"/>
            </a:pPr>
            <a:r>
              <a:rPr lang="en-US" sz="3600" dirty="0" err="1" smtClean="0"/>
              <a:t>abnabb</a:t>
            </a:r>
            <a:endParaRPr lang="en-US" sz="3600" dirty="0" smtClean="0"/>
          </a:p>
          <a:p>
            <a:pPr marL="582930" indent="-514350">
              <a:buFont typeface="+mj-lt"/>
              <a:buAutoNum type="alphaLcParenR"/>
            </a:pPr>
            <a:r>
              <a:rPr lang="en-US" sz="3600" dirty="0" err="1" smtClean="0"/>
              <a:t>bnbban</a:t>
            </a:r>
            <a:endParaRPr lang="en-US" sz="3600" dirty="0" smtClean="0"/>
          </a:p>
          <a:p>
            <a:pPr marL="582930" indent="-514350">
              <a:buFont typeface="+mj-lt"/>
              <a:buAutoNum type="alphaLcParenR"/>
            </a:pPr>
            <a:r>
              <a:rPr lang="en-US" sz="3600" dirty="0" err="1" smtClean="0"/>
              <a:t>bnbbna</a:t>
            </a:r>
            <a:endParaRPr lang="en-US" sz="3600" dirty="0" smtClean="0"/>
          </a:p>
          <a:p>
            <a:pPr marL="582930" indent="-514350">
              <a:buFont typeface="+mj-lt"/>
              <a:buAutoNum type="alphaLcParenR"/>
            </a:pPr>
            <a:r>
              <a:rPr lang="en-US" sz="3600" dirty="0" err="1" smtClean="0"/>
              <a:t>babban</a:t>
            </a:r>
            <a:endParaRPr lang="en-US" sz="3600" dirty="0" smtClean="0"/>
          </a:p>
          <a:p>
            <a:pPr marL="582930" indent="-514350">
              <a:buFont typeface="+mj-lt"/>
              <a:buAutoNum type="alphaLcParenR"/>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62680" y="124920"/>
              <a:ext cx="6635160" cy="3233160"/>
            </p14:xfrm>
          </p:contentPart>
        </mc:Choice>
        <mc:Fallback>
          <p:pic>
            <p:nvPicPr>
              <p:cNvPr id="4" name="Ink 3"/>
              <p:cNvPicPr/>
              <p:nvPr/>
            </p:nvPicPr>
            <p:blipFill>
              <a:blip r:embed="rId3"/>
              <a:stretch>
                <a:fillRect/>
              </a:stretch>
            </p:blipFill>
            <p:spPr>
              <a:xfrm>
                <a:off x="553320" y="115560"/>
                <a:ext cx="6653880" cy="3251880"/>
              </a:xfrm>
              <a:prstGeom prst="rect">
                <a:avLst/>
              </a:prstGeom>
            </p:spPr>
          </p:pic>
        </mc:Fallback>
      </mc:AlternateContent>
    </p:spTree>
    <p:extLst>
      <p:ext uri="{BB962C8B-B14F-4D97-AF65-F5344CB8AC3E}">
        <p14:creationId xmlns:p14="http://schemas.microsoft.com/office/powerpoint/2010/main" val="27354086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d _ _ n _ _ n </a:t>
            </a:r>
            <a:r>
              <a:rPr lang="en-US" dirty="0" err="1" smtClean="0"/>
              <a:t>n</a:t>
            </a:r>
            <a:r>
              <a:rPr lang="en-US" dirty="0" smtClean="0"/>
              <a:t> d m _ n</a:t>
            </a:r>
            <a:endParaRPr lang="en-IN" dirty="0"/>
          </a:p>
        </p:txBody>
      </p:sp>
      <p:sp>
        <p:nvSpPr>
          <p:cNvPr id="3" name="Content Placeholder 2"/>
          <p:cNvSpPr>
            <a:spLocks noGrp="1"/>
          </p:cNvSpPr>
          <p:nvPr>
            <p:ph idx="1"/>
          </p:nvPr>
        </p:nvSpPr>
        <p:spPr/>
        <p:txBody>
          <a:bodyPr/>
          <a:lstStyle/>
          <a:p>
            <a:pPr>
              <a:buNone/>
            </a:pPr>
            <a:endParaRPr lang="en-US" dirty="0" smtClean="0"/>
          </a:p>
          <a:p>
            <a:pPr marL="582930" indent="-514350">
              <a:buFont typeface="+mj-lt"/>
              <a:buAutoNum type="alphaLcParenR"/>
            </a:pPr>
            <a:r>
              <a:rPr lang="en-US" sz="3600" dirty="0" err="1" smtClean="0"/>
              <a:t>ndmnm</a:t>
            </a:r>
            <a:endParaRPr lang="en-US" sz="3600" dirty="0" smtClean="0"/>
          </a:p>
          <a:p>
            <a:pPr marL="582930" indent="-514350">
              <a:buFont typeface="+mj-lt"/>
              <a:buAutoNum type="alphaLcParenR"/>
            </a:pPr>
            <a:r>
              <a:rPr lang="en-US" sz="3600" dirty="0" err="1" smtClean="0"/>
              <a:t>mndmn</a:t>
            </a:r>
            <a:endParaRPr lang="en-US" sz="3600" dirty="0" smtClean="0"/>
          </a:p>
          <a:p>
            <a:pPr marL="582930" indent="-514350">
              <a:buFont typeface="+mj-lt"/>
              <a:buAutoNum type="alphaLcParenR"/>
            </a:pPr>
            <a:r>
              <a:rPr lang="en-US" sz="3600" dirty="0" err="1" smtClean="0"/>
              <a:t>mdmnm</a:t>
            </a:r>
            <a:endParaRPr lang="en-US" sz="3600" dirty="0" smtClean="0"/>
          </a:p>
          <a:p>
            <a:pPr marL="582930" indent="-514350">
              <a:buFont typeface="+mj-lt"/>
              <a:buAutoNum type="alphaLcParenR"/>
            </a:pPr>
            <a:r>
              <a:rPr lang="en-US" sz="3600" dirty="0" err="1" smtClean="0"/>
              <a:t>dmnnm</a:t>
            </a:r>
            <a:endParaRPr lang="en-US" sz="3600" dirty="0" smtClean="0"/>
          </a:p>
          <a:p>
            <a:pPr marL="582930" indent="-514350">
              <a:buFont typeface="+mj-lt"/>
              <a:buAutoNum type="alphaLcParenR"/>
            </a:pPr>
            <a:endParaRPr lang="en-US" dirty="0" smtClean="0"/>
          </a:p>
          <a:p>
            <a:pPr marL="582930" indent="-514350">
              <a:buFont typeface="+mj-lt"/>
              <a:buAutoNum type="alphaLcParenR"/>
            </a:pPr>
            <a:endParaRPr lang="en-US" dirty="0" smtClean="0"/>
          </a:p>
          <a:p>
            <a:pPr marL="582930" indent="-514350">
              <a:buFont typeface="+mj-lt"/>
              <a:buAutoNum type="alphaLcParenR"/>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419920" y="258840"/>
              <a:ext cx="5108400" cy="3295440"/>
            </p14:xfrm>
          </p:contentPart>
        </mc:Choice>
        <mc:Fallback>
          <p:pic>
            <p:nvPicPr>
              <p:cNvPr id="4" name="Ink 3"/>
              <p:cNvPicPr/>
              <p:nvPr/>
            </p:nvPicPr>
            <p:blipFill>
              <a:blip r:embed="rId3"/>
              <a:stretch>
                <a:fillRect/>
              </a:stretch>
            </p:blipFill>
            <p:spPr>
              <a:xfrm>
                <a:off x="2410560" y="249480"/>
                <a:ext cx="5127120" cy="3314160"/>
              </a:xfrm>
              <a:prstGeom prst="rect">
                <a:avLst/>
              </a:prstGeom>
            </p:spPr>
          </p:pic>
        </mc:Fallback>
      </mc:AlternateContent>
    </p:spTree>
    <p:extLst>
      <p:ext uri="{BB962C8B-B14F-4D97-AF65-F5344CB8AC3E}">
        <p14:creationId xmlns:p14="http://schemas.microsoft.com/office/powerpoint/2010/main" val="34200840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36) _ o p _ m o _ n _ _ p n m o p _</a:t>
            </a:r>
            <a:endParaRPr lang="en-IN" sz="3200" b="1" dirty="0"/>
          </a:p>
        </p:txBody>
      </p:sp>
      <p:sp>
        <p:nvSpPr>
          <p:cNvPr id="3" name="Content Placeholder 2"/>
          <p:cNvSpPr>
            <a:spLocks noGrp="1"/>
          </p:cNvSpPr>
          <p:nvPr>
            <p:ph idx="1"/>
          </p:nvPr>
        </p:nvSpPr>
        <p:spPr/>
        <p:txBody>
          <a:bodyPr/>
          <a:lstStyle/>
          <a:p>
            <a:pPr marL="582930" indent="-514350">
              <a:buFont typeface="+mj-lt"/>
              <a:buAutoNum type="alphaLcParenR"/>
            </a:pPr>
            <a:endParaRPr lang="en-US" dirty="0" smtClean="0"/>
          </a:p>
          <a:p>
            <a:pPr marL="582930" indent="-514350">
              <a:buFont typeface="+mj-lt"/>
              <a:buAutoNum type="alphaLcParenR"/>
            </a:pPr>
            <a:r>
              <a:rPr lang="en-US" sz="3600" dirty="0" err="1" smtClean="0"/>
              <a:t>mnpomn</a:t>
            </a:r>
            <a:endParaRPr lang="en-US" sz="3600" dirty="0" smtClean="0"/>
          </a:p>
          <a:p>
            <a:pPr marL="582930" indent="-514350">
              <a:buFont typeface="+mj-lt"/>
              <a:buAutoNum type="alphaLcParenR"/>
            </a:pPr>
            <a:r>
              <a:rPr lang="en-US" sz="3600" dirty="0" err="1" smtClean="0"/>
              <a:t>mnompn</a:t>
            </a:r>
            <a:endParaRPr lang="en-US" sz="3600" dirty="0" smtClean="0"/>
          </a:p>
          <a:p>
            <a:pPr marL="582930" indent="-514350">
              <a:buFont typeface="+mj-lt"/>
              <a:buAutoNum type="alphaLcParenR"/>
            </a:pPr>
            <a:r>
              <a:rPr lang="en-US" sz="3600" dirty="0" err="1" smtClean="0"/>
              <a:t>mnpmon</a:t>
            </a:r>
            <a:endParaRPr lang="en-US" sz="3600" dirty="0" smtClean="0"/>
          </a:p>
          <a:p>
            <a:pPr marL="582930" indent="-514350">
              <a:buFont typeface="+mj-lt"/>
              <a:buAutoNum type="alphaLcParenR"/>
            </a:pPr>
            <a:r>
              <a:rPr lang="en-US" sz="3600" dirty="0" err="1" smtClean="0"/>
              <a:t>mpnmop</a:t>
            </a:r>
            <a:endParaRPr lang="en-IN" sz="36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48480" y="392760"/>
              <a:ext cx="7403040" cy="3554640"/>
            </p14:xfrm>
          </p:contentPart>
        </mc:Choice>
        <mc:Fallback>
          <p:pic>
            <p:nvPicPr>
              <p:cNvPr id="4" name="Ink 3"/>
              <p:cNvPicPr/>
              <p:nvPr/>
            </p:nvPicPr>
            <p:blipFill>
              <a:blip r:embed="rId3"/>
              <a:stretch>
                <a:fillRect/>
              </a:stretch>
            </p:blipFill>
            <p:spPr>
              <a:xfrm>
                <a:off x="339120" y="383400"/>
                <a:ext cx="7421760" cy="3573360"/>
              </a:xfrm>
              <a:prstGeom prst="rect">
                <a:avLst/>
              </a:prstGeom>
            </p:spPr>
          </p:pic>
        </mc:Fallback>
      </mc:AlternateContent>
    </p:spTree>
    <p:extLst>
      <p:ext uri="{BB962C8B-B14F-4D97-AF65-F5344CB8AC3E}">
        <p14:creationId xmlns:p14="http://schemas.microsoft.com/office/powerpoint/2010/main" val="41581902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Pattern Series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199" y="1524000"/>
            <a:ext cx="7872779" cy="3429000"/>
          </a:xfrm>
          <a:prstGeom prst="rect">
            <a:avLst/>
          </a:prstGeom>
          <a:noFill/>
          <a:ln w="9525">
            <a:noFill/>
            <a:miter lim="800000"/>
            <a:headEnd/>
            <a:tailEnd/>
          </a:ln>
          <a:effectLst/>
        </p:spPr>
      </p:pic>
    </p:spTree>
    <p:extLst>
      <p:ext uri="{BB962C8B-B14F-4D97-AF65-F5344CB8AC3E}">
        <p14:creationId xmlns:p14="http://schemas.microsoft.com/office/powerpoint/2010/main" val="40866177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fontScale="85000" lnSpcReduction="10000"/>
          </a:bodyPr>
          <a:lstStyle/>
          <a:p>
            <a:pPr>
              <a:buNone/>
            </a:pPr>
            <a:r>
              <a:rPr lang="en-US" sz="2400" dirty="0">
                <a:latin typeface="Times New Roman" pitchFamily="18" charset="0"/>
                <a:cs typeface="Times New Roman" pitchFamily="18" charset="0"/>
              </a:rPr>
              <a:t>8. In a certain code, ‘BELIEF’ is written as ‘AFKKDH’. How would ‘SELDOM’ be written in that code?</a:t>
            </a:r>
          </a:p>
          <a:p>
            <a:pPr marL="457200" indent="-457200">
              <a:buAutoNum type="alphaLcParenBoth"/>
            </a:pPr>
            <a:r>
              <a:rPr lang="en-US" sz="2400" dirty="0" smtClean="0">
                <a:latin typeface="Times New Roman" pitchFamily="18" charset="0"/>
                <a:cs typeface="Times New Roman" pitchFamily="18" charset="0"/>
              </a:rPr>
              <a:t>RDKCHL 		(</a:t>
            </a:r>
            <a:r>
              <a:rPr lang="en-US" sz="2400" dirty="0">
                <a:latin typeface="Times New Roman" pitchFamily="18" charset="0"/>
                <a:cs typeface="Times New Roman" pitchFamily="18" charset="0"/>
              </a:rPr>
              <a:t>b) RFKENM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RFKFNO </a:t>
            </a: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TFKENP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 None of these</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9. In a certain code, ‘INSTITUTION’ is written as ‘NOITUTITSNI’. How would ‘PERFECTIONS’ be written in that code?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a) SNOICTEREP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SNOITCEFERP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SNOITCEFRPE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SNOITCEFREP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 SNOITCEFPER</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10. If ‘DELHI’ is coded as ‘73541’ and  ‘CALCUTTA’ as ‘82589662’, how will ‘CALICUT’ be coded? </a:t>
            </a:r>
          </a:p>
          <a:p>
            <a:pPr>
              <a:buNone/>
            </a:pPr>
            <a:r>
              <a:rPr lang="en-US" sz="2400" dirty="0">
                <a:latin typeface="Times New Roman" pitchFamily="18" charset="0"/>
                <a:cs typeface="Times New Roman" pitchFamily="18" charset="0"/>
              </a:rPr>
              <a:t>(a) 5279431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 5978213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8251896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 8543691</a:t>
            </a:r>
          </a:p>
          <a:p>
            <a:pPr>
              <a:buNone/>
            </a:pP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11. If in a certain code, ‘DAUGHTER’ is written as ‘TERDAUGH’, how will ‘APTITUDE’ be written in that code? </a:t>
            </a:r>
          </a:p>
          <a:p>
            <a:pPr marL="457200" indent="-457200">
              <a:buAutoNum type="alphaLcParenBoth"/>
            </a:pPr>
            <a:r>
              <a:rPr lang="en-US" sz="2400" dirty="0" smtClean="0">
                <a:latin typeface="Times New Roman" pitchFamily="18" charset="0"/>
                <a:cs typeface="Times New Roman" pitchFamily="18" charset="0"/>
              </a:rPr>
              <a:t>DEUAPTIT 		(</a:t>
            </a:r>
            <a:r>
              <a:rPr lang="en-US" sz="2400" dirty="0">
                <a:latin typeface="Times New Roman" pitchFamily="18" charset="0"/>
                <a:cs typeface="Times New Roman" pitchFamily="18" charset="0"/>
              </a:rPr>
              <a:t>b) UDEAPTIT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 DUEAPTIT </a:t>
            </a:r>
            <a:endParaRPr lang="en-US" sz="2400" dirty="0" smtClean="0">
              <a:latin typeface="Times New Roman" pitchFamily="18" charset="0"/>
              <a:cs typeface="Times New Roman" pitchFamily="18" charset="0"/>
            </a:endParaRPr>
          </a:p>
          <a:p>
            <a:pPr marL="457200" indent="-457200">
              <a:buNone/>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 DAUEPTIT </a:t>
            </a: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fontScale="92500" lnSpcReduction="10000"/>
          </a:bodyPr>
          <a:lstStyle/>
          <a:p>
            <a:pPr>
              <a:buNone/>
            </a:pPr>
            <a:r>
              <a:rPr lang="en-US" sz="2200" dirty="0">
                <a:latin typeface="Times New Roman" pitchFamily="18" charset="0"/>
                <a:cs typeface="Times New Roman" pitchFamily="18" charset="0"/>
              </a:rPr>
              <a:t>12. In a certain code, ‘TERMINAL’ is written as ‘NSFUMBOJ’ and ‘TOWERS’ is written as ‘XPUTSF’. How is ‘MATE’ written in that same code? </a:t>
            </a:r>
          </a:p>
          <a:p>
            <a:pPr>
              <a:buNone/>
            </a:pPr>
            <a:r>
              <a:rPr lang="en-US" sz="2200" dirty="0">
                <a:latin typeface="Times New Roman" pitchFamily="18" charset="0"/>
                <a:cs typeface="Times New Roman" pitchFamily="18" charset="0"/>
              </a:rPr>
              <a:t>(a) FUBN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b) UFNB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 BNFU (d) BNDS (e) None of these</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13</a:t>
            </a:r>
            <a:r>
              <a:rPr lang="en-US" sz="2200" dirty="0">
                <a:latin typeface="Times New Roman" pitchFamily="18" charset="0"/>
                <a:cs typeface="Times New Roman" pitchFamily="18" charset="0"/>
              </a:rPr>
              <a:t>. In a certain code, ‘KAVERI’ is written as ‘VAKIRE’. How is ‘MYSORE’ written in that same code?</a:t>
            </a:r>
          </a:p>
          <a:p>
            <a:pPr>
              <a:buNone/>
            </a:pPr>
            <a:r>
              <a:rPr lang="en-US" sz="2200" dirty="0">
                <a:latin typeface="Times New Roman" pitchFamily="18" charset="0"/>
                <a:cs typeface="Times New Roman" pitchFamily="18" charset="0"/>
              </a:rPr>
              <a:t>(a) EROSYM (b) SYMROE (c) SYMEOR (d) SMYERP (e) SYMERO</a:t>
            </a:r>
          </a:p>
          <a:p>
            <a:pPr>
              <a:buNone/>
            </a:pP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14</a:t>
            </a:r>
            <a:r>
              <a:rPr lang="en-US" sz="2200" dirty="0">
                <a:latin typeface="Times New Roman" pitchFamily="18" charset="0"/>
                <a:cs typeface="Times New Roman" pitchFamily="18" charset="0"/>
              </a:rPr>
              <a:t>. In a certain code, ‘GOODNESS’ is coded as ‘HNPCODTR’. How is ‘GREATNESS’ coded in that same code?</a:t>
            </a:r>
          </a:p>
          <a:p>
            <a:pPr marL="457200" indent="-457200">
              <a:buAutoNum type="alphaLcParenBoth"/>
            </a:pPr>
            <a:r>
              <a:rPr lang="en-US" sz="2200" dirty="0" smtClean="0">
                <a:latin typeface="Times New Roman" pitchFamily="18" charset="0"/>
                <a:cs typeface="Times New Roman" pitchFamily="18" charset="0"/>
              </a:rPr>
              <a:t>HQFZUODTR 		(</a:t>
            </a:r>
            <a:r>
              <a:rPr lang="en-US" sz="2200" dirty="0">
                <a:latin typeface="Times New Roman" pitchFamily="18" charset="0"/>
                <a:cs typeface="Times New Roman" pitchFamily="18" charset="0"/>
              </a:rPr>
              <a:t>b) HQFZUMFRT </a:t>
            </a:r>
            <a:endParaRPr lang="en-US" sz="2200" dirty="0" smtClean="0">
              <a:latin typeface="Times New Roman" pitchFamily="18" charset="0"/>
              <a:cs typeface="Times New Roman" pitchFamily="18" charset="0"/>
            </a:endParaRPr>
          </a:p>
          <a:p>
            <a:pPr marL="457200" indent="-457200">
              <a:buNone/>
            </a:pP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c) HQFZSMFRT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 FSDBSODTR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e) None of these</a:t>
            </a:r>
          </a:p>
          <a:p>
            <a:pPr>
              <a:buNone/>
            </a:pPr>
            <a:r>
              <a:rPr lang="en-US" sz="2200" dirty="0">
                <a:latin typeface="Times New Roman" pitchFamily="18" charset="0"/>
                <a:cs typeface="Times New Roman" pitchFamily="18" charset="0"/>
              </a:rPr>
              <a:t> </a:t>
            </a:r>
          </a:p>
          <a:p>
            <a:pPr>
              <a:buNone/>
            </a:pPr>
            <a:r>
              <a:rPr lang="en-US" sz="2200" dirty="0">
                <a:latin typeface="Times New Roman" pitchFamily="18" charset="0"/>
                <a:cs typeface="Times New Roman" pitchFamily="18" charset="0"/>
              </a:rPr>
              <a:t>15. If in a certain code language, ‘POPULAR’ is coded as ‘QPQVMBS’, then which words from the following would be coded as ‘GBNPVT’?</a:t>
            </a:r>
          </a:p>
          <a:p>
            <a:pPr>
              <a:buNone/>
            </a:pPr>
            <a:r>
              <a:rPr lang="en-US" sz="2200" dirty="0">
                <a:latin typeface="Times New Roman" pitchFamily="18" charset="0"/>
                <a:cs typeface="Times New Roman" pitchFamily="18" charset="0"/>
              </a:rPr>
              <a:t>(a) FARMER (b) FAMOUS (c) FRAMES (d) FAMOTH</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r>
              <a:rPr lang="en-US" sz="2200" dirty="0">
                <a:latin typeface="Times New Roman" pitchFamily="18" charset="0"/>
                <a:cs typeface="Times New Roman" pitchFamily="18" charset="0"/>
              </a:rPr>
              <a:t>16. In a certain code, ‘REFRIGERATOR’ is coded as ‘ROTAREGIRFER’. Which words from the following would be coded as ‘NOITINUMMA’?</a:t>
            </a:r>
          </a:p>
          <a:p>
            <a:pPr marL="457200" indent="-457200">
              <a:buAutoNum type="alphaLcParenBoth"/>
            </a:pPr>
            <a:r>
              <a:rPr lang="en-US" sz="2200" dirty="0" smtClean="0">
                <a:latin typeface="Times New Roman" pitchFamily="18" charset="0"/>
                <a:cs typeface="Times New Roman" pitchFamily="18" charset="0"/>
              </a:rPr>
              <a:t>ANMOMIUTMI </a:t>
            </a:r>
            <a:r>
              <a:rPr lang="en-US" sz="2200" dirty="0">
                <a:latin typeface="Times New Roman" pitchFamily="18" charset="0"/>
                <a:cs typeface="Times New Roman" pitchFamily="18" charset="0"/>
              </a:rPr>
              <a:t>(b) AMNTOMUIIN (c) AMMUNITION </a:t>
            </a:r>
            <a:endParaRPr lang="en-US" sz="2200" dirty="0" smtClean="0">
              <a:latin typeface="Times New Roman" pitchFamily="18" charset="0"/>
              <a:cs typeface="Times New Roman" pitchFamily="18" charset="0"/>
            </a:endParaRPr>
          </a:p>
          <a:p>
            <a:pPr marL="457200" indent="-457200">
              <a:buNone/>
            </a:pP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d) NMMUNITIOA (e) None of these</a:t>
            </a:r>
          </a:p>
          <a:p>
            <a:pPr>
              <a:buNone/>
            </a:pPr>
            <a:r>
              <a:rPr lang="en-US" sz="2200" dirty="0">
                <a:latin typeface="Times New Roman" pitchFamily="18" charset="0"/>
                <a:cs typeface="Times New Roman" pitchFamily="18" charset="0"/>
              </a:rPr>
              <a:t> </a:t>
            </a:r>
          </a:p>
          <a:p>
            <a:pPr>
              <a:buNone/>
            </a:pPr>
            <a:r>
              <a:rPr lang="en-US" sz="2200" dirty="0">
                <a:latin typeface="Times New Roman" pitchFamily="18" charset="0"/>
                <a:cs typeface="Times New Roman" pitchFamily="18" charset="0"/>
              </a:rPr>
              <a:t>17. In a certain code, ‘CERTAIN’ is coded as ‘XVIGZRM’ ‘SEQUENCE’ is coded as ‘HVJFVMXV’. How would ‘REQUIRED’ be coded? </a:t>
            </a:r>
          </a:p>
          <a:p>
            <a:pPr>
              <a:buNone/>
            </a:pPr>
            <a:r>
              <a:rPr lang="en-US" sz="2200" dirty="0">
                <a:latin typeface="Times New Roman" pitchFamily="18" charset="0"/>
                <a:cs typeface="Times New Roman" pitchFamily="18" charset="0"/>
              </a:rPr>
              <a:t>(a) FJIVWVIR (b) VJIFWTRV (c) WVJRIFVI (d) IVJFRIVW</a:t>
            </a:r>
          </a:p>
          <a:p>
            <a:pPr>
              <a:buNone/>
            </a:pPr>
            <a:r>
              <a:rPr lang="en-US" sz="2200" dirty="0">
                <a:latin typeface="Times New Roman" pitchFamily="18" charset="0"/>
                <a:cs typeface="Times New Roman" pitchFamily="18" charset="0"/>
              </a:rPr>
              <a:t> </a:t>
            </a:r>
          </a:p>
          <a:p>
            <a:pPr>
              <a:buNone/>
            </a:pPr>
            <a:r>
              <a:rPr lang="en-US" sz="2200" dirty="0">
                <a:latin typeface="Times New Roman" pitchFamily="18" charset="0"/>
                <a:cs typeface="Times New Roman" pitchFamily="18" charset="0"/>
              </a:rPr>
              <a:t>18. In a certain code, ‘BUILDER’ is written as JVCKSFE. How is ‘SEALING’ written in that same code? </a:t>
            </a:r>
          </a:p>
          <a:p>
            <a:pPr>
              <a:buNone/>
            </a:pPr>
            <a:r>
              <a:rPr lang="en-US" sz="2200" dirty="0">
                <a:latin typeface="Times New Roman" pitchFamily="18" charset="0"/>
                <a:cs typeface="Times New Roman" pitchFamily="18" charset="0"/>
              </a:rPr>
              <a:t>(a) BFTKHOJ (b) JOHKBT (c) TFBKHOJ (d) BFTKJOH</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smtClean="0"/>
              <a:t>Exercise</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19</a:t>
            </a:r>
            <a:r>
              <a:rPr lang="en-US" sz="2200" dirty="0">
                <a:latin typeface="Times New Roman" pitchFamily="18" charset="0"/>
                <a:cs typeface="Times New Roman" pitchFamily="18" charset="0"/>
              </a:rPr>
              <a:t>. If code for ‘SET’ is ‘UGV’, then what would be the code for ‘BRICK’? </a:t>
            </a:r>
          </a:p>
          <a:p>
            <a:pPr>
              <a:buNone/>
            </a:pPr>
            <a:r>
              <a:rPr lang="en-US" sz="2200" dirty="0">
                <a:latin typeface="Times New Roman" pitchFamily="18" charset="0"/>
                <a:cs typeface="Times New Roman" pitchFamily="18" charset="0"/>
              </a:rPr>
              <a:t>(a) CSJDL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b) DSJEM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 DTKEM </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d) DTKFM</a:t>
            </a:r>
          </a:p>
          <a:p>
            <a:pPr>
              <a:buNone/>
            </a:pPr>
            <a:r>
              <a:rPr lang="en-US" sz="2200" dirty="0">
                <a:latin typeface="Times New Roman" pitchFamily="18" charset="0"/>
                <a:cs typeface="Times New Roman" pitchFamily="18" charset="0"/>
              </a:rPr>
              <a:t> </a:t>
            </a:r>
          </a:p>
          <a:p>
            <a:pPr>
              <a:buNone/>
            </a:pPr>
            <a:r>
              <a:rPr lang="en-US" sz="2200" dirty="0">
                <a:latin typeface="Times New Roman" pitchFamily="18" charset="0"/>
                <a:cs typeface="Times New Roman" pitchFamily="18" charset="0"/>
              </a:rPr>
              <a:t>20. In a certain code language, ‘CURATIVE’ is written as ‘BSVDDUHS’. How ‘STEAMING’ is to be written in the same code language</a:t>
            </a:r>
            <a:r>
              <a:rPr lang="en-US" sz="2200" dirty="0" smtClean="0">
                <a:latin typeface="Times New Roman" pitchFamily="18" charset="0"/>
                <a:cs typeface="Times New Roman" pitchFamily="18" charset="0"/>
              </a:rPr>
              <a:t>?</a:t>
            </a:r>
          </a:p>
          <a:p>
            <a:pPr marL="457200" indent="-457200">
              <a:buAutoNum type="alphaLcParenBoth"/>
            </a:pPr>
            <a:r>
              <a:rPr lang="en-US" sz="2200" dirty="0" smtClean="0">
                <a:latin typeface="Times New Roman" pitchFamily="18" charset="0"/>
                <a:cs typeface="Times New Roman" pitchFamily="18" charset="0"/>
              </a:rPr>
              <a:t>BFUTFMHL </a:t>
            </a:r>
          </a:p>
          <a:p>
            <a:pPr marL="457200" indent="-457200">
              <a:buAutoNum type="alphaLcParenBoth"/>
            </a:pPr>
            <a:r>
              <a:rPr lang="en-US" sz="2200" dirty="0" smtClean="0">
                <a:latin typeface="Times New Roman" pitchFamily="18" charset="0"/>
                <a:cs typeface="Times New Roman" pitchFamily="18" charset="0"/>
              </a:rPr>
              <a:t>TUFBFMHL </a:t>
            </a:r>
          </a:p>
          <a:p>
            <a:pPr marL="457200" indent="-457200">
              <a:buAutoNum type="alphaLcParenBoth"/>
            </a:pPr>
            <a:r>
              <a:rPr lang="en-US" sz="2200" dirty="0" smtClean="0">
                <a:latin typeface="Times New Roman" pitchFamily="18" charset="0"/>
                <a:cs typeface="Times New Roman" pitchFamily="18" charset="0"/>
              </a:rPr>
              <a:t>BFUTLHMF </a:t>
            </a:r>
          </a:p>
          <a:p>
            <a:pPr marL="457200" indent="-457200">
              <a:buAutoNum type="alphaLcParenBoth"/>
            </a:pPr>
            <a:r>
              <a:rPr lang="en-US" sz="2200" dirty="0" smtClean="0">
                <a:latin typeface="Times New Roman" pitchFamily="18" charset="0"/>
                <a:cs typeface="Times New Roman" pitchFamily="18" charset="0"/>
              </a:rPr>
              <a:t>BFUTHOJN </a:t>
            </a:r>
          </a:p>
          <a:p>
            <a:pPr marL="457200" indent="-457200">
              <a:buAutoNum type="alphaLcParenBoth"/>
            </a:pPr>
            <a:r>
              <a:rPr lang="en-US" sz="2200" dirty="0" smtClean="0">
                <a:latin typeface="Times New Roman" pitchFamily="18" charset="0"/>
                <a:cs typeface="Times New Roman" pitchFamily="18" charset="0"/>
              </a:rPr>
              <a:t>None </a:t>
            </a:r>
            <a:r>
              <a:rPr lang="en-US" sz="2200" dirty="0">
                <a:latin typeface="Times New Roman" pitchFamily="18" charset="0"/>
                <a:cs typeface="Times New Roman" pitchFamily="18" charset="0"/>
              </a:rPr>
              <a:t>of the above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a:t>LANGUAGE </a:t>
            </a:r>
            <a:r>
              <a:rPr lang="en-US" b="1" dirty="0" smtClean="0"/>
              <a:t>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endParaRPr lang="en-US" b="1" dirty="0" smtClean="0"/>
          </a:p>
          <a:p>
            <a:pPr>
              <a:buNone/>
            </a:pPr>
            <a:r>
              <a:rPr lang="en-US" b="1" dirty="0" smtClean="0"/>
              <a:t>12. </a:t>
            </a:r>
            <a:r>
              <a:rPr lang="en-US" dirty="0"/>
              <a:t>In a certain code language, </a:t>
            </a:r>
            <a:r>
              <a:rPr lang="en-US" b="1" dirty="0"/>
              <a:t>‘it pit sit’</a:t>
            </a:r>
            <a:r>
              <a:rPr lang="en-US" dirty="0"/>
              <a:t> means </a:t>
            </a:r>
            <a:r>
              <a:rPr lang="en-US" b="1" dirty="0"/>
              <a:t>‘I am boy’</a:t>
            </a:r>
            <a:r>
              <a:rPr lang="en-US" dirty="0"/>
              <a:t>, </a:t>
            </a:r>
            <a:r>
              <a:rPr lang="en-US" b="1" dirty="0"/>
              <a:t>‘it nit sit’</a:t>
            </a:r>
            <a:r>
              <a:rPr lang="en-US" dirty="0"/>
              <a:t> means </a:t>
            </a:r>
            <a:r>
              <a:rPr lang="en-US" b="1" dirty="0"/>
              <a:t>‘I am</a:t>
            </a:r>
            <a:r>
              <a:rPr lang="en-US" dirty="0"/>
              <a:t> </a:t>
            </a:r>
            <a:r>
              <a:rPr lang="en-US" b="1" dirty="0"/>
              <a:t>girl’</a:t>
            </a:r>
            <a:r>
              <a:rPr lang="en-US" dirty="0"/>
              <a:t>, which of the following means </a:t>
            </a:r>
            <a:r>
              <a:rPr lang="en-US" b="1" dirty="0"/>
              <a:t>‘girl</a:t>
            </a:r>
            <a:r>
              <a:rPr lang="en-US" b="1" dirty="0" smtClean="0"/>
              <a:t>’</a:t>
            </a:r>
            <a:r>
              <a:rPr lang="en-US" dirty="0" smtClean="0"/>
              <a:t>?</a:t>
            </a:r>
          </a:p>
          <a:p>
            <a:pPr>
              <a:buNone/>
            </a:pPr>
            <a:endParaRPr lang="en-US" dirty="0"/>
          </a:p>
          <a:p>
            <a:pPr marL="514350" indent="-514350">
              <a:buNone/>
            </a:pPr>
            <a:r>
              <a:rPr lang="en-US" dirty="0" err="1" smtClean="0"/>
              <a:t>Ans</a:t>
            </a:r>
            <a:r>
              <a:rPr lang="en-US" dirty="0" smtClean="0"/>
              <a:t>: ‘nit’</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776880" y="1812600"/>
              <a:ext cx="7733520" cy="1027440"/>
            </p14:xfrm>
          </p:contentPart>
        </mc:Choice>
        <mc:Fallback>
          <p:pic>
            <p:nvPicPr>
              <p:cNvPr id="4" name="Ink 3"/>
              <p:cNvPicPr/>
              <p:nvPr/>
            </p:nvPicPr>
            <p:blipFill>
              <a:blip r:embed="rId3"/>
              <a:stretch>
                <a:fillRect/>
              </a:stretch>
            </p:blipFill>
            <p:spPr>
              <a:xfrm>
                <a:off x="767520" y="1803240"/>
                <a:ext cx="7752240" cy="1046160"/>
              </a:xfrm>
              <a:prstGeom prst="rect">
                <a:avLst/>
              </a:prstGeom>
            </p:spPr>
          </p:pic>
        </mc:Fallback>
      </mc:AlternateContent>
    </p:spTree>
    <p:extLst>
      <p:ext uri="{BB962C8B-B14F-4D97-AF65-F5344CB8AC3E}">
        <p14:creationId xmlns:p14="http://schemas.microsoft.com/office/powerpoint/2010/main" val="268697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a:t>LANGUAGE </a:t>
            </a:r>
            <a:r>
              <a:rPr lang="en-US" b="1" dirty="0" smtClean="0"/>
              <a:t>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smtClean="0"/>
              <a:t>13. </a:t>
            </a:r>
            <a:r>
              <a:rPr lang="en-US" dirty="0"/>
              <a:t>In a certain code language, </a:t>
            </a:r>
          </a:p>
          <a:p>
            <a:pPr>
              <a:buNone/>
            </a:pPr>
            <a:r>
              <a:rPr lang="en-US" dirty="0"/>
              <a:t>(</a:t>
            </a:r>
            <a:r>
              <a:rPr lang="en-US" dirty="0" err="1"/>
              <a:t>i</a:t>
            </a:r>
            <a:r>
              <a:rPr lang="en-US" dirty="0"/>
              <a:t>)      </a:t>
            </a:r>
            <a:r>
              <a:rPr lang="en-US" b="1" dirty="0"/>
              <a:t>‘786’ </a:t>
            </a:r>
            <a:r>
              <a:rPr lang="en-US" dirty="0"/>
              <a:t>means </a:t>
            </a:r>
            <a:r>
              <a:rPr lang="en-US" b="1" dirty="0"/>
              <a:t>‘study very hard’</a:t>
            </a:r>
            <a:r>
              <a:rPr lang="en-US" dirty="0"/>
              <a:t> </a:t>
            </a:r>
          </a:p>
          <a:p>
            <a:pPr>
              <a:buNone/>
            </a:pPr>
            <a:r>
              <a:rPr lang="en-US" dirty="0"/>
              <a:t>(ii)     </a:t>
            </a:r>
            <a:r>
              <a:rPr lang="en-US" b="1" dirty="0"/>
              <a:t>‘958’</a:t>
            </a:r>
            <a:r>
              <a:rPr lang="en-US" dirty="0"/>
              <a:t> means </a:t>
            </a:r>
            <a:r>
              <a:rPr lang="en-US" b="1" dirty="0"/>
              <a:t>‘hard work pays’</a:t>
            </a:r>
            <a:r>
              <a:rPr lang="en-US" dirty="0"/>
              <a:t>      and </a:t>
            </a:r>
          </a:p>
          <a:p>
            <a:pPr>
              <a:buNone/>
            </a:pPr>
            <a:r>
              <a:rPr lang="en-US" dirty="0"/>
              <a:t>(iii)    </a:t>
            </a:r>
            <a:r>
              <a:rPr lang="en-US" b="1" dirty="0"/>
              <a:t>‘645’</a:t>
            </a:r>
            <a:r>
              <a:rPr lang="en-US" dirty="0"/>
              <a:t> means </a:t>
            </a:r>
            <a:r>
              <a:rPr lang="en-US" b="1" dirty="0"/>
              <a:t>‘study and work’</a:t>
            </a:r>
            <a:r>
              <a:rPr lang="en-US" dirty="0"/>
              <a:t>. </a:t>
            </a:r>
          </a:p>
          <a:p>
            <a:pPr>
              <a:buNone/>
            </a:pPr>
            <a:r>
              <a:rPr lang="en-US" dirty="0"/>
              <a:t>Which of the following is the code for </a:t>
            </a:r>
            <a:r>
              <a:rPr lang="en-US" b="1" dirty="0"/>
              <a:t>‘very’ </a:t>
            </a:r>
            <a:r>
              <a:rPr lang="en-US" dirty="0"/>
              <a:t>?</a:t>
            </a:r>
          </a:p>
          <a:p>
            <a:pPr>
              <a:buNone/>
            </a:pPr>
            <a:endParaRPr lang="en-US" dirty="0"/>
          </a:p>
          <a:p>
            <a:pPr marL="514350" indent="-514350">
              <a:buNone/>
            </a:pPr>
            <a:r>
              <a:rPr lang="en-US" dirty="0" err="1" smtClean="0"/>
              <a:t>Ans</a:t>
            </a:r>
            <a:r>
              <a:rPr lang="en-US" dirty="0" smtClean="0"/>
              <a:t>: 7</a:t>
            </a:r>
          </a:p>
        </p:txBody>
      </p:sp>
    </p:spTree>
    <p:extLst>
      <p:ext uri="{BB962C8B-B14F-4D97-AF65-F5344CB8AC3E}">
        <p14:creationId xmlns:p14="http://schemas.microsoft.com/office/powerpoint/2010/main" val="22662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smtClean="0"/>
              <a:t>SUBSTITUTIONCODING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smtClean="0"/>
              <a:t>14. </a:t>
            </a:r>
            <a:r>
              <a:rPr lang="en-US" dirty="0"/>
              <a:t>If </a:t>
            </a:r>
            <a:r>
              <a:rPr lang="en-US" b="1" dirty="0"/>
              <a:t>‘white’</a:t>
            </a:r>
            <a:r>
              <a:rPr lang="en-US" dirty="0"/>
              <a:t> is called </a:t>
            </a:r>
            <a:r>
              <a:rPr lang="en-US" b="1" dirty="0"/>
              <a:t>‘blue’</a:t>
            </a:r>
            <a:r>
              <a:rPr lang="en-US" dirty="0"/>
              <a:t>, </a:t>
            </a:r>
            <a:r>
              <a:rPr lang="en-US" b="1" dirty="0"/>
              <a:t>‘blue’</a:t>
            </a:r>
            <a:r>
              <a:rPr lang="en-US" dirty="0"/>
              <a:t> is called </a:t>
            </a:r>
            <a:r>
              <a:rPr lang="en-US" b="1" dirty="0"/>
              <a:t>‘red’</a:t>
            </a:r>
            <a:r>
              <a:rPr lang="en-US" dirty="0"/>
              <a:t>, </a:t>
            </a:r>
            <a:r>
              <a:rPr lang="en-US" b="1" dirty="0"/>
              <a:t>‘red’</a:t>
            </a:r>
            <a:r>
              <a:rPr lang="en-US" dirty="0"/>
              <a:t> is called </a:t>
            </a:r>
            <a:r>
              <a:rPr lang="en-US" b="1" dirty="0"/>
              <a:t>‘yellow’</a:t>
            </a:r>
            <a:r>
              <a:rPr lang="en-US" dirty="0"/>
              <a:t>, </a:t>
            </a:r>
            <a:r>
              <a:rPr lang="en-US" b="1" dirty="0"/>
              <a:t>‘yellow</a:t>
            </a:r>
            <a:r>
              <a:rPr lang="en-US" b="1" dirty="0" smtClean="0"/>
              <a:t>’ </a:t>
            </a:r>
            <a:r>
              <a:rPr lang="en-US" dirty="0" smtClean="0"/>
              <a:t>is </a:t>
            </a:r>
            <a:r>
              <a:rPr lang="en-US" dirty="0"/>
              <a:t>called </a:t>
            </a:r>
            <a:r>
              <a:rPr lang="en-US" b="1" dirty="0"/>
              <a:t>‘green’</a:t>
            </a:r>
            <a:r>
              <a:rPr lang="en-US" dirty="0"/>
              <a:t>, </a:t>
            </a:r>
            <a:r>
              <a:rPr lang="en-US" b="1" dirty="0"/>
              <a:t>‘green’</a:t>
            </a:r>
            <a:r>
              <a:rPr lang="en-US" dirty="0"/>
              <a:t> is called </a:t>
            </a:r>
            <a:r>
              <a:rPr lang="en-US" b="1" dirty="0"/>
              <a:t>‘black’</a:t>
            </a:r>
            <a:r>
              <a:rPr lang="en-US" dirty="0"/>
              <a:t>, </a:t>
            </a:r>
            <a:r>
              <a:rPr lang="en-US" b="1" dirty="0"/>
              <a:t>‘black’</a:t>
            </a:r>
            <a:r>
              <a:rPr lang="en-US" dirty="0"/>
              <a:t> is called </a:t>
            </a:r>
            <a:r>
              <a:rPr lang="en-US" b="1" dirty="0"/>
              <a:t>‘violet’</a:t>
            </a:r>
            <a:r>
              <a:rPr lang="en-US" dirty="0"/>
              <a:t> and </a:t>
            </a:r>
            <a:r>
              <a:rPr lang="en-US" b="1" dirty="0"/>
              <a:t>‘violet’</a:t>
            </a:r>
            <a:r>
              <a:rPr lang="en-US" dirty="0"/>
              <a:t> is called </a:t>
            </a:r>
            <a:r>
              <a:rPr lang="en-US" b="1" dirty="0"/>
              <a:t>‘orange’</a:t>
            </a:r>
            <a:r>
              <a:rPr lang="en-US" dirty="0"/>
              <a:t>, then what would be the </a:t>
            </a:r>
            <a:r>
              <a:rPr lang="en-US" dirty="0" err="1"/>
              <a:t>colour</a:t>
            </a:r>
            <a:r>
              <a:rPr lang="en-US" dirty="0"/>
              <a:t> of human blood ?</a:t>
            </a:r>
          </a:p>
          <a:p>
            <a:pPr>
              <a:buNone/>
            </a:pPr>
            <a:endParaRPr lang="en-US" dirty="0"/>
          </a:p>
          <a:p>
            <a:pPr marL="514350" indent="-514350">
              <a:buNone/>
            </a:pPr>
            <a:r>
              <a:rPr lang="en-US" dirty="0" err="1" smtClean="0"/>
              <a:t>Ans</a:t>
            </a:r>
            <a:r>
              <a:rPr lang="en-US" dirty="0" smtClean="0"/>
              <a:t>: yellow</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12880" y="1661040"/>
              <a:ext cx="5929560" cy="1911240"/>
            </p14:xfrm>
          </p:contentPart>
        </mc:Choice>
        <mc:Fallback>
          <p:pic>
            <p:nvPicPr>
              <p:cNvPr id="4" name="Ink 3"/>
              <p:cNvPicPr/>
              <p:nvPr/>
            </p:nvPicPr>
            <p:blipFill>
              <a:blip r:embed="rId3"/>
              <a:stretch>
                <a:fillRect/>
              </a:stretch>
            </p:blipFill>
            <p:spPr>
              <a:xfrm>
                <a:off x="803520" y="1651680"/>
                <a:ext cx="5948280" cy="1929960"/>
              </a:xfrm>
              <a:prstGeom prst="rect">
                <a:avLst/>
              </a:prstGeom>
            </p:spPr>
          </p:pic>
        </mc:Fallback>
      </mc:AlternateContent>
    </p:spTree>
    <p:extLst>
      <p:ext uri="{BB962C8B-B14F-4D97-AF65-F5344CB8AC3E}">
        <p14:creationId xmlns:p14="http://schemas.microsoft.com/office/powerpoint/2010/main" val="252679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smtClean="0"/>
              <a:t>SUBSTITUTIONCODING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smtClean="0"/>
              <a:t>15. </a:t>
            </a:r>
            <a:r>
              <a:rPr lang="en-US" dirty="0"/>
              <a:t>If </a:t>
            </a:r>
            <a:r>
              <a:rPr lang="en-US" b="1" dirty="0"/>
              <a:t>‘Parrot’</a:t>
            </a:r>
            <a:r>
              <a:rPr lang="en-US" dirty="0"/>
              <a:t> is known as </a:t>
            </a:r>
            <a:r>
              <a:rPr lang="en-US" b="1" dirty="0"/>
              <a:t>‘Peacock’</a:t>
            </a:r>
            <a:r>
              <a:rPr lang="en-US" dirty="0"/>
              <a:t>, </a:t>
            </a:r>
            <a:r>
              <a:rPr lang="en-US" b="1" dirty="0"/>
              <a:t>‘Peacock’</a:t>
            </a:r>
            <a:r>
              <a:rPr lang="en-US" dirty="0"/>
              <a:t> is known as </a:t>
            </a:r>
            <a:r>
              <a:rPr lang="en-US" b="1" dirty="0"/>
              <a:t>‘Swallow’</a:t>
            </a:r>
            <a:r>
              <a:rPr lang="en-US" dirty="0"/>
              <a:t>, </a:t>
            </a:r>
            <a:r>
              <a:rPr lang="en-US" b="1" dirty="0"/>
              <a:t>‘Swallow’</a:t>
            </a:r>
            <a:r>
              <a:rPr lang="en-US" dirty="0"/>
              <a:t> is known as </a:t>
            </a:r>
            <a:r>
              <a:rPr lang="en-US" b="1" dirty="0"/>
              <a:t>‘Pigeon’</a:t>
            </a:r>
            <a:r>
              <a:rPr lang="en-US" dirty="0"/>
              <a:t> and </a:t>
            </a:r>
            <a:r>
              <a:rPr lang="en-US" b="1" dirty="0"/>
              <a:t>‘Pigeon’</a:t>
            </a:r>
            <a:r>
              <a:rPr lang="en-US" dirty="0"/>
              <a:t> is known as </a:t>
            </a:r>
            <a:r>
              <a:rPr lang="en-US" b="1" dirty="0"/>
              <a:t>‘Sparrow’</a:t>
            </a:r>
            <a:r>
              <a:rPr lang="en-US" dirty="0"/>
              <a:t>, then what would be the name of Indian National Bird?</a:t>
            </a:r>
          </a:p>
          <a:p>
            <a:pPr>
              <a:buNone/>
            </a:pPr>
            <a:endParaRPr lang="en-US" dirty="0"/>
          </a:p>
          <a:p>
            <a:pPr marL="514350" indent="-514350">
              <a:buNone/>
            </a:pPr>
            <a:r>
              <a:rPr lang="en-US" dirty="0" err="1" smtClean="0"/>
              <a:t>Ans</a:t>
            </a:r>
            <a:r>
              <a:rPr lang="en-US" dirty="0" smtClean="0"/>
              <a:t>: </a:t>
            </a:r>
            <a:r>
              <a:rPr lang="en-US" b="1" dirty="0"/>
              <a:t>Swallow</a:t>
            </a:r>
            <a:endParaRPr lang="en-US" dirty="0" smtClean="0"/>
          </a:p>
        </p:txBody>
      </p:sp>
    </p:spTree>
    <p:extLst>
      <p:ext uri="{BB962C8B-B14F-4D97-AF65-F5344CB8AC3E}">
        <p14:creationId xmlns:p14="http://schemas.microsoft.com/office/powerpoint/2010/main" val="258106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l"/>
            <a:r>
              <a:rPr lang="en-US" b="1" dirty="0" smtClean="0"/>
              <a:t>SUBSTITUTIONCODING</a:t>
            </a:r>
            <a:endParaRPr lang="en-US" dirty="0"/>
          </a:p>
        </p:txBody>
      </p:sp>
      <p:sp>
        <p:nvSpPr>
          <p:cNvPr id="3" name="Content Placeholder 2"/>
          <p:cNvSpPr>
            <a:spLocks noGrp="1"/>
          </p:cNvSpPr>
          <p:nvPr>
            <p:ph idx="1"/>
          </p:nvPr>
        </p:nvSpPr>
        <p:spPr>
          <a:xfrm>
            <a:off x="228600" y="1219200"/>
            <a:ext cx="8686800" cy="4906963"/>
          </a:xfrm>
        </p:spPr>
        <p:txBody>
          <a:bodyPr>
            <a:normAutofit/>
          </a:bodyPr>
          <a:lstStyle/>
          <a:p>
            <a:pPr>
              <a:buNone/>
            </a:pPr>
            <a:r>
              <a:rPr lang="en-US" b="1" dirty="0" smtClean="0"/>
              <a:t>16. </a:t>
            </a:r>
            <a:r>
              <a:rPr lang="en-US" dirty="0"/>
              <a:t>On another planet, the local terminology for </a:t>
            </a:r>
            <a:r>
              <a:rPr lang="en-US" b="1" dirty="0"/>
              <a:t>‘earth’</a:t>
            </a:r>
            <a:r>
              <a:rPr lang="en-US" dirty="0"/>
              <a:t>, </a:t>
            </a:r>
            <a:r>
              <a:rPr lang="en-US" b="1" dirty="0"/>
              <a:t>‘water’</a:t>
            </a:r>
            <a:r>
              <a:rPr lang="en-US" dirty="0"/>
              <a:t>, </a:t>
            </a:r>
            <a:r>
              <a:rPr lang="en-US" b="1" dirty="0"/>
              <a:t>‘light’</a:t>
            </a:r>
            <a:r>
              <a:rPr lang="en-US" dirty="0"/>
              <a:t>, </a:t>
            </a:r>
            <a:r>
              <a:rPr lang="en-US" b="1" dirty="0"/>
              <a:t>‘air’</a:t>
            </a:r>
            <a:r>
              <a:rPr lang="en-US" dirty="0"/>
              <a:t> and </a:t>
            </a:r>
            <a:r>
              <a:rPr lang="en-US" b="1" dirty="0"/>
              <a:t>‘sky’</a:t>
            </a:r>
            <a:r>
              <a:rPr lang="en-US" dirty="0"/>
              <a:t> are </a:t>
            </a:r>
            <a:r>
              <a:rPr lang="en-US" b="1" dirty="0"/>
              <a:t>‘sky’</a:t>
            </a:r>
            <a:r>
              <a:rPr lang="en-US" dirty="0"/>
              <a:t>, </a:t>
            </a:r>
            <a:r>
              <a:rPr lang="en-US" b="1" dirty="0"/>
              <a:t>‘light’</a:t>
            </a:r>
            <a:r>
              <a:rPr lang="en-US" dirty="0"/>
              <a:t>, </a:t>
            </a:r>
            <a:r>
              <a:rPr lang="en-US" b="1" dirty="0"/>
              <a:t>‘air’</a:t>
            </a:r>
            <a:r>
              <a:rPr lang="en-US" dirty="0"/>
              <a:t>, </a:t>
            </a:r>
            <a:r>
              <a:rPr lang="en-US" b="1" dirty="0"/>
              <a:t>‘water’</a:t>
            </a:r>
            <a:r>
              <a:rPr lang="en-US" dirty="0"/>
              <a:t> and </a:t>
            </a:r>
            <a:r>
              <a:rPr lang="en-US" b="1" dirty="0"/>
              <a:t>‘earth’</a:t>
            </a:r>
            <a:r>
              <a:rPr lang="en-US" dirty="0"/>
              <a:t>, respectively. If someone is thirsty there, what would he drink</a:t>
            </a:r>
            <a:r>
              <a:rPr lang="en-US" dirty="0" smtClean="0"/>
              <a:t>?</a:t>
            </a:r>
          </a:p>
          <a:p>
            <a:pPr>
              <a:buNone/>
            </a:pPr>
            <a:endParaRPr lang="en-US" dirty="0"/>
          </a:p>
          <a:p>
            <a:pPr marL="514350" indent="-514350">
              <a:buNone/>
            </a:pPr>
            <a:r>
              <a:rPr lang="en-US" dirty="0" err="1" smtClean="0"/>
              <a:t>Ans</a:t>
            </a:r>
            <a:r>
              <a:rPr lang="en-US" dirty="0" smtClean="0"/>
              <a:t>: </a:t>
            </a:r>
            <a:r>
              <a:rPr lang="en-US" b="1" dirty="0" smtClean="0"/>
              <a:t>light</a:t>
            </a:r>
            <a:endParaRPr lang="en-US" dirty="0" smtClean="0"/>
          </a:p>
        </p:txBody>
      </p:sp>
    </p:spTree>
    <p:extLst>
      <p:ext uri="{BB962C8B-B14F-4D97-AF65-F5344CB8AC3E}">
        <p14:creationId xmlns:p14="http://schemas.microsoft.com/office/powerpoint/2010/main" val="32010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LETTER TO LETTER CODING</a:t>
            </a:r>
            <a:endParaRPr lang="en-US" dirty="0"/>
          </a:p>
        </p:txBody>
      </p:sp>
      <p:sp>
        <p:nvSpPr>
          <p:cNvPr id="3" name="Content Placeholder 2"/>
          <p:cNvSpPr>
            <a:spLocks noGrp="1"/>
          </p:cNvSpPr>
          <p:nvPr>
            <p:ph idx="1"/>
          </p:nvPr>
        </p:nvSpPr>
        <p:spPr/>
        <p:txBody>
          <a:bodyPr/>
          <a:lstStyle/>
          <a:p>
            <a:pPr>
              <a:buNone/>
            </a:pPr>
            <a:r>
              <a:rPr lang="en-US" b="1" dirty="0"/>
              <a:t>1 </a:t>
            </a:r>
            <a:r>
              <a:rPr lang="en-US" dirty="0"/>
              <a:t>If letters of the word </a:t>
            </a:r>
            <a:r>
              <a:rPr lang="en-US" b="1" dirty="0"/>
              <a:t>MONKEY</a:t>
            </a:r>
            <a:r>
              <a:rPr lang="en-US" dirty="0"/>
              <a:t> are coded as </a:t>
            </a:r>
            <a:r>
              <a:rPr lang="en-US" b="1" dirty="0"/>
              <a:t>NPOLFZ, </a:t>
            </a:r>
            <a:r>
              <a:rPr lang="en-US" dirty="0"/>
              <a:t>then find out the code for word </a:t>
            </a:r>
            <a:r>
              <a:rPr lang="en-US" b="1" dirty="0"/>
              <a:t>TIGER ?</a:t>
            </a:r>
            <a:endParaRPr lang="en-US" dirty="0"/>
          </a:p>
          <a:p>
            <a:pPr>
              <a:buNone/>
            </a:pPr>
            <a:endParaRPr lang="en-US" dirty="0" smtClean="0"/>
          </a:p>
          <a:p>
            <a:pPr>
              <a:buNone/>
            </a:pPr>
            <a:r>
              <a:rPr lang="en-US" dirty="0" err="1" smtClean="0"/>
              <a:t>Ans</a:t>
            </a:r>
            <a:r>
              <a:rPr lang="en-US" dirty="0" smtClean="0"/>
              <a:t>: </a:t>
            </a:r>
            <a:r>
              <a:rPr lang="en-US" dirty="0"/>
              <a:t>UJHFS</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59320" y="3286080"/>
              <a:ext cx="5268960" cy="982800"/>
            </p14:xfrm>
          </p:contentPart>
        </mc:Choice>
        <mc:Fallback>
          <p:pic>
            <p:nvPicPr>
              <p:cNvPr id="4" name="Ink 3"/>
              <p:cNvPicPr/>
              <p:nvPr/>
            </p:nvPicPr>
            <p:blipFill>
              <a:blip r:embed="rId3"/>
              <a:stretch>
                <a:fillRect/>
              </a:stretch>
            </p:blipFill>
            <p:spPr>
              <a:xfrm>
                <a:off x="1749960" y="3276720"/>
                <a:ext cx="5287680" cy="1001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B43DD73-9893-4973-BA62-8B229A507A48}"/>
</file>

<file path=customXml/itemProps2.xml><?xml version="1.0" encoding="utf-8"?>
<ds:datastoreItem xmlns:ds="http://schemas.openxmlformats.org/officeDocument/2006/customXml" ds:itemID="{22544277-6EC4-4445-9A42-3BEDB37AB918}"/>
</file>

<file path=customXml/itemProps3.xml><?xml version="1.0" encoding="utf-8"?>
<ds:datastoreItem xmlns:ds="http://schemas.openxmlformats.org/officeDocument/2006/customXml" ds:itemID="{FDDDE8BB-0CF6-4374-9F5E-2E7AB33C41CD}"/>
</file>

<file path=docProps/app.xml><?xml version="1.0" encoding="utf-8"?>
<Properties xmlns="http://schemas.openxmlformats.org/officeDocument/2006/extended-properties" xmlns:vt="http://schemas.openxmlformats.org/officeDocument/2006/docPropsVTypes">
  <TotalTime>291</TotalTime>
  <Words>1465</Words>
  <Application>Microsoft Office PowerPoint</Application>
  <PresentationFormat>On-screen Show (4:3)</PresentationFormat>
  <Paragraphs>230</Paragraphs>
  <Slides>38</Slides>
  <Notes>0</Notes>
  <HiddenSlides>1</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CODING DECODING</vt:lpstr>
      <vt:lpstr>LETTER TO NUMBER CODING</vt:lpstr>
      <vt:lpstr>LANGUAGE CODING</vt:lpstr>
      <vt:lpstr>LANGUAGE CODING</vt:lpstr>
      <vt:lpstr>LANGUAGE CODING</vt:lpstr>
      <vt:lpstr>SUBSTITUTIONCODING</vt:lpstr>
      <vt:lpstr>SUBSTITUTIONCODING</vt:lpstr>
      <vt:lpstr>SUBSTITUTIONCODING</vt:lpstr>
      <vt:lpstr>LETTER TO LETTER CODING</vt:lpstr>
      <vt:lpstr>LETTER TO LETTER CODING</vt:lpstr>
      <vt:lpstr>LETTER TO LETTER CODING</vt:lpstr>
      <vt:lpstr>LETTER TO LETTER CODING</vt:lpstr>
      <vt:lpstr>REVERSE CODING</vt:lpstr>
      <vt:lpstr>LETTER TO NUMBER CODING</vt:lpstr>
      <vt:lpstr>LETTER TO NUMBER CODING</vt:lpstr>
      <vt:lpstr>LETTER TO NUMBER CODING</vt:lpstr>
      <vt:lpstr>SPLIT CODING</vt:lpstr>
      <vt:lpstr>Exercise</vt:lpstr>
      <vt:lpstr>Exercise</vt:lpstr>
      <vt:lpstr>SERIES</vt:lpstr>
      <vt:lpstr>Difference Series:</vt:lpstr>
      <vt:lpstr>Power Series:</vt:lpstr>
      <vt:lpstr>Dependent Series:</vt:lpstr>
      <vt:lpstr>Alphabet Series:</vt:lpstr>
      <vt:lpstr>Combination Series:</vt:lpstr>
      <vt:lpstr>Review</vt:lpstr>
      <vt:lpstr>Review</vt:lpstr>
      <vt:lpstr>Review</vt:lpstr>
      <vt:lpstr>Review</vt:lpstr>
      <vt:lpstr>33) a _ b _ a b b _ a b _ a _ b b a</vt:lpstr>
      <vt:lpstr>34) a _ b _ a _ _ n _ b b _ a b b n</vt:lpstr>
      <vt:lpstr>35) d _ _ n _ _ n n d m _ n</vt:lpstr>
      <vt:lpstr>36) _ o p _ m o _ n _ _ p n m o p _</vt:lpstr>
      <vt:lpstr>Pattern Series</vt:lpstr>
      <vt:lpstr>Exercise</vt:lpstr>
      <vt:lpstr>Exercise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GEU</dc:creator>
  <cp:lastModifiedBy>lenovo</cp:lastModifiedBy>
  <cp:revision>16</cp:revision>
  <dcterms:created xsi:type="dcterms:W3CDTF">2022-09-20T07:05:11Z</dcterms:created>
  <dcterms:modified xsi:type="dcterms:W3CDTF">2024-12-09T14:13:41Z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