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26.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ink/ink25.xml" ContentType="application/inkml+xml"/>
  <Override PartName="/ppt/ink/ink24.xml" ContentType="application/inkml+xml"/>
  <Override PartName="/ppt/ink/ink8.xml" ContentType="application/inkml+xml"/>
  <Override PartName="/ppt/ink/ink7.xml" ContentType="application/inkml+xml"/>
  <Override PartName="/ppt/ink/ink9.xml" ContentType="application/inkml+xml"/>
  <Override PartName="/ppt/ink/ink11.xml" ContentType="application/inkml+xml"/>
  <Override PartName="/ppt/ink/ink10.xml" ContentType="application/inkml+xml"/>
  <Override PartName="/ppt/ink/ink6.xml" ContentType="application/inkml+xml"/>
  <Override PartName="/ppt/ink/ink5.xml" ContentType="application/inkml+xml"/>
  <Override PartName="/ppt/ink/ink1.xml" ContentType="application/inkml+xml"/>
  <Override PartName="/ppt/ink/ink2.xml" ContentType="application/inkml+xml"/>
  <Override PartName="/ppt/ink/ink3.xml" ContentType="application/inkml+xml"/>
  <Override PartName="/ppt/ink/ink4.xml" ContentType="application/inkml+xml"/>
  <Override PartName="/ppt/ink/ink12.xml" ContentType="application/inkml+xml"/>
  <Override PartName="/ppt/ink/ink13.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14.xml" ContentType="application/inkml+xml"/>
  <Override PartName="/ppt/ink/ink15.xml" ContentType="application/inkml+xml"/>
  <Override PartName="/ppt/ink/ink18.xml" ContentType="application/inkml+xml"/>
  <Override PartName="/ppt/ink/ink16.xml" ContentType="application/inkml+xml"/>
  <Override PartName="/ppt/ink/ink17.xml" ContentType="application/inkml+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86" r:id="rId4"/>
    <p:sldId id="287" r:id="rId5"/>
    <p:sldId id="288" r:id="rId6"/>
    <p:sldId id="289" r:id="rId7"/>
    <p:sldId id="290" r:id="rId8"/>
    <p:sldId id="292" r:id="rId9"/>
    <p:sldId id="293" r:id="rId10"/>
    <p:sldId id="304" r:id="rId11"/>
    <p:sldId id="259" r:id="rId12"/>
    <p:sldId id="265" r:id="rId13"/>
    <p:sldId id="266" r:id="rId14"/>
    <p:sldId id="267" r:id="rId15"/>
    <p:sldId id="301" r:id="rId16"/>
    <p:sldId id="281" r:id="rId17"/>
    <p:sldId id="282" r:id="rId18"/>
    <p:sldId id="294" r:id="rId19"/>
    <p:sldId id="283" r:id="rId20"/>
    <p:sldId id="284" r:id="rId21"/>
    <p:sldId id="302" r:id="rId22"/>
    <p:sldId id="285" r:id="rId23"/>
    <p:sldId id="295" r:id="rId24"/>
    <p:sldId id="296" r:id="rId25"/>
    <p:sldId id="297" r:id="rId26"/>
    <p:sldId id="298" r:id="rId27"/>
    <p:sldId id="299" r:id="rId28"/>
    <p:sldId id="300" r:id="rId29"/>
    <p:sldId id="305" r:id="rId30"/>
    <p:sldId id="306" r:id="rId31"/>
    <p:sldId id="308" r:id="rId32"/>
    <p:sldId id="307" r:id="rId33"/>
    <p:sldId id="309" r:id="rId34"/>
    <p:sldId id="27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15:42.839"/>
    </inkml:context>
    <inkml:brush xml:id="br0">
      <inkml:brushProperty name="width" value="0.05292" units="cm"/>
      <inkml:brushProperty name="height" value="0.05292" units="cm"/>
      <inkml:brushProperty name="color" value="#FF0000"/>
    </inkml:brush>
  </inkml:definitions>
  <inkml:trace contextRef="#ctx0" brushRef="#br0">1365 8905,'-25'-25,"25"25,0 0,0 0,0 0,0 0,0 25,-25-25,25 0,0 25,0-25,-25 24,25 1,0 0,-25 0,25 0,0 0,-24-1,24 1,0 0,-25 0,25-25,0 25,0-25,0 24,0-24,0 0,0 0,0 0,0 0,0-24,-25 24,25-25,0 25,0-25,0 0,0 0,0 1,0-1,0 0,0 0,0 0,25 0,-25 1,0-1,25 0,-25 0,0 25,24-25,-24 25,25 0,-25 0,25 0,-25 25,25-25,0 25,-25 0,24 0,1-25,-25 24,25 1,0 0,-25 0,25 0,-25-25,24 25,-24-25,25 24,-25-24,25 0,-25 0,25 0,-25 0,0 0,25 0,-25-24,0 24,24 0,-24-25,0 0,25 0,-25 25,0-50,25 26,-25-1,0 0,0 0,0-24,0 24,0 0,0-25,0 26,0-1,0 25,-25-25,25 0,0 25</inkml:trace>
  <inkml:trace contextRef="#ctx0" brushRef="#br0" timeOffset="372.0213">2307 8483,'0'0,"0"0,0 0,0 0,0 0,-25 0,1 0,24 25,-25-25,0 25,0-25,0 25,25-1,-24-24,-1 25,25 0,0-25,0 25,0-25,0 25,0-25,25 24,-25-24,24 25,1-25,0 0,-25 25,25-25,0 0,-1 25,1-25,-25 0,25 0,-25 0,25 25,-25-25,0 0,0 0,0 24,0-24,0 0,-25 0,25 25,-25-25,25 0,-25 0,1 25,24-25,-25 0,0 0,0 0,25 0,-25 0,1 0,24-25,-25 25,25 0</inkml:trace>
  <inkml:trace contextRef="#ctx0" brushRef="#br0" timeOffset="588.0336">2580 8607,'0'0,"0"0,0 0,0 0,25 0,-25 0,0 0,25-25,-25 25,24 0,1 0,-25-24,25 24,0 0</inkml:trace>
  <inkml:trace contextRef="#ctx0" brushRef="#br0" timeOffset="1072.0613">3250 8111,'25'-25,"-25"25,24 0,-24-24,25 24,-25 0,0 0,0 0,0 0,0 0,0 0,0 0,-25 0,25 0,-24 0,24 0,-25 0,0 24,0-24,0 0,25 25,-24-25,-1 0,0 0,25 25,-25-25,25 0,0 0,0 0,0 0,0 0,0 0,0 0,0 0,0 0,0 0,0 0,0 0,0 0,0 0,0 25,0-25,0 25,0-25,0 24,25 1,-25-25,0 25,0 0,0 0,25 24,-25-24,0 0,0 0,0-1,0 26,0-25,0 0,25-1,-25 1,0 0,0-25,24 25,-24-25,0 0,25 25,-25-25,25 0,0 0,-25 0,25-25,-1 25,1-25</inkml:trace>
  <inkml:trace contextRef="#ctx0" brushRef="#br0" timeOffset="1240.0709">3275 8458,'-25'0,"25"0,0 0,-25 0,25 25,0-25,0 0,0 0,0 0,0 0,0 0,0 0,0-25,25 25,0 0,-1-24,1 24,0 0,0-25,0 0,24 25</inkml:trace>
  <inkml:trace contextRef="#ctx0" brushRef="#br0" timeOffset="1742.0997">3795 7987,'0'0,"0"0,-24 0,24 0,0 0,0 25,-25-25,25 25,0 0,-25-1,25 1,0 0,0 0,0 0,0-1,0 1,0 0,0 0,25 0,-25-25,0 24,25-24,-25 25,24-25,-24 25,25-25,-25 0,25 0,-25 0,25 0,0 0,-25 0,24 0,-24-25,25 25,0 0,-25 0,0-25,25 25,-25-24,25 24,-25-25,0 25,25-25,-25 25,0-25,24 0,-24 25,0 0,0-24,0 24,0 0,0 0,0 0,0 0,0 0,0 0,0 0,0 0,0 24,25-24,-25 0,0 25,0-25,25 0,-25 25,0-25,25 0,-25 0,25 0,-25 0,24 0,1 0,0-25,-25 25,25 0,0-25,-1 1,1 24,0-25,-25 0,25 0,0 0,-25 1,0-1,0 0,0 0,0-25,-25 26,25-1,-25 0,-25 0,1 0,24 1,-49 24</inkml:trace>
  <inkml:trace contextRef="#ctx0" brushRef="#br0" timeOffset="3471.1986">1737 11807,'0'0,"0"-25,0 25,0 0,0 0,0 0,0 0,0 0,0 0,0 0,0 0,0 0,0 0,0 0,0 25,0 0,0-25,0 25,0-1,0 26,0-25,0 24,0 1,0 0,0-1,0 1,0 24,0 1,0-26,-25 26,25 24,0-25,0 1,0-1,0 1,0-1,-25-24,25-1,0 26,0-51,0 26,0 0,0-25,0-1,0 1,0 0,0 0,0-25,0 25,0-25,0 24,0-24,0 0,25 0,-25 0</inkml:trace>
  <inkml:trace contextRef="#ctx0" brushRef="#br0" timeOffset="3912.2238">1687 11906,'0'0,"0"-25,0 25,0 0,0 0,0 0,0 0,0 0,-25 0,25 25,0-25,-25 0,25 25,0 0,-24-25,24 25,0-1,-25 1,25 0,-25 0,25 0,0-1,-25-24,25 25,0-25,0 0,0 0,0 0,0 0,0 0,0 0,0 0,0 0,25-25,-25 1,0 24,25-25,-25-25,25 25,-25 1,24-26,-24 25,25 0,0-24,0 24,-25 0,25 25,-1-25,-24 25,25 0,-25 0,25 0,0 25,0 0,-25 0,25 0,-1-1,-24 1,25 25</inkml:trace>
  <inkml:trace contextRef="#ctx0" brushRef="#br0" timeOffset="4304.2462">596 12650,'0'0,"0"0,-25 0,25 0,0 0,0 0,0 0,0 0,0 0,0 0,0 0,0 25,0 0,25 0,-25 0,24-1,1 1,-25 0,25 0,0 24,0-24,-25 0,24 0,-24 0,25-1,-25 1,25 0,-25-25,0 25</inkml:trace>
  <inkml:trace contextRef="#ctx0" brushRef="#br0" timeOffset="4524.2588">720 12576,'0'0,"0"0,0 0,0 0,24 0,-24 0,0 25,25 0,-25-25,25 24,0 1,-25 25,25-25,-25-1,25 1,-25 0,24 0,-24 0,25-1,-25 1,0 0,25-25,-25 25,0-25</inkml:trace>
  <inkml:trace contextRef="#ctx0" brushRef="#br0" timeOffset="5119.2928">1017 12675,'0'-25,"0"25,-24 0,24 0,0-24,-25 24,25 0,-25 0,25 0,-25 24,25-24,0 0,-25 25,25-25,0 25,-24 0,24 0,0-1,0 1,24 0,-24 0,0-25,25 25,-25-1,0-24,25 0,-25 25,25-25,-25 0,25 0,-25 0,24 0,-24 0,25 0,-25-25,25 25,-25 0,0-24,25 24,-25-25,0 0,0 0,0 25,0-25,0 1,0-1,0 0,0 0,0 25,0-25,0 25,0-24,0 24,0 0,0 0,0 0,0 0,0 0,0 0,25 0,-25 24,0-24,0 0,24 25,-24-25,25 25,-25 0,25-25,-25 25,0-1,25 1,-25-25,25 25,-25 0,0-25,24 25,-24-25,0 0,0 24,0-24,0 0,0 0,25 0,-25 0,0 0,0 0,0 0,0-24,0 24,0-25,0 0,0 0,0 0,0 1,0-26,0 25,0 0,0-24,0 24,0 0,0 0,25 25,-25-24,0 24,25-25,-25 25,25 0,-1 0,-24 0,25 25,-25-25,25 0,-25 24,25-24,-25 0,25 25,-25-25,24 0,-24 25,0-25,25 0,-25 0,25 0,-25 25,0-25,0 0,0 0,0 0</inkml:trace>
  <inkml:trace contextRef="#ctx0" brushRef="#br0" timeOffset="6016.3441">1737 11658,'-25'0,"25"0,0 0,0 25,0-25,0 0,0 0,0 0,0 0,0 0,0 0,25 0,-25 0,24 0,-24 0,25 25,0-25,25 0,-25 0,24 0,1-25,-1 25,26 0,-26 0,26-25,-1 25,-24 0,24-25,1 25,-26 0,26 0,-26-24,1 24,-1 0,-24 0,25 0,-25 0,-1 0,-24 0,25 0,-25 0,25 0,-25 0,0 0,0 0,-25 0,25 0,-25 0,1 0,24 0,-25 0,25 0,-25 0,25 0,-25-25,25 25,0 0,-25 0,25-25,0 25,0-25,0 25,0-25,0 25,0 0,0-24,0 24,0 0,0-25,0 25,0 0,0 0,0 0,0 0,0 0,0 0,-24 0,24 0,0 0,0 0,0 0,0 0,0 0,24 0,-24 0,0 25,25-25,0 0,-25 0,25 24,0-24,-25 25,24-25,1 25,0-25,-25 25,25 0,0-25,-25 24,0 1,0-25,0 25,0 0,0-25,0 25,-25-1,25-24,-25 25,0 0,0-25,1 25</inkml:trace>
  <inkml:trace contextRef="#ctx0" brushRef="#br0" timeOffset="11143.6374">1687 13469,'0'0,"0"-25,0 25,0 0,0 0,0 0,0 0,0 0,0 0,0 0,0 0,0 0,0 0,0 0,0 0,0 0,0 0,0 0,0 0,0 0,0 0,0 0,0 25,0-25,0 0,0 0,0 25,0-25,0 25,0-25,0 24,0-24,0 0,0 0,25 25,-25-25,0 0,0 0,0-25,0 25,25 0,-25-24,0 24,0-25,24 25,-24-25,0 25,0-25,0 25,0 0,0 0,0 0,0-25,0 25,0 0,0 0,0 0,0 0,0 0</inkml:trace>
  <inkml:trace contextRef="#ctx0" brushRef="#br0" timeOffset="12439.7115">1613 10468,'0'0,"0"0,0 0,-25 0,25 0,0 0,0 0,-25 0,25 0,0 0,0 0,0 0,0 0,0 0,0 0,0 0,0 0,0 0,0 0,0 0,0 0,0 0,0 0,0 0,0 0,0 0,0 0,0 0,0 0,0 0,0 0,0 0,25-25,-25 25,0 0,0 0,0-25,0 25,0 0,0 0,0 0,0 0,0 0,0 0,0 0,-25 0,25 25,0-25,0 0,-25 0,25 25,0-25,0 0,0 0,0 0,0 0,0 24,0-24,0 0,0 0,0 0,0 0,0 0,0 0,0 0,0 0,0-24,0 24,0 0,0 0</inkml:trace>
  <inkml:trace contextRef="#ctx0" brushRef="#br0" timeOffset="13743.7861">2927 10368,'0'0,"0"0,0 0,0 0,0 0,0 0,0 0,0 0,0 0,0 0,0 0,0 0,0 0,0 0,0 25,0-25,0 25,0-25,0 25,25 0,-25-1,0 26,0-25,25 24,-25-24,0 25,25-1,-25 1,0 0,25-1,-25 1,0-1,24 1,-24 0,0-1,25-24,-25 0,0 25,25-26,-25 1,0 0,25 0,-25-25,0 25,0-1,0-24,0 25,25-25,-25 0,0 25,0-25,0 0,0 0,0 0,0 0,0 0,0 0,0 0,0 0,0 0,0 0,0 0</inkml:trace>
  <inkml:trace contextRef="#ctx0" brushRef="#br0" timeOffset="14599.8351">3126 11261,'0'0,"0"0,0 0,-25 0,25 0,0 0,0 0,0 0,0 0,0 0,0 0,0 0,0 25,0-25,0 0,-25 0,25 0,0 0,0 0,0 0,0 0,0 0,0 0,0 0,0 0,0 0,0 0,0 0,0 0,0 0,0 0,0 0,0 0,0 0,0 25,0-25,0 25,0-25,0 25,0-25,0 24,-25 1,25 0,0 0,0 0,0 24,0-24,0 0,0 0,0-1,-24 1,24 0,0 0,0 0,0-1,0 1,0-25,0 25,0-25,0 0,0 0,0 0,0 0,0 0,0 0,0 0,0 0,0 0,0 0,0 0,0-25,0 25,-25-25</inkml:trace>
  <inkml:trace contextRef="#ctx0" brushRef="#br0" timeOffset="15287.8744">2109 10319,'0'25,"0"-25,0 0,0 0,0 0,0 0,0 0,0 0,0 0,0 0,0 0,0 0,0 0,0 24,0-24,0 0,0 0,0 0,0 0,0 25,0-25,25 0,-25 0,24 0,-24 0,25 25,0-25,0 0,0 0,24 0,-24 0,0-25,24 25,-24 0,25 0,-1 0,-24 0,25-25,-1 25,-24 0,0 0,25 0,-26 0,1 0,0 0,0 0,0 0,-25 0,24 0,-24 0,0 0,0 0,0 0,0 0,0 0,0 0,0 0,0 0,0 0,0 0,0 0</inkml:trace>
  <inkml:trace contextRef="#ctx0" brushRef="#br0" timeOffset="15731.8998">2233 10220,'0'0,"-25"0,25 0,0 0,0-25,0 25,0 0,0 0,0 0,0 0,0 0,0 0,0 0,0 0,-25 0,25 0,0 25,-25-25,25 0,-24 24,24-24,-25 0,0 25,25-25,-25 25,25-25,-25 25,25-25,-24 25,24-25,0 0,0 24,0-24,0 25,0-25,0 0,24 25,1-25,-25 25,25-25,0 0,0 0,24 25,-24-25,0 0,24 0</inkml:trace>
  <inkml:trace contextRef="#ctx0" brushRef="#br0" timeOffset="16463.9417">1092 10641,'0'0,"0"-25,0 25,-25 0,25 0,0-24,-25 24,0 0,25 0,-24 0,-1 0,0 0,0 0,0 0,1 0,24 0,-25 0,0 0,0 0,25 0,-25 0,25 0,0 0,0 0,0 0,0 0,-25 0,25 0,0 0,0 0,0 0,0 0,0 0,25 0,-25 0,0 0,0 0,25 0,-25 0,0 0,25 0,-25 0,0 0,25 0</inkml:trace>
  <inkml:trace contextRef="#ctx0" brushRef="#br0" timeOffset="16799.9609">869 10691,'0'0,"0"0,0 0,0 0,0 0,0 0,0 0,0 0,0 0,24 0,-24 0,0 0,0 25,0-25,25 24,-25 1,0 0,0 0,25 0,-25 24,0 1,0-1,25 1,-25 24,0-24,0 25,0-1,25-24,-25 24,0 0,0-24,0 24,0-24,0 0,0-1,24 1,-24-25,0 24,0-24,0-25,0 25,0 0,25-25,-25 0,0 24</inkml:trace>
  <inkml:trace contextRef="#ctx0" brushRef="#br0" timeOffset="17488.0003">1017 12725,'0'-25,"0"25,0-25,0 25,0 0,-24 0,24 0,0 0,0 0,0 0,0 25,0-25,0 25,0 0,0-1,0 1,0 0,0 25,0-26,0 26,0-25,0 0,0 24,0-24,0 0,0 0,0-1,0 26,0-25,0-25,0 25,0 0,0-1,0-24,0 25,0-25,0 25,0-25</inkml:trace>
  <inkml:trace contextRef="#ctx0" brushRef="#br0" timeOffset="17688.0117">893 13345,'0'0,"0"0,0 0,0 0,0 0,0 0,-24 0,24 0,0 0,0 0,0 0,24 0,-24 0,0 25,25-25,-25 0,25 25,-25-25,25 24,0-24,-25 0,24 0,1 0,0 0,25 0,-26 0,1 0,25 0,-25 0,-1-24,26 24,-25-25</inkml:trace>
  <inkml:trace contextRef="#ctx0" brushRef="#br0" timeOffset="20424.1682">2382 14709,'0'-25,"0"1,0 24,-25-25,25 25,0 0,0 0,0 0,0 0,0 0,0 0,0 0,0 0,0 25,25-25,-25 24,24 1,-24 0,25 25,-25-26,25 26,-25 0,25-1,-25 1,25 24,-25-24,24 24,-24 1,25-1,-25 1,0-1,0 0,25 1,-25-1,0 25,0-24,0-26,0 26,0-26,0 1,0 0,0-1,0-24,0 0,0-25,0 25,0-25,0 24,0-24</inkml:trace>
  <inkml:trace contextRef="#ctx0" brushRef="#br0" timeOffset="20929.1971">1464 15999,'-25'0,"25"0,0 0,0 0,0 0,0 0,0 0,0 0,0 0,0 0,0 0,25 25,-25-25,25 0,-1 0,1-25,0 25,25 0,-1 0,1-25,-1 0,1 25,0-24,24-1,1 25,-1-25,0 0,26 0,-26 1,25-1,0 25,1-25,-1 0,0 0,0 1,1-1,-1 25,0-25,0 0,0 0,1 25,-26-24,25 24,0-25,-24 0,-1 25,1-25,-1 25,-24-25,24 25,-24 0,-1-24,-24 24,25 0,-25 0,-25-25,24 25,-24 0,0 0,0 0,0 0,0 0,0 0,0 0,-24 0</inkml:trace>
  <inkml:trace contextRef="#ctx0" brushRef="#br0" timeOffset="22523.2883">3225 15577,'0'0,"0"0,0 0,0 0,0-24,0 24,0 0,0-25,0 25,0 0,-25 0,25-25,0 25,0 0,0-25,0 25,0 0,0 0,0-25,0 25,0 0,-25-24,25 24,0 0,0-25,0 25,0 0,-24-25,24 25,0 0,0-25,0 25,-25 0,25-25,0 25,-25-25,25 25,-25-24,0 24,25 0,-24-25,-1 25,0-25,0 25,0-25,0 0,1 25,-1-24,0 24,0-25,0 25,1-25,-1 25,25 0,-25-25,0 25,0 0,1 0,24 0,-25 0,0 0,0 0,25 0,-25 0,1 0,24 0,-25 0,0 0,25 25,-25-25,0 25,25-25,-24 0,-1 25,25-1,-25-24,0 25,25-25,-25 25,1 0,24-25,-25 25,25-25,-25 24,25-24,-25 25,25-25,0 0,0 25,0-25,-25 0,25 0,0 0,0 25,0-25,0 0,0 0,0 0,0 0,0 0,0 0,0 0,0 0,0 0,0 0,0 0,0 0</inkml:trace>
  <inkml:trace contextRef="#ctx0" brushRef="#br0" timeOffset="22931.3116">1935 15180,'0'0,"0"-24,0 24,0 0,0 0,0 0,0-25,25 25,-25 0,0 0,0 0,0 0,0-25,0 25,0 0,0 0,0 0,0 0,0 0,25 0,-25 25,0-25,0 0,0 25,0-25,0 24,0 1,0-25,0 25,0 0,0 0,0-1,0 1,0 0,0 0,25 0,-25-25,0 25,0-25,0 24,0-24,0 0,24 25,-24-25,25 0,-25 0,25 0,-25 0,25 0,0-25,-1 25,1 0,25-24,-25 24</inkml:trace>
  <inkml:trace contextRef="#ctx0" brushRef="#br0" timeOffset="25695.4697">2233 15801,'0'0,"0"0,0 0,0 0,0 0,0 0,0 0,0 0,0 0,0 0,0 0,-25 0,25 0,0 0,0 0,0 0,0 0,0-25,0 25,0-25,0 25,0-25,0 0,0 25,0-24,0-1,25 0,-25 0,0 0,25 1,-25-26,0 25,24 0,-24 1,25-26,-25 25,25 0,-25-24,25 24,0-25,-25 25,24 1,1-26,0 25,0 0,0 1,-1-26,1 25,0 0,0 1,24-1,-24 0,0 0,25-24,-26 24,26 25,0-25,-26 0,26 0,0 25,-25-24,24 24,-24-25,25 25,-26 0,1 0,0 0,0 0,0 0,-1 0,1 0,0 25,-25-25,25 0,-25 0,25 24,-25-24,24 0,-24 0,0 0,0 25,25-25,-25 0,0 0,0 0,0 0,0 0,0 0,0 0,0 0,0 0,0 0,0 0,0 0,0 0,0 0,0 0,0 0,0 0,0 0,-25 0,25 0,0-25,0 25</inkml:trace>
  <inkml:trace contextRef="#ctx0" brushRef="#br0" timeOffset="26023.4885">3250 14436,'-25'0,"25"0,0-24,0 24,0 0,-25 0,25 0,0 0,0 0,0 0,0 0,0 0,0 0,0 0,0 24,0-24,0 0,0 0,0 0,25 25,-25-25,0 0,0 25,25-25,-25 0,25 25,-25-25,24 0,1 25,-25-25,25 0,0 24,-25-24,25 0,-1 25,-24-25,25 25,0-25,-25 0,0 25,25-25,-25 25,0-25,0 24,0 1,0-25,0 25,0 0,-25 0,25-1,-25 1,25 0,-25 0,1-25,24 25,-25-1,25 1,-25-25</inkml:trace>
  <inkml:trace contextRef="#ctx0" brushRef="#br0" timeOffset="33151.8962">1538 3448,'0'0,"0"-25,0 25,0 0,0-25,0 25,0-25,0 1,0 24,0-25,0 0,0 25,-25-25,25 25,0-25,-24 25,24 0,-25 0,0 0,25 0,-25 25,0-25,-24 25,24 0,0 0,0 24,-24-24,24 25,0-1,0-24,1 25,-1-26,25 26,-25-25,25 0,0 0,0-1,0 1,0 0,0-25,25 25,0-25,-25 0,24 0,26 25,-25-25,0 0,24 0,1 0,-1 0,1 0,0-25,-1 25,1 0,-1 0,1 0,0 25,-1-25,-24 0,0 24,0 1,0-25,-1 25,-24 0,25 0,-25-1,0 1,0 0,0 0,-25 0,1-1,24 1,-25 0,0 0,0 0,0-25,-24 24,24 1,0-25,-25 0,26 25,-26-25,25 0,-24 0,24 0,0 0,0 0,-24-25,24 25</inkml:trace>
  <inkml:trace contextRef="#ctx0" brushRef="#br0" timeOffset="33651.9248">1836 3051,'0'0,"0"0,0 0,0 0,0 0,0 0,0 25,0-25,25 25,-25-25,0 24,25 26,-25-25,24 0,1 24,0 1,0-1,-25 1,25 0,-1-26,1 26,0 0,0-1,-25 1,25 0,-1-26,-24 26,0-25,25 24,-25-24,0 0,25-25,-25 25,0-25,0 25,0-25,0 0,0 0,0 0,0 0,0 0,0-25,0 25,0-25,0 25,0-25,0-24,0 24,0 0,0-25,25 26,-25-1,0 0,0 0,25 0,-25 0,24 1,-24 24,25-25,-25 25,25 0,0 0,0 25,-1-25,-24 0,25 24,0 1,0-25,0 25,-25 0,24-25,1 25,-25 0,25-1,-25-24,25 25,-25-25,25 0,-25 25</inkml:trace>
  <inkml:trace contextRef="#ctx0" brushRef="#br0" timeOffset="34571.9774">2977 3423,'0'-25,"0"0,0 1,0-1,0 0,-25 0,25 0,-25 25,0-24,25-1,-24 25,-1 0,0-25,0 25,0 0,25 0,-24 25,-1-25,0 0,25 25,-25-1,0-24,25 25,-24 0,24 0,0 0,0-1,0 1,0 0,0 0,0 0,0-1,24-24,-24 25,25 0,-25-25,25 25,-25-25,25 25,0-25,-25 0,24 0,1 0,0 0,0 0,0-25,-25 25,24-25,1 25,-25-25,25 25,-25-25,25 1,-25 24,0-25,0 0,0 0,0 0,0-24,0 24,-25 0,25 25,0-25,0 1,0 24,0 0,0 0,0 0,0 0,0 0,0 24,0-24,0 25,25 0,-25-25,25 25,-25 0,25-25,-1 24,1-24,-25 25,25-25,0 0,0 0,-1 0,1 0,0 0,0 0,0-25,-1 25,26-24,-25 24,0-25,-1 0,-24 25,25-25,0 0,0 1,-25-1,25 0,-25 25,0-25,24 0,-24 1,0-1,0 0,-24 0,24 0,-25 25,25-24,-25-1,0 25,0 0,25-25,-24 25,-1 0,0 0,0 25,0-25,1 0,-1 25,25-25,-25 24,25 1,-25 0,25 0,0 0,0-1,0 1,0 0,0-25,25 25,-25 0,25-1,-25-24,25 25,-25-25,24 0,1 25,-25-25,25 0,0-25,0 25,-25 0,24-25,1 1,-25 24,25-25,0 0,-25 0,25 0,-25-24,0 24,0 0,0-24,0 24,0-25,-25 25,25-24,-25-1,0 1,0-1,-24 0,24 1,-25-1,26-24,-26 24,25 0,0 1,1 24,-1-25,0 26,25 24,0-25,-25 25,25 0,0 0,0 0,0 0,0 25,0-1,25 1,-25 0,25 25,-25-1,25 1,-1-1,1 1,0-25,0 24,0 1,-1-25,1 25,0-26,0 1,-25 0,25 0,-1 0,1-25,0 24,-25-24,25 25,0-25,-25 25,24-25</inkml:trace>
  <inkml:trace contextRef="#ctx0" brushRef="#br0" timeOffset="34930.9979">3820 2456,'0'0,"0"-25,0 25,0 0,0-25,0 25,0 0,-25 0,25 0,0 0,-24 0,24 25,0-25,-25 25,25-25,0 24,-25 1,25 0,0 0,0 0,0-1,0 1,25 0,-25 0,0 0,25 0,-25-1,24 1,1-25,-25 25,25-25,-25 25,25-25,0 0,-1 0,-24 0,25 0,0 0,0 0,-25 0,25-25,0 25,-25-25,24 25,1-25,-25 1,0 24,0-25,0 0,0 0,0 0,-25 25,1-25,-1-24,0 24,0 25,0-25,0 0,1 1,-26-1,25 25,0 0,1-25,-1 25,0 0,0 0,25 0</inkml:trace>
  <inkml:trace contextRef="#ctx0" brushRef="#br0" timeOffset="35505.0308">4118 2232,'0'0,"0"25,0-25,25 25,-25-25,0 25,0 0,25-25,-25 24,24 1,-24-25,0 25,25-25,-25 25,25-25,-25 25,25-25,0 0,-25 24,24-24,-24 0,25 0,-25 0,25 0,-25 0,25-24,-25 24,25 0,-25-25,0 25,24-25,-24 25,0-25,0 25,0-25,0 1,0-1,0 0,0 25,0-25,0 0,0 1,-24 24,24-25,0 25,0 0,0 0,0 0,0 0,0 0,0 0,0 0,0 25,0-25,0 24,0-24,24 25,-24 0,25-25,-25 25,0 0,25-25,0 24,-25-24,25 25,-1-25,-24 25,25-25,0 0,0 0,0 0,-1-25,1 25,0 0,0-25,0 1,-1-1,1 25,0-25,0 0,0 0,-25 1,24-1,-24 0,0 0,0 0,0 1,-24-1,24 0,-25 0,0 0,0 1,0-1,1 0,-1 0,0 25,0 0,0-25,1 25,-1 0,0 0,0 0,25 0,-25 0,25 0</inkml:trace>
  <inkml:trace contextRef="#ctx0" brushRef="#br0" timeOffset="35846.0503">5234 1885,'50'0,"-1"0,-24 25,25-25,-1 25,-24-25,0 0,0 25,0-25,-1 0,-24 24,25-24,-25 25,0-25,0 25,-25-25,25 0,-24 25,-1 0,-25-25,25 24,-24-24,24 25,-25-25,1 25,24-25,-25 25,26-25</inkml:trace>
  <inkml:trace contextRef="#ctx0" brushRef="#br0" timeOffset="36688.0985">5309 1612,'0'-25,"24"25,-24 0,0-24,0 24,-24 0,24 0,-25 0,25 0,0 0,-25 0,25 0,-25 0,25 24,-25-24,25 0,-24 25,24 0,0-25,-25 25,25 0,0 0,0-25,0 24,0 1,0-25,25 25,-25 0,24-25,1 25,-25-25,25 0,0 24,0-24,-1 0,1 0,0 0,0 0,24 0</inkml:trace>
  <inkml:trace contextRef="#ctx0" brushRef="#br0" timeOffset="37536.147">1861 4663,'25'-25,"24"1,1-26,-1 25,26-24,-26-1,51 0,-26 1,25-26,-24 26,49-26,-25 1,25 0,-25-1,25 1,25-1,-25 1,0-1,25 1,-25-25,25 24,-25 1,25 0,-25-1,0 1,0-1,0 26,-25-26,0 1,0 24,1 1,-1-26,-25 26,1-1,-1 25,-24-24,24-1,-24 25,-1 0,-24 1,25-1,-26 25,-24-25,25 25,-25 0,0 0,0-25,0 25,0 0,0 0,0 25,-25-25,1 0</inkml:trace>
  <inkml:trace contextRef="#ctx0" brushRef="#br0" timeOffset="37984.1726">2134 4514,'49'-49,"1"24,-1-25,26 1,-1-1,1 1,-1-1,25-24,0 24,1-24,-1-1,25 1,-25 24,25-24,0-1,0 1,0-1,0 1,0 0,0-1,0 1,0-1,0 1,0 24,0-24,-24 0,24 24,0-24,-25 24,0-25,0 26,-24-1,24 25,-49-24,24 24,-24 0,-1 0,-24 25,0-24,0 24,-25 0,0 0,0 0,0 0,0 0,0 0,0 0,-25 0,25 0,-25 0,25 0</inkml:trace>
  <inkml:trace contextRef="#ctx0" brushRef="#br0" timeOffset="39531.2611">9600 1687,'0'25,"0"-1,0 1,0 0,25 25,-25-50,24 24,-24 1,25 0,0-25,0 25,0-25,-1 0,1 0,0 0,0 0,24 0,-24-25,0 25,25-25,-26 25,26-25,-25 1,24-1,-24 0,25 25,-25-25,-1 0,1 1,0-1,0 0,0 0,-25 0,0 0,0 1,0-1,0 0,0 0,0 0,-25 1,25-1,-25 25,0-25,0 25,1-25,-1 25,0 0,0 0,0 0,-24 0,24 0,0 25</inkml:trace>
  <inkml:trace contextRef="#ctx0" brushRef="#br0" timeOffset="40019.289">10145 2034,'0'0,"0"-25,0 25,0-25,0 25,0-24,0-1,0 25,0 0,0-25,0 25,0 0,0 0,0 0,0 0,0 0,0 0,0 25,0-25,0 25,0-1,0 1,0 0,0 25,0-1,0 1,0-1,0 1,0 0,0 24,0-24,0-1,0 1,0-1,0 1,0 0,0-25,0 24,0-24,0 0,0 0,0-25,0 24,0-24,0 0,0 25,0-25,0 0</inkml:trace>
  <inkml:trace contextRef="#ctx0" brushRef="#br0" timeOffset="40408.3112">10071 2629,'0'0,"-25"0,25-25,0 25,0 0,0 0,0 0,-25 25,25-25,-24 0,24 25,-25-25,25 25,-25 0,0-25,0 25,1-1,24 1,-25 0,0 0,0 0,0-1,25 1,-24 0,-1 0,25-25,0 25,0-25,0 0,0 24,0-24,0 0,0 0,0-24,0 24,0-25,25 25,-25-25,24 0,1 0,0 1,0-1,-25-25,25 25,-1-24,1 24,0-25,25 25,-26 1,1-1,0 0,0 0,0 0,-1 25,-24 0,25 0,0 0,-25 0,25 25,-25 0,25-25,-1 25,-24 0,25-1,-25 1,25 0,-25 0,25 0,-25 0,25-1,-25 1,25 0,-1-25,-24 25</inkml:trace>
  <inkml:trace contextRef="#ctx0" brushRef="#br0" timeOffset="40796.3334">10096 3076,'0'0,"-25"25,25-1,-25-24,25 25,-25 0,1 0,24 0,-25-25,0 24,25 1,-25 0,25 0,-25 0,25-25,0 24,0-24,0 0,0 0,0 0,0 0,0 0,0 0,0 0,0 0,25-24,-25 24,25-25,0 0,-25 0,25-24,-1 24,1 0,25-25,-25 26,-1-1,1 0,0 0,0 0,0 1,-1 24,1 0,0 0,-25 0,25 0,0 0,-25 24,0-24,25 25,-25-25,24 25,-24 0,25-25,-25 25,25-25,-25 24,25-24,0 25</inkml:trace>
  <inkml:trace contextRef="#ctx0" brushRef="#br0" timeOffset="41195.3563">10840 3150,'50'0,"-26"0,26 0,0 0,-1 0,1-25,24 25,1 0,-1 0,1-24,-1 24,25 0,-24-25,24 25,0 0,-25-25,26 25,-1 0,-25 0,25 0,-24 0,-1-25,1 25,-26 0,26 0,-26 0,1 0,0 0,-26 0,1 0,-25 0,25 0,-25 0,0 0,-25 0,0 0</inkml:trace>
  <inkml:trace contextRef="#ctx0" brushRef="#br0" timeOffset="41499.3736">10890 3150,'0'0,"24"0,1 0,25 0,-25 0,24 0,1 0,24 0,-24 0,24-25,1 25,24 0,-25 0,26 0,-1 0,0-24,0 24,-24 0,24 0,0-25,-25 25,26 0,-26 0,1 0,-1 0,-24-25,-1 25,1 0,-1 0,-24 0,0 0,0 0,-25 0,0 0,0 0,-25 0,0 0,0 0,-24 0,-1 0,1 0</inkml:trace>
  <inkml:trace contextRef="#ctx0" brushRef="#br0" timeOffset="41704.3854">11286 3150,'75'0,"-1"0,26-25,-1 25,0 0,25 0,0 0,25-24,-25 24,25 0,-25 0,25 0,-25 0,0 0,0 0,0-25,-25 25,-25 0,25 0,-49 0,25 0,-26 0,-24 0,0 0</inkml:trace>
  <inkml:trace contextRef="#ctx0" brushRef="#br0" timeOffset="43206.4713">9525 1761,'0'0,"0"0,25 0,-25 0,0-25,0 25,25 0,-25-24,25 24,0-25,-25 0,24 25,1-25,0 0,0 0,24 1,-24-1,0 0,25 25,-1-25,-24 0,25 25,-1-24,-24 24,25-25,-26 25,26 0,0 0,-26 0,1 0,25 0,-25 0,0 0,-1 0,1 25,0-25,-25 0</inkml:trace>
  <inkml:trace contextRef="#ctx0" brushRef="#br0" timeOffset="44020.5178">11807 3299,'100'-25,"-1"25,25 0,-25-25,0 25,25 0,-24 0,24-24,-25 24,0 0,0 0,0-25,-24 25,24 0,-25 0,1 0,-1-25,-24 25,0 0,-1 0,-24 0,0 0,0 0,-25 0,0 0,0 0,0 0,-25 0,0 0,0 0,0 0,-24 0</inkml:trace>
  <inkml:trace contextRef="#ctx0" brushRef="#br0" timeOffset="44273.5323">11535 3200,'49'0,"26"-25,-26 25,26 0,24-25,-25 25,25-25,1 25,24 0,-25-24,25 24,-25-25,0 25,25 0,-24-25,-26 25,25 0,-24-25,-1 25,-24 0,-1 0,1 0,-25 0,-1 0,1 0,-25-25,0 25,0 0,0 0</inkml:trace>
  <inkml:trace contextRef="#ctx0" brushRef="#br0" timeOffset="45997.6309">9773 1761,'0'0,"0"25,0 0,25 0,-25-25,0 24,25 1,0-25,-25 25,25 0,-1-25,-24 0,25 25,0-25,0 0,0 0,-1 0,1 0,0 0,0 0,0 0,-1 0,1 0,0-25,0 25,-25 0,25-25,-1 25,1 0,0-25,-25 25,25-25,0 25,0-24,-25 24,24-25,1 25,0-25,-25 25,25-25,-25 0,25 25,-25-24,24-1,-24 0,0 0,0 0,0 0,0 1,0 24,0-25,0 0,0 0,0 0,-24 1,24 24,-25-25,25 0,0 0,-25 25,0-25,25 25,-25 0,25-24,-24 24,-1 0,0 0,0 0,0 0,25 0,-25 0,1 0,-1 0,0 24,0-24,0 25,1-25,-1 25,0 0,0-25,0 25,1-1,-1 1,0 0,0 0,0 0,25-1,-24 26,-1-25,25 0,-25 0,25-1,-25 1,25 0,0 0,0 0,0-1,0 1,0 0,0 0,25-25,-25 25,0-25,25 24,0-24,-25 25,24-25,1 0,-25 25,25-25,0 0,0 0,-1 0,1 0,25 0,-25 0,-1 0,1 0,0 0,0-25,24 25,-24 0,0 0,0-25,0 25,0-24,-1 24,1-25,-25 25,25-25,0 25,-25-25,25 25,-25-25,24 1,-24 24,25-25,-25 0,0 0,0 0,0 1,0-1,0 0,0 0,0 0,-25 0,25 1,0-1,-24 0,24 0,-25 0,0 1,25 24,-25-25,0 25,25-25,-24 25,-1-25,0 25,0 0,25 0,-25 0,0 0,1 0,-1 0,0 0,0 0,0 0,1 25,-1-25,0 0,0 25,0-25</inkml:trace>
  <inkml:trace contextRef="#ctx0" brushRef="#br0" timeOffset="65963.7729">22672 9748,'-25'0,"25"0,0-25,0 25,0 0,0 0,0 0,0 0,0 0,0 0,0 0,25 0,0 0,-1 0,1 0,0 0,25 0,-1 0,-24 0,25 0,-1 0,1 0,-25 0,24-24,-24 24,25 0</inkml:trace>
  <inkml:trace contextRef="#ctx0" brushRef="#br0" timeOffset="66188.7858">23019 9426,'0'0,"0"0,0 0,0 0,0 0,0 0,0 0,0 0,0 0,0 25,0-25,0 24,0-24,0 25,0 25,0-25,0-1,-25 1,25 25,0-25,0-1,0 1,0 0,0 0,0 0,0-1,0 1,0 0</inkml:trace>
  <inkml:trace contextRef="#ctx0" brushRef="#br0" timeOffset="66411.7985">23838 9748,'0'0,"0"-25,0 25,0 0,0 0,0 0,24 0,-24 0,25-24,-25 24,25 0,0 0,0 0,-1 0,1 0,25 0</inkml:trace>
  <inkml:trace contextRef="#ctx0" brushRef="#br0" timeOffset="68867.939">22275 10864,'0'0,"0"0,0 0,0 0,0 0,0 0,-25 25,25-25,0 25,-25-25,25 25,0 0,-24 24,24-24,-25 0,25 0,-25-1,25 1,0 0,-25 0,25 0,-25-25,25 25,0-1,0-24,0 0,0 0,0 25,0-25,-24 0,24 0,0-25,0 25,0 0,0-24,0-1,0 25,0-25,24 0,-24 0,0 0,0 1,25-26,-25 50,0-25,25 0,-25 1,25 24,-25 0,25-25,-25 25,24 0,-24 25,25-25,-25 24,25-24,-25 25,25 0,-25-25,25 25,-25 0,24-25,-24 24,0 1,25-25,-25 25,0-25,25 0,-25 25,25-25,-25 0,0 0,25 0,-25 0,0 0,0 0,0 0</inkml:trace>
  <inkml:trace contextRef="#ctx0" brushRef="#br0" timeOffset="69271.9621">22225 10790,'0'0,"0"0,0 0,0 0,0 0,0 0,0 0,0 0,0 0,0 0,0 0,25 0,-25 25,25-25,-25 0,25 25,0-25,-1 24,-24 1,25-25,0 25,0 0,0 0,-25-1,24 1,1 0,0 0,-25 0,25-1,-25-24,25 25,-25 0,0 0,0 0,0-25,-25 25,25-1,-25-24,0 25,0-25,1 25,-1-25,0 0,0 25,0-25,1 0,-26 0,25 0,0 0,1 0,-1 0,0 0,25-25</inkml:trace>
  <inkml:trace contextRef="#ctx0" brushRef="#br0" timeOffset="69538.9774">22721 11013,'25'0,"0"-25,-25 25,25 0,-25 0,0 0,0 0,0 0,0 0,0 25,0-25,0 25,25-25,-25 25,0 0,0-1,0 26,0-25,0 0,0 0,0-1,0 1,0 0,0 0,0-25,0 25,0-25,0 24,0-24,0 0,0 25,0-25</inkml:trace>
  <inkml:trace contextRef="#ctx0" brushRef="#br0" timeOffset="69651.9839">22721 10864,'0'0,"0"-24,0 24,0 0,0-25</inkml:trace>
  <inkml:trace contextRef="#ctx0" brushRef="#br0" timeOffset="70243.0177">22969 11013,'0'0,"0"0,0 25,0-25,0 0,25 0,-25 0,25 25,-25-25,25 25,0-1,24 1,-24 0,0 0,25 0,-26 0,26-1,-25 1,0 0,-1 0,1 0,-25-1,25 1,-25-25,0 25,0-25,0 25,0-25,-25 0,0 0,25 0,-24 0,-1 0,0 0,25 0,-25-25,0 0,1 25,24-25,-25 1,25-1,-25 0,25 0,0 0,0 1,0-1,0 0,0 25,25-25,-25 0,25 25,-1 0,-24-25,25 25,0 0,0 0,24-24,-24 24,0 0,0 0,24 0,-24 0,0 0,0-25,0 25,-1 0,1 0,-25 0,25 0,-25-25,0 25,0 0,0 0,0 0,0-25,0 25,0 0,-25-25,25 25,0 0,-25 0,25 0,-24-24,24 24,0 0,-25 0,25 0,0 0,-25 0,25 24,-25-24,25 0,-25 25,25 0,0-25,-24 25,24 0,0-1,0 1,0 0,0 0,0-25,0 25,24 0,-24-1,25-24,0 25,0 0,0-25,-1 25,1-25,25 0,-25 25,-1-25,1 0,25 0,-25 0</inkml:trace>
  <inkml:trace contextRef="#ctx0" brushRef="#br0" timeOffset="70684.0429">24086 11013,'0'0,"0"0,0 0,0 0,0 0,-25 0,25 0,-25 0,25 25,-25-25,25 25,-25-25,1 25,24-1,-25 1,25 0,-25 0,25 0,0 0,0-25,0 24,0 1,0-25,0 25,25-25,-25 25,25-25,-25 0,24 0,1 0,-25 0,25 0,0 0,0 0,0 0,-1-25,1 25,0-25,0 0,0 1,-1-1,1-25,0 25,0-24,0-1,-1 0,1 1,0-1,-25 1,25-1,-25 25,0-24,0 24,0 0,0 0,0 0,0 25,0-24,0 24,-25 0,25 24,0-24,-25 25,25 0,0 0,-25 24,25-24,-24 25,24-1,0 1,-25 0,25-1,0-24,-25 25,25-1,0-24,-25 0,25 0,0 0,0-1,0-24,0 25</inkml:trace>
  <inkml:trace contextRef="#ctx0" brushRef="#br0" timeOffset="71139.0689">24210 10740,'0'0,"0"0,0 0,0 0,25 0,-25 0,24 0,-24 25,25-25,0 0,-25 0,25 0,0 0,-1 0,-24 0,25 0,0 0,-25 0,25-25,-25 25,25-24,-25 24,24-25,-24 25,0-25,0 25,25-25,-25 25,0-25,0 25,0 0,0 0,0 0,0 0,0 0,0 0,0 25,0 0,0-25,0 25,0 0,0-1,0 1,0 0,0 0,0 0,0-1,0 1,0 0,25-25,-25 25,0-25,0 25,0-25,0 0,0 0,25 0,-25 0,0-25,25 25,-25-25,0 25,24-25,1 0,-25-24,25 24,0 0,-25-24,25 24,-1 0,1 0,0 25,-25-25,25 25,0 0,-25 25,24-25,1 25,-25 0,25 0,-25-1,0 1,0 0,0 0,0 0,0 24,0-24</inkml:trace>
  <inkml:trace contextRef="#ctx0" brushRef="#br0" timeOffset="71407.0843">24954 10443,'0'0,"0"0,0 0,0 0,0 0,0 0,0 0,0 25,0-25,25 24,-25 1,0 0,24 0,-24 0,0-1,0 1,0-25,0 25,0 0,0-25,25 25,-25-25,0 24,0-24,0 0,0 0</inkml:trace>
  <inkml:trace contextRef="#ctx0" brushRef="#br0" timeOffset="72503.147">22052 12601,'-25'0,"25"-25,0 25,-25-25,25 25,0 0,0 0,0 0,0 0,0 0,0 0,0 25,0 0,0 0,0-1,0 1,0 0,0 25,0-26,0 26,25-25,-25 24,0-24,0 0,0 0,0 0,0-1,25 1,-25-25,0 25,0-25,0 25,0-25,0 0,0 0,0 0,0 0,0 0,0-25,0 25,0-25,-25 0,25 1,0-1,-25 0,25-25,0 26,-25-26,25 0,-25 1,1-26,24 26,-25-1,25 1,0-1,0 0,0 26,0-26,0 25,25 0,-1 25,-24-24,25 24,0-25,0 25,0 0,0 0,-1 25,1-25,0 24,0 1,-25-25,25 25,-25 0,24 24,-24-24,0 0,0 0,-24 24,24-24,-25 0,25 0,-25 0,0 24,0-24,-24 0,24-25,0 25,0-1</inkml:trace>
  <inkml:trace contextRef="#ctx0" brushRef="#br0" timeOffset="73039.1776">22225 12750,'0'0,"0"0,0 0,0 0,0 24,0-24,0 0,0 25,0-25,0 25,0 0,0 0,0-25,0 24,25 1,-25-25,25 25,-25-25,25 25,-25-25,25 25,-25-25,24 0,1 0,0 0,0 0,0 0,-25 0,24 0,1 0,0-25,0 25,-25-25,25 0,-25 25,0-25,0 1,0-1,0 0,0 25,0-25,-25 0,25 25,-25 0,25 0,-25 0,25 0,-25 25,25-25,0 25,0 0,0 0,0 24,0-24,0 25,0-26,0 26,25 0,-25-26,25 26,-25 0,0-1,25 1,-25-25,0 24,0 1,0-25,0 24,-25-24,25 0,0 0,-25 0,25-25,-25 24,1-24,24 0,-25-24,0 24,25-25,-25 0,0 0,25 0,-24 1,24-1,-25 0,25 0,0 0,0-24,0 24,25 0,-1 0,-24 25,25-24,0-1,25 0,-26 0</inkml:trace>
  <inkml:trace contextRef="#ctx0" brushRef="#br0" timeOffset="73311.1932">23044 12477,'0'-25,"0"0,0 25,0-25,0 25,0-24,0 24,0 0,0 0,0 0,0 0,-25 24,25 1,0 0,0 0,0 24,0 1,0-25,0 24,0 1,0 0,0-26,0 26,0 0,0-26,-25 1,25 0,0 0,0 0,0-1,0-24,0 25,0-25,0 0,0 0,0 0,0 0,0 0,0 0,0 0</inkml:trace>
  <inkml:trace contextRef="#ctx0" brushRef="#br0" timeOffset="73752.2184">22796 12650,'0'-24,"0"24,-25 0,25 0,0 0,0 0,0 0,0 0,0 0,25 24,-25-24,25 0,-25 25,24-25,-24 0,25 0,0 0,0 0,-25 0,25 0,-1 0,1 0,0 0,-25-25,25 25,-25-24,25-1,-25 25,25-25,-25 0,0 0,0 1,0-1,0 0,0 0,0 0,0 25,0-24,0 24,0 0,0 0,0 0,0 0,0 24,0-24,0 25,0 0,0 0,24 24,-24-24,0 0,0 25,0-26,25 1,-25 0,0 0,0 0,25-1,-25 1,0-25,0 25,0-25,0 25,0-25,0 0,0 0,25 0,-25 0,0 0,0-25,0 25,0-25,25 25,-25-25,0 25,24-24,-24 24,0 0,25-25,-25 25,0 0,25 0,-25 0,25 25,-25-25,0 0,25 24,-25-24,24 25,-24 0,0-25,25 25,-25-25,25 25,-25-25,0 24</inkml:trace>
  <inkml:trace contextRef="#ctx0" brushRef="#br0" timeOffset="74647.2696">23714 12799,'0'0,"0"-25,0 25,0-24,0-1,0 0,0 25,0-25,-25 0,25 1,-25 24,25-25,-25 25,25 0,-25-25,1 25,-1 0,25 0,-25 25,0-25,25 0,-25 25,25-25,-24 24,24-24,0 25,0 0,0-25,0 25,0-25,0 25,0-25,0 24,0-24,0 0,24 25,-24-25,0 0,25 0,0 0,-25 0,25-25,-25 25,25 0,-1-24,-24 24,25-25,-25 25,25-25,-25 0,25 0,-25 25,0-24,0-1,0 25,0-25,0 25,0 0,0-25,0 25,0 0,0 0,0 0,0 0,0 25,0-25,0 0,0 25,0-25,0 25,0-1,0-24,0 25,0-25,25 25,-25 0,24-25,-24 25,25-25,0 24,-25-24,25 0,0 25,-25-25,24 0,1 0,0 0,-25 0,25 0,0-25,-1 25,1 0,0-24,-25 24,25-25,0 0,0 25,-25-25,24 0,-24 1,25-1,-25 0,0-25,0 26,0-1,0 0,0 0,-25 0,25 25,-24-24,-1 24,0 0,25 0,-25 0,0 0,0 24,1-24,-1 25,25 0,-25 0,25 0,0-1,0 1,0 0,0 0,0 0,25-1,-25-24,25 25,-1 0,1-25,0 25,0-25,0 25,0-25,24 0,-24 0,0 0,0 0,-1 0,1 0,0 0,-25 0,25 0,-25 0,25 0,-25 0,0 0,0 0,0 24,0-24,0 25,0 0,-25 0,25 0,0-1,-25 26,25-25,0 24,-25-24,25 25,-25-1,25 1,-24 0,24-1,-25 1,25 0,-25-1,25 1,-25-1,25-24,-25 0,25 0,0 0,0-1,0-24,0 0,0 0,0 0,-24 0,24-24,0-1,0 0,0 0,0-24,-25-1,25 25,0-24,0-1,0 0,0 26,0-26,0 25,0-25,25 26,-25-1,24 0,1 0,0 0,0 1,0 24,-1-25,1 25,0-25,25 25</inkml:trace>
  <inkml:trace contextRef="#ctx0" brushRef="#br0" timeOffset="75079.2943">24631 12799,'0'-25,"0"25,0-24,0 24,0-25,0 25,0-25,-24 25,24-25,-25 25,25 0,-25 0,25 0,-25 0,25 0,-25 0,1 25,24-25,-25 25,25 0,-25-25,25 24,0 1,0-25,0 25,0 0,0-25,0 25,0-25,25 24,-25-24,0 0,0 0,25 0,-25 25,24-25,-24 0,0-25,25 25,-25 0,25-24,-25 24,0-25,25 25,-25-25,25 0,-25 0,24 1,-24 24,25-25,-25 0,0 25,25-25,-25 25,0 0,25 0,-25 0,0 0,25 25,-25-25,0 25,24-25,-24 25,0-1,25 1,-25-25,0 25,0 0,0-25,0 25,0-1,0-24,0 25,0-25,0 25,0-25,0 0,0 0,0 0,0 0,0 0,0 0,0 0,0 0,0-25,0 25,0-25,0 25,0-24,0-1,25 0,-25 25,25-25,-25 0</inkml:trace>
  <inkml:trace contextRef="#ctx0" brushRef="#br0" timeOffset="75646.3267">25152 12601,'25'0,"-25"-25,0 25,0 0,0-25,0 25,0 0,0-25,-25 25,25 0,-25 0,25-24,-24 24,24 0,-25 24,0-24,25 25,-25-25,25 25,-25 0,25-25,-24 25,24-1,0 1,-25 0,25-25,0 25,0 0,0-25,0 24,0-24,0 0,25 25,-25-25,0 0,0 0,24 0,-24 0,0 0,25 0,-25 0,0 0,25-25,-25 25,0-24,25 24,-25-25,0 25,25-25,-25 25,0-25,0 25,0-25,0 25,0 0,0 0,0 0,0 0,0 0,0 0,0 25,0-25,0 25,0-25,0 25,0 0,0-25,0 24,0 1,0-25,0 25,24-25,-24 0,0 25,25-25,-25 0,25 0,-25 0,25 0,-25 0,25 0,0 0,-25 0,24-25,-24 25,25-25,0 25,-25-25,0 1,25-1,-25 0,0 0,0 0,0-24,0 24,0 0,0 0,0 25,25-24,-25 24,0 0,24 0,-24 0,25 24,-25 1,25 0,-25 0,25 0,-25-1,25 1,-25 0,0 0,0 24,0-24,0 0,0 0,0 0,-25-1,0-24,0 25,0-25</inkml:trace>
  <inkml:trace contextRef="#ctx0" brushRef="#br0" timeOffset="79806.5647">23168 14312,'0'-25,"0"25,0-24,0 24,0-25,0 25,0 0,0 0,0-25,0 25,0 0,0 0,0 0,0 0,0 25,0-25,0 0,0 25,0-1,0-24,0 50,0-25,0 0,0 24,0 1,0 0,0-1,0 1,0 24,0-24,0 24,0 1,0-26,0 26,0-1,0 0,0-24,25 24,-25-24,0 0,0-1,25 1,-25-25,0 24,0 1,24-25,-24 0,0-1,0 1,0 0,0 0,0 0,0-25,0 0,0 24,0-24,0 0</inkml:trace>
  <inkml:trace contextRef="#ctx0" brushRef="#br0" timeOffset="80623.6114">23267 14263,'0'0,"0"-25,0 25,0 0,0 0,0 0,0-25,0 25,0 0,0 0,0 0,-25 0,25 0,0 0,0 0,-24 0,24 25,-25-25,25 0,-25 0,25 25,-25-1,0-24,1 25,-1 0,0 25,-25-25,25-1,-24 26,-1 0,1-1,-1 1,-24-1,24 1,-24 0,24-1,-24 26,-1-26,26 1,-26-1,26 1,-1 0,-24-1,24 1,0-1,1 1,-1-25,0 25,1-26,-1 26,1-25,-1 24,25-24,-24 25,-1-25,25 24,-24-24,24 25,0-26,-25 1,26 0,-1 0,0 0,0-1,0-24,1 25,-1 0,0-25,25 25,-25-25,25 0,-25 0,25 25,0-25,0 0,0 0,0 0,0 0,0 0,0 0,0 0,0 0,0 0,0 0,0 0,25-25,-25 25,0-25,25 25,-25 0</inkml:trace>
  <inkml:trace contextRef="#ctx0" brushRef="#br0" timeOffset="81142.6411">21283 15925,'0'0,"0"24,0-24,0 0,0 0,0 0,0 0,0 0,0 0,0 0,0 0,0 0,0 0,0 0,0 0,0 0,0 0,0 0,0 0,25 0,-25 25,24-25,1 0,0 0,0 0,0-25,24 25,-24 0,25 0,-1-24,1 24,24 0,-24-25,24 25,1 0,-26-25,26 25,-1 0,1 0,-1 0,0-25,1 25,-1 0,1 0,-26 0,26 0,-26 0,26 0,-26 0,1 0,-1 0,1 0,-25 0,25-25,-26 25,26 0,-25 0,0 0,-1 0,1-24,-25 24,25 0,-25 0,25 0,-25 0,0 0,0 0,25 0,-25 0,0 0,0 0,24 0,-24 0,0 0,0 0,25 0,-25 0,25 0,-25 0,0-25,0 25,25 0,-25 0,0 0,0 0,0 0</inkml:trace>
  <inkml:trace contextRef="#ctx0" brushRef="#br0" timeOffset="81875.683">22101 14610,'0'-25,"0"25,-24-25,24 25,0 0,-25-24,25 24,-25 0,0 0,25 0,-25 24,0-24,-24 25,24-25,0 25,-24 0,24 0,0-1,0 1,0 0,1 25,-1-26,25 1,0 0,0 0,0 0,25-25,-25 24,49-24,-24 25,0-25,24 0,1 0,0 0,-1-25,26 25,-26-24,1-1</inkml:trace>
  <inkml:trace contextRef="#ctx0" brushRef="#br0" timeOffset="82663.7281">23887 14932,'0'-24,"0"24,0-25,0 0,0 25,0-25,0 25,0-25,-25 25,25-24,0 24,-24-25,24 25,-25-25,0 25,25 0,-25 0,0 0,25 0,-24 0,-1 25,0-25,0 25,0-25,1 24,-1 1,0 0,25 0,-25 0,0 24,25-24,0 0,0 0,0-1,25 1,-25-25,25 25,-25 0,25-25,0 0,-1 25,1-25,0 0,0 0,24-25,-24 25,0-25,0 25,0-25,-1 0,1 25,0-24,-25-1,25 0,0 0,-25 0,24 1,-24 24,0-25,0 25,0-25,0 25,0 0,0 0,0 0,0 25,25-25,-25 25,0-1,25-24,-25 25,25 0,0 0,-25 0,25-1,-1 1,26 0,-25-25</inkml:trace>
  <inkml:trace contextRef="#ctx0" brushRef="#br0" timeOffset="83478.7747">21828 16247,'0'0,"0"0,0-25,0 25,0 0,0-25,0 25,-24 0,24 0,0 0,0 0,0 0,0 25,0-25,0 25,0-25,0 25,24 0,-24-1,0 1,0 25,25-25,-25 0,0-1,0 1,0 0,25 0,-25 0,0-1,25 1,-25-25,0 25,0-25,0 0,25 0,-25 0,0 0,0 0,0-25,0 25,24 0,-24-25,0 1,0 24,0-25,0 0,25 0,-25 0,0 25,0-24,0-1,25 25,-25 0,0-25,25 25,0 0,-25 0,25 0,-1 0,1 0,0 25,-25-25,25 25,0-25,-1 24,1 1,-25-25,25 25,-25 0,25-25,-25 25,0-1,0-24,0 25,0-25,-25 0,0 25,25-25,-25 25,1-25,-26 0,25 0,-24 0,24 0,-25 0,25 0,-24-25,24 25,-25 0,25-25</inkml:trace>
  <inkml:trace contextRef="#ctx0" brushRef="#br0" timeOffset="84674.8431">21233 17636,'0'0,"0"-25,0 1,25 24,-25-25,0 0,0 25,0-25,-25 0,25 0,-25 25,25-24,-24-1,-1 25,0 0,25-25,-25 25,0 0,1 0,-1 25,0-25,0 25,0-25,25 24,-24 1,-1 0,25 0,-25 0,25 0,-25-1,25 1,0 0,0-25,0 25,0 0,25-1,-25-24,25 0,-25 25,25-25,-25 0,24 0,1 0,-25 0,25 0,-25-25,25 25,0 0,-25-24,24 24,-24-25,0 0,25 25,-25-25,0 0,0 1,0 24,0-25,0 0,0 25,0-25,0 25,0 0,0 0,0 0,0 0,0 0,0 0,0 25,0 0,0-25,25 25,-25-1,25 1,-25 0,25 0,-25-25,24 25,-24-1,25-24,-25 0,25 25,-25-25,25 0,-25 0,0 25,0-25,0 0</inkml:trace>
  <inkml:trace contextRef="#ctx0" brushRef="#br0" timeOffset="84991.8613">21084 16842,'0'-24,"0"24,0 0,25-25,-25 25,0 0,0 0,25 0,-25 25,25-25,-25 0,25 24,-25 1,24-25,-24 25,25 0,-25 24,0-24,0 0,0 0,0 0,0-1,0 1,0 0,0-25,0 25,0 0,0-25,0 0,0 0,0 24,0-24,0 0,0 0,0 0,0-24,25 24,-25 0,25 0,0-25,-1 25,1 0</inkml:trace>
  <inkml:trace contextRef="#ctx0" brushRef="#br0" timeOffset="85200.8732">21779 17388,'0'0,"0"0,0 0,0 0,25 25,-25-25,24 0,1 0,0 0,0 0,0 0,-1 0,26-25,-25 25,0 0,0-25,-1 25</inkml:trace>
  <inkml:trace contextRef="#ctx0" brushRef="#br0" timeOffset="85398.8845">21878 17190,'0'0,"0"0,0 24,0-24,0 0,0 0,0 25,0-25,0 25,0 0,25 0,-25-1,0 1,25 0,-25 0,0 0,24-1,-24 1,0 0,25-25,-25 25,0 0,0-25,25 0,-25 25</inkml:trace>
  <inkml:trace contextRef="#ctx0" brushRef="#br0" timeOffset="85807.9079">22325 16991,'0'0,"24"0,-24 0,0 0,0 0,0 0,0 25,25 0,-25-25,0 25,0 24,0-24,0 0,0 24,25-24,-25 25,0-25,0 24,0-24,25 0,-25 0,0-1,0 1,25-25,-25 25,0-25,0 25,0-25,0 0,0 0,0 0,0 0,0 0,0 0,0-25,0 25,0-25,0 0,0 25,0-24,24-1,-24 0,0 25,0-25,0 0,25 25,-25-24,25 24,0 0,-25 0,25 0,-1 0,1 0,-25 0,25 24,0-24,-25 25,25-25,-25 25,24-25,-24 25,0-25,0 25,0-25,0 24,-24 1,24-25,-25 25,25-25,-25 0,0 25,0-25,25 0,-24 0,-1 0,0 0</inkml:trace>
  <inkml:trace contextRef="#ctx0" brushRef="#br0" timeOffset="86103.9249">22622 16694,'25'0,"-25"-25,25 25,0 0,-25 0,24 0,-24 0,0 0,25 25,-25-1,25-24,-25 25,0 0,25 0,-25 0,0-1,0 1,0 0,-25 0,25 0,0-1,-25 1,25-25,0 25,0-25,0 25,0-25,0 0,0 0,0 0,25 0,-25-25,25 25,-25 0,25-25,-1 25,1-25,0 25,0-24,24 24,-24-25,0 25</inkml:trace>
  <inkml:trace contextRef="#ctx0" brushRef="#br0" timeOffset="86299.9361">23292 17165,'0'0,"0"0,0 25,0-25,0 0,0 0,0 0,0 0,25 0,-25 0,25 24,-25-24,24 0,1 0,0 0,0-24,0 24,-1 0,1 0,0 0</inkml:trace>
  <inkml:trace contextRef="#ctx0" brushRef="#br0" timeOffset="86455.945">23366 17363,'0'25,"0"-25,0 0,0 0,0 0,0 0,0 0,25 0,-25 0,25 0,-25 0,25 0,0 0,-25 0,24-25,1 25</inkml:trace>
  <inkml:trace contextRef="#ctx0" brushRef="#br0" timeOffset="86722.9603">24259 16867,'0'-25,"0"25,-24 0,-1-24,25 24,-25 0,0 0,25 0,-25 0,1 24,-1-24,0 25,25 0,-25 0,0 0,25-1,0 1,-25 0,25 0,0 0,0-1,0 1,25 0,-25 0,25 0,-25-25,25 24,0-24,0 25,-1-25,1 0,0 0,0 0,0 0,-1 0,1-25,0 25,0-24,0 24</inkml:trace>
  <inkml:trace contextRef="#ctx0" brushRef="#br0" timeOffset="87062.9797">24359 16297,'0'-25,"0"0,0 25,0-25,0 25,24-25,-24 25,25 0,0 0,0 0,0 0,-1 0,1 0,25 0,-25 25,-1-25,1 25,0 0,-25 0,0-1,0 1,0 0,0 0,-25 0,0 0,1-1,24 26,-25-25,0 0,0-25,0 24,25-24,0 25,-24-25,24 0,0 0,24 0,-24 0,0 0,25 0,0 0,0-25,0 25,-1-24,1 24,25-25,-25 25,-1 0,26-25,-25 25,0 0,-1 0,1 0</inkml:trace>
  <inkml:trace contextRef="#ctx0" brushRef="#br0" timeOffset="87475.0033">22349 18132,'-24'25,"-1"0,25-25,-25 25,25-25,0 0,25 0,-25 0,25 0,24 0,-24-25,25 25,-1-25,26 25,-1-25,25 0,-24 1,49-26,-25 25,25 0,0 1,25-26,-25 25,25 0,-25-24,24 24,-23 0,23 0,-24-24,0 24,0 0,0 0,-24 1,-26-1,25 0,-24 25,-26-25,1 25,0-25,-26 25,1 0,-25-25,25 25,-25 0,0 0,0 0,0 0,-25 0,25 0,0-24,-25 24,25 0,-24 0,24 0,-25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44:15.287"/>
    </inkml:context>
    <inkml:brush xml:id="br0">
      <inkml:brushProperty name="width" value="0.05292" units="cm"/>
      <inkml:brushProperty name="height" value="0.05292" units="cm"/>
      <inkml:brushProperty name="color" value="#FF0000"/>
    </inkml:brush>
  </inkml:definitions>
  <inkml:trace contextRef="#ctx0" brushRef="#br0">16744 11286,'0'0,"0"0,0 0,0-25,0 25,0 0,0 0,0-24,0 24,0 0,0 0,0-25,0 25,0 0,0 0,0 0,0-25,0 25,0 0,0 0,0 0,0 0,0 0,0 0,0 0,0 0,0 0,0 0,24 25,-24-25,0 0,0 0,0 25,25-25,-25 24,0-24,25 25,-25-25,0 25,0 0,25-25,-25 25,0-1,25 1,-25 0,0-25,24 25,-24 0,0-1,25 1,-25 0,0 0,0 0,25-1,-25 1,0 0,0 0,0 24,0-24,0 0,0 0,25 0,-25-1,0 1,0 0,0 0,0 0,0-1,0 1,0 0,0 0,0 0,0 24,0-24,0 0,25 0,-25 0,0-1,0 1,0 0,0 0,0 0,0-1,0 1,0 0,0 0,24 0,-24-1,0 1,0 0,0 0,0 0,0-1,0 1,0 0,0 0,0-25,0 25,0-1,0 1,0 0,0 0,0 0,0-1,0-24,0 25,0 0,0 0,0 0,0-1,0-24,0 25,0 0,0 0,0 0,0-1,0-24,0 25,0 0,0 0,0 0,-24 0,24-1,0 1,0 0,0 0,0 0,0-1,0 1,-25 0,25 0,0 0,0-1,0 1,-25 0,25 0,0 0,0-1,0 26,-25-25,25 0,0-1,-25-24,25 25,0 0,0 0,-24 0,24-1,0 1,0 0,-25 0,25-25,0 25,0-1,-25 1,25 0,0 0,0 0,0-1,-25 1,25 0,0 0,0 0,0-1,0 1,0 0,-25 0,25 0,0-25,0 25,0-1,0 1,0 0,0 0,0 0,0-1,0 1,-24 0,24-25,0 25,0 0,0-1,0 1,0 0,0 0,0 0,0-1,0 26,0-25,0 0,0-1,0 1,0 0,0 0,0 0,0-1,0 1,24 0,-24 0,0 0,0-1,0-24,0 25,0-25,25 25,-25-25,0 25,0-25,0 0,0 0,0 0,0 0,0 0,0 0,0 0,0 0,0 0,0 0,0-25,0 25</inkml:trace>
  <inkml:trace contextRef="#ctx0" brushRef="#br0" timeOffset="804.046">16818 11237,'0'0,"0"0,0 0,0 0,0 0,0 0,0 0,0 0,0 24,0-24,0 25,-25-25,25 25,-25 0,25 0,-24-1,24 1,-25-25,25 25,-25 0,25 0,-25-25,25 24,0-24,0 0,-25 25,25-25,0 0,0 0,0 0,0 0,0 0,0-25,0 25,0 0,25-24,-25 24,0-25,25 0,-25 25,25-25,-25 0,25 1,-1 24,1-25,0 25,0-25,0 25,-25 0,24 0,1 0,0 0,0 25,0 0,-1-1,1 1,0 0,-25 0,25 0,0 24,-1-24,1 0</inkml:trace>
  <inkml:trace contextRef="#ctx0" brushRef="#br0" timeOffset="5131.2935">16942 11212,'0'0,"0"0,0-25,0 25,0 0,0 0,0 0,0 0,0 0,0 0,-25 25,25-25,0 0,0 25,-25-25,25 24,0 1,-24 0,24 0,-25 0,0-1,25 1,-25 0,0 0,25-25,-24 25,24-1,-25 1,25-25,-25 25,25 0,0-25,0 0,0 0,0 25,0-25,0 0,0 0,0 0,0 0,0 0,0-25,0 25,0 0,0 0,0-25,0 25,0-25,0 0,0 25,0-24,25-1,-25 25,0-25,25 0,-25 0,24 25,-24-24,25-1,0 25,-25-25,25 25,-25 0,25-25,-25 25,24 0,-24 0,25 0,-25 0,25 0,-25 25,25-25,0 25,-25-25,24 25,1-1,0 1,0-25,0 25,-25 0,49 0,-24-1,0-24,0 25,-1-25,1 25,-25-25,25 25,0-25,-25 0,25 0,-25 0,24 0,-24 25,0-25,0 0</inkml:trace>
  <inkml:trace contextRef="#ctx0" brushRef="#br0" timeOffset="5635.3224">16868 11311,'0'0,"0"0,0 0,0 0,-25 0,25-25,0 25,0 0,0 0,0 0,0 0,-25 0,25 0,0 0,-25 0,25 25,-25-25,25 25,-24 0,24-25,-25 24,25 1,-25 0,0 25,25-26,-25 1,0 0,25 0,-24 0,24-25,-25 24,25 1,0-25,0 0,0 25,0-25,0 0,0 0,0 0,0 0,0 0,0-25,0 25,0 0,25-25,-25 1,24 24,-24-25,25 0,-25 0,25 0,0 1,-25-1,25 0,0 0,-1 0,-24 25,25-24,0-1,0 25,0-25,-25 25,24 0,1 0,0 0,0 0,0 25,-1-25,1 0,0 25,0-1,0-24,-1 25,1 0,0-25,0 25,0 0,-1-25,1 24,0-24,0 25,-25-25,25 0,-1 25,-24-25,0 0,25 0,-25 0</inkml:trace>
  <inkml:trace contextRef="#ctx0" brushRef="#br0" timeOffset="6088.3483">16793 11336,'0'0,"0"0,0 0,0 0,-25 0,25 0,0 0,0 0,0 0,-24 0,24 25,0-25,-25 0,25 24,-25-24,25 25,-25 0,0-25,25 25,-25 0,1-25,24 24,-25-24,25 25,-25-25,25 25,-25-25,25 0,0 0,0 0,0 0,0 0,0 0,0 0,0 0,0-25,25 25,-25 0,0-25,25 1,-25 24,25-25,-1 0,-24 25,25-25,0 0,0 1,0 24,0-25,-1 25,1 0,0-25,0 25,0 0,-1 25,1-25,0 0,0 25,0-1,-1-24,-24 25,25 0,0-25,-25 25,25 0,0-25,-25 24,24-24,-24 25,25-25</inkml:trace>
  <inkml:trace contextRef="#ctx0" brushRef="#br0" timeOffset="10706.6124">16793 11336,'0'0,"0"0,0 0,0 0,0 0,0 0,0 25,-25-25,25 24,0 1,0-25,-24 25,24 0,-25 0,25-1,0 1,0 0,0 0,-25 0,25-1,0 1,-25-25,25 25,0 0,0-25,0 0,0 25,0-25,0 0,0 0,0 0,0 0,0 0,0 0,0-25,0 25,0 0,0-25,25 0,-25 25,0-25,25 1,-25-1,25 0,-25 0,24 0,-24 1,25-1,0 25,-25-25,25 0,0 25,-25-25,24 25,-24-24,25 24,-25 0,25 0,-25 0,25 0,-25 0,25 0,-25 0,24 24,1-24,-25 25,25 0,0-25,0 25,-1 0,1-1,25-24,-25 25,-1 0,1-25,25 25,-25 0,-1-25,1 0,25 24,-50-24,25 25</inkml:trace>
  <inkml:trace contextRef="#ctx0" brushRef="#br0" timeOffset="11158.6383">16793 11435,'0'0,"0"0,0 0,0 0,0 0,-25 0,25 0,0 0,0 0,0 0,-24 0,24 25,0-25,-25 0,25 0,-25 25,0-25,25 24,-25-24,0 25,25-25,-24 25,-1 0,25-25,0 0,-25 25,25-25,0 0,0 0,0 0,0 0,0 0,0 0,0 0,0 0,0 0,0 0,0 0,25-25,-25 25,25-25,-1 25,-24-25,25 25,0-25,0 1,0 24,0 0,-1-25,1 25,0 0,0 0,0 0,-1 0,1 0,0 25,0-25,0 24,-1 1,1-25,0 25,-25 0,25 0,0-1,-1 1</inkml:trace>
  <inkml:trace contextRef="#ctx0" brushRef="#br0" timeOffset="15193.8691">19373 3175,'0'0,"0"0,-25 0,25 0,0 0,0 0,0 0,0 0,0 0,0 0,0 0,0 0,0 0,0 0,0 25,25-25,-25 0,25 0,24 0,-24 0,25 0,24 0,-24 0,49 0,-25 0,26-25,-1 25,0 0,0 0,25-25</inkml:trace>
  <inkml:trace contextRef="#ctx0" brushRef="#br0" timeOffset="16228.9283">4391 4366,'-50'0,"50"0,-25 0,1 0,24 0,-25 0,25 0,0 0,0 0,0 0,0 0,0 0,0 0,25 24,-1-24,-24 0,25 0,25 0,-25 0,24 0,1 0,-1 0,26 0,-1 0,1 0,-1 0,25 0,-24 0,49 0,-25 0,0 0,25-24,0 24,0 0,0 0,0-25,0 25,25-25,-25 25,0 0,0-25,25 25,-25-25,0 25,-25 0,25 0,-24-24,-1 24,0 0,-25 0,1 0,-1 0,-24 0,-1 0,1 0,-25 0,0 0,-25 0,24 0,-24 0,0 0,0 0,0 0</inkml:trace>
  <inkml:trace contextRef="#ctx0" brushRef="#br0" timeOffset="18621.0651">12924 11410,'0'0,"0"0,0-25,0 25,0 0,0 0,0 0,0 0,0 0,0 0,0 0,0 0,0-24,0 24,0 0,0 0,0 0,0 0,0 0,0 0,0 0,0 0,24 0,-24 0,0 0,0 0,25 0,-25 0,0 0,25 24,-25-24,25 0,-25 0,25 0,-1 0,-24 0,25 0,0 0,0 0,-25 0,25 0,-1 0,1 0,0 0,0 0,0 0,-1 0,1 0,0 0,0 0,0 0,-1 0,1 0,0 0,0 0,0 0,0 0,-1 0,1-24,0 24,0 0,0 0,-1 0,1 0,0 0,0 0,0 0,-1 0,1 0,0 0,0 0,24 0,-24 0,0 0,0 0,0 0,24 0,-24 0,0 0,0 0,-1 0,1 0,25 0,-25 0,-1 0,1 0,0 0,0 0,0 0,-1-25,1 25,0 0,0 0,0 0,0 0,-1 0,1 0,0 0,0 0,0 0,-1 0,1 0,-25 0,25 0,0 0,0-25,-1 25,1 0,0 0,-25 0,25 0,0 0,-1 0,1 0,0 0,-25 0,25 0,0 0,-1 0,1 0,0 0,-25 0,25 0,0 0,-1 0,1 0,0 0,0 0,-25 0,25 0,-1 0,1 0,0 0,0 0,-25 0,25 0,-1 0,1 0,-25 0,25 0,0 0,0 0,-1 0,-24 0,25 0,0 0,0 0,-25 25,25-25,0 0,-1 0,-24 0,25 0,0 0,0 0,-25 0,25 0,-1 0,1 0,0 0,-25 0,25 0,0 0,-1 0,-24 0,25 0,0 0,0 0,-25 0,25 0,-1 0,1 0,-25 0,25 0,0 0,0 0,-25 0,24 0,1 0,-25 0,25 0,-25 0,25 0,0 0,-25 0,24 0,-24 0,25 0,-25 0,25 0,-25-25,25 25,0 0,-25 0,24 0,1 0,-25 0,25 0,0 0,0 0,-1 0,1 0,0 0,0 0,0 0,0 0,-25 0,24 0,1 0,0-25,0 25,0 0,-25 0,24 0,1 0,-25 0,0 0,25 0,-25 0,0 0,0 0,0 0,25 0,-25 0,0 0,0 0,0 0,0 0,0 0,0 0,0 0,0 0,0-25,0 25,0 0</inkml:trace>
  <inkml:trace contextRef="#ctx0" brushRef="#br0" timeOffset="19342.1063">13072 11187,'25'-25,"0"25,-25 0,25-25,-25 25,25 0,-25-25,0 25,24 0,-24 0,0 0,0 0,0 0,0 0,0 0,0 0,0 0,0 0,0 0,0 25,-24-25,24 25,-25-25,0 25,25 0,-25 0,0-1,1 1,-1 0,0 0,0 0,25-1,-25 1,25 0,-24 0,24 0,0-1,0-24,0 25,0-25,24 0,-24 25,25-25,0 25,0-25,24 0,-24 0,25 25,-1-25,1 0</inkml:trace>
  <inkml:trace contextRef="#ctx0" brushRef="#br0" timeOffset="21026.2027">14089 4242,'-24'0,"-1"0,0 0,0 0,25 0,-25 0,25 0,-24 24,24-24,0 0,0 0,0 0,0 0,0 0,0 0,0 0,24 25,-24-25,25 0,0 0,25 25,-26-25,26 0,24 0,-24 25,24-25,1 0,-1 0,1 0,24 0,-25 0,26 0,-1 0,0 0,0 0,0 0,25 0,-24-25,-1 25,0 0,0 0,1 0,-1 0,-25 0,1 25,-1-25,0 0,1 0,-26 0,1 0,-25 0,0 25,-1-25,1 0</inkml:trace>
  <inkml:trace contextRef="#ctx0" brushRef="#br0" timeOffset="22119.2652">14139 10542,'0'0,"-25"0,25 0,0 0,0 0,0 0,0 0,0 0,0 0,0 0,0 0,0 0,0-25,0 25,0 0,25 0,-25-25,0 25,25-24,-25 24,25-25,-25 0,24 0,-24 0,25 25,-25-24,0-1,25 0,-25 25,0-25,0 25,0-25,0 25,0 0,0-24,0 24,0 0,0 0,0 0,0 0,0 0,0 24,0-24,-25 25,25 0,0 0,0 0,0-1,-25 1,25 25,0-25,0 24,0-24,0 0,0 24,0-24,25 0,-25 0,25 0,-25-1,0 1,0-25,0 25,25-25,-25 25,0-25,0 25,0-25,0 0,0 0</inkml:trace>
  <inkml:trace contextRef="#ctx0" brushRef="#br0" timeOffset="22312.2762">14015 10889,'0'0,"0"25,0-25,0 0,0 0,0 0,25 0,0 0,-1 0,1 0,0 0,0-25,0 25,-1 0,26 0,-25 0,0 0,24-25,-24 25,25 0,-26 0,1-24,0 24,0 0,0 0</inkml:trace>
  <inkml:trace contextRef="#ctx0" brushRef="#br0" timeOffset="22627.2942">14858 10344,'0'0,"0"0,0 0,0-25,0 25,0 0,0 0,0 0,0 0,0 0,0 0,0 0,0 25,0-1,0-24,0 25,25 0,-25 25,25-26,-25 26,25-25,-25 0,25 24,-25-24,0 0,24 0,-24-1,0 1,0 0,0 0,0 0,0-25,25 24,-25-24,0 25,0-25,0 0,0 0,0 0</inkml:trace>
  <inkml:trace contextRef="#ctx0" brushRef="#br0" timeOffset="22980.3144">15206 10468,'24'0,"-24"0,25 0,0-25,-25 25,0 0,25 0,-25 0,0 0,0 25,0-25,0 0,0 24,-25-24,25 25,-25-25,25 25,-25-25,1 25,-1 0,0-25,0 24,0-24,1 25,-1-25,0 25,0-25,25 0,-25 0,25 0,0 0,0 0,0 0,0 0,0 0,0 0,0 0,0 0,0 0,25 0,-25 0,25 0,0 0,0 25,-1-25,1 0,25 25,-25-25,24 0,-24 24,25-24,-1 25,-24-25,25 25,-1-25,-24 0,25 25,-1-25,-24 25</inkml:trace>
  <inkml:trace contextRef="#ctx0" brushRef="#br0" timeOffset="24975.4285">13320 11038,'0'0,"0"0,0 0,0 0,0-25,0 25,0 0,0 0,25 0,-25 0,0 0,0-25,0 25,0 0,0 0,0 0,0 0,0 0,0 0,0 0,0 0,0 0,0 25,0-25,0 0,0 0,-25 0,25 25,-24-25,-1 25,25-25,-25 25,0-1,0-24,1 25,-1 0,0 0,-25 0,26-25,-1 25,0-1,0 1,0 0,1-25,24 25,-25 0,0-25,25 24,-25-24,25 0,0 0,0 25,-25-25,25 0,0 0,0 0,0 0,0 0,0 0,0 0,0 0,0 0,0 0,25 25,-25-25,0 0,0 0,25 0,-25 25,0-25,25 0,-25 25,25-25,-1 24,1-24,0 25,0-25,0 25,24-25,-24 25,25-25,-26 25,26-25,-25 24,24-24,1 0,-25 25,0-25,-1 0,26 25,-25-25,-25 0,25 0,0 0,-25 0,0 0,0 0,0 0,0 0,0 0</inkml:trace>
  <inkml:trace contextRef="#ctx0" brushRef="#br0" timeOffset="25539.4608">13246 11038,'0'0,"0"0,25 0,-25 0,0 0,0-25,0 25,0 0,0 0,0 0,0 0,0 0,0 0,0 25,0-25,0 0,-25 25,25-25,0 25,-25-25,0 24,1 1,24-25,-25 25,0 0,0 0,0-25,1 25,-1-1,0 1,0-25,25 25,-25-25,1 25,24-25,-25 0,25 25,0-25,0 0,0 0,0 24,0-24,0 0,0 0,0 0,0 0,0 25,0-25,25 0,-25 0,0 25,24-25,-24 0,25 25,0-25,0 0,0 25,-1-25,1 0,0 24,25-24,-26 0,1 25,25-25,-25 25,-1-25,1 0,25 25,-25-25,-1 25,1-25,0 0,0 0,0 24,0-24,-25 0,24 0,-24 0,0 0,25 0,-25 0,0 0,0 0,0 0</inkml:trace>
  <inkml:trace contextRef="#ctx0" brushRef="#br0" timeOffset="26084.492">13519 11063,'0'0,"0"0,0 0,0 0,0-25,0 25,0 0,0 0,0 0,0 0,0 0,0 0,0 0,-25 25,25-25,-25 0,25 0,-25 25,1-25,-1 24,0 1,0-25,0 25,-24 0,24 0,-25 0,26-1,-26 26,0-25,26 0,-26-1,25 1,-24 0,24 0,0-25,0 25,0-25,1 24,24-24,-25 25,25-25,0 0,0 0,0 0,0 0,0 0,0 0,0 0,0 0,0 0,0 0,0 0,0 0,25 0,-25 25,0-25,24 0,1 0,-25 0,25 0,0 0,0 25,-1-25,26 0,-25 25,24-25,-24 0,25 24,-1-24,1 25,0-25,-1 25,1-25,-25 25,24-25,1 25,-25-25,24 0,-24 24,0-24,0 0,0 0,-1 0,1 0,-25 0,0 0,0 0,0 0,0 0,0 0,0 0,0 0</inkml:trace>
  <inkml:trace contextRef="#ctx0" brushRef="#br0" timeOffset="26518.5168">13395 11063,'0'-25,"0"25,0 0,0-25,0 25,0 0,0 0,0 0,0 0,0 0,0 0,0 0,0 25,-25-25,25 0,-25 25,0 0,1-1,-1-24,0 25,0 0,0 0,-24 25,24-26,0 1,0 0,-24 0,24 0,0-1,25 1,-25-25,1 25,24 0,-25-25,25 0,0 25,0-25,0 0,0 0,0 0,25 0,-25 24,24-24,1 0,0 0,0 0,0 25,-1-25,26 0,-25 0,24 0,1 25,0-25,-26 0,26 25,0-25,-26 0,26 25,-25-25,0 24</inkml:trace>
  <inkml:trace contextRef="#ctx0" brushRef="#br0" timeOffset="30052.7189">6946 5556,'0'0,"0"0,0 0,0 0,24 0,-24 0,0 0,0 25,0-25,25 0,-25 25,0-25,25 25,-25-1,0-24,25 25,-25-25,0 0,25 25,-25-25,0 0,24 25,-24-25,25 0,-25 0,0 0,0 0,25 0,-25 0,0 0,25 0,-25 0,0 0,25 0,-25 0,25 0,-25 0,24 0,-24-25,25 25,0 0,0-25,-25 25,25-25,-1 25,1-24,0 24,0-25,0 25,-25-25,24 25,1 0,0 0,0-25,0 25,-25 0,24 0,1 25,-25-25,25 0,-25 25,25-25,-25 25,25-1,-25-24,0 25,24 0,-24-25,25 25,-25-25,0 25,25-25,-25 24,25-24,-25 0,25 0,-25 25,24-25,1 0,-25-25,25 25,-25 0,25 0,0-24,-25 24,24-25,1 25,-25-25,25 0,0 25,-25-25,25 25,-1-24,1 24,-25 0,25-25,0 25,-25 0,25 0,0 0,-25 0,24 0,-24 25,25-25,0 24,-25-24,25 0,-25 25,25-25,-25 0,24 25,-24-25,25 0,-25 0,25 25,-25-25,25 0,0 0,-25 0,24 0,-24 0,25 0</inkml:trace>
  <inkml:trace contextRef="#ctx0" brushRef="#br0" timeOffset="41698.385">12824 11410,'0'0,"0"0,0 0,0 0,0 0,0 0,0 0,0 0,0 0,0 0,0 0,0 0,0 0,0 0,0 0,0 0,0 0,0 0,0 0,0 0,0 0,0 0,0 0,0 0,0 0,0 0,0 0,0 0,0 0,0 25,0-25,0 0,0 0,0 0,0 0,0 25,0-25,0 0,0 25,0-25,0 0,0 24,0-24,0 25,0-25,0 25,0-25,0 25,0-25,25 25,-25-25,0 24,0 1,0-25,0 25,0-25,0 25,0-25,0 25,0-1,0-24,0 25,0 0,0-25,0 25,0-25,0 25,0-1,0-24,25 25,-25 0,0-25,0 25,0 0,0-25,0 24,0-24,0 25,0-25,0 25,0-25,0 25,0 0,0-25,0 24,0-24,0 25,0-25,0 25,0-25,0 25,0-25,0 25,0-25,0 25,0-1,0-24,0 0,0 25,0-25,0 25,0-25,0 25,0-25,0 25,0-25,0 24,0-24,0 25,0-25,0 25,0-25,0 25,0-25,0 25,0-25,0 24,0-24,0 25,0-25,0 25,0-25,0 25,0-25,0 0,-25 25,25-25,0 24,0-24,0 25,0-25,0 25,0-25,0 25,0-25,0 25,0-25,0 0,-25 24,25-24,0 25,0-25,0 25,0-25,0 25,0-25,0 25,0-25,0 24,0-24,-24 25,24-25,0 25,0-25,0 25,0-25,0 25,0-1,0-24,0 25,0-25,-25 25,25-25,0 25,0-25,0 25,0-25,0 24,0-24,0 25,0-25,0 25,0-25,0 25,0-25,0 0,0 25,0-25,0 25,0-25,0 24,0-24,0 25,0-25,0 25,0-25,0 0,-25 25,25-25,0 25,0-25,0 0,0 24,0-24,0 25,0-25,0 25,0-25,0 0,0 25,0-25,0 25,0-25,0 24,0-24,0 0,0 25,0-25,0 25,0-25,0 25,0-25,0 25,0-25,0 0,0 24,0-24,0 25,0-25,0 25,0-25,0 25,0-25,0 25,0-25,0 24,0-24,0 25,0-25,0 25,0-25,0 25,0-25,0 25,0-25,0 24,0-24,0 25,0-25,0 0,0 25,0-25,0 25,0-25,0 25,0-25,0 24,0-24,0 0,0 25,0-25,0 25,0-25,0 25,0-25,0 0,0 25,0-25,0 24,0-24,0 25,0-25,0 25,0-25,0 25,0-25,0 25,0-25,0 24,0-24,0 25,0-25,0 25,0-25,0 0,0 25,0-25,0 25,0-25,0 25,0-25,0 0,0 24,0-24,0 25,0-25,0 0,0 25,0-25,0 0,0 25,0-25,0 0,0 25,0-25,0 0,0 24,0-24,0 0,0 0,0 25,0-25,0 0,0 25,0-25,0 0,0 25,0-25,0 0,0 25,0-25,0 0,0 0,0 24,0-24,0 0,0 25,0-25,0 0,0 25,0-25,0 0,0 0,0 25,0-25,0 25,-25-25,25 0,0 24,0-24,0 0,0 25,0-25,0 0,0 25,0-25,0 0,0 0,0 25,0-25,0 0,0 0,0 0,0 25,0-25,0 0,0 0,0 24,0-24,0 0,0 0,0 0,0 25,0-25,0 0,0 0,0 0,0 0,0 25,0-25,0 0,0 0,0 0,0 0,0 0,0 0,0 0,0 0,0 0,0 0,0 0,0 0,0 0,0 0,0 0,0 0,0 0,0 0,0 0,0 0,0 0,0 0,0-25</inkml:trace>
  <inkml:trace contextRef="#ctx0" brushRef="#br0" timeOffset="42505.4312">12750 14759,'0'0,"0"0,0 0,0 0,0 0,0 0,0 0,0 0,0 0,0 0,0 0,0 0,0 25,0-25,0 0,0 24,0-24,0 25,0-25,0 25,0-25,0 25,0-25,0 25,0-25,0 24,0-24,0 25,0-25,0 25,-25-25,25 0,0 25,0-25,0 0,0 0,0 0,0 25,0-25,0 0,0 0,0 0,0 0,0 0,0 0,0 0,0 0,0 0,0 0,0 0</inkml:trace>
  <inkml:trace contextRef="#ctx0" brushRef="#br0" timeOffset="42841.4504">12477 14858,'0'0,"0"0,0 0,0 0,0 0,0 25,0-25,0 0,0 0,0 25,25-25,-25 0,25 24,-25-24,25 25,-25 0,24-25,1 25,-25 0,25-1,-25-24,25 25,0 0,-25 0,0-25,24 25,-24-1,25-24,-25 25,0-25,0 0,0 0,25 25,-25-25,0 0,0 0,0 0,0 0,0 0,0-25,25 25</inkml:trace>
  <inkml:trace contextRef="#ctx0" brushRef="#br0" timeOffset="43125.4667">12973 14784,'0'-25,"0"25,0-25,25 25,-25 0,0 0,0-25,0 25,0 0,0 0,0 0,0 0,0 25,0-25,0 0,0 0,-25 25,25-25,0 25,-25-1,25-24,-24 25,24 0,-25 0,25 0,-25-1,25 1,-25 0,0 0,25-25,-24 25,24-1,0 1,-25-25,25 25,0-25,-25 25,25-25,0 25,0-25,0 0,0 0</inkml:trace>
  <inkml:trace contextRef="#ctx0" brushRef="#br0" timeOffset="44301.5339">10939 13395,'0'-25,"-25"25,25-25,0 0,0 0,0 1,25-1,-25 25,25-25,0 0,-25 0,25 0,-1 25,1-24,0 24,0 0,-25 0,25 0,-1 0,1 0,-25 24,25-24,0 25,-25 0,0-25,25 25,-25 0,0 24,0-24,0 0,0 0,0 24,0-24,0 0,-25 25,25-26,0 1,-25 0,25 0,-25 0,25-1,-25 1,25-25,0 25,-24-25,24 0,-25 0,25 0,0 0,-25 0,25-25,0 25,-25-25,25 25,0-24,0 24,0-25,0 25,0-25,0 25,25-25,-25 25,25 0,-25 0,25-25,-25 25,24 0,1 0,0 25,-25-25,25 0,0 0,-1 25,1-25,0 0,0 25,0-25,-25 0,25 0,-1 25,1-25,0 0,-25 0,25 0,0 0,-25 0,24-25,-24 25,25-25</inkml:trace>
  <inkml:trace contextRef="#ctx0" brushRef="#br0" timeOffset="44533.5472">11336 12923,'0'-25,"0"25,0 0,0 0,25 0,-25 0,0 0,25 0,-25 25,25-25,-25 25,24-25,1 25,0 0,0-1,0 1,-25-25,24 25,1 0,-25 0,25-1,0-24,-25 25,0 0,25-25,-25 25,0-25,24 25</inkml:trace>
  <inkml:trace contextRef="#ctx0" brushRef="#br0" timeOffset="45369.595">11634 12849,'0'0,"0"-25,0 25,0 0,0 0,0 0,0 0,0 0,0 0,0 0,0 25,0-25,0 0,0 25,0-1,0-24,0 25,0 0,0 0,0 0,0-1,0-24,0 25,0 0,25-25,-25 25,0-25,24 25,-24-25,0 0,25 0,-25 0,0 0,25 0,-25 0,25 0,-25 0,25-25,-25 25,0-25,24 25,1-25,-25 0,0 1,25-1,-25 0,0 0,0 0,0 1,0-1,0 25,0-25,0 0,0 25,-25-25,25 25,0-24,0 24,0 0,-25 0,25 0,0 0,0 0,0 0,0 0,0 0,0 24,0-24,25 0,-25 25,0-25,25 25,-25 0,0 0,25-25,-25 24,25 1,-25-25,24 25,-24 0,25-25,-25 25,0-25,25 0,-25 24,0-24,0 0,0 0,0 0,0 0,0 0,0 0,0 0,0 0,0 0,0-24,0 24,0-25,0 25,-25-25,25 25,0-25,0 0,0 25,0-24,0 24,0-25,0 25,0 0,0-25,0 25,0 0,0 0,0-25,25 25,-25 0,0 0,25 0,-25 0,25 0,-25 0,24 25,-24-25,25 0,-25 0,25 25,0-25,-25 0,25 25,-25-25,0 0,24 24,-24-24,0 0,0 0,0 0,0 25,0-25,25 0,-25 0,0 0,0 0,0 0,0 0,0 0,-25-25,25 25,0 0,0-24,-24 24,24-25,0 25,-25-25,25 0,0 0,0 1,0-1,0 25,0-25,0 0,0 25,25-25,-25 25,24-24,-24 24,25 0,0 0,0 0,-25 0,25 0,-1 24,1-24,0 25,-25 0,25-25,0 25,-25 0,24-25</inkml:trace>
  <inkml:trace contextRef="#ctx0" brushRef="#br0" timeOffset="47541.7193">8062 6970,'-25'0,"0"0,0 0,1 25,-1-25,25 0,-25 0,25 0,0 0,0 0,0 0,0 0,0 0,0 0,0 0,0 0,0 0,0 25,25-25,-25 0,25 0,-1 0,1 0,25 25,-25-25,24 0,1 0,24 24,-24-24,24 0,1 0,24 0,-25 25,1-25,24 0,0 0,0 0,1 0,-1 0,0 0,0 0,25 0</inkml:trace>
  <inkml:trace contextRef="#ctx0" brushRef="#br0" timeOffset="49232.816">11535 7119,'-25'0,"0"0,0-25,0 25,25 0,-24 0,24 0,-25 0,25 0,0 0,0 0,0 0,0 0,0 0,0 0,0 0,25 0,-25 0,24 0,1 0,0 0,0 0,24 0,-24 0,25 0,-1 0,1 0,0 0,-1 0,26 0,-26 0,26 0,-1 25,0-25,1 0,-1 0,1 0,24 0,-25 0,26 0,-1 0,-25 0,25 0,1 0,-1 0,0 0,0 0,25 0,-24 0,-1 25,0-25,25 0,-25 0,0 25,1-25,-1 0,0 0,0 24,-24-24,24 0,0 0,-24 0,24 25,0-25,-25 0,1 0,24 0,-25 25,1-25,-1 0,-24 0,24 0,1 0,-26 0,1 25,24-25,-24 0,0 0,-1 0,1 0,-25 0,24 0,1 0,-25 0,-1 0,26 0,-25 0,0 0,-1 0,1 0,0 0,-25 0,25 0,0 0,-1-25,-24 25,25 0,-25 0,25 0,-25 0,25 0,-25 0,25 0,-1 0,-24 0,25 0,-25 0,25-25,-25 25,25 0,0 0,-25 0,25 0,-1 0,-24 0,25 0,0 0,-25-25,25 25,0 0,-25 0,24 0,-24 0,25 0,-25 0,25 0,-25 0,25 0,-25 0,25 0,-25 0,0 0,24 0,-24 0,0 0,25 0,-25 0,0-24,25 24,-25 0,25 0,-25 0,25 0,-25 0,24 0,1-25,0 25,0 0,0 0,-1 0,1 0,25-25,-25 25,24 0,1 0,-25 0,24-25,1 25,-1 0,1 0,0 0,-1 0,26-25,-26 25,1 0,0 0,24 0,-24-24,-1 24,26 0,-26 0,26 0,-26 0,26 0,-26 0,26 0,-26 0,26 0,-26 0,1 0,24 0,-24 0,24 0,-24 0,0 0,24 0,-24 0,-1 0,26 0,-26 0,1 0,-1 24,1-24,0 0,-1 0,-24 0,25 0,-1 25,-24-25,25 0,-25 0,24 0,-24 0,25 0,-26 0,26 0,-25 0,0 0,-1 0,26 0,-25 25,0-25,-1 0,26 0,-25 0,0 0,-1 0,1 0,-25 0,25 0,0 0,0 0,-1 0,1 0,-25 0,25 0,0 0,0 0,-25 0,24 0,1 0,0 0,0 0,-25 0,25 0,-1 0,1 0,0 0,0 0,0-25,0 25,-1 0,-24 0,25 0,0 0,0 0,0 0,-1 0,1 0,0 0,0 0,24 0,-24 0,0 0,0 0,0 0,-1 0,1 0,0 0,0 0,24 0,-24 0,0 0,0 25,0-25,24 0,-24 0,0 0,24 0,-24 0,0 0,25 0,-26 0,1 0,0 0,25 0,-26 0,1 0,0 0,0 0,0 0,0 0,-1 0,1 25,0-25,0 0,-25 0,25 0,-1 0,1 0,-25 0,25 0,-25 0,25 0,-25 0,25-25,-25 25,24 0,-24 0,0 0,0 0,0 0,25 0,-25 0,0 0,0 0,25 0,-25 0,0 0,0 0,0 0,25 0,-25 0,0 0,0 0,0 0,0 0,0 0,0-25,25 25,-25 0,0 0,0 0,0 0,0 0,0 0,0 0,0 0</inkml:trace>
  <inkml:trace contextRef="#ctx0" brushRef="#br0" timeOffset="51119.9239">13072 15453,'0'0,"0"0,25 0,-25 0,0 0,0 0,0 0,0 0,0 0,0 0,0 0,0 0,-25 0,25 0,0 25,0-25,-24 0,24 0,-25 0,0 25,25-25,-25 25,0-25,1 25,-1-1,0-24,0 25,0 0,1 0,-1-25,25 25,-25-1,0-24,25 25,-25-25,25 0,0 25,0-25,0 0,0 0,0 25,0-25,0 0,25 0,-25 25,25-25,-25 0,25 0,0 24,-1-24,1 0,0 0,0 25,0-25,-1 0,1 25,0-25,0 0,0 0,-1 0,1 25,-25-25,25 0,0 0</inkml:trace>
  <inkml:trace contextRef="#ctx0" brushRef="#br0" timeOffset="51431.9418">12849 15726,'-25'0,"25"0,0 0,0 0,0 0,0 0,25 0,-25 0,0 0,25 0,0 0,-25 0,25-25,-1 25,26 0,-25 0,24-24,-24 24,25 0,-1-25,1 25,0 0,-1-25,1 25,-1 0,-24 0,25-25,0 25,-26 0,26 0,-25 0,0 0,-1 0,-24 0</inkml:trace>
  <inkml:trace contextRef="#ctx0" brushRef="#br0" timeOffset="51882.9676">14089 15255,'0'0,"0"0,0 0,0 0,0 0,0 0,0 0,0 0,0 0,-24 0,24 0,0 0,0 25,0-25,0 0,0 24,0 1,0 0,0 0,0 0,0 0,0 24,0-24,0 25,0-26,0 26,0 0,0-26,0 26,0 0,0-26,0 26,24-25,-24 0,0 24,0-24,25 0,-25-25,0 25,0-1,25-24,-25 25,0-25,0 25,0-25,0 0,0 25,0-25,0 0,0 0,25 0,-25 0</inkml:trace>
  <inkml:trace contextRef="#ctx0" brushRef="#br0" timeOffset="52158.9834">14387 15453,'0'0,"0"0,0 0,0 0,0 0,0 25,0-25,0 25,0-25,25 25,-25 0,0-1,0 1,25 25,-25-25,0-1,24 26,-24-25,0 0,25-1,-25 1,0 0,25 0,-25 0,0-1,0-24,0 25,0-25,0 25,0-25</inkml:trace>
  <inkml:trace contextRef="#ctx0" brushRef="#br0" timeOffset="52936.0278">14660 15627,'0'0,"0"0,0 0,0 0,0 0,-25 0,25 0,-25 25,25-25,-24 25,-1-25,25 24,-25 1,0-25,25 25,-25 0,25 0,-25-25,25 24,0-24,0 25,0-25,0 25,25-25,-25 0,0 0,25 25,-25-25,0 0,25 0,0 0,-25 0,25 0,-25 0,24 0,1-25,-25 25,25 0,0-25,-25 25,25 0,-25-25,0 25,24-24,-24 24,0-25,25 25,-25-25,0 25,25-25,-25 25,0-25,0 25,0 0,0 0,0 0,0 0,0 0,0 0,25 0,-25 0,0 0,0 25,0-25,0 25,0-25,25 25,-25 0,0-25,0 24,0 1,24-25,-24 25,0-25,0 25,25-25,-25 25,0-25,0 24,0-24,0 0,0 25,25-25,-25 0,0 0,0 0,0 0,0 0,0-25,0 25,0 0,0 0,0-24,0 24,25-25,-25 25,0-25,25 25,-25 0,0-25,24 25,-24 0,25-25,-25 25,25 0,-25 0,25 0,-25 0,25 0,-25 0,24 25,-24-25,25 0,-25 25,25-25,-25 25,0-25,0 25,25-25,-25 24,0-24,0 25,0-25,0 0,25 0,-25 0,0 25,0-25,0 0,0 0,0-25,0 25,0 0,0 0,0-25,0 25,24-24,-24-1,0 25,25-25,-25 0,25 25,-25-25,25 25,-25 0,25-24,-25 24,24 0,-24 0,25 24,-25-24,25 0,-25 25,25-25,-25 25,25 0,-25 0,0-25,24 24,-24 1,0 0,0 0,25-25,-25 25</inkml:trace>
  <inkml:trace contextRef="#ctx0" brushRef="#br0" timeOffset="53536.0621">15851 15751,'0'0,"0"0,0 0,0 0,0 0,0 25,24-25,1 0,-25 0,25 0,0 0,0 0,-1 0,1 0,25 0,-25 25,-1-25,26 0,-25 0,24 0,-24 0,25 0,-25-25,-1 25,26 0,-25 0,0 0,-1 0,-24 0,25-25,-25 25,25 0,-25 0,0 0,0 0,0-25,0 25,0 0,0-25,-25 25,25 0,0-24,-25 24,25-25,0 25,-24-25,24 25,0-25,-25 25,25-25,0 25,0 0,0 0,0 0,0 0,0 0,0 0,0 0,0 0,0 0,0 0,0 0,0 0,0 0,0 0,0 0,0 25,0-25,25 0,-25 25,0-25,24 25,-24-25,0 25,25-25,0 24,-25 1,25-25,-25 25,25 0,-1-25,-24 25,25-1,-25-24,25 25,-25-25,0 25,0 0,0-25,0 25,-25-25,0 24,25-24,-24 25,-1 0,-25-25,25 25,1-25,-26 0,25 25,-24-25</inkml:trace>
  <inkml:trace contextRef="#ctx0" brushRef="#br0" timeOffset="54351.1087">17116 15230,'0'0,"0"0,0 0,0 0,0 0,0 0,-25 25,25-25,0 0,0 25,-25-1,25 1,-25 0,25 0,-25 0,1 0,24-1,-25-24,25 25,-25 0,25 0,-25-25,25 25,0-25,0 0,0 0,0 24,0-24,0 0,0 0,0-24,0 24,0 0,0 0,25-25,-25 25,25-25,-25 25,25-25,-25 0,24 25,-24-24,25-1,-25 0,0 25,25-25,-25 0,25 0,-25 25,0-24,0 24,25-25,-25 25,24-25,-24 25,0 0,25-25,-25 25,0 0,25 0,-25 0,0 0,25 0,-25 0,25 0,-25 25,24-25,-24 0,25 25,0 0,0-25,0 24,-1 1,1 0,0-25,0 25,0 0,-1 0,-24-25,25 24,0 1,0-25,-25 25,25-25,-25 25,24-25,-24 0,0 0,0 25,0-25,0 0</inkml:trace>
  <inkml:trace contextRef="#ctx0" brushRef="#br0" timeOffset="54644.1255">16892 15528,'0'0,"0"0,0 0,0 25,0-25,0 0,0 0,0 0,0 24,0-24,0 25,25 0,-25-25,0 25,0 0,0-1,0 1,0 0,0 0,0 0,25-1,-25 1,0-25,0 25,0 0,0-25,0 25,0-1,0-24,0 0</inkml:trace>
  <inkml:trace contextRef="#ctx0" brushRef="#br0" timeOffset="54908.1406">17339 15528,'0'0,"25"0,-25 0,24 0,-24 0,0 0,0 0,25 0,-25 25,0-25,0 24,25 1,-25 0,0 0,0 0,0 24,25-24,-25 0,0 0,25 24,-25-24,24 0,-24 0,0-1,25-24,-25 25,0 0,0-25,0 25,0-25,0 25,0-25,0 0,0 0,0 24</inkml:trace>
  <inkml:trace contextRef="#ctx0" brushRef="#br0" timeOffset="55135.1536">16868 16123,'0'0,"0"0,0 0,24 0,-24 25,25-25,0 0,0 0,0 0,-1 0,1 0,25 0,-25 0,24 0,-24 0,25 0,-26 0,26-25,-25 25,24 0,-24 0,0 0,0 0,-25 0,25 0,-25 0</inkml:trace>
  <inkml:trace contextRef="#ctx0" brushRef="#br0" timeOffset="55375.1673">17140 15850,'0'-25,"0"25,0 0,0 0,0 0,0 0,0 0,25 0,-25 0,0 25,0-25,25 25,-25-25,0 25,0 0,0-25,0 24,0 1,0-25,0 25,0 0,0-25,0 25,0-25,0 0,0 24</inkml:trace>
  <inkml:trace contextRef="#ctx0" brushRef="#br0" timeOffset="59631.4108">15602 10542,'0'0,"0"0,-24 0,24-25,0 25,0 0,0 0,0 0,0 0,0 0,0 0,0 25,0-25,24 0,-24 25,0 0,0-25,0 24,0 1,25 0,-25 0,0 0,0-1,0 1,0-25,0 25,0 0,0-25,0 25,0-25,0 24,0-24,0 0,0 25,0-25,0 0,0 0,0 0,0 0,0 0,0 0,0 0,0-25,0 25,0 0,0-24,0 24,0-25,0 25,25-25,-25 25,0-25,25 0,-25 25,0-24,25 24,-25 0,0-25,25 25,-25 0,24-25,-24 25,25 0,-25 0,25 0,-25 0,25 0,-25 25,25-25,-25 0,0 25,24-25,-24 24,25-24,-25 25,0-25,0 25,0-25,0 0,25 25,-25-25,0 0,0 25,0-25,0 0,0 0,0 0,0 0,0 0,0 0,0 0,25-25,-25 25,0 0,0-25,25 25,-25-25,24 0,-24 25,25-24,-25-1,25 25,-25-25,25 25,-25-25,0 25,25 0,-25 0,24 0,-24 0,25 25,-25-25,25 25,-25-25,25 25,0-1,-25 1,24 25,-24-25,25 24</inkml:trace>
  <inkml:trace contextRef="#ctx0" brushRef="#br0" timeOffset="65238.7315">17835 11261,'0'-24,"0"24,0 0,25 0,-25-25,25 25,-25 0,24 0,1 0,0 0,0 0,24 0,-24 0,0 0,25 0,-26 0,26 0,0 0,-26 25,1-25,25 0,-25 24,-1-24,1 25,0 0,0-25,-25 25,25 0,-25-1,0 26,0-25,0 0,0-1,0 26,-25-25,0 24,25 1,-25 0,0-26,25 26,-24 0,-1-1,0 1,0-1,0 1,1 0,-1-1,0 1,0 0,25 24,-25-24,1-1,-1 26,0-26,0 26,25-26,-25 26,1-26,24 1,-25 24,25-24,0-1,0-24,0 25,0-1,0-24,0 0,0 0,0 0,0 0,25-1,-25 1,0-25,24 25,-24-25,25 0,0 25,-25-25,25 0,0 0,-1 0,-24 0,25-25,0 25,25 0,-26-25,1 25,0-25,0 1,24 24,-24-25,0 25,0-25,0 0,-1 25,1-25,-25 25,25-25,-25 25,0 0,0-24,0 24,0 0,0 0,0 0,-25 0,0 0,1 0,-1 24,0-24,0 25,0-25,-24 25,24 0,-25 0,26 0,-1-1,0 26,-25-25,26 24,-1-24,0 25,25-1,-25 1,25 0,-25-1,25 1,-24-1,24 1,0 0,0-1,0 26,0-26,0 1,0-1,0 1,0 24,0-49,0 25,0 0,0-1,24-24,-24 25,0-26,0 1,0 25,0-25,0-1,0 1,0 0,0-25,0 25,-24 0,24-25,-25 24,0 1,25-25,-25 25,0-25,1 0,-1 25,0-25,-25 0,26 25,-1-25,0 0,-25 24,25-24,-24 25,24-25,0 0,-24 25,24-25</inkml:trace>
  <inkml:trace contextRef="#ctx0" brushRef="#br0" timeOffset="67985.8886">14858 11187,'0'0,"0"0,0 25,0-25,0 0,0 25,0-1,0 1,0 25,25-25,-25 24,0 1,0 24,25-24,-25 24</inkml:trace>
  <inkml:trace contextRef="#ctx0" brushRef="#br0" timeOffset="68701.9296">15131 15056,'25'50,"-25"-25,0 24,0 1,25 0,-25-1,0 1,0 0,0-1,0 1,0 24,0-24,0-1</inkml:trace>
  <inkml:trace contextRef="#ctx0" brushRef="#br0" timeOffset="69373.968">12229 13072,'0'0,"-25"25,25-25,0 0,0 0,0 0,0 0,0 0,0 0,25 0,0 25,0-25,24 0,-24 0,25 0,24 0,-24 0,24 0,1 0,-1 0,0 0,26 0,-26 0</inkml:trace>
  <inkml:trace contextRef="#ctx0" brushRef="#br0" timeOffset="70389.0261">16942 13271,'0'0,"0"0,0 0,0 0,0 0,0 0,0 0,0 0,25 24,-25-24,0 0,25 0,-1 0,-24 0,25 0,0 0,0 0,0 0,-1 0,26-24,-25 24,0 0,-1 0,1 0,-25 0,25-25,0 25,-25 0,0 0,0 0,0 0,0 0,0 0,0 0,-25 0,25 0,-25 0,0 0,1 0,-1 0,0 0,0 0,-24 0,24 25,0-25,0 0,25 0,-25 0,1 0,24 0,0 0,0 0,0 0,0 0,0 0,0 0,0 0,24-25,1 25,-25 0,25 0,25 0,-26 0,1 0,25 0</inkml:trace>
  <inkml:trace contextRef="#ctx0" brushRef="#br0" timeOffset="77687.4435">18877 13122,'-25'0,"25"0,-25-25,25 25,0 0,0-25,-25 25,25-25,0 25,0-25,0 25,0-24,25 24,-25-25,25 0,-25 25,25-25,-25 25,25-25,-25 25,24 0,1 0,-25 0,25 0,0 0,0 0,-1 0,-24 0,25 25,0-25,0 25,0 0,-25 0,24-1,-24 1,0 0,0 25,0-26,0 26,0-25,-24 25,-1-1,0 1,0-1,0 1,-24-25,24 24,-25 1,26-25,-26 0,25-1,0 1,0 0,1 0,-1-25,25 25,-25-25,25 0,-25 0,25-25,0 25,0-25,0 25,0-25,0 0,25 1,-25 24,25-25,-25 0,25 25,-1-25,-24 25,25-25,0 25,0 0,0 0,0 25,-1-25,1 0,-25 25,25-25,0 25,0-25,-1 25,1-25,0 24,0-24,0 0,-25 25,24-25,1 0,0 0,0 25,0-25,-1 0,1 0,0 0,0 0,-25 0,25-25,-1 25,-24 0,25-25,-25 1,25 24,0-25,-25 0,25 0,-25-24,24 24,-24-25,25 25,-25-24,0-1,0 25,0-24,0 24,0-25,0 25,0 1,0 24,0-25,0 25,0 0,0 0,0 0,0 0,0 25,0-25,0 24,0 1,0 25,0-25,25 0,-25 24,0-24,0 0,0 0,0 24,0-24,0 0,0-25,0 25,0-1,0 1,25-25,-25 25,0-25,0 0,0 25,0-25,25 0</inkml:trace>
  <inkml:trace contextRef="#ctx0" brushRef="#br0" timeOffset="78411.4849">19819 13271,'0'0,"0"-25,0 25,0 0,0 0,-25 0,25 0,-24 0,24 0,-25 0,25 25,-25-25,25 24,-25 1,25-25,-25 25,25 0,0 0,0-1,0 1,0 0,0-25,0 25,0 0,25-1,-25-24,0 25,25-25,-25 0,25 25,0-25,-25 0,24 0,1 0,0 0,0 0,0 0,0-25,-1 25,1 0,0-25,0 25,0-24,-25-1,24 25,1-25,0 0,-25 0,25 25,-25-24,25 24,-25 0,0-25,0 25,24 0,-24 0,0 0,0 0,0 25,25-25,-25 24,0-24,0 25,0 0,0-25,0 25,0 0,0-25,0 24,0 1,25-25,-25 25,0 0,0-25,0 0,0 25,0-25,25 0,-25 24,0-24,0 0,0 0,0 0,0 0,25 0,-25-24,0 24,24 0,-24-25,0 25,25-25,-25 0,0 25,25-25,-25 1,25-1,-25 25,25-25,-1 25,-24-25,25 25,-25 0,25 0,-25 0,0 0,25 0,-25 0,0 0,25 0,-25 25,0-25,0 0,24 25,-24-25,0 25,0-25,0 24,25-24,-25 0,0 25,25-25,-25 0,0 25,0-25,25 0,-25 0,0 0,25 0,-25 0,24 0,1 0,-25-25,25 25,0-25,0 25,-1 0,-24-24,25 24,0-25,0 25,0 0,0-25,-25 25,24 0,1 0,-25 25,25-25,-25 0,0 25,25-25,-25 24,0-24,0 25,25 0,-25-25,0 25,24 0,-24-25,25 24,-25-24,25 25,0 0,0-25</inkml:trace>
  <inkml:trace contextRef="#ctx0" brushRef="#br0" timeOffset="78475.4886">21432 13791,'0'0,"24"0,-24 0,0 0,0 0</inkml:trace>
  <inkml:trace contextRef="#ctx0" brushRef="#br0" timeOffset="79471.5455">3076 12601,'-25'0,"25"-25,-24 25,24-25,0 25,-25-25,25 25,0-24,0 24,0 0,0 0,0 0,0 0,0 0,0 0,0 24,0 1,0 0,0 0,0 24,0 1,0-25,25 24,-25 1,0-25,24 0,1-1,-25 1,25 0,0-25,24 25,-24-25,25 0,-25-25,24 25,26-25,-26-24,26 24,-1-25,25 1,0-1,1-24,24 24,0-24,0-1,25 1,-1-1,-24 26,25-1,-25-24</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47:11.028"/>
    </inkml:context>
    <inkml:brush xml:id="br0">
      <inkml:brushProperty name="width" value="0.05292" units="cm"/>
      <inkml:brushProperty name="height" value="0.05292" units="cm"/>
      <inkml:brushProperty name="color" value="#FF0000"/>
    </inkml:brush>
  </inkml:definitions>
  <inkml:trace contextRef="#ctx0" brushRef="#br0">7293 2803,'-25'0,"25"0,0 0,-25 0,25 0,0 0,0 0,-24 0,24 0,0 0,0 0,0 0,0 0,0 0,0 0,0 0,24 0,-24 0,25 0,0 0,0 0,0 0,24 0,1 0,-1 0,1-25,24 25,1 0,-26 0,51-25,-26 25,0 0,1-24,24 24,-24 0,24-25,-25 25,1-25,-1 25,-24 0,24-25,-24 25,-1 0,1 0,-25-25,24 25,-24 0,-25 0,25 0,-25 0,0-25,25 25,-25 0</inkml:trace>
  <inkml:trace contextRef="#ctx0" brushRef="#br0" timeOffset="2004.1147">9525 2729,'0'0,"0"24,0-24,0 0,0 0,0 0,0 0,0 0,0 0,0 0,0 0,25 0,0 0,0 0,0 25,24-25,1 0,-1 0,1 0,24 0,-24 0,24-25,1 25,-1 0,25 0,-24 0,-1 0,26-24,-26 24,25 0,-24 0,-1 0,25 0</inkml:trace>
  <inkml:trace contextRef="#ctx0" brushRef="#br0" timeOffset="2351.1345">12725 2704,'0'0,"0"0,0 0,0 0,0 0,0 0,0 0,0 0,0 0,25 0,-25 0,25 0,-25 0,25 25,-1-25,1 0,0 0,25 0,-26 0,26 0,0-25,-26 25,26 0,24 0,-24 0,0 0</inkml:trace>
  <inkml:trace contextRef="#ctx0" brushRef="#br0" timeOffset="2624.1501">14685 2753,'0'0,"0"0,0 0,25 0,-25 25,0-25,24 0,-24 0,25 0,0 0,0 0,0 0,-1 25,26-25,-25 0,24 0,26 0,-26 0,1 0,24 0,1 0,-26 0</inkml:trace>
  <inkml:trace contextRef="#ctx0" brushRef="#br0" timeOffset="3195.1828">17041 2778,'0'0,"0"0,-25 0,25 0,0 0,0 0,0 0,0 0,0 0,0 25,25-25,-25 0,25 0,0 0,0 0,-1 0,1 0,0 25,25-25,-1 0,1 0,-1 0,26 0,-26 0,26 0,-1 0,1 0,-1-25,1 25,-1 0,0 0,1 0,-1 0</inkml:trace>
  <inkml:trace contextRef="#ctx0" brushRef="#br0" timeOffset="3683.2107">19794 2853,'0'0,"0"0,0 0,0 0,0 0,0 0,0 0,0 0,0 0,0 0,25 0,-25 0,25 0,0 0,0 0,0 0,24 0,-24 0,25 0,24-25,-24 25,24 0,0 0,1 0,-1 0,1 0,-1 0,0 0,1 0,-1 0,1 0,-1 0,-24 0,24 0,-24 0,-1 0,1 0,-25 0</inkml:trace>
  <inkml:trace contextRef="#ctx0" brushRef="#br0" timeOffset="4595.2629">6251 4465,'0'0,"0"0,0 0,0 0,0 0,0 0,0 0,25 0,-25 0,25 0,24 0,-24 0,0 0,25 0,-1 0,26 0,-26 0,26 0,-1-25,0 25,1 0,24 0,-25 0,26 0,-1-25,-25 25,26 0,-1 0,-25 0,25-25,-24 25,24 0,-25 0,1-24,-1 24,1 0,-1 0,-24-25,-1 25,1 0,0 0,-26-25,1 25,0 0,-25 0,0 0,0 0,0 0,0 0,0 0,0 0,0 0,0 0,0 0</inkml:trace>
  <inkml:trace contextRef="#ctx0" brushRef="#br0" timeOffset="7039.4027">15255 10492,'0'0,"0"-24,0 24,0 0,0 0,0-25,-25 25,25 0,0 0,0 0,0 0,0 0,0 0,0 0,0 0,0 0,0 0,0 0,0 0,0 0,0 0,0 0,0 0,0 0,0 25,0-25,0 0,0 0,0 24,0-24,0 25,0-25,25 25,-25-25,0 25,0 0,0-25,0 24,0 1,25-25,-25 25,0 0,0 0,0-25,25 24,-25 1,0 0,0 0,0 0,0-1,0 1,0 0,0 0,0 0,0-1,0 1,0 0,0 0,25 0,-25-1,0 1,0 0,0 0,0 0,0 0,0-1,0 1,0-25,0 25,0 0,0 0,0-1,0 1,0 0,0 0,0-25,-25 25,25-1,0 1,0 0,0 0,0 0,0-1,0 1,0 0,0-25,0 25,-25 0,25-1,0 1,0 0,0 0,0-25,0 25,0-1,0 1,0-25,0 25,0 0,0 0,0-1,0-24,0 25,0 0,0-25,0 25,0 0,0-25,0 24,0 1,0-25,0 25,-25 0,25-25,0 25,0-25,0 25,0-1,0-24,0 25,0 0,0-25,0 25,0 0,0-25,0 24,0 1,0-25,0 25,0 0,-25 0,25-1,0 1,0-25,0 25,0 0,0 0,0-1,0-24,0 25,0 0,0 0,0-25,0 25,0-1,0-24,-24 25,24 0,0 0,0-25,0 25,0-1,0 1,0-25,0 25,0 0,0-25,0 25,-25-1,25-24,0 25,0 0,0 0,0-25,0 25,-25-1,25-24,0 25,0 0,0 0,0-25,0 25,0 0,0-1,0-24,0 25,0 0,0 0,0 0,0-1,-25-24,25 25,0 0,0 0,0 0,0-1,0-24,0 25,0 0,-25 0,25 0,0-1,0 1,0-25,0 25,0 0,0-25,0 25,0-1,0-24,0 0,0 25,-24-25,24 0,0 0,0 0,0 25,0-25,0 0,0 0,0-25,0 25,0 0</inkml:trace>
  <inkml:trace contextRef="#ctx0" brushRef="#br0" timeOffset="7297.4174">14759 13370,'0'0,"0"0,0 25,0-25,0 0,0 0,25 0,-25 24,25-24,-25 25,25 0,-1-25,1 25,0 0,0-25,0 24,-1 1,1 0,0-25,0 25,0 0,-1-25,1 24,0-24,-25 25,25-25,-25 0,25 25</inkml:trace>
  <inkml:trace contextRef="#ctx0" brushRef="#br0" timeOffset="7551.432">15429 13345,'0'-25,"0"25,0 0,0 0,0 0,0 0,0 0,0 0,0 0,0 0,0 25,-25 0,25-25,-25 25,0-1,1 1,-1 0,0 0,0 24,0-24,1 0,-1 0,-25 0,25-1,1 1,-1 0,25 0,-25-25,0 25,25-1,-25-24</inkml:trace>
  <inkml:trace contextRef="#ctx0" brushRef="#br0" timeOffset="8167.4672">14089 12005,'-24'-24,"24"24,-25-25,25 25,0-25,0 25,0 0,0 0,0 0,0 25,0-25,25 25,-25-25,24 24,1 1,-25 0,25 0,0 0,-25-1,25 1,-25 0,24 0,-24 0,25 0,-25-25,0 24,25 1,-25-25,0 0,0 25,0-25,0 0</inkml:trace>
  <inkml:trace contextRef="#ctx0" brushRef="#br0" timeOffset="8515.4871">14288 11782,'0'0,"0"0,0-25,0 25,0 0,0 0,0 0,0 0,0 25,0-25,0 25,0 0,0 0,0-1,0 1,0 0,0 25,0-26,0 1,0 0,0 0,25 0,-25-1,24 1,-24 0,25-25,-25 25,25-25,-25 0,25 0,0 0,-25 0,24 0,1 0,-25-25,25 25,0-25,-25 25,25-25,-25 1,25-1,-25 0,0 25,0-25,0 0,0 1,0-1,0 0,-25 0,25 0,-25 25,0-24,0 24,0-25,1 25,-1 0,0 0,-25 0,26 25</inkml:trace>
  <inkml:trace contextRef="#ctx0" brushRef="#br0" timeOffset="8775.502">14412 11336,'0'0,"0"0,0 0,0 0,0 0,0 0,0 0,0 0,0 25,0-1,25-24,-25 25,24 0,-24 25,25-26,0 1,-25 0,25 0,-25 0,25-1,-25-24,25 25,-25 0,0-25,24 25,-24-25,0 25</inkml:trace>
  <inkml:trace contextRef="#ctx0" brushRef="#br0" timeOffset="9448.5405">14586 11311,'0'0,"0"0,0-25,0 25,0 0,0 0,0 0,0 0,0 0,0 25,0-25,0 25,0-25,0 25,0-1,0 1,0 0,0-25,0 25,0 0,0-1,0 1,0-25,0 25,24-25,-24 25,0-25,25 0,-25 0,0 0,25 0,-25 0,0 0,25-25,-25 25,25 0,-25-25,0 0,24 25,-24-24,0-1,0 0,0 0,25 0,-25 1,0-1,0 25,0-25,0 0,0 25,0-25,0 25,0 0,0 0,0 0,0 0,0 0,0 0,0 0,0 0,25 0,-25 25,25-25,-25 25,25-25,-25 25,24 0,-24-25,25 24,-25 1,25-25,-25 25,25-25,-25 25,0-25,25 25,-25-25,0 0,0 0,0 0,24 0,-24 0,0 0,0 0,0 0,0 0,0 0,0-25,0 25,0-25,0 25,0-25,0 25,0-25,0 1,0 24,0-25,0 25,0-25,0 25,0 0,25 0,-25-25,0 25,25 0,-25 0,25 25,-25-25,0 0,25 0,-25 0,0 25,24-25,-24 0,0 0,0 25,0-25,0 0,25 0,-25 0,0 0,0 0,0-25,0 25,25-25,-25 25,0-25,25 0,-25 1,25-1,-1 25,-24-25,25 0,0 25,-25-25,25 25,0 0,-25 0,24 0,1 0,-25 25,25 0,0-25,-25 25</inkml:trace>
  <inkml:trace contextRef="#ctx0" brushRef="#br0" timeOffset="11091.6344">10021 4043,'-24'0,"-1"0,25 0,-25 0,25 0,0 0,0 0,0 0,0 0,0 0,0 0,0 0,0 25,25-25,0 0,-1 0,1 0,25 25,-1-25,26 0,-26 0,26 0,-1 0,26 0,-26 0,25 0,0 0,1 0,-1-25,0 25,0 0,0 0,26 0,-26-25,0 25,-25 0,26 0,-26 0,25-25,-24 25,-26 0,26 0,-26-24,1 24,-25 0,-1 0,1 0,-25 0,0 0,0 0,-25 0,25 0,-49 0,24 0,-25 0,1 0,-1 24,1-24,-1 0,-24 25,24-25,-24 0,-1 25,1-25,-1 0,1 25,-25-25,24 25,1-1,-25-24,24 25,-24 0,25-25,-1 25,-24 0,25-25,-1 24,26-24,-26 25,50-25,-24 25,24-25,0 0,25 0,0 25,0-25,0 0,25 0,0 0,0 0,24-25,1 25,24 0,-24 0,24-25,25 25,-24-25,24 25,0-24,25 24,-25-25,1 25,24-25,-25 25,0-25,25 25,-25-25,1 25,-26-24,0 24,1 0,-1-25,-24 25,-1 0,-24 0,0 0,0 0,-25 0</inkml:trace>
  <inkml:trace contextRef="#ctx0" brushRef="#br0" timeOffset="12421.7105">14734 13345,'0'0,"0"0,0 0,0 0,0 0,0 0,0 0,0 0,0 0,0 0,0 0,0 0,0 0,0 0,0 0,25 0,-25 0,25 25,-25-25,25 0,-25 25,25-1,-1-24,1 25,0 0,-25 0,25 0,0-1,-1-24,-24 25,25 0,0 0,-25 0,25-1,0-24,-25 25,24-25,-24 25,25-25,-25 0,0 0,25 25,-25-25,0 0,0 0,0 0,0 0,25 0,-25-25</inkml:trace>
  <inkml:trace contextRef="#ctx0" brushRef="#br0" timeOffset="12793.7318">15478 13271,'0'-25,"0"25,0 0,0 0,0 0,0 0,0 0,0 0,0 0,0 0,0 0,0 0,0 0,0 0,0 0,0 25,-24-25,24 0,-25 24,25-24,-25 25,25 0,-25 0,0 0,25-1,-24 1,-1 0,0 0,25 24,-25-24,0 0,1 0,-1 0,25-1,-25 1,0 0,25 0,0-25,-25 25,25-25,0 0,0 24,0-24,0 0,0 0,0 0,0 0,0 0,0 0,0-24</inkml:trace>
  <inkml:trace contextRef="#ctx0" brushRef="#br0" timeOffset="13177.7538">14883 13519,'0'0,"0"-25,0 25,0 0,0 0,0 0,0-25,0 25,0 0,0 0,0 0,0 0,0 0,0 0,0 0,0 0,0 0,0 25,0-25,25 0,-25 0,25 25,-25-25,25 24,-1 1,-24 0,25-25,0 25,-25 0,25-1,0 1,-1-25,-24 25,25 0,0 0,-25-25,25 24,-25-24,25 25,-25-25,24 0,-24 0,0 25,25-25,-25 0,0 0,0 0</inkml:trace>
  <inkml:trace contextRef="#ctx0" brushRef="#br0" timeOffset="13484.7713">15478 13370,'0'0,"0"0,0 0,0 0,0 0,0 0,0 0,0 0,0 0,0 0,0 0,-24 0,24 0,0 25,-25-25,25 0,-25 24,0 1,25 0,-25 0,1-25,-1 49,0-24,0 0,0 0,25 0,-24-1,-1-24,0 25,0 0,25 0,-25-25,25 25,-24-25,24 24,0-24,-25 0,25 0,0 0</inkml:trace>
  <inkml:trace contextRef="#ctx0" brushRef="#br0" timeOffset="18219.0421">12973 4167,'25'0,"0"0,0 0,-1 0,26 25,0-25,-1 0,1 0,24 0,1 0,-1 0,25 0,-24-25,24 25,0 0,0 0,1 0,-1 0,0-25,0 25,-24 0,24 0,-25 0,1-24,-26 24,26 0,-26 0,1 0,-25 0,0-25,-1 25,1 0,-25 0,0 0,0 0,-25 0,25 0,-24 0,-26 0</inkml:trace>
  <inkml:trace contextRef="#ctx0" brushRef="#br0" timeOffset="18434.0544">13742 4217,'-74'0,"24"25,1-25,24 0,0 0,0 0,0 24,25-24,0 0,0 0,0 0,25 0,-25 0,25 0,0 0,24 0,-24 0,25 0,-1 0,1 0,0 0,-1 0,26 0,-26 0,26-24,-26 24,26 0,-1 0,0 0,-24 0,24-25,-24 25,0 0,-1 0,1 0,0 0</inkml:trace>
  <inkml:trace contextRef="#ctx0" brushRef="#br0" timeOffset="22417.2822">12254 13965,'0'0,"0"0,0 0,0 0,0 0,0 0,0 0,0 0,0 0,0 0,0 0,0 0,0 0,0 0,0 0,0 0,0 0,0 0,0 0,25 0,-25 0,0 0,24 0,-24 0,0 0,25 0,0 0,-25 0,25 0,-25 0,25 0,-1 0,-24 0,25 0,0 0,0 0,0 0,0 0,-1 0,1 0,0 0,0 0,24 0,-24 0,0 0,0 0,0 0,-1 0,26 0,-25 0,0 0,-1 0,1 0,0 0,0 0,24 0,-24 0,0 0,0 0,0 0,-1 0,1 0,0 0,0 0,0 0,-1 0,1 0,-25 0,25 0,0 0,0 0,-1 0,1 0,-25-25,25 25,0 0,0 0,0 0,-1 0,-24 0,25 0,0 0,0 0,0 0,-25 0,24 0,1 0,0 0,0 0,-25 0,25 0,-1 0,1 0,0 0,0 0,0 0,-1 0,1 0,-25 0,25 0,0 0,0 25,-1-25,1 0,-25 0,25 0,0 0,0 0,-1 0,-24 0,25 0,0 0,0 0,-25 0,25 0,-1 0,1 0,-25 0,25 0,0 0,-25 0,25 0,-1 0,-24 0,25 0,0 0,-25 0,25 0,-25 0,25 0,0 0,-25 0,24 0,-24 0,25 0,-25 0,25 0,-25 0,25 0,0 0,-25 0,24 0,-24 0,25 0,-25 0,25 0,-25 0,25 0,-25 0,25 0,-1 0,-24 0,25 0,-25 0,25 0,0 0,-25 0,25 0,-25 0,24 0,-24 0,25 0,0 0,-25 0,25 0,-25 0,25-25,-1 25,-24 0,25 0,-25 0,25 0,-25 0,25 0,-25 0,0 0,0 0,25 0,-25 0,0 0,0 0,0 0,0 0,0 0,0 0,-25 0</inkml:trace>
  <inkml:trace contextRef="#ctx0" brushRef="#br0" timeOffset="23273.3312">12452 13692,'0'0,"0"0,0 0,0 0,0-25,0 25,0 0,0 0,0 0,0 0,0 0,0 0,0 0,0 0,0 0,0 0,0 0,0 0,0 0,0 0,0 0,0 0,-25 0,25 25,-24-25,24 0,-25 25,0-25,0 25,0 0,1-1,-1 1,-25 0,25 0,1-25,-1 25,0-1,25 1,-25 0,0 0,25-25,0 25,0-25,0 24,0-24,0 25,0-25,25 25,-25-25,25 25,0-25,0 0,24 25,-24-25,25 0,-1 24,1-24,-1 0,1 25</inkml:trace>
  <inkml:trace contextRef="#ctx0" brushRef="#br0" timeOffset="24202.3843">13345 14188,'0'0,"0"0,0 0,0 0,0 0,0 0,0 0,0 0,0 0,0 0,-25 0,1 0,-1 0,0 0,0 0,0 25,1-25,-1 0,0 0,-25 25,26-25,-1 0,25 0,-25 0,0 0,25 0,0 25,-25-25,25 0,0 0,0 0,0 0,0 0,0 0,0 24,0-24,0 0,25 25,-25-25,0 25,0-25,0 25,25 0,-25-25,0 25,0-25,0 24,0 1,25-25,-25 25,0-25,0 25,0-25,0 0,0 25,0-25,25 0,-25 0,0 0,0 0,0 0,0 0,0 0,0 0,0 0,0 0,24-25,-24 25,0 0,25 0,-25-25,0 25,25 0,-25-25,25 25,-25 0,25 0,-25-25,24 25,1 0,-25 0,25 0,0 0,-25 0,25 0,-1 25,-24-25,25 25,0-25,-25 25,25-25,-25 25,25-1,-25-24,0 25,0 0,0 0,0-25,0 25,-25-1,25 1,0-25,-25 25,0-25,25 25,-25-25,1 25,-1-25,25 0,-25 24,0-24,0 0,1 0,-1 0,0 0,25 0,-25 0,0-24,1 24,24 0,-25-25</inkml:trace>
  <inkml:trace contextRef="#ctx0" brushRef="#br0" timeOffset="24437.3978">13569 14362,'0'0,"0"0,24 25,-24-25,0 25,0-25,0 24,25 1,-25 0,0 0,0 0,25-1,-25 1,0 0,0 0,25-25,-25 25,0-25,0 24,0-24,25 25,-25-25,0 0</inkml:trace>
  <inkml:trace contextRef="#ctx0" brushRef="#br0" timeOffset="25097.4355">13767 14412,'0'0,"0"0,0 0,-25 0,25 0,-25 0,25 0,0 0,-24 0,24 24,0-24,0 0,-25 25,25 0,0-25,0 25,0 0,0-25,0 24,0 1,0-25,25 25,-25-25,0 0,24 25,-24-25,25 0,-25 0,25 0,-25 0,25 0,-25 0,25 0,-25 0,24 0,-24-25,25 25,-25 0,25-25,-25 25,25-25,-25 25,0-24,25 24,-25-25,0 25,0 0,0-25,0 25,0 0,0-25,0 25,0 0,0 0,0 0,0 0,0 0,0 0,0 0,0 0,0 0,24 25,-24-25,0 0,25 25,-25-25,0 0,0 25,25-25,-25 24,0-24,0 0,0 0,0 25,0-25,25 0,-25 0,0 0,0 0,0 0,0 0,0 0,0 0,0 0,0 0,0 0,0 0,0-25,25 25,-25-24,24 24,-24-25,0 25,25-25,-25 25,25-25,-25 25,25 0,-25-25,25 25,-1 0,-24 0,25 0,-25 0,25 0,-25 0,25 0,-25 25,0-25,25 0,-25 0,0 0,0 0,0 0,0 0,24 0,-24 0,0 0,0 0,25 0,-25 0,0 0,25-25,0 25,-25 0,25-24,-1 24,1 0,0-25,0 25,0 0,0 0,-25 0,24 25,1-25,0 0,0 24,0-24,-25 25,24-25</inkml:trace>
  <inkml:trace contextRef="#ctx0" brushRef="#br0" timeOffset="27459.5706">6474 5631,'0'0,"25"0,-25 0,25 0,0 0,0 24,24-24,-24 0,25 0,-1 0,1 0,-1 0,26 0,-1 25,1-25,24 0,-25 0,26 0,-1 0,25 0,-25 0,25 0,-25 0,25 0,0 0,0-25,-24 25,24 0,0 0,0 0,0 0,0-24,-25 24,25 0,-25 0,0 0,1 0,-1-25,0 25,-25 0,1 0,-1 0,1 0,-26 0,1 0,-1 0,-24 0,0 0,0-25,-25 25,0 0,0 0,0 0,0 0</inkml:trace>
  <inkml:trace contextRef="#ctx0" brushRef="#br0" timeOffset="38585.207">11857 10319,'0'0,"0"0,0 0,0 0,0 0,0 0,0 0,0 0,0 0,0 0,0 0,0 0,0 0,0 0,0 0,0 0,0 0,0 0,0 0,0 0,0 0,0 0,0 0,0 0,0 0,0 0,0 0,0 0,0 0,0 0,0 0,0 0,0 0,0 0,0 0,0 0,0 0,0 25,0-25,0 0,0 0,0 0,0 0,0 0,0 0,0 0,0 0,0 0,0 0,0 0,0 0,0 0,0 0,0 0,0 0,0 0,0 0</inkml:trace>
  <inkml:trace contextRef="#ctx0" brushRef="#br0" timeOffset="41193.3562">11907 10418,'0'0,"0"0,0 0,0 0,0-25,0 25,0 0,0 0,0 0,0 0,0 0,0 0,0 0,0 0,0 0,0 0,0 0,0 0,0 0,0-25,0 25,0 0,0 0,0 0,0 0,0 0,0 0,0 0,0 0,0 0,0 0,0 0,0 0,0 0,0 0,0 0,0 0,0 0,0 0,0 0,0 0,0 0,0 0,0 0,0 0,0 0,0 0,0 0,0 0,0 0,0 0,0 0,0 0,0 0,0 0,0 0,0 0,0 0,0 0,0 0,0 0,0 0,0 25,0-25,0 0,0 0,0 0,0 25,0-25,0 0,0 0,0 25,0-25,0 25,0-25,0 0,0 24,0-24,0 25,0-25,0 0,24 25,-24-25,0 25,0-25,0 25,0-25,0 24,0-24,0 25,0-25,0 25,0-25,0 0,0 25,0-25,0 25,0-25,0 24,0-24,0 25,0-25,0 25,0-25,0 25,0-25,0 25,0-25,0 24,0-24,0 25,0-25,0 25,0-25,0 25,0-25,0 25,0-25,0 24,0-24,0 0,0 25,0-25,0 0,0 25,0-25,0 25,0-25,0 0,0 25,0-25,0 24,0-24,0 25,0-25,0 0,0 25,0-25,0 25,0-25,0 25,0-25,0 25,0-25,0 0,0 24,0-24,0 25,0-25,0 0,0 25,0-25,0 25,-24-25,24 0,0 25,0-25,0 24,0-24,0 25,0-25,0 0,0 25,0-25,0 25,0-25,0 25,0-25,0 0,0 24,0-24,0 25,0-25,0 0,-25 25,25-25,0 25,0-25,0 0,0 25,0-25,0 24,0-24,0 0,0 25,0-25,0 25,0-25,0 25,0-25,0 0,0 25,-25-25,25 24,0-24,0 25,0-25,0 0,0 25,0-25,0 25,0-25,0 0,0 25,0-25,0 0,0 24,0-24,0 25,0-25,0 0,0 25,0-25,0 25,0-25,0 25,0-25,0 24,0-24,0 0,0 25,0-25,0 25,0-25,0 25,0 0,0-25,0 24,0-24,0 25,0-25,0 25,0-25,0 25,0-25,0 25,0-25,0 25,0-25,0 24,0-24,0 25,0-25,0 25,0-25,0 25,0-25,0 25,0-25,0 24,0 1,0-25,0 25,0-25,0 25,0-25,0 25,0-1,0-24,0 25,0-25,0 25,0-25,0 25,0-25,0 25,0-25,0 24,0-24,0 25,0-25,0 25,0-25,0 25,0 0,0-25,0 24,0-24,0 25,0-25,0 0,0 25,0-25,0 25,0-25,0 25,0-25,0 0,0 24,0-24,0 25,0-25,0 25,0-25,0 25,0-25,0 25,0-25,0 24,0-24,0 0,0 25,0-25,0 25,0-25,0 25,0-25,0 0,0 25,0-25,0 24,0-24,0 0,0 25,0-25,0 25,0-25,0 0,0 25,0-25,0 0,0 25,0-25,0 25,0-25,0 0,0 24,0-24,0 25,0-25,0 0,0 25,0-25,0 25,0-25,0 0,0 25,0-25,0 0,0 24,0-24,0 0,0 25,0-25,0 0,0 25,0-25,0 0,0 25,0-25,0 25,0-25,0 0,0 24,0-24,0 25,0-25,0 0,0 25,0-25,0 0,-25 25,25-25,0 0,0 0,0 25,0-25,0 0,0 24,0-24,0 0,0 0,0 25,0-25,0 0,0 25,0-25,0 0,0 0,0 25,0-25,0 0,0 0,0 25,0-25,0 0,0 0,0 0,0 24,0-24,0 0,0 0,0 0,0 0,0 0,0 0,0 25,0-25,0 0,0 0,0 0,0 0,0 0,0 0,0 0,0 0,0 0,0 0,0 0,0 0,0 0,0 0,0 0,0 0,0 0,0 0,0 0,0 0,0 0,0 0,0 0,0 0,0 0,0 0,0 0,0 0,0 0,0 0,0 0,0 0,0 0,0 0,0 25,0-25,0 0,0 0,0 0,0 0,0 0,25 25,-25-25,0 0,0 0,0 0,0 0,0 0,0 25,0-25,0 0,0 0,0 0,0 0,0 0,0 0,0 0,0 0,0 0,0 0,0 0,0 0,0 0,0 0,0 0,0 0,0 0,0 0,0 0,0 0,0 0,0 0,0 0,0 0,0 0,0 0,0 0,0 0,0 0,0 0,0 0,0 0,0 0,0 0,0 0,0 0,0 0,0 0,0 0,0 0,0 0,0 0,0 0,0 0,0 0,0 0,0 0,0 0,0 0,0 0,0 0,0 0,0 0,0 0,0 0,0 0,0 0,0 0,0 0,0 0,0 0,0 0,0 0,0 0,0 0,0 0,0 0,0 0,0 0,0 0,0 0,0 0,0 0,0 0,0 0,0 0,0-25,25 25,-25 0,0 0,0 0,25 0,-25 0,0 0,24 0,-24 0,25 0,-25 0,25 0,0 0,-25 0,25 0,-1 25,1-25,0 0,0 0,-25 0,25 0,-1 0,1 0,0 0,0 0</inkml:trace>
  <inkml:trace contextRef="#ctx0" brushRef="#br0" timeOffset="41549.3765">12006 13816,'0'0,"0"0,0 0,0 0,0 0,0 25,0-25,0 0,0 0,0 0,0 0,25 25,-25-25,0 0,24 25,-24-25</inkml:trace>
  <inkml:trace contextRef="#ctx0" brushRef="#br0" timeOffset="42323.4208">10046 12105,'-25'-25,"25"25,0 0,0 0,-24-25,24 25,0 0,0 0,0 25,0-25,24 0,-24 25,25-25,-25 24,25 1,0 0,0 25,24-25,-24-1,0 26,0 0,-1-26,1 26,0-25,-25 24,25-24,0 0,-25 0,25 0,-25-1,24 1,-24-25,0 25,0-25</inkml:trace>
  <inkml:trace contextRef="#ctx0" brushRef="#br0" timeOffset="42681.4413">10344 12204,'0'0,"0"-25,0 25,0 0,0 0,0 0,0 0,0 0,0 25,0-25,0 25,0-25,25 25,-25-1,0-24,25 25,-25 0,24 0,-24 0,25-1,0 1,-25-25,25 25,0-25,-25 25,24-25,1 0,-25 0,25 0,0 0,0-25,-25 25,24 0,1-25,0 0,-25 1,25 24,0-25,-25 0,0 0,24 0,-24 1,0-1,0 0,0 0,-24 25,24-25,-25 0,0 25,25 0,-25-24,0 24,1 0,-1 24,0-24,0 0,0 25,25 0,-24-25,-1 25,25 0,-25-25</inkml:trace>
  <inkml:trace contextRef="#ctx0" brushRef="#br0" timeOffset="42917.4548">10592 11857,'0'-25,"0"25,0-25,0 25,0 0,25 0,-25 0,0 0,0 0,25 0,-1 0,-24 25,25 0,0-25,0 24,0 1,-1 0,1 0,0 0,-25-1,25 1,0-25,-1 25,-24 0,25-25,-25 25,25-25,-25 0,0 0</inkml:trace>
  <inkml:trace contextRef="#ctx0" brushRef="#br0" timeOffset="43577.4925">10865 11782,'0'0,"0"-25,-25 25,25 0,0-24,0 24,0 0,0 0,0 0,-25 0,25 24,0-24,0 0,0 25,0-25,0 25,0-25,25 25,-25-25,0 25,25-25,-25 0,0 24,25-24,-25 0,0 0,24 0,-24 0,0 0,25 0,-25 0,0 0,0 0,25-24,-25 24,0 0,0-25,0 0,0 25,0-25,0 0,0 25,0-24,0-1,0 0,0 25,0-25,0 25,0 0,0-25,0 25,0 0,0 0,0 0,0 0,25 0,-25 0,0 0,25 0,-25 0,0 0,24 25,-24-25,25 0,-25 25,25-25,0 0,-25 25,25-25,-25 25,24-25,-24 24,25-24,-25 0,0 25,0-25,0 0,25 0,-25 25,0-25,0 0,0 0,0 0,0-25,0 25,0 0,0 0,0-25,-25 25,25-24,0 24,0-25,-25 0,25 25,0-25,0 25,0-25,0 25,0-24,0 24,0 0,0 0,0-25,25 25,-25 0,0 0,25 0,-25 25,25-25,-25 0,0 0,0 0,25 24,-25-24,0 0,0 0,0 0,0 0,24 0,-24 0,0 0,0 0,0-24,25 24,-25-25,0 0,25 25,-25-25,0 0,25 1,0 24,-25-25,25 0,-25 25,24 0,1-25,-25 25,25 0,0 0,-25 0,25 25,-1-25,-24 0,25 25,-25-25</inkml:trace>
  <inkml:trace contextRef="#ctx0" brushRef="#br0" timeOffset="44242.5306">11783 10517,'0'0,"0"0,0 0,0 0,0 0,0 0,0 0,0 0,-25 0,25 0,0 0,0 0,-25 0,25 25,-25-25,25 25,-25-25,1 25,24-1,-25-24,0 25,25 0,-25-25,25 25,-25 0,25-25,0 0,0 0,0 0,0 24,0-24,0 0,0-24,0 24,0 0,0-25,0 25,25-25,-25 0,25 0,-25 1,25-1,0 0,-25 0,24 0,1 1,0-1,-25 25,25-25,0 25,-1-25,1 25,0 0,0 0,0 25,-1-25,1 25,25-25,-25 25,-1-1,1 1,0 0,0 0,0 0,-1-1</inkml:trace>
  <inkml:trace contextRef="#ctx0" brushRef="#br0" timeOffset="45617.6092">17190 5581,'-50'0,"26"0,-1 0,-25-25,25 25,1 0,-1 0,0 0,25 0,-25 0,25 0,-25 0,25 0,0 25,0-25,0 0,25 0,-25 0,25 0,0 25,0-25,24 0,-24 0,25 25,24-25,0 0,1 0,-1 0,25 0,-24 0,24 0,0 0,1 0,24 0,-25 0,0 0,0 0,0 0,1 0,-1 0,0 24,-25-24,26 0,-26 0,1 0,-26 0,26 0,-26 0,1 0,-1 0,1 0,-25 0,0 0,-1 0,1 0,-25 0,0 0,0 0,0 0,0 0</inkml:trace>
  <inkml:trace contextRef="#ctx0" brushRef="#br0" timeOffset="46750.674">7516 6970,'-49'0,"24"-25,25 25,-25 0,0 0,25 0,0 0,0 0,0 0,0 0,0 0,0 0,0 0,0 0,0 0,0 0,0 0,25 0,0 0,24 0,-24 0,25 0,24 0,-24 0,24 0,1 0,24 0,-25 0,25 0,1-24,-1 24,0 0,25 0,-25 0,1-25,-1 25,0 0,-25 0,26 0,-26 0,-24-25,24 25,-24 0,-1 0,-24 0,0 0,0 0,0 0,-25 0,0 0,0 0,0 0,0 0</inkml:trace>
  <inkml:trace contextRef="#ctx0" brushRef="#br0" timeOffset="52569.0068">11634 10468,'0'0,"0"0,0 0,0 0,0 0,0 0,0 0,0 0,0 24,0-24,0 0,0 25,-25 0,25-25,-25 25,25-25,-25 25,25-25,-24 24,24-24,0 25,-25-25,25 0,0 25,0-25,-25 0,25 0,0 0,0 0,0 0,0 0,0 0,0-25,0 25,0 0,0-25,25 25,-25-24,25-1,-25 25,24-25,1 25,-25-25,25 0,0 25,0 0,-1-24,-24 24,25-25,0 25,0 0,0 0,-25 0,24 0,1 0,0 0,-25 0,25 25,0-25,-1 0,1 24,0-24,0 25,0-25,-1 25,1-25,0 0,0 25,0-25,-1 0,-24 25,25-25,0 0,0 0,-25 0,25 0,-25 0,0 0</inkml:trace>
  <inkml:trace contextRef="#ctx0" brushRef="#br0" timeOffset="53022.0327">11733 10468,'-25'0,"25"0,0 0,0 0,0 0,0 0,0 0,0 0,0 0,0 0,0 0,0 0,0 0,-25 24,25-24,0 0,-24 25,24-25,-25 25,25 0,0-25,-25 25,25-25,-25 24,25-24,0 25,0-25,0 0,0 0,-25 25,25-25,0 0,0 0,0 0,0 0,0-25,0 25,25 0,-25-25,0 25,25-24,0 24,-25-25,25 0,-1 25,1-25,0 0,0 1,0-1,-1 25,1-25,0 25,0 0,0-25,-1 25,1 0,0 0,0 0,0 25,-1-25,-24 25,25-25,0 25,0-1,0-24,-25 25,24 0,-24-25,25 25,-25-25,0 25,25-25,-25 24</inkml:trace>
  <inkml:trace contextRef="#ctx0" brushRef="#br0" timeOffset="55797.1915">8360 10393,'0'0,"0"0,0 0,0 0,0 0,0 0,0 0,0 0,0 0,0 0,0 0,24 0,-24 0,0 0,25 0,-25 0,25-25,-25 25,25 0,0 0,-25 0,24 0,1 0,0 0,0 0,0 0,-25 0,24 0,1 0,0-24,0 24,0 0,-1 0,1 0,0 0,0 0,-25 0,25 24,-1-24,1 0,0 0,0 0,-25 0,25 0,-1 0,1 0,0 0,0 25,0-25,-1 0,-24 0,25 0,0 0,0 0,0 0,-1 0,1 0,0 0,0 0,0 0,0 0,-1 25,1-25,-25 0,25 0,0 0,0 0,-25 0,24 0,1 0,0 0,-25 0,25 0,0 0,-1 0,-24 0,25 0,0 0,0 0,-25 0,25 0,-1 0,1 0,0 0,-25 0,25 0,0 25,-1-25,-24 0,25 0,0 0,0 0,0 0,-1 0,1 0,-25 0,25 0,0 0,0 0,-1 0,1 0,-25 0,25 0,0 0,0 0,-1 0,1 0,0 0,-25 0,25 0,0 0,0-25,-1 25,-24 0,25 0,0 0,0 0,-25 0,25 0,-1 0,-24 0,25 0,0 0,-25 0,25 0,0 0,-25 0,24 0,1 0,0 0,-25 0,25 0,0 0,-25-25,24 25,1 0,-25 0,25 0,0 0,0 0,-25 0,24 0,1 0,0 0,-25 0,25 0,-25 0,25 0,-1 0,-24 0,25 0,0 0,-25 0,25 0,-25 0,25 0,-1 0,-24-25,25 25,0 0,-25 0,25 0,-25 0,25 0,-1 0,-24 0,25 0,-25 0,25 0,0 0,-25 0,25 0,0 0,-25 0,24 0,1 0,0 0,-25 0,25 0,0 0,-1 0,1 0,0 0,-25 0,25-24,0 24,-1 0,1 0,-25 0,25 0,0 0,0 0,-25 0,24 0,1 0,-25 0,25 0,-25 0,25 0,-25 0,25 0,-1 0,-24 0,25 0,-25 0,25 0,-25 0,25 0,-25 0,0 0,25 0,-25 0,0 0,24 0,-24 0,0 0,0 0,0 0,0-25,0 25,0 0,0 0,0 0,0 0,0 0,0 0,0 0,0 0,0 0,0 0,0 0,0 0,0 0,0 0,0 0</inkml:trace>
  <inkml:trace contextRef="#ctx0" brushRef="#br0" timeOffset="56690.2425">8732 10170,'-25'0,"25"0,0 0,0 0,0 0,0 0,0 0,0 0,0 0,0 0,0 0,0 0,0 0,0 0,0-25,0 25,0 0,0 0,0 0,0 0,0 0,0 0,0 0,0 0,0 0,0 0,0 0,0 0,0 0,0 0,0 0,0 0,0 0,0 0,0 0,0 0,0 0,0 0,0 0,-25 0,25 0,-25 25,25-25,-25 0,1 25,-1-25,0 25,25-25,-25 24,0-24,1 25,-1 0,0-25,25 25,-25 0,25-25,-25 24,25 1,0-25,0 25,0 0,0-25,0 25,0-25,25 24,-25 1,25-25,0 25,0-25,-1 0,1 25,0-25,25 0,-26 25,1-25,25 0,-25 0</inkml:trace>
  <inkml:trace contextRef="#ctx0" brushRef="#br0" timeOffset="57062.2638">9401 9748,'0'0,"0"0,0 0,0 0,0 0,0 0,0 0,0 0,0 0,0 0,0 25,0-25,25 25,-25-25,0 25,0-1,25-24,-25 25,25 0,-25 0,0-25,0 25,0-25,0 24,25-24,-25 25,0-25,0 0,0 25,0-25,0 0,0 0</inkml:trace>
  <inkml:trace contextRef="#ctx0" brushRef="#br0" timeOffset="57425.2846">9749 9748,'0'0,"0"0,0 0,0 0,0 0,0 0,0 0,0 0,0 0,-25 25,25-25,0 0,-25 25,25-25,-25 25,25-1,-25-24,25 25,0 0,0 0,-24-25,24 25,0-1,0-24,0 25,0 0,0-25,24 25,-24-25,25 0,-25 0,25 25,-25-25,25 0,0 0,-1 0,1-25,0 25,0 0,0-25,-1 25,-24-25,25 25,0-25,0 1,-25 24,25-25,-25 0,0 25,0-25,0 0,0 1,0 24,-25-25,25 0,-25 25,0-25,25 25,-25-25,1 25,24 0,-25 0,0 0</inkml:trace>
  <inkml:trace contextRef="#ctx0" brushRef="#br0" timeOffset="57649.2974">10121 9649,'24'0,"-24"0,0 0,0 0,0 25,0-25,0 0,0 0,0 25,0-25,0 24,0 1,0 0,0 0,0-25,0 25,0-1,0 1,0-25,0 25,25 0,-25-25,0 25,0-25,0 0,0 24</inkml:trace>
  <inkml:trace contextRef="#ctx0" brushRef="#br0" timeOffset="58328.3362">10344 9748,'0'-25,"0"25,-25 0,25 0,-25 0,25 0,-25 0,25 0,-24 0,24 25,-25-25,25 0,0 25,0 0,-25-25,25 25,0-25,0 24,0-24,0 25,0-25,25 25,-25-25,25 0,-25 0,24 25,-24-25,25 0,-25 0,25 0,-25 0,25 0,-25 0,25 0,-25-25,25 25,-25 0,0-25,24 25,-24-25,0 25,25 0,-25-24,0 24,25-25,-25 25,0-25,0 25,0 0,0-25,25 25,-25 0,0 0,0 0,0 0,0 0,0 0,0 0,25 0,-25 0,0 0,0 25,24-25,-24 0,0 25,25-25,-25 0,0 25,25-25,-25 24,0-24,25 0,-25 25,0-25,0 0,25 0,-25 25,0-25,0 0,0 0,0 0,24 0,-24 0,0 0,0 0,0 0,0 0,0-25,0 25,0 0,0 0,25-25,-25 25,0 0,0-24,25 24,-25 0,25-25,-25 25,0 0,25 0,-25 0,24 0,-24 0,25 0,-25 0,0 0,25 0,-25 25,25-25,-25 0,0 0,0 0,25 24,-25-24,0 0,0 0,0 0,0 0,0 0,0 0,24 0,-24 0,25 0,-25-24,25 24,-25 0,25-25,0 25,-25-25,24 25,1-25,0 25,-25-25,25 25,0 0,-25 0,24 0,1 0,-25 0,25 25,-25-25,0 25,25-25,-25 25,0 0,0-25</inkml:trace>
  <inkml:trace contextRef="#ctx0" brushRef="#br0" timeOffset="64419.6846">8285 10195,'0'0,"0"-25,0 25,0 0,0 0,0-25,0 25,0 0,0 0,0 0,0 0,0 0,0 0,0 0,0 0,0 0,0 25,0-25,0 25,0-25,0 25,0-1,0 1,-25 0,25 0,0 0,0 24,0-24,-24 0,24 0,0-1,0 1,0 0,0 0,0-25,0 25,0-25,0 0,0 24,0-24,0 0,0 0,0 0,0 0,0 0,0-24,0 24,0 0,0-25,0 25,0-25,0 0,0 0,24 1,-24-1,0 0,0-25,0 26,0-1,0 0,0 0,0 0,0 1,0-1,0 0,0 25,0-25,25 25,-25 0,0 0,0 0,0 0,0 0,0 0,0 0,0 25,0-25,0 25,0-25,0 25,0-1,0 1,0 0,0 0,0 0,0-1,0 1,0 0,0 0,0-25,0 25,0-25,0 0,0 24,0-24,0 0,0 0,0 0,0 0,0-24,0 24,0 0,0-25,0 25,0-25,0 0,25 25,-25-25,0 1,0-1,0 0,0 0,0 0,25 25,-25-24,0-1,0 25,0 0,0 0,0 0,0 0,0 0,0 25,25-1,-25 1,0 0,0 0,0 0,24-1,-24 1,0 0,0 0,0 0,0-1,0 1,0 0,0 0,25-25,-25 25,0-25,0 0,0 0,0 24,0-24,0 0,0 0,0 0,0-24,0 24,0 0,0-25,0 25,0-25,0 0,0 0,0 1,0-1,0 0,0 0,0 0,0 1,-25-1,25 25,0-25,0 25,-24-25,24 25,0 0,0 0,0 0,0 0,0 25,0-25,0 0,0 25,0 0,0-1,-25 1,25-25,0 25,0 0,0 0,0-25,0 24,-25 1,25-25,0 25,0-25,0 0,0 0,0 0,0 0,0 0,0 0,0 0,0 0,0-25,0 25,0-25,0 1,0 24,0-25,0 0</inkml:trace>
  <inkml:trace contextRef="#ctx0" brushRef="#br0" timeOffset="65627.7537">15354 10393,'0'0,"0"0,25 0,-25-25,0 25,0 0,25 0,-25 0,0 0,0 0,0 0,0 0,0 0,0 0,0 0,0 0,0 0,0 0,-25 0,25 25,-25-25,25 0,-24 0,-1 25,25-25,-25 0,25 0,-25 25,25-25,-25 0,25 0,0 0,0 0,0 0,0 0,0 0,0 0,0 0,0 0,0 0,0 0,0 0,0 0,25 0,-25-25,0 25,25 0,-25 0,0 0,0 0,0 0,0 0,0 0,0 0,0 0,0 0,0 0,0 0,0 0,0 0,0 0,-25 0,0 0,25 0,-24 0,-1 0,0 0,25 25,-25-25,0 0,25 0,-24 0,24 0,0 0,0 0,0 0,0 0,0 0,0 0,0 0,0 0,24 0,-24 0,25 0,-25 0,25 0,0 0</inkml:trace>
  <inkml:trace contextRef="#ctx0" brushRef="#br0" timeOffset="66195.7862">16123 10120,'25'-24,"-25"24,0-25,0 25,0 0,0 0,0 0,0 0,0 0,0 0,0 0,-25 0,25 0,0 0,-24 25,-1-25,25 0,-25 24,0 1,0-25,1 25,-1 0,25-25,-25 25,0-25,25 24,-25-24,25 0,0 0,0 0,-24 0,24 0,0 0,0 0,0 0,0 0,0 0,0 0,24-24,-24 24,25-25,-25 25,25-25,-25 0,25 25,0-25,-25 1,24 24,1-25,0 0,0 25,-25-25,25 0,-1 25,1-25,-25 25,25 0,-25 0,25-24,-25 24,25 0,-25 0,24 0,-24 24,0-24,25 0,-25 25,25-25,-25 25,0 0,25 0,-25 0,25-25,-1 24,-24 1,25 0,-25 0,25-25,-25 25,25-1,0-24,-25 25,24-25,-24 0,0 25,25-25</inkml:trace>
  <inkml:trace contextRef="#ctx0" brushRef="#br0" timeOffset="66447.8006">15900 10220,'0'0,"0"0,0 0,0 0,0 24,0-24,0 0,0 0,0 25,0-25,0 25,0 0,0-25,0 25,0-1,0 1,0 0,0 0,0 0,0-1,0 1,0-25,0 25,0 0,0-25,0 0,0 25,0-25,0 0,25 0</inkml:trace>
  <inkml:trace contextRef="#ctx0" brushRef="#br0" timeOffset="66665.8131">16371 10170,'25'0,"-25"0,25 0,-25 0,0 25,0-25,0 25,0-1,0-24,0 25,0 25,0-25,0-1,0 1,0 0,0 0,0 0,0-1,0 1,0 0,0 0,0 0,0-25,0 24,0-24,0 25,0-25,0 0</inkml:trace>
  <inkml:trace contextRef="#ctx0" brushRef="#br0" timeOffset="66850.8237">15851 10716,'-25'0,"25"0,0 0,0 0,0 0,0 0,25 0,-25 0,24 24,1-24,0 0,0 0,0 0,24 0,-24 0,25 0,-1 0,-24-24,25 24,-1 0,-24 0,25 0,-26 0</inkml:trace>
  <inkml:trace contextRef="#ctx0" brushRef="#br0" timeOffset="67943.8862">8508 9475,'0'0,"0"0,0 0,0 0,0-24,0 24,0 0,0 0,0 0,-24 0,24 0,0 0,0 0,0 0,0 0,0 0,-25 0,25 0,-25 24,25-24,-25 25,0-25,1 25,-1 0,0-25,0 25,0-1,1 1,-1-25,0 25,25-25,0 25,0-25,0 0,0 25,0-25,0 0,0 0,0 0,25 24,0-24,-1 0,1 0,0 0,0 0,24 25,-24-25,0 0,25 0,-26 0,26 0,-25 0,24 0,-24 0,0 0,0 0</inkml:trace>
  <inkml:trace contextRef="#ctx0" brushRef="#br0" timeOffset="68571.9221">8285 9649,'0'0,"0"0,0 0,0 0,0 0,25 0,-25 0,25 0,0-25,-1 25,1 0,25 0,-25 0,-1 0,26-25,0 25,-1 0,1 0,-1 0,1-24,0 24,24 0,-24 0,24 0,0-25,1 25,-1 0,-24 0,24 0,1 0,-1 0,1 0,-1 25,0-25,1 0,-1 0,1 0,-1 0,0 24,1-24,-1 0,1 0,24 0,-25 0,1 25,-1-25,1 0,-1 0,0 0,26 25,-26-25,0 0,1 0,-1 25,1-25,-1 0,1 0,-26 25,26-25,-1 0,0 0,1 24,-26-24,26 0,-1 0,-24 0,24 0,-24 25,-1-25,26 0,-26 0,1 0,25 0,-26 0,1 0,-1 0,1 0,0 0,-26 0,26 0,0 0,-26 0,26 0,-25 0,0-25,24 25,-24 0,0 0,0 0,-1 0,1 0,0 0,0-24,0 24,-1 0,-24 0,25 0,0 0,0 0,-25-25,25 25,-1 0,1 0,0 0,0 0,-25-25,25 25</inkml:trace>
  <inkml:trace contextRef="#ctx0" brushRef="#br0" timeOffset="69374.9681">12998 9723,'0'0,"0"0,0 0,0 0,0 0,0 0,0 0,0 0,0 0,0 0,0 0,0 0,0 0,0 0,0 0,0 0,0 0,0 0,0 0,0 0,0 0,0 0,0 0,0 0,0 0,0 0,0 0,0 0,25 0,-25 0,25 0,-1 0,-24 0,50 0,-25-24,0 24,-1 0,26 0,0 0,-26 0,26 0,0 0,-1 0,1 0,0 0,-1 0,-24 0,25 0,-1 0,1 0,-1 0,-24 0,25 0,-1 0,-24 0,25 0,-25 0,-1 0,26 0,-25 0,0 0,24 0,-24 0,0 0,0 0,24 0,-24-25,0 25,0 0,-1 0,1 0,25 0,-25 0,0 0,24 0,-24 0,0 0,0 0,24 0,-24 0,0 0,24 0,-24-25,0 25,25 0,-26 0,1 0,0 0,0 0,0 0,-1 0,1 0,-25 0,25 0,-25 0,0 0,0 0,0 0,0 0,0 0,0 0,0 0,0 0,0 0,0 0,0 0,-25 0,25-25,0 25,-25 0,25 0,-24 0,24 0</inkml:trace>
  <inkml:trace contextRef="#ctx0" brushRef="#br0" timeOffset="69731.9885">14933 9401,'-25'0,"25"0,0 0,-25 0,25 25,0-25,0 0,0 0,0 0,0 25,0-25,0 0,0 24,0-24,0 0,0 25,25 0,0-25,-25 25,25-25,-1 25,-24-25,25 24,0-24,-25 25,25-25,0 25,-1-25,-24 25,25-25,-25 25,0-1,0-24,0 25,0-25,0 25,0-25,0 25,0 0,-25-25,1 24,-1 1,0-25,0 25,-24 0,24 0,0-1,-25-24</inkml:trace>
  <inkml:trace contextRef="#ctx0" brushRef="#br0" timeOffset="71978.117">9798 10418,'0'0,"0"-25,0 25,0-25,0 1,0 24,0-25,0 25,0-25,0 25,0-25,-25 25,25 0,0 0,0 0,0 0,0 0,0 0,0 25,25-25,-25 25,0 0,25-1,-25 1,25 0,-25 25,25-26,-25 26,0 0,24-26,-24 26,0 0</inkml:trace>
  <inkml:trace contextRef="#ctx0" brushRef="#br0" timeOffset="73117.1821">12477 10344,'0'0,"0"0,0 0,0 0,0 0,0 0,0 0,0 0,0-25,0 25,0 0,0 0,0 0,0 0,0 0,0 0,-25 0,25 0,0 0,0 25,0-25,-25 0,1 24,24-24,0 25,0-25,0 25,-25 0,25-25,0 25,0-1,0-24,0 25,0-25,25 25,-25-25,24 25,-24-25,25 0,-25 25,25-25,0 0,0 0,0 24,-1-24,1 0</inkml:trace>
  <inkml:trace contextRef="#ctx0" brushRef="#br0" timeOffset="73569.208">12427 10492,'0'0,"0"0,0 0,0 0,0 0,0 0,25 25,-25-25,25 0,0 0,0 0,0 0,-1 25,26-25,0 0,-1 0,1 0,-1 0,1 0,24 0,1 0,-1 0,1 0,24 0,-25 0,25 0,-24 0,24 25,0-25,1 0,-26 0,25 0,0 0,-24 0,24 0,-25 0,1 0,24 0,-24 25,-26-25,26 0,-1 0,-24 0,24 0,-24 0,-1 0,1 0,-1 0,1 0,-25 0,24 0,-24-25,0 25,0 0,-25 0,25 0,-25 0,0 0,0 0,0 0,0 0,0 0,0 0,0 0,0 0,0 0,0 0,0 0,0 0,0 0,0 0,0 0,0 0,0 0</inkml:trace>
  <inkml:trace contextRef="#ctx0" brushRef="#br0" timeOffset="73877.2256">15032 10319,'-25'0,"25"0,0 0,0 0,0 0,0 0,0 25,0-25,0 0,25 0,-25 24,25-24,0 0,-1 25,1-25,0 25,0-25,0 25,-1-25,-24 25,25-25,0 24,0-24,-25 25,0-25,0 25,0-25,0 25,0-25,0 25,-25-1,25-24,-25 25,-24-25,24 25,0 0,-25-25</inkml:trace>
  <inkml:trace contextRef="#ctx0" brushRef="#br0" timeOffset="75520.3196">2530 12179,'0'0,"0"0,0 0,0 0,0 0,0 0,0 0,0 0,0 0,0 25,0 0,0 0,0-1,0 1,0 0,0 25,0-26,0 26,25 0,-25-1,0 1,25-1,-25-24,25 25,-25-1,25-24,-1 0,1 0,0 0,0-1,0 1,24-25,-24 25,25-25,-1 0,1-25,0 25,24-25,0 1,1-1,-1-25,25 1,-24-1,49 0,-25-24,25 24,0-24,0 0,25-1,0 1,0-1,-1 1,1-1,0 1,0 0,0-1,-25 1,25 24,-25 1,0-1,0 0,-25 1,25 24,-50-25,26 26,-26-1,-24 0,24 0,-24 25,-1-25,-24 25,25-24,-26 24,-24-25,25 25,-25 0,0 0,25 0,-25 0,0 0,0 0,0 0,0 0,0 0</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50:35.067"/>
    </inkml:context>
    <inkml:brush xml:id="br0">
      <inkml:brushProperty name="width" value="0.05292" units="cm"/>
      <inkml:brushProperty name="height" value="0.05292" units="cm"/>
      <inkml:brushProperty name="color" value="#FF0000"/>
    </inkml:brush>
  </inkml:definitions>
  <inkml:trace contextRef="#ctx0" brushRef="#br0">18430 11857,'0'0,"0"0,0-25,0 25,0 0,0 0,0 0,0 0,0 0,0 0,0 0,0 0,0 0,0 0,0 0,0 0,0 0,0 0,0 0,0 0,0 0,0 0,0 0,0 0,0 0,0 0,0 25,-25-25,25 0,0 0,0 0,0 24,0-24,0 25,0-25,0 25,0 0,0-25,0 25,0-1,0-24,0 25,0 0,0-25,0 25,0 0,0-25,0 24,0 1,0 0,0-25,0 25,0 0,0-25,0 25,25-25,-25 24,0 1,0-25,0 25,0 0,0-25,0 25,25-1,-25-24,0 25,0 0,0 0,0-25,0 25,0-1,0-24,0 25,0 0,0-25,0 25,0-25,0 25,0-1,0-24,0 25,0-25,0 25,0 0,0-25,0 25,0-25,0 24,0 1,0-25,0 25,0-25,0 25,0-25,0 25,0-1,0-24,25 25,-25-25,0 25,0-25,0 25,0-25,0 25,0-25,0 0,0 24,0-24,0 25,0-25,0 25,0-25,25 25,-25-25,0 25,0-25,0 24,0-24,0 25,0-25,0 25,0-25,0 25,0 0,0-25,0 25,0-25,0 24,0-24,24 25,-24-25,0 25,0-25,0 25,0 0,0-25,0 24,0-24,0 0,0 25,0 0,0-25,0 25,0-25,0 25,0-25,0 24,0-24,0 25,0-25,0 25,0 0,0-25,0 25,0-25,0 24,0-24,0 25,0 0,0-25,0 25,-24-25,24 25,0-25,0 24,0-24,0 25,0-25,0 25,0 0,0-25,0 25,-25-25,25 24,0-24,0 25,0-25,0 25,0 0,0-25,0 25,0-1,0-24,-25 25,25 0,0-25,0 25,0 0,0-1,0 1,0-25,0 25,0 0,0 0,0-25,-25 24,25 1,0-25,0 25,0 0,0 0,0-25,0 25,0-1,-25 1,25-25,0 25,0 0,0 0,0-25,0 24,0 1,-24 0,24-25,0 25,0 0,0-1,-25 1,25 0,0-25,0 25,0 0,-25-1,25 1,0-25,0 25,0 0,-25 0,25-1,0-24,0 25,0 0,0-25,0 25,0 0,0-25,0 24,0-24,0 25,0-25,0 25,0-25,0 25,0-25,0 25,0-25,0 0,0 0,0 0,0 24,0-24,0 0,0 0,0 0,0 0,0 0,0 0,0-24,0 24</inkml:trace>
  <inkml:trace contextRef="#ctx0" brushRef="#br0" timeOffset="304.0174">18033 14734,'0'0,"-24"0,24 0,0 0,0 0,0 0,0 0,0 25,24-25,-24 25,25-25,-25 24,25 1,0-25,0 25,-1 0,1 0,0-1,0 1,0 0,-1 0,1-25,0 25,-25-1,25 1,0 0,-1-25,-24 25,25-25,0 25,-25-25,0 24,25-24,-25 0,25 0,-25 0</inkml:trace>
  <inkml:trace contextRef="#ctx0" brushRef="#br0" timeOffset="508.0291">18678 14734,'0'0,"0"0,0 0,0 0,0 0,0 0,0 0,0 0,0 0,-25 25,25-25,-24 25,24-1,-25 1,0 0,25 0,-25 0,0-1,1 1,-1 25,0-25,25-1,-25-24,0 25,25 0,0-25</inkml:trace>
  <inkml:trace contextRef="#ctx0" brushRef="#br0" timeOffset="1298.0743">17686 13146,'-25'-24,"25"24,0 0,0-25,-25 25,25-25,0 25,25-25,-25 25,25 0,0 0,0-25,0 25,-1 0,1 0,0 25,0-25,0 0,-1 25,-24-25,25 25,-25 0,0-1,0 1,0 0,-25 0,25 25,-24-26,-1 1,0 0,-25 25,26-26,-1 1,-25 0,25 0,0-25,1 25,-1-25,0 0,25 0,-25 0,25-25,-25 25,25 0,0-25,0 25,0-25,0 25,25 0,0-25,-25 25,25 0,0 0,-1 0,1 0,0 0,0 0,0 0,24 0,-24 0,0 25,0-25,0 0,-1 0,-24 0,25 0,0 0,-25 0,25 0,0 0</inkml:trace>
  <inkml:trace contextRef="#ctx0" brushRef="#br0" timeOffset="1549.0886">18058 13022,'-25'-24,"25"24,0-25,-24 25,24 0,0 0,-25 0,25 0,0 0,0 0,0 25,0-25,0 24,0-24,0 25,0 0,25-25,-25 25,24 0,-24-1,25-24,0 25,0 0,-25-25,25 25,-1 0,-24-25,25 25,-25-25,25 24,-25-24,0 25,0-25,0 25,0-25,0 25,-25-25,25 25,-25-25,25 0,-24 0</inkml:trace>
  <inkml:trace contextRef="#ctx0" brushRef="#br0" timeOffset="1701.0973">17885 13022,'24'-24,"1"24,-25-25,25 0,0 0,0 0,-1 25,1-24,0-1,0 0,24 25,-24-25,0 25,0-25,0 25,-1 0,-24 0</inkml:trace>
  <inkml:trace contextRef="#ctx0" brushRef="#br0" timeOffset="5841.3342">18331 2456,'-25'0,"25"0,0 0,0 0,0 0,0 0,0 0,0 0,0 0,0 0,25 0,-25 0,25 0,0 0,-1 0,26 0,-25 0,24 0,1 0,0 0,-1 0,26 0,-26 0,26 0,-1 0,-24 0,24 0,-24 0,24 0,-24 0,-1 0,1 0,-25 0,0 0,-1 0,1 0,-25 0,0 0,0 0,0 0,0 0,-25 0,1 0,-26 0,25 0,-24 0,-1 24,-24-24,24 0,-24 0,-1 0,1 0,24 0,-24 0,-1 0,26 0,-1 0,0 0,26 0,-1 0,0 0,0 0,25 0,0 0,0 0,0 0,25 0,0 0,0 0,24 0,1 0,-1 0,1 0,24 0,-24 0,25 0,-1 0,0 0,1 0,-1 0,1 0,-26 0,1 0,-1 0,-24 0,0 0,0 0,0 0,-25 0,0 0</inkml:trace>
  <inkml:trace contextRef="#ctx0" brushRef="#br0" timeOffset="8456.4837">18430 15205,'0'0,"0"0,-25 0,25 0,0 0,0 0,0 0,0 0,0 25,-24-25,24 0,0 0,0 0,0 0,0 0,0 0,0 0,0 0,0 0,0 0,24 25,1-25,-25 0,25 0,0 0,24 0,-24 25,25-25,-1 0,1 0,24 0,1 0,-1 0,1 0,-1 0,1 0,24 0,0 0,-25 0,26 0,-1 0,0 24,0-24,1 0,-26 0,25 0,0 25,-24-25,24 0,0 0,-24 25,-1-25,0 0,1 0,-1 0,1 0,-1 0,-24 25,24-25,-24 0,-1 0,1 0,0-25,-26 25,1 0,0 0,0 0,0 0,-1 0,-24 0,25 0,-25 0,0 0,0 0,0 0,0 0,0 0,0 0,0 0,0 0,0 0,0 0,0 0,0 0,0 0,0 0,0-25,0 25</inkml:trace>
  <inkml:trace contextRef="#ctx0" brushRef="#br0" timeOffset="8788.5027">21357 15106,'0'0,"0"0,0 0,0 0,0 0,0 0,0 0,0 25,0-25,25 0,-25 0,25 25,-25-25,25 24,-1-24,1 0,0 25,0-25,24 25,-24-25,0 0,0 25,24-25,-24 25,0-25,-25 24,25 1,-25-25,0 25,0 0,0-25,0 25,-25 0,0-25,0 24,1 1,-1 0,-25-25,25 25,-24 0,24-25,-25 24,26 1,-26-25</inkml:trace>
  <inkml:trace contextRef="#ctx0" brushRef="#br0" timeOffset="9426.5392">19274 15850,'-25'-25,"25"25,0 0,0-24,0 24,0-25,0 25,0 0,0-25,0 25,0-25,25 25,-1 0,1-25,0 25,25 0,-26 0,26 0,-25 0,24 0,-24 0,0 25,0-25,0 25,-1 0,1 0,-25-25,0 24,0 1,0 0,-25 0,25 0,-24-1,-1 1,0-25,0 25,-24 0,24 0,0-25,0 24,0-24,1 25,-1-25,0 0,0 0,25 0,-25 0,25 0,0 0,0-25,0 25,0 0,0 0,0 0,0 0,25-24,-25 24,25 0,0 0,-25 0,25 0,-1 24,1-24,-25 0,25 0,0 0,0 25,-1-25,1 0,0 0,-25 0,25 0,0 0,-1 0,1 0,-25 0,25 0,0-25,0 25,-25 0,24-24,1 24,0-25</inkml:trace>
  <inkml:trace contextRef="#ctx0" brushRef="#br0" timeOffset="9720.556">19968 15850,'0'-25,"0"1,25-1,-25 25,0-25,0 25,0-25,0 25,0 0,0 0,0 0,-25 0,25 0,0 25,-25-25,25 25,0-25,-24 25,24-1,0 1,-25 0,25 0,0 0,0-1,0 1,0 0,0 0,25 0,-25-1,24 1,-24-25,25 25,0 0,0-25,0 0,-25 25,24-25,1 0,0 0,0 0,24 0,-24 0,0 0,0-25,0 25,-1-25,1 25,0-25,-25 25,25-25,-25 1,0-1,0 0,0-25,0 26,-25-1,0 0,0 0,-24 0,-1 1,25 24,-24-25,-1 25,1 0,-1 0</inkml:trace>
  <inkml:trace contextRef="#ctx0" brushRef="#br0" timeOffset="21408.2245">21928 11807,'0'0,"0"0,0 0,0 0,0 0,0 0,0 0,0 0,0 0,0 0,0 0,0 0,0 0,0 0,0 0,0 0,0 0,0 0,0 0,0 0,0 0,0 0,0 0,0 0,0 0,-25 0,25 0,0 0,0 0,0 0,0 0,0 25,0-25,0 0,0 0,0 0,0 0,0 25,0-25,0 0,0 0,0 24,0-24,0 0,0 0,0 25,0-25,0 0,0 0,0 25,0-25,0 0,0 0,0 25,0-25,0 0,0 0,0 25,0-25,0 0,0 0,0 24,25-24,-25 0,0 25,0-25,0 25,0-25,0 0,0 25,0-25,0 25,0-25,0 24,0-24,0 0,0 25,0-25,0 25,0-25,0 0,24 25,-24-25,0 25,0-25,0 0,0 25,0-25,0 24,0-24,0 0,0 25,0-25,0 0,0 25,0-25,0 25,0-25,0 25,0-25,0 24,0-24,0 25,0-25,0 25,0 0,0-25,0 25,0-1,0-24,0 25,0 0,0 0,0-25,0 25,0-1,0-24,0 25,0-25,0 25,0-25,0 25,0 0,0-25,0 24,0-24,0 25,0-25,0 25,0 0,0-25,0 25,0-1,0-24,-24 25,24-25,0 25,0 0,0-25,0 25,0-1,0-24,0 25,0 0,0-25,0 25,0 0,0-25,-25 24,25 1,0 0,0-25,0 25,0 0,0-25,0 25,0-1,0 1,0-25,0 25,0 0,0 0,0-25,0 24,0 1,-25-25,25 25,0 0,0 0,0-25,0 24,0 1,0 0,0 0,0-25,0 25,0-1,0 1,0-25,0 25,0 0,0 0,0-25,0 24,0 1,0 0,-25-25,25 25,0 0,0-1,0-24,0 25,0 0,0 0,0 0,0-25,-25 24,25 1,0 0,0 0,0 0,0-1,0 1,0 0,0-25,0 25,0 0,-24-1,24 1,0 0,0-25,0 25,0 0,0 0,0-25,0 24,0 1,0 0,0-25,0 25,0 0,0-25,0 24,0 1,0-25,0 25,0-25,0 25,0-25,0 25,0-25,0 24,0-24,0 25,0-25,0 25,0-25,0 25,0-25,0 25,0-25,0 24,0-24,0 25,0-25,0 25,0-25,0 25,0-25,0 25,0-1,0-24,0 25,0-25,0 25,0-25,0 25,0-25,0 0,0 25,0-25,0 0,0 24,0-24,0 0,0 25,0-25,0 0,0 25,0-25,0 0,0 25,0-25,0 0,0 0,0 25,0-25,0 0,0 0,0 24,0-24,0 0,0 25,0-25,0 0,0 25,0-25,0 0,0 0,0 25,0-25,0 0,0 25,0-25,0 0,0 0,0 24,0-24,0 0,0 0,0 0,0 25,0-25,0 0,0 0,0 0,0 0,0 0,0 25,0-25,0 0,0 0,0 0,0 0,0 0,0 0,0 25,0-25,0 0,0 0,0 0,0 0,0 0,0 25,0-25,0 0,0 0,0 0,0 0,0 0,0 0,0 0,0 0,0 0,0 0,0 0,0 0,0 0,0 0,0 0,0 0,0 0,0 0,0 25,0-25,0 0,0 0,0 0,0 0,0 0,0 0,0 0,0 0,0 0,0 0,0 0,0 0,0 0,0 0,0-25,0 25,0 0,0-25,0 25,0-25,0 25,-25-25,25 25</inkml:trace>
  <inkml:trace contextRef="#ctx0" brushRef="#br0" timeOffset="21784.246">21332 15304,'0'-24,"0"24,0 0,0 0,0 0,0 0,0 0,0 0,0 0,0 0,0 0,0 0,0 0,0 0,25 0,-25 0,25 0,-25 0,25 0,-25 0,25 0,-1 0,1 0,-25 0,25 0,0 0,24 0,-24 0,0 0,0 0,0 0,-1 0,1 0,0 0,0 0,0 0,-1 0,-24-25,25 25,0 0,-25 0,0 0,25 0,-25 0,0 0,0 0,0 0</inkml:trace>
  <inkml:trace contextRef="#ctx0" brushRef="#br0" timeOffset="22756.3016">22300 13171,'0'0,"0"0,0 0,0 0,0-25,0 25,25 0,-25 0,24-24,-24 24,25 0,0 0,0 0,0 0,-1 24,1-24,0 0,-25 25,25-25,0 25,-25-25,0 25,0 0,0-25,0 25,0-1,0 1,-25 0,25 0,-25-25,0 25,0-1,1 1,-1-25,25 25,-25-25,0 25,0-25,25 0,-24 0,24 0,-25 0,25-25,0 25,0 0,0-25,0 25,0 0,0-25,0 25,0 0,0 0,25 0,-25 0,24 0,-24 0,25 0,-25 0,25 25,0-25,0 25,-1-25,-24 0,25 25,0-25,0 25,0-25,-25 24,24-24,-24 25,25-25,-25 0</inkml:trace>
  <inkml:trace contextRef="#ctx0" brushRef="#br0" timeOffset="23111.3219">22920 13122,'0'0,"0"-25,0 25,0 0,-25 0,25 0,-25 0,25 0,-25 0,25 0,-24 0,24 25,-25-25,0 0,0 24,25-24,-25 25,25-25,-24 25,24 0,0-25,0 25,0-25,0 25,0-25,24 24,-24-24,25 25,-25-25,25 25,0-25,0 25,-25-25,24 25,1-25,-25 24,25-24,0 0,-25 25,25-25,-25 25,0-25,0 0,24 25,-24-25,0 25,0-25,0 24,-24-24,24 0,-25 25,25-25,-25 0,25 25,-25-25,0 0,25 0,-24 0</inkml:trace>
  <inkml:trace contextRef="#ctx0" brushRef="#br0" timeOffset="23264.3307">22771 13196,'25'0,"0"-25,-1 25,26-25,-25 25,24-24,-24 24,25-25,-25 25,24 0,1-25,-25 25,0 0,24 0,-24 0,-25 0,25 0,0 0,-25 0</inkml:trace>
  <inkml:trace contextRef="#ctx0" brushRef="#br0" timeOffset="27748.5872">21952 11881,'0'0,"0"0,0 0,0 0,0 0,0 0,0 0,0 0,0 0,0 25,-24-25,24 0,-25 25,25-25,-25 25,25 0,-25-25,0 24,25-24,-24 25,24-25,-25 25,25-25,-25 0,25 25,0-25,0 0,0 0,0 0,0 0,0 0,0 0,0-25,0 25,0 0,0-25,0 25,0-25,0 1,25-1,-25 25,25-25,-25 0,24 0,1 1,0-1,-25 0,25 25,0-25,-1 25,-24 0,25-25,0 25,-25 0,25 25,-25-25,25 25,-25-25,25 25,-25 0,24-1,1 1,-25 0,25 0,-25 0,25-1,0 1,-25 0,24 0,1 0</inkml:trace>
  <inkml:trace contextRef="#ctx0" brushRef="#br0" timeOffset="33415.9113">22002 11807,'0'0,"-25"0,25 0,0 0,0 0,0 0,0 0,0 0,0 0,0 0,-25 0,25 0,0 0,0 0,0 0,0 0,0 0,0 0,-24 0,24 0,0 0,0-25,0 25,0 0,0 0,0 0,0 0,0 0,0 0,0 0,0 0,0 0,0 0,0 0,0 0,0 0,0 0,0 0,0 0,0 0,0 0,0 0,0 0,0 0,0 0,24 0,-24 0,25 0,-25 0,0 0,25 0,-25 0,25 0,-25 0,25 0,0 0,-25 0,24 0,1 0,0 0,0 0,0 0,-1 0,1 0,0-25,25 25,-26 0,1 0,25 0,-25 0,24 0,-24 0,0 0,24 0,-24 0,25 0,-25 0,-1 0,26 0,-25 0,24 0,-24 0,25 0,-1 0,-24 0,25 0,0 0,-26 0,26 0,0 0,-1 0,-24 0,25 0,-1 0,-24 0,25 0,-26 0,26 0,-25 0,0 25,24-25,-24 0,0 0,24 0,-24 0,0 0,0 0,0 0,-1 0,1 0,0 0,0 0,0 0,-1 0,1 0,0 0,-25 0,25 0,0 0,0 0,-1 25,1-25,-25 0,25 0,0 0,-25 0,25 0,-1 0,-24 0,25 0,0 0,-25 0,25 0,0 0,-25 0,24 0,-24 0,25 0,0 0,-25 0,25 0,-25 0,25 0,-1 0,-24 0,25 25,0-25,-25 0,25 0,-25 0,25 0,-1 0,-24 0,25 0,-25 0,25 0,0 0,-25 0,25 0,-25 0,24 0,-24 0,25 0,-25 0,25 0,-25 0,25 0,-25 0,0 0,25 0,-25 0,24 0,-24 0,0 0,0 0,25 0,-25 0,0 0,0 0,0 0,25 0,-25 0,0 0,0 0,0 0,0 0,0 0,0 0,0 0,0 0,0 0,0 0,0 0,0 0,0 0,0 0,0 0</inkml:trace>
  <inkml:trace contextRef="#ctx0" brushRef="#br0" timeOffset="33716.9285">24755 11584,'0'0,"0"0,0 0,0 0,0 0,0 25,0-25,-24 0,24 0,0 0,0 0,0 24,0-24,0 0,0 25,0-25,0 0,0 25,24-25,-24 0,25 25,-25-25,0 25,25-1,-25-24,25 25,-25-25,0 25,0 0,25-25,-25 25,0-25,0 24,0-24,0 25,0-25,-25 25,25-25,-25 25,25-25,-25 25,0-1,1-24,-1 25</inkml:trace>
  <inkml:trace contextRef="#ctx0" brushRef="#br0" timeOffset="34253.9593">22994 10988,'0'0,"0"-24,0 24,0 0,0 0,0 0,0 0,0 0,0 0,0 0,0 24,25-24,-25 25,0 0,0-25,25 25,-25 0,0-1,0 1,0 0,25-25,-25 25,0 0,0 0,0-25,0 24,0-24,0 0,0 25,0-25,0 0,0 0</inkml:trace>
  <inkml:trace contextRef="#ctx0" brushRef="#br0" timeOffset="34556.9766">23143 10988,'0'0,"0"0,0 0,0 0,0 0,0-24,0 24,0 0,0 24,0-24,0 0,0 25,0-25,0 25,0-25,0 25,0 0,25-25,-25 24,25 1,-25 0,25-25,-1 25,-24 0,25-25,0 25,0-1,0-24,-1 25,-24 0,25-25,0 25,0-25,-25 25,25-25,-25 24,24-24,-24 25,0-25,0 0,0 25,0-25,0 0,0 0,0 0,0 0,-24 25,24-25,-25 0,25 0,-25 0,0 0,0-25</inkml:trace>
  <inkml:trace contextRef="#ctx0" brushRef="#br0" timeOffset="34743.9873">23193 11063,'25'-25,"-1"25,1-25,0 0,25 1,-26-1,26 25,0-25,-26 0,26 25,0-25,-26 25,26-24,-25 24,0 0,-1 0,1 0,0-25,-25 25,0 0,0 0,0 0</inkml:trace>
  <inkml:trace contextRef="#ctx0" brushRef="#br0" timeOffset="39888.2815">18331 10765,'0'0,"0"0,0 0,0-25,0 25,0 0,0 0,0 0,0 0,25 0,-25 0,0-24,0 24,0 0,0 0,0 0,0 0,0 0,0 0,0 0,0 24,0-24,0 0,-25 0,25 0,-25 0,25 0,-25 25,25-25,-24 0,-1 25,0-25,0 25,25 0,-25-25,1 24,-1-24,25 25,0-25,-25 25,25-25,0 25,0-25,0 0,0 25,25-25,-25 0,25 24,-25-24,24 0,1 25,0-25,0 0,0 0,-1 25,1-25,0 0,0 0,0 0,-1 25,1-25,0 0,-25 0,25 0</inkml:trace>
  <inkml:trace contextRef="#ctx0" brushRef="#br0" timeOffset="40428.3124">18207 10914,'0'0,"-25"0,25 0,-25 0,25 0,0 0,0 0,0 0,0 0,0 0,0 0,0 0,0 0,0 0,0 0,0 0,25 0,0 0,-25 0,50 0,-26 0,26 25,0-25,-1 0,1 0,24 0,-24 0,24 0,1 0,-1 0,25-25,-24 25,-1 0,25 0,-24 0,24 0,-25 0,1 0,24 0,-25 0,26 0,-26 0,1 0,-1 0,0 25,1-25,-1 0,1 0,-26 0,1 0,-1 0,1 0,-25 0,24 25,-24-25,0 0,0 0,0 0,-25 0,24 0,-24 0,0 0,0 0,0 0,0 0,0-25,0 25,0 0,0 0,0 0,0 0,0 0,0 0,0 0,0 0</inkml:trace>
  <inkml:trace contextRef="#ctx0" brushRef="#br0" timeOffset="41035.3471">20663 10492,'0'0,"0"-24,0 24,0-25,24 25,-24-25,0 25,25 0,0 0,-25-25,25 25,0 0,-1 0,1-25,0 25,0 0,0 0,0 0,-1 25,1-25,-25 0,25 25,-25-25,0 25,0 0,0-1,0-24,0 25,0 0,0 0,0 0,-25-1,25 1,-25 0,1 0,24 0,-25-1,25 1,0 0,-25 0,25-25,0 25,0-1,0-24,0 25,0-25,0 25,0-25,0 0,0 25,0-25,25 25,-25-25,25 0</inkml:trace>
  <inkml:trace contextRef="#ctx0" brushRef="#br0" timeOffset="41316.3632">20960 11162,'0'0,"-24"25,24-25,0 0,0 0,0 25,0-25,-25 25,25-25,0 24,0-24,0 25,0-25,0 0,0 25,0-25,0 0,0 25,0-25,0 0,25 0,-25 0,0 0,24 0,-24 0,25 0,-25 0,25 0,-25 0,25-25,-25 25,25 0,-25-25,0 25,24 0,-24-25,0 25,0 0,0 0,0-24,-24 24,24 0,-25 0,25 0</inkml:trace>
  <inkml:trace contextRef="#ctx0" brushRef="#br0" timeOffset="42020.4035">21332 10691,'-24'0,"24"0,0 0,0 0,-25 0,25 0,0 0,0 0,0 0,0 0,0 0,0 0,25 0,-25 0,24 0,26 0,-25 0,0 0,24 0,1 0,-1 0,1 0,24 0,-24 0,24 0,1 0,-1 0,1 0,-1 0,1 0,-1 0,25 0,-24 25,24-25,0 0,-25 0,26 0,-1 0,0 24,-24-24,24 0,0 0,-25 0,26 25,-26-25,25 0,-24 0,-1 0,0 25,1-25,-1 0,1 0,-1 0,-24 0,24 0,-24 0,-1 0,1 0,-25 0,24 0,-24 0,0 0,-25 0,25 0,-25 0,25 0,-25 0,0 0,0-25,0 25,0 0,0 0,0 0,0 0,0 0,0-25,0 25,0 0,0 0,0 0,24 0,-24 0,0 0,0 0,0 0,0 0,0 0,0 0,0-24,-24 24,24 0</inkml:trace>
  <inkml:trace contextRef="#ctx0" brushRef="#br0" timeOffset="42400.4252">24458 10517,'-25'0,"25"0,0 0,0 0,0 0,0 0,0 0,0 25,0-25,0 0,0 0,0 25,0-25,0 0,0 25,25-25,-25 24,25-24,-1 25,-24-25,25 25,0-25,0 25,-25 0,25-25,-1 24,1-24,-25 25,25 0,0-25,-25 25,25-25,-25 25,0-25,24 0,-24 24,0-24,0 25,0-25,0 25,0-25,-24 25,-1-25,25 25,-25-1,0-24,0 25,-24 0,24-25,0 25</inkml:trace>
  <inkml:trace contextRef="#ctx0" brushRef="#br0" timeOffset="45764.6176">9302 9451,'25'0,"-25"0,0 0,25-25,0 25,-1 0,1-25,0 25,25-25,-1 25,1-25,-1 25,26-24,-26 24,26-25,-1 0,1 25,-1-25,0 25,1-25,-1 25,-24 0,0 0</inkml:trace>
  <inkml:trace contextRef="#ctx0" brushRef="#br0" timeOffset="47224.7011">3944 9550,'0'0,"0"0,0 0,0-25,0 25,0 0,0 0,0 0,0 0,0 0,0-25,0 25,0 0,25 0,-25 0,0 0,25-25,-25 25,25 0,0 0,-1 0,1 0,0 0,0 0,0 0,24 0,-24 0,0 0,24-24,1 24,-25 0,24 0,1-25,0 25,-1 0,1-25,-1 25,1 0,24-25,-24 25,0-25,24 25,-24 0,24-24,-24 24,-1-25,1 25,24 0,-24-25,0 25,-1 0,26 0,-26-25,1 25,-1 0,1 0,0 0,-1 0,1 0,-1 0,-24 0,25 0,-1 25,-24-25,25 0,0 0,-1 0,-24 0,25 0,-1 0,1 0,-1 0,1 0,0 0,-1 0,1 0,-1 0,26 0,-26 0,1 25,0-25,-1 0,26 0,-26 0,1 0,24-25,1 25,-26 0,26 0,-1 0,-24-25,24 25,1 0,-1 0,0-25,1 25,-1 0,-24 0,24-24,1 24,-1 0,1 0,-1-25,0 25,1 0,-1 0,-24 0,24 0,1 0,-26 0,26 0,-26-25,26 25,-26 0,26 0,-26 0,1 0,24 25,-24-25,0 0,-1 0,1 0,-1 0,1 0,24 0,-24 0,0 0,-1 0,1 0,-1 0,1 0,0 25,24-25,-24 0,-1 0,1 0,0 0,24-25,-24 25,24 0,-24 0,24 0,-24 0,24-25,0 25,-24 0,24 0,1 0,-26 0,26 0,-1-25,-24 25,24 0,-24 0,24 0,-24 0,0 0,24 0,-24 25,-1-25,26 0,-26 0,1 0,24 0,-24 0,-1 0,1 0,0 0,-1 0,26 0,-26 0,1 0,0 0,-1 0,-24 0,25 0,-1 0,1 0,-1 0,1 0,0 0,-1 0,1 0,-1 0,1 0,0 0,-1 0,1 0,-1 0,1 0,0 0,-1 0,1 0,0 0,-26 0,26 0,0 0,-26 0,26 0,-25 0,0 0,-1 0,1 0</inkml:trace>
  <inkml:trace contextRef="#ctx0" brushRef="#br0" timeOffset="48583.7789">17339 11187,'0'0,"0"0,0 0,0 0,0 0,0 25,-25-25,0 25,25-1,-25 1,1-25,-1 50,0-25,0-1,0 1,1 0,-1-25,0 25,0 0,0-25,25 24,-24-24,24 25,-25-25,25 0,0 0,0 0,0 0,0 0,0 0,0 0,0-25,0 25,25-24,-25 24,24-25,-24 0,25 0,0 0,0-24,0 24,-1 0,1 0,0 1,25-26,-26 25,1 0,0 25,0-25,0 1,-1 24,1 0,0 0,0 0,-25 0,25 0,-1 24,-24-24,25 25,-25 0,25 0,-25 0,25 0,-25-1,25 1,-1 0,-24 0,25 0,0-1,0-24,-25 25,25 0,0-25,-25 25,24-25,-24 0,25 25,-25-25,25 0,-25 0,0 0</inkml:trace>
  <inkml:trace contextRef="#ctx0" brushRef="#br0" timeOffset="48791.7908">17116 11435,'0'0,"0"0,0 0,-25 0,25 0,0 25,0-25,0 25,0-1,-25-24,25 25,0 0,0 0,0 0,0-1,-25 1,25 0,0 0,0-25,0 25,0-1</inkml:trace>
  <inkml:trace contextRef="#ctx0" brushRef="#br0" timeOffset="49031.8045">17612 11336,'24'0,"1"0,0 0,-25 0,25 0,-25 0,25 0,-25 25,0-1,0-24,25 25,-25 25,0-25,0-1,0 1,0 25,0-25,0-1,24 1,-24 0,0 0,0 0,0-1,0 1,0 0,0-25,0 25,0-25,0 25</inkml:trace>
  <inkml:trace contextRef="#ctx0" brushRef="#br0" timeOffset="49243.8166">17190 11931,'0'0,"0"0,0 0,0 0,0 0,0 0,0 0,0 0,0 0,25 0,0 0,-25 0,24 0,1 0,0 0,0 0,24 0,-24 0,0 0,0 0,0-25,-1 25,1 0,0 0</inkml:trace>
  <inkml:trace contextRef="#ctx0" brushRef="#br0" timeOffset="49467.8294">17438 11559,'0'0,"0"0,-25 0,25 0,0 0,0 25,0-25,0 0,0 25,0-25,0 24,0 1,0 0,0 0,0 0,0-1,0 1,0 0,0 0,0-25,0 25,0-25,0 24,0-24,0 25,0-25</inkml:trace>
  <inkml:trace contextRef="#ctx0" brushRef="#br0" timeOffset="52219.9869">18331 11410,'0'-25,"0"25,0 0,0 0,0 0,0 0,0 0,0-24,0 24,0 0,0 0,0 24,0-24,0 0,0 25,0-25,25 25,-25 0,0 0,25 24,-25 1,0-25,0 24,24 1,-24-1,0 1,0 24,0-24,0 0,0-1,0-24,0 25,0-1,0-24,0 0,0 0,0 0,0-1,0 1,0-25,0 25,0-25,0 0,0 25,0-25</inkml:trace>
  <inkml:trace contextRef="#ctx0" brushRef="#br0" timeOffset="52636.0107">17885 12055,'-25'0,"0"0,0 0,0 0,1 0,24 0,-25 0,25 0,0 0,0 0,0 0,0 0,0 0,0 0,0 0,25 0,-1 25,1-25,0 0,25 0,-26 0,26-25,0 25,-1 0,1 0,-1-25,26 25,-1-25,1 25,-1 0,0-24,1 24,-1-25,1 25,-1-25,1 25,-1-25,0 25,-24 0,24-25,-24 25,0 0,-1-24,1 24,-25 0,-1 0,1 0,0 0,-25 0,0 0,0 0,0 0,0 0,0 0,0 0,0 0,0 0,0 0,-25 0,25 0,0 0</inkml:trace>
  <inkml:trace contextRef="#ctx0" brushRef="#br0" timeOffset="53445.0569">19174 11658,'0'0,"-24"0,24 0,0 0,0 0,0 0,0 0,0 25,0-25,0 0,0 0,24 25,-24-25,25 25,-25-25,25 0,-25 24,25-24,-25 25,25-25,-1 25,1-25,0 25,-25-25,25 25,0-25,-1 0,1 24,-25-24,25 25,-25-25,0 0,0 25,0-25,0 25,0-25,0 0,-25 25,0-25,25 24,-24 1,-1-25,0 25,0 0,0-25,-24 25,24-1,0-24,25 25,-25-25</inkml:trace>
  <inkml:trace contextRef="#ctx0" brushRef="#br0" timeOffset="56220.2157">2332 11509,'0'25,"0"-25,-25 0,25 0,0 0,0 0,0 0,0 0,0 0,0 25,0-25,0 25,0 0,0-1,25 1,-25 0,0 0,25 24,-25-24,25 25,-25-1,0-24,24 25,-24-1,25-24,-25 25,25-25,-25 24,25-24,-25 0,25 0,-25 0,24-1,-24 1,25-25,0 25,-25-25,25 0,0 25,-1-25,26 0,-25 0,24-25,-24 25,25-25,24 25,-24-25,24 1,-24-1,24 0,1 0,24 0,-25-24,26 24,-26-25,25 1,0 24,1-25,24 1,-25-1,25 0,0 1,-25-1,25 25,-25-24,25 24,-24 0,-1 0,0 1,-24-1,24 0,-25 0,1 0,-1 1,0 24,-24-25,0 25,-1-25,1 25,-25-25,-1 25,1 0,0 0,0-25,-25 25,0 0,0 0,0 0,0 0,0 0,0 0,0 0</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52:02.229"/>
    </inkml:context>
    <inkml:brush xml:id="br0">
      <inkml:brushProperty name="width" value="0.05292" units="cm"/>
      <inkml:brushProperty name="height" value="0.05292" units="cm"/>
      <inkml:brushProperty name="color" value="#FF0000"/>
    </inkml:brush>
  </inkml:definitions>
  <inkml:trace contextRef="#ctx0" brushRef="#br0">19274 1389,'0'-25,"0"25,0-25,0 1,0 24,0-25,0 25,0 0,0 0,0 0,0 0,-25 0,25 0,0 0,0 0,-25 0,25 0,-25 0,0 25,25-25,-24 24,-1 1,0 0,0 0,0 24,25-24,-24 25,-1-25,25 24,-25-24,25 25,0-25,0-1,0 1,25 0,0 0,-25 0,24-25,1 24,0-24,25 0,-26 25,1-25,25 0,-25 0,24-25,1 25</inkml:trace>
  <inkml:trace contextRef="#ctx0" brushRef="#br0" timeOffset="224.0128">19770 1315,'0'-25,"-25"25,25-25,0 25,0-25,-25 25,25-25,0 25,0 0,0 0,0 0,0 0,0 0,0 0,0 25,0-25,0 25,0 0,0 0,0 24,0-24,0 0,0 24,0-24,0 25,0-25,-25-1,25 26,0-25,0 0,0 0,0-25,0 24,0 1,0-25,0 25,0-25</inkml:trace>
  <inkml:trace contextRef="#ctx0" brushRef="#br0" timeOffset="548.0314">19695 1563,'0'0,"0"-25,0 25,0 0,25 0,-25 0,25-25,-25 25,25 0,-1 0,1 0,0 0,0-25,0 25,0 0,-1 0,26-25,-25 25,0 0,-1-24,1 24,0 0,0-25,-25 25,25 0,-25-25,24 25,-24-25,0 25,0 0,0-25,0 25,0 0,0 0,0 0,0-24,0 24,0 0,0 0,0 0,0 0,0 24,0-24,-24 0,24 25,0 0,0-25,-25 25,25 0,0-1,0 1,0 0,0 0,0 0,0-1,0 1,0 0,0-25,0 25,0 0,0-25,0 25,25-25</inkml:trace>
  <inkml:trace contextRef="#ctx0" brushRef="#br0" timeOffset="812.0465">20687 1364,'0'0,"25"-25,-25 25,0 0,0-24,0 24,0 0,-25-25,25 25,-24 0,24 0,-25 0,0 25,25-25,-25 24,0-24,25 25,-24 0,-1 0,25-25,0 25,0-1,0 1,0 0,0 0,0 0,0-25,0 24,25 1,-25-25,24 25,-24-25,25 0,0 25,-25-25,25 0,0 0,24 0,-24-25,0 25,0 0</inkml:trace>
  <inkml:trace contextRef="#ctx0" brushRef="#br0" timeOffset="1072.0613">21084 1315,'0'-25,"0"25,0 0,0 0,0 0,0 0,0 0,0 0,0 25,0-25,0 0,0 24,0-24,0 25,0 0,0 0,0 0,0-1,0 1,-24 0,24 0,0 0,0-1,0 1,0 0,0 0,0-25,0 25,0-25,0 25,0-25,24 24,-24-24,25 0,-25 0,25 0,0 0,-25 0,25 0,-1 0,26 0,-25-24,0 24,-1-25,1 25</inkml:trace>
  <inkml:trace contextRef="#ctx0" brushRef="#br0" timeOffset="1344.0769">21407 1017,'0'0,"0"0,0 0,0 0,0 0,25 0,-25 25,24-25,1 25,0-25,0 24,0 1,-1 0,26 0,0 24,-26-24,26 25,-25-1,24-24,-24 25,0-1,-25 1,25 0,-25-1,0-24,0 25,-25-1,0 1,-24 0,-1 24,0-24,-24-1,24 1,-24-1</inkml:trace>
  <inkml:trace contextRef="#ctx0" brushRef="#br0" timeOffset="281070.0763">20067 16594,'0'0,"0"0,-24 0,24 0,0 0,0 0,0 0,0 0,0 0,0 0,0 0,0 0,0 0,24 0,-24 0,25 0,-25 0,0 0,25 0,-25 0,25 0,-25 0,25 25,-1-25,-24 0,25 0,0 0,0 0,-25 0,25 0,-1 0,1 0,0 0,0 0,0 25,-1-25,1 0,0 0,25 0,-26 0,1 0,25 0,-25 0,-1 25,26-25,-25 0,24 0,-24 0,0 0,25 0,-25 0,-1 25,26-25,-25 0,0 0,-1 0,26 0,-25 0,0 24,-1-24,1 0,0 0,25 0,-26 0,1 0,0 0,0 0,0 0,-1 0,1 0,0 0,0 0,-25 0,25 0,-1 0,1 0,0 0,0 0,-25 0,25 0,-1 0,1 0,-25 0,25 0,0 0,0 0,-1 0,-24 0,25 0,0 0,0 0,0 0,-1 0,1 0,0 0,0 0,0 0,0-24,-1 24,1 0,0 0,0 0,0 0,-1 0,1 0,0 0,0 0,0 0,-1-25,1 25,0 0,25 0,-26 0,1 0,0 0,0 0,0 0,-1 0,1 0,-25 0,25 0,0 0,0 0,-1-25,1 25,0 0,0 0,0 0,-1 0,1 0,0 0,-25 0,25 0,0 0,-1 0,1 0,0 0,0-25,0 25,0 0,-1 0,1 0,0 0,0 0,0 0,-1 0,1 0,0 0,0 0,0 0,-1 0,1 0,0 0,0 0,0 0,-25 0,24 0,1 0,-25 0,25 0,0 0,-25 0,25 0,-25 0,24 0,-24 0,0 0,25 0,-25 0,0 0,0 0,0 0,0 0,0 0,0 0,0 0,0 0,0 0,0 0,0 0,0 0,0 0,0 0</inkml:trace>
  <inkml:trace contextRef="#ctx0" brushRef="#br0" timeOffset="281474.0994">23565 16346,'0'0,"0"0,-25 0,25 0,0 0,0 0,0 25,0-25,0 0,0 0,0 0,25 25,-25-25,0 0,0 25,25-25,-25 25,24-25,-24 24,25-24,-25 0,25 25,0-25,-25 25,25-25,-1 0,1 25,-25-25,25 0,0 25,-25-25,25 0,-25 24,0-24,0 0,0 0,0 25,0-25,0 0,-25 25,25-25,-25 25,0 0,0-25,1 24,-1-24,-25 25,25-25,1 25,-26-25,25 25,-24 0</inkml:trace>
  <inkml:trace contextRef="#ctx0" brushRef="#br0" timeOffset="282433.1543">21729 17090,'0'0,"0"0,0-24,0-1,0 25,-25-25,25 0,0 25,-24-25,24 1,-25 24,25-25,-25 25,0-25,0 25,1 0,24 0,-25 0,0 0,0 25,0-25,1 25,-1-25,0 24,25 1,-25 0,25 0,-25-25,25 25,0-1,0 1,0-25,0 25,25-25,-25 25,25-25,0 25,-25-25,25 0,-1 0,1 0,0 0,-25 0,25 0,0 0,-1 0,-24 0,25-25,0 25,0 0,-25-25,25 25,-25-25,24 25,-24-25,25 25,-25-24,0 24,25-25,-25 25,0 0,0 0,0 0,0-25,0 25,0 0,0 25,0-25,0 0,0 25,0-25,0 24,0 1,0 0,0 0,0 0,0 24,0-24,0 0,0 0,0-1,0 1,0 0,0 0,0-25,0 25,0-25,0 24,0-24,0 25,0-25,0 0,0 0,0 0,0 0,25 0,-25 0</inkml:trace>
  <inkml:trace contextRef="#ctx0" brushRef="#br0" timeOffset="282784.1744">22151 17090,'0'-24,"25"24,-25 0,25-25,-25 25,0 0,0-25,0 25,0 0,0 0,0 0,-25 0,25 0,0 0,-25 25,25-25,-25 25,25-1,-25-24,25 25,-24 0,24 0,0 0,-25-1,25 1,0 0,0 0,0 0,25-25,-25 24,0 1,24-25,-24 25,0-25,25 0,0 0,-25 25,25-25,0 0,-1 0,-24 0,25-25,0 25,0 0,0 0,-25-25,24 25,1 0,-25-25,25 1,-25 24,0-25,25 0,-25 0,0 0,-25 1,25-1,0 0,-25 0,0 0,1 25,-1-24,-25 24,25-25</inkml:trace>
  <inkml:trace contextRef="#ctx0" brushRef="#br0" timeOffset="291629.6803">23862 16619,'0'0,"0"-25,0 25,0 0,0-24,0 24,25 0,-25-25,0 25,0-25,0 25,0 0,0-25,0 25,0 0,0-25,0 25,0 0,0 0,0 0,0 0,0 0,0 0,0 0,0 0,0 0,0 0,0 0,0 0,0 0,0 0,0 0,0 0,0 0,0 0,0 25,0-25,0 0,0 25,0 0,0-25,0 25,0-1,0-24,0 25,0 0,0 0,0-25,0 25,0-1,0 1,0 0,0 0,0 0,0-1,0 1,0 0,0 0,0 0,0-1,0 1,0 0,0 0,0 0,0-25,0 24,0 1,0 0,0 0,0 0,0-1,0 1,25 0,-25 0,0 0,0-25,0 24,0 1,0 0,0 0,0 0,0-1,0 1,0-25,0 25,0 0,0 0,0 0,0-1,0 1,0-25,0 25,0 0,0 0,0-25,0 24,0-24,0 25,0 0,0-25,0 25,0-25,0 25,0-25,0 24,0-24,0 25,0-25,0 0,0 25,0-25,0 0,0 25,0-25,0 25,0-25,0 0,0 24,0-24,0 25,0-25,0 0,0 25,0-25,0 0,0 25,25-25,-25 0,0 0,0 0,0 25,0-25,0 0,0 0,0 0,0 0,0 0,0-25,0 25,0 0,-25 0,25-25,0 25</inkml:trace>
  <inkml:trace contextRef="#ctx0" brushRef="#br0" timeOffset="291881.6947">23738 17810,'-24'0,"24"-25,0 25,0 0,0 0,0 0,0 0,0 0,0 0,0 0,0 0,24 0,-24 0,0 0,0 0,0 25,25-25,-25 0,0 25,25-25,-25 24,0-24,25 25,-25-25,0 25,25 0,-25-25,0 0,24 25,-24-25,0 0,25 24,-25-24,0 0,25 0,-25 0,0 0</inkml:trace>
  <inkml:trace contextRef="#ctx0" brushRef="#br0" timeOffset="292109.7077">24160 17735,'0'-24,"0"24,0 0,0 0,0 0,0 0,0 0,0 0,0 0,0 0,0 0,0 0,0 24,0-24,-25 0,25 25,0-25,-24 25,24-25,-25 25,0 0,25-1,-25-24,25 25,-25 0,0-25,25 25,-24 0,24-1,-25-24,25 25,0-25,-25 25</inkml:trace>
  <inkml:trace contextRef="#ctx0" brushRef="#br0" timeOffset="297483.0151">24061 17016,'0'0,"0"0,0 0,0 0,-25 0,25-25,0 25,0 0,0 0,0 0,0 0,25 0,-25-25,0 25,0 0,25 0,-25 0,25-24,-25 24,0 0,24 0,-24 0,25 0,-25 0,0 0,25 0,-25 0,25 0,-25 24,0-24,25 25,-25-25,0 25,0-25,24 25,-24 0,0-1,0-24,-24 25,24 0,0-25,-25 25,25 0,-25-25,0 24,25 1,-25-25,1 25,24-25,-25 25,0-25,25 25,-25-25,25 0,-25 0,25 0,0 0,-25 0,25 0,0-25,0 25,0-25,0 25,0 0,0-25,0 25,25-25,-25 25,0 0,25 0,-25 0,0 0,25 0,-25 0,25 0,-25 25,25-25,-1 25,-24-25,25 25,-25-25,25 25,0-25,-25 24,25-24,-25 25,24-25,-24 0,25 25,-25-25</inkml:trace>
  <inkml:trace contextRef="#ctx0" brushRef="#br0" timeOffset="297852.0362">24532 16991,'0'0,"0"0,-25 0,25-25,0 25,0 0,-24 0,24 25,0-25,0 0,-25 25,25-25,0 25,0-25,-25 25,25-1,0-24,0 25,0 0,0-25,0 25,0 0,0-25,0 24,0-24,25 25,-25-25,0 25,25-25,-25 0,24 25,-24-25,0 0,25 0,-25 0,25 0,0 0,-25 0,25 0,-25 0,24-25,-24 25,25-25,-25 25,25-25,-25 25,0-24,25-1,-25 0,0 25,0-25,0 0,-25 1,25-1,-25 0,25 0,-25 0,1 1,24 24,-25-25,0 25</inkml:trace>
  <inkml:trace contextRef="#ctx0" brushRef="#br0" timeOffset="310923.7838">21407 5779,'-25'0,"-25"0,26 0,-1 0,-25 0,25 0,25 0,-24 0,-1 0,25 0,0 0,-25 0,25 0,0 0,0 0,0 0,25 0,-25 0,25 25,-1-25,1 0,0 0,0 0,24 0,-24 0,25 0,-1 0,26-25,-26 25,26 0,-1 0,1 0,-1-24,0 24,1 0,-1 0,26 0,-26 0,0-25,-24 25,24 0,1 0,-26 0,1 0,-25 0,24 0,-24 0,0 0,-25 0,25 0,-25 0,0 0,-25 0,25 0,-25 0,0 0,-24 0,24 0,-25 0,1 0,-26 0,26 0,-26 0,1 0,0 0,-1 0,1 0,-1 0,1 0,-1 0,1 0,0 0,-1 0,26 0,-26 0,26 0,-1 0,25 0,-24 0,24 0,25 0,-25 0,25 0,0 0,0 0,0 0,25 0,0 0,-1 0,1 0,25 0,-1 0,1 0,24 0,-24 0,24 0,1 0,-1 0,-24 0,24 25,1-25,-1 0,1 0,-1 0,0 0,-24 0,0 0,-1 0,-24 0,25 0,-26 0,-24 0,25 0,-25 0,0 0,-25 0,1 0,-1 0,-25-25,25 25,-24 0,-26 0,26 0,-1 0,-24 0,24 0,1 0,-26 0,25 0,1 0,24 0,-25 0,26 0,-1 0,0 0,25 0,0 0,0 0,0 0,25 0,24 0,-24 0,25 0,-1 0,1 0,25 0,-26 0,26 0,-1 0,0 0,1 0,24 0,-25 0,1 0,-1 0,1 0,-26 0,26 0,-26 0,-24 0</inkml:trace>
  <inkml:trace contextRef="#ctx0" brushRef="#br0" timeOffset="315380.0387">23788 17810,'0'0,"0"0,0 0,0 25,25-25,-25 0,0 0,25 0,-25 24,24-24,-24 0,25 25,-25-25,25 25,0-25,-25 25,25-25,-25 25,24-25,-24 24,0-24,25 0,-25 25</inkml:trace>
  <inkml:trace contextRef="#ctx0" brushRef="#br0" timeOffset="315659.0547">24235 17859,'0'0,"0"0,0 0,0 0,0-24,0 24,0 0,24 0,-24 0,0 0,0 0,-24 0,24 0,0 24,0-24,-25 0,25 0,-25 25,0-25,25 25,-25-25,1 25,-1 0,0-25,0 24,0-24,0 25,1 0,24-25,-25 25,0-25,25 25,-25-25,25 0,0 24,-25-24</inkml:trace>
  <inkml:trace contextRef="#ctx0" brushRef="#br0" timeOffset="316064.0779">23813 17884,'0'0,"0"0,0 0,0 0,0 0,25 0,-25 0,0 25,24-25,-24 25,25-25,0 25,-25-25,25 24,0-24,-1 25,-24-25,25 25,-25 0,25-25,-25 25,0-25,25 24,-25-24,0 0,0 25</inkml:trace>
  <inkml:trace contextRef="#ctx0" brushRef="#br0" timeOffset="316280.0902">24210 17859,'0'0,"0"0,0 0,0 0,0 0,0 0,0 0,0 0,-25 0,25 25,0-25,0 0,-25 25,25-25,-25 25,25 0,-24-1,24-24,-25 25</inkml:trace>
  <inkml:trace contextRef="#ctx0" brushRef="#br0" timeOffset="322191.4283">8831 4341,'0'0,"0"0,0-25,0 25,0 0,0 0,0 0,0 0,0 0,0 0,0 0,0 0,0 0,0 0,0 0,0 0,0 0,0 0,0 0,0 0,25 25,-25-25,24 0,1 0,25 0,-25 0,24 25,1-25,-1 0,1 0,24 0,1 0,-1 0,1 0,-1 0,1 0,-1 0,0 0,1-25,-1 25,1 0,-26 0,26 0,-26 0,1 0,-1 0,-24 0,25 0,-25 0,0 0,-1 0,-24 0,0 0,0 0,0 0,0 25,0-25,0 0,0 0,0 0,0 0,0 0,0 0,0 0,0 0,0 0,0 0,0 0,0 0,0 0,0 0,0 0,0 0</inkml:trace>
  <inkml:trace contextRef="#ctx0" brushRef="#br0" timeOffset="323515.5041">21060 4465,'-25'0,"25"0,-25 0,0 0,25 0,-25 0,25 0,0 0,0 0,0 0,0 0,0 0,25 0,-25 0,25 0,0 0,0 0,24 0,-24 0,25 0,-1 25,1-25,-1 0,1 0,24 0,-24 0,24 0,1 0,-1 0,1 0,-1 0,0 0,26 0,-26 0,1 0,-26 0,26 0,-1 0,-24 0,-1 0,1 0,-25 0,-1 0,1 0,0 0,0 0,-25 0,0 0,0 0,0 0,0-25,0 25,0 0,0 0,0 0,0 0,0 0,-25 0,25 0</inkml:trace>
  <inkml:trace contextRef="#ctx0" brushRef="#br0" timeOffset="324891.5828">21159 5804,'0'0,"0"0,0 0,0 0,0 0,0 0,25 0,-25 0,24 0,1 0,0 0,0 0,0 0,24 0,-24 0,25 0,-1 0,1 0,-1 0,1 0,0 0,24 0,-24 0,24 0,-24 0,24 0,1 0,-26 0,26-25,-1 25,-24 0,-1 0,1 0,-1 0,1 0,-25 0,0 0,-1 0,1 0,-25 0,0 0,0 0,0 0,0 0,0 0,0 0,-25 0,1-24,-1 24</inkml:trace>
  <inkml:trace contextRef="#ctx0" brushRef="#br0" timeOffset="325104.5949">21853 5755,'-49'0,"-1"0,0 0,26 0,-26 0,25 0,0 0,1 0,24 0,0 0,0 0,0 0,0 0,24 0,1 0,0 0,25 0,-1 0,1 0,-1 0,26 0,-1 0,-24 0,24 0,1 0,24 0,-25 0,1 0,-1 0,1 0,-1 0,0 0,-24 0,0 0,-1 0,1 0,-25 0,-1 0,-24 0,25 24</inkml:trace>
  <inkml:trace contextRef="#ctx0" brushRef="#br0" timeOffset="337455.3014">2977 8582,'25'0,"24"0,1 0,-25-24,24 24,1 0,0 0,-1-25,-24 25,25 0,-1-25,-24 25,0 0,0 0,-1 0,1 0,-25 0,0 0,0 0,0 0,0 0,0 0,0 0,0 0,-25 0,25 0,-24 0,-1 0,0 0,0 25,-24-25,24 0,0 0,-25 25,1-25,24 0,-25 0,1 24,-1-24,25 0,-24 0,24 25,-25-25,25 0,1 0,24 0,-25 0,25 0,-25 0,25 0,0 0,0 0,0 0,25 0,0 0,-1 0,1 0,0-25,0 25,25 0,-1-24,1 24,-1 0,-24-25,25 25,-1-25,1 25,-25 0,0-25,24 25,-24 0,-25-25,25 25,-25 0,0 0,0 0,0 0,0 0,0 0,0 0,-25 0,25 0,-25 0,0 0,1 0,-1 25,-25-25,25 0,-24 0,24 0,-25 0,1 0,-1 25,25-25,-24 0,24 0,0 0,0 0,0 0,1 0,24 0,0 0,0 0,0 0,24 0,1 0,0 0,0 0,0-25,24 25,1 0,0-25,-1 25,1-24,24 24,-24-25,-1 25,1-25,0 25,-26-25,26 25,-25 0,0 0,-1-25</inkml:trace>
  <inkml:trace contextRef="#ctx0" brushRef="#br0" timeOffset="344030.6775">21332 18157,'0'0,"0"0,0 0,0 0,0 0,0 0,0 0,0 0,0 0,0 0,0 0,0 0,0 0,0 0,0 0,0 0,0 0,0 0,0 0,0 0,0 0,0 0,0 0,0 0,25 0,-25 0,0 0,0 0,0 0,25 0,-25 0,0 0,0 0,25 0,-25 0,0 0,0 0,0 25,25-25,-25 0,0 0,24 0,-24 0,0 0,25 0,-25 0,0 0,25 0,-25 0,25 0,-25 0,25 0,-25 0,24 0,1 0,-25 0,25 0,-25 0,25 0,-25-25,25 25,-1 0,-24 0,25 0,-25 0,25 0,-25 0,0 0,25 0,-25 0,25 0,-25 0,0 0,24 0,-24 0,0 0,25 0,-25 0,25 0,-25 0,25 0,-25 0,0 0,25 0,-25 0,24 0,1 0,-25 0,25 25,-25-25,25 0,-25 0,25 0,0 0,-25 0,24 0,-24 0,25 0,-25 0,25 0,-25 0,0 0,25 0,-25 0,25 0,-25 0,24 0,-24 0,0 0,25 0,-25 0,25 0,-25 0,25 0,-25 0,0 0,25 0,-25 0,24 0,-24 0,25 0,-25 0,25 0,-25 0,25 0,-25 0,25 0,-1 0,-24 0,25 0,0 0,-25 0,25 0,0 0,-25 0,24 0,-24 0,25 0,-25 0,25 0,0 0,-25 0,25 0,-25 0,24 0,-24 0,25 0,0 0,-25 0,25 0,-25 0,25 0,-25 0,0 0,24 0,-24 0,25 0,-25 0,25 0,-25 0,0 0,25 0,-25 0,25 0,-25 0,0 0,24 0,-24 0,25 0,-25 0,0 0,25 0,-25 0,25 0,-25 0,0 0,25 0,-25 0,0 0,25 0,-25 0,24 0,-24 0,0 0,25 0,-25 0,0 0,25 0,-25 0,0 0,25 0,-25 0,0 0,25 0,-25 0,24 0,-24 0,0 0,25 0,-25 0,25 0,0 0,-25 0,25 0,-25 0,24 0,-24 0,25 0,0 0,-25 0,25 0,0 0,-25 0,24 0,-24 0,25 0,-25 0,25 0,-25 0,25 0,-25 0,25 0,-25 0,24 0,-24 0,25 0,-25 0,25 0,0 0,-25 0,25 0,-25 0,24 0,-24 0,0 0,25 0,-25 0,25 0,-25 0,25 0,-25 0,25 0,-25 0,0 0,24 0,-24 0,25 0,-25 0,25 0,-25 0,0 0,25 0,-25 0,25 0,-25-25,24 25,-24 0,0 0,25 0,-25 0,0 0,25 0,-25 0,0 0,25 0,-25 0,25 0,-25 0,0 0,25 0,-25 0,0 0,24 0,-24 0,0 0,25 0,-25 0,0 0,0-25,25 25,-25 0,0 0,25 0,-25 0,0 0,0 0,0 0,0 0,25 0,-25 0,0 0,0 0,0 0,0 0,0 0,0 0,0 0,0 0,0 0,0 0,0 0,0 0,0 0,-25 0,25 0,0 0</inkml:trace>
  <inkml:trace contextRef="#ctx0" brushRef="#br0" timeOffset="344857.7248">21605 17934,'0'0,"25"0,-25 0,0 0,0 0,0 0,0 0,0 0,0 0,0 0,0 0,0 0,0 0,0 0,0 0,0 0,-25 25,25-25,-25 0,25 24,-24-24,-1 25,25-25,-25 0,0 25,25-25,-25 25,1-25,-1 25,25-25,-25 24,25-24,-25 25,25-25,0 0,0 25,0-25,0 0,0 25,0-25,25 0,-25 0,25 25,-25-25,25 0,-1 24,1-24,0 0,0 0,0 25,-1-25,26 0,-25 0,0 0,24 25,-24-25,25 0,-26 0</inkml:trace>
  <inkml:trace contextRef="#ctx0" brushRef="#br0" timeOffset="345557.7648">22449 18455,'0'0,"0"0,0-25,0 25,0 0,0 0,0 0,0-25,24 25,1 0,-25-25,25 25,0 0,0 0,24-25,-24 25,0 0,24 0,-24 0,0 0,0 0,0 0,-1 0,1 25,-25-25,25 0,-25 25,0-25,0 0,-25 25,25-25,-25 0,1 25,-1-25,0 24,0-24,0 0,1 25,24-25,-25 0,0 0,25 0,-25 0,25 0,0 0,0 0,0 25,0-25,0 0,0 0,0 0,0 0,0 0,0 0,25 0,-25 0,25 0,-25 0,25 0,-25 0,24 0,1 0,0 0,-25 0,25 0,0 25,-25-25,24 0,-24 25,0-25,25 0,-25 25,0-25,0 0,0 24,0-24,0 0,-25 25,25-25,0 0,-24 0,24 0,-25 25,25-25,-25 0,25 0,-25 0,25 0,-25 0,1 0,24 0,-25 0,25 0,-25 0,25 0,-25 0</inkml:trace>
  <inkml:trace contextRef="#ctx0" brushRef="#br0" timeOffset="345925.7858">23118 18430,'0'0,"0"0,0 0,0 0,0 0,0 0,0 0,-24 0,24 0,0 0,0 25,-25-25,25 0,0 24,0-24,0 0,0 25,0-25,0 25,0-25,0 25,0-25,0 0,0 0,0 25,25-25,-25 25,24-25,-24 0,25 0,-25 0,25 24,-25-24,25 0,0 0,-1-24,-24 24,25 0,0 0,0 0,0 0,-25 0,24-25,1 25,-25 0,25-25,-25 25,0-25,0 25,0 0,0-25,-25 25,0-25,25 1,-24 24,-1 0,-25-25,25 25,1 0</inkml:trace>
  <inkml:trace contextRef="#ctx0" brushRef="#br0" timeOffset="350597.053">19670 16594,'0'0,"0"0,0 0,0 0,25 0,-25 0,0 25,0-25,0 0,0 0,25 0,-25 0,0 0,0 0,25 0,-25 0,0 0,0 0,0 0,0 0,25 0,-25 0,0 0,0 0,0 0,24 25,-24-25,0 0,0 0,0 0,25 0,-25 0,0 0,0 0,0 0,25 0,-25 0,0 0,0 0,0 0,0 0,0 0,25 0,-25 0,0 0,0 0,0 0,0 0,0 0,0 0,25 0,-25 0,0 0,0 0,0 0,25 0,-25 0,0 25,0-25,0 0,24 0,-24 0,0 0,0 0,0 0,0 0,0 0,25 0,-25 0,0 0,0 0,0 0,0 0,0 0,25 0,-25 0,0 0,0 0,0 0,25 0,-25 0,0 0,0 0,25 0,-25 0,0 0,0 0,24 0,-24 0,0 0,0 0,25 0,-25 0,0 0,0 0,0 0,25 0,-25 0,0 0,25 0,-25 0,25 0,-25-25,24 25,-24 0,25 0,-25 0,25 0,-25 0,25 0,-25 0,0 0,25 0,-25 0,24 0,-24 0,25 0,-25 0,0 0,25 0,-25 0,0 0,25 0,-25 0,0 0,25 25,-25-25,0 0</inkml:trace>
  <inkml:trace contextRef="#ctx0" brushRef="#br0" timeOffset="351309.0938">19075 16222,'0'0,"25"0,-25 0,0-25,0 25,0 0,0 0,0 0,0 0,0 0,0 25,-25-25,25 0,-25 25,25-25,-24 25,-1-25,0 25,0-1,0 1,1 0,-1 0,0-25,0 25,0 0,0-1,1-24,24 25,-25 0,25-25,-25 0,25 25,0-25,0 0,0 0,0 0,0 0,0 0,0 0,0 0,0 0,25-25,-25 25</inkml:trace>
  <inkml:trace contextRef="#ctx0" brushRef="#br0" timeOffset="351530.1064">19050 16247,'25'0,"-25"-25,25 25,-25 0,25 0,-25 0,0 0,0 0,0 0,0 0,0 0,0 0,25 25,-25-25,0 25,24 0,-24-25,25 24,-25 1,25 0,0 0,0 0,-25 0,24-1,1 1,0 0,0 0,-25 0,25-1,-1-24,-24 25,25-25,-25 25,0-25,0 0,0 25,0-25,0 0</inkml:trace>
  <inkml:trace contextRef="#ctx0" brushRef="#br0" timeOffset="351765.1198">18877 16545,'0'0,"-25"0,25 0,0 0,0 25,0-25,0 0,0 24,0 1,0-25,25 25,-25 0,0 0,0-1,0 1,0 0,0 0,0 0,0-1,0 1,0-25,0 25,0 0,0-25,0 25,0-25,0 0,0 24,0-24</inkml:trace>
  <inkml:trace contextRef="#ctx0" brushRef="#br0" timeOffset="351994.1329">19199 16619,'0'-25,"25"25,-25 0,0 0,0 0,0-24,0 24,0 0,0 24,0-24,0 25,0-25,0 25,0 0,0 0,0-1,0 1,0 25,0-25,25-1,-25 1,0 0,0 0,0-25,0 25,0-1,0-24,0 25,0-25,0 25,0-25,0 0,0 25</inkml:trace>
  <inkml:trace contextRef="#ctx0" brushRef="#br0" timeOffset="352182.1437">18926 17016,'-24'0,"24"0,0 0,0 0,0 0,0 0,0 0,0 0,24 0,-24 0,25 0,0 0,0 0,0 0,-1 0,1 0,0 0,0 0,0 0,-1 0,1 0,0 0,-25 0,25 0</inkml:trace>
  <inkml:trace contextRef="#ctx0" brushRef="#br0" timeOffset="352413.1569">19125 16793,'0'0,"0"0,0 0,0 0,0 0,0 25,0-25,-25 0,25 24,0 1,0 0,0 0,0 0,0-1,-25 1</inkml:trace>
  <inkml:trace contextRef="#ctx0" brushRef="#br0" timeOffset="353932.2438">19670 16644,'0'0,"0"0,0 0,0 0,0 25,0-25,0 0,0 0,0 25,0-25,0 0,0 24,0-24,0 0,0 0,0 25,0-25,25 0,-25 0,0 0,0 0,0 0,0 0,0 0,0 0,0-25,0 25,0 0,0-24,0 24,0-25,0 0,0 25,0-25,0 25,0-25,0 25,0-24,0 24,0-25,0 25,0 0,0-25,0 25,0 0,0 0,0 0,0 0,0 0,0 0,0 0,0 25,-25-25,25 0,0 25,0-25,-24 24,24-24,0 25,0 0,-25-25,25 25,0-25,-25 25,25-25,0 24,0-24,0 0,0 0,0 0,0 25,0-25,0 0,0 0,0 0,0-25,0 25,0 0,0 0,0-24,0 24,25-25,-25 25,0-25,0 25,0-25,25 25,-25-25,0 25,0 0,0 0,0-24,0 24,0 0,0 0,0 0,0 24,0-24,0 0,0 25,-25-25,25 25,0 0,0 0,-25-25,25 24,0 1,0-25,0 25,-25-25,25 0,0 0,0 25,0-25,0 0,0 0,0 0,0 0,0 0,0 0,0-25</inkml:trace>
  <inkml:trace contextRef="#ctx0" brushRef="#br0" timeOffset="356879.4124">23862 16520,'0'0,"0"0,0 0,0 0,0 0,0 0,0 0,0 0,0 0,0 0,0 0,0 0,0 0,0 0,0 0,0 0,0-25,0 25,0 0,0 0,0 0,0 0,0 0,0 0,0 0,0 0,0 0,0 0,0 0,0 0,0 0,0 0,0 0,0 0,0 0,0 0,0 0,0 0,0 0,0 0,0 0,0 0,0 0,0 0,0 0,0 0,0 0,0 0,0 0,0 25,0-25,0 0</inkml:trace>
  <inkml:trace contextRef="#ctx0" brushRef="#br0" timeOffset="357695.459">24259 18231,'0'0,"0"0,0 0,0 0,0 0,0 0,0 0,0 0,0 0,0 0,0 0,0 0,0 0,0 0,0 0,0 0,0 0,0 0,0 0,0 0,0 0,0 0,0 0,0 0,0 0,0 0,0 0,0 0,0 0,0 0,0 0,0 0,0 0,0 0,0 0,0 0,0 0,0 0,0 0,0 0,0 0,0 0,0 0,0 0,0 0,0 0,0 0</inkml:trace>
  <inkml:trace contextRef="#ctx0" brushRef="#br0" timeOffset="358023.4778">24036 18107,'0'0,"0"0,0 0,0 0,0 0,25 25,-25-25,0 0,0 25,0-25,0 0,25 25,-25-25</inkml:trace>
  <inkml:trace contextRef="#ctx0" brushRef="#br0" timeOffset="359195.5448">21754 17959,'25'0,"-25"0,0 0,0 0,0-25,0 25,0 0,0 0,0 0,0 0,0 0,0 0,0 0,0 0,0 0,0 0,0 0,-25 25,25-25,-25 0,25 24,-25-24,1 25,-1-25,0 25,0-25,25 25,-25 0,1-25,-1 24,0-24,0 25,25 0,-25-25,1 25,24-25,-25 0,25 25,0-25,0 0,-25 0,25 0,0 24,0-24,0 0,0 0,25 0,-25 0,0 0,0 0,25 25,-25-25,24 0,-24 0,25 0,0 0,0 25,0-25,-25 0,24 0,1 25,0-25,0 0,0 0,-1 25,1-25,0 0,0 0,-25 24,25-24,-25 0,0 0,24 0</inkml:trace>
  <inkml:trace contextRef="#ctx0" brushRef="#br0" timeOffset="359399.5565">21605 18182,'0'0,"0"0,25 0,-25 0,25 0,-25 0,25 0,-1 0,1 0,0 0,0 0,0 0,24 0,-24 0,25 0</inkml:trace>
  <inkml:trace contextRef="#ctx0" brushRef="#br0" timeOffset="361813.6946">14834 7342,'-25'0,"0"0,0 25,0-25,1 0,-1 0,0 0,0 0,0 0,1 0,24 0,-25 0,25 0,0 0,0 0,0 0,0 0,0 0,0 0,0 0,0 0,0 0,0 0,0 0,0 0,0 0,0 0,0 0,0 0,0 0,0 0,0 25,0-25,0 0,0 0,0 0,0 0,0 25,0-25,0 24,0 1,0-25,0 25,0 25,0-26,0 1,0 0,0 25,0-1,0-24,-25 25,25-1,0 1,0-1,0 1,0 0,0-25,-25 24,25 1,0-25,0 24,0-24,0 25,0-26,0 1,0 0,0 0,0-25,0 25,0-1,0-24,0 0,0 25,25-25,-25 0,25 0,-25 0,25 25,-1-25,1 0,25-25,-25 25,-1 0,26 0,-25 0</inkml:trace>
  <inkml:trace contextRef="#ctx0" brushRef="#br0" timeOffset="363450.7882">18232 8210,'0'0,"0"0,0 0,0 0,0 0,0 0,0 0,0 0,0 0,0 0,0 0,0 0,0 0,0 0</inkml:trace>
  <inkml:trace contextRef="#ctx0" brushRef="#br0" timeOffset="363720.8037">20092 8384,'0'0,"0"0,0 0,0 0,25 0,-25 0,0 0,25 0,-25 0</inkml:trace>
  <inkml:trace contextRef="#ctx0" brushRef="#br0" timeOffset="364006.82">22151 8582,'0'0,"0"0,0 0,0 0,0 0,0 0,0 0,0 0,25 0,-25 0,0 0,0 0,0 0,0 0,0 0,0 0,0 0,0 0</inkml:trace>
  <inkml:trace contextRef="#ctx0" brushRef="#br0" timeOffset="373357.3548">21332 12998,'25'0,"-25"0,0 0,0 0,0 0,0 0,0 0,0 24,0-24,0 0,0 0,0 0,0 0,0 0,0 0,0 0,0 0,0 0,0 0,0 0,0 25,0-25,0 0,0 0,0 0,0 0,0 0,0 0,0 0,0 0,0 0,0 0,0 0,0 0,0 0,0 0,0 25,0-25,0 0,0 0,0 0,0 0,0 0,0 0,0 25,0-25,0 0,0 0,25 0,-25 0,0 0,0 25,0-25,0 0,0 0,0 0,0 24,0-24,0 0,0 25,0-25,0 0,0 0,0 25,25-25,-25 0,0 25,0-25,0 0,0 25,0-25,0 0,0 25,0-25,0 0,0 24,0-24,0 0,0 25,0-25,0 25,0-25,0 0,0 25,0-25,0 25,0-25,0 0,0 24,0-24,0 0,0 25,0-25,0 25,0-25,0 0,0 25,0-25,0 0,0 25,0-25,0 24,0-24,0 0,0 25,0-25,0 25,0-25,0 25,0-25,0 25,0-25,0 0,0 24,0-24,0 25,0-25,0 0,0 25,0-25,0 0,0 25,0-25,0 0,0 25,0-25,0 24,0-24,0 0,0 25,0-25,0 25,0-25,0 0,0 25,0-25,0 0,0 25,0-25,0 24,0-24,0 0,0 25,0-25,0 0,0 25,0-25,0 25,0-25,0 25,0-25,0 0,0 24,0-24,0 25,0-25,0 0,0 25,0-25,0 25,0-25,0 25,0-25,-25 0,25 24,0-24,0 25,0-25,0 0,0 25,0-25,0 25,0-25,0 0,0 25,0-25,0 24,0-24,0 25,0-25,0 25,0-25,0 0,-25 25,25-25,0 25,0-25,0 25,0-25,0 24,0-24,0 25,0-25,0 25,0-25,0 25,0-25,0 25,0-25,0 0,0 24,0-24,0 25,0-25,0 25,0-25,0 25,0-25,0 25,0-25,0 0,0 24,0-24,0 25,0-25,-25 25,25-25,0 25,0 0,0-25,0 24,0-24,0 25,0-25,0 25,0 0,0-25,0 25,0-25,0 24,0-24,0 25,0 0,0-25,0 0,0 25,0 0,0-25,0 0,0 24,0-24,0 25,0 0,0-25,0 25,0-25,0 25,0-1,0-24,0 25,0 0,0-25,0 25,0 0,0-25,0 24,0-24,0 25,0-25,0 25,0 0,0-25,0 25,0-25,0 25,0-25,0 24,0-24,0 25,0-25,0 25,0-25,0 25,0-25,0 25,0-25,0 24,0 1,0-25,0 25,0-25,0 25,0 0,0-25,0 24,0 1,0 0,0-25,0 25,0 0,0-25,0 24,0-24,0 25,0 0,0-25,0 25,0-25,0 25,0-1,0-24,0 25,0-25,0 25,0-25,0 25,0-25,0 25,0-25,0 24,0 1,0-25,0 25,0-25,0 25,0-25,0 25,0-25,0 24,0-24,0 25,0-25,0 25,0-25,0 25,0-25,0 25,0-25,0 24,0 1,-24-25,24 25,0-25,0 25,0-25,0 25,0 0,0-25,0 24,0-24,0 25,0 0,0-25,0 25,0 0,0-25,0 24,0-24,0 25,0-25,0 25,0 0,0-25,0 25,0-1,0-24,0 25,0-25,0 25,0 0,0-25,0 25,0-1,0-24,0 25,0-25,0 25,0 0,0-25,0 25,0-1,0-24,0 25,0-25,0 25,0-25,24 25,-24-25,0 25,0-25,0 24,0-24,0 25,0-25,0 25,0-25,0 25,0-25,0 25,0-25,0 24,0-24,0 25,0-25,0 25,0-25,0 25,0-25,0 25,0-25,0 24,0-24,0 0,0 25,0-25,0 0,0 25,0-25,0 0,0 25,0-25,0 0,0 25,0-25,0 0,0 24,0-24,0 0,0 25,0-25,0 0,0 25,0-25,0 0,0 25,0-25,0 25,0-25,0 0,0 25,0-25,0 0,0 24,0-24,0 0,0 25,0-25,0 25,25-25,-25 0,0 25,0-25,0 25,0-25,0 0,0 24,0-24,0 0,0 25,0-25,0 0,0 0,0 25,0-25,0 0,0 0,0 0,0 25,0-25,0 0,0 0,0 25,0-25,0 0,0 0,0 0,0 24,0-24,0 0,0 0,0 0,0 0,25 25,-25-25,0 0,0 0,0 0,0 0,0 25,0-25,0 0,0 0,0 0,0 0,0 25,0-25,0 0,0 0,0 0,0 0,0 25,0-25,0 0,0 0,0 0,0 0,0 24,0-24,0 0,0 0,25 0,-25 25,0-25,0 0,0 0,0 25,0-25,0 0,0 25,0-25,0 0,0 0,0 25,0-25,0 0,0 0,0 0,0 24,25-24,-25 0,0 0,0 0,0 0,0 25,0-25,0 0,0 0,0 0,0 0,0 0,0 0,0 0,0 0,0 0,0 0,0 0,0 0,0 0,0 25,0-25,0 0,0 0,0 0,0 0,0 0,0 0,-25 0,25 0,0 0,0 0,0-25,0 25,0 0,0 0,0 0,0-25</inkml:trace>
  <inkml:trace contextRef="#ctx0" brushRef="#br0" timeOffset="374365.4125">21382 12973,'0'0,"0"0,0 0,0 0,0 25,0-25,0 0,0 0,-25 24,25-24,-25 25,25-25,-24 25,24 0,-25-25,25 25,0-25,-25 24,25-24,0 0,0 25,-25-25,25 0,0 0,0 0,0 0,0 0,0 0,0 0,0 0,0 0,0 0,0-25,0 25,0 0,0-24,25 24,-25-25,0 25,25-25,-25 0,0 25,25-25,-25 1,24 24,-24-25,25 25,-25-25,25 25,-25 0,25 0,-25 0,25 0,-25 0,24 0,-24 25,25 0,0-25,-25 24,25 1,0 0,-25 0,24 0,1-1,-25 1,25-25,0 25,-25 0,25 0,-1 0</inkml:trace>
  <inkml:trace contextRef="#ctx0" brushRef="#br0" timeOffset="374969.4471">21977 12998,'0'-25,"0"25,0-25,0 25,0 0,0-25,0 25,0 0,0 0,0 0,0 0,0 0,0 0,0 0,0 25,0 0,25-25,-25 25,0-1,0 1,25 25,-25-25,0-1,0 1,0-25,0 25,0 0,25 0,-25 0,0-25,0 24,0-24,0 25,0-25,0 25,0-25,0 0,0 0</inkml:trace>
  <inkml:trace contextRef="#ctx0" brushRef="#br0" timeOffset="375561.4809">22325 13146,'24'0,"-24"-24,0 24,0-25,0 25,0 0,0 0,0-25,0 25,-24 0,24 0,0 0,-25 0,25 0,-25 0,25 25,-25-25,25 0,-25 25,25-1,-24-24,24 25,0-25,0 25,0-25,0 25,0-25,0 25,24-25,-24 25,0-25,25 0,-25 0,25 0,0 0,-25 24,25-24,-25 0,24-24,-24 24,25 0,-25 0,0-25,25 25,-25 0,0-25,0 25,0-25,0 0,0 25,0-25,0 1,0 24,0-25,0 25,0-25,0 25,25-25,-25 25,25 0,-25-25,24 25,1 0,-25 0,25 0,0 0,0 0,-1 0,1 0,0 0,0 0,-25 25,25-25,-25 25,24-25,-24 25,0 0,0-25,0 24,0 1,0 0,0-25,0 25,-24 0,24-25,0 25,0-1,0-24,0 0,0 25,0-25,0 25,0-25,0 0,24 0,-24 0,0 0,25 0,-25 0,25 0,0 0,-25 0,25 0,-1-25,-24 25,25 0,0-25,-25 1,25 24,-25-25,25 0,-25 0,0 25,0-25,0 0,-25 1,0-1,0 25,0-25,-24 0,-1 25,1 0</inkml:trace>
  <inkml:trace contextRef="#ctx0" brushRef="#br0" timeOffset="378181.6308">23813 16545,'0'0,"-25"0,25 0,0 0,0 0,0 0,0 0,0 0,0 0,0 0,0 0,0 0,0 0,0 0,0 0,0 0,0 0,0 0,0 0,0 0,0 0,0 0,0 0</inkml:trace>
  <inkml:trace contextRef="#ctx0" brushRef="#br0" timeOffset="379140.6856">21556 17934,'0'0,"24"25,-24-25,0 24,0-24,0 0,0 25,0-25,0 0,0 0,0 25,0-25,0 0,0 0,0 0,0 0,25 0,-25 0</inkml:trace>
  <inkml:trace contextRef="#ctx0" brushRef="#br0" timeOffset="386845.1263">23044 12129,'0'0,"0"0,-25 0,25 0,-25 0,25 0,-25 0,25 0,-24 25,24-25,-25 0,25 25,-25-25,25 25,0-25,0 25,0-25,0 25,0-25,0 24,0-24,0 0,0 25,0-25,0 0,25 0,-25 25,0-25,25 0,-1 0,-24 0,25 0,0 0,0-25,0 25,0 0,-1 0,1-25,0 25,0 0,0-24,-1 24,1 0,-25-25,25 25,-25 0,0-25,0 25,0-25,0 25,0-25,0 25,-25 0,0-25,1 25,24 0,-50 0,25-24,0 24</inkml:trace>
  <inkml:trace contextRef="#ctx0" brushRef="#br0" timeOffset="387093.1405">23069 12328,'0'25,"0"-25,0 25,25-1,-25 1,0-25,0 25,0 25,24-26,-24 1,0 0,0 0,0-25,25 25,-25-1,0 1,0 0,25-25,-25 25,0-25,0 25,25-25,-25 24,0-24,0 0,0 0,0 25,25-25,-25 0,0 0,0 0</inkml:trace>
  <inkml:trace contextRef="#ctx0" brushRef="#br0" timeOffset="387393.1576">23143 12725,'0'0,"-25"-25,25 25,0 0,0 0,-24 0,24 0,-25 0,25 0,-25 0,25 0,-25 0,25 0,-25 0,25 25,-25-25,25 0,-24 0,24 0,-25 0,25 25,0-25,0 0,0 0,-25 0,25 0,0 0,0 0,0 0,0 0,25-25,-25 25,0 0,25 0,-25-25,24 25,-24-25,25 25,-25 0,25-25,0 25,0 0,-25-24,25 24,-1 0,1 0,-25 0,25 0,0 0,-25 0,25 0,-25 0,24 0,-24 24,0-24,25 25,-25-25,0 25,0-25,25 25,-25-25,0 25,0-25</inkml:trace>
  <inkml:trace contextRef="#ctx0" brushRef="#br0" timeOffset="387729.1769">23094 12849,'0'0,"0"25,0-25,0 0,0 24,0-24,0 0,0 25,0-25,0 0,0 25,0-25,0 0,0 0,0 0,0 0,0 0,0 0,0 0,0 0,0 0,0 0,0 0,24 0,-24-25,0 25,25 0,-25-25,25 25,-25 0,25 0,-25-24,25 24,-25 0,24 0,1 0,-25 0,25 0,-25 0,25 0,-25 24,25-24,-1 0,-24 25,25-25,0 0,-25 25,25-25,0 25,-1-25</inkml:trace>
  <inkml:trace contextRef="#ctx0" brushRef="#br0" timeOffset="391555.3957">4614 13965,'0'0,"0"0,0 0,25 0,-25 0,25 0,-1 0,1-25,25 25,-25 0,24 0,-24-25,25 25,-1 0,1 0,24-24,-24 24,0 0,-1-25,26 25,-26 0,26-25,-26 25,26 0,-1 0,0-25,-24 25,24 0,1 0,-26 0,26-25,-26 25</inkml:trace>
  <inkml:trace contextRef="#ctx0" brushRef="#br0" timeOffset="392599.4554">12204 13965,'0'0,"25"0,-25 0,25 0,0 0,-1 0,1 25,0-25,25 0,-1 0,-24 0,50 0,-26 0,1 0,24-25,1 25,-1 0,0 0,26 0,-26 0,25-25,0 25,1 0,-1 0,0 0,0-25,25 25,-24 0,24 0,-25 0,25-24,-25 24,25 0,-25 0,1 0,-1 0,0 0,0 0,0 0,-24 0,-1 0,-24 0,24 0,-24 0,-25 0,24 0,-24 0,0 0,-25 0,25 0,-25 0,0 0,0 0,0 0,-25-25</inkml:trace>
  <inkml:trace contextRef="#ctx0" brushRef="#br0" timeOffset="394830.583">19770 16594,'0'0,"0"0,0-24,0 24,-25 0,25 0,0 0,0 0,0 0,0 0,0 0,0 0,0 0,0 0,0 24,0-24,0 0,0 25,0 0,0-25,-25 25,25 0,0-1,0 1,0 0,0 0,0-25,0 25,0-1,0-24,0 25,0-25,0 0,0 0,0 25,0-25,0 0,0 0,0 0,0 0,0 0,0 0,0-25,0 25,0 0,25-25,-25 25,0-24,0 24,0-25,0 0,0 25,0-25,0 0,0 1,0-1,0 0,0 0,0 0,0 25,-25-24,25 24,0-25,0 25,0 0,0 0,0 0,-25 0,25 0,0 0,0 25,0-1,0-24,0 25,0 0,0 0,0 0,0-1,0 1,0 0,0 0,0-25,0 25,0-25,0 24,0-24,0 25,0-25,0 0,0 0,0 0,0 0,0 0,0 0,0 0,0 0,0 0,0-25,0 25,0 0,0-24,0-1,0 25,0-25,0 0,0 0,0 1,0-1,0 25,-25-25,25 0,0 25,0-25,0 25,0 0,0-24,-24 24,24 0,0 0,0 24,0-24,0 25,0-25,0 25,0 0,0 0,0-25,0 24,0 1,0 0,0-25,0 25,0-25,0 25,0-25,0 0,0 0,0 24,0-24,0 0,0 0,0 0,0-24,0 24,0 0,24 0,-24-25,0 25,0-25,0 25,0-25,25 0,-25 1,0-1,0 0,0 0,0 0,0 25,0-24,0 24,0-25,-25 25,25 0,0 0,0 0,0 25,0-25,-24 24,24-24,0 25,0 0,0 0,-25 0,25-1,0 1,0 0,0 0,0-25,0 25,0-25,0 24,0-24,0 0,0 0,0 0,0 0,0 0,0 0,0 0,25-24,-25 24,0 0,0-25,0 0,0 25,0-25,24 0,-24 25</inkml:trace>
  <inkml:trace contextRef="#ctx0" brushRef="#br0" timeOffset="396270.6654">21159 12923,'0'0,"0"0,0 0,0 0,0 0,0 0,0 0,0 0,0 0,0 0,25 0,-25 25,24-25,1 0,-25 0,25 0,0 0,0 0,-1 0,1 0,25 0,-25 0,-1 0,1 0,0 0,0 0,0 0,-1 0,1 0,0 0,-25 0,25 0,-25 0,0 0,0 0,0 0,0 0,0 0,0 0,0 0,-25 0,25 0,-25 0,0 0,1 0,-1 0,0 0,0 0,0 0,1 0,-1 0,0 25,25-25,-25 0,25 0,-25 0,25 0,0 0,0 0,0 0,0 0,0 0,0 0,25 0,-25 0,25 0,-25 0,25 0,0 0,-25 25,24-25,1 0,25 0,-25 0,-1 0,1-25,0 25,0 0,-25 0,25 0,-25 0,0 0,0 0,0 0,0 0,0 0,-25 0,0 25,0-25,0 0,1 0,-1 0,0 0,0 0,0 0,1 24,24-24,-25 0</inkml:trace>
  <inkml:trace contextRef="#ctx0" brushRef="#br0" timeOffset="403309.068">21407 13047,'0'0,"0"0,0 0,0 0,0 0,0 0,0 0,-25 0,25 0,0 0,0 0,0 0,0 0,0 0,0 0,0 0,0 25,0-25,0 0,0 0,0 0,0 25,0-25,-25 0,25 0,0 25,0-25,0 0,0 24,0-24,0 0,0 25,-25-25,25 0,0 0,0 25</inkml:trace>
  <inkml:trace contextRef="#ctx0" brushRef="#br0" timeOffset="403997.1073">21283 13345,'0'0,"-25"0,25 25,0-25,0 0,0 0,0 25,0-25,-25 0,25 24,0-24,0 0,-25 25,25-25,0 0,0 25,0-25,-24 0,24 25,0-25,0 25,0-25,0 0,0 24,-25-24,25 0,0 25,0-25,0 0,0 25,0-25,0 0,0 0,0 25,0-25,0 0,0 25,0-25,0 0,0 0,0 24,0-24</inkml:trace>
  <inkml:trace contextRef="#ctx0" brushRef="#br0" timeOffset="404193.1186">21109 13816,'0'0,"0"0,0 25,0-25,-25 0,25 0,0 0,0 25,0-25,0 0,0 0,0 0,0 25,0-25,0 0,0 0</inkml:trace>
  <inkml:trace contextRef="#ctx0" brushRef="#br0" timeOffset="404501.1362">21010 14064,'0'25,"0"-25,0 0,0 0,0 25,0-25,0 0,0 0,-25 25,25-25,0 0,0 24,0-24,0 0,0 0,0 25,0-25,0 0,0 0,0 0,0 25,0-25,0 0,0 0,0 25,0-25,0 0</inkml:trace>
  <inkml:trace contextRef="#ctx0" brushRef="#br0" timeOffset="404753.1506">20936 14387,'0'25,"0"-25,-25 0,25 0,0 24,0-24,0 0,0 0,0 25,0-25,0 0,0 0,-25 25,25-25,0 0,0 25,0-25,0 0,-25 25,25-25,0 24,0-24,0 0,-25 25,25-25,0 25,0-25,0 0,-25 25,25-25,0 25</inkml:trace>
  <inkml:trace contextRef="#ctx0" brushRef="#br0" timeOffset="404995.1644">20762 14784,'0'24,"-25"-24,25 0,0 0,0 0,0 0,0 25,0-25,0 0,0 0,0 25,0-25,0 0,0 0,0 25,0-25,0 0,0 0,0 25,-25-25,25 0,0 0,0 24,0-24,0 0,0 0,0 25,0-25,0 0,0 25,-25-25,25 0,0 0,0 25,0-25,-24 0,24 25</inkml:trace>
  <inkml:trace contextRef="#ctx0" brushRef="#br0" timeOffset="405477.192">20588 15156,'0'0,"0"24,0-24,0 0,0 0,0 0,0 0,0 0,0 0,0 0,0 25,0-25,0 0,0 0,0 25,-25-25,25 0,0 25,0-25,0 0,0 25,0-25,0 24,-24-24,24 0,0 25,0-25,0 0,0 25,0-25,-25 0,25 0,0 25,0-25,0 0,0 25,0-25,-25 0,25 0,0 25,0-25,0 0,0 0,-25 24,25-24,0 0,0 0,0 25,0-25,0 0,0 0,0 0,0 0,0 25,0-25,0 0,-25 0,25 0,0 0,0 0,0 0,0 25,0-25,0 0,0 0,0 0,0 0,0 25,0-25,0 0,0 0,0 0,0 24,0-24,0 0,0 0,-24 0,24 25,0-25,0 0,0 0,0 25,0-25,0 0,0 25,-25-25,25 0,0 25,0-25,0 0,0 24,-25-24,25 0,0 0,0 25,0-25,-25 0</inkml:trace>
  <inkml:trace contextRef="#ctx0" brushRef="#br0" timeOffset="405680.2036">20315 15801,'0'0,"0"0,0 0,0 0,0 0,0 24,0-24,-24 0,24 0,0 0,0 25,0-25,0 0,0 0,0 25,0-25,-25 0,25 0,0 25,0-25,0 0,0 0,-25 25,25-25,0 0,0 0,0 24,0-24,0 0,-25 0,25 25,0-25,0 0</inkml:trace>
  <inkml:trace contextRef="#ctx0" brushRef="#br0" timeOffset="406112.2283">20092 16073,'0'25,"0"-25,0 0,0 0,0 0,0 0,0 25,0-25,0 0,0 0,0 0,0 0,0 25,0-25,0 0,0 0,0 25,-25-25,25 0,0 0,0 24,0-24,0 0,-24 0,24 25,0-25,0 0,0 0,-25 25,25-25,0 0,0 0,0 0,-25 25,25-25,0 0,0 0,-25 25,25-25,0 0,0 0,0 0,-25 24,25-24,0 0,0 25,0-25,-24 0,24 0,0 25,0-25,0 0,0 25,-25-25,25 0,0 25,0-25,0 0,0 0,0 0,0 25,0-25,0 0,0 0,-25 0,25 0,0 24,0-24,0 0,0 0,0 0,0 0,0 0,0 0,0 0,0 0,0 0</inkml:trace>
  <inkml:trace contextRef="#ctx0" brushRef="#br0" timeOffset="406329.2407">19794 16570,'0'24,"0"-24,0 25,0-25,0 0,0 25,0-25,-24 25,24 0,0-25,0 24,-25-24,25 25,0-25,0 25,-25-25,25 0,0 25,0-25,0 0,0 0,0 25</inkml:trace>
  <inkml:trace contextRef="#ctx0" brushRef="#br0" timeOffset="409012.3942">19546 17090,'0'0,"0"0,0 0,0 0,0-24,0 24,0 0,0 0,0 0,0 0,0 0,0 0,0 0,0 0,0 0,0 0,-24 24,24-24,0 25,0 0,0 0,-25 0,25-1,-25 1,25 0,-25 25,25-26,-25 1,25 0,-24 0,24 0,0-1,-25-24,25 25,0-25,0 25,0-25,0 0,0 0,0 0,0 0,0 0,0 0,0-25,0 25,0 0,0-25,25 1,-25 24,0-25,24 0,-24 0,0-24,25 24,-25-25,25 25,-25-24,0 24,25 0,-25-24,25 24,-25 25,24-25,-24 0,25 25,-25 0,0 0,0 0,25 0,-25 0,0 25,0 0,25 0,-25-1,0 1,25 0,-25 0,0 24,24-24,-24 25,25-25,-25-1,25 26,-25-25,0 0,25-1,-25 1,25 0,-25-25,0 25,24-25,-24 25,0-25,25 0,-25 25,0-25,0 0,0 0,0 0,0 0,0 0</inkml:trace>
  <inkml:trace contextRef="#ctx0" brushRef="#br0" timeOffset="409169.4032">19447 17438,'0'0,"0"24,0-24,0 0,0 0,0 0,0 0,25 0,-25 0,25 0,-25 0,25-24,-1 24,1 0,0-25,25 25,-26 0,1-25</inkml:trace>
  <inkml:trace contextRef="#ctx0" brushRef="#br0" timeOffset="410233.464">21655 16371,'0'-25,"0"25,0-25,-25 1,25-1,0 25,0-25,0 25,0-25,0 25,0 0,0 0,0 0,0 0,0 0,0 0,0 25,0-25,0 25,0 0,0-25,25 24,-25 1,0 0,0 0,0 0,0 0,0-25,0 24,0 1,0-25,0 0,0 25,0-25,0 0,0 0,0 0,0 0,0 0,0 0,0 0,0-25,0 25,0-25,0 25,0-24,0-1,0 0,0 0,0 0,0 0,0 1,25-1,-25-25,0 25,0 1,24-1,1 0,-25 25,25-25,-25 0,25 25,0-24,-25 24,24 0,1 0,-25 0,25 0,-25 0,0 0,25 24,-25-24,0 25,0-25,0 25,0 0,0 0,-25-25,25 24,-25 1,25-25,-25 25,25 0,-24 0,24-25,-25 24,25-24,0 0,0 25,-25-25,25 0,0 0,0 0,0 0,0 0,0 0,0 0,25 0,-25 0,25 0,-1 0,-24 0,25 0,0 0,0 0,0 0,-1 0,26 0,-25 25,0-25,-25 0,25 25,-1-25,-24 25,25-25,-25 25,0-25,0 24,0-24,0 25,-25-25,1 25,24-25,-25 25,0-25,0 0,0 25,0-25,-24 0,24 0,0 24,0-24,-24 0,24 0,0-24,0 24,1 0</inkml:trace>
  <inkml:trace contextRef="#ctx0" brushRef="#br0" timeOffset="411133.5155">21655 12502,'-25'0,"25"0,-25 0,25 0,-25 0,25 0,-24 0,-1 0,25 0,-25 0,25 0,-25 24,0 1,25-25,-24 25,-1 0,25-25,-25 25,25-1,0-24,0 25,0 0,0-25,0 25,0-25,0 25,25-25,0 24,-25-24,24 0,26 0,-25 0,24 0,-24 0,25 0,-1-24,1 24,0-25,-1 25,1-25</inkml:trace>
  <inkml:trace contextRef="#ctx0" brushRef="#br0" timeOffset="422678.1758">1141 16148,'0'0,"0"0,0 0,0 0,0 0,0 0,0 0,0 0,0 0,0 0,0 0,0 0,0 0,0 0,0 0,0 0,0 0,0 25,0-25,-24 0,24 0,0 0,0 24,0-24,-25 25,25-25,0 25,-25 0,25 0,-25-1,25 1,-25 0,25-25,0 25,-24 0,24 0,-25-25,25 24,0-24,0 0,-25 25,25-25,0 0,0 0,0 0,0 0,0 0,0 0,0 0,0 0,0 0,0-25,0 25,0 0,25-24,-25 24,0-25,0 0,25 0,-25 25,0-25,24 0,-24 1,25-1,-25 25,25-25,-25 0,25 25,-25-25,25 25,-25-24,0 24,24 0,-24 0,0 0,25 0,-25 24,0-24,25 25,-25 0,0 0,0 0,25-25,-25 49,0-24,0 0,0 0,25 0,-25-1,0 1,0 0,0 0,0 0,0-1,0-24,24 25,-24-25,0 25,0-25,0 0,0 0,0 0,0 0</inkml:trace>
  <inkml:trace contextRef="#ctx0" brushRef="#br0" timeOffset="422847.1855">1092 16396,'0'0,"0"0,0 0,0 0,0 0,0 0,0 0,0 0,0 0,0 0,25 0,-25 0,24 0,-24 0,25 25,0-25</inkml:trace>
  <inkml:trace contextRef="#ctx0" brushRef="#br0" timeOffset="423183.2047">1687 16321,'0'0,"0"0,0 0,0-24,0 24,0 0,0 0,-25 0,25 0,0-25,-25 25,25 0,0 0,-24 0,24 0,-25 0,0 25,25-25,-25 0,25 24,-25-24,25 25,-24-25,24 25,0 0,0-25,0 25,0 0,0-1,0-24,0 25,24 0,-24-25,25 25,-25-25,25 25,-25-25,25 24,0-24,-25 0,24 0,1 0,-25 0,25 0,0 0</inkml:trace>
  <inkml:trace contextRef="#ctx0" brushRef="#br0" timeOffset="423711.2349">1811 15925,'0'0,"0"0,0 0,0-25,0 25,0 0,25 0,-25 0,0 0,0 0,25 0,-25-25,25 25,-25 0,24 0,-24 0,25 0,-25 0,0 25,25-25,-25 0,0 25,0-25,0 24,0-24,0 25,0-25,0 25,0 0,-25 0,25-25,-25 24,25-24,-24 25,24 0,-25-25,25 25,-25-25,25 0,0 0,-25 0,25 25,0-25,0 0,0 0,0 0,0 0,0 0,25 0,-25 0,0 0,25 0,-25 0,25 0,-25 0,24 0,1 0,0 0,0 0,-25 0,25 0</inkml:trace>
  <inkml:trace contextRef="#ctx0" brushRef="#br0" timeOffset="424091.2567">2332 16321,'0'0,"-25"0,25 25,0-25,0 0,0 0,0 0,25 0,-25 0,0 0,25 0,-25 0,25 0,-1 0,1 0,0 0,0 0,0 0,-25 0,24 0,1 0,0 0</inkml:trace>
  <inkml:trace contextRef="#ctx0" brushRef="#br0" timeOffset="424275.2672">2332 16495,'0'0,"0"0,0 0,0 25,0-25,25 0,-25 0,25 0,-25 0,24 0,-24 0,25 0,0 0,0 0,0-25,-1 25,1 0</inkml:trace>
  <inkml:trace contextRef="#ctx0" brushRef="#br0" timeOffset="425383.3306">3250 16321,'0'-24,"0"24,0 0,0-25,0 25,0 0,0-25,0 25,0 0,0 0,0 0,0 0,0 0,0 0,0 0,0 0,0 0,0 25,0-25,-25 25,25-1,0-24,-25 25,25 0,0 0,-25 25,25-26,0 1,-24 0,24 0,-25 0,25-25,0 24,0 1,0-25,-25 25,25-25,0 0,0 25,0-25,0 0,0 0,0 0,0 0,0 0,0-25,0 25,25 0,-25-25,0 25,0-25,0 1,25-1,-25 25,24-25,-24-25,0 26,25-1,0 0,-25 0,25 0,-25 0,25 1,-1 24,-24-25,25 25,-25-25,25 25,-25 0,25 0,-25 0,25 0,-25 0,0 25,24-25,-24 25,25-1,-25-24,0 25,25 0,-25 0,0 0,25 0,-25-1,0 1,0 0,25 0,-25 0,0-25,0 24,24 1,-24-25,0 0,0 25,0-25,0 0,0 0,0 0,0 0</inkml:trace>
  <inkml:trace contextRef="#ctx0" brushRef="#br0" timeOffset="425565.341">3225 16495,'0'0,"0"0,0 0,0 0,0 0,0 0,0 0,25 0,-25 0,25 0,-1 0,1 0,-25 0,25 0,0 0,0-25,24 25</inkml:trace>
  <inkml:trace contextRef="#ctx0" brushRef="#br0" timeOffset="426199.3772">3820 16297,'0'0,"0"0,0 0,0 0,0 24,0-24,0 0,0 0,0 25,0-25,0 25,0 0,0-25,0 25,0 0,0-1,0 1,0 0,0-25,0 25,0 0,0-25,0 0,0 24,0-24,0 0,0 0,0 0,0 0,0 0,0 0,0 0,0 0,0 0,0 0,0 0,0-24,0 24,0-25,0 0,0 25,0-25,25 0,-25 1,0-1,0 0,25 0,-25 0,25 25,-25-25,24 1,-24 24,25-25,0 0,-25 25,25 0,0-25,0 25,-25 0,24 0,1 0,0 0,-25 25,0-25,25 0,-25 25,0-25,0 25,0-1,0-24,-25 25,25 0,-25-25,25 25,-25 0,25-25,-24 25,24-1,-25-24,25 0,0 0,0 25,0-25,0 0,0 0,0 0,0 0,0 0,0 0,0 0,0 0,0 0,25-25,-25 25,24 0,-24 0,25 0,0 0,-25 0,25 25,0-25,-25 0,24 0,1 25,-25-25,0 0,25 25,-25-25,0 0,0 25,0-25,0 0,0 24,-25-24,25 0,0 0,-25 25,1-25,24 0,-25 0,25 25,-25-25,0 0,0 0,25 0,-24 0,-1 0,25 0,-25-25,0 25,25 0,-25 0,0-25</inkml:trace>
  <inkml:trace contextRef="#ctx0" brushRef="#br0" timeOffset="426547.3971">4217 15949,'25'0,"-25"0,25-24,-25 24,25 0,-25 0,24-25,-24 25,25 0,0 0,0 0,0 25,-1-25,-24 0,25 0,0 24,-25-24,0 25,0-25,0 25,0 0,0 0,-25-25,25 24,-25 1,1 0,-1 0,0-25,25 25,-25-25,0 24,25-24,0 0,-24 0,24 0,0 25,0-25,0 0,0 0,0 0,24 0,-24 0,0-25,25 25,0 0,-25 0,25 0,0 0,-1 0,1-24,0 24</inkml:trace>
  <inkml:trace contextRef="#ctx0" brushRef="#br0" timeOffset="426851.4145">4986 16346,'0'25,"0"-25,25 0,-25 0,0 0,25 0,0 0,-25 0,24 0,1 0,0 0,0 0,0 0,-1 0,1 0,0 0,0 0,0 0,-25 0,24-25</inkml:trace>
  <inkml:trace contextRef="#ctx0" brushRef="#br0" timeOffset="427075.4273">5160 16148,'0'0,"0"0,0 0,0 0,0 25,0-25,0 0,0 0,0 24,0-24,25 25,-25 0,0 0,0 0,24-1,-24 1,0 0,0-25,0 25,0 0,0 0,0-1,0 1,0-25,0 25,0 0,0-25,0 25</inkml:trace>
  <inkml:trace contextRef="#ctx0" brushRef="#br0" timeOffset="427851.4717">5929 16346,'-25'0,"25"0,0 0,0 0,0 0,-25 0,25 0,0 0,0 0,0 0,0 0,0 0,0 25,0 0,0-25,0 25,0 0,0-1,0 1,0 0,0 0,0-25,0 25,0-1,-25-24,25 0,0 25,0-25,0 0,0 0,0 0,0 0,0 0,0 0,0 0,0 0,0 0,25-25,-25 25,0-24,0 24,25-25,-25 0,0 0,25 0,-25 1,0-1,24-25,1 25,-25 0,25 1,0-1,-25 0,25 25,-1-25,1 25,0-25,0 25,0 0,-25 0,25 0,-1 0,-24 0,25 0,-25 25,0-25,25 0,-25 25,0 0,0-25,-25 25,25-1,-25-24,25 25,-24 0,-1 0,0-25,25 25,-25 0,0-25,25 24,-25-24,25 0,-24 25,24-25,0 0,0 0,0 0,0 0,0 0,24 0,-24 25,25-25,-25 0,25 0,0 0,0 0,0 0,-25 25,24-25,1 0,0 25,0-25,-25 0,25 24,-25-24,0 0,24 0,-24 25,0-25,0 0,0 0,0 25,-24-25,24 0,0 25,-25-25,25 0,-25 0,25 0,-25 25,0-25,1 0,24 0,-25 0,0 0,0 0,0-25,25 25,-25 0</inkml:trace>
  <inkml:trace contextRef="#ctx0" brushRef="#br0" timeOffset="428151.4889">6846 16272,'0'-25,"0"25,0 0,0 0,0-25,0 25,0 0,-24 0,24 0,-25 0,0 0,25 0,-25 25,0-25,1 25,-1-25,0 25,0-1,0 1,1 0,24-25,-25 25,25 0,0 0,0-1,0 1,0 0,0 0,0-25,25 25,-25-1,24-24,1 0,-25 25,25-25,0 0,0 0,-1 0,1 0,0 0,0 0</inkml:trace>
  <inkml:trace contextRef="#ctx0" brushRef="#br0" timeOffset="428499.5088">6896 15949,'25'0,"-25"-24,25 24,-25 0,24 0,-24 0,25 0,0 0,0 0,-25 0,25 0,-1 0,1 0,-25 0,25 24,-25-24,25 25,-25-25,0 25,0-25,0 25,-25 0,25-25,-25 24,25 1,-25 0,25-25,-24 25,-1 0,25-25,0 24,0-24,0 0,0 0,0 25,0-25,0 0,0 0,25 0,-1 0,1 0,0 0,0 0,25 0,-1 0,1 0,-1 0</inkml:trace>
  <inkml:trace contextRef="#ctx0" brushRef="#br0" timeOffset="432770.7531">7987 16495,'0'0,"0"0,0 0,0 0,25 0,0 0,-25 0,25 0,0 0,-1 0,1 0,25-25,-25 25,0 0,-1 0,1 0</inkml:trace>
  <inkml:trace contextRef="#ctx0" brushRef="#br0" timeOffset="432962.7641">7888 16743,'0'0,"0"0,0 25,0-25,0 0,0 0,0 0,25 0,-25 0,25 0,0 0,-1 0,1 0,25 0,-25 0,24 0,-24 0,25 0,-25 0,24 0,-24 0</inkml:trace>
  <inkml:trace contextRef="#ctx0" brushRef="#br0" timeOffset="436098.9435">3151 16818,'0'-25,"0"25,0 0,0 0,0 0,0 0,0 0,0 0,0 0,0 0,0 0,0 0,0 0,0 0,0 0,0 0,0 0,0 0,24 25,-24-25,0 0,0 24,0-24,25 25,-25-25,0 25,0-25,0 25,0-25,25 25,-25-25,0 24,0-24,0 0,0 0,25 0,-25 25,0-25,0 0,0 0,25 0,-25 0,0 0,0 0,24-25,-24 25,0 0,25 0,-25 0,25-24,-25 24,25 0,-25 0,25-25,-25 25,24 0,-24 0,25 0,-25 0,0 0,25 0,-25 0,0 0,25 0,-25 0,0 0,25 0,-25 0,0 25,24-25,-24 0,0 0,0 0,25 24,-25-24,25 0,-25 0,0 0,25 25,-25-25,0 0,25 0,-25 0,0 0,24 0,-24 0,0 0,25 0,-25 0,0 0,25 0,-25 0,25 0,-25-25,0 25,25 0,-25 0,24 0,-24-24,0 24,25 0,-25 0,0 0,25-25,-25 25,0 0,25 0,-25 0,0 0,0 0,0 0,25 0,-25 0,0 0,0 0,0 0,24 0,-24 0,0 0,0 0,0 0,25 0,-25 25,0-25,25 0,-25 0,0 0,0 0,25 0,-25 0,0 0,25 0,-25 0,25-25,-1 25,-24 0,25 0,0-25,0 25,0 0,-25-25,24 25,1 0,-25-25,0 25,25 0,-25 0,0 0,0 0</inkml:trace>
  <inkml:trace contextRef="#ctx0" brushRef="#br0" timeOffset="439575.1423">19844 16520,'0'0,"0"0,0 0,0 0,0 0,0 0,0 0,0 0,0 0,0 0,0 0,0 0,0 25,0-25,0 0,-25 0,25 0,0 25,0-25,0 0,0 24,0-24,-25 0,25 0,0 25,0-25,0 0,0 0,0 25,-24-25,24 0,0 0,0 0,0 0,0 0,0 0,0 0,0 0,0 0,24 0,-24 0,0-25,0 25,25 0,-25 0,0-25,25 25,-25 0,0 0,0 0,0 0,0 0,0 0,0 0,0 0,0 0,0 0,0 25,0-25,0 0,0 0,0 25,-25-25,25 0,0 25</inkml:trace>
  <inkml:trace contextRef="#ctx0" brushRef="#br0" timeOffset="441291.2404">19720 16619,'0'0,"0"0,0 0,0 0,0 0,0 0,0 0,0 0,0 0,0 0,25 0,-25 0,0 0,0 0,0 0,0 0,0 0,0 0,0 0,25 0,-25 0,0 0,0 0,0 0,0 0,24 0,-24 0,0 0,0 0,25 0,-25-25,0 25,0 0,25 0,-25 0,0-24,0 24,0 0,25 0,-25-25,0 25,0 0,0-25,0 25,0 0,0 0,0-25,0 25,0 0,0 0,0 0,0 0,0 0,0 0,0 0,0 0,0 0,0 0,0 0,0 0,0 0,-25 25,25-25,0 0,-25 25,25-25,0 0,-25 25,25-25,0 0,0 0,0 24,-24-24,24 0,0 0,0 0,0 0,0 0,0 0,0 25,0-25,0 0,0 0,0 0,0-25,24 25,-24 0,0 0,0 0,25 0,-25-24,0 24,25 0,-25 0,0-25,0 25,0 0,0 0,0 0,0-25,0 25,0 0,0 0,0 0,0 0,-25 0,25 25,-25-25,25 0,-24 0,24 25,-25-25,25 0,0 0,-25 24,25-24,0 0,0 0,0 25,0-25,0 0,0 0,25 0,-25 0,25 0,-25 0,24 0,-24 0,0 0,25 0,-25 0,25-25,-25 25,0 0,0 0,0 0</inkml:trace>
  <inkml:trace contextRef="#ctx0" brushRef="#br0" timeOffset="442974.3367">23838 16495,'0'0,"0"0,0 0,0 0,0 0,0 0,0 0,0 0,0 0,0 0,0 0,0 0,0 0,0 0,0 0,0 0,0 0,0 0,0 0,0 0,0 0,0 0,0 0,0 0,0 0,0 0,0 0,0 0,0 0,0 0,0 0,0 0,0 0,0 0,0 0,0 0,0 0,0 0,0 0,0 0,0 0,0 0,0 0,0 0,0 0,0 0,0 0,0 0,0 0,0 0,0 0,0 0,0 0,0 0,0 0,0 0,0 0,0 0,0 0,0 0,0 0,0 0,0 0,0 0,0 0,0 0,0 0,0 25,0-25,0 0,0 0,0 0,-25 0,25 25,0-25,0 0,0 25,-25-25,25 24,0-24,0 0,0 25,0-25,0 0,0 25,0-25,0 0,0 25,0-25,0 0,0 0,25 0,-25 0,0 0,0 0,0 0,25 0,-25 0,0-25,24 25,-24 0,25 0,-25-25,0 25,25 0,-25-25,0 25,0 0,25-24,-25 24,0-25,0 25,0-25,0 25,0 0,0 0,0-25,0 25,0 0,0 0,0 0,0 25,0-25,-25 0,25 25,0-25,0 0,-25 25,25-25,0 24,0-24,0 0,-25 25,25-25,0 0,0 25,0-25,0 0,0 25,0-25,0 0,0 0,0 0,0 0,0 0,0 0,0 0,0 0,0 0,0 0,0 0,0 0,25 0,-25 0,0-25,25 25,-25 0,0-25,25 25,-25 0,0-25,0 25,0 0,0-24,0 24,0 0,0 0,0-25,0 25,0 0,0 0,0 0,0 25,-25-25,25 0,0 24,-25-24,25 25,0-25,-25 25,25-25,0 25,0-25,-24 25,24-25,0 0,0 24,0-24,0 0,24 0,-24 0,0 0,0 0,0 0,25 0,-25 0,0 0,0 0,25 0,-25 0,25-24,-25 24,0 0,25-25,-25 25,0 0,0-25,0 25,0 0,0 0,0-25,0 25,0 0,0 0</inkml:trace>
  <inkml:trace contextRef="#ctx0" brushRef="#br0" timeOffset="444030.3971">21680 16321,'24'0,"-24"0,0 0,25 0,-25 0,0 0,0 0,0 0,0 0,0 0,0 0,0 0,0 0,0 0,0 0,0 25,-25-25,25 0,-24 25,-1-25,25 25,-25 0,0-25,0 25,1-1,-1 1,0-25,0 25,0 0,-24-25,24 25,0-1,25 1,-25-25,1 25,-1 0,25-25,0 25,-25-25,25 24,0 1,0-25,25 25,-25-25,25 25,-25-25,24 0,-24 25,25-25,0 24,0-24,0 0,-1 25,26-25,-25 0,0 25,-1-25,1 0,0 25,0-25,0 0,-1 25,1-25,0 0</inkml:trace>
  <inkml:trace contextRef="#ctx0" brushRef="#br0" timeOffset="444723.4368">21704 16768,'0'0,"0"0,0 0,0 0,0 0,0 0,0 0,0 0,0 0,0 0,0 0,0 0,0 0,25 0,-25 0,0 0,25 0,-25 0,25 0,-25 0,25 0,-1 0,1 0,0 0,25 0,-26 0,1 0,25 0,-25 25,24-25,1 0,-25 0,24 0,1 25,0-25,-1 0,1 24,-1-24,-24 0,25 0,-1 0,1 25,0-25,-26 0,26 0,-25 0,0 25,-1-25,1 0,0 0,0 0,0 0,-1 0,1 0,-25 0,25 0,0 0,0 0,-25 0,25 0,-1 0,1 0,0 0,0 0,0 0,-1 0,26 0,-25 0,0 0,-1 0,1 0,0 0,0 25,24-25,-24 0,0 0,0 0,0 0,-1 0,-24 0,25 0,0 0,0 0,0 0,-25 0,24 0,1 0,-25 0,25 0,0 0,-25 0,25-25,-25 25,24 0,1 0,-25 0,25 0,-25 0,0 0,25 0,-25-25,0 25,25 0,-25 0,0 0,0 0,0 0,24-25,-24 25,0 0,0 0,0 0,0 0,0 0,0-24,-24 24</inkml:trace>
  <inkml:trace contextRef="#ctx0" brushRef="#br0" timeOffset="445319.4708">21680 16669,'24'0,"-24"0,0 0,25 0,0 0,-25 0,25 0,0 0,-1 0,26 0,-25 0,24 0,-24 0,25 0,0 0,-1 0,26 0,-26 0,26 0,-1 0,0 0,1 0,-1 25,-24-25,24 0,1 0,-1 24,0-24,1 0,-1 0,-24 25,24-25,-24 0,24 0,-24 0,0 0,-1 0,1 0,-25 0,24 0,-24 0,0 0,0 0,-25 0,24 0,-24 0,0-25,25 25,-25 0,0 0,0 0,0 0,0-24,0 24,-25 0,25 0,-24 0,-1-25,0 25,0 0,-24 0,-1 0</inkml:trace>
  <inkml:trace contextRef="#ctx0" brushRef="#br0" timeOffset="445430.4772">22027 16743,'-75'25,"51"-25,-26 0,0 25,26-25</inkml:trace>
  <inkml:trace contextRef="#ctx0" brushRef="#br0" timeOffset="445666.4907">21704 16818,'0'24,"0"-24,0 0,25 0,-25 0,0 0,25-24,-25 24,25 0,0 0,-1 0,26 0,-25-25,24 25,1 0,0-25,-1 25,26 0,-1-25,1 25,-1-25,25 25,0-24,1 24,-1-25,0 25,0-25,25 25,-24-25,-1 25,0 0,0-25,-24 25,-1 0,-24 0,-1 0,1 0,-1 0,-24-24,0 24,0 0,-25 0,25 0,-25 0,0-25,0 25,24 0,-24 0,0 0,0 0,-24 0</inkml:trace>
  <inkml:trace contextRef="#ctx0" brushRef="#br0" timeOffset="449054.6845">9377 16173,'0'0,"0"0,0 0,0 0,0 0,-25 0,25 0,0 0,0 0,0 0,-25 24,25-24,-25 0,25 25,-25-25,25 25,-25-25,1 25,-1 0,25-25,-25 24,0 1,0 0,25 0,-24 0,-1 24,25-24,0 0,0 0,0 24,0-24,0 0,0 0,0 0,0-1,25 1,-25 0,24-25,-24 25,25-25,0 0,-25 25,25-25,0 0,-25 0,24 0,1 0,0-25,-25 25,25 0,0-25,-25 25,25 0,-25-25,24 25,-24-25,0 1,0 24,0-25,0 25,0-25,0 0,-24 25,24-25,-25 25,0-24,0 24,25 0,-25 0,0 0,1 0,-1 0,0 0,25 0,-25 24,0-24,1 0,24 0,-25 25,25-25,-25 0</inkml:trace>
  <inkml:trace contextRef="#ctx0" brushRef="#br0" timeOffset="449466.7081">9798 16371,'0'0,"0"-25,25 25,-25-25,0 25,0 0,0 0,-25-24,25 24,0 0,0 0,-25 0,25 0,-24 0,24 0,-25 24,25-24,-25 0,25 25,-25-25,25 25,-25-25,25 25,-24 0,24-25,0 25,0-1,0 1,0 0,0-25,0 25,0 0,24-25,-24 24,25 1,-25-25,25 0,0 25,-25-25,25 0,-1 0,1 0,0 0,0 0,0 0,-1 0,1-25,-25 25,25-25,0 25,0 0,-25-24,24 24,-24-25,0 0,0 25,0-25,0 0,0 25,-24-24,24-1,-25 25,0-25,25 25,-25-25,0 25,1 0,24 0,-25-25,0 25</inkml:trace>
  <inkml:trace contextRef="#ctx0" brushRef="#br0" timeOffset="449878.7316">9922 15801,'0'0,"0"-25,0 25,0 0,0 0,0-25,0 25,25 0,-25-25,25 25,-25 0,25-25,-1 25,-24 0,25 0,-25 0,25 0,-25 0,25 0,-25 0,0 0,0 25,0-25,0 25,0 0,0-25,0 25,-25-1,25 1,-25-25,25 25,-25 0,25 0,-24-25,24 24,-25-24,25 25,-25-25,25 0,0 25,0-25,0 0,0 0,0 0,0 0,0 0,0 0,0 0,0 0,25 0,-25 0,25 0,-25 0,24 0,1 0,-25 0,25-25,0 25,0 0</inkml:trace>
  <inkml:trace contextRef="#ctx0" brushRef="#br0" timeOffset="450274.7543">10642 16421,'0'0,"-25"0,25 0,-25 0,25 0,0 0,0 0,0 0,0 0,0 0,0 0,0 0,25 0,-25 0,25 0,-1 0,1 0,0 0,25 0,-26 0,1 0,25 0,-25-25,24 25,-24 0,25 0,-26 0,1 0,-25-25,25 25,0 0</inkml:trace>
  <inkml:trace contextRef="#ctx0" brushRef="#br0" timeOffset="450514.768">10766 16197,'0'0,"0"0,0 0,0 0,0 0,0 0,0 0,0 0,0 0,0 0,0 0,0 25,0-25,0 25,0 0,24 0,-24-25,0 49,0-24,0 0,0 0,0 24,0-24,0 0,0 0,0 24,0-24,0 0,0 0,0 24</inkml:trace>
  <inkml:trace contextRef="#ctx0" brushRef="#br0" timeOffset="452154.8618">6053 16942,'0'0,"0"-25,0 25,0 0,0 0,0 0,0-25,0 25,0 0,0 0,0 0,0 0,0 0,0 0,0 25,24-25,-24 0,0 0,0 25,0-25,25 0,-25 24,0-24,0 25,25-25,-25 0,0 25,0-25,25 0,-25 25,0-25,25 0,-25 0,0 0,25 0,-25 0,0 0,0 0,24 0,-24-25,0 25,25 0,-25 0,25-25,-25 25,0-25,25 25,-25 0,25-24,-25 24,24-25,-24 25,25 0,0 0,-25 0,25-25,-25 25,0 0,25 0,-25 0,24 0,-24 25,0-25,25 0,-25 0,0 0,0 25,25-25,-25 0,0 0,0 0,25 24,-25-24,0 0,0 0,25 0,-25 0,24 25,-24-25,25 0,-25 0,25 0,0 0,0-25,-25 25,24 0,1 0,0-24,0 24,-25 0,25 0,-1-25,1 25,-25 0,25 0,0 0,-25 0,0 0,25 0,-25 0,24 0,-24 0,0 0,0 0,25 0,-25 0,0 25,0-25,0 0,25 0,-25 0,0 0,0 0,0 0,0 0,0 0,0 0</inkml:trace>
  <inkml:trace contextRef="#ctx0" brushRef="#br0" timeOffset="455494.0528">21481 13122,'0'0,"0"0,0 0,0 0,0 0,0 0,0 0,0 0,0 0,0 0,0 0,0 0,0 0,0-25,0 25,0 0,0 0,0 0,0 0,0 0,0 0,0 0,0 0,0 0,0 0,0 0,0 0,0 0,0 0,0 0,0 0,-25 0,25 0,0 25,-24-25,24 0,-25 0,25 0,0 24,0-24,0 0,0 0,0 0,0 0,0 0,0 0,0 0,0 0,25 0,-1-24,-24 24,25 0,0 0,0-25,-25 25,25 0,-1 0,-24 0,0 0,0-25,0 25,0 0,0 0</inkml:trace>
  <inkml:trace contextRef="#ctx0" brushRef="#br0" timeOffset="456847.1302">21060 18083,'0'0,"0"0,0 0,-25 0,25 0,0 0,0 0,25 0,-25 0,24 0,-24 0,25-25,-25 25,25 0,0 0,0 0,-1 0,1 0,0 0,0 0,0 0,-1 0,26 0,-25 0,0-25,-1 25,1 0,-25 0,25 0,0 0,-25 0,0 0,0 0,0 0,0 0,-25 0,25 0,-25 0,0 0,1 0,-1 0,0 0,0-25,0 25,1 0,-1 0,0 0,0 0,0 0,1 0,-1 0,0 0,0 0,0 0,25 0,0 0,-24 0,24 0,0 25,0-25,0 0,0 0,24 0,-24 0,25 0,-25 0,25 0,0 0,0 0,-1 0,-24 0,25 0,0 0,0 0,0 0,-1-25,-24 25,25 0,-25 0,25 0,-25 0,0 0,0 0,0 0,0 0,0 0,-25 25,25-25,0 0,-25 0,25 25,-24-25,24 0,-25 0,25 25,0-25,0 0,0 0,0 0,0 0,0 0,0 0,0 0,25 0,-25 0,24-25,-24 25</inkml:trace>
  <inkml:trace contextRef="#ctx0" brushRef="#br0" timeOffset="458250.2104">23838 16694,'0'0,"0"-25,0 25,0 0,0 0,0 0,0 0,0 0,24 0,-24 0,25 0,0 0,0 0,0 0,-1 0,1 0,0 25,25-25,-25 0,24 0,-24 0,25 24,-26-24,26 0,-25 0,24 25,-24-25,0 0,0 0,0 0,-25 0,0 0</inkml:trace>
  <inkml:trace contextRef="#ctx0" brushRef="#br0" timeOffset="460170.3203">11857 16272,'0'0,"0"0,0 0,0 0,0 0,-25 0,25 0,0 0,0 0,0 0,0 25,0-25,25 24,-25 1,25-25,-25 25,25 0,-1 0,1 0,0-1,0 1,0 25,-1-25,26-1,-25 1,0-25,-25 25,24 0,1 0,-25-25,0 24,0 1,0-25,0 25,0-25,-25 25,25-25,-24 0,-1 25,0-25,-25 0,26 0,-1 0,-25 0,25 0,1 0,-26 0,25-25,0 25,1-25,24 25,-25 0,25-25,-25 25,25-25,0 25,0-24,25-1,-25 25,25-25,-1 25,-24-25,25 0,0 25,0-24,0-1,-1 0,1 25,0-25,0 0,0 1,-1 24,-24-25,25 0,0 25,-25-25,0 25,25-25,-25 25,0-25,0 25,0-24,0 24,0-25,0 0,-25 25,25-25,0 25,-25 0,25-25,-25 25,25 0,-24 0,24 0,-25 0,0 0,25 0,-25 0,0 0,25 0,-24 25,-1-25,25 0,0 0,-25 0,25 25,0-25,0 0</inkml:trace>
  <inkml:trace contextRef="#ctx0" brushRef="#br0" timeOffset="460511.3398">12477 16222,'25'0,"0"0,-25 0,25 0,-25 0,0 0,0-25,0 25,0 0,0 0,0 0,0 0,-25 0,25 0,-25 25,0-25,25 0,-25 25,25 0,-25-25,25 25,-24-1,24 1,0 0,0 0,0 0,0 0,0-1,0 1,0-25,24 25,-24 0,25 0,0-25,0 24,-25-24,25 0,0 25,-1-25,26 0,-25 0,0 0,-1-25,1 25,0 0,0 0,0-24,-1 24,-24-25,25 25,-25-25,25 25,-25-25,0 0,0 25,-25-24,25-1,-25 0,1 25,-1-25,0 0,0 0,0 25</inkml:trace>
  <inkml:trace contextRef="#ctx0" brushRef="#br0" timeOffset="460911.3626">12502 15726,'25'0,"0"-25,-1 25,1 0,0-24,0 24,-25 0,25-25,-1 25,1 0,0 0,0 0,-25 0,25 25,-25-25,0 0,0 24,0 1,0-25,0 25,0 0,0 0,-25-1,25 1,-25 0,25 0,-25 0,25-25,-25 24,1 1,24 0,-25-25,25 25,0-25,0 0,0 0,0 25,0-25,0 0,0 0,0 0,25 0,-25 0,24 0,1 0,0 0,0 0,0 0,-1-25,1 25,0 0,25 0,-26-25,1 25,0 0,0 0,0 0,-1 0,1-25</inkml:trace>
  <inkml:trace contextRef="#ctx0" brushRef="#br0" timeOffset="465324.6151">13643 16495,'0'0,"0"0,0-25,0 25,0 0,0 0,-25 0,25 0,0 0,0 0,0 0,0 0,25 0,-25-24,0 24,25 0,-25 0,25 0,-1 0,-24 0,25 0,0 0,-25 0,25 0,0 0,-25 0,24 0</inkml:trace>
  <inkml:trace contextRef="#ctx0" brushRef="#br0" timeOffset="465509.6257">13618 16619,'0'0,"25"25,-25-25,0 0,25 0,-25 0,25 0,-25 25,24-25,1 0,-25 0,25 0,0 0,0 0,24 0,-24 0,0 0,0 0</inkml:trace>
  <inkml:trace contextRef="#ctx0" brushRef="#br0" timeOffset="466093.6591">14263 16321,'-25'0,"25"0,0 0,0-24,0 24,0 0,0-25,0 25,0 0,0 0,25-25,-25 25,25 0,-25 0,25-25,-25 25,24 0,1 0,0 0,-25 0,25 0,0 0,-1 25,-24-25,25 0,-25 25,0-25,0 25,0-25,0 24,0-24,0 25,0 0,0-25,-25 25,25 0,-24-25,24 25,-25-25,25 24,-25-24,25 25,-25-25,25 0,0 25,-25-25,25 0,0 0,0 0,0 0,0 0,0 0,0 0,0 0,0 0,25 0,-25 0,25 0,-25 0,25 0,0 0,-1 25,-24-25,25 0,0 25,0-25,-25 24,25-24,-25 25,0-25,0 25,0 0,0-25,0 25,0-25,0 24,0-24,-25 25,25-25,-25 0,25 25,-25-25,25 0,-25 0,1 25,-1-25,25 0,-25 0,0 0,0-25,25 25,-24 0,-1 0,25 0,-25-25,0 25,25-25</inkml:trace>
  <inkml:trace contextRef="#ctx0" brushRef="#br0" timeOffset="466537.6845">14883 16247,'25'0,"-25"0,25 0,-25-25,25 25,-25 0,0 0,24 0,-24 0,0 0,0 0,0 0,0 0,0 0,0 0,-24 25,24-25,0 25,-25-25,25 25,-25-1,25 1,0-25,-25 25,25 0,-25 0,25 0,0-1,-24 1,24 0,0 0,0 0,0-1,0 1,24-25,-24 25,25-25,-25 25,25-25,-25 0,25 25,-25-25,25 0,-25 0,24 0,-24 0,0 0,25 0,-25 0,0-25,25 25,-25 0,0 0,0-25,0 25,0-25,0 25,0-25,-25 25,25-24,-25-1,25 25,-24 0,-1-25,0 25,25 0,-25-25,0 25,1 0,24 0,-25 0</inkml:trace>
  <inkml:trace contextRef="#ctx0" brushRef="#br0" timeOffset="466960.7087">15255 16321,'0'0,"0"-24,-25 24,25 0,0 0,0 0,0-25,-24 25,24 0,0 0,0 0,0 0,0 0,-25 0,25 25,0-25,-25 0,25 24,0-24,-25 0,25 25,0 0,0-25,0 25,0 0,0-25,0 25,0-1,0 1,25-25,-25 25,25 0,-25-25,25 25,-1-25,-24 0,25 24,0-24,-25 0,25 0,0 0,-1 0,-24 0,25 0,0-24,-25 24,25 0,-25-25,25 25,-25-25,0 25,24-25,-24 0,0 25,0-24,0-1,0 0,-24 0,24 25,-25-25,0 0,25 1,-25 24,0 0,25-25,-24 25,-1 0,0 0,25 0,-25 0</inkml:trace>
  <inkml:trace contextRef="#ctx0" brushRef="#br0" timeOffset="467364.7318">15702 16247,'0'0,"0"0,0 0,0 0,0 0,0 0,0 0,0 0,0 0,0 0,0 0,0 0,0 0,-25 25,25-25,0 0,0 25,-25-25,25 24,-25 1,25-25,0 25,0 0,-25-25,25 25,0 0,0-1,0-24,0 25,0-25,0 25,25-25,-25 25,0-25,25 0,-25 0,25 25,-25-25,25 0,0 0,-25 0,24-25,1 25,-25 0,25 0,0-25,-25 25,0-25,25 25,-25-25,0 1,0 24,0-25,0 0,0 0,0 0,0 0,0 25,-25-24,0-1,25 0,-25 25,0-25,1 25,-1 0</inkml:trace>
  <inkml:trace contextRef="#ctx0" brushRef="#br0" timeOffset="467708.7514">16049 16371,'0'0,"0"0,0 0,0 0,0 0,0 0,0 0,0 0,0 0,25 0,-25 25,25-25,-25 0,24 0,1 0,-25 0,25 0,0 0,0 0,-1 0,1 0,0 0,-25 0,25 0,0 0,-25 0</inkml:trace>
  <inkml:trace contextRef="#ctx0" brushRef="#br0" timeOffset="467916.7633">16272 16197,'0'0,"0"0,0 0,0 0,0 0,0 0,0 0,0 0,0 0,0 25,0-25,-25 25,25-25,0 25,0 0,0-1,0 1,0 0,0 0,0 0,0 0,0-1,0 1,0 0,0 0,0-25,0 25,25-1,-25-24,0 0,0 25,0-25</inkml:trace>
  <inkml:trace contextRef="#ctx0" brushRef="#br0" timeOffset="468340.7876">16669 16098,'0'0,"0"0,0 0,0 0,0 0,0 0,0 0,0 0,0 0,0 0,0 0,0 0,-25 25,25-25,0 25,-25-25,25 25,-24-1,-1 1,25 0,-25 0,0 0,25-1,-25 1,25 0,-24 0,24 0,0 0,0-25,0 24,0 1,0 0,0-25,0 25,0-25,24 0,-24 25,0-25,25 0,-25 0,25 24,0-24,-25 0,25-24,-25 24,24 0,1-25,-25 25,0 0,25-25,-25 25,0-25,0 0,0 25,0-24,0-1,-25 25,25-25,-25 25,25-25,-24 25,-1 0,0-25,25 25,-25 0</inkml:trace>
  <inkml:trace contextRef="#ctx0" brushRef="#br0" timeOffset="468800.8139">16768 16073,'0'0,"0"0,0 0,0 0,0 0,0 0,0 0,0 0,-24 0,24 25,0-25,0 25,0-25,0 25,0 0,0-25,0 24,0-24,0 25,0-25,24 25,-24-25,0 0,25 0,-25 25,25-25,-25 0,25 0,0 0,-1 0,-24 0,25 0,0 0,-25 0,25-25,0 25,-25 0,24-25,1 25,-25-25,25 25,-25-24,0 24,25 0,-25-25,0 25,25-25,-25 25,0 0,0 0,0 0,0 0,0 0,0 25,0-25,0 25,-25-1,25 1,0-25,-25 25,25 0,0 0,0-1,-25-24,25 25,0 0,0-25,0 25,0 0,0-25,0 25,0-25,0 0,0 24,0-24,0 0,0 0,0 0</inkml:trace>
  <inkml:trace contextRef="#ctx0" brushRef="#br0" timeOffset="469164.8347">17512 16247,'0'0,"0"-25,0 25,0 0,0 0,-24 0,24-25,-25 25,25 0,-25 0,25 0,-25 25,0-25,1 0,24 25,-25-25,0 0,25 25,-25 0,0-25,25 24,0-24,0 25,0 0,0-25,0 25,0-25,0 25,0-25,0 0,25 25,-25-25,0 0,25 0,0 24,-25-24,25 0,-1 0,1 0,-25 0,25-24,0 24,0 0,-25-25,24 25,1 0,-25-25,0 0,25 25,-25-25,0 25,0-25,0 1,0 24,0-25,-25 0,25 25,-25 0,25-25,0 25,-24 0,24 0,-25 0</inkml:trace>
  <inkml:trace contextRef="#ctx0" brushRef="#br0" timeOffset="469536.856">17785 16247,'0'0,"0"0,0 0,0 0,0 0,0 0,-24 0,24 0,0 0,-25 0,25 25,-25-25,0 25,25-25,-25 24,25-24,-25 25,25-25,-24 25,24 0,0-25,0 25,0-25,0 25,0-25,0 24,0-24,0 25,0-25,24 25,-24-25,25 0,0 0,-25 0,25 0,0 0,0 0,-25 0,24 0,1 0,-25 0,25-25,0 25,-25 0,0-25,25 25,-25-24,0-1,24 25,-24-25,0 0,0 0,0 25,0-25,-24 1,24-1,-25 25,0-25,25 25,-25-25,25 25,-25 0</inkml:trace>
  <inkml:trace contextRef="#ctx0" brushRef="#br0" timeOffset="472405.02">2630 17661,'0'0,"0"0,0 0,0 0,0-25,0 25,-25 0,25 0,0 0,0 0,0 0,0 0,0 0,0 0,0 0,0 25,0-25,0 0,0 25,0 0,0-25,-25 24,25 1,0 0,0 0,0 0,0-25,0 24,-25 1,25-25,0 25,0-25,0 25,0-25,0 0,0 0,0 0,0 25,0-25,0 0,0 0,0-25,0 25,0 0,0-25,25 25,-25-25,0 25,0-25,0 1,25-1,-25 0,0 0,25 0,-25 1,0-1,24 0,-24 0,25 25,-25-25,25 1,-25-1,25 25,-25 0,25-25,-25 25,0 0,24 0,-24 0,0 25,25-25,-25 0,0 25,25-1,-25-24,0 25,25 0,-25 0,0 0,0-25,25 24,-25 1,0 0,24 0,-24-25,0 25,25-1,-25-24,0 25,0-25,25 25,-25-25,0 0,0 0,0 25,25-25,-25 0,0 0,0 0,0 0</inkml:trace>
  <inkml:trace contextRef="#ctx0" brushRef="#br0" timeOffset="472930.0501">3547 17562,'0'-25,"0"25,0 0,-24 0,24-25,0 25,-25 0,25 0,0 0,-25 0,25 0,-25 0,25 0,-25 0,1 0,24 25,-25-25,0 0,0 25,25 0,-25-25,25 24,-24 1,-1 0,25-25,0 25,-25 0,25-1,0 1,0-25,0 25,25 0,-25 0,0-25,25 24,-25-24,24 25,-24-25,25 0,0 25,0-25,-25 0,25 0,-1 0,1 0,0 0,0 0,0 0,-25-25,24 25</inkml:trace>
  <inkml:trace contextRef="#ctx0" brushRef="#br0" timeOffset="473541.085">2630 17835,'0'0,"0"0,24 0,-24 0,0 0,0 0,25 0,-25 0,25 0,-25 0,25 0,-25 0,25 0,-1 0,1 0,-25 0,25 0</inkml:trace>
  <inkml:trace contextRef="#ctx0" brushRef="#br0" timeOffset="473877.1042">4292 17711,'0'0,"0"24,0-24,0 0,0 0,0 0,0 0,0 0,24 0,-24 0,25 0,-25 0,25 0,-25 0,25 0,0 0,-1 0,1 0,-25 0,25 0,-25 0,25 0</inkml:trace>
  <inkml:trace contextRef="#ctx0" brushRef="#br0" timeOffset="474060.1147">4292 17859,'0'0,"0"25,0-25,0 0,0 0,0 0,0 0,0 0,24 0,-24 0,25 0,-25-25,25 25,0 0,0 0,24 0,-24-24,0 24,0 0,24 0,-24 0</inkml:trace>
  <inkml:trace contextRef="#ctx0" brushRef="#br0" timeOffset="475928.2216">5259 17934,'0'0,"0"-25,0 25,0 0,0 0,0 0,0 0,0 0,0 0,0 0,0 0,0 0,0 0,0 0,0 25,25-25,-25 25,0-25,25 24,-25-24,24 25,-24-25,25 25,-25 0,25 0,-25-25,25 24,-25-24,25 25,-25-25,0 25,24-25,-24 0,25 0,-25 25,0-25,25 0,-25 0,0-25,0 25,25 0,-25 0,0-25,0 25,0-25,25 25,-25-24,0-1,0 0,0 0,24 25,-24-25,0 1,0-26,0 25,0 0,0 1,0-1,-24-25,24 25,0-24,-25 24,25 0,0-24,0 24,-25 0,25 0,0 0,0 0,0 1,0-1,0 25,-25-25,25 25,0-25,0 25,0 0,0-25,0 25,0 0,0 0,0 0,0 0,0 0,0 0,0 0,0 0,0 0,0 0,0 0,0 0,0 0,0 0,0 0,0 0,25 0,-25 0,0 0,0 0,0 0,0 25,25-25,-25 0,0 0,25 0,-25 0,0 25,24-25,-24 0,0 0,25 0,-25 0,25 0,-25 0,25 0,-25 25,25-25,-1 0,1 0,-25 0,25 0,0 0,0 0,-1 0,1 0,0 0,0 0,0 0,-1 0,1 0,0 0,0 0,0 0,-1 25,1-25,0 0,0 0,0 0,0 0,-1 0,1 0,0 0,0 0,0 0,-1 0,1 0,0 0,0 0,0 0,-1 0,1 0,0 0,0 0,0 0,-1 0,1 0,0 0,0 0,0 0,-1 0,1 0,0 0,0 0,0 0,-1 0,1 0,25 0,-25 0,-1 0,1 0,0 0,0 0,0 0,-1 0,1 0,0 0,0 0,25 0,-26 0,1 24,0-24,0 0,0 0,24 0,-24 0,0 0,0 0,-1 0,1 0,25 0,-25 0,-1 0,1 25,0-25,0 0,0 0,24 0,-24 0,0 0,0 0,-1 0,1 0,25 0,-25 0,-1 0,1 0,0 25,25-25,-26 0,1 0,0 0,25 0,-25 0,-1 0,1 0,0 0,0 0,24 0,-24 0,0 0,0 0,0 0,-1 0,26 0,-25 0,0 0,-1 0,1 0,0 0,25 0,-26 0,1 0,0 0,0 0,24 0,-24 0,0 0,0 0,24 0,-24 0,0 0,0 0,24 0,-24 0,0 0,0 0,24 0,-24 0,0 0,0 0,25 0,-26 0,1 0,0 0,25 0,-26 0,1 0,0 0,0 0,24 0,-24 0,0 0,0 0,0 0,24 0,-24-25,0 25,0 0,-1 0,26 0,-25 0,0 0,24 0,-24-25,0 25,0 0,24 0,-24 0,0 0,0 0,24 0,-24 0,0 0,0-24,0 24,24 0,-24 0,0 0,0 0,-1 0,1 0,0 0,0 0,-25 0,25-25,-1 25,-24 0,25 0,-25 0,25 0,-25 0,0 0,0 0,0 0,0 0,0 0,0 0,0 0,0 0,0 0,0 0,-25 0,25 0</inkml:trace>
  <inkml:trace contextRef="#ctx0" brushRef="#br0" timeOffset="477948.3371">7839 17760,'0'0,"0"0,0-25,0 25,0 0,0 0,0 0,-25 0,25-24,0 24,0 0,0 0,-25 24,25-24,0 0,-25 0,25 25,-25-25,25 25,-24 0,-1-25,25 25,-25-1,25 1,-25 0,25 0,0 0,-25-1,25 1,0-25,0 25,0 0,0 0,25-1,-25-24,0 25,25-25,-25 0,25 25,-25-25,25 0,-25 0,24 0,-24 0,25 0,0-25,-25 25,25 0,0-25,-25 25,24-24,1 24,-25-25,25 0,-25 25,25-25,-25 25,25-25,-25 1,0-1,0 25,0-25,0 0,0 0,0 25,-25-24,0-1,25 0,-25 25,0-25,25 25,-24 0,-1-25,0 25,25 0,-25 0,0 25</inkml:trace>
  <inkml:trace contextRef="#ctx0" brushRef="#br0" timeOffset="478368.3611">8260 17810,'25'0,"-25"0,0 0,0 0,0 0,0 0,-25 0,25 0,0 0,-24 25,24-25,0 0,-25 24,25-24,0 25,0 0,-25-25,25 25,0 0,0-25,0 24,0 1,0-25,0 25,0 0,0-25,0 25,0-25,25 24,-25-24,0 25,25-25,-25 0,24 0,-24 0,25 0,-25 0,25 0,0 0,0-25,-25 25,24 0,1-24,0 24,0-25,-25 25,25-25,-1 0,-24 25,25-25,-25 1,0 24,0-25,0 0,0 25,-25-25,25 0,-24 25,-1-24,0 24,0-25,0 25,1 0</inkml:trace>
  <inkml:trace contextRef="#ctx0" brushRef="#br0" timeOffset="480256.4691">6970 17835,'0'-25,"0"25,0 0,0 0,0-25,0 25,0 0,0 0,0 0,0 0,0 0,-24 0,24 0,0 0,0 0,0 0,0 25,0-25,-25 25,25-25,0 24,0 1,-25 0,25 0,0 0,-25-1,25 1,0 0,0 0,0 0,0-1,0 1,0-25,0 25,25 0,-25-25,0 25,25-25,-25 0,0 24,25-24,-25 0,24 0,1 0,-25 0,25 0,0-24,-25 24,25 0,-1-25,1 25,0-25,-25 25,25-25,0 0,0 1,-25-1,24 25,-24-25,25 0,-25 0,0 1,0-1,0 0,0 25,0-25,-25 0,25 1,-24-1,24 25,-25-25,0 25,0 0,25-25,-25 25,0 0,1 0,-1 0,0 0,-25 25,26-25</inkml:trace>
  <inkml:trace contextRef="#ctx0" brushRef="#br0" timeOffset="481913.5639">6077 17934,'0'0,"25"-25,-25 25,0-25,0 25,0 0,0 0,0 0,0-25,0 25,0 0,0 0,0 0,0 25,0-25,0 0,0 0,0 0,0 0,0 25,0-25,0 25,0 0,0-1,0-24,0 25,0 0,0 0,0 0,0-1,0 1,0 0,0-25,0 25,0 0,0-25,0 24,0-24,0 0,0 25,0-25,0 0,0 0</inkml:trace>
  <inkml:trace contextRef="#ctx0" brushRef="#br0" timeOffset="482324.5874">6499 17959,'25'-25,"-25"25,0 0,0 0,0 0,0 0,0 0,0 0,0 0,0 0,0 0,-25 0,25 25,0-25,0 0,-25 0,25 24,-24 1,24-25,0 25,-25-25,25 25,-25 0,25-25,0 24,0 1,0-25,0 25,0-25,0 25,0-25,0 25,0-25,0 0,0 24,25-24,-25 0,0 0,25 0,-25 0,24 0,-24 0,25 0,0 0,-25 0,25 0,0 0,-25-24,24 24,1 0,-25-25,25 25,0-25,0 0,-25 25,24-25,1 1,-25-1,25 0,-25 25,0-25,0 0,0 1,0 24,0-25,-25 25,25-25,-25 25,1 0,-1 0,0 0,0 25</inkml:trace>
  <inkml:trace contextRef="#ctx0" brushRef="#br0" timeOffset="485450.7662">12130 17487,'0'0,"0"0,0 0,0 0,0 25,0-25,0 0,0 0,0 0,25 0,-25 0,24 0,1 0,0 0,0 0,0 0,-1 0,1 0,25 0,-25 0,-1 0,1 0,0 0,0 25,0-25,-25 0,25 0,-25 0,24 0,-24 0,0 0,0 0</inkml:trace>
  <inkml:trace contextRef="#ctx0" brushRef="#br0" timeOffset="485634.7767">12179 17735,'0'0,"-24"0,24 0,0 0,0 0,0 0,24 0,-24 0,0 0,25 0,0 0,0 0,0 0,24 0,-24 0,25 0,-26 0,26 0,0 0,-1 0,-24 0,25 0,-1 0,-24 0,25 0</inkml:trace>
  <inkml:trace contextRef="#ctx0" brushRef="#br0" timeOffset="486934.8511">7640 18281,'-25'0,"25"0,-24 0,24 0,0 0,-25 0,25 0,0 0,0 0,0 0,0 0,0 0,0 0,0 25,25-25,-25 0,24 0,1 0,0 0,0 0,0 0,-1 0,26 0,0 0,-26-25,26 25,0 0,-1 0,1-25,-1 25,1 0,0-25,-25 25,24 0,-24 0,0 0,0 0,-1 0,1 0,-25 0,0 0</inkml:trace>
  <inkml:trace contextRef="#ctx0" brushRef="#br0" timeOffset="487577.8879">6400 18479,'0'0,"0"0,0 0,0 0,0 0,0 0,0 0,0 0,0 0,0 0,0 0,25 0,-25 0,25-24,-1 24,1 0,0 0,0 0,0 0,24-25,-24 25,25 0,-1 0,-24 0,25-25,-1 25,1 0,-1 0,-24 0,25 0,-25 0,24-25,-24 25,0 0,0 0,0 0,-25 0,24 0,-24 0,0 0,0 0,0 0,0 0,0 0,0 0,0 0,0 0,0 0,0 0,0 0,0 0,0 0</inkml:trace>
  <inkml:trace contextRef="#ctx0" brushRef="#br0" timeOffset="488658.9497">14065 17537,'0'0,"0"0,-25 0,25-25,0 25,-25 0,25 0,0 0,0 25,0-25,0 0,0 25,0 0,0-25,0 24,0 1,0 0,0 0,0 0,0-1,25 1,-25 0,0 25,0-26,0 1,25 0,-25 0,0 0,0-1,0 1,0 0,0-25,24 25,-24 0,0-25,0 24,0-24,0 25,0-25,0 0,0 0,0 25,0-25,0 0,0 0,0 0</inkml:trace>
  <inkml:trace contextRef="#ctx0" brushRef="#br0" timeOffset="489137.9771">14511 17760,'0'0,"0"0,0-25,25 25,-25 0,0 0,0-24,0 24,0 0,0 0,0 0,0 0,-25 0,25 0,0 0,0 0,0 0,-25 0,25 24,-25-24,25 0,-24 25,-1-25,25 25,-25 0,25-25,-25 25,25-1,-25 1,25-25,0 25,0 0,0 0,0-25,0 24,0 1,0-25,0 25,25 0,-25-25,25 0,-25 25,25-25,0 0,-25 0,24 0,1 0,0 0,-25 0,25 0,0 0,0-25,-1 25,1-25,0 25,0-25,0 25,-1-25,1 1,-25 24,25-25,0 0,-25 0,25 25,-25-25,0 1,0-1,0 0,-25 25,25-25,-25 25,0-25,0 25,25-24,-24 24,-1 0,0 0,0 0,0 0,1 24</inkml:trace>
  <inkml:trace contextRef="#ctx0" brushRef="#br0" timeOffset="489570.0018">15181 17711,'0'0,"0"0,0 0,0-25,-25 25,25 0,0 0,0 0,-25 0,25 0,0 0,-25 25,25-25,-24 24,24-24,-25 25,25 0,-25-25,25 25,0 0,-25-1,25 1,0 0,0 0,0-25,0 25,0-1,0 1,0 0,0 0,0-25,25 25,-25-1,25-24,0 25,-25-25,24 0,1 25,25-25,-25 0,-1 0,1 0,25 0,-25-25,-1 25,26 0,-25-25,0 25,24-24,-24-1,0 25,0-25,-25 0,24 0,-24 25,25-24,-25-1,0 0,-25 0,25 0,-24 1,-1 24,0-25,25 0,-50 25,26 0,-1-25,0 25,0 0,0 0,1 0</inkml:trace>
  <inkml:trace contextRef="#ctx0" brushRef="#br0" timeOffset="490191.0373">15851 17810,'0'0,"0"0,0 0,0 0,0 0,0 0,0 0,0 0,0 25,0-25,0 24,0-24,0 25,0 0,0 0,0 0,0-25,0 24,0 1,0-25,0 25,0 0,0-25,0 0,0 25,0-25,0 0,0 0,0 0,0 0,0 0,0 0,0 0,0-25,0 25,0 0,0-25,0 0,0 25,24-25,-24 1,0-1,0 0,25 0,-25 0,0 25,25-24,-25-1,25 25,-25-25,25 25,-25 0,24-25,-24 25,25 0,-25 0,25 0,-25 25,25-25,-25 0,25 25,-1-25,-24 25,0-25,25 24,-25 1,0-25,25 25,-25 0,0-25,0 25,0-25,0 24,0-24,0 25,0-25,0 0,0 0,0 25,0-25,0 0,0 0,0 0,0 0,0-25,0 25,0 0,0-25,0 25,0-24,25-1,-25 25,0-25,25 0,-25 0,24 25,-24-24,25 24,0-25,-25 25,25-25,-25 25,25 0,-1 0,1 25,-25-25,25 25,0-25,0 24,-1-24,-24 25,25 0,-25 0,25-25,-25 25,0-1,0 1,0 0,0 0</inkml:trace>
  <inkml:trace contextRef="#ctx0" brushRef="#br0" timeOffset="490652.0637">14238 18479,'-49'25,"-26"-25,26 0,-1 0,0 0,26 0,-1 0,0 0,0 0,25 0,0 0,0 0,25 0,-25 0,25 0,0 0,24 0,1 0,-1 0,1 0,24 0,1 0,-1 0,1 0,-1 0,25 0,1 0,-1 0,0 0,0 0,0 0,25-25,-24 25,24 0,-25 0,25 0,0 0,-25 0,25 0,-25-24,1 24,-1 0,0 0,0 0,-24 0,-1 0,1-25,-1 25,-24 0,-1 0,1 0,-25 0,-1 0,1 0,0 0,-25 0,0 0,0 0,25 0,-25 0,0 0,0 0,0 0,0 0,0 0,0 0,0 0,0 0,0 0,0 0,0 0,-25 0</inkml:trace>
  <inkml:trace contextRef="#ctx0" brushRef="#br0" timeOffset="494296.2722">16619 17438,'25'0,"0"0,-25 0,25-25,0 25,-25 0,25 0,-1 0,-24-25,25 25,-25 0,25 0,-25 0,0 0,25-25,-25 25,0 0,0 0,0-25,0 25,0 0,0-24,-25 24,25 0,0-25,-25 25,25 0,-25-25,1 25,24-25,-25 25,0 0,0-25,0 25,-24-24,24 24,-25 0,25-25,-24 25,-1-25,1 25,-1-25,0 0,-24 25,24-24,-24 24,24-25,-24 25,0-25,24 0,-24 25,-1-25,1 1,24 24,-24-25,-1 0,26 25,-1-25,-24 25,24-25,0 25,1 0,-1-24,1 24,-1 0,0 0,1 0,-1 0,25-25,-24 25,24 0,-25 25,26-25,-26 0,25 0,-25 24,26-24,-26 0,25 25,-24-25,24 25,-25-25,25 25,1-25,-26 25,25-1,-24 1,24-25,0 25,0 0,-24 0,24-25,0 24,0 1,0 0,1 0,-1 0,0-1,0 1,0 0,25 0,-24 0,-1-1,0 1,25 25,-25-25,0-1,25 1,0 0,-24 25,24-25,0-1,0 26,0-25,0 24,0-24,0 25,0-25,24-1,-24 26,25-25,-25 24,25-24,0 25,0-25,-25-1,49 1,-24 25,0-50,0 25,24-1,-24 1,25 0,-1 0,1-25,-1 25,1-25,0 24,24 1,-24-25,24 25,-24-25,24 0,1 25,-1-25,0 25,1-25,-1 24,1-24,-1 0,0 25,1-25,-1 0,1 0,-1 25,0-25,26 0,-26 0,1 0,-1 0,0 0,1 0,-1-25,-24 25,24 0,1-25,-1 25,0-24,-24 24,24-25,1 0,-26 0,26 0,-25 25,24-24,-24-1,-1 0,1 0,-1 0,-24 1,25-26,-25 25,-1 0,1 1,-25-1,25-25,-25 25,25-24,-25 24,0-25,0 26,-25-26,25 0,-25 1,0-1,1 25,-26-24,0-26,1 26,-26-1,26 0,-50 26,24-26,-24 0,0 26,-25-1,0 0,-25 25,0-25,0 25,-25 25</inkml:trace>
  <inkml:trace contextRef="#ctx0" brushRef="#br0" timeOffset="496147.378">6003 15032,'0'0,"-25"-25,25 25,-25 0,25 0,0-25,0 25,-24 0,24 0,0 0,0 0,0 0,0 0,0 0,0 25,0 0,0-1,0 1,24 0,-24 25,0-26,0 26,25-25,-25 24,0-24,25 0,-25 0,25 0,-25 0,25-1,-1-24,1 25,0-25,0 0,25 0,-1-25,1 1,-1 24,26-50,-1 25,25-25,-24 26,24-26,25 0,-25-24,25 24,0-24,0 0,25 24,0-24,-25-1,25 1,0 24,0-24,-25 24,0 1,0-26,-25 50,0-24,0-1,-24 25,-26 0,26 25,-51 0,26 0,-25 0,0 0,-1 0,-24 25,25-25,-25 25</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05:49.932"/>
    </inkml:context>
    <inkml:brush xml:id="br0">
      <inkml:brushProperty name="width" value="0.05292" units="cm"/>
      <inkml:brushProperty name="height" value="0.05292" units="cm"/>
      <inkml:brushProperty name="color" value="#FF0000"/>
    </inkml:brush>
  </inkml:definitions>
  <inkml:trace contextRef="#ctx0" brushRef="#br0">13717 8086,'0'-24,"-24"24,24 0,0 0,0-25,0 25,0 0,0 0,0 0,0-25,0 25,0 0,0 0,0 0,0 0,0 0,0 0,0 0,0 0,0 0,0 0,0 0,0 0,0 0,0 25,0-25,0 0,0 0,0 25,0-25,0 24,0-24,0 25,0 0,0-25,0 25,0 0,0-1,0 1,24-25,-24 25,0 0,0 0,0-1,0 1,0-25,0 25,0 0,0 0,0-1,0-24,0 25,25 0,-25 0,0-25,0 25,0-1,0 1,0 0,0-25,0 25,0 0,0-1,0-24,25 25,-25 0,0 0,0 0,0-25,0 24,0 1,0-25,0 25,0 0,0 0,0-25,0 24,0 1,0-25,0 25,0 0,0-25,0 25,0 0,0-25,0 24,0 1,0-25,0 25,0-25,0 25,0-25,0 25,0-1,25-24,-25 25,0-25,0 25,0-25,0 25,0 0,0-25,0 24,0 1,0-25,0 25,0-25,0 25,0-25,25 25,-25-1,0-24,0 25,0-25,0 25,0-25,0 25,0-25,0 0,24 25,-24-25,0 24,0-24,0 25,0-25,0 25,0-25,0 25,0-25,0 25,0-25,0 24,0-24,0 25,0 0,0-25,0 25,0-25,0 25,25-1,-25-24,0 25,0-25,0 25,0-25,0 25,0-25,0 25,0-25,0 24,0-24,0 25,0-25,0 25,0-25,0 25,0-25,0 25,0 0,0-25,0 24,0 1,0-25,0 25,0 0,0 0,0-25,0 24,0 1,0 0,0 0,0 0,0-25,0 24,0 1,0 0,25 0,-25-25,0 25,0-1,0-24,0 25,25 0,-25-25,0 25,0 0,0-25,0 24,25 1,-25 0,0-25,0 25,0 0,0-25,0 24,0 1,0-25,0 25,0-25,24 25,-24 0,0-25,0 24,0 1,0-25,0 25,0 0,0-25,0 25,0-1,0 1,0-25,0 25,0 0,0-25,0 25,0-1,0 1,25-25,-25 25,0 0,0 0,0-25,0 25,0-1,0-24,0 25,0 0,0-25,0 25,0-25,0 25,0-25,0 0,0 24,0-24,0 0,0 0,0 0,0 0,0 0,0 0,0 0,0 0,0 0,0-24,0 24,0 0,0-25</inkml:trace>
  <inkml:trace contextRef="#ctx0" brushRef="#br0" timeOffset="275.0157">13693 11013,'0'0,"0"0,0 0,0 0,0 0,0 25,0-25,0 0,0 0,0 25,0-25,24 25,-24-25,25 24,-25 1,25-25,0 25,-25 0,25 0,-1-25,-24 25,25-1,-25-24,25 25,0-25,-25 25,25-25,-25 25,24-25,1 0,-25 0,25 25,-25-25</inkml:trace>
  <inkml:trace contextRef="#ctx0" brushRef="#br0" timeOffset="504.0288">14362 10914,'0'0,"0"0,0 0,0-25,0 25,-25 0,25 0,0 0,-24 0,24 25,0-25,-25 25,25-25,-25 25,25-1,-25 1,0 0,25 25,-24-26,-1 1,25 0,-25 0,0 0,25 0,-25-1,25-24,-24 25,24-25,0 25,0-25</inkml:trace>
  <inkml:trace contextRef="#ctx0" brushRef="#br0" timeOffset="1095.0626">12353 9351,'0'-24,"-25"-1,25 0,-25 25,25-25,-24 0,24 25,0-24,0 24,0 0,0 0,0 0,0 24,0-24,24 25,-24 0,25 25,0-26,0 26,0 0,-25-26,24 26,1-25,-25 24,25-24,-25 0,0 0,25 0,-25-1,0-24,25 25,-25-25,0 0,0 0,0 0</inkml:trace>
  <inkml:trace contextRef="#ctx0" brushRef="#br0" timeOffset="1736.0993">12725 9227,'0'0,"0"-24,0 24,0 0,0 0,-25 0,25 0,-24 0,24 24,-25-24,25 25,-25 0,25 0,-25 24,25-24,0 0,0 25,0-26,0 26,25-25,-25 0,25-1,-25-24,25 25,-1-25,-24 0,25 25,0-25,0 0,0 0,-1-25,-24 25,25 0,0-25,0 25,0-24,-1-1,1 0,-25 0,25 25,0-25,-25 1,0-26,0 25,0 0,0 1,-25-1,25 25,-25-25,0 0,1 25,-1-25,0 25,0 0,0 0,1 0,-1 0,0 0,25 0,-25 0,25 0,0 0,0 0,0 0,0-24,0 24,0 0,25-25,-25 25,25-25,0 25,-1-25,1 25,0-25,0 25,0 0,-1-24,1 24,0 0,0 0,0 0,-25 0,24 24,-24-24,25 0,-25 25,25-25,-25 25,0 0,25 0,-25-1,0 1,0 0,25-25,-25 25,0 0,24-1,-24 1,25-25,-25 25,0-25,25 25,-25-25,25 0,0 0,-25 0,24 0,-24 0,25-25,0 25,-25 0,25-25,0 25,-1-25,-24 1,25 24,-25-25,25 0,-25 0,0 25,0-25,0 1,-25-1,25 0,-25 0,1 0,-1 1,-25 24,1-25,24 25,-25-25,1 25,-1 0,0 25</inkml:trace>
  <inkml:trace contextRef="#ctx0" brushRef="#br0" timeOffset="3006.1719">15206 3721,'-25'25,"25"-25,-25 0,25 0,0 0,0 0,0 0,0 0,0 0,25 24,0-24,-1 0,1 0,0 0,25 0,-1 0,1 0,-1 0,26 0,-26 0,26 0,-1 0,1 25,-1-25,25 0,-24 0,-1 0,1 0,-1 0,0-25,-24 25,24 0,-24 0,0 0,-1 0,1 0,-25 0</inkml:trace>
  <inkml:trace contextRef="#ctx0" brushRef="#br0" timeOffset="3538.2024">18157 3746,'-24'0,"-1"0,0 0,-25 0,26-25,-1 25,0 0,0 0,25 0,-25 0,25 0,-24 0,24 0,0 0,0 0,0 0,0 25,24-25,-24 0,25 0,0 0,0 0,24 0,1 0,-25 0,49-25,-24 25,24 0,-24 0,49-25,-25 25,1 0,24-25,0 25,1 0,-1-25,0 25,0 0,0-25,1 25,-26 0,25-24,0 24,-24 0,-1 0,1-25,-1 25,-24 0,-1 0,1 0,-25 0,0 0,-1 0,1 0,0 0,-25 0,0 0,0 0,0 0,0 0,0 0,0 0,0 0,0 0,0 0,0 0,0 0</inkml:trace>
  <inkml:trace contextRef="#ctx0" brushRef="#br0" timeOffset="5929.3391">13668 11088,'0'0,"0"0,0 0,0 0,-25 0,25 0,0 0,0 0,0 0,0 0,0 0,0 0,0 24,0-24,25 0,-25 0,25 25,-25 0,24-25,-24 25,25 0,-25 0,25-1,0 1,-25 0,25-25,-25 25,24 0,-24-1,25-24,-25 25,0 0,25-25,-25 25,25-25,-25 0</inkml:trace>
  <inkml:trace contextRef="#ctx0" brushRef="#br0" timeOffset="6238.3568">14313 11013,'0'0,"0"0,0-25,0 25,0 0,24-24,-24 24,0 0,0-25,0 25,0 0,0 0,0 0,0 0,0 0,0 0,0 0,0 0,0 0,0 0,0 25,-24-25,24 24,-25-24,25 25,-25 0,0 25,0-26,1 1,-1 25,0-25,0 0,0-1,1 26,-1-25,25 0,-25-1,0-24,25 25</inkml:trace>
  <inkml:trace contextRef="#ctx0" brushRef="#br0" timeOffset="9609.5496">13941 11485,'0'0,"0"0,0 0,0 0,0 0,0 0,0 0,0 0,0 0,24 0,-24 0,0 0,0 0,0 0,25 0,-25 0,0 0,0 0,0 0,0 0,25 0,-25 0,25 0,-25 0,0 0,25 0,-25 0,24 0,1 0,-25 0,25 0,0 0,-25 0,25 0,-1 0,1-25,0 25,0 0,0 0,-1 0,1 0,0-25,0 25,0 0,-1 0,1 0,0 0,0 0,0 0,0-25,-1 25,1 0,0 0,0 0,24 0,-24 0,0 0,0-25,0 25,-1 0,1 0,25 0,-25 0,-1-24,1 24,25 0,-25 0,-1 0,1-25,25 25,-25 0,-1 0,1 0,25 0,-25-25,-1 25,1 0,0 0,0 0,24 0,-24-25,0 25,0 0,0 0,24 0,-24 0,0 0,25 0,-26-25,26 25,-25 0,24 0,-24 0,25 0,-25 0,24-24,-24 24,0 0,24 0,-24 0,25 0,-25 0,-1-25,26 25,-25 0,24 0,-24 0,0 0,25 0,-26 0,26 0,-25 0,0-25,24 25,-24 0,25 0,-25 0,24 0,-24 0,0 0,24 0,-24 0,25 0,-25 0,-1 0,26 0,-25 0,0 0,-1 0,26 0,-25 0,0 0,-1 0,26 0,-25-25,0 25,24 0,-24 0,0 0,24 0,-24 0,25 0,-25 0,-1 0,26 0,-25 0,25 0,-26 0,1 0,25 0,-25 0,-1 0,26 0,-25 0,0 0,-1 0,26 0,-25 0,0 0,-1 0,26 0,-25 0,0 0,-1 0,26 0,-25 0,0 0,-1 0,26 0,-25 0,0 0,-1 0,1 0,0 0,0 0,0 0,-1 0,1 0,0 0,0 0,0 0,-1 0,1 0,0 0,-25 0,25 0,0 25,0-25,-1 0,1 0,-25 0,25 0,0 0,0 0,-1 0,-24 0,25 0,0 0,-25 0,25 0,-25 0,25 0,-25 0,24 0,-24-25,25 25,-25 0,25 0,-25 0,25 0,-25 0,25 0,-25 0,0 0,24 0,-24 0,0 0,0 0,0 0,0 0,0 0,0 0,0 0,0 0,0 0,0 0,0 0,0 0</inkml:trace>
  <inkml:trace contextRef="#ctx0" brushRef="#br0" timeOffset="9949.5691">19050 10840,'0'24,"0"-24,0 0,0 0,0 25,0-25,0 0,0 0,25 25,-25-25,25 25,-25-25,25 0,0 25,-1-25,1 24,0-24,0 25,0-25,-1 0,1 25,0-25,0 25,0-25,-1 25,1-25,-25 24,25 1,-25-25,0 25,0-25,0 25,0 0,0-25,-25 25,0-1,1 1,-1-25,0 25,-25 0,26-25</inkml:trace>
  <inkml:trace contextRef="#ctx0" brushRef="#br0" timeOffset="10679.6108">16719 11807,'-25'0,"0"0,25-25,-25 25,25-25,0 25,0-24,0 24,0 0,0-25,25 25,-25-25,25 25,0 0,0-25,-1 25,1 0,0 0,25 0,-26 0,26 0,-25 0,24 25,-24-25,0 25,-25-25,25 25,0-1,-25 1,0 0,0 0,-25 0,25-1,-25 1,0 0,0 0,1 0,-26-1,25 1,-24 0,24 0,-25 0,25-25,1 24,-1-24,0 0,0 0,25 0,-25 0,25 0,-25 0,25-24,0 24,0-25,0 25,25-25,-25 25,25 0,-25-25,25 25,0 0,0 0,-1 0,1 0,0 0,25 0,-26 0,1 25,0-25,0 0,0 0,-1 25,1-25,0 0,0 25,0-25,-1 0,-24 0,25 0</inkml:trace>
  <inkml:trace contextRef="#ctx0" brushRef="#br0" timeOffset="11173.6391">17488 11733,'24'-25,"-24"0,0 25,0 0,-24-25,24 25,-25 0,25 0,-25 0,0 0,25 25,-25-25,1 25,24 0,-25-1,25 1,-25 0,25 0,0 0,0-1,0 1,0 0,25-25,-25 25,25 0,-1-25,-24 0,25 24,0-24,0 0,0 0,-25 0,24 0,1 0,0-24,0 24,-25 0,25-25,-25 25,24-25,-24 25,25-25,-25 0,0 25,25-24,-25-1,0 0,0 25,25-25,-25 0,0 25,25-24,-25 24,0 0,0 0,25 0,-25 0,0 0,24 0,-24 0,0 24,0-24,0 25,0 0,0-25,25 25,-25 0,0-1,0 1,0-25,0 25,25 0,-25-25,0 25,25-25,-25 0,25 24,-25-24,24 0,1 0,-25 0,25 0,0-24,0 24,-1 0,1-25,-25 25,25-25,0 0,0 25,-25-25,24 1,-24-1,0 0,0 0,-24 0,-1 1,0-1,0 0,-24 25,24-25,-50 25</inkml:trace>
  <inkml:trace contextRef="#ctx0" brushRef="#br0" timeOffset="12493.7146">10021 4986,'-24'-25,"24"25,-25 0,0 0,25 0,-25-25,25 25,0 0,0 0,0 0,0 0,0 0,0 0,0 25,25-25,-25 0,25 0,24 0,-24 25,25-25,24 0,-24 0,24 0,1 0,24 0,-25 0,26 0,-1 0,0 0,0 0,0 0,1 0,24 0,-25 0,25 0,-25 0,25-25,0 25,-25 0,25 0,-24-25,24 25,-25 0,25 0,-25-25,0 25,-24 0,24 0,-25 0,1-24,-26 24,1 0,0 0,-1 0,-24 0,0 0,0 0,-25 0,24 0,-24 0,0 0,0 0,0 0,0 0,0 0,0 0,0 0,-24 0</inkml:trace>
  <inkml:trace contextRef="#ctx0" brushRef="#br0" timeOffset="12828.7338">12080 5060,'0'25,"-25"-25,25 0,0 0,25 0,-25 0,25 0,25-25,-26 25,26 0,0 0,24 0,-24 0,24 0,25 0,-24-25,24 25,-25 0,26-24,-1 24,0 0,0 0,25-25,-25 25,1 0,-1 0,0-25,0 25,1 0,-26 0,0 0,26 0,-26 0,-24 0,24 0,-24 0,-1 0,-24 0,0 0,0 0,0 0,-25 0,24 0,-24 0,0 0,0 0,0 0,0 0</inkml:trace>
  <inkml:trace contextRef="#ctx0" brushRef="#br0" timeOffset="19660.1245">19472 11137,'0'0,"0"0,0 0,0 0,0 0,0-25,0 25,0 0,0 0,0 0,0 0,0 0,0 0,0 0,0 0,0 0,0 0,0 0,0 0,0 0,0 0,0 25,0-25,0 0,0 25,0-25,0 25,0 0,0-25,0 25,0-1,0 1,0 25,0-25,0-1,25 26,-25-25,0 24,0-24,0 25,0-1,0-24,25 25,-25-1,0 1,0 0,0-1,0-24,24 25,-24-1,0 1,0-25,25 24,-25 1,0-25,0 24,0 1,25 0,-25-26,0 26,0 0,0-1,25 1,-25-1,0 1,0 0,0-1,0 1,0-1,0 1,0 0,25-1,-25 1,0-1,0 26,0-25,0-1,0 1,0-1,0 1,0 0,0-1,24 1,-24-1,0 1,0 0,0-1,0 1,0-1,0 1,0 0,0 24,0-24,0-1,0 1,0-1,0 1,0 0,0-1,0 1,0 0,0-1,-24 1,24-1,0 1,-25 0,25-1,-25 1,25-1,-25 1,25 0,-25-1,25 1,-24-1,24 1,0 0,-25-1,25-24,0 25,0-1,0-24,0 25,0-25,0 24,0-24,0 25,0-26,0 26,0-25,25 24,-25-24,0 0,24 25,-24-26,0 1,0 0,25 0,-25 0,0-1,25 1,-25 0,0 0,0 0,0-1,0 1,25-25,-25 25,0-25,0 25,0 0,0-25,0 0,0 24,0-24,0 25,0-25,0 25,0-25,0 0,0 25,0-25,0 0,-25 25,25-25,0 0,0 0,0 0,0 0,0 0,0 0,0 0,0 0,0 0</inkml:trace>
  <inkml:trace contextRef="#ctx0" brushRef="#br0" timeOffset="19928.1398">19100 15999,'0'0,"0"0,0 0,25 25,-25-25,25 0,-1 25,-24-25,25 24,0-24,0 25,0 0,-1 0,1-25,0 25,0-1,0 1,-1-25,1 25,0 0,-25-25,25 25,-25-25,25 24,-25-24,0 0,24 0,-24 0,0 0,0 0,25 0,-25-24,0 24,25-25</inkml:trace>
  <inkml:trace contextRef="#ctx0" brushRef="#br0" timeOffset="20115.1505">19720 15999,'0'-25,"25"25,-25-25,25 25,-25 0,0-24,0 24,0 0,0 0,0 0,0 0,0 0,0 24,0-24,0 25,0 0,0 0,-25 0,25-1,-25 26,25-25,-25 0,0-1,25 26,-24-25,-1 0,25-1,-25 1,25-25,-25 25,25 0,-25-25,25 0</inkml:trace>
  <inkml:trace contextRef="#ctx0" brushRef="#br0" timeOffset="20688.1833">20241 13940,'0'-25,"0"25,0 0,-25 0,25-24,0 24,-25 0,1 0,24 24,-25-24,0 25,25-25,-25 25,25 0,0 0,0-1,0 26,0-25,25 0,0-1,0 1,-1 0,1 0,0 0,25-1,-26-24,1 25,0 0,0-25,0 25,-1 0,1-25,-25 25,25-25,-25 24,0-24,0 25,0-25,-25 0,25 25,-25-25,1 25,-1-25,-25 0,25 0,-24 0,24 0</inkml:trace>
  <inkml:trace contextRef="#ctx0" brushRef="#br0" timeOffset="21299.2182">20315 13940,'50'-25,"-25"25,0-24,24 24,-24-25,0 25,0-25,-1 25,-24 0,25 0,0 0,-25 25,0-25,25 25,-25-25,0 24,0 1,0 0,0 0,0 0,0-1,0 1,0 0,0 0,0 0,0-1,0 1,25-25,-25 25,24-25,1 25,0-25,-25 0,50 0,-26 0,1 0,0 0,0 0,25-25,-26 25,1 0,25-25,-25 25,-1-25,26 1,-25 24,0-25,-25 0,24 0,-24 0,0 1,0-1,-24 25,24-25,-25 0,0 0,0 25,0-24,1-1,-1 25,0-25,0 25,25-25,-25 25,25-25,-24 25,24 0,0-24,0 24,0-25,24 25,-24-25,25 25,0-25,0 25,24 0,-24 0,0 0,0 0,24 0,-24 0,0 0,0 0,0 25,-25 0,24-25,-24 25,25-1,-25 1,0 0,0 0,0 0,0-1,0 1,0 0,0 0,25 0,-25-1,0 1,25-25,-25 25,25-25,-1 0,1 25,-25-25,50 0,-25 0,-1 0,1-25,0 25,25 0,-26-25,1 0,0 25,0-24,0-1,-1 0,-24-25,0 26,0-1,0 0,-24-25,-26 26,25-1,-24 0,-26 0,26 0,-26 25,-24 0</inkml:trace>
  <inkml:trace contextRef="#ctx0" brushRef="#br0" timeOffset="24835.4205">12279 7714,'0'0,"0"0,0 0,0 25,0-25,-25 0,0 25,25 0,-25-25,0 49,1-24,-1 0,0 24,0-24,0 25,-24 0,24-26,0 26,0-25,1 0,24-1,-25 1,0 0,25 0,0-25,-25 25,25-25</inkml:trace>
  <inkml:trace contextRef="#ctx0" brushRef="#br0" timeOffset="25079.4345">12179 7789,'25'-25,"-25"0,25 25,-25-25,25 25,-25-25,0 25,25 0,-25-24,24 24,-24 0,25 0,-25 24,25-24,-25 25,25 0,0 0,-1 0,26-1,-25 26,0 0,0-26,24 26,-24 0,25-25,-26 24,1-24,0 0,0 0,0-1,-1 1,1 0,-25 0,0-25,25 25,-25-25</inkml:trace>
  <inkml:trace contextRef="#ctx0" brushRef="#br0" timeOffset="25328.4487">11857 8310,'0'24,"-25"-24,25 0,0 25,-25-25,25 0,0 25,0 0,0 0,0-1,0 1,0 0,25 25,-25-26,0 1,0 25,25-25,-25-1,0 26,0-25,0 0,25-1,-25 1,0-25,0 25</inkml:trace>
  <inkml:trace contextRef="#ctx0" brushRef="#br0" timeOffset="25547.4612">12552 8186,'24'0,"1"-25,-25 25,25 0,0 0,-25 25,25-25,-25 24,0 1,24 0,-24 0,0 0,0 24,0-24,25 0,-25 24,0-24,0 0,0 25,0-26,0 1,0 0,0 0,0-25,0 25,0-1,-25-24</inkml:trace>
  <inkml:trace contextRef="#ctx0" brushRef="#br0" timeOffset="25736.472">11956 8930,'-25'0,"1"24,24-24,-25 0,25 25,0-25,0 0,25 0,-25 0,24 0,1 0,25-25,-1 25,1 0,0-24,24 24,0-25,1 25,24-25,-24 25,24-25,0 25,-25-25,26 25</inkml:trace>
  <inkml:trace contextRef="#ctx0" brushRef="#br0" timeOffset="26858.5362">20712 16644,'25'25,"0"0,-25-25,0 24,0 1,0-25,0 0,0 25,0-25,0 0,-25 0,25 0,-25 25,25-25,-25 0,25 0,-24 0,-1-25,0 25,25 0,-25 0,0-25,1 0,24 25,-25-24,0-1,25 0,-25 0,25-24,-25 24,25-25,-24 1,24 24,0-25,0 0,0 1,0-1,0 1,0-1,24 0,1 1,0-1,0 1,0-1,-1 25,26-24,-25 24,24 0,-24 25,25-25,-1 25,-24 0,25 0,-25 25,24-25,-24 25,0 0,0-1,24 26,-49-25,25 24,0 1,-25 0,0 24,0-24,0-1,0 26,0-26,-25 26,0-1,1 1,-1-1,0-24,0 24,0 0,1-24,-1 0,0-1,0 1,25-25,-25-1,0 1,25 0,-24-25,24 0,0 0,0 0,0 0,-25 0</inkml:trace>
  <inkml:trace contextRef="#ctx0" brushRef="#br0" timeOffset="27233.5577">20861 16396,'0'-25,"0"25,0-25,0 25,0-25,0 25,0 0,0-24,0 24,0 0,0 0,0 0,0 0,0 0,0 0,0 0,0 0,0 24,0-24,0 0,0 0,0 0,0 25,0-25,0 0,0 0,0 0,0 0,0 0,0 0,0-25,0 25,25 0,-25 0,0-24,25 24,-25 0,0-25,0 25,25 0,-25 0,0-25,0 25,0 0,0 0,0 0,-25 0,25 0,0 0,0 0,-25 25,25-25,0 0,0 0,0 0,0 0,-25 0,25 0,0 0,0 0,0 0,0 0,0 0,0 0</inkml:trace>
  <inkml:trace contextRef="#ctx0" brushRef="#br0" timeOffset="27809.5906">20588 16694,'0'0,"0"0,0 0,0 0,0 0,0 24,0-24,0 0,25 25,-25-25,25 25,0 0,-1 0,1-25,0 24,25 1,-26 0,26-25,0 25,-25 0,24-1,1-24,-25 25,24-25,-24 25,0-25,0 25,-1-25,-24 0</inkml:trace>
  <inkml:trace contextRef="#ctx0" brushRef="#br0" timeOffset="29865.7082">13767 7987,'-25'0,"25"0,-25 25,25-25,-24 0,24 0,-25 0,25 25,-25-25,25 25,0-25,-25 24,25-24,0 25,0-25,0 25,0-25,0 0,0 25,0-25,25 0,-25 25,0-25,25 0,-25 0,0 0,25 0,-25 0,0 0,24-25,-24 25,25 0,-25-25,0 25,25-25,-25 25,0-25,0 25,25-24,-25 24,0-25,0 0,0 25,-25-25,25 25,-25-25,25 25,-25 0,25 0,-24 0,24 0,-25 0,25 0,-25 0,25 25,-25-25,25 0,-25 25,25-25,0 25,0-25,0 0,0 25,0-25,0 0,0 24,0-24,0 0,0 25,25-25,-25 0,25 0,-25 0,25 0,-25 0,25 0,-1 0,-24 0,25 0,0-25,-25 25,25 0,0-24,-25 24,24-25,-24 0,25 25,-25-25,0 0,0 25,0-25,0 1,0 24,0 0,-25-25,25 25,-24 0,-1 0,0 0,25 25,-25-25,0 24,1-24,-1 25,0 0,25 0,-25 0,25-25,0 25,0-1,0-24,0 25,0-25,0 25,25-25,-25 0,25 0,-25 0,25 0,-1 0,-24 0,25 0,0-25,-25 25,25-25,-25 25,25-24,-25 24,0-25,0 25,0-25,0 25,0-25,-25 25,0 0,25 0,-25 0,-24 0,24 25,0 0,-25 0</inkml:trace>
  <inkml:trace contextRef="#ctx0" brushRef="#br0" timeOffset="31413.7968">19720 16321,'0'0,"-25"0,25 0,-25 0,25 25,-24-25,24 0,-25 25,25-25,-25 25,25-25,-25 25,25 0,0-1,0-24,0 25,0 0,0 0,0-25,0 25,0-25,25 24,-25-24,25 0,-25 0,25 0,-25 0,24 0,-24 0,25 0,0 0,-25-24,25 24,0-25,-25 25,24-25,-24 0,0 25,25-25,-25 1,0 24,0-25,0 0,-25 25,25-25,-24 25,24 0,-25-25,25 25,-25 0,0 0,25 0,-25 25,25-25,-24 0,24 25,-25-25,25 25,-25-25,25 25,0-25,0 0,0 24,0-24,0 25,0-25,25 0,-25 25,25-25,-25 0,24 0,-24 0,25 0,0 0,0 0,0 0,-1 0,-24-25,25 25,0 0,-25-25,25 25,-25-24,0 24,0 0,0-25,0 25,0 0,-25 0,25 0,-25 0,0 0,25 0,-24 0,-1 0,0 25,25-25,-25 24,0-24,25 0,-24 25,24-25,0 0,0 0,0 25,0-25,0 0,0 0,0 0,0-25,24 25,-24 0,25 0,0-25,0 25,-25-24,25 24,-1-25,1 25,-25 0,25-25,-25 25,25 0,-25-25,0 25,0 0,-25 0,25 0,-25 25,0-25,25 0,-24 25,-1-25,0 25,25-1,-25-24,25 25,-25-25,25 25,0-25,0 0,0 0,0 0,25 0,-25 0</inkml:trace>
  <inkml:trace contextRef="#ctx0" brushRef="#br0" timeOffset="32557.8622">13544 7987,'0'0,"0"0,0 25,0-25,25 0,-25 25,0-25,24 0,-24 0,25 0,-25 0,25 0,0 0,0 0,-25 0,24-25,1 25,0 0,0-25,0 25,-1-25,1 25,-25-25,25 25,-25-24,25 24,-25 0,0 0,0 0,0 0,0 0,0 0,-25 0,0 0,25 0,-25 24,1-24,-1 25,0 0,0 0,0-25,1 25,24 0,-25-25,25 24,0-24,0 25,0-25,0 0,0 0,25 25,-25-25,24 0,1-25,-25 25,25 0,0 0,0-25,-1 25,-24-24,25 24,-25 0,25 0,-25-25,0 25,0 0,-25 0</inkml:trace>
  <inkml:trace contextRef="#ctx0" brushRef="#br0" timeOffset="33660.9253">19844 16669,'25'-25,"0"0,0 0,24 1,-24-26,0 25,0 0,-1 1,-24 24,25-25,-25 0,25 25,-25 0,0-25,0 25,0 0,-25 0,25 0,-25 0,25 0,-24 0,24 25,-25-25,0 0,0 0,25 25,-25-25,1 0,-1 25,25-25,-25 0,0 24,25-24,-25 0,25 0,0 25,0-25,0 0,0 0,0 0,0 0,0 0,0 0,25 0,-25 0,25-25,0 25,0-24,-1 24,1-25,0 0,25 25,-26-25,1 0,-25 25,25-25,-25 25,0 0,0 0,0 0,0 0,-25 0,0 0,25 0,-24 0,-1 25,0-25,0 0,0 25,1-25,-1 0,25 25,-25-25,25 0,0 0,0 0,0 0,0 0</inkml:trace>
  <inkml:trace contextRef="#ctx0" brushRef="#br0" timeOffset="35198.0132">13767 8037,'0'0,"0"0,0 0,0 0,0 0,0 0,0 0,0 0,0 0,0 0,0 0,0 0,0 0,0 0,0 0,25 0,-25 25,0-25,0 0,0 24,25-24,-25 0,0 25,0-25,0 25,24-25,-24 25</inkml:trace>
  <inkml:trace contextRef="#ctx0" brushRef="#br0" timeOffset="38445.1989">13817 8062,'0'0,"0"0,0 0,0 0,0 0,0 0,0 0,0 0,0 24,0-24,0 0,0 0,0 0,0 0,24 0,-24 25,0-25,0 0,0 0,0 25,0-25,25 25,-25-25,0 0,0 25,0-25</inkml:trace>
  <inkml:trace contextRef="#ctx0" brushRef="#br0" timeOffset="38773.2177">14089 8434,'0'0,"0"0,0 24,0-24,0 0,0 0,25 0,-25 0,0 0,0 25,0-25,0 0,0 0,25 0,-25 0,0 25,0-25,0 0,0 0,25 0,-25 25,0-25,0 0,0 0,0 25,25-25,-25 0,0 0,24 24,-24-24,0 25,0-25,0 0,25 25,-25-25,0 25,0-25,25 0,-25 25,0-25</inkml:trace>
  <inkml:trace contextRef="#ctx0" brushRef="#br0" timeOffset="39201.2422">14635 9351,'0'0,"0"25,0-25,0 0,0 0,0 25,0-25,0 0,0 0,0 25,0-25,0 0,25 0,-25 25,0-25,0 0,0 24,0-24,25 0,-25 25,0-25,0 0,0 25,0-25,25 0</inkml:trace>
  <inkml:trace contextRef="#ctx0" brushRef="#br0" timeOffset="39424.2549">14759 9649,'0'25,"0"-25,0 0,0 0,0 25,0-25,0 0,0 24,0-24,0 0,25 0,-25 25,0-25,0 0,0 0,0 25,25-25,-25 0,0 0,0 25,0-25,0 0,0 0,0 25,25-25,-25 0,0 0,0 24,0-24,24 0,-24 25,0-25,0 25,0-25,25 0,-25 25,0-25,25 25,-25-25</inkml:trace>
  <inkml:trace contextRef="#ctx0" brushRef="#br0" timeOffset="39634.2669">15131 10244,'0'0,"25"25,-25-25,0 0,0 25,0-25,0 0,0 25,0-25,0 0,0 25,25-25,-25 0,0 0,0 24,0-24,0 25,0-25,0 0,25 25,-25-25,0 0,0 25,0-25,24 25,-24-25,0 24</inkml:trace>
  <inkml:trace contextRef="#ctx0" brushRef="#br0" timeOffset="40089.293">15503 10740,'0'25,"0"-25,25 25,-25-25,0 0,0 25,0-25,25 0,-25 25,0-25,0 0,0 24,0-24,25 0,-25 0,0 25,0-25,0 0,0 25,0-25,24 0,-24 25,0-25,0 0,0 25,25-25,-25 24,0-24,0 25,0-25,25 25,-25-25,0 0,25 25,-25-25,0 25,25-25,-25 24,0-24,25 0,-25 25,24 0,-24-25,0 0,25 25,-25-25,25 25,-25-25,0 25,25-25,-25 24,25-24,-25 25,0-25,24 0,-24 25,25-25,-25 25,0-25,25 25,-25-25,25 0,-25 24,0-24,25 25,-25-25,24 25,-24-25,0 25,25-25,-25 25,0-25,25 24,-25-24,0 25,25-25,-25 25,25-25,-25 25,0 0,24-25,-24 24,25-24,-25 25,0 0,25-25,-25 25,25 0,-25-25,0 24</inkml:trace>
  <inkml:trace contextRef="#ctx0" brushRef="#br0" timeOffset="40303.3052">16619 12204,'25'0,"-25"25,0-25,25 0,-25 25,0-25,0 0,0 0,25 24,-25-24,0 0,0 0,0 25,0-25,0 0,0 0,0 25,0-25,0 0,0 25,0-25,0 0,0 25</inkml:trace>
  <inkml:trace contextRef="#ctx0" brushRef="#br0" timeOffset="40610.3228">17016 12675,'0'25,"25"0,-25-25,25 25,-25-25,25 24,-25-24,0 25,25-25,-25 0,0 0,24 25,-24-25,0 0,0 25,0-25,25 0,-25 0,0 25,0-25,0 0,0 24,0-24,0 0,25 25,-25-25,0 0,0 25,0-25,0 25,25-25,-25 25,0-25,0 24,0-24,25 0,-25 25,0-25,0 25,24-25,-24 25,0-25,25 25,-25-25,0 0,25 24,-25-24,25 25,-25-25,0 25</inkml:trace>
  <inkml:trace contextRef="#ctx0" brushRef="#br0" timeOffset="41049.3479">17512 13419,'25'25,"-25"-25,0 25,25-25,-25 25,0-25,25 25,-25-25,0 24,25-24,-25 0,0 25,24-25,-24 25,0-25,25 25,-25-25,25 25,-25-25,0 0,25 24,-25-24,0 25,25 0,-25-25,25 25,-25-25,0 25,24-25,-24 24,25-24,-25 25,0 0,25-25,-25 25,25 0,-25-25,25 24,-25-24,24 25,-24 0,25-25,-25 25,25 0,-25-25,25 24,-25-24,0 25,25 0,-25-25,24 25,-24 0,0-25,25 24,-25-24,0 25,25-25,-25 25,25-25,-25 25,0-25,25 0,-25 25,0-25,0 0,24 24,-24-24,0 0,0 25,0-25,0 0,25 25,-25-25,0 0,0 0,0 25,0-25,0 0,0 25,0-25,0 0,0 25,25-25,-25 0,0 24,0-24,0 0,0 25,0-25,0 25,0-25,0 0,25 25,-25-25</inkml:trace>
  <inkml:trace contextRef="#ctx0" brushRef="#br0" timeOffset="41941.3989">18405 14709,'25'0,"-25"25,25-25,-25 25,0-25,25 0,-25 25,0-25,0 0,0 0,0 24,25-24,-25 0,0 0,0 0,0 0,0 25,0-25,0 0,24 0,-24 0,0 0,0 25,0-25,0 0,25 0,-25 0,0 25,0-25,25 0,-25 0,0 25,0-25,25 0,-25 24,0-24,0 0,25 25,-25-25,24 25,-24-25,0 0,25 0,-25 25,25-25,-25 0,25 25,-25-25,25 0,-25 0,24 24,-24-24,0 25,25-25,-25 0,25 25,-25-25,0 25,25-25,-25 0,0 25,25-25,-25 24,0-24,25 0,-25 25,0-25,24 25,-24-25,0 0,0 25,25-25,-25 25,0-25,25 0,-25 24,0-24,25 25,-25-25,0 0,25 25,-25-25,24 0,-24 25,0-25,25 0,-25 25,25-25,-25 0,0 25,25-25,-25 0,25 24,-25-24,24 0,-24 25,25-25,-25 0,0 25,25-25,-25 0,25 25,-25-25,0 0,0 0,25 25,-25-25,0 0,24 24,-24-24,0 0,0 0,0 25,25-25,-25 0,0 0,0 0,0 25,0-25,0 0,25 0,-25 25,0-25,0 0,0 0,0 25,25-25,-25 0,0 24,0-24,0 0,25 25,-25-25,0 25,0-25,0 25,24-25,-24 0,0 25,25-25,-25 0,0 24,25-24,-25 25,0-25,0 0,25 25,-25-25,0 25,25-25,-25 0,0 25,0-25,24 24,-24-24,0 0,0 25,25-25,-25 0,0 25,0-25,25 0,-25 25,0-25,0 0,0 25,0-25,25 24,-25-24,0 0,0 25,0-25,0 0,0 25,0-25,0 0,25 0,-25 25,0-25,0 0,0 25,0-25,24 24,-24-24,0 0,0 25,25-25,-25 25,25 0,-25-25,0 25,25-25,-25 24,25-24,-25 0,0 25,0-25,24 0,-24 0,0 0,0 0,0 0,0 0,0 0</inkml:trace>
  <inkml:trace contextRef="#ctx0" brushRef="#br0" timeOffset="44231.5299">14387 8905,'0'0,"0"0,0 0,0-25,-25 25,25 0,0 0,0 0,0 25,0-25,25 25,-25-25,25 24,0 1,-25 0,24 0,26 0,-25 0,0-1,0 1,24 25,-24-25</inkml:trace>
  <inkml:trace contextRef="#ctx0" brushRef="#br0" timeOffset="47606.7229">13420 7020,'0'0,"0"0,0 0,0 0,0 0,0 0,0 0,0 25,0-25,0 24,0 1,0 0,0 0,-25 0,25-1,0 26,0-25,-25 0,25 24,0-24,-25 0,25 0,0-25,0 24,0 1,-25-25,25 25,0-25,0 0,0 0,0 0,0 0,0 0,0 0,0 0,0 0,0 0,0-25,0 25,25-25,-25 1,0-1,0 0,25-25,-25 26,25-26,-25 0,0 1,25-1,-25 25,24-24,-24-1,25 25,-25 1,25-1,-25 0,25 0,-25 25,25 0,-25 0,0 0,25 0,-25 25,24 0,-24 0,25 24,-25-24,25 25,0-26,-25 26,25 0,-1-1,-24-24,25 25,-25-1,25-24,0 0,-25 0,25-1,-25 1,24 0,-24-25,0 25,0 0,25-25,-25 0</inkml:trace>
  <inkml:trace contextRef="#ctx0" brushRef="#br0" timeOffset="47775.7326">13420 7417,'-25'0,"25"0,-25 0,25 0,0 0,0 0,0 0,0 0,0 0,25 0,0 0,-1 0,1 0,25 0,0-25,-1 25,1 0,-1 0</inkml:trace>
  <inkml:trace contextRef="#ctx0" brushRef="#br0" timeOffset="49251.817">19447 17090,'0'0,"0"-24,0 24,0 0,0-25,0 25,0 0,0 0,0 25,0-1,0-24,0 25,0 25,0-25,0 24,0 1,0-25,0 24,0 1,0-1,0 1,0-25,0 25,0-26,-25 1,25 0,0 0,0 0,0-25,0 24,0-24,0 0,0 25,0-25,0 0,0 0,0-25,0 25,0 0,0-24,0-1,25 0,-25 0,0 0,0-24,0-1,25 0,-25 1,0-26,0 26,25-26,-25 26,25-26,-25 1,24 24,1 1,-25-1,25 1,0-1,0 25,24 0,-24 1,0-1,0 25,-1 0,1 0,0 0,-25 25,25-1,0 1,-25 0,0 0,25 0,-25 24,0-24,0 25,-25-26,25 26,-25 0,0-26,25 26,-25-25,0 24,25-24,-24 0,-1 25,25-26,-25-24,25 25,-25-25,25 25,0-25,0 0,0 0,0 0,0 0,0 0,0 0,0 0,25 0,-25 0,25-25,0 25,-1 0,1 0,0-25,25 25,-25-24,24 24,-24 0,25 0,-1 24,-24-24,25 0,-26 25,26 0,-25-25,0 25,-1 0,1-1,-25 1,0-25,0 25,0 0,0 0,-25-25,1 25,-1-1,0 1,-25-25,1 25,-1-25,1 25,-26-25,26 25,-26-25,1 24,-1-24,1 0,24 25,-24-25,-1 0,1 0,24 25,-24-25</inkml:trace>
  <inkml:trace contextRef="#ctx0" brushRef="#br0" timeOffset="74249.2468">13965 11187,'0'0,"0"0,0 0,0 0,0 0,0 0,0 0,0 0,0 0,0 0,0 0,0 0,0 0,0 0,0 0,0 0,0 0,0 0,0 0,0 0,0 0,0 0,0 0,0 0,0 0,0 0,0 0,0 0,0 0,0 25,0-25,0 0,0 0,0 0,0 25,0-25,0 0,0 24,0-24,0 25,0-25,0 25,0-25,0 25,0-25,0 0,0 25,0-25,0 24,0-24,0 25,0-25,25 25,-25-25,0 0,0 25,0-25,0 25,0-25,0 24,0-24,0 25,0-25,0 0,0 25,0-25,0 25,0-25,0 25,0-25,0 24,0-24,0 25,0-25,0 25,0-25,0 25,0-25,0 0,0 25,0-25,0 24,0-24,0 25,0-25,0 0,0 25,-25-25,25 25,0-25,0 25,0-25,0 0,0 0,0 24,0-24,0 0,0 25,0-25,0 0,0 25,0-25,0 0,0 0,0 25,0-25,0 0,0 0,0 0,0 25,0-25,0 0,0 0,0 0,0 24,0-24,0 0,0 0,0 0,0 0,0 25,0-25,0 0,0 0,25 0,-25 25,0-25,0 0,0 0,0 0,0 0,0 25,0-25,0 0,0 0,0 0,0 25,0-25,0 0,0 0,0 0,0 24,0-24,0 0,0 25,0-25,0 0,0 25,0-25,0 0,0 0,0 25,0-25,0 0</inkml:trace>
  <inkml:trace contextRef="#ctx0" brushRef="#br0" timeOffset="74477.2598">14065 12353,'0'25,"0"-25,0 0,0 0,0 24,0-24,0 0,0 0,0 0,0 25,0-25,0 0,0 0,0 0,0 25,0-25,0 0,0 25,0-25,0 0,0 25,0-25,0 24,0-24,0 0,0 25,0-25,0 25,0-25,0 25,0-25,0 0,0 25,0-25,0 0,0 0</inkml:trace>
  <inkml:trace contextRef="#ctx0" brushRef="#br0" timeOffset="75154.2986">14114 12824,'0'25,"0"-25,0 0,0 0,0 25,0-25,0 0,0 0,0 0,0 24,0-24,0 0,0 0,0 25,0-25,0 0,0 25,0-25,0 0,0 25,0-25,0 25,0-25,0 0,0 24,0-24,0 0,0 25,0-25,0 0,0 25,0-25,0 25,0-25,0 0,0 25,0-25,0 0,0 0,0 24,0-24,0 0,0 25,25-25,-25 0,0 0,0 25,0-25,0 0,0 0,0 25,0-25,0 0,0 0,0 25,0-25,0 0,0 25,0-25,0 0,0 0,0 24,0-24,0 0,0 0,0 25,0-25,0 0,0 25,0-25,0 0,0 25,0-25,0 0,0 25,0-25,0 24,0-24,0 0,0 25,0-25,0 25,0-25,0 25,0-25,0 0,0 25,0-25,0 24,0-24,0 25,0-25,0 25,0-25,0 25,25-25,-25 25,0-25,0 24,0-24,0 25,0-25,0 0,0 25,0-25,0 0,0 25,0-25,0 0,0 25,0-25,0 0,0 0,0 24,0-24,0 0,0 0,0 0,0 25,0-25,0 0,0 0,0 25,0-25,0 0,0 0,0 25,0-25,0 0,0 25,0-25,0 0,0 24,0-24,0 0,0 25,0-25,0 25</inkml:trace>
  <inkml:trace contextRef="#ctx0" brushRef="#br0" timeOffset="75397.3125">14189 14213,'0'25,"0"-25,0 0,0 0,0 0,-25 25,25-25,0 0,0 0,0 24,0-24,0 25,0-25,0 25,0-25,0 25,0-25,0 25,0-25,0 25,0-25,0 24,0-24,0 25,0-25,0 25,0-25,0 25,0-25,0 25,0-25,0 24,0-24</inkml:trace>
  <inkml:trace contextRef="#ctx0" brushRef="#br0" timeOffset="75629.3257">14164 14858,'0'25,"0"-25,0 0,0 25,0-25,0 0,0 24,0-24,0 0,0 25,0-25,0 0,0 25,0-25,0 25,0-25,0 25,0-25,0 24,0-24,0 25,0-25,0 25,-25-25,25 25,0-25,0 25,0-25</inkml:trace>
  <inkml:trace contextRef="#ctx0" brushRef="#br0" timeOffset="76041.3493">14164 15304,'0'0,"0"25,0-25,0 0,0 0,0 25,0-25,0 0,0 0,0 0,0 0,0 25,0-25,0 0,0 0,0 25,0-25,0 0,0 25,0-25,0 0,0 24,0-24,0 25,0-25,0 0,0 25,0-25,0 25,0-25,0 25,0-25,0 24,0-24,0 25,0-25,0 25,0-25,0 0,0 25,0-25,0 25,0-25,0 0,0 24,0-24,0 25,0-25,0 25,0-25,0 0,0 25,0-25,0 0,0 25,0-25,0 0,0 24,0-24,0 0,0 25,0-25,0 25,0-25,0 0,0 25,0-25,0 25,0-25,0 0,0 24,0-24,0 0,0 25,-25-25,25 0,0 25,0-25,0 0,0 25</inkml:trace>
  <inkml:trace contextRef="#ctx0" brushRef="#br0" timeOffset="76274.3626">14089 16222,'0'0,"0"0,0 25,0-25,0 0,0 0,0 25,0-25,0 0,0 0,0 25,0-25,-24 0,24 24,0-24,0 25,0-25,0 25,0-25,0 25,0-25,0 25,0-25,0 25,0-25,0 0,0 24,0-24,0 0,0 25</inkml:trace>
  <inkml:trace contextRef="#ctx0" brushRef="#br0" timeOffset="76501.3756">14065 16619,'0'0,"0"25,0-25,0 0,0 25,0-25,0 25,0-25,0 0,-25 24,25-24,0 0,0 25,0-25,-25 25,25-25,0 0,0 25,0-25,-25 25,25-25,0 24,0-24,0 25,0-25,0 0,0 25,-25-25,25 25,0-25,0 25,0-25,0 24,0-24,0 0,0 25,0-25,0 25,0-25,0 0</inkml:trace>
  <inkml:trace contextRef="#ctx0" brushRef="#br0" timeOffset="76632.3831">13965 17115,'0'0,"0"25,0-25,0 25,0-25,0 25,0-25,0 0,0 24,0-24,0 25,0-25,0 0,0 25,0-25,0 0,0 25,0-25,0 25,0-25,0 0,25 24,-25-24</inkml:trace>
  <inkml:trace contextRef="#ctx0" brushRef="#br0" timeOffset="79902.5702">19497 16619,'0'0,"-25"0,25 25,-25-25,0 0,25 0,-24 0,24 0,-25 0,25 0,0 25,-25-25,25 0,-25 0,25 0,-25 0,25 0,0 0,-24 0,24 0</inkml:trace>
  <inkml:trace contextRef="#ctx0" brushRef="#br0" timeOffset="80319.594">18455 16793,'-25'25,"25"-25,0 0,-25 0,25 0,-24 0,24 0,-25 0,25 0,-25 0,25 0,-25 24,25-24,-25 0,25 0,-24 0,-1 0,25 0,-25 0,25 0,-25 25,25-25,-25 0,25 0,-24 0,24 0,0 0,-25 0,25 0,-25 0,25 25,-25-25,25 0,0 0,-25 0,25 0,-24 0,24 0,-25 25,25-25,-25 0,25 0,-25 0,25 0,-25 0,25 0,-24 25,24-25,-25 0,25 0</inkml:trace>
  <inkml:trace contextRef="#ctx0" brushRef="#br0" timeOffset="80615.6109">17264 16892,'-24'0,"24"0,-25 0,25 0,-25 0,25 0,-25 0,25 0,0 0,-25 0,25 0,-24 0,24 0,0 0,0 0,-25 0,25 0,0 0,0 0,-25 0,25 0,0 0,0 25,-25-25,25 0,0 0,0 0,-25 0,25 0,0 0</inkml:trace>
  <inkml:trace contextRef="#ctx0" brushRef="#br0" timeOffset="80783.6206">16917 16917,'0'0,"-25"0,25 0,-24 0,-1 0,25 0,-25 0,0 0,0 0,1 0,24 0,-25 0,0 0,0 0,0 0,25 0,-25 0,1 0,-1 0,0 0,0 0,25 0,-25 0,1 0,24 0,-25 0,0 0,25 0,-25 0,25 0</inkml:trace>
  <inkml:trace contextRef="#ctx0" brushRef="#br0" timeOffset="81003.6331">16223 16942,'0'0,"-25"0,25 0,-25 24,25-24,-25 0,25 0,-25 0,25 0,-24 0,24 0,-25 0,25 0,-25 0,25 25,-25-25,25 0,-25 0,25 0,-24 0,24 0,0 0,-25 0</inkml:trace>
  <inkml:trace contextRef="#ctx0" brushRef="#br0" timeOffset="81170.6427">15578 17090,'0'0,"-25"0,25 0,-25 0,25 0</inkml:trace>
  <inkml:trace contextRef="#ctx0" brushRef="#br0" timeOffset="81575.6659">15181 17090,'0'0,"-25"0,0 0,25 0,-25 0,25 0,-24 0,-1 0,25 0,-25 0,25 0,-25 0,0 0,25 0,-24 0,-1 0,0 25,25-25,-25 0,0 0,1 0,24 0,-25 0,0 0,25 0,-25 25,25-25,-25 0,1 0,24 0,0 0,-25 0,25 0,-25 25,25-25,0 0,-25 0,25 0,0 0,0 0,-25 0,25 25,0-25,-24 0,24 0,0 0,-25 0,25 0,0 0,-25 0,25 24,-25-24,25 0,-25 0,25 0,-25 0,25 0,0 0,-24 0,24 0,-25 0,25 0</inkml:trace>
  <inkml:trace contextRef="#ctx0" brushRef="#br0" timeOffset="81814.6795">14337 17190,'0'0,"0"0,0 0,0 0,0 0,0 0,0 0,0 24,0-24,0 0,0 0,0 0,0 0,-24 0,24 0,0 0,0 0,0 0,0 0,0 0</inkml:trace>
  <inkml:trace contextRef="#ctx0" brushRef="#br0" timeOffset="82010.6907">14114 17264,'0'0,"0"0,0 0,0 0,0 0,0 0,0 0,0 0,0 0,0 0,0 0,0 0,0 0,0 0,0 0,0 0,0 0,0 0,0 25,0-25,0 0,0 0,0 0</inkml:trace>
  <inkml:trace contextRef="#ctx0" brushRef="#br0" timeOffset="82451.716">14586 17165,'24'0,"-24"0,25 0,-25 0,25 0,0 0,-25 0,25 0,-1 0,1 0,0 0,0-25,0 25,-1 0,1 0,0 0</inkml:trace>
  <inkml:trace contextRef="#ctx0" brushRef="#br0" timeOffset="82850.7388">15429 17016,'0'0,"0"0,0 0,0 0,0 0,0 0,0 0,25 0,-25 0,0 0,24 0,-24 0,25 0,-25-25,25 25,-25 0,25 0,-25 0,25 0,-25 0,24 0,1 0,0 0,-25 0,25-25,0 25,0 0,-1 0,1 0,0 0,0-24,0 24,-25 0,24 0,1 0,-25 0,25 0,0 0,-25 0,0 0,25 0,-25 0,0 0,0 0,0 0,0 0,0 0,0 0,0 0,0 0,24 0,-24 0,0 0,0 0,0 0,0 0,25 0,-25 0,0 0,25 0,-25 0,0 0,25 0,0-25,-25 25,24 0,1 0,0 0,-25 0</inkml:trace>
  <inkml:trace contextRef="#ctx0" brushRef="#br0" timeOffset="83019.7485">16619 16867,'0'0,"0"0,0 0,0 0,0 0,0 0,0 0,0 0,25 0,-25 0,0 0,0 0,0-25,25 25,-25 0,0 0,25 0,-25 0,25 0</inkml:trace>
  <inkml:trace contextRef="#ctx0" brushRef="#br0" timeOffset="83206.7591">17190 16768,'0'0,"0"0,25 0,-25 0,0 0,0 0,0 0,0 0,0 0,0 0,0 0,25 0,-25 25,0-25,0 0,0 0,24 0,-24 0,0 0,25 0,-25 0,0 0</inkml:trace>
  <inkml:trace contextRef="#ctx0" brushRef="#br0" timeOffset="83831.7949">17711 16768,'25'0,"-25"0,0 0,0 0,0 0,0 0,0 0,0 0,25 25,-25-25,0 0,0 0,0 0,24 0,-24 0,0 0,25 0,-25 0,25 0,0 0,-25-25,25 25,-1 0,1 0,0 0,0 0,0 0,-1 0,1 0,0 0,0 0,-25 0,25 0,-1-25,1 25,0 0,-25 0,25 0,0 0,-25 0,0 0,24 0,-24 0,25 0,-25 0,0-25,0 25,0 0,25 0,-25 0,0 0,0 0,0 0,25 0,-25 0,0 0,0 0,25 0,-25 0,0 0,24-24,-24 24,0 0,25 0,-25 0,25 0,0 0,-25 0,25 0,-1 0,-24 0,25 0,0-25,0 25,-25 0,25 0,-1 0,1 0,0 0,-25 0,25 0,0 0,-25 0,24 0,-24 0,25 0,-25 0,0 0,0-25,0 25,0 0,0 0,0 0,0 0,0 0,0 0,0 0,0 0,0 0,25 0,-25 0,0 0,0 0,0 0,0 0,25 0,-25 0,0 0,0 0,25 0,-25 0,0 0,25 0,-25 0,24 0,-24 0,0-25,25 25,-25 0,25 0,-25 0,0 0,25 0,-25-25,25 25,-25 0,24 0,-24 0,25 0,-25 0,0-24,25 24,-25 0</inkml:trace>
  <inkml:trace contextRef="#ctx0" brushRef="#br0" timeOffset="83951.8018">19174 16545,'0'0,"0"0,25 0,-25-25,25 25,-25 0,25 0,0 0,-25 0,24 0,1 0,-25-25,25 25,0 0,0 0,-1 0,26 0,-25 0,0 0,-1-25,1 25,0 0,0 0,0 0</inkml:trace>
  <inkml:trace contextRef="#ctx0" brushRef="#br0" timeOffset="88050.0362">13469 17190,'-25'0,"25"0,-24-25,-1 25,0 0,0-25,0 25,1 0,-26 0,25 0,0 0,1 0,-1 0,0 0,0 25,0-25,1 25,-1-1,0-24,0 25,0 0,25 25,-24-26,-1 26,25-25,-25 24,25-24,0 25,0 0,0-1,0-24,0 25,0-1,25-24,-25 0,25 0,-1-1,1 1,0 0,0-25,24 0,1 0,-25 0,24 0,26 0,-26-25,1 25,0-25,24 1,-24-1,-1 0,1 25,-25-25,24 0,-24 1,0-1,0 25</inkml:trace>
  <inkml:trace contextRef="#ctx0" brushRef="#br0" timeOffset="90071.1518">14114 16545,'0'-25,"25"25,-25 0,0 0,0-25,25 25,-25 0,25-25,-25 25,24 0,1 0,0-24,0 24,24 0,-24-25,0 25,25 0,-26 0,1-25,25 25,-25 0,24 0,-24 0,0-25,25 25,-26 0,1 0,0 0,-25 0,25 0,-25 0,25 0,-25 0,0 0,0 25,0-25,0 0,0 25,0-25,0 25,0-1,24 1,-24 0,0 0,0 0,0-1,0 1,25 25,-25-25,0-1,25 26,-25-25,25 0,-25 24,25-24,-25 0,24 0,1-25,-25 24,25 1,-25 0,25-25,-25 25,25 0</inkml:trace>
  <inkml:trace contextRef="#ctx0" brushRef="#br0" timeOffset="94819.4234">1017 14287,'-24'0,"24"0,0 0,0 0,0-24,0 24,0 0,0 0,-25 24,25-24,0 0,0 25,0-25,0 25,0 0,0 0,-25 0,25-1,0 1,0 0,0-25,0 25,0 0,0-25,0 24,0 1,-25-25,25 0,0 25,0-25,0 0,0 0,0 0,0 0,0 0,0 0,0-25,0 25,0-25,0 25,25-24,-25-1,0 0,0 0,25-24,-25 24,0-25,25 0,-25 26,0-26,24 0,-24 1,25-1,-25 1,25-1,-25 25,25-24,-25 24,25 0,-25 0,24 25,-24-25,0 25,25 0,-25 0,0 0,25 0,-25 25,25-25,-25 25,25 0,-25 0,24-1,1 1,0 25,0-25,-25 24,25-24,-1 25,1-1,0-24,0 25,-25-26,25 26,-25-25,24 0,-24 0,25-1,-25 1,0 0,25-25,-25 25,0-25,0 25,0-25,0 0,0 0</inkml:trace>
  <inkml:trace contextRef="#ctx0" brushRef="#br0" timeOffset="95003.4339">1042 14362,'0'0,"0"-25,25 25,0 0,0 0,-1 0,1-25,0 25,0 0,24-25,-24 25</inkml:trace>
  <inkml:trace contextRef="#ctx0" brushRef="#br0" timeOffset="95698.4736">1712 14039,'0'0,"-25"0,25 0,0 0,0 0,0 0,0 25,0 0,0-25,25 25,-25 0,0 24,0-24,25 0,-25 24,0-24,0 25,24-25,-24 0,0-1,0 1,0 0,0-25,25 25,-25-25,0 25,0-25,0 0,0 0,0 0,0 0,0 0,0 0,0 0,0 0,0-25,0 25,0-25,0 0,0 0,0 1,0-1,0 0,0-25,-25 25,25-24,0 24,0-25,-24 1,24 24,0-25,0 26,0-1,24-25,-24 25,0 25,25-24,-25-1,25 25,0-25,-25 25,25 0,-25 0,25 0,-1 0,-24 0,0 0,25 0,-25 25,0-25,25 25,-25-1,0 1,0 0,0 0,0 0,-25-1,25 1,0 0,-25 0,25 0,-24-1,24 1,0 0,-25-25,25 25,0-25,-25 25,25-25,0 0,0 0,0 0,0 0,0 0,0 0,0 0,0 0,0 0,0 0,0 0,25-25,-25 25,25 0,-25 0,24 0,1 0,0 0,0-25,0 25,-1 0,1 25,-25-25,25 0,0 25,0-25,-25 24,24 1,-24-25,0 25,0 0,0 0,-24 0,24-25,-25 24,25 1,-25 0,0 0,0-25,1 25,-1-25,0 24,0-24,0 25,25-25,-24 0,-1 0,0 0,0 0,0 0,0 0,1 0,-1-25</inkml:trace>
  <inkml:trace contextRef="#ctx0" brushRef="#br0" timeOffset="96199.5023">1960 13246,'25'0,"-25"0,25-25,-25 25,24-25,-24 25,25 0,0-25,0 25,0-25,-1 25,1 0,0 0,0 0,0 0,-25 0,24 25,-24-25,0 25,0-25,0 25,0 0,0 0,0-1,0 1,-24 25,-1-25,25-1,-25 1,0 0,25 0,-25-25,25 25,-24-25,24 24,0-24,0 0,0 0,0 0,0 0,0 0,0 0,0 0,24 0,-24-24,25 24,-25 0,25 0,0 0,24-25,-24 25,0-25,25 25,-26 0,26-25,0 25</inkml:trace>
  <inkml:trace contextRef="#ctx0" brushRef="#br0" timeOffset="96623.5265">2902 13990,'-24'0,"24"0,0 0,0 0,0 0,0 0,0 0,0 0,24 0,-24 0,25 0,0 0,-25 0,25-25,25 25,-26 0,1 0,0 0,25 0,-26-25,1 25,0 0</inkml:trace>
  <inkml:trace contextRef="#ctx0" brushRef="#br0" timeOffset="96799.5366">3027 14213,'0'0,"-25"0,25 25,0-25,0 0,0 0,0 0,0 0,25 0,-25 0,24 0,1 0,0 0,0-25,0 25,-1 0,1 0,25-25,-25 25,24 0</inkml:trace>
  <inkml:trace contextRef="#ctx0" brushRef="#br0" timeOffset="100474.7468">3597 13643,'0'0,"0"0,0 0,0 0,0 0,0 0,0 24,0-24,0 0,0 25,0 0,0 0,0 0,0-1,0 1,0 0,0 0,0 24,0-24,0 0,0 0,0 0,0-1,0 1,0 0,0-25,0 25,0-25,0 25,0-25,0 0,0 0,0 0,0 0,0 0,0 0,0-25,0 25,0-25,0 25,0-25,0 0,0 1,25-26,-25 25,0 0,0-24,0 24,25-25,-25 26,0-26,0 25,24 0,-24 1,25-1,-25 0,25 0,-25 25,25 0,-25-25,0 25,25 0,-25 25,24-25,1 25,-25-25,25 25,-25 0,25-1,-25 1,25 25,-25-25,24-1,-24 1,25 0,-25 25,25-26,-25 1,0-25,25 25,-25 0,0 0,25-25,-25 24,0-24,0 25,25-25,-25 0,0 25,0-25,0 0,0 0,0 0</inkml:trace>
  <inkml:trace contextRef="#ctx0" brushRef="#br0" timeOffset="100638.7562">3597 13915,'0'0,"0"0,0 0,0 0,0 0,25 0,-25 0,25 0,-25-24,24 24,1 0,0 0,0 0,0-25</inkml:trace>
  <inkml:trace contextRef="#ctx0" brushRef="#br0" timeOffset="100943.7736">4267 13618,'0'0,"0"0,0 0,0 0,0 0,-25 0,25 0,0 0,0 0,0 0,-25 0,25 0,0 25,-25-1,25-24,0 25,0 0,0 0,-24 0,24-1,0 1,0 25,0-25,0-1,24 1,-24-25,25 25,-25 0,25 0,-25-25,25 0,0 24,-25-24,24 0,1 0,0 0,0 0,-25-24,25 24,-1-25</inkml:trace>
  <inkml:trace contextRef="#ctx0" brushRef="#br0" timeOffset="101298.794">4292 13271,'0'0,"0"-25,0 25,0-25,0 25,24 0,-24-25,25 25,-25 0,25-25,0 25,-25 0,25 0,-1 0,-24 0,25 0,-25 0,25 25,-25-25,0 25,0-25,0 25,0 0,0-1,0 1,-25 0,25 0,-25 0,25-1,-24 1,24-25,-25 25,25-25,0 25,0-25,0 0,0 0,0 0,0 0,0 0,0 0,25 0,-25 0,24 0,1-25,-25 25,25 0,0-25,0 25,24-25,-24 25</inkml:trace>
  <inkml:trace contextRef="#ctx0" brushRef="#br0" timeOffset="101554.8086">4936 13618,'0'25,"0"-25,0 0,0 0,25 0,-25 0,25 0,0 0,0 0,0 0,-1 0,1 0,0-25,0 25,0 0,-1-25,26 25,-25-25,0 25,-25 0</inkml:trace>
  <inkml:trace contextRef="#ctx0" brushRef="#br0" timeOffset="101774.8212">5110 13370,'0'0,"0"0,0 0,0 0,0 0,0 25,0-25,0 24,0-24,0 25,0 0,0 0,25 0,-25-1,0 1,25 0,-25 0,0 24,25-24,-25 0,0 0,24 0,-24-1,0-24,0 25,25 0,-25-25,25 25</inkml:trace>
  <inkml:trace contextRef="#ctx0" brushRef="#br0" timeOffset="102542.8651">5705 13419,'-24'0,"24"0,0 0,0 0,0 0,0 0,0 0,0 0,-25 25,25 0,0-25,0 25,0 0,0-1,0 26,0-25,0 0,0-1,0-24,0 25,0 0,0-25,0 25,0-25,0 0,0 25,0-25,0 0,0 0,0-25,0 25,0 0,0-25,0 25,0-25,0 25,0-25,0 1,0-1,0 0,0 0,0 0,-25-24,25 24,0 0,0 0,0-24,0 24,0 0,0 0,25 1,-25-1,25 25,-1-25,-24 25,25-25,0 25,0-25,-25 25,25 0,-1 0,1 0,-25 0,25 0,-25 25,0-25,25 25,-25-25,0 25,0 0,0-1,-25 1,25-25,-25 25,25 0,-25 0,25-1,-24 1,-1-25,25 25,-25-25,25 25,0-25,0 0,0 0,0 0,0 0,0 0,0 0,0 0,0 0,25 0,-25 0,25 0,-1 0,1 0,0 0,25 0,-26 0,1 25,0-25,0 0,0 24,-1-24,-24 25,25-25,-25 25,25-25,-25 25,0 0,0-25,0 24,0-24,0 25,0-25,-25 25,25-25,-25 25,25-25,-24 25,-1-25,25 0,-25 0,0 24,0-24,1 0,-1 0,0 0,25 0,-25-24</inkml:trace>
  <inkml:trace contextRef="#ctx0" brushRef="#br0" timeOffset="102847.8826">6425 13246,'25'0,"-25"0,0-25,0 25,0 0,0 0,0 0,0 0,0 0,0 0,-25 25,25-25,-25 25,25-1,-25 1,25 0,-25 0,25 0,-24-1,24 1,0 0,0 0,0 0,0-1,0 1,0-25,0 25,24 0,-24-25,25 25,-25-25,25 0,0 0,0 24,-1-24,1 0,0-24,0 24,0 0,-1-25</inkml:trace>
  <inkml:trace contextRef="#ctx0" brushRef="#br0" timeOffset="103170.901">6648 13022,'0'0,"25"0,-25-24,25 24,-25 0,24 0,1 0,-25-25,25 25,0 0,0 0,-25 0,24 0,1 25,-25-25,25 0,-25 24,0-24,0 25,0-25,0 25,0 0,0-25,-25 25,25-1,-25 1,25-25,-24 25,24 0,0-25,-25 0,25 25,0-25,0 0,0 0,0 0,25 0,-25 0,24 0,1 0,0-25,0 25,24 0,1-25,-25 25</inkml:trace>
  <inkml:trace contextRef="#ctx0" brushRef="#br0" timeOffset="107432.1448">2555 15081,'-25'0,"25"0,0 25,0-25,0 0,0 0,0 0,0 0,25 0,-25 0,0-25,25 25,0 0,0 0,-1-25,1 25,0 0,0-24,0 24,24 0,-24-25,0 25</inkml:trace>
  <inkml:trace contextRef="#ctx0" brushRef="#br0" timeOffset="107607.1548">2605 15379,'0'25,"0"-25,0 0,0 25,0-25,0 0,0 0,0 0,0 0,25-25,-1 25,-24 0,25 0,25-25,-25 25,-1-25,26 25,-25-25,24 25</inkml:trace>
  <inkml:trace contextRef="#ctx0" brushRef="#br0" timeOffset="110702.3318">3696 14585,'0'0,"0"-25,0 25,0 0,-25 0,25 0,0 0,0 0,0 0,0 0,0 0,0 0,-24 0,24 0,0 25,0-25,-25 0,25 25,0 0,-25 0,25-25,-25 24,25 26,0-25,-25 0,25 24,0-24,0 0,0 24,0-24,0 0,0 25,25-26,-25 1,25 0,-25-25,0 25,25 0,0-25,-25 24,24-24,1 0,-25 0,25 0,0 0,-25-24,25 24,-1 0,-24-25,25 25,-25-25,25 0,-25 25,25-25,-25 1,0 24,0-25,0 0,0 0,0 25,0-25,0 25,-25-24,25 24,-25-25,0 25,25 0,-24 0,-1 0,25 0,-25 0,0 25,25-25,-25 24,25-24,-24 25,24-25,-25 25,25-25</inkml:trace>
  <inkml:trace contextRef="#ctx0" brushRef="#br0" timeOffset="111119.3557">4019 14709,'0'0,"25"-25,-25 25,0 0,0 0,0 0,0 0,0 0,0 0,0 0,0 0,0 25,0-25,0 0,0 25,0-25,0 25,0 0,0-1,0 1,0-25,0 25,0 0,0 0,0-25,24 24,-24 1,25-25,-25 0,0 25,25-25,-25 0,25 0,0 0,-25 0,24 0,-24 0,25 0,0-25,0 25,-25-25,25 1,-1 24,-24-25,25 0,0 0,-25 25,0-25,0 1,0 24,0-25,0 25,0-25,-25 25,25-25,-25 25,1-25,24 25,-25 0,0-24,0 24,0 0,1 0,-1 0,25 0,-25 0,0 0</inkml:trace>
  <inkml:trace contextRef="#ctx0" brushRef="#br0" timeOffset="111499.3774">4589 14536,'0'0,"0"0,0 0,0 0,0 0,0 0,0 0,0 0,0 24,0-24,0 25,-25-25,25 25,0-25,0 25,0 0,-24-1,24-24,0 25,0 0,0 0,0-25,0 25,0-1,0 1,24-25,-24 25,0-25,25 25,-25-25,25 0,-25 0,25 0,0 0,-25 0,24 0,1-25,0 25,0-25,-25 25,25-25,-1 1,1-1,-25 25,25-25,-25 0,25 0,-25 25,0-24,0-1,0 25,0-25,0 0,-25 25,0-25,25 25,-25 0,1-24,-1 24,0 0,0 0,0 0</inkml:trace>
  <inkml:trace contextRef="#ctx0" brushRef="#br0" timeOffset="111883.3994">4664 14064,'0'0,"24"-25,-24 25,0 0,25-24,-25 24,25 0,-25-25,25 25,0 0,-25 0,24-25,-24 25,25 0,-25 25,0-25,25 25,-25-25,0 24,0 1,0 0,0 0,0 0,0-25,-25 24,25 1,-25 0,25 0,0-25,0 25,0-25,0 0,0 0,0 0,0 0,0 0,0 0,0 0,0 0,0 0,25-25,0 25,-25 0,25-25,0 25,-1 0,26-25</inkml:trace>
  <inkml:trace contextRef="#ctx0" brushRef="#br0" timeOffset="112163.4154">5457 14362,'0'25,"0"-25,0 0,0 0,0 0,0 0,0 0,0 25,0-25,0 0,0 0,25 0,-25 0,25 0,0 0,-25 0,25-25,-1 25,1 0,0 0,0-25,0 25,-1 0,-24-25,25 25</inkml:trace>
  <inkml:trace contextRef="#ctx0" brushRef="#br0" timeOffset="112388.4282">5482 14188,'0'0,"0"0,0 0,0 0,0 0,0 0,0 0,0 0,0 0,0 25,0-25,0 0,0 25,25 0,-25-25,25 24,-25 1,25 0,-1 0,-24 0,25 24,0-24,-25 0,25 0,-25 0,0-1,25-24,-25 25</inkml:trace>
  <inkml:trace contextRef="#ctx0" brushRef="#br0" timeOffset="115898.629">6251 14238,'0'-25,"0"25,0 0,0 0,0-25,0 25,0 0,0-25,0 25,0-24,0 24,0-25,25 25,-25 0,25-25,-25 25,25 0,-1 0,1 0,0 0,0 0,-25 0,25 0,-1 25,1-25,0 25,0-1,-25-24,25 25,-25 0,0 0,0 0,0-1,0 1,0 0,-25 0,25 0,-25 0,0-1,0 1,25 0,-24-25,-1 25,0 0,0-25,25 0,-25 24,1-24,24 0,-25 0,25-24,0 24,0 0,0 0,0-25,0 25,0 0,0-25,25 25,-25 0,24-25,-24 25,25 0,-25 0,25 0,0 0,0 0,-1 0,-24 0,25 0,0 0,0 0,0 25,-25-25,24 0,1 0,0 0,-25 0,25 0,0 0</inkml:trace>
  <inkml:trace contextRef="#ctx0" brushRef="#br0" timeOffset="116538.6656">6946 14188,'0'0,"0"-25,0 25,0-24,0 24,0 0,0-25,0 25,0 0,0 0,0 0,-25 0,25 0,0 0,0 25,0-25,-25 0,25 24,0 1,0-25,0 25,0 0,0-25,0 25,0-1,0-24,0 25,25-25,-25 0,0 25,25-25,-1 0,-24 0,25 0,-25 0,25 0,-25-25,25 25,0 0,-25-25,24 25,-24-24,25 24,-25 0,0-25,0 25,0-25,0 25,0-25,0 25,0 0,-25-25,25 25,-24-24,24 24,-25-25,25 25,-25-25,25 25,0 0,-25-25,25 25,0 0,0 0,0-25,0 25,0 0,0 0,0 0,0-24,0 24,25 0,-25 0,25 0,-25 0,25 0,-25 0,24 0,-24 0,25 0,-25 24,25-24,-25 25,25-25,-25 25,25 0,-25-25,0 25,0-1,25 1,-25 0,0-25,24 25,-24 0,0-25,0 24,25-24,-25 0,25 25,-25-25,25 0,-25 0,25 0,-25 0,24 0,1 0,-25-25,25 25,-25-24,25 24,0-25,-1 25,-24-25,25 25,0-25,-25 0,25 1,-25 24,0-25,25 0,-25 0,0 25,0-25,-25 1,25-1,-25 25,0-25,0 25,25 0,-24-25,-1 25,0 0,0 0,-24 0,24 0,0 25,0-25,0 0</inkml:trace>
  <inkml:trace contextRef="#ctx0" brushRef="#br0" timeOffset="116895.686">7417 13469,'0'-25,"0"25,0-25,25 25,-25 0,25-24,-25 24,24-25,-24 25,25 0,0-25,0 25,-25 0,25 0,-1 0,1 0,-25 25,25-25,-25 0,25 25,-25-1,0 1,0 0,0 0,0 0,0-1,0 1,-25 0,25 0,0 0,0-1,0 1,-25-25,25 0,0 25,0-25,0 0,25 0,-25 0,25 0,0 0,-1-25,1 25,0-25,0 25,24-24,1-1</inkml:trace>
  <inkml:trace contextRef="#ctx0" brushRef="#br0" timeOffset="117950.7464">2977 16123,'0'0,"-25"0,25 25,0-25,0 0,0 0,0 0,0 0,0 0,25 0,-25 0,0 0,25-25,-25 25,25 0,-1 0,1 0,-25 0,25 0,0-25,0 25,-1 0,-24 0,25 0</inkml:trace>
  <inkml:trace contextRef="#ctx0" brushRef="#br0" timeOffset="118126.7565">3051 16272,'0'25,"0"-25,0 0,0 0,25 0,-25-25,0 25,25 0,-25 0,25 0,-25-25,25 25,-1-25,1 25,0 0,0-25,0 25,24-24,-24 24</inkml:trace>
  <inkml:trace contextRef="#ctx0" brushRef="#br0" timeOffset="118907.8011">4118 15577,'0'0,"0"0,-25 0,25 0,0-24,0 24,0 0,0 0,0 0,0-25,0 25,0 0,0 0,0 0,25-25,-25 25,25 0,-25 0,25 0,-25 0,24 0,-24 0,25 0,-25 0,25 0,-25 25,25-25,-25 25,0-25,0 24,0 1,0-25,0 25,0 0,0-25,0 25,0-1,0-24,0 25,-25-25,25 25,0-25,0 0,0 0,0 0,0 0,0 0,0 0,0 0,0 0,0 0,0 0,25 0,-25 0,0 0,25 0,-1-25,-24 25,25 0,0 0,0 0,0 0,-1 0,-24 25,25-25,0 0,-25 25,25-25,-25 25,0-25,0 24,0-24,0 25,0 0,0-25,0 25,0-25,-25 25,25-1,-25-24,0 25,25-25,-24 25,-1-25,25 25,-25-25,0 0,25 0,-25 25,1-25,24 0,-25 0,25-25</inkml:trace>
  <inkml:trace contextRef="#ctx0" brushRef="#br0" timeOffset="119302.8237">4738 15354,'0'0,"25"0,-25 0,0-25,0 25,0 0,0 0,0 25,0-25,0 0,0 25,0-25,0 25,0 0,0-25,0 24,0 1,0 0,0 0,0 0,0 24,0-24,0 0,0-25,25 25,-25-1,0 1,24 0,-24-25,0 0,25 25,-25-25,25 0,-25 0,25 0,-25 0,25 0,-25 0,24-25,-24 25,25 0,-25-25,25 25,-25-25,0 25,0-24,0 24,0-25,0 25,0-25,-25 25,25 0,-25-25,1 25,24 0,-25 0,0 0,0 0,0 25,1-25,-1 0,0 25</inkml:trace>
  <inkml:trace contextRef="#ctx0" brushRef="#br0" timeOffset="120058.867">4118 15081,'0'0,"0"0,0 0,0 0,0 0,0 0,0 0</inkml:trace>
  <inkml:trace contextRef="#ctx0" brushRef="#br0" timeOffset="121703.9611">5185 15329,'0'0,"0"-25,0 25,0 0,0 0,0 0,-25 0,25 0,0 0,0 0,0-24,0 24,0 0,0 0,0 0,0 0,0 24,0-24,0 0,0 0,0 25,0-25,0 25,0-25,0 25,0 0,0 0,0-1,0 1,25-25,-25 25,0 0,24 0,-24-1,0-24,25 25,-25-25,0 25,25-25,-25 0,25 25,-25-25,0 0,25 0,-25-25,24 25,-24 0,0 0,25-25,-25 25,0-25,25 25,-25 0,0-24,0-1,0 25,0-25,0 25,0-25,0 0,0 25,0-24,-25 24,25-25,-25 0,25 25,-24-25,24 25,-25-25,0 25,25 0,-25 0,25-25,-25 25,25 0,0 0</inkml:trace>
  <inkml:trace contextRef="#ctx0" brushRef="#br0" timeOffset="122130.9855">5507 15230,'0'0,"0"0,0 0,0 0,0 0,0 0,0 0,0 0,0 0,0 0,0 25,0-25,0 0,25 25,-25-1,0-24,0 25,0 0,0-25,0 25,25 0,-25-25,0 25,0-1,24-24,-24 25,0-25,25 0,-25 25,25-25,-25 0,25 0,-25 0,25 0,-25 0,0 0,24 0,-24 0,25 0,-25-25,0 25,25 0,-25-25,0 25,0 0,0-24,0 24,0-25,0 25,0-25,0 25,0-25,-25 25,25-25,-25 25,25 0,-24-25,24 25,-25-24,0 24,0 0,25-25,-25 25,1 0,-1 0</inkml:trace>
  <inkml:trace contextRef="#ctx0" brushRef="#br0" timeOffset="122555.0097">5780 15156,'0'0,"0"0,0 0,0 24,0-24,0 0,0 0,0 0,0 25,0-25,0 25,25-25,-25 25,0 0,0-25,24 24,-24 1,0-25,25 25,-25-25,25 25,-25-25,25 25,-25-25,0 0,25 25,-25-25,24 0,-24 0,25 0,-25 0,25 0,-25 0,0 0,25-25,-25 25,25 0,-25-25,24 25,-24-25,0 25,25-25,-25 25,0-25,0 25,0-24,0 24,0 0,0-25,-25 25,1-25,24 25,-25-25,0 25,0 0,25 0,-25-25,1 25,-1 0,0 0,0 0,0 0,25 25</inkml:trace>
  <inkml:trace contextRef="#ctx0" brushRef="#br0" timeOffset="122939.0317">6326 15081,'0'0,"0"0,0 0,0 0,0 25,0-25,0 0,-25 25,25-25,0 25,0-25,0 24,0 1,-25 0,25 0,0-25,0 25,0-1,0-24,25 25,-25 0,25-25,-25 0,0 25,24-25,-24 0,25 25,-25-25,0 0,25 0,0 0,-25-25,25 25,-25 0,24-25,1 25,-25-25,25 25,-25-25,25 1,-25 24,25-25,-25 0,0 25,0-25,0 0,0 25,0-24,0-1,-25 25,25-25,-25 0,0 25,0-25,1 25,-1 0,0-24,0 24,0 0</inkml:trace>
  <inkml:trace contextRef="#ctx0" brushRef="#br0" timeOffset="123251.0495">7094 15032,'0'0,"0"24,-24-24,24 0,0 0,0 0,0 0,24 0,-24-24,25 24,-25 0,25 0,0 0,0-25,0 25,-1 0,1-25,0 25,25-25,-26 25,-24-25,25 25,0 0</inkml:trace>
  <inkml:trace contextRef="#ctx0" brushRef="#br0" timeOffset="123467.0619">7144 14784,'0'0,"0"0,0 0,0 0,0 0,0 0,0 0,0 0,0 0,0 0,0 24,0-24,25 25,-25 0,0 0,25 0,-25-1,25 1,-25 25,0-25,24-1,-24 1,0 0,25-25,-25 25,0 0,0-25,25 24,-25-24</inkml:trace>
  <inkml:trace contextRef="#ctx0" brushRef="#br0" timeOffset="124111.0987">7566 14511,'0'-25,"0"25,0 0,0 0,0 0,0-25,0 25,0 0,0 0,0 0,0 0,0 0,0 0,0 0,0 25,0-25,0 25,0-25,0 25,0-1,0 1,-25 0,25 0,0 0,-25-1,25 1,0 0,0 0,0 0,0-1,0 1,0-25,0 25,0-25,0 25,25-25,-25 0,25 0,0 0,-25 0,24 0,1 0,0 0,0-25,0 25,-1-25,1 25,0-25,0 25,0-24,-1-1,-24 25,25-25,0 25,-25-25,0 25,0-25,0 25,0-24,0 24,0-25,-25 25,25 0,-25-25,25 25,-24 0,24 0,-25-25,25 25,-25 0,25 0,0 0,0 25,0-25,-25 0,25 25,0 0,0-25,0 24,0 1,25 0,-25 0,25 0,-25-1,0 1,25 0,-25 0,0 0,24-1,-24 1,0 0,25-25,-25 25,0-25</inkml:trace>
  <inkml:trace contextRef="#ctx0" brushRef="#br0" timeOffset="124715.1333">8360 14585,'0'-25,"0"25,0 0,0 0,0-24,0 24,0 0,0 0,0 0,0-25,-25 25,25 0,0 0,0 25,-25-25,25 0,-25 24,25-24,-25 25,25 0,0 0,-24 0,24-1,0-24,0 50,0-50,0 25,0 0,0-1,0 1,0 0,0-25,24 25,-24-25,25 0,-25 25,25-25,0 0,-25 0,25 0,-1-25,1 25,-25-25,25 25,0-25,0 25,-25-25,24 1,1 24,-25-25,0 0,25 25,-25-25,0 0,0 25,0-24,-25-1,25 25,-25-25,1 25,-1-25,0 25,25-25,-25 25,0 0,1 0,-1 0,0-24</inkml:trace>
  <inkml:trace contextRef="#ctx0" brushRef="#br0" timeOffset="125123.1566">8682 14337,'0'0,"0"0,0 0,0 0,0 0,0 0,0 0,0 0,0 0,0 0,0 0,0 0,0 25,0-25,0 25,0-25,0 25,0-1,0 1,0 0,0 0,0-25,0 25,0-1,0 1,25-25,-25 25,0 0,0-25,25 25,-25-25,24 0,-24 24,0-24,25 0,0 0,-25 0,25-24,0 24,-25 0,24-25,1 25,0-25,-25 25,25-25,0 0,-25 25,24-24,-24-1,0 25,0-25,0 0,0 0,-24 25,24-24,-25-1,0 25,0-25,0 25,1 0,-1-25,0 25,0 0,0 0,1 25</inkml:trace>
  <inkml:trace contextRef="#ctx0" brushRef="#br0" timeOffset="125567.182">9277 14114,'0'0,"0"0,0 0,0 0,0 0,0 0,0 0,0 0,0 0,0 0,0 25,0-25,0 0,0 24,0-24,0 25,0 0,0-25,0 25,0 0,0-1,0 1,0 0,0 0,0 0,0 0,0-25,0 24,25-24,-25 25,25-25,-25 0,25 25,-25-25,25 0,-1 0,1-25,-25 25,25 0,0-25,0 25,-25-24,24 24,1-25,-25 25,25-25,-25 0,0 25,25-25,-25 0,0 25,0-24,-25-1,25 25,-25-25,25 25,-25-25,1 25,-1-25,0 25,-25-24,26 24,-1 0,0 0</inkml:trace>
  <inkml:trace contextRef="#ctx0" brushRef="#br0" timeOffset="125916.202">9724 13940,'0'0,"0"0,0 0,0 0,0 0,-25 0,25 25,0-25,-25 25,25-25,-25 25,25-1,-24-24,24 25,0 0,0 0,-25 0,25-1,0 1,0 0,0 0,25-25,-25 25,24-25,-24 24,25-24,0 25,-25-25,25 0,0 0,-1 0,1-25,0 25,25 0,-26-24,1-1,0 25,0-25,0 0,-1 25,-24-25,25 1,-25-1,25 0,-25 25,0-25,0 0,-25 1,0 24,1-25,-1 25,-25-25,1 25,-26 0,26 25</inkml:trace>
  <inkml:trace contextRef="#ctx0" brushRef="#br0" timeOffset="126967.2621">4366 16718,'0'25,"-25"-25,25 0,-25 25,25-25,0 0,0 0,0 0,0 0,0 0,0 0,0 0,25 0,-25 0,25 0,-25 0,25 0,0-25,-1 25,1 0,0 0,0-25,0 25,-1 0,1 0</inkml:trace>
  <inkml:trace contextRef="#ctx0" brushRef="#br0" timeOffset="127135.2717">4416 16966,'0'25,"0"-25,0 0,0 0,0 0,0 0,0 0,24 0,-24 0,25 0,0-25,0 25,0-24,-1 24,1-25,25 25,-25-25,24 0</inkml:trace>
  <inkml:trace contextRef="#ctx0" brushRef="#br0" timeOffset="130939.4893">7343 16148,'0'-25,"0"25,0 0,0-25,0 25,0 0,0 0,0 0,-25-25,25 25,0 0,0 0,0 0,0 25,0-25,0 0,-25 0,25 25,0-25,0 25,0-25,-25 25,25-1,0 1,0 0,0 0,0 0,0-25,25 24,-25 1,25 0,-25-25,0 25,25-25,-25 25,24-25,-24 0,25 0,0 0,-25 0,25 0,0-25,-1 25,-24-25,25 0,0 25,-25-25,25 1,0 24,-25-25,24 0,-24 0,0 0,0 25,0-24,0-1,0 0,0 0,-24 25,24-25,-25 1,0 24,0-25,25 25,-25 0,1 0,-1-25,0 25,0 0,0 25,25-25,-24 0</inkml:trace>
  <inkml:trace contextRef="#ctx0" brushRef="#br0" timeOffset="131347.5126">7938 15776,'0'0,"0"0,0 0,0 0,0 0,0 0,0 0,0 0,0 25,0-25,0 0,0 24,0-24,0 25,0 0,0-25,0 25,0 0,0-1,0 1,0 0,25 0,-25-25,0 25,0-1,0-24,24 25,-24-25,0 25,0-25,25 0,-25 0,25 0,-25 0,25 0,-25 0,25-25,-25 25,24 0,1-25,-25 1,25 24,0-25,-25 0,25 25,-25-25,0 0,0 1,0-1,0 25,0-25,0 0,0 0,-25 25,25-24,-25 24,0-25,0 25,1-25,-1 25,0 0,0 0,0 0,25 0,-24 0</inkml:trace>
  <inkml:trace contextRef="#ctx0" brushRef="#br0" timeOffset="131766.5366">8533 15553,'0'0,"0"0,0 0,0 0,0 0,0 24,-25-24,25 0,0 0,0 25,-24-25,24 25,0 0,0-25,0 25,0-1,-25 1,25 0,0 0,0 0,0-1,0 1,0-25,0 25,25-25,-25 0,0 25,24-25,-24 0,25 0,-25 0,25 0,-25-25,25 25,0 0,-25-25,24 25,1-25,0 1,-25 24,25-25,0 0,-25 0,24 0,-24 1,25-1,-25 25,0-25,0 0,0 0,-25 25,25-24,-24-1,-1 25,25 0,-25-25,0 25,0 0,1 0,-1 0,0 0</inkml:trace>
  <inkml:trace contextRef="#ctx0" brushRef="#br0" timeOffset="132127.5573">9153 15329,'25'0,"-25"-25,25 25,-25 0,0 0,0 25,0-25,0 0,0 25,-25-25,25 25,0-25,0 25,-25 0,25-25,0 24,0 1,-25 0,25 0,0 0,0-25,0 24,25 1,-25-25,25 0,-25 25,25-25,-25 0,25 0,-25 0,24 0,1 0,0 0,-25-25,25 25,0-25,-25 25,25-24,-1-1,-24 25,25-25,-25 0,25 0,-25 25,0-24,0-1,0 0,-25 0,25 25,-25-25,1 0,-26 25,25-24,-25 24,1 0,-1 0,-24 0</inkml:trace>
  <inkml:trace contextRef="#ctx0" brushRef="#br0" timeOffset="132930.6032">4490 16173,'-25'0,"25"0,0 0,-25 0,25 24,0-24,0 0,0 0,0 0,0 0,0 0,25-24,-25 24,25 0,-25 0,25 0,0-25,-1 25,1-25,0 25,25-25,-26 25,26-25,-25 25,24-24,-24-1,25 25,-25-25,-1 0,26 25,-25-25,0 25,-25-24,25 24,-1 0,-24 0,0 0</inkml:trace>
  <inkml:trace contextRef="#ctx0" brushRef="#br0" timeOffset="133767.6511">7938 15106,'0'0,"-25"25,25-25,0 0,-25 0,25 0,0 25,-25-25,25 0,0 0,0 24,-24-24,24 0,0 0,-25 25,25-25,0 0,-25 0,25 0,0 0,0 25,0-25,0 0,0 0,0 0,0 0,25-25,-25 25,25 0,-25 0,24 0,1-25,0 25,0-24,24 24,-24-25,0 25</inkml:trace>
  <inkml:trace contextRef="#ctx0" brushRef="#br0" timeOffset="135598.7558">6177 16222,'0'0,"0"0,0-25,0 25,0 0,0 0,0-24,0 24,0 0,0 0,0 0,0 0,0 0,0 0,0 0,0 0,0 0,0 0,0 24,0-24,0 25,0-25,0 25,0 0,0-25,-25 25,25-1,0 1,-25 0,25 0,0 0,-25 0,25-1,0-24,0 25,0 0,0-25,0 25,0-25,0 25,25-25,-25 0,25 24,-25-24,25 0,-25 0,25 0,-1-24,1 24,0-25,0 25,0-25,-1 25,1-25,0 0,0 25,0-24,-1-1,1 25,0-25,0 0,-25 25,25-25,-25 25,0-25,24 25,-24 0,0-24,0 24,0 0,-24 0,24-25,-25 25,25 0,0 0,-25 0,25 0,0-25,-25 25,25 0,0 0,0 0,0 0,0 0,0 0,0 0,0 0,0 25,0-25,0 0,0 25,0-25,0 24,25 1,-25-25,0 25,25 0,-25 0,0 0,25-1,-25-24,0 25,24 0,-24-25,0 25,25-25,-25 25,0-25,0 0,25 24,-25-24,0 0,0 0,0 0</inkml:trace>
  <inkml:trace contextRef="#ctx0" brushRef="#br0" timeOffset="135970.7771">6970 16123,'0'0,"0"-25,0 25,0 0,0 0,0 25,0-25,-24 0,24 25,0-25,-25 25,25-25,0 24,0 1,0-25,-25 25,25 0,0 0,0-25,0 24,0 1,25-25,-25 25,0-25,0 25,25-25,-25 0,0 25,24-25,-24 0,0 0,25 0,-25 0,25 0,-25-25,0 25,25 0,0-25,-25 25,24-25,-24 25,25-25,-25 1,0 24,25-25,-25 25,0-25,0 0,0 25,0-25,0 25,-25-24,25 24,-25-25,1 25,24-25,-25 25,0 0,0 0,0 0,1 0,-1 25</inkml:trace>
  <inkml:trace contextRef="#ctx0" brushRef="#br0" timeOffset="138698.9331">5606 16942,'0'0,"0"-25,0 25,0 0,0 0,0-25,0 25,0 0,0 0,0 0,0 25,0-25,25 0,-25 0,0 25,25-25,-25 0,25 24,-25-24,24 25,1-25,-25 0,25 25,-25-25,0 0,25 0,-25 0,25 25,-25-25,0 0,0 0,0 0,24-25,-24 25,0 0,0 0,0-25,0 25,0 0,0-25,0 25,0-24,0-1,0 25,0-25,0 0,0 0,-24 1,24-1,0-25,-25 25,25 1,-25-26,25 25,-25-24,25 24,-25 0,25-25,0 26,-24-1,24 0,0 0,0 25,0-25,0 25,0-25,0 25,0 0,0 0,0 0,0 0,0-24,0 24,0 0,0 0,0 0,0 0,0 0,0 0,0 0,0 0,24-25,-24 25,25 0,-25 0,25-25,-25 25,25 0,0 0,-1-25,-24 25,25 0,0 0,0-25,0 25,-1 0,1-24,0 24,0 0,0-25,-1 25,1 0,25-25,-25 25,0-25,-1 25,1-25,0 25,25-24,-26 24,1-25,0 25,0-25,24 25,-24-25,0 25,0 0,0-25,24 25,-24 0,0-24,0 24,-1-25,1 25,0 0,0-25,24 25,-24-25,0 25,0-25,0 25,-1 0,1-24,0 24,0-25,0 25,24-25,-24 25,0-25,0 25,0-25,-1 25,1-24,0 24,25-25,-26 25,1-25,0 25,0-25,0 25,-1 0,26-25,-25 25,0-24,-1 24,1-25,0 25,0 0,0-25,-1 25,1-25,0 25,0-25,0 25,-1 0,1-24,25 24,-25-25,-1 25,1-25,0 25,0-25,0 25,-1-25,26 25,-25-25,0 25,0 0,-1-24,1 24,0-25,0 25,0 0,-1-25,1 25,25-25,-25 25,-1 0,1-25,0 25,0-24,0 24,-1 0,1-25,0 25,0-25,0 25,-1-25,1 25,0-25,0 25,0-24,24 24,-24 0,0-25,0 25,-1 0,1-25,0 25,0-25,0 25,-1 0,-24-25,25 25,0-24,0 24,0 0,-1-25,1 25,-25-25,25 25,0 0,0-25,0 25,-1 0,-24-25,25 25,0-24,0 24,0 0,-25-25,24 25,1 0,0-25,0 25,0 0,-1-25,1 25,0 0,0-25,0 25,-1-24,1 24,0 0,0 0,-25-25,25 25,-1 0,-24 0,0 0,0 0,0 0,0 0,0 0,0 0</inkml:trace>
  <inkml:trace contextRef="#ctx0" brushRef="#br0" timeOffset="139826.9976">3002 17090,'0'0,"0"-24,0 24,0 0,0 0,0 0,0 0,0 24,0-24,0 0,0 25,0 0,0 0,0 0,0-1,25 1,-25 0,0 25,0-26,0 1,0 0,0 0,0 0,0-1,0 1,0 0,0 0,0-25,0 0,0 25,0-25,0 0,0 0,0 0,0 0,0 0,0 0,0-25,0 25,0-25,-25 25,25-25,0 0,0 1,0-1,0 0,0-25,0 26,0-26,0 25,0 0,0-24,0 24,0 0,0 0,25 1,-25-1,24 0,1 25,-25-25,25 25,0 0,-25 25,25-25,-1 25,1-25,-25 25,25-1,0 1,0 25,-1-25,1 24,-25-24,25 0,0 24,-25-24,25 0,-25 0,24 0,-24-1,25 1,-25-25,25 25,-25-25,0 0,0 25,0-25,25 0,-25 0</inkml:trace>
  <inkml:trace contextRef="#ctx0" brushRef="#br0" timeOffset="140507.0365">3151 17388,'0'0,"0"0,0 0,24 0,-24 0,0 0,25-25,-25 25,25-25,0 25,0-24,-1 24,1-25,0 0,0 25,0-25,-1 0,1 25,0-24,0-1,-25 25,25-25,-1 25,-24-25,25 25,-25 0,25-25,-25 25,0 0,0 0,0 0,0 0,0 0,0 0,0 0,0 0,0 0,0 25,0-25,0 25,0-25,0 25,25 0,-25-1,0 1,0-25,25 25,-25 0,0 0,0-25,24 24,-24-24,0 25,0-25,0 0,0 0,0 0,0 25,0-25,0 0,0 0,0-25,0 25,0 0,0-25,0 25,0-24,0-1,0 0,0 0,0 0,-24-24,24 24,0 0,0 0,0-24,0 24,0 0,0 0,0 1,24-1,-24 0,25 0,-25 0,25 25,-25-24,25 24,-25 0,25 0,-25 0,0 0,0 0,24 24,-24 1,0-25,0 25,0 0,0 0,0-1,0 26,0-25,0 0,0-1,0 1,0 0,-24 0,24 0,0-25,0 24,0-24,24 0,-24 0,0 0,0 0,25 0,-25 0,25 0,0-24,0 24,-25 0,24-25,1 25,25 0,-25-25,0 25,-1 0,1 0,-25 0,25 0,0 0,-25 0,25 25,-25-25,0 25,0-25,0 24,-25 1,0 0,25 0,-25 0,-24-1,24 1,-25 0,25 0,-24 0,24-1</inkml:trace>
  <inkml:trace contextRef="#ctx0" brushRef="#br0" timeOffset="143655.2166">5209 18008,'0'0,"0"0,0 0,0 0,0 0,0 0,0 0,0 25,0-25,0 25,0 0,0-1,0 1,0 0,0 0,0 0,0-1,0 1,0 0,0 0,0-25,0 25,0-25,0 24,0-24,0 0,0 0,0 0,0 0,0 0,0 0,0 0,0 0,0 0,-24-24,24-1,0 25,0-25,0 0,0 0,0-24,0 24,0-25,0 26,0-26,0 0,0 26,24-26,-24 25,0 0,25 1,-25-1,25 0,-25 25,25 0,-25 0,25 0,-1 0,-24 0,25 25,0 0,0-1,-25 1,25 0,-1 0,1 24,0-24,-25 0,25 0,0 0,-25-1,24 1,-24 0,25-25,-25 25,25-25,-25 0,0 0,25 0,-25 25,0-25,0 0</inkml:trace>
  <inkml:trace contextRef="#ctx0" brushRef="#br0" timeOffset="143790.2243">5259 18182,'0'0,"0"0,25 0,-25 0,0-25,25 25,-25 0,24-25,1 25</inkml:trace>
  <inkml:trace contextRef="#ctx0" brushRef="#br0" timeOffset="144343.256">5805 17735,'0'0,"24"0,-24 0,0 0,0 0,0 0,0 0,0 0,0 0,0 25,0-25,0 25,0 0,0 0,0-1,0 1,0 0,25 0,-25 0,0-1,0-24,0 25,0 0,0-25,0 25,25-25,-25 0,0 0,0 25,0-25,0 0,0 0,0-25,0 25,0 0,0-25,0 25,0-25,-25 0,25 1,0-1,0 0,0 0,0 0,-25 1,25-26,0 25,0 0,0 1,0-1,0 0,0 0,0 25,25-25,-25 25,25 0,-25 0,25 0,-25 0,0 0,25 25,-25 0,0-25,24 25,-24 0,0-1,0 1,0 0,0 0,0 0,0-1,0 1,0-25,0 25,-24-25,24 25,0-25,0 0,0 0,0 0,24 0,-24 0,0 0,25 0,-25 0,25 0,0 0,-25 0,25 0,-1 0,1 0,0 0,0 0,0 0,0 0,-25 0,24 25,1-25,-25 0,0 24,0-24,0 25,0 0,0 0,-25-25,25 25,-24-1,-1 1,0 0,0-25,0 25,0 0,1-25,-26 24,25-24,0 0,1 0,-1 0</inkml:trace>
  <inkml:trace contextRef="#ctx0" brushRef="#br0" timeOffset="144555.2681">6648 17487,'25'25,"-25"-25,0 0,25 0,-25 0,0-25,24 25,1 0,-25 0,25-25,0 25,0 0,-1-24,-24 24,25-25</inkml:trace>
  <inkml:trace contextRef="#ctx0" brushRef="#br0" timeOffset="144695.2761">6797 17611,'0'0,"0"0,0 0,0 0,0 0,25 0,-25 0,24 0,-24 0,25 0,0 0,-25-24,25 24,0-25,24 0</inkml:trace>
  <inkml:trace contextRef="#ctx0" brushRef="#br0" timeOffset="147131.4154">9302 15156,'0'0,"0"0,-25 0,25 0,0 0,-25 0,25 0,0 0,-24 0,24 0,-25 0,25 0,-25 0,25 0,-25 0,0 0,25 0,-24 24,24-24,-25 0,0 0,25 0,-25 0,0 0,25 0,-24 25,-1-25,0 0,25 0,-25 0,25 0,-25 25,1-25,24 0,-25 0,25 0,-25 0,25 0,0 25,-25-25,25 0,0 0,-25 0,25 0,-24 0,24 25,0-25,-25 0,25 0,0 0,-25 0,25 24,-25-24,25 0,-25 0,25 0,0 0,-24 25,24-25,0 0,-25 0,25 0,0 0,-25 0,25 0,0 0,0 25,0-25,0 0,0 0,0 0,-25 0,25 0,0 0,0 0,0 0,0 0,0 0,0 25,0-25,0 0,0 0,-25 0,25 0,0 25,0-25,0 0,0 0,0 0,-24 25,24-25,0 0,0 0,0 24,0-24,0 0,-25 0,25 0,0 25,0-25,0 0,0 0,0 0,0 0,0 0,0 0,0 25,0-25,0 0,-25 0,25 0,0 25,0-25,0 0,0 0,-25 25,25-25,0 0,0 0,0 0,0 24,0-24,-25 0,25 0,0 0,0 25,0-25,0 0,0 0,0 0,0 25,0-25,0 0,0 0,0 0,0 25,0-25,0 0,0 0,0 25,0-25,0 0,0 24,0-24,0 0,0 0,0 25,0-25,0 0,0 0,0 25,0-25,0 0,25 25,-25-25,0 0,0 0,0 25,25-25,-25 0,0 0,25 24,-25-24,0 0,0 25,25-25,-25 0,0 0,24 25,-24-25,0 0,25 0,-25 0,0 0,25 25,-25-25,0 0,25 0,0 0,-25 0,24 0,-24 0,25 0,0 0,-25 0,25 0,-25 0,25 0,-1 0,1 0,-25 0,25-25,0 25,0 0,-25 0,24 0,1 0,0-25,-25 25,25 0,0 0,-25 0,24 0,1-25,-25 25,25 0,-25 0,25 0,-25-24,25 24,-1 0,-24 0,25 0,-25 0,25-25,-25 25,25 0,-25 0,25-25,-1 25,-24 0,25-25,-25 25,25 0,0-25,-25 25,25 0,-25 0,25-24,-25 24,24 0,-24-25,25 25,-25 0,0-25,25 25,-25 0,25-25,-25 25,0 0,25-25,-25 25,0 0,24-24,-24 24,0 0,25-25,-25 25,0 0,25-25,-25 25,0 0,0-25,25 25,-25 0,0-25,0 25,0-24,0 24,25 0,-25-25,0 25,0 0,0-25,0 25,0-25,0 25,0 0,0-25,-25 25,25-25,0 25,0-24,-25 24,25-25,0 25,-25-25,25 25,0-25,-25 25,25-25,-24 25,24 0,-25-24,25 24,-25 0,0 0,25 0,-25 0,1 0,-1 0,0 0,0 0,0 24,-24-24,24 25,-25 0,1-25,-1 25</inkml:trace>
  <inkml:trace contextRef="#ctx0" brushRef="#br0" timeOffset="148986.5215">8136 15528,'0'-25,"0"25,-25 0,25 0,-24 0,24 0,-25 0,25 0,-25-25,0 25,25 0,-25 0,1 0,24 0,-25 25,0-25,25 0,-25 0,0 0,25 0,-24 25,-1-25,25 0,-25 0,0 25,25-25,-25 0,25 0,-24 24,-1-24,25 0,-25 0,25 25,-25-25,25 0,0 0,-25 0,25 25,-24-25,24 0,0 0,-25 0,25 0,0 0,-25 25,25-25,0 0,-25 0,25 0,0 25,-25-25,25 0,0 0,-24 24,24-24,0 0,-25 0,25 25,0-25,-25 0,25 0,0 25,-25-25,25 0,0 0,0 25,-25-25,25 0,0 0,0 25,-24-25,24 0,0 0,0 0,0 0,0 24,-25-24,25 0,0 0,0 0,0 0,0 25,0-25,0 0,0 0,0 25,0-25,0 0,0 25,0-25,-25 0,25 25,0-25,0 0,0 24,0-24,0 0,0 25,-25-25,25 0,0 25,0-25,0 0,0 25,0-25,0 0,-25 0,25 25,0-25,0 0,0 24,0-24,0 0,-24 25,24-25,0 0,0 25,0-25,0 0,0 0,0 25,0-25,0 0,0 25,-25-25,25 0,0 0,0 24,0-24,0 0,0 25,0-25,0 0,0 0,0 25,0-25,0 0,0 25,0-25,0 0,0 25,0-25,0 0,0 0,0 24,0-24,0 0,0 25,0-25,0 0,0 25,0-25,0 0,0 25,25-25,-25 0,0 25,0-25,0 0,24 25,-24-25,0 0,0 0,25 24,-25-24,25 0,-25 25,0-25,25 0,-25 0,25 25,-25-25,0 0,24 0,-24 25,25-25,-25 0,25 0,0 0,-25 0,25 0,-1 0,-24 25,25-25,0 0,0 0,0 0,-25 0,24 0,1-25,0 25,0 0,0 0,-25 0,24 0,1-25,0 25,0 0,0 0,-1-25,1 25,0 0,-25-25,25 25,0 0,-1-24,1 24,-25 0,25-25,0 25,0-25,-25 25,24 0,1-25,0 25,-25-25,25 25,-25 0,25-25,0 25,-25-24,24 24,-24 0,25-25,0 25,-25-25,25 25,-25 0,0-25,25 25,-25 0,24-25,-24 25,0-24,25 24,-25 0,0-25,25 25,-25-25,0 25,0-25,0 25,0-25,25 25,-25-24,0 24,0-25,0 25,0-25,0 25,0-25,0 25,0-25,0 25,0-24,0 24,-25-25,25 25,0-25,0 25,0-25,-25 25,25-25,0 25,0-24,-25 24,25 0,-24-25,24 0,0 25,-25-25,0 25,25-25,-25 1,25 24,-25-25,1 0,24 25,-25-25,0 25,0-25,25 25,-25-24,0 24,1 0,-1 0,0 0,0 0,25 0,-49 0,24 0,0 24,0 1,0 0</inkml:trace>
  <inkml:trace contextRef="#ctx0" brushRef="#br0" timeOffset="150686.6188">6400 15925,'0'0,"-25"0,25 0,0 0,-25-25,25 25,0 0,-24 0,24 25,-25-25,25 0,-25 0,25 24,-25-24,25 0,-25 25,25-25,-24 0,24 25,0-25,-25 25,25 0,-25-25,25 24,-25-24,25 25,-25 0,25 0,0 0,-25-1,25 1,0 0,-24 0,24 0,0-1,0 1,0 0,0 0,0 0,24 24,-24-24,0 0,25 0,-25 0,25 24,-25-24,25 0,0 0,-25-1,25 1,-1 0,-24 0,25 0,0-25,-25 24,25 1,0-25,-1 25,-24-25,25 0,0 25,0-25,0 0,-1 0,1 0,-25 0,25 0,0 0,0 0,-25 0,24 0,-24 0,25-25,0 25,-25-25,25 25,-25-25,25 25,-25-24,0-1,24 25,-24-25,25 0,-25 0,0 1,25-1,-25 0,0 0,0 0,25 1,-25-1,0-25,0 25,0 1,0-1,0 0,0 0,-25 0,25 0,0 1,-25-1,25 0,-25 0,1 0,-1 1,0 24,0-25,0 0,1 0,-1 0,0 25,-25-24,26-1,-1 25,0-25,-25 25,26 0,-1 0,-25 0,25 0,1 0,-26 0,25 25,-25 0,26-25,-26 24,25 1,0 0</inkml:trace>
  <inkml:trace contextRef="#ctx0" brushRef="#br0" timeOffset="153600.7855">7566 17140,'0'0,"0"0,0 0,0 0,0 0,0 0,25 0,-25 0,0 0,0 0,0 0,0 0,0 0,0 0,-25 25,25-25,0 0,-25 25,25-25,0 24,-25-24,25 0,-25 25,25-25,-24 0,-1 25,25-25,-25 0,25 0,0 0,-25 0,25 0,0 0,0 0,-25 0,25 0,0-25,0 25,0-25,0 25,0-24,0 24,0-25,0 0,0 25,0-25,0 25,25-25,-25 25,0-24,0 24,25 0,-25-25,0 25,25 0,-25-25,25 25,-25 0,0 0,24 0,-24 0,25 0,-25 0,25 0,-25 0,25 25,-25-25,25 25,-1-25,-24 24,25 1,-25 0,25 0,-25 0,25-1,-25 1,0 0,25 0,-25 24,0-24,0 0,0 0,-25 24,25-24,0 0,0 0,-25 0,25 0,-25-1,25 1,-25 0,25 0,-24-25,-1 25,25-25,-25 24,0-24,25 0,-25 0,1 0,24 0,-25 0,25 0,-25-24,25 24,-25-25,25 25,0-25,0 25,0-25,0 25,0-25,0 25,0-24,25 24,-25 0,25-25,0 25,-1 0,-24 0,25 0,0 0,0 0,0 0,24 25,-24-25,0 0,0 0,-1 24,1-24,0 0,0 0,-25 0,25 0,-1 0,1 0,-25 0</inkml:trace>
  <inkml:trace contextRef="#ctx0" brushRef="#br0" timeOffset="154404.8314">7739 16619,'0'0,"0"0,0 0,0 0,0-25,0 25,0 0,25 0,-25 0,25-24,-25 24,25-25,0 25,-1-25,1 0,0 0,0 25,0-24,-1-1,26 0,-25 0,24 0,-24 0,25 25,-25-24,24-1,-24 25,0-25</inkml:trace>
  <inkml:trace contextRef="#ctx0" brushRef="#br0" timeOffset="155088.8706">8211 17115,'0'0,"0"-25,0 25,0 0,-25-24,25 24,0 0,-25 0,25-25,0 25,0 0,-25 0,25 25,0-25,-25 0,25 24,0-24,-24 25,24-25,0 25,-25 0,25 0,0-1,0 1,-25 25,25-25,0-1,0 1,0 0,25 0,-25 0,0-1,25-24,-25 25,24-25,-24 25,25-25,-25 0,25 0,0 0,0 0,-25-25,25 25,-1-25,-24 25,25-24,0-1,0 0,-25 0,25 0,-1 1,-24-1,25 0,-25 0,0 0,0 1,0-1,0 25,-25-25,25 0,-24 0,-1 25,0-24,0 24,0-25,1 25,-1 0,0-25,0 25</inkml:trace>
  <inkml:trace contextRef="#ctx0" brushRef="#br0" timeOffset="156100.9285">8831 16991,'-25'-25,"25"25,0-24,-25 24,25 0,-25-25,25 25,-24 0,24 0,0 0,-25 0,25 0,0 0,-25 0,25 0,-25 25,25-25,0 0,-25 24,25-24,0 25,0 0,0-25,-24 25,24 0,0-1,0-24,0 25,0 0,24-25,-24 25,0 0,0-25,0 0,25 24,-25-24,25 0,-25 0,25 0,-25 0,25 0,-1 0,-24-24,25 24,0-25,0 0,0 25,-25-25,24 0,1 1,-25-1,25 0,0 0,-25 25,0-25,0 1,0-1,0 0,0 25,-25-25,0 25,0-25,1 25,-1 0,-25-24,25 24,-24 0,-1 24</inkml:trace>
  <inkml:trace contextRef="#ctx0" brushRef="#br0" timeOffset="156787.9678">7094 16694,'0'0,"0"0,0 0,0 0,0 0,0 0,0 0,0 0,0 0,0 0,0 0,0 0,0 0,0 0,25 0,-25 0,0 0,0 0,0 0,0 0,0 0,0 0,0 0,0 0,0 0,0 0,0 0,0 0,-25 0,25 0,0 0,0 0,0 0,0 0,0 0,-24 0,24 0,0 0,0 0,0 0,0 0,0 0,-25 0,25 0,0 24,0-24,0 0,0 0,0 0,0 0,0 0,0 0,0 0,0-24,0 24,0 0,0 0,0 0,0 0,0 0,0 0</inkml:trace>
  <inkml:trace contextRef="#ctx0" brushRef="#br0" timeOffset="157841.028">9352 16966,'-25'0,"25"0,0 0,0 0,-25 0,25 0,0 0,0 25,0-25,0 0,0 0,0 0,25 0,-25 25,25-25,-25 25,25-25,-25 25,24-25,1 24,-25 1,25-25,0 25,-25-25,25 25,-25-25,24 0,-24 0,0 0,25 25,-25-25,0 0,0-25,0 25,25 0,-25-25,0 25,0-25,0 25,0-25,0 1,0-1,0 0,-25 0,25 0,0 1,-25-26,25 25,-24-24,24 24,-25-25,0 1,0 24,0-25,1 1,-1-1,0 25,0-24,25 24,-25 0,0 0,25 0,0 25,0-25,0 1,0 24,0 0,0-25,0 25,25-25,0 25,-25-25,25 0,0 25,24-24,-24-1,0 25,25-25,-26 0,26 0,0 1,-26-1,26 0,0 0,-1 0,1 1,-1-1,1 0,0 0,-1 0,-24 1,25-1,-1 0,-24 0,25 0,-26 1,1 24,0-25,-25 25,0-25,25 25,-25 0,0 0,0 0,0 0,0 25,-25-25,25 0,-25 25,25-25,-25 24</inkml:trace>
  <inkml:trace contextRef="#ctx0" brushRef="#br0" timeOffset="158165.0465">9649 16495,'0'0,"0"0,0 0,0-25,0 25,0 0,0 0,0 0,0-24,0 24,0 0,0 24,0-24,0 0,25 25,-25-25,25 25,-25-25,25 25,0 0,-25-1,24 1,-24 0,25 0,-25 0,25-1,-25 1,25-25,-25 25,0 0,25-25,-25 25,0-25,0 24,0-24,0 0,24 0,-24 0</inkml:trace>
  <inkml:trace contextRef="#ctx0" brushRef="#br0" timeOffset="158522.0669">9897 16396,'0'0,"0"-25,0 25,0 0,0 0,0 0,0 0,0 0,0 0,0 0,0 25,0-25,0 0,0 25,-24 0,24-1,0 1,0 0,0 0,0 0,0-1,0 1,0 0,24 0,-24 0,0-1,25-24,-25 25,0-25,25 25,-25-25,25 0,-25 0,25 0,-1 0,-24 0,25-25,0 25,-25-25,25 25,0-24,-25-1,24 0,1 0,-25 0,25 1,-25-1,25 0,-25 0,0 0,0 1,0-1,0 0,0 25,-25-25,0 0,0 25,1 0,-1 0,0 0,-25 0,26 25,-26-25,0 25</inkml:trace>
  <inkml:trace contextRef="#ctx0" brushRef="#br0" timeOffset="159348.1142">7367 18306,'0'0,"0"0,0 0,25 0,-25 0,0 0,25 0,0-25,-25 25,49 0,-24-25,0 25,25-25,-26 1,26-1,0 0,24 0,-24 0,24 1,0-26,1 25,-1 0,1-24,24 24,-25-25,26 26,-1-26,0 25,0-24,0 24,1-25,-1 25,25-24,-25-1,0 25,1-24,-1-1,0 0,-25 1,26 24,-26-25,25 1,-24 24,-1-25,-24 26,24-26,-24 25,-1 0,-24 1,25-1,-25 0,-25 0,24 25,1-25,-25 25,0 0,0-24,0 24,0 0,0 0,0 0,0 0,0 0,0 0,0 0,0 0,0 0,0 0,0 0,0 0,0 0,0 0,0 0</inkml:trace>
  <inkml:trace contextRef="#ctx0" brushRef="#br0" timeOffset="161926.2616">2084 12427,'0'0,"0"0,0 0,0 0,0 0,0-25,0 25,0 0,0 0,0 0,0 0,0 0,0 25,0-25,0 25,0 0,25 0,-25-1,0 26,25-25,-25 24,24 1,-24 0,25-26,-25 26,0 0,25-26,-25 1,25 0,0 0,-25 0,24-1,-24-24,25 0,0 0,0 0,0 0,-1 0,1-24,0-1,25 0,-26 0,26 0,0 1,-1-26,1 0,-1 26,26-26,-1 0,-24 26,24-26,26 0,-26 1,0 24,1-25,24 1,-25-1,26 25,-26-24,0 24,26-25,-26 25,25-24,-24 24,-1-25,1 26,-1-1,0-25,-24 25,0 1,-1-1,1 0,-1 0,-24 0,0 25,0-24,0 24,-25 0,0-25,0 25,0 0,0 0,0 0,0 0,0 0,0 0,0 25,0-25,0 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11:00.902"/>
    </inkml:context>
    <inkml:brush xml:id="br0">
      <inkml:brushProperty name="width" value="0.05292" units="cm"/>
      <inkml:brushProperty name="height" value="0.05292" units="cm"/>
      <inkml:brushProperty name="color" value="#FF0000"/>
    </inkml:brush>
  </inkml:definitions>
  <inkml:trace contextRef="#ctx0" brushRef="#br0">18629 10691,'0'-25,"0"25,0 0,0 0,0 0,0 0,0 0,0-25,0 25,0 0,0 0,0 0,0 0,0 0,0 0,0 0,0 0,0 0,0 0,0 0,0 0,0 0,0 25,0-25,0 0,0 0,0 25,0-25,0 25,0-25,0 24,0 1,0 0,0-25,0 25,0 0,0-1,0 1,0 0,0-25,0 25,0 0,24-1,-24 1,0 0,0 0,0 0,0-25,0 24,0 1,0 0,25 0,-25 0,0-25,0 25,0-1,0 1,0 0,0-25,0 25,0 0,0-1,25-24,-25 25,0 0,0-25,0 25,0 0,0-25,0 24,0 1,0-25,0 25,0 0,0 0,0-25,0 24,0 1,0 0,0-25,0 25,0 0,0-1,0-24,0 25,0 0,0 0,0-25,0 25,0-1,0 1,0-25,0 25,0 0,0 0,0-25,0 24,0 1,0 0,0-25,0 25,0 0,0-1,0-24,0 25,0 0,0 0,0-25,0 25,0 0,0-1,0 1,0-25,0 25,0 0,0 0,0-1,0 1,0 0,0 0,0-25,0 25,0-1,0 1,0 0,0 0,0 0,0-1,0 1,0-25,0 25,0 0,0 0,0-1,0-24,0 25,0 0,0 0,0-25,0 25,0-1,0 1,0-25,25 25,-25 0,0-25,0 25,0-25,0 24,0-24,0 25,0-25,0 25,0-25,25 25,-25-25,0 25,0-25,0 24,0-24,0 25,0 0,24-25,-24 0,0 25,0-25,0 25,0-25,0 0,0 25,0-25,0 0,0 0,0 0,0 0,0 0,0 0,0 0,0 0,0 0</inkml:trace>
  <inkml:trace contextRef="#ctx0" brushRef="#br0" timeOffset="233.0133">18505 12948,'0'0,"0"0,0 0,0 25,0-25,0 0,0 0,24 25,-24-25,25 24,0-24,-25 25,25-25,0 25,-1-25,1 25,-25 0,25-25,0 0,-25 24,25-24,-25 0,24 25,-24-25,25 0,-25 0,0 0,25 0</inkml:trace>
  <inkml:trace contextRef="#ctx0" brushRef="#br0" timeOffset="435.0249">19075 12948,'0'-25,"0"25,0 0,0-25,0 25,0 0,0 0,0-24,0 24,0 0,0 0,0 24,0-24,-25 0,25 0,-24 25,-1 0,25-25,-25 25,0 0,0-1,1-24,-1 25,25 0,-25 0,0 0,0-1,0 1,25 0,-24-25</inkml:trace>
  <inkml:trace contextRef="#ctx0" brushRef="#br0" timeOffset="1159.0663">17885 11385,'0'-24,"0"24,-25 0,25 0,0 0,0 0,0 0,0 0,0 24,0-24,0 25,0 0,25 0,-25 0,0 24,24-24,-24 0,0 0,25 24,-25-24,0 0,0 0,25-1,-25 1,0-25,0 25,0-25,0 25,0-25</inkml:trace>
  <inkml:trace contextRef="#ctx0" brushRef="#br0" timeOffset="1459.0835">18108 11460,'0'-25,"0"25,0-25,0 25,0 0,0 0,0 0,0 0,0 0,0 0,0 0,0 25,0-25,-25 25,25 0,0-25,0 24,0 1,0 0,0 0,0 0,25-25,-25 24,0 1,25-25,-25 25,24-25,1 25,0-25,0 0,0 0,-1 0,1 0,0-25,0 25,0-25,-1 25,1-25,0 1,0 24,0-25,-25 0,0 0,0 25,0-25,0 1,-25-1,25 0,-25 0,-25 0,26 25,-1-24,-25 24,1 0</inkml:trace>
  <inkml:trace contextRef="#ctx0" brushRef="#br0" timeOffset="5294.3028">18753 13320,'0'0,"0"0,0 0,0 0,0 0,0 0,0 0,0 0,0 0,0 0,0 0,0 0,0 0,0 0,0 0,0 0,0 0,0 0,0 0,0 0,0 0,0 0,0 0,0 0,24 0,-24 0,0 0,0 0,25 0,-25 0,0 0,25 0,-25 0,0-25,25 25,-25 0,0 0,25 0,-25 0,0 0,25 0,-25 0,24 0,-24 0,0 0,0 0,25 0,-25 0,0 0,25 0,-25 0,25 0,-25 0,0 0,25 0,-25 0,0 0,24 0,-24 0,25 0,-25 0,25 0,0 0,-25 0,25 0,-1 0,1 0,0 0,0 0,0 0,-1 0,1-24,0 24,0 0,0 0,-1 0,26 0,-25 0,0-25,-1 25,1 0,0 0,0 0,0 0,-1 0,1 0,0 0,0 0,0 0,-1 0,1-25,0 25,-25 0,25 0,0 0,0 0,-1 0,1 0,0-25,0 25,0 0,-1 0,1 0,0 0,0 0,0 0,-1 0,1 0,0-25,0 25,0 0,-1 0,1 0,0 0,-25 0,25 0,0 0,-1 0,1 0,0 0,0 0,0 0,-1 0,1 0,0 0,-25 0,25 0,0 0,-1 0,1 0,0 0,0 0,0 0,-1-25,1 25,0 0,0 0,0 0,0 0,-1 0,1 0,0 0,0 0,0 0,-1 0,1 0,0 0,-25 0,25-24,0 24,-1 0,1 0,-25 0,25 0,0 0,-25 0,25 0,-1 0,-24 0,25 0,-25 0,25 0,0 0,-25 0,25 0,-1 0,-24 0,25 0,0 0,0-25,0 25,-1 0,-24 0,25 0,0 0,0 0,0 0,-1 0,1 0,0 0,0 0,0 0,-1 0,1 0,-25 0,25 0,0 0,-25 0,25 0,-1 0,-24 0,25 0,-25 0,25 0,-25-25,25 25,-25 0,0 0,25 0,-25 0,0 0,0 0,0 0,0 0,0 0,0 0,0 0,0 0,0 0,0 0,0 0,0 0,0 0,-25 0,25 0</inkml:trace>
  <inkml:trace contextRef="#ctx0" brushRef="#br0" timeOffset="5643.3228">21804 12874,'0'0,"0"0,0 0,0 0,0 0,0 0,0 0,0 0,0 0,0 0,0 24,0-24,0 0,0 25,0-25,24 0,-24 25,25-25,-25 0,25 25,0-25,0 0,-25 0,24 25,1-25,0 0,0 24,0-24,-25 0,25 25,-1-25,1 0,-25 25,25-25,-25 0,0 25,25-25,-25 25,0-25,0 24,0-24,-25 25,25-25,-25 25,0 0,1-25,-1 25,-25 0,25-1,-24 1</inkml:trace>
  <inkml:trace contextRef="#ctx0" brushRef="#br0" timeOffset="6394.3657">20092 13643,'0'0,"0"-25,0 25,0-25,0 25,0-25,0 25,0 0,0 0,0-25,0 25,0 0,0 0,0 0,0 0,0 25,0-25,0 0,0 25,0 0,25 0,-25-1,0 1,25 0,-25 0,0 0,25 24,-25-24,0 0,0 0,0-1,24 1,-24-25,0 25,0 0,0-25,0 25,25-25,-25 0,0 24,0-24,0 0,0 0</inkml:trace>
  <inkml:trace contextRef="#ctx0" brushRef="#br0" timeOffset="6735.3852">20415 13618,'0'-25,"0"25,0 0,0 0,0 0,0 0,0 0,0 0,0 0,0 0,0 0,0 0,0 25,0 0,0-25,0 24,0 1,0 0,0 0,0 0,0-1,0-24,0 25,24 0,-24 0,0 0,25-25,-25 24,25 1,-25-25,25 0,-25 25,25-25,-25 0,24 0,-24 0,25 0,0 0,-25 0,25 0,0-25,-25 25,24-25,1 25,-25-24,25 24,-25-25,0 0,0 0,0 25,0-25,0 1,-25-1,25 0,-25 0,1 0,-26 25,25-24,0 24,-24-25</inkml:trace>
  <inkml:trace contextRef="#ctx0" brushRef="#br0" timeOffset="10535.6026">21878 12874,'0'0,"0"0,0 0,0 0,0 0,-25 0,25 0,0 0,0 0,0 0,0 0,0 0,0 0,0 0,0 0,0 0,0 0,0 0,0 0,0 0,0 0,0 0,25 0,-25 24,25-24,-25 0,25 0,-25 25,24-25,-24 0,25 25,0-25,-25 0,25 25,0-25,-25 0,25 25,-25-25,24 24,1-24,-25 0,25 25,-25-25,0 0,25 0,-25 25,0-25,25 0,-25 0,0 0,0 0,0 0,0 0,0 0,0 0,0 0,0 0,0 0,0 0,0 0,0 0,0 0,0 0,0 0,0 0,0 0,0 0,0 0,0 0,0 0,0 0,0 0,0 0,0 0,0 0,0 0,0 0,0 0,0 0,0 0,0 0,0 0,0 0,0 0,0 0,0 25,0-25,-25 0,25 0,-25 25,25-1,-25-24,0 25,1 0,-1 0,0 25,0-26,-25 1,26 0</inkml:trace>
  <inkml:trace contextRef="#ctx0" brushRef="#br0" timeOffset="14766.8446">22201 13047,'-25'0,"25"0,0 0,0 0,0 0,0 0,0 0,0 0,0 0,0 0,0 0,0 0,0 0,0 0,0 0,0 0,0 0,0 0,0 0,0 0,0 0,0 0,0 0,0 0,0 25,0-25,0 25,0-25,0 0,0 25,0-25,0 24,0 1,0-25,0 25,0 0,0 0,0 0,0-25,0 24,0 1,0 0,0 0,0 0,0-1,0 1,0 0,0-25,0 25,0 0,0-1,0 1,0 0,25 0,-25 0,0-1,0 1,0-25,0 25,0 0,0 0,0-1,0 1,0-25,0 25,24 0,-24 0,0-1,0 1,0 0,0 0,0 0,0-1,0 1,0 0,0 0,-24 0,24-1,0 1,0 0,0 0,0 0,0-1,0 1,0 0,0 0,0 0,0 0,0-1,0 1,0-25,0 25,0 0,0 0,0-1,0-24,0 25,0 0,0 0,0 0,0-25,0 24,0 1,0 0,0-25,0 25,0 0,24-1,-24 1,0-25,0 25,0 0,0 0,0-1,0-24,25 25,-25 0,0-25,0 25,0 0,0-25,0 24,0-24,0 25,25 0,-25 0,0-25,0 25,0-1,0-24,0 25,0 0,0 0,0-25,0 25,0-25,0 24,0 1,0-25,25 25,-25-25,0 25,0-25,0 25,25-25,-25 0,0 25,0-25,0 0,24 24,-24-24,0 0,0 0,0 25,0-25,0 0,0 0,0 0,0 0,0 0,0 25,0-25,0 0,0 0,0 0,0 0,0 0,0 0,0-25,0 25,0 0</inkml:trace>
  <inkml:trace contextRef="#ctx0" brushRef="#br0" timeOffset="15006.8583">22176 15205,'0'0,"0"0,-25 0,25 0,0 0,0 0,0 25,0-25,0 0,25 25,-25 0,0-25,25 24,-25 1,0-25,24 25,-24 0,25-25,-25 25,0 0,25-25,-25 24,0-24,25 0,-25 25,0-25,25 0,-25 0,24 0,-24 0,0 0</inkml:trace>
  <inkml:trace contextRef="#ctx0" brushRef="#br0" timeOffset="15230.8712">22622 15255,'0'0,"0"-25,0 25,0 0,0 0,0 0,0-25,0 25,0 0,0 0,0 0,0 0,0 0,0 25,0-25,-25 0,25 25,-24-25,24 25,-25-1,0 1,0-25,0 25,25 0,-24 0,-1 0,0-1,25 1,-25-25,0 25,1 0,24 0</inkml:trace>
  <inkml:trace contextRef="#ctx0" brushRef="#br0" timeOffset="21762.2447">22126 15255,'0'0,"-25"0,25-25,0 25,0 0,0 0,0 0,0 0,0 0,0 25,0-25,25 0,-25 0,25 25,-25-25,25 24,0-24,-1 25,1-25,0 25,0 0,0-25,-1 25,1 0,0-25,0 24,-25 1,25-25,-1 25,1 0,-25-25,25 25,-25-25,0 0,25 24,-25-24,0 0,0 0,0 0,0 0,0 0</inkml:trace>
  <inkml:trace contextRef="#ctx0" brushRef="#br0" timeOffset="22018.2594">22622 15230,'0'0,"0"0,0 0,0 0,0 0,0-25,0 25,0 0,0 0,0 25,0-25,-25 0,25 0,-24 25,24-25,-25 25,0-1,0 1,0 0,1 0,-1 0,0 0,-25-1,26 1,-1 0,0 0,25 0,-25-25,0 24,25 1,-24-25,24 0</inkml:trace>
  <inkml:trace contextRef="#ctx0" brushRef="#br0" timeOffset="24858.4218">22349 15553,'-24'0,"24"0,0 0,-25 0,25 0,0 0,0 0,0 0,0 24,0-24,0 0,0 0,0 0,-25 0,25 0,0 0,0 0,0 0,0 0,0 0,0 0,0 0,0 0,0 0,25 0,-25 0,0 0,0 0,0 0,0 0,25 0,-25 0,24 0,-24 0,25 0,0 0,0 0,-25 0,49 0,-24 0,0 0,0 0,24 0,-24 0,25-24,-25 24,24 0,1 0,-25 0,24-25,1 25,-1 0,1 0,0-25,-25 25,24 0,1 0,-1 0,1-25,0 25,-26 0,26 0,0 0,-26-25,26 25,0 0,-26 0,26 0,-25-24,0 24,24 0,-24 0,0 0,24 0,-24-25,0 25,0 0,0 0,-1 0,1 0,0 0,0-25,0 25,-25 0,25 0,-1 0,-24 0,25 0,-25 0,25 0,-25 0,25-25,-25 25,25 0,-25 0,0 0,24 0,-24 0,25 0,-25 0,25 0,-25 0,0 0,0 0,0 0,25 0,-25 0,0 0,0 0,0 0,0 0,0 0,0 0,0 0,0 0,25 0,-25 0,0 0,0 0,0 0,0 0,0 0,0 0,0 0,0 0,0 0,0 0</inkml:trace>
  <inkml:trace contextRef="#ctx0" brushRef="#br0" timeOffset="25286.4463">24185 15131,'0'0,"0"0,0 0,0 0,0 0,0 0,-25 25,25-25,0 0,0 0,0 0,0 0,0 24,25-24,-25 0,25 0,-25 25,25-25,-25 0,24 0,1 25,-25-25,25 0,0 0,0 25,-1-25,1 0,0 25,0-25,0 0,-1 24,1-24,-25 25,25-25,0 25,-25-25,25 0,-25 25,0-25,0 25,0-25,0 25,0-25,-25 24,25-24,-25 25,0-25,25 25,-25 0,1-25,-1 25,25-1,-25 1,0-25,0 25,1 0</inkml:trace>
  <inkml:trace contextRef="#ctx0" brushRef="#br0" timeOffset="25734.4719">23193 15850,'25'0,"-25"0,0-25,0 25,0 0,0 0,0-24,0 24,0 0,0 0,0 24,0-24,24 25,-24-25,0 25,0 0,25 0,-25-25,0 24,25 1,-25 0,0 0,25-25,-25 25,0-1,0-24,0 0,0 25,0-25,0 0,0 0,0 0</inkml:trace>
  <inkml:trace contextRef="#ctx0" brushRef="#br0" timeOffset="26070.4912">23441 15801,'0'0,"0"0,0 0,0 0,0 0,0 0,0 0,0 0,0 0,-25 0,25 24,0-24,0 25,0-25,0 25,-25 0,25-25,0 25,0-1,0 1,0 0,0-25,25 25,-25 0,25-25,-25 24,25-24,-25 25,24-25,-24 0,25 0,-25 0,25 25,-25-25,25 0,0-25,-1 25,1 0,-25 0,25-25,0 25,0-24,-25 24,24-25,-24 25,25-25,-25 0,0 0,0 25,0-24,-25-1,25 0,-24 0,24 25,-25-25,-25 25,25 0,1-24,-26 24,25 0</inkml:trace>
  <inkml:trace contextRef="#ctx0" brushRef="#br0" timeOffset="34771.9888">18777 10616,'0'-24,"-24"24,24 0,-25 0,25 0,0-25,-25 25,25 0,-25 0,25 0,-25 25,25-25,-24 0,24 0,-25 0,25 0,0 24,-25-24,25 0,0 0,0 0,0 0,0 0,0 0,0 25,0-25,0 0,0 0,0 0,0 0,0 0,0 0,0 0,0 0,25 0,-25 0,0 0,25 0,-25 0,24 0,-24 0,0 0,25 0,-25 0,0 0,0-25,0 25,0 0,0 0,0 0,0 0,0 0,0 0,0 0,0 0,0 0,0 0,0 0,0 0,0 0,-25 0,25 0,-24 0,24 0,-25 25,25-25,-25 0,0 0,25 0,0 25,0-25,-25 0,25 0,0 0,0 25,0-25,0 0,0 0,25 0,-25 25,25-25,-25 0,25 0,-25 0,25 0,-25 0,24 0,-24-25,25 25,-25 0,25 0,-25-25,25 25,-25 0,0-25,0 25,0 0,0-25,0 25,0 0,0 0,0 0,-25-24,0 24,25 0,-25 0,1 0,24 24,-25-24,0 0,25 0,-25 0,25 0,0 0,0 25,0-25,0 0,0 0,0 0,0 0,0 0,0-25,25 25,-25 0,25 0,0 0,-25 0,24-24,-24 24,0 0,0 0,0-25,0 25</inkml:trace>
  <inkml:trace contextRef="#ctx0" brushRef="#br0" timeOffset="36172.0689">24607 15379,'24'0,"-24"-25,25 25,-25-25,0 25,25-25,-25 25,0-24,0 24,25 0,-25-25,0 25,0 0,0 0,0 0,0 0,0 0,0 0,0 0,0 0,0 25,0-25,0 24,-25 1,25-25,0 25,0 0,0-25,-25 25,25-25,0 25,0-25,0 24,0-24,0 0,0 0,0 0,25 25,-25-25,0 0,25 0,-25 0,0-25,0 25,25 0,-25 0,0-24,0 24,24-25,-24 25,0-25,0 25,0-25,0 0,0 0,-24 25,24-24,0-1,-25 25,25-25,0 0,-25 25,25 0,-25 0,25 0,0 0,-25 0,25 25,0-25,-24 0,24 25,0 0,0-25,0 24,0-24,0 25,0 0,0-25,0 0,0 25,24-25,-24 0,25 25,-25-25,0 0,25 0,0 0,-25 0,25 0,-25 0,0 0,24 0,-24 0,0-25,25 25,-25 0,0 0,0-25,0 25,0-25,0 25,0-25,0 25,-25-24,25 24,0 0,0 0,-24-25,24 25,-25 0,25 0,0 25,0-25,-25 0,25 24,0-24,0 0,0 25,0-25,0 25,0-25,0 0,25 0,-25 25,25-25,-25 0,24 0,-24 0,25 0,0 0,-25 0,25 0,-25-25,25 25,-25 0,24-25,-24 25,0 0,0-25,-24 25,24-24,-25 24,0-25,0 25</inkml:trace>
  <inkml:trace contextRef="#ctx0" brushRef="#br0" timeOffset="41398.3679">18777 10666,'0'0,"0"0,25 0,-25 0,0 0,0 0,25 0,-25 25,0-25,25 0,-25 0,0 0,0 0,25 0,-25 0,0 25,25-25,-25 0,0 0,0 0,24 0,-24 24,0-24,0 0,25 0,-25 0,0 25,25-25,-25 0,0 0,25 0,-25 25,0-25,25 0,-25 0,0 0,24 25,-24-25,25 0,-25 0,0 0,25 0,-25 25,0-25,25 0,-25 0,0 0,25 0,-25 24,0-24,24 0,-24 0,25 0,-25 25,0-25,25 0,-25 0,0 25,25-25,-25 0,0 0,25 25,-25-25,24 0,-24 0,0 25,25-25,-25 0,0 0,25 24,-25-24,0 0,25 25,-25-25,0 0,25 0,-25 25,0-25,24 0,-24 0,0 25,25-25,-25 0,0 0,25 0,-25 25,0-25,0 0,0 0,0 0,25 24,-25-24,25 0,-25 0,0 25,0-25,0 0,24 0,-24 25,0-25,0 0,0 0,0 25,25-25,-25 0,0 25,0-25,25 0,-25 0,0 25,25-25,-25 0,0 24,0-24,25 0,-25 0,0 25,0-25,24 0,-24 25,0-25,25 0,-25 0,0 25,0-25,25 0,-25 25,0-25,25 0,-25 0,0 24,25-24,-25 0,0 25,24-25,-24 0,0 0,25 25,-25-25,0 0,25 0,-25 25,0-25,25 0,-25 0,25 25,-25-25,0 0,25 24,-25-24,0 0,24 0,-24 25,0-25,25 0,-25 0,25 25,-25-25,0 0,25 25,-25-25,25 0,-25 0,0 25,24-25,-24 0,0 0,25 24,-25-24,0 0,25 0,-25 25,0-25,25 0,-25 25,25-25,-25 0,24 0,-24 25,0-25,25 0,-25 0,25 25,-25-25,25 0,-25 24,25-24,-25 0,24 25,-24-25,25 25,-25-25,0 0,25 25,-25-25,25 0,-25 0,25 25,-25-25,0 0,24 24,-24-24,25 0,-25 0,0 25,25-25,-25 0,25 25,-25-25,0 0,25 25,-25-25,24 0,-24 0,0 25,25-25,-25 0,0 0,25 24,-25-24,0 0,25 0,-25 0,0 25,25-25,-25 0,0 0,24 0,-24 25,0-25,0 0,25 0,-25 0,0 25,0-25,25 0,-25 0,0 0,25 0,-25 25,0-25,25 0,-25 0,0 0,24 0,-24 24,0-24,25 0,-25 0,0 0,25 25,-25-25,25 0,-25 0,0 0,25 25,-25-25,0 0,25 0,-25 0,24 25,-24-25,0 0,25 0,-25 0,25 25,-25-25,25 0,-25 0,25 0,-25 0,24 25,-24-25,25 0,-25 0,25 0,-25 0,25 24,-25-24,25 0,-25 0,24 0,-24 0,25 25,-25-25,25 0,-25 0,0 0,25 0,-25 25,25-25,-25 0,0 0,24 0,-24 0,0 25,25-25,-25 0,0 0,25 0,-25 0,25 0,-25 25,0-25,25 0,-25 0,0 0,24 0,-24 24,0-24,25 0,-25 0,0 0,25 0,-25 25,0-25,25 0,-25 0,0 0,25 0,-25 25,0-25,24 0,-24 0,25 0,-25 0,0 25,25-25,-25 0,0 0,0 0,25 25,-25-25,25 0,-25 0,0 0,24 24,-24-24,25 0,-25 0,0 0,25 25,-25-25,0 0,0 0,25 0,-25 25,0-25,0 0,25 0,-25 25,0-25,24 0,-24 0,0 25,25-25,-25 0,0 0,25 0,-25 24,0-24,25 0,-25 0,0 0,0 0,25 25,-25-25,24 0,-24 0,0 25,25-25,-25 0,0 0,25 25,-25-25,0 0,0 0,25 25,-25-25,0 0,25 0,-25 0,0 24,0-24,25 0,-25 0,0 25,24-25,-24 0,0 0,25 25,-25-25,0 0,0 0,25 0,-25 25,0-25,25 0,-25 0,0 25,25-25,-25 0,0 0,24 0,-24 24,0-24,25 0,-25 0,0 0,25 25,-25-25,0 0,0 0,25 0,-25 0,0 25,0-25,25 0,-25 0,0 0,0 0,0 25,24-25,-24 0,0 0,0 0,25 0,-25 25,0-25,0 0,25 0,-25 24,0-24,25 0,-25 0,0 0,25 25,-25-25,0 0,24 0,-24 25,0-25,25 0,-25 0,0 25,25-25,-25 0,0 0,0 0,25 25,-25-25,0 0,25 0,-25 0,0 24,0-24,24 0,-24 0,0 25,25-25,-25 0,0 0,0 0,0 25,0-25,0 0,0 0,25 0,-25 25,0-25,0 0,25 0,-25 25,0-25,0 0,25 0,-25 25,0-25,24 0,-24 0,0 24,25-24,-25 0,0 25,25-25,-25 0,0 0,25 25,-25-25,0 0,25 25,-25-25,0 0,24 25,-24-25,0 0,25 24,-25-24,0 0,25 0,-25 25,0-25,25 0,-25 25,0-25,25 0,-25 25,0-25,0 0,24 25,-24-25,0 0,25 24,-25-24,0 0,25 25,-25-25,0 0,0 25,25-25,-25 0,25 25,-25-25,0 25,25-25,-25 0,0 24,24-24,-24 0,0 25,25-25,-25 0,0 25,25-25,-25 0,0 0,25 25,-25-25,0 0,25 25,-25-25,0 0,0 24,0-24,24 0,-24 0,0 25,25-25,-25 0,0 25,0-25,25 0,-25 25,0-25,25 0,-25 0,0 25,25-25,-25 0,0 24,0-24,24 0,-24 25,0-25,25 0,-25 25,0-25,25 0,-25 0,0 25,25-25,-25 0,0 25,0-25,25 0,-25 24,0-24,0 0,24 25,-24-25,0 0,25 25,-25-25,0 0,25 25,-25-25,0 0,0 25,25-25,-25 0,0 24,25-24,-25 0,0 25,24-25,-24 0,0 25,0-25,25 0,-25 0,0 0,25 25,-25-25,0 0,0 0,25 25,-25-25,0 0,0 0,25 24,-25-24,0 0,0 0,24 25,-24-25,0 0,25 25,-25-25,0 0,0 0,25 25,-25-25,0 0,25 0,-25 25,0-25,0 0,25 0,-25 25,0-25,24 0,-24 0,0 24,0-24,25 0,-25 0,25 25,-25-25,0 0,25 0,-25 25,0-25,25 0,-25 0,0 25,24-25,-24 0,0 0,25 25,-25-25,0 0,25 0,-25 24,0-24,25 0,-25 0,0 25,25-25,-25 0,0 0,25 0,-25 25,0-25,24 0,-24 0,0 25,25-25,-25 0,25 0,-25 25,0-25,25 0,-25 0,0 0,25 24,-25-24,24 0,-24 0,25 25,-25-25,0 0,25 0,-25 25,25-25,-25 0,0 0,25 25,-25-25,0 0,24 0,-24 25,25-25,-25 0,0 0,25 0,-25 24,0-24,25 0,-25 0,0 0,0 25,25-25,-25 0,0 0,24 0,-24 0,0 25,0-25,0 0,25 0,-25 0,0 0,0 0,0 0,0 25,25-25,-25 0,0 0,0 0,0 0,0 0,0 25,25-25,-25 0,0 0,0 0,25 24,-25-24,0 0,0 0,0 0,24 25,-24-25,0 0,0 0,25 0,-25 25,0-25,0 0,0 0,0 25,25-25,-25 0,0 0,0 0,25 25,-25-25,0 0,0 0,25 0,-25 24,0-24,0 0,24 0,-24 25,0-25,0 0,25 0,-25 25,0-25,0 0,0 0,25 0,-25 25,0-25,0 0,25 0,-25 0,0 25,0-25,0 0,25 0,-25 0,0 0,0 24,0-24,0 0,24 0,-24 0,0 0,0 25,25-25,-25 0,0 0,0 25,25-25,-25 0,0 0,25 0,-25 0,0 25,25-25,-25 0,0 0,0 0,24 0,-24 0,0 25,0-25,0 0,0 0,0 0,0 0,0 0,25 0,-25 0,0 0,0 0,0 0,0 0,0 0,0 0,0 0,0 0,0 0,0 0,0 0,0 0,0 0,0 0,0 0,0 0,0 0,0 0,0 0,0 0,0 0,0 0,0 0,0 0,0 0,0 0,0 0,0 0,0 0,0 0,0 0,0 0,0 0,-25 0,25 0,0 0,0 0,-24 0,24 0,-25 0,25 0,-25 0,25 0,-25 0,25 0,-25 0,25 0,0 0,-24 0,24 0,-25 0,25 0,-25 0,25 0,-25 0,25 24,0-24,-25 0,25 0,0 0,-24 0,24 0,0 0,-25 0,25 0,0 0,0 0,0 0,0 25,0-25,0 0,0 0,0 0,0 0,0 0,0 0,0 0,0 0,0 0,0 0,0 25,0-25,25 0,-25 0,24 0,-24 0,25 0,-25 0,25 0,0 0,-25 0,25-25,-1 25,-24 0,25 0,-25 0,0 0,25-25,-25 25,0 0,0 0,0 0,0-24,0 24,0 0,0 0,0 0,-25-25,25 25,0 0,-25 0,25 0,0 0,-24 0,24 0,-25 25,25-25,0 0,-25 0,25 0,0 0,0 0,0 24,0-24,0 0,0 0,0 0,0 0,0 0,0 0,0 0,0 0,25 25,-25-25,25 0,-25 0,0 0,24 0,-24 0,25 0,-25 0,25-25,-25 25,25 0,-25 0,0 0,0 0,0 0,0 0,0 0,0-24,0 24,0 0,0 0,0 0,0 0,-25 0,25 0,-25 0,25 0,0 0,-25 0,25 0,0 24,0-24,0 0,0 0,0 0,0 0,0 0,0 25,25-25,-25 0,25 0,0 0,0 0,-25 0,24 0,1 0,-25 0,25 0,-25 0,0-25,0 25,0 0,0-24,-25 24</inkml:trace>
  <inkml:trace contextRef="#ctx0" brushRef="#br0" timeOffset="46164.6405">18852 13667,'0'0,"0"0,0 0,0 0,0 0,0 0,25 25,-25-25,0 0,0 0,0 0,0 0,0 25,0-25,0 0,0 0,0 25,0-25,0 0,0 0,0 25,0-25,0 0,0 24,0-24,0 0,0 0</inkml:trace>
  <inkml:trace contextRef="#ctx0" brushRef="#br0" timeOffset="47055.6914">18902 13915,'0'0,"0"0,0 25,0-25,0 0,0 0,0 25,0-25,0 0,0 0,0 25,0-25,0 0,0 25,24-25,-24 0,0 24,0-24,0 0,0 25,0-25,0 0,0 25,0-25,0 25,0-25,0 0,0 25,0-25,0 0,0 24,0-24,0 0,0 25,0-25,0 0,0 0,0 0,0 25,0-25,0 0,0 0,0 0,0 0,0 25,0-25,0 0,0 0,0 25,0-25,0 0,0 24,0-24,0 0,0 0,0 25,0-25,0 0,0 0,-24 25,24-25,0 0,0 0,0 25,0-25,0 0,0 0,0 25,0-25,0 0,0 25,0-25,0 0,0 24,0-24,0 0,0 25,0-25,0 25,0-25,0 0,0 25,0-25,0 25,0-25,0 0,0 24,0-24,0 25,0-25,24 0,-24 25,0-25,0 0,0 25,0-25,0 0,0 25,0-25,0 0,0 0,0 0,0 0,0 24,0-24,0 0,0 0,0 0,0 0,0 25,0-25,0 0,0 0,0 25,0-25,0 0,0 0,0 25,0-25,0 0,0 25,0-25,0 0,0 0,0 24,0-24,0 0,0 25,0-25,0 0,0 25,0-25,0 0,0 25,0-25,0 0,0 25,0-25,0 24,0-24,0 25,0-25,0 0,25 25,-25-25,0 0,0 25,0-25,0 0,0 0,0 25,0-25,0 0,25 0,-25 24,0-24,0 0,0 0,0 25,0-25,0 0,0 25,0-25,0 0,0 0,0 0,0 25,0-25,0 0,0 0,0 0,0 25,0-25,0 0,0 0,0 24,0-24,0 0,0 25,0-25,0 0,-25 25,25-25,0 25,0-25,0 25,0-25,0 0,0 24,0-24,0 0,0 25,0-25</inkml:trace>
  <inkml:trace contextRef="#ctx0" brushRef="#br0" timeOffset="47592.7222">18976 15503,'0'25,"0"-25,0 0,0 25,0-25,25 0,-25 0,0 24,0-24,0 0,0 25,0-25,0 0,0 0,0 25,25-25,-25 0,0 25,0-25,0 0,0 25,0-25,0 0,0 24,0-24,0 0,0 25,0-25,0 0,0 25,0-25,0 0,0 0,0 25,0-25,0 0,0 25,0-25,0 0,0 0,0 24,0-24,0 0,0 25,0-25,0 0,0 25,0-25,0 25,0-25,-25 0,25 25,0-25,0 24,0-24,0 25,0-25,0 25,0-25,0 0,0 25,0-25,0 25,0-25,25 24,-25-24,0 0,0 25,0-25,0 25,0-25,0 0,0 25,0-25,0 0,24 25,-24-25,0 24,0-24,0 0,0 25,0-25,0 0,0 0,0 25,0-25,0 0,0 0,0 25,0-25,0 0,0 0,0 25,0-25,0 0,0 0,0 0,0 24,0-24,0 0,0 25,0-25,0 0,0 0,0 25,0-25</inkml:trace>
  <inkml:trace contextRef="#ctx0" brushRef="#br0" timeOffset="48376.767">18802 15925,'0'0,"0"0,0 0,0 0,0 0,0 0,0 0,25 0,-25 0,0 0,25 0,-25 0,0 0,25 0,-25 0,25 0,-25 0</inkml:trace>
  <inkml:trace contextRef="#ctx0" brushRef="#br0" timeOffset="48632.7816">19224 15875,'25'0,"-25"0,25 0,-25 0,24 0,-24 0,0 0,25 0,-25 0,0 0,25 0,-25 0,25 0,-25 0,25 0,-25 0,24-25,-24 25,25 0,-25 0,25 0,0 0,-25 0,25 0,-1 0,1 0,-25 0,25 0,0-25,-25 25,25 0,-1 0,-24 0,25 0,0 0,-25 0,25 0,-25 0,25 0,-1 0,-24 0</inkml:trace>
  <inkml:trace contextRef="#ctx0" brushRef="#br0" timeOffset="48812.7919">19943 15801,'0'0,"25"0,-25 0,0 0,0 0,0 0,0 0,25 0,-25 0,0 0,0 0,0 0,25 0,-25 0,0 0,0 0,25 0,-25 0,0 0,24 0,-24 0,25 0,-25 0,25 0,0 0,-25 0,25-25,-1 25,1 0,-25 0,25 0,0 0</inkml:trace>
  <inkml:trace contextRef="#ctx0" brushRef="#br0" timeOffset="49008.8031">20514 15726,'0'0,"0"0,25 0,-25 0,0 0,0 0,0 0,0 0,0 0,0 0,24 0,-24 0,0 0,0 0,25 0,-25 0,25 0,-25 0,25 0,-25-25,25 25,-25 0,24 0,1 0,-25 0,25 0,0 0,0 0,-25 0,24 0</inkml:trace>
  <inkml:trace contextRef="#ctx0" brushRef="#br0" timeOffset="49179.8129">21060 15701,'0'0,"24"0,-24 0,0 0,0 0,0 0,25 0,-25 0,0 0,0 0,0 0,0 0,0 0,0 0,25 0,-25 0,0 0,25 0,-25 0,0 0,25 0,-25 0,24 0,1 0,-25 0,25 0,0 0,-25 0</inkml:trace>
  <inkml:trace contextRef="#ctx0" brushRef="#br0" timeOffset="49348.8226">21580 15652,'0'0,"0"0,0 0,0 0,0 0,0 0,0 0,25 0,-25 0,0 0,0 0,0 0,0 0,25-25,-25 25,0 0,0 0,25 0,-25 0,0 0,25 0,-25 0,24 0</inkml:trace>
  <inkml:trace contextRef="#ctx0" brushRef="#br0" timeOffset="49548.834">22101 15553,'25'0,"-25"0,0 0,0 0,0 0,25 0,-25 0,0 0,25 0,-25 0,25 0,-25 0,24 0,1 0,0 0,0 0,0 0,-1 0,1 0,0 0,0 0,0 0,-1 0,26 0</inkml:trace>
  <inkml:trace contextRef="#ctx0" brushRef="#br0" timeOffset="50704.9002">18951 15304,'0'0,"0"0,-25 0,25 0,0 0,0 0,0 0,0 0,0 0,0 0,0 0,25 0,-25 0,25 0,-25 0,25 0,0 0,-25 0,24 0,1 0,25 0,-25-24,-1 24,1 0,0 0,25 0,-26 0,1 0,0 0,0 0,0 0,-1 0,1 0,-25 0,25 0,-25 0,25 0,-25 0,0 0,0 0,0 0,0 0,0 0,0 0,0 0,0 0,0 0,0 24,0-24,0 0,0 0,0 0,0 0,0 0,25 0,-25 25,0-25,0 0,0 0,0 25,24-25,-24 25,0-25,0 25,0 0,25-25,-25 24,0 1,0 0,25 0,-25 24,0-24,0 0,0 25,25-26,-25 26,0-25,0 0,0-1,25 1,-25 25,0-25,0-1,0-24,0 25,0 0,0 0,0-25,0 25</inkml:trace>
  <inkml:trace contextRef="#ctx0" brushRef="#br0" timeOffset="53698.0714">16992 10666,'49'0,"-24"0,0 0,0-25,-1 25,-24 0,25 0,-25 0,0 0,0 0</inkml:trace>
  <inkml:trace contextRef="#ctx0" brushRef="#br0" timeOffset="54357.1091">16967 10691,'0'0,"0"0,0 0,0 0,0 0,0 0,0 0,0 0,0 0,0 0,0 0,0 0,0 0,0 0,0 0,0 0,0 0,0 0,0 0,0 25,0-25,0 0,0 0,0 0,0 24,0-24,0 0,0 0,0 25,25-25,-25 0,0 25,0-25,0 0,0 25,0-25,24 0,-24 25,0-25,0 0,0 24,0 1,0-25,0 25,0 0,0-25,0 25,0-1,0 1,0 0,0 0,0 0,0-1,0 26,0-25,0 0,0 0,0 24,0-24,0 0,0 24,0-24,-24 0,24 25,0-26,0 1,0 25,0-25,0-1,0 1,0 25,0-25,0-1,0 1,0 25,0-25,0-1,0 1,0 0,0 0,0 0,0-1,0-24,0 25,0 0,0 0,0 0,0-25,0 24,0 1,0 0,0-25,0 25,0-25,0 25,0 0,-25-25,25 24,0-24,0 25,0-25,0 25,0 0,0-25,0 25,0-25,0 24,0-24,0 25,0-25,0 25,0-25,0 25,0-25,0 25,25-25,-25 24,0-24,0 0,0 25,0-25,0 0,24 25,-24-25,0 0,0 0,0 0,0 25,0-25,0 0,25 0,-25 0,0 0</inkml:trace>
  <inkml:trace contextRef="#ctx0" brushRef="#br0" timeOffset="55594.1798">17165 13692,'0'0,"0"0,0 0,0 0,0 0,0-25,0 25,0 0,0 0,0 0,0 0,0 0,0 0,0 0,0 0,0 0,0 0,0 0,0 0,-25 0,25 0,0 0,0 0,0 25,0-25,0 0,0 0,0 0,0 25,0-25,0 0,0 25,0-25,0 25,0-1,0-24,0 25,0 0,0 0,0 0,0-25,0 24,0 1,0 0,0 0,0 0,0-1,0 1,0 0,0 0,0 0,0-1,0 1,0-25,0 25,0 0,0 0,0-1,0 1,0 0,0-25,0 25,0 0,0 0,25-1,-25 1,0-25,0 25,0 0,0 0,0-1,0 1,0-25,0 25,0 0,0 0,0-25,0 24,0 1,0 0,0-25,0 25,0 0,0-25,0 24,0 1,0 0,0 0,0 0,0-1,0-24,0 25,0 0,0 0,0 0,0-1,0 1,0 0,0 0,0 0,0-1,0 1,0-25,0 25,0 0,0 0,0-1,0-24,0 25,0 0,0-25,0 25,0 0,25 0,-25-25,0 24,0 1,0 0,0 0,0-25,0 25,0-1,0 1,0-25,0 25,0 0,0-25,0 25,25-25,-25 24,0 1,0-25,0 25,0-25,25 25,-25-25,0 25,0-25,0 0,0 24,0-24,24 0,-24 25,0-25,0 25,0-25,0 0,25 25,-25-25,0 0,0 25,0-25,0 0,0 24,25-24,-25 0,0 25,0-25,0 0,25 25,-25-25,0 0,0 25,0-25,25 0,-25 0,0 25,0-25,0 0,0 0,24 24,-24-24,0 0,0 0,0 0,0 25,0-25,0 0,0 0,0 0,0 0,0 0,0 0,0 0,0 0,0 0,0 0,0 0,0 0,0 0,0 0,0 0,0 0</inkml:trace>
  <inkml:trace contextRef="#ctx0" brushRef="#br0" timeOffset="55831.1934">17165 15900,'0'0,"0"0,0 0,0 0,0 0,0 0,0 0,0 25,0-25,25 0,-25 0,25 24,-25-24,25 0,-25 0,24 25,1-25,-25 0,25 25,-25-25,25 0,0 0,-25 0,24 25,-24-25,25 0,0 0,-25 0,25 0,-25 0,25 0</inkml:trace>
  <inkml:trace contextRef="#ctx0" brushRef="#br0" timeOffset="56062.2066">17711 15875,'0'-25,"0"25,0 0,25-25,-25 25,0 0,0 0,0 0,0-24,0 24,0 0,0 0,0 0,0 0,-25 0,25 0,0 24,-25-24,25 0,-25 25,0 0,1 0,-1-25,0 25,0-1,0 1,1 0,-1 0,0 0,0-1,0-24,1 25,-1 0,0-25,25 25,-25-25,25 25,-25-25,25 0</inkml:trace>
  <inkml:trace contextRef="#ctx0" brushRef="#br0" timeOffset="57062.2638">16868 10790,'0'0,"0"-25,0 25,0 0,0 0,24-25,-24 25,0 0,0-24,0 24,0 0,0 0,0 0,0 0,0 0,0 0,0 0,0 0,0 0,0 0,0 0,0 24,0-24,0 25,-24-25,24 25,0 0,-25 0,25-1,-25 1,25 0,-25 0,25 0,-25-1,25-24,0 25,0-25,0 25,0-25,0 0,0 0,0 0,0 0,0 0,0-25,25 25,-25-25,25 1,0-1,0 0,-1 0,1 0,0 1,0-1,0 0,-1 0,1 0,0 25,0-24,0 24,-1-25,1 25,0 0,0 25,0-25,-1 24,-24 1,25 0,0 0,-25 24,25-24</inkml:trace>
  <inkml:trace contextRef="#ctx0" brushRef="#br0" timeOffset="57818.307">16471 13122,'0'-25,"0"25,0-25,0 25,24-25,-24 0,0 25,25-24,-25-1,25 25,0-25,-25 25,25-25,-1 25,-24-25,25 25,0 0,0-24,0 24,-25 0,25 0,-1 24,1-24,0 25,-25-25,25 25,0 0,-25 0,24-1,-24 1,0 0,0 0,0 0,-24-1,24 1,-25-25,0 25,25 0,-25 0,0 0,1-25,-1 24,0-24,25 25,-25-25,25 0,-25 0,25-25,-25 25,25 0,0-24,0 24,0-25,0 25,0-25,0 25,0 0,0-25,25 25,-25 0,25 0,0 0,-25 0,25 0,0 0,-1 25,1-25,0 0,-25 25,25-25,0 0,-1 25,1-25,-25 0,25 24,0-24,0 0,-25 0,24 0,1 0,-25 0</inkml:trace>
  <inkml:trace contextRef="#ctx0" brushRef="#br0" timeOffset="58122.3244">17388 13022,'0'-24,"0"-1,0 0,0 0,0 25,0-25,0 25,0 0,0 0,0 0,-24 0,24 25,-25-25,25 25,-25 0,25-25,-25 25,25-1,0 1,0 0,0 0,0 0,0-1,0 1,0-25,25 25,0-25,-25 25,25-25,-1 0,1 0,0 0,-25 0,25 0,0 0,-1 0,1-25,0 25,0-25,0 25,-1-25,1 1,0 24,0-25,-25 0,0 25,0-25,0 0,0 1,-25-1,0 0,0 0,1 25,-26-25,25 1,-24 24,-1 0,25 0,-24 0</inkml:trace>
  <inkml:trace contextRef="#ctx0" brushRef="#br0" timeOffset="59042.377">19472 16396,'0'0,"25"0,-25-25,0 25,25 0,-25-25,0 25,0 0,0 0,0 0,0 0,0 0,0 0,0 0,0 0,-25 25,25-25,-25 25,25-25,-25 25,0 0,1-1,-1 1,0 25,0-25,0-1,1 1,-26 0,25 0,25 24,-25-24,1-25,-1 25,25 0,0 0,-25-25,25 24,0-24,25 25,-25-25,0 0,25 25,-1-25,-24 0,25 0,0 25,0-25,0 0,24 0,-24 0,0 0,0 0,24 0,-24 0,0 0,0 0,-1 0,-24 0,25 0,-25 0,25 0,-25 0,0 0</inkml:trace>
  <inkml:trace contextRef="#ctx0" brushRef="#br0" timeOffset="59449.4003">19224 16867,'0'0,"0"0,0 0,0 0,-25 0,25 0,0 0,0 0,0 0,0 0,0 0,0 0,0 0,0 0,25 0,-25 0,0 0,25-25,-25 25,25 0,-1 0,1 0,0-24,0 24,24 0,-24-25,25 25,-1 0,1-25,0 25,24-25,-24 25,24-25,1 1,-1 24,0-25,1 25,-1-25,1 25,-26 0,26-25,-26 25,1 0,-1 0,-24 0,25 0,-25-25,-1 25,1 0,-25 0,0 0,25 0,-25 0,0 0,0 0,0 0,0 0,0 0,0 0,0 0,0 0,0 0,0 0,0 0,0 0,0 0,0 0,0 0,0 0,0 0</inkml:trace>
  <inkml:trace contextRef="#ctx0" brushRef="#br0" timeOffset="60814.4784">22821 16421,'-25'0,"0"0,0 0,0 0,1 0,-1 25,25-25,-25 0,25 0,-25 0,25 0,-25 0,25 0,0 0,0 0,0 0,0 0,0 0,0 0,0 0,0 0,0 0,25 0,-25 0,25 0,0 0,-25 0,49 0,-24-25,0 25,25 0,-26 0,26-25,0 25,-1-25,1 25,24-25,-24 25,24-25,-24 25,24-24,1-1,-1 25,1-25,-1 25,0-25,-24 0,24 25,-24-24,24 24,-24 0,0-25,-1 25,1-25,0 25,-26 0,26 0,-25-25,0 25,-1 0,1 0,-25-25,25 25,-25 0,0 0,25 0,-25 0,0 0,0 0,0 0,0 0,0 0,0 0,0 0,0 0,0-24,0 24,0 0,0 0,0 0,0 0,0 0,0-25,0 25,-25 0,25 0,0 0,0-25,0 25,0 0,-25 0,25-25,0 25,0 0,0 0,-25-25,25 25,0 0,0 0,0-24,-24 24,24 0,0 0,0 0,0 0,0 0,0 0,0 0,0 0,-25 0,25 0,0 0,0 0,0 0,0 0,0 0,0 0,0 0,0 24,0-24,0 0,0 0,0 0,0 0,0 0,25 25,-25-25,24 0,-24 0,25 0,0 25,0-25,0 0,-1 0,1 0,0 25,0-25,0 0,-1 25,1-25,-25 0,0 24,25-24,-25 25,0-25,-25 25,25-25,-25 25,1 0,-1-1,-25-24,1 25,24 0,-25 0</inkml:trace>
  <inkml:trace contextRef="#ctx0" brushRef="#br0" timeOffset="62206.558">21456 16371,'25'-25,"0"25,0 0,0-25,-25 25,24 0,-24 0,0 0,0 0,0 0,0 0,0 0,0 0,0 25,-24-25,24 0,-25 25,0-25,0 25,0 0,1-25,-26 25,25-25,0 24,-24-24,24 25,-25-25,26 0,-1 0,0 0,0 0,25 0,-25 0,25 0,-24 0,24-25,0 25,0 0,0-24,0-1,24 0,-24 25,25-25,0 0,-25 25,25-25,0 25,-1-24,1 24,0 0,0 0,0 0,-25 0,24 0,1 0,0 0,-25 24,25-24,0 25,-25 0,24 0,-24 25,0-26,0 1,0 25,0-25,0 24,-24 1,-1-25,0 24,0 1,0-25,1 24,-1-24,0 25,-25-26,26 1,-1 0,-25 0,25-25,1 25,-1-25,25 0,-25 0,25 0,-25 0,25-25,0 25,0-25,0 0,25 25,-25-25,25 1,-25-1,25 25,-1-25,1 25,0-25,0 25,0 0,-1 0,1 0,0 25,0-25,0 25,-1-25,1 25,0-25,0 24,-25 1,25-25,-1 0,-24 25,25-25,-25 25,25-25,-25 0,0 0,25 0</inkml:trace>
  <inkml:trace contextRef="#ctx0" brushRef="#br0" timeOffset="62517.5758">21704 16867,'25'-25,"-25"-24,25 24,-25 0,0 0,0 1,0-1,0 0,0 0,0 0,0 25,0-24,0 24,0 0,0 0,0 0,-25 24,25-24,0 25,0 0,0 0,0 0,0 24,0-24,0 0,0 0,0-1,0 1,0 0,25 0,-25-25,25 25,0-25,-25 24,24-24,1 0,0 0,0 0,0 0,-1 0,1 0,0 0,0 0,25-24,-26 24,1-25,0 0,-25 0,25 25,-25-25,25 1,-25-1,0-25,-25 25,0 1,0-1,0 0,-24 0,-1 0,0 1,1-1,-1 25,1 0,-26 0</inkml:trace>
  <inkml:trace contextRef="#ctx0" brushRef="#br0" timeOffset="63333.6225">17116 13692,'0'0,"0"0,0 0,0 0,0-25,0 25,0 0,24-24,1 24,0-25,0 25,24-25,1 25,0-25,24 0,0 1,1 24,-1-25,26 0,-26 0,0 25,26-25,-26 25,0 0,26 0,-26-24,0 24</inkml:trace>
  <inkml:trace contextRef="#ctx0" brushRef="#br0" timeOffset="64206.6724">21233 17462,'-25'0,"1"0,-1 0,0 0,25 0,-25 0,25 0,0 0,0-24,25 24,-25 0,25 0,0-25,-1 25,26 0,0-25,-1 0,1 0,-1 1,26-1,-1 25,1-25,-26 0,26 0,-1 1,0-1,1 25,-25-25,-1 0,1 25,-1-25,1 25,-25 0,0 0,-1-24,-24 24,25 0,-25 0,0 0,0 0,0 0,0 0,0 0,0 0,0 0,0 0,0 0,0 0,0 0,0 0,0 0,-25 0</inkml:trace>
  <inkml:trace contextRef="#ctx0" brushRef="#br0" timeOffset="65799.7635">13395 9674,'0'0,"-25"0,25 25,0-25,0 0,0 24,0 1,25-25,0 25,-25 0,24 0,1-25,0 24,0 1,0 0,0-25,-25 25,24-25,1 0,0 0,-25 0,25 0,-25 0,25 0,-25 0,0 0,0-25,24 25,-24 0,0-25,0 0,0 25,0-24,0-1,0 0,0 0,0 0,0 1,0-1,0 0,-24-25,24 26,0-26,0 25,0-24,-25 24,25-25,0 25,0-24,0 24,0 0,25 0,-1 1,-24-1,25 0,25 25,-25-25,24 0,1 1,-1 24,1-25,0 0,24 0,-24 25,24-25,0 0,1 1,-1 24,1-25,-1 25,-24-25,24 25,-24-25,-1 25,1 0,0-25,-26 25,1 0,0 0,0 0,-25 25,0-25</inkml:trace>
  <inkml:trace contextRef="#ctx0" brushRef="#br0" timeOffset="66412.7986">14139 9376,'-25'0,"25"0,0 0,0 0,0 0,0 0,0 0,0 0,0 0,0 0,0 0,0 0,25 0,-25 0,25 0,-25 0,0 0,25 0,-25 25,24-25,-24 0,0 25,25 0,-25-25,0 24,0-24,0 25,0 0,0 0,0-25,-25 25,25-1,0-24,-24 25,24-25,0 0,0 25,0-25,0 0,0 0,0 0,0 0,0 0,0 0,24 0,-24-25,25 25,0 0,-25-25,25 25,0-24,-1 24,1-25,-25 25,25-25,0 0,-25 25,25-25,-25 25,24-24,-24 24,0-25,0 25,25 0,-25-25,0 25,0 0,0 0,0 0,0 0,0 0,0 0,-25 25,25-25,0 0,-24 25,24-25,0 24,0-24,0 0,0 25,0-25,0 25,0-25,0 0,0 25,0-25,24 0,-24 0,25 0,-25 0,25 0,-25 0,25-25,0 25,-25 0,25-25,-1 25,-24-25,25 25,-25-24,25 24,-25-25,0 25,0-25,0 25,0-25,0 25,-25-25,25 25,-25 0,1-24,-1 24</inkml:trace>
  <inkml:trace contextRef="#ctx0" brushRef="#br0" timeOffset="66685.8142">14412 9054,'25'-25,"-25"25,24 0,1-25,-25 25,25 0,0 0,-25 0,25 0,-25 0,0 0,25 25,-25-25,0 0,0 25,0 0,0-25,0 24,0-24,0 25,0-25,0 25,0-25,0 0,0 0,0 25,0-25,0 0,0 0,0 0,0 0,24 0,-24 0,25 0,0-25,0 25,-25 0</inkml:trace>
  <inkml:trace contextRef="#ctx0" brushRef="#br0" timeOffset="66888.8258">14883 9302,'0'25,"0"-25,0 0,25 0,-25 0,25 0,-25 0,25 0,-1 0,1 0,0-25,0 25,0 0,-1-25,1 25,0 0</inkml:trace>
  <inkml:trace contextRef="#ctx0" brushRef="#br0" timeOffset="67068.8361">15106 9128,'-24'0,"24"0,0 0,0 0,0 0,0 25,0-25,0 0,-25 25,25-25,0 25,0-25,0 24,0 1,0-25,0 25,0 0,0-25,25 25,-25-1,0-24,0 25,0 0,24-25,-24 25,25-25</inkml:trace>
  <inkml:trace contextRef="#ctx0" brushRef="#br0" timeOffset="67599.8665">15354 9128,'0'-25,"0"25,0 0,25 0,-25 0,25-24,-25 24,25 0,-25 24,25-24,-1 0,-24 25,0-25,0 25,0 0,0 0,0-1,0 1,0 0,-24 0,24 0,0-1,-25-24,25 25,0 0,0-25,0 25,0-25,0 0,0 0,0 0,0 0,0 0,0 0,25 0,-25-25,24 25,1-25,0 25,-25-25,25 1,0-1,-1 0,-24 25,25-25,0 0,-25 1,25-1,-25 0,0 0,25 0,-25 1,0 24,0-25,0 0,0 25,0 0,0 0,0 0,0 0,0 0,0 0,0 0,0 25,0-25,0 25,0-25,0 24,0-24,0 25,0 0,0-25,0 25,0-25,25 0,-25 25,24-25,-24 0,25 0,-25 0,25 0,-25 0,25 0,0 0,-25-25,24 25,-24 0,25-25,-25 25,0 0,0-25,0 25,0-25,0 25,0 0,0-24,-25 24,1-25,24 25,-25 0,0-25,-25 25</inkml:trace>
  <inkml:trace contextRef="#ctx0" brushRef="#br0" timeOffset="67903.8839">15826 8781,'0'0,"25"0,-25-25,24 25,-24-25,25 25,0 0,0-25,0 25,-1 0,1 0,0 0,0 0,0 0,-25 25,24-25,-24 25,0 0,0 0,0-1,0 1,-24 0,24 0,-25 0,0-1,25 1,0-25,-25 25,25-25,0 0,0 25,0-25,0 0,0 0,25-25,-25 25,25 0,0-25,-1 25,1-25,0 25,0-24,0 24,24-25,-24 25,0-25,24 25</inkml:trace>
  <inkml:trace contextRef="#ctx0" brushRef="#br0" timeOffset="68632.9256">13990 10294,'0'25,"-25"-25,25 0,0 0,0 0,0 0,0 0,0 0,0 0,25 0,-25 0,25 0,0-25,0 25,-1 0,1 0,0 0,0 0</inkml:trace>
  <inkml:trace contextRef="#ctx0" brushRef="#br0" timeOffset="68771.9335">14089 10468,'0'0,"0"0,0 0,0 0,0 0,0 0,25 0,-25 0,25-25,-25 25,25 0,0 0,-1-25,1 25,0-25</inkml:trace>
  <inkml:trace contextRef="#ctx0" brushRef="#br0" timeOffset="69624.9823">14685 9996,'0'0,"0"0,25 0,-25 0,0 0,0 0,0 0,0 25,-25-25,25 0,0 25,0-25,-25 0,25 25,-25-25,25 25,-25-25,25 0,0 0,-24 24,24-24,0 0,-25 0,25 0,0 0,0-24,-25 24,25 0,0 0,0-25,0 25,0-25,0 25,0 0,0-25,0 25,0-25,25 25,-25 0,25-25,-25 25,24 0,-24-24,25 24,-25 0,25 0,0 0,-25 0,25 0,-1 0,-24 24,25-24,0 25,-25-25,0 25,25 0,-25 0,0-25,0 25,0-1,0 1,0 0,-25 0,25 0,-25-1,0 1,25 0,-24 0,-1 0,0-1,25 1,-25-25,25 25,-25-25,25 0,-24 0,24 0,0 0,0 0,0 0,0 0,0 0,0-25,0 25,0 0,0-25,0 25,24 0,-24 0,25-24,-25 24,25 0,0 0,-25 0,25 0,-1 0,1 0,0-25,-25 25,25 0,0 0,-1 0</inkml:trace>
  <inkml:trace contextRef="#ctx0" brushRef="#br0" timeOffset="69912.9988">15106 10071,'0'0,"0"-25,0 25,-24-25,24 0,-25 25,25 0,-25-25,25 25,0 0,-25 0,25 0,-25 0,25 0,0 25,0-25,-24 25,24 0,0 0,0-25,0 25,0-1,0 1,0-25,24 25,-24-25,25 25,-25-25,25 25,0-25,-25 0,25 0,-1 0,-24 0,25 0,0-25,-25 25,25 0,0-25,-25 25,24 0,-24-25,0 25,0-25,0 25,0-24,0 24,0-25,-24 25,-1-25,25 25,-25-25,0 25,0 0</inkml:trace>
  <inkml:trace contextRef="#ctx0" brushRef="#br0" timeOffset="70260.0186">15230 9947,'25'24,"-25"-24,25 0,-25 25,25-25,-25 0,25 25,-25-25,24 25,-24-25,25 0,-25 25,25-25,-25 0,25 0,-25 0,0 0,25 0,-25 0,24 0,-24 0,0 0,25 0,-25-25,0 25,25-25,-25 25,0-25,0 25,0-25,0 1,0-1,0 25,0-25,0 0,0 0,0-24,0 24,0 0,0 0,0 1,0-1,0 25,0-25,0 0,0 0,0 25,0-24,25 24,-25-25,25 25,-25-25,24 25,1 0,-25 0,25-25,0 25,0 0,-25 0</inkml:trace>
  <inkml:trace contextRef="#ctx0" brushRef="#br0" timeOffset="70588.0374">15751 9723,'25'0,"-25"0,0 0,25 0,-25 0,25 0,-25 0,25 0,-1 0,-24 0,25 0,-25 0,25 25,0-25,-25 0,0 25,0-25,0 25,0 0,0-25,0 24,0 1,-25 0,25 0,-25-25,25 25,-25-25,25 24,0-24,0 0,0 0,0 25,0-25,0 0,0 0,0-25,0 25,25 0,0-24,0 24,0-25,-1 25,1-25,0 25,0-25,0 25,-1-25,1 25,0-24,0 24,0-25,-25 25</inkml:trace>
  <inkml:trace contextRef="#ctx0" brushRef="#br0" timeOffset="70929.0569">14734 10864,'-24'0,"24"0,0 0,0 0,24 0,-24 0,25 0,0-24,0 24,0-25,24 25,-24-25,25 0,-1 0,1 1,24-1,-24 0,-1 0,26-24,-1 24,-24 0,24-25,1 26,-1-26,-24 25,24 0,-24 1,-1-1,1 0,0 0,-26 0,1 1,0 24,0-25,-25 25,25-25,-25 25,0 0,0 0,0 0,0 0,0 0,0 0,0 0,0 0,0 0,-25 0,25 0</inkml:trace>
  <inkml:trace contextRef="#ctx0" brushRef="#br0" timeOffset="74420.2566">21828 11832,'0'0,"0"0,0 0,0 0,0 0,0 0,0 0,0 0,0 0,0 0,0 0,0 25,0-25,0 0,0 0,0 0,0 0,-24 0,24 0,-25 0,0 0,25 0,-25 0,0 0,1 0,-1 0,0 0,0 0,25 0,-25 0,1 0,24 0,0-25,-25 25,25 0,0-25,0 25,0-25,0 0,0 25,25-24,-25 24,24-25,-24 0,25 25,0 0,0-25,0 25,-1 0,1 0,0-25,0 25,0 0,-1 25,1-25,0 0,-25 25,25 0,0 0,-25-1,0 1,24 0,-24 0,0 0,0 24,0-24,-24 25,-1-26,0 1,25 25,-25-25,-24-1,24 26,0-25,0 0,0 0,-24-1,24-24,0 25,0 0,1-25,24 0,-25 0,25 0,-25 0,25-25,0 25,0-25,0 25,0-24,25-1,-25 0,25 0,-25 25,24-25,1 0,0 25,-25-24,25 24,0 0,-1 0,1 0,25 0,-25 0,-1 0,1 24,-25-24,25 0,0 25,0-25,-1 0,-24 25,25-25,0 0,-25 0,25 25,-25-25,25 0,-25 0,25 0</inkml:trace>
  <inkml:trace contextRef="#ctx0" brushRef="#br0" timeOffset="74708.2731">22225 12005,'0'-24,"0"-1,0 0,0 0,0 0,0 1,0 24,0-25,0 0,0 25,0 0,0 0,-24 0,24 0,0 0,-25 25,25-25,0 25,0-1,0 1,-25 0,25 0,0 0,0-1,0 1,0 0,25-25,-25 25,25-25,-25 25,24-25,-24 0,25 24,-25-24,25 0,0 0,-25 0,25 0,-1-24,-24 24,25 0,-25-25,25 25,-25 0,25-25,-25 0,0 25,0-25,0 1,0-1,-25 0,25 0,-25 25,0-25,1 1,-1-1,0 25,0-25,0 25</inkml:trace>
  <inkml:trace contextRef="#ctx0" brushRef="#br0" timeOffset="75184.3003">22573 11807,'0'25,"0"-25,24 25,-24-25,0 24,0 1,25 0,-25 0,0 0,25-1,-25 1,25-25,-25 25,0 0,25 0,-25-25,0 24,24-24,-24 25,0-25,25 0,-25 0,0 25,25-25,-25 0,0 0,0-25,25 25,-25 0,0-25,0 25,0-24,0-1,25 0,-25 0,0 0,0-24,0 24,0-25,0 1,0-1,0 1,0-1,0 0,-25 1,25-1,0 1,0-1,0 0,0 26,0-1,0-25,0 50,25-25,-25 1,0-1,0 25,24 0,-24-25,25 25,-25 0,25 0,0-25,-25 25,25 0,-1 0,1 0,25 0,-25 0,0 0,24 0,-24 0,25 0,-26 0,26 0,0 0,-26 0,26 0,-25 0,0 0,-1 0,26 0,-25 0,-25 0,25 0,-25 25</inkml:trace>
  <inkml:trace contextRef="#ctx0" brushRef="#br0" timeOffset="75600.3241">23118 11485,'0'0,"0"0,0 0,0 0,0 0,25 0,-25 0,25 0,0 0,-25 0,25 0,-1 0,1 0,0 24,0-24,0 25,-1-25,1 0,0 25,-25 0,25-25,-25 25,0-1,0-24,0 25,0 0,-25 0,0 0,25-1,-25 1,1 0,-1 0,0 0,0-1,0 1,25-25,-24 25,24-25,0 0,0 25,0-25,0 0,0 0,0 0,24 0,1-25,0 25,0 0,0 0,-1 0,1-25,25 25,-25 0,24 0,1-25,-1 25,1 0,-25-24,24 24,1 0,0 0,-26 0,26 0,-25 0,-25 0,25-25,-25 25,0 0,0 0,0 0</inkml:trace>
  <inkml:trace contextRef="#ctx0" brushRef="#br0" timeOffset="79449.5443">18653 10294,'0'0,"0"0,0 0,0-25,0 25,-24 0,24-25,0 25,0 0,0 0,0-24,0 24,0 0,0 0,0 0,0 0,0 0,0 0,0 0,0 0,0 0,0 0,0 0,0 0,0 0,-25 0,25 24,0-24,0 25,0-25,0 25,0 0,0 0,0-1,0 26,0-25,0 24,0-24,0 25,0-25,0-1,0 26,0-25,0 24,0-24,0 0,0 25,0-26,0 26,0-25,0 24,0-24,0 0,0 25,25-26,-25 26,0-25,0 0,24 0,-24-1,0 1,0 0,25 0,-25 0,0-1,0 1,0-25,25 25,-25-25,0 25,0-25,0 0,0 25,0-25,0 0,0 0,0 24,0-24,0 0,0 0,0 0</inkml:trace>
  <inkml:trace contextRef="#ctx0" brushRef="#br0" timeOffset="80058.5791">17934 10939,'0'0,"-25"0,25 0,0 0,-24 0,24 0,0 0,0 0,0 0,0 0,0 0,0 0,0 0,0 0,0 0,0 0,0 0,0 0,0 0,24 0,-24 0,25 0,-25 0,25 0,0 0,0 0,-1-25,26 25,-25 0,24-25,1 25,0-25,24 25,-24 0,24-24,-24 24,24-25,0 25,-24-25,24 25,1 0,-1-25,1 25,-26 0,26 0,-1-25,-24 25,24 0,-24 0,-1 0,1 0,0-24,-1 24,-24 0,0 0,0 0,-1 0,-24 0,0 0,0 0,0 0,0 0,0 0,0 0,0 0,0 0,0 0,0 0,0 0,0 0,0 0,0 0,0 0,0 0,0 0,0 0,0 0,0 0,0 0</inkml:trace>
  <inkml:trace contextRef="#ctx0" brushRef="#br0" timeOffset="80981.6319">18703 10294,'0'0,"0"0,0 0,0-25,0 25,0 0,0-25,0 25,0 0,0 0,0-24,0 24,0 0,0 0,0-25,0 25,0 0,0 0,0 0,0 0,0 0,0 0,0 0,0 0,0 0,0 0,0 0,0 0,0 0,0 0,0 25,0-25,0 24,0 1,0 0,0 0,0 0,0 24,0-24,0 25,0-1,0 1,25-1,-25 1,0 0,25-1,-25 1,24-1,-24 1,0-25,25 24,-25-24,0 25,0-25,25-1,-25 1,0 0,0 0,0 0,0-25,0 25,0-25</inkml:trace>
  <inkml:trace contextRef="#ctx0" brushRef="#br0" timeOffset="81434.6578">18083 10914,'-25'0,"0"0,1 0,24 0,-25 0,25 0,0 0,0 0,0 0,0 0,0 0,25 0,-25 0,24 0,1 0,0 0,0 0,24-25,-24 25,25 0,-1-25,1 25,24-24,-24-1,24 25,1-25,-26 25,26-25,-1 0,1 25,-26-24,26 24,-1-25,1 25,-26-25,26 25,-26-25,1 25,-1 0,1-25,-25 25,0 0,-1 0,1 0,0 0,-25 0,0 0,0 0,0 0,0 0,0 0,0 0,0 0,0 0,0 0,0 0,-25 0</inkml:trace>
  <inkml:trace contextRef="#ctx0" brushRef="#br0" timeOffset="82598.7244">18678 10765,'0'0,"0"0,0-25,0 25,0 0,0 0,0 0,0 0,0 0,0 0,0-24,0 24,0 0,0 0,0 0,0 0,0 0,0 0,0 0,0 0,25 0,-25 0,25 0,-25 0,25 24,-1-24,26 25,-25-25,25 25,-26 0,26 0,0-1,-1-24,1 25,-1 0,-24 0,25 0,-1-1,1-24,-25 25,24 0,-24-25,25 25,-25-25,-1 25,1-25,0 0,-25 24,25-24,-25 0,0 0,0 0,0 0,0 0,0 0,0 0,0 0,-25-24,25 24,-25 0,25 0,-25-25,1 25</inkml:trace>
  <inkml:trace contextRef="#ctx0" brushRef="#br0" timeOffset="82790.7354">19050 10790,'-24'0,"24"-25,-25 25,0 0,25 0,-25 0,25 0,0 0,0 0,0 0,0 0,0 0,25 25,0-25,0 0,-1 25,1 0,25-1,-25 1,24 0,1 0,-25 0,24 24,1-24,-1 0,-24 0,25-1,-25-24,-1 25</inkml:trace>
  <inkml:trace contextRef="#ctx0" brushRef="#br0" timeOffset="83310.7651">19398 10468,'0'0,"-25"0,25 0,0-25,0 25,0 0,0 0,-25 0,25 0,0 0,0 0,0 0,0 0,0 0,0 0,25 0,-25 0,25 0,-25 25,24-25,1 24,0-24,0 25,0-25,24 25,-24-25,0 25,0-25,24 25,-24-25,0 24,-25-24,25 25,-1-25,-24 0,0 25,0-25,0 0,0 25,0-25,-24 25,-1-1,0-24,0 25,0 0,1 0</inkml:trace>
  <inkml:trace contextRef="#ctx0" brushRef="#br0" timeOffset="84030.8063">18430 11237,'0'0,"0"-25,0 25,0 0,0 0,0 0,0 0,0-25,0 25,0 0,0 0,0 0,0 0,0 25,25-25,0 0,-25 25,25-1,-1-24,1 25,0 0,0 0,-25 0,25-1,-1 1,-24 0,25 0,-25 0,0-25,25 24,-25 1,0-25,0 0,0 0,0 25,25-25,-25 0,0 0,0-25,0 25,0 0,25-25,-25 25,0-24,24 24,-24-25,25 0,-25 0,0 0,25 1,-25-26,0 25,25 0,-25 1,0-26,0 25,0 0,0 0</inkml:trace>
  <inkml:trace contextRef="#ctx0" brushRef="#br0" timeOffset="85099.8674">19298 11534,'25'0,"-25"-25,0 1,0-1,0 25,0-25,-25 0,1 25,24 0,-25 0,25 0,-25 0,25 0,0 0,-25 25,25-25,-25 25,25-25,0 25,0-25,0 24,0 1,0-25,0 25,0 0,25-25,-25 25,25-1,-25-24,25 25,0 0,-25-25,24 25,1-25,0 25,-25-1,25-24,0 25,-25-25,24 25,-24-25,0 0,0 25,0-25,0 0,0 0,0 0,0 0,0 25,-24-25,-1 0,0 0,0 0,0 0,1 0,-1 0,0 0,0 0,0 0,1 0,-1 0,0 0,25 0</inkml:trace>
  <inkml:trace contextRef="#ctx0" brushRef="#br0" timeOffset="85808.908">20191 10120,'25'0,"-25"-24,25 24,-25-25,0 25,0 0,0 0,0-25,0 25,0 0,0 0,-25 0,0 0,25 0,-24 0,-1 0,25 0,-25 0,25 0,-25 0,25 0,0 25,-25-25,25 0,0 0,0 0,0 0,0 0,0 0,0 0,0 0,0 0,0 25,0-25,0 24,0-24,0 25,0 0,0 25,0-26,0 1,0 25,0-25,0-1,25 26,-25-25,0 24,0-24,0 0,0 0,0 24,25-24,-25-25,0 25,0 0,25 0,-25-25,0 0,25 24,-25-24,0 0,24 0,-24 0,25 0,0 0,-25 0,25 0,0-24,24 24,-24-25,0 25,0-25,-1 25</inkml:trace>
  <inkml:trace contextRef="#ctx0" brushRef="#br0" timeOffset="85936.9153">20291 10443,'-25'0,"0"0,25 0,0 0,0-25,0 25,25 0,0-25,-1 25,26-25,-25 25,24 0,1-24</inkml:trace>
  <inkml:trace contextRef="#ctx0" brushRef="#br0" timeOffset="87403.9992">2654 10740,'-24'0,"24"-24,-25 24,25 0,-25 0,25-25,-25 25,25 0,0 0,0 0,0 0,0 0,0 0,0 0,0 25,0-25,0 24,0-24,0 50,25-25,-25 24,25 1,-25 0,25 24,-1 0,-24-24,25 25,-25-26,25 1,0 24,-25-49,25 25,-1-26,1 1,0 0,0-25,24 25,-24-25,25-25,0 25,-1-25,1 0,24 1,1-1,-1-25,0 1,26-1,-1 0,0-24,0-1,25 1,0 24,0-24,0 0,0-1,25 1,-25 24,0-24,0 24,0-24,0 24,0 1,-24-1,-1 0,0 26,0-26,0 25,-24 0,24 1,-25-1,-24 0,25 0,-26 25,1-25,-25 25,-1-25,1 25,0 0,0 0,-25 0,0 0,0 0,0 0,0 0,0 0,0 0,0 0,0 0,0 0</inkml:trace>
  <inkml:trace contextRef="#ctx0" brushRef="#br0" timeOffset="130157.4446">18802 10716,'0'0,"0"0,25-25,-25 25,0 0,0-25,0 25,0 0,0 0,0 0,0 0,0 0,0 0,0 0,-25 0,25 0,0 0,-25 0,25 25,-24-25,24 25,-25-25,25 24,0-24,-25 0,25 25,0-25,0 25,0-25,0 25,0-25,0 0,0 0,0 25,0-25,0 0,25 0,-25 0,25 0,-25 0,0 0,24-25,-24 25,25 0,-25-25,25 25,-25-25,0 25,0 0,0-25,0 25,0 0,0-24,0 24,0 0,0 0,-25 0,25 0,-25 0,25 0,-24 0,-1 0,25 0,-25 24,25-24,-25 25,25-25,0 25,0-25,0 0,0 25,0-25,0 0,25 0,0 25,-25-25,25 0,-1 0,1-25,0 25,0 0,0-25,0 25,-25-25,24 25,-24-25,0 25,0 0,0-24,0 24,-24 0,-1 0</inkml:trace>
  <inkml:trace contextRef="#ctx0" brushRef="#br0" timeOffset="131437.5178">25127 14784,'-24'0,"24"0,-25 0,25 0,-25 0,25 0,-25 0,25 0,-25 0,1 0,24 0,-25-25,0 25,25 0,-25-25,0 25,25-25,-24 25,-1-25,0 1,25-1,-25 0,0 0,1 0,24 1,-25-26,0 25,25-24,-25-1,25 0,-25 25,25-24,0-1,0 25,0-24,0 24,25 0,-25 0,25 1,0-1,-25 0,25 25,-1-25,1 25,0-25,0 25,0 0,-1 0,1-24,0 24,-25 0,25 0,0 24,-25-24,24 0,1 25,-25-25,25 25,-25 0,0 0,25-1,-25 1,0 0,25 0,-25 24,0-24,0 0,0 25,0-26,0 26,0-25,0 25,0-26,-25 26,25-25,-25 0,25-1,0 1,-25 0,25 0,0 0,-25-1,25 1,0 0,0-25,0 25,0-25,0 25,0-25,0 0,0 0,0 24,0-24</inkml:trace>
  <inkml:trace contextRef="#ctx0" brushRef="#br0" timeOffset="131785.5377">24929 14263,'0'0,"0"0,0-25,0 25,0 0,0 0,0 0,0-25,0 25,0 0,0 0,0 0,0 0,0 0,0 0,0 0,0 0,0 0,0 25,0-25,0 0,0 0,0 0,0 0,0 0,0 0,0 0,25 0,-25 0,0 0,0 0,25 0,-25 0,24 0,-24 0,0 0,25-25,-25 25,0 0,0 0,0-25,0 25,0 0,0 0,-25 0,25 0,-24 0,24 0</inkml:trace>
  <inkml:trace contextRef="#ctx0" brushRef="#br0" timeOffset="133634.6435">18653 9947,'0'-25,"-24"25,24-25,0 25,0 0,0-25,0 25,0 0,0 0,0-25,0 25,-25 0,25 0,0 0,0-24,0 24,0 0,0 0,0 0,0 0,0 0,0 0,0-25,0 25,0 0,0 0,0 0,0 0,0 0,0 0,0 0,0 25,0-25,0 0,0 0,0 24,0-24,0 0,0 25,0 0,0-25,0 25,0 0,0-25,0 24,0 1,25 0,-25 0,0 0,0 0,0-1,0 1,24 0,-24 0,0 0,0-1,0 1,0 0,0 0,0 0,0-1,25 1,-25 0,0 0,0 0,0-1,0 1,0 0,0 0,0-25,0 25,0-1,0 1,0 0,0 0,0-25,0 25,0-1,0-24,25 25,-25 0,0-25,0 25,0 0,0-25,25 24,-25 1,0-25,0 25,0 0,0-25,0 25,25-1,-25 1,0-25,0 25,0-25,0 25,0 0,0-25,0 24,0 1,0-25,0 25,0 0,24-25,-24 25,0-25,0 25,0-1,0-24,0 25,0 0,0 0,0-25,0 25,0-1,0-24,0 25,0-25,0 25,0 0,0-25,0 25,0-25,0 24,0-24,0 25,0-25,0 0,0 25,0-25,0 25,0-25,0 0,0 25,0-25,0 0,0 0,0 24,0-24,0 0,0 0,0 0,0 25,0-25,0 0,0 0,0 0,0 0,0 0,0 0,0 0</inkml:trace>
  <inkml:trace contextRef="#ctx0" brushRef="#br0" timeOffset="134894.7155">17761 10889,'0'0,"0"0,0 0,0 0,0 0,0 0,0 0,0 0,0 0,0 0,0 0,24 0,-24 0,0 0,25-25,-25 25,25 0,-25 0,25 0,0 0,-25 0,24 0,1-24,-25 24,25 0,0 0,0 0,-1 0,1 0,0-25,0 25,0 0,-1 0,26 0,-25 0,0 0,24 0,-24-25,25 25,-1 0,-24 0,25 0,-1 0,1 0,-1 0,1 0,0 0,-1 0,1 0,0 0,-1 0,1 0,-1 0,1 0,0 0,-1 0,1 0,-1 0,1 0,-25 0,24 0,-24 0,25 0,-25 0,-1 0,1 0,0 0,0 0,0 0,-1 0,1 0,-25 0,25 0,0 0,0 0,-25 0,24 0,1 0,0 0,-25 0,25 0,-25 0,25 0,-25 0,25 0,-25 0,0 0,0 0,24 0,-24 0,0 0,0 0,0 0,0 0,0 0,0 0,0 0,0 0,0-25,0 25,-24 0,24 0,-25 0,25 0,-25 0,0 0,25 0,-25 0,-24 0,24 0,0 0,0 0,-24 0,-1 0,25 0,-24 25,-1-25,0 0,-24 0,24 0,-24 0,24 0,-24 0,0 0,-1 25,1-25,24 0,-24 0,-1 0,1 25,-1-25,26 0,-26 0,1 24,24-24,1 0,-1 0,1 25,-1-25,0 0,1 0,24 0,0 25,0-25,1 0,-1 0,0 0,25 0,-25 0,25 0,0 0,0 0,0 0,0 0,0 0,0 0,0 0,0 0,25 0,-25 0,0 0,25 0,0 0,-25 0,24 0,1 0,0 0,0 0,24 0,-24 0,25 0,-1-25,1 25,0 0,24 0,0-25,-24 25,24 0,1-24,-1 24,1 0,-26 0,26-25,-1 25,1 0,-26 0,26 0,-26 0,1-25,24 25,-24 0,-1 0,-24 0,25 0,-1 0,-24 0,0 0,0 0,0 0,-1-25,1 25,0 0,0 0,-25 0,25 0,-25 0,24 0,-24 0,25 0,-25 0,0 0,25 0,-25-25,0 25,0 0,0 0,0 0,0 0,0 0,0 0,0 0,0 0,0 0,0 0,0 0,0 0,0 0,0 0,0 0,0 0,0 0,0 0</inkml:trace>
  <inkml:trace contextRef="#ctx0" brushRef="#br0" timeOffset="135380.7433">19422 10443,'0'0,"-24"0,24 0,0 0,0 0,0 0,0 0,0 0,0 0,0 0,0 0,24 25,-24-25,0 0,25 24,0-24,0 0,0 25,-1-25,1 0,0 25,25-25,-26 0,26 25,-25-25,24 25,1-25,-25 0,25 24,-26-24,26 0,-25 25,0-25,-1 25,1-25,0 0,-25 25,25-25,-25 25,0-25,0 0,0 24,0-24,0 25,0-25,0 25,-25-25,0 25,25 0,-25-1,1-24,-1 25,0 0,-25 0,26 0,-1-1,0 1,0 0,0-25,25 25,-25 0,1-25,24 24,-25-24,25 0,0 25,0-25,0 0,0 0,-25 25,25-25,0 0,0 0,0 0</inkml:trace>
  <inkml:trace contextRef="#ctx0" brushRef="#br0" timeOffset="136069.7828">18257 11311,'0'-25,"0"25,0 0,0 0,0 0,0 0,0 0,0 0,0 0,0 0,0 25,0-25,24 25,-24-25,25 25,0-1,-25 1,25 0,0 0,-1 0,1-1,0 1,0 0,0-25,-1 25,1 0,0-1,0-24,0 25,-1 0,-24-25,25 25,0-25,-25 0,25 0,-25 0,25 0,-25 0</inkml:trace>
  <inkml:trace contextRef="#ctx0" brushRef="#br0" timeOffset="136289.7953">18852 11261,'0'0,"25"0,-25-24,0 24,0 0,0 0,0 0,0 0,0 0,0 0,0 0,-25 24,25 1,0-25,-25 25,0 25,25-26,-25 1,1 0,-1 25,0-26,25 26,-25-25,0 0,1-1,-1 1,25 0,-25 0,0 0,25-1,-25 1</inkml:trace>
  <inkml:trace contextRef="#ctx0" brushRef="#br0" timeOffset="137369.8571">20489 9922,'0'-25,"0"25,0 0,0 0,0 0,0 0,-25 0,25 0,0 0,0 0,-25 0,25 0,-24 0,-1 25,0-25,0 0,0 0,1 25,-1-25,0 0,0 24,0-24,1 0,-1 0,0 0,25 0,-25 25,25-25,0 0,0 0,0 0,0 0,0 0,0 0,0 0,0 0,0 0,0 0,0 0,0 0,0 0,0 0,0 0,0 0,0 0,0 0,0 0,0 0,0 0,0 25,0-25,0 25,0-25,0 25,0 0,0-25,0 24,0 1,0 25,25-25,-25-1,0 1,0 25,0-25,0 24,0-24,0 25,0-26,0 1,0 0,0 0,0 0,0-1,0 1,0 0,25-25,-25 25,0 0,0-25,25 0,-25 24,0-24,24 0,-24 0,0 25,25-25,0 0,-25 0,25 0,-25 0,25 0,-1 0,1-25,0 25,-25 0,25 0,0-24,-1 24,1 0,0-25,0 25,-25-25,25 25,-1-25,1 25,-25-25,25 25,-25 0,0-24,0 24,0 0,0-25</inkml:trace>
  <inkml:trace contextRef="#ctx0" brushRef="#br0" timeOffset="137705.8763">20167 10393,'0'0,"0"0,-25 0,25 0,0 0,0 0,0 0,0 0,0 0,25 0,-1 0,-24 0,25 0,0 0,25 0,-26-25,1 25,25 0,-1-24,-24 24,25-25,-25 25,24-25,1 25,-25 0,-1-25,26 25,-25 0,-25 0,25-25,-1 25,-24 0,0 0,0 0,0 0,0 0,0 0,0 0,0 0,0 0,0 0,0 0,0 0,0 0,-24 0</inkml:trace>
  <inkml:trace contextRef="#ctx0" brushRef="#br0" timeOffset="138502.9219">18529 11311,'0'0,"-24"-25,24 25,0 0,0-25,0 25,0 0,0 0,0 0,0 0,0 0,0 0,0 0,24 0,-24 25,25-25,-25 25,25 0,0 0,-25-1,25 1,-1 0,-24 0,25 0,-25-1,25 1,-25 0,0 0,25 0,-25-25,0 24,25-24,-25 25,0-25,0 0,24 0,-24 0,0 0,25 0,-25-25,0 25,25-24,-25 24,25-25,-25 0,25 0,0 0,-25 1,24-1,-24 0,25 0,-25 0,0 1,0-1,0 25,0-25,0 0,0 25,0-25</inkml:trace>
  <inkml:trace contextRef="#ctx0" brushRef="#br0" timeOffset="139005.9507">19199 11460,'0'0,"0"0,0-25,0 25,0 0,0-25,-25 25,25 0,-24 0,24 0,-25 0,25 25,-25-25,0 0,25 25,-25-25,1 25,24-25,0 24,0-24,-25 25,25-25,0 25,0-25,25 25,-25 0,24-25,1 24,-25-24,25 25,0-25,24 25,-24-25,0 25,0-25,24 25,-24-25,0 24,25-24,-26 25,1-25,0 25,-25-25,25 25,0-25,-25 25,0-25,0 24,0-24,0 25,0-25,0 25,-25-25,0 25,0-25,0 25,-24-25,24 0,0 24,-24-24,24 0,-25 25,25-25,1 0,-26 0,25 0,0 0,1 0</inkml:trace>
  <inkml:trace contextRef="#ctx0" brushRef="#br0" timeOffset="140685.0467">18505 10740,'0'0,"0"0,0 0,0 0,0 0,0 0,24 0,-24 0,0 0,25 0,-25 0,0 0,25 0,-25 0,25 0,-25 25,25-25,-25 0,24 0,1 0,-25 0,25 0,-25 0,25 25,0-25,-25 0,24 0,-24 0,25 0,0 25,-25-25,25 0,-25 0,25 0,-25 0,25 0,-25 25,24-25,-24 0,25 0,-25 0,25 0,0 0,-25 0,25 0,-1 24,1-24,-25 0,25 0,0 0,0 0,-1 0,-24 0,25 25,0-25,0 0,-25 0,25 0,-1 0,-24 0,25 25,-25-25,25 0,0 0,-25 0,0 0,25 0,-25 25,24-25,-24 0,0 0,25 0,-25 25,0-25,0 0,25 0,-25 0,0 24,0-24,25 0,-25 0,25 25,-25-25,24 0,-24 0,0 25,25-25,-25 0,25 0,-25 0,25 0,-25 25,0-25,25 0,-25 0,24 0,-24 0,0 25,25-25,-25 0,0 0,0 0,25 24,-25-24,25 0,-25 0,0 25,0-25,25 0,-25 0,0 25,24-25,-24 0,0 0,25 25,-25-25,0 0,25 0,-25 25,0-25,25 0,-25 0,0 25,25-25,-25 0,0 0,0 24,25-24,-25 0,0 0,24 25,-24-25,0 0,0 0,25 25,-25-25,0 0,0 0,25 25,-25-25,0 0,25 25,-25-25,0 0,25 0,-25 24,0-24,24 0,-24 25,0-25,0 0,25 25,-25-25,0 0,0 0,25 25,-25-25,0 0,25 0,-25 25,0-25,25 0,-25 0,0 0,0 0,24 0,-24 0,0 0,0 0,25 24,-25-24</inkml:trace>
  <inkml:trace contextRef="#ctx0" brushRef="#br0" timeOffset="141665.1028">18877 10765,'25'0,"-25"0,24 25,-24-25,25 0,0 25,0-25,-25 0,25 25,-1-25,1 0,0 24,0-24,-25 25,25-25,-1 25,-24-25,25 25,0-25,0 25,-25-25,25 24,-1-24,1 25,-25-25,25 0,0 25,0-25,-1 25,1-25,0 25,0-25,0 24,-25-24,24 25,1-25,0 25,0-25,0 25,-25-25,24 0,1 25,0-25,-25 25,25-25,0 24,-25-24,24 0,1 25,-25-25,25 0,-25 25,25-25,0 25,-25-25,25 0,-25 25,24-25,1 24,-25-24,25 0,0 25,-25-25,25 0,-25 25,24-25,-24 0,25 25,-25-25,0 0,25 25,-25-25,0 24,25-24,-25 0,25 25,-1-25,-24 0,25 25,-25-25,25 0,-25 25,25-25,-25 0,25 25,-25-25,24 0,-24 24,25-24,-25 0,25 25,-25-25,25 0,-25 25,25-25,-25 0,24 0,-24 25,25-25,-25 0,25 0,-25 0,25 25,-25-25,25 0,-25 0,24 0,-24 0,25 24,-25-24,0 0,25 0,-25 0,0 0,25 25,-25-25,0 0,0 0,25 0,-25 0,0 0,0 0,0 0,24 25,-24-25,0 0,0 0,25 0,-25 0,0 0,0 0,0 0,0 0,0 0,0 0,0 0,0 0,0 0,0 0,0 0,0 0</inkml:trace>
  <inkml:trace contextRef="#ctx0" brushRef="#br0" timeOffset="142385.144">19125 11088,'25'0,"-25"24,0-24,24 25,1-25,-25 25,25-25,0 25,-25-25,25 25,-1-25,1 25,0-25,0 24,0-24,-1 25,1-25,0 25,-25-25,25 25,0 0,-1-25,1 24,0-24,0 25,0-25,-1 25,-24-25,25 25,0 0,0-25,0 24,-1-24,1 25,0-25,0 25,0-25,0 25,-1-25,1 25,0-25,0 24,0-24,-1 25,1-25,0 25,0-25,0 25,-1-25,1 25,0-25,-25 0,25 24,0-24,-1 25,-24-25,25 25,0-25,-25 0,25 25,0-25,-25 0,24 25,-24-25,25 0,-25 0,25 24,0-24,-25 0,25 25,-25-25,24 0,-24 0,25 25,-25-25,25 0,0 0,-25 0,25 0,-25 25,24-25,-24 0,25 0,-25 0,25 0,-25 0,0 0,25 25,-25-25,0 0,0 0,0 0,0 0,25 0,-25 0,0 0,0 0,0 0,0 0,0 0,0 0,0 0,0 0,0 0,0 0,0 0,0 0,0 0,0 0</inkml:trace>
  <inkml:trace contextRef="#ctx0" brushRef="#br0" timeOffset="144060.2398">20638 11286,'0'0,"0"0,0-25,0 25,-25-24,25 24,0-25,-25 25,25 0,-25 0,25 0,-24 0,24 0,-25 25,0-25,25 24,-25-24,25 25,-25 0,25-25,0 25,0 0,0-25,0 24,0 1,25 0,-25-25,25 25,0 0,-25-25,25 24,-1-24,1 25,0 0,0-25,0 25,-25-25,24 25,1-25,-25 24,25-24,-25 0,0 25,0-25,0 0,0 25,0-25,0 0,0 0,0 25,-25-25,25 0,-25 0,25 25,-24-25,-1 0,25 0,-25 0,0 0,25 0,-25 0,1 0,24 0,-25 0</inkml:trace>
  <inkml:trace contextRef="#ctx0" brushRef="#br0" timeOffset="144252.2508">20663 11485,'0'0,"0"0,24 0,-24 0,25 0,-25 0,25 0,-25 0,25-25,0 25,-25 0,24 0,1 0,0 0,-25 0,25 0,0 0,-25-25,25 25,-1 0,-24 0,25 0,0 0</inkml:trace>
  <inkml:trace contextRef="#ctx0" brushRef="#br0" timeOffset="144694.276">21258 11137,'0'0,"0"0,0 0,0-25,0 25,0 0,0 0,0 0,0 0,0 0,0 0,0 0,-25 0,25 0,-25 0,25 0,-24 0,24 0,-25 25,25-25,-25 0,25 0,0 0,-25 0,25 0,0 0,0 0,0 0,0 0,0 0,0 0,0 0,0 0,0 0,0 0,0 0,0 25,0-25,0 0,0 25,25-25,-25 25,0-25,0 25,0-1,0-24,25 25,-25 0,0 0,0-25,0 25,0-1,0 1,25 0,-25 0,0-25,0 25,0-25,24 24,-24-24,0 25,0-25,25 0,-25 25,0-25,0 0,25 0,-25 0,25 0,-25 0,0 0,25 0,-1-25,-24 25,25 0,0 0,-25-25,25 25,-25-24,25 24,-25-25,24 25</inkml:trace>
  <inkml:trace contextRef="#ctx0" brushRef="#br0" timeOffset="144844.2846">21184 11361,'0'0,"0"0,0 0,0 0,0 0,0 0,0 0,0 0,24 0,-24-25,25 25,0 0,0 0,-25-25,25 25,-1 0,1 0,0-25,-25 25</inkml:trace>
  <inkml:trace contextRef="#ctx0" brushRef="#br0" timeOffset="145244.3075">20340 11187,'0'0,"-25"0,25 25,-24-25,24 25,-25-25,25 24,-25 1,25 0,-25 0,0 0,25-1,0 1,-24 25,24-25,0 24,0-24,0 25,0-26,24 26,-24-25,25 24,0-24,-25 25,50-25,-26-1,1 1,0-25,25 25,-1 0,-24-25,25 0,24 0,-24 0,-1 0,26 0,-26 0,1-25</inkml:trace>
  <inkml:trace contextRef="#ctx0" brushRef="#br0" timeOffset="145571.3262">21407 10616,'0'0,"0"0,0 0,0 0,25 0,-25 0,0 25,24-25,1 0,-25 25,25 0,0 0,0-1,-1 1,1 0,25 25,-25-26,-1 26,1 0,0-1,0 1,0-1,-1 1,-24 0,0-1,0 26,-24-26,-26 26,25-26,-24 26</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15:24.051"/>
    </inkml:context>
    <inkml:brush xml:id="br0">
      <inkml:brushProperty name="width" value="0.05292" units="cm"/>
      <inkml:brushProperty name="height" value="0.05292" units="cm"/>
      <inkml:brushProperty name="color" value="#FF0000"/>
    </inkml:brush>
  </inkml:definitions>
  <inkml:trace contextRef="#ctx0" brushRef="#br0">17612 2580,'0'0,"-25"0,25 0,-25 0,25 0,0 0,0 0,0 0,0 0,25 0,-25 0,25 0,-1 0,26 0,0 0,-1 0,1 0,0 0,24 0,0-25,1 25,24 0,-25 0,1 0,24 0,0-25,-24 25,24 0,-25 0,26 0,-26 0</inkml:trace>
  <inkml:trace contextRef="#ctx0" brushRef="#br0" timeOffset="390.0223">20663 2456,'0'24,"0"-24,24 0,-24 0,25 0,0 0,0 0,0 0,-1 0,26 0,-25 0,25 0,-1 0,26 0,-26 0,26-24,-26 24,26 0,-26 0,26 0</inkml:trace>
  <inkml:trace contextRef="#ctx0" brushRef="#br0" timeOffset="1550.0886">3299 4142,'-24'0,"24"0,-25 0,0 0,25-24,0 24,0 0,0 0,-25 0,25 0,0 0,0 0,0 0,25 0,0 0,-25 0,49 0,-24-25,25 25,-1 0,1 0,24-25,1 25,-1 0,1-25,-1 25,25-25,1 25,-1-24,0 24</inkml:trace>
  <inkml:trace contextRef="#ctx0" brushRef="#br0" timeOffset="2038.1165">8657 3696,'0'0,"0"0,-25 0,25 0,0 0,0 0,0 0,0 0,0 0,0 0,0 0,0 25,25-25,-25 0,25 0,-25 0,25 0,0 0,-1 0,1 0</inkml:trace>
  <inkml:trace contextRef="#ctx0" brushRef="#br0" timeOffset="4550.2602">5259 5209,'0'0,"0"0,0 0,0 0,0 0,0 0,0 0,0 0,0 0,0 0,0 0,25 0,0 0,24 0,-24 0,25 0,24 0,0 0,1 0,-1 0,25 0,1 0</inkml:trace>
  <inkml:trace contextRef="#ctx0" brushRef="#br0" timeOffset="6197.3544">3076 3870,'0'0,"-25"0,25 0,0 0,0 0,0-25,0 25,0 0,0 0,25 0,0 0,0 0,0 0,24-25,1 25,-1 0,1 0,24 0,-24 0,24 0,1 0,-1 0,-24 0,24 0,1 0,-26-25,26 25,-26 0,1 0,0 0,-26 0,26 0,-25 0,0 0,-25 0,24 0,-24 0,0 0,0 0,0 0,0 0,0 0,-24 0,-1 0,0 0,0 0,0 0,-24 0,-1 0,1 0,-26 25,25-25,-24 0,0 0,-1 0,26 0,-26 25,1-25,-1 25,26-25,-1 0,-24 24,24-24,25 25,-24-25,24 0,0 0,0 25,25-25,0 0,0 0,0 0,25 0,0 0,25 0,-26 0,26 0,24 0,-24 0,24 0,1 0,-26-25,26 25,-1 0,1-25,-1 1,0 24,1-25,-1 25,-24-25,0 25</inkml:trace>
  <inkml:trace contextRef="#ctx0" brushRef="#br0" timeOffset="7447.4259">19794 2604,'-24'0,"24"0,0 0,0 0,0 0,0-24,24 24,-24 0,25 0,0 0,-25 0,50 0,-25 0,24 0,1 0,-1 0,1 0,0 0,24 0,-24-25,24 25,-24 0,24 0,-24 0,24 0,-24 0,-1 0,1 0,-1 0,1 0,-25-25,0 25,0 0,-25 0,0 0,0 0,-25 0,25 0,-50 0,25 0,-24-25,-1 25,-24 0,-1 0,1 0,-1 25,1-25,0 0,-1 0,26 0,-1 25,0-25,1 0,24 0,0 0,25 0,0 0,0 0,0 0,25 0,0 25,24-25,1 0,0 0,-1 0,26 0,-1 0,25 24,-24-24,24 0,-25 0,25 0,-24 25,-1-25</inkml:trace>
  <inkml:trace contextRef="#ctx0" brushRef="#br0" timeOffset="9733.5567">12303 13767,'0'0,"0"0,0 0,0 0,0 0,0 0,0 0,0 0,0 0,0 0,0 0,0 0,0 0,0 0,0 0,0 0,0 0,0 0,0 0,0 0,0 0,0 0,0 0,25 0,-25 0,0 0,25 0,-25 0,25 0,-25 0,25 0,-25 0,24 0,1 0,-25 0,25 0,0 0,-25 0,25 0,0 0,-1 0,-24 0,25 0,0 0,0 0,0 0,-1 0,1 24,-25-24,25 0,0 0,0 0,-1 0,1 0,0 0,0 0,0 0,-1 0,1 0,0 0,0 0,24 0,-24 0,0 0,0 0,24 0,-24 0,0 0,25 0,-26 0,26 0,-25 0,24 0,-24-24,25 24,-25 0,24 0,-24 0,25 0,-25 0,-1 0,1 0,25 0,-25 0,-1 0,1 0,0 0,0 0,0 0,-1 0,26 0,-25 0,0 0,-1 0,1 0,25 0,-25 0,-1 0,26 0,-25 0,0 0,24 0,-24 0,0 0,24 0,-24 0,25 0,-25 0,0 0,24 0,-24 0,25 0,-26 0,26 0,-25 0,24 0,-24 0,25 0,-1 0,-24 0,25 0,-1 0,1 0,-25 0,24 0,1 0,-25 0,24 0,1 0,-25 0,24-25,1 25,0 0,-1 0,-24 0,25 0,-1 0,1 0,0 0,-26 0,26 0,0 0,-1-25,-24 25,25 0,-26 0,26 0,-25 0,24 0,-24 0,0 0,25 0,-26-25,26 25,-25 0,0 0,-1 0,26 0,-25 0,0 0,-1 0,26 0,-25 0,0 0,0 0,-1 0,1 0,0 0,0 0,0 0,-1 0,1 0,0 0,0 0,0 0,-1 0,1 0,0 0,0 0,0 0,-1 0,1 0,0 0,0 0,0 0,-1 0,1 0,0 0,-25 0,25 0,0 0,-1-25,1 25,0 0,-25 0,25 0,0 0,-25 0,24 0,-24 0,25 0,-25 0,0 0,0 0,0 0,0 0,0 0,0 0,0 0,0 0,0 0,0 0,0 0,0 0,-25 0</inkml:trace>
  <inkml:trace contextRef="#ctx0" brushRef="#br0" timeOffset="10046.5746">17240 13469,'0'0,"0"0,0 25,0-25,0 0,0 0,0 0,0 0,0 0,0 25,0-25,0 0,24 24,-24-24,25 25,-25-25,25 0,-25 25,25-25,0 25,-25-25,24 25,1-25,-25 24,25-24,-25 0,25 25,-25-25,0 25,0-25,0 25,0 0,0-25,0 24,-25-24,25 25,-25 0,0 0,1-25,-26 25,25-1,0 1,-24 0,-1 0,25 0</inkml:trace>
  <inkml:trace contextRef="#ctx0" brushRef="#br0" timeOffset="10749.6148">14263 14337,'0'-25,"0"25,0 0,0-25,0 25,0-24,25 24,0-25,-25 25,24-25,1 25,0-25,0 25,24-25,-24 25,0 0,0 0,0 0,24 0,-24 0,0 0,0 25,0-25,-1 25,1 0,-25 0,25-1,-25 1,0 0,0 0,0 0,0 0,-25 24,0-24,1 0,-1 0,-25-1,25 1,-24 0,24 0,-25 0,25-1,-24 1,24-25,0 25,0-25,-24 0,24 0,25 0,-25-25,0 25,25-25,-24 25,24-24,0 24,0-25,0 0,24 25,-24-25,25 25,0-25,0 25,0 0,-1 0,1 0,0 0,25 0,-26 25,1-25,0 0,0 25,0-25,24 0,-24 25,0-25,0 0,0 25,-25-25,24 0,1 0,0 0,0 0,-25 0</inkml:trace>
  <inkml:trace contextRef="#ctx0" brushRef="#br0" timeOffset="10949.6263">14933 14263,'0'0,"0"-25,0 25,0 0,0 0,0 0,0 0,0 0,25 25,-25-1,24-24,-24 25,25 0,-25 25,25-25,0-1,-25 1,25 0,-25 0,24-25,-24 25,0-1,0-24,25 25,-25 0,0-25</inkml:trace>
  <inkml:trace contextRef="#ctx0" brushRef="#br0" timeOffset="11657.6667">15305 14263,'0'0,"0"-25,0 25,0 0,0 0,-25 0,25 25,-25-25,0 24,25-24,-24 25,-1 0,0 0,25 0,-25 0,25-1,-25 1,25 0,0-25,0 25,0 0,25-25,-25 24,0 1,25-25,0 0,-25 25,25-25,-1 0,-24 0,25 0,0 0,-25 0,25 0,0-25,-1 25,1 0,-25-25,25 25,0-24,-25-1,25 25,-25-25,24 0,-24 0,0 25,0-24,0-1,0 0,0 25,0-25,0 25,0 0,0-25,0 25,0 0,0 0,0 0,0 25,0-25,0 0,25 25,-25-25,0 25,0-25,25 25,-25-25,0 24,0 1,25-25,-25 25,0-25,0 25,0-25,0 25,0-25,25 0,-25 24,0-24,0 0,0 0,0 0,0 0,0 0,0 0,0 0,0 0,0 0,0-24,0 24,0 0,24-25,-24 25,0-25,25 25,-25-25,25 25,-25-25,25 25,0-24,0 24,-1-25,1 25,0 0,0 0,0 0,-1 0,1 0,0 0,0 25,-25-25,25 0,-1 0,-24 24,0-24,25 0,-25 25,0-25,0 0,0 0,0 0,0 0,0 0,0 0,0 0,0 0,0 0,25-25,-25 25,0-24,25-1,-25 25,25-25,-1 0,1 0,0 0,0 1,0 24,-1-25,1 25,25 0,-25 0,-1 0,1 0,0 0,0 25,0-1,-1 1,-24 0,0 0,25 0</inkml:trace>
  <inkml:trace contextRef="#ctx0" brushRef="#br0" timeOffset="16719.9563">17512 13816,'-24'-25,"24"25,0 0,0 0,0 0,0 0,0-24,0 24,0 0,0 0,0-25,0 25,0 0,0 0,0 0,-25 0,25-25,0 25,0 0,0 0,0 0,0 0,0 0,-25 0,25 0,0 0,0 0,0 0,0 0,0 0,0 0,0 25,0-25,0 0,0 0,0 25,0-25,0 0,0 24,0-24,0 25,0 0,0-25,0 25,0 0,0-25,0 24,0 1,0 0,0-25,25 25,-25 0,0-1,0 1,25 0,-25 0,0 0,0-1,0 1,24-25,-24 25,0 0,0 0,0-1,0 1,0 0,25 0,-25 0,0 0,0-25,0 24,0 1,0 0,0 0,0-25,0 25,0-1,0-24,0 25,0 0,0-25,0 25,0 0,0-25,0 24,0 1,0-25,0 25,0 0,0-25,0 25,0-1,0 1,0-25,25 25,-25 0,0 0,0-1,0-24,0 25,0 0,0 0,0 0,0-1,0 1,0 0,0 0,0 0,0-25,0 24,0 1,0 0,0 0,0 0,0-1,0 1,0 0,0 0,0 0,0-25,-25 25,25-1,0 1,0 0,0 0,0 0,0-1,0 1,0 0,0 0,0 0,0-25,0 24,0 1,0 0,0 0,0 0,0-1,0-24,0 25,0 0,0 0,0-25,0 25,0-1,0-24,0 25,0-25,0 25,0-25,0 0,0 25,0-25,0 0,0 0,0 0,0 0,0 0,0 0,0 0,0 0,0 0,0 0,0 0,0 0</inkml:trace>
  <inkml:trace contextRef="#ctx0" brushRef="#br0" timeOffset="16946.9693">17339 15825,'0'0,"0"0,0 0,0 0,0 0,0 25,0-25,0 0,0 0,0 25,25-25,-25 25,24-25,-24 25,25-1,0-24,-25 25,25-25,0 25,-25 0,24-25,-24 0,25 25,-25-25,25 24,-25-24,0 0,25 0,-25 0</inkml:trace>
  <inkml:trace contextRef="#ctx0" brushRef="#br0" timeOffset="17151.981">17810 15825,'0'-24,"0"24,0 0,0 0,0 0,0 0,0 0,0 0,0 0,0 24,0-24,-25 25,25-25,-24 25,24 0,-25 0,0-1,0 1,25 0,-25 0,0 0,25-1,-24-24,24 25,-25-25,25 25,-25-25</inkml:trace>
  <inkml:trace contextRef="#ctx0" brushRef="#br0" timeOffset="17812.0188">17885 15081,'0'25,"0"-25,0 0,0 0,0 0,0 0,0 0,0-25,0 25,0-25,24 25,-24-24,0 24,25-25,-25 0,25 0,-25 0,0 1,25-1,-25 0,0 0,0 0,0 1,0 24,0-25,0 25,0 0,0 0,0 0,0 0,0 0,0 0,0 0,0 25,0-1,0 1,0 0,0 0,0 0,0 24,0-24,0 25,0-26,0 26,0-25,0 24,25-24,-25 0,0 0,0 0,0-1,0 1,0 0,0-25,24 25,-24-25,0 25,0-25,0 25,0-25,0 0,0 0,0 0,0 0,0 0,-24 0,24 0,0 0,-25 0,25 0,-25 0,0 0,25 0,-25 0,25 0,-24 0,24 24,0-24,-25 0,25 0,0 0,0 0,0 0,0 0,0 0,0 0,25 0,-25 0,24 0,1-24,-25 24,50 0,-25 0,-1 0,26 0,-25-25,24 25,1 0</inkml:trace>
  <inkml:trace contextRef="#ctx0" brushRef="#br0" timeOffset="19983.1429">10914 4986,'25'0,"0"0,-25 0,25 0,0 0,-1 0,1 25,25-25,-25 0,24 0,-24 0,25 0,-1 0,1-25,0 25,-1 0,26 0,-26 0,26 0,-26-25,26 25,-26 0,26 0,-26 0,1 0,24 0,-24 0,-1 0,1 0</inkml:trace>
  <inkml:trace contextRef="#ctx0" brushRef="#br0" timeOffset="20348.1638">14213 5035,'25'0,"-25"0,25 0,0 0,0 0,-1 0,1 0,0 0,25 0,-26 0,1 0,25 0</inkml:trace>
  <inkml:trace contextRef="#ctx0" brushRef="#br0" timeOffset="21708.2416">17810 16371,'0'-25,"0"25,0 0,0 0,-25-25,25 25,0 0,0 0,0 0,0 0,0 25,0-25,0 25,0 0,0-25,0 25,25 0,-25-1,0 1,0 0,0-25,0 25,0 0,0-25,0 0,0 24,0-24,0 0,0 0,0-24,-25 24,25-25,0 25,0-25,-24 0,24 0,0 1,0-1,0 0,0 0,0-25,0 26,0-1,0 0,0 0,0 0,24 1,-24-1,25 0,0 25,0-25,-25 25,25 0,-1-25,1 25,0 0,0 0,0 25,-25-25</inkml:trace>
  <inkml:trace contextRef="#ctx0" brushRef="#br0" timeOffset="22263.2734">17835 16396,'0'25,"0"-25,0 0,0 0,0 0,0 0,25 0,-25 0,25 0,-1 0,1 0,-25 0,25 0,25-25,-26 25,1 0,0 0,0-25,0 25,-1 0,1 0,-25-25,25 25,0 0,0-25,-25 25,24 0,-24-24,25 24,-25 0,0 0,0-25,0 25,0 0,0-25,0 25,0 0,0 0,0 0,0 0,0 0,0 0,-25 25,25-25,0 0,0 25,0-1,0 1,0 0,0 0,0 0,0 0,25-1,-25 1,0 0,0-25,25 25,-25 0,0-25,0 24,0-24,25 0,-25 25,0-25,0 0,0 0,0 0,0 0,0 0,0-25,0 25,0-24,0 24,0-25,0 25,0-25,0 25,0-25,0 0,0 25,0-24,0-1,0 25,25-25,-25 25,0 0,0-25,24 25,-24 0,0-25,25 25,-25 0,0-25,25 25,-25 0,25 0,-25-24,0 24,25 0,-25 0,0 0,0 0,0 0,0 0,0 0,24 24,-24-24,0 25,0 0,0 0,0 0,0 0,0-1,0 1,0 0,0 0,0 24</inkml:trace>
  <inkml:trace contextRef="#ctx0" brushRef="#br0" timeOffset="28877.6517">17562 16073,'0'0,"0"0,0 0,0 0,0 0,0 0,0 0,0 0,0 0,0 0,0 0,0 0,0 0,25 0,-25 0,0 0,0 0,0 0,0 0,0 0,0 0,0 0,0 0,25 0,-25 0,0 0,0 0,0 0,0 0,24 0,-24 0,0 0,0 0,25 0,-25 0,0 0,25 0,-25 0,25 0,-25 0,25 0,-25 0,25 0,-25 0,24 0,-24-24,25 24,0 0,-25 0,25 0,0 0,-25 0,24 0,1 0,0 0,0 0,-25 0,25 0,-1 0,1 0,-25-25,25 25,0 0,0 0,-25 0,24 0,1 0,0 0,0 0,-25 0,25 0,-1 0,1 0,0 0,0 0,-25 0,25 0,-1 0,1 0,-25 0,25 0,0 0,0 0,-25 0,24 0,1-25,0 25,0 0,0 0,-25 0,24 0,1 0,0 0,0 0,0 0,-1 0,-24-25,25 25,0 0,0 0,0 0,0 0,-25 0,24 0,1 0,0 0,0 0,0 0,-1 0,1 0,0 0,0 0,0 0,-1 0,-24 0,25 0,0-25,0 25,0 0,-1 0,1 0,0 0,0 0,0 0,-1 0,1 0,0 0,0 0,0 0,-1 0,-24 0,25 0,0 0,0-24,0 24,-1 0,1 0,0 0,0 0,0 0,-1 0,1 0,0 0,0-25,0 25,0 0,-1 0,1 0,0 0,0 0,0 0,-1 0,1 0,0-25,-25 25,25 0,0 0,-1 0,26 0,-25 0,0 0,-1-25,1 25,0 0,0 0,0 0,-1 0,1 0,0 0,0 0,0 0,-1-25,1 25,0 0,0 0,0 0,24 0,-24 0,0 0,0 0,-1-24,1 24,0 0,0 0,0 0,0 0,-1 0,1 0,0 0,0 0,0 0,-1 0,-24 0,25 0,0 0,0 0,0 0,-1 0,1 0,0 0,-25 0,25 0,0 0,-1-25,1 25,0 0,-25 0,25 0,0 0,-25 0,24 0,1 0,-25 0,25 0,0 0,-25 0,25 0,-25 0,24 0,1 0,-25 0,25 0,-25 0,25 0,-25 0,25 0,-25 0,24 0,-24 0,25 0,-25 0,25 0,-25 0,0 0,25 0,-25 0,0-25,0 25,25 0,-25 0,0 0,0 0,0 0,0 0,0 0,0 0,0 0,0 0,0 0,0 0,0 0,0 0</inkml:trace>
  <inkml:trace contextRef="#ctx0" brushRef="#br0" timeOffset="29203.6703">21580 15577,'0'0,"0"25,0-25,0 0,0 0,25 0,-25 25,0-25,25 0,-25 25,25-25,-25 0,25 0,-1 25,1-25,0 24,-25-24,25 25,0-25,-1 25,1-25,0 25,0-25,-25 25,25-25,-25 24,0-24,0 25,0 0,-25-25,25 25,-25 0,-25-1,26-24,-1 25,-25 0,1 0,24-25</inkml:trace>
  <inkml:trace contextRef="#ctx0" brushRef="#br0" timeOffset="30038.7181">20043 16321,'-25'0,"25"-24,-25 24,25 0,0 0,0-25,0 25,0 0,0-25,0 25,0 0,0 0,25-25,-25 25,25 0,-25 0,24 0,1 0,0 0,-25 0,25 0,0 0,-1 0,1 25,0-25,0 0,0 25,-25 0,0-25,0 24,0 1,0-25,0 25,-25 0,0 0,0 0,0-1,1 1,-1 0,-25-25,25 25,1 0,-26-25,25 24,0-24,1 0,-1 0,25 0,-25 0,25-24,0 24,0 0,0-25,0 25,0-25,0 25,0 0,25-25,0 25,-25 0,24 0,1 0,0 0,-25 0,25 0,0 25,-1-25,1 0,0 25,0-25,-25 25,25-25,-1 0,1 24,0-24,-25 0,25 0,-25 0,25 0,-25 25</inkml:trace>
  <inkml:trace contextRef="#ctx0" brushRef="#br0" timeOffset="30233.7292">20489 16297,'0'-25,"0"25,0-25,0 25,0 0,0-25,25 25,-25 0,0 0,0 25,0-25,0 25,25-25,-25 25,0-1,24 1,-24 0,0-25,0 25,25 0,-25 0,0-1,0 1,0-25,0 25,0-25</inkml:trace>
  <inkml:trace contextRef="#ctx0" brushRef="#br0" timeOffset="30935.7694">20712 16272,'0'0,"-25"-25,25 25,0 0,-24 0,24 0,-25 0,25 0,-25 0,25 25,0-25,-25 25,25-25,0 24,0 1,0-25,0 25,0 0,0-25,0 25,0 0,0-25,0 24,25-24,-25 0,0 25,25-25,-25 0,25 0,-25 0,24 0,-24 0,25 0,0 0,-25-25,25 25,0 0,-25-24,24 24,1-25,-25 25,25-25,-25 0,25 25,-25-25,25 25,-25-25,0 25,25-24,-25 24,0 0,0-25,0 25,0 0,0 0,0 0,0 0,0 0,0 0,0 0,0 25,0-25,0 0,24 24,-24-24,0 25,25-25,-25 25,0-25,0 25,0-25,25 25,-25-25,0 25,0-25,0 24,0-24,0 0,0 0,0 0,0 0,0 0,0 0,0 0,0 0,0 0,0 0,0 0,0 0,0 0,25-24,-25 24,0 0,0-25,25 25,-25 0,0-25,0 25,24 0,-24 0,25 0,-25-25,25 25,-25 0,0 0,25 25,-25-25,25 0,-25 0,24 0,-24 25,0-25,25 0,-25 25,0-25,0 0,0 0,0 24,25-24,-25 0,0 0,0 0,0 0,0 0,0 0,0 0,0-24,0 24,0 0,25-25,-25 25,0-25,25 25,-25-25,24 25,-24-25,25 25,0-25,-25 25,25 0,0 0,-25 0,24 0,1 25,-25-25,25 25,-25 0,0 0,0 0,0-1</inkml:trace>
  <inkml:trace contextRef="#ctx0" brushRef="#br0" timeOffset="39179.2409">21605 10641,'0'0,"0"0,0 0,0 0,0 0,0 0,0 0,0-25,0 25,0 0,0 0,0 0,0 0,0 0,0 0,0 0,0 0,0 0,0 0,0 0,0 0,0 0,0 0,0 0,0 25,0-25,0 0,0 0,0 0,0 25,0-25,0 0,0 25,0-25,0 0,0 25,0-25,0 24,0-24,0 25,0-25,0 25,0-25,0 25,25 0,-25-25,0 24,0-24,0 25,0-25,0 25,0-25,0 25,0-25,0 25,0-1,0-24,0 25,0-25,0 25,0-25,0 25,0-25,0 25,0-25,25 24,-25 1,0-25,0 25,0-25,0 25,0-25,0 25,0-25,0 0,0 25,0-25,0 24,0-24,0 25,25-25,-25 25,0-25,0 25,0-25,0 0,0 25,0-25,0 24,0-24,0 25,0-25,24 25,-24-25,0 25,0-25,0 0,0 25,0-25,0 24,0-24,0 25,0-25,0 25,0-25,0 0,0 25,0-25,0 25,0-25,0 24,25-24,-25 25,0-25,0 25,0-25,0 25,0-25,0 25,0-1,0-24,0 25,0-25,0 25,0-25,0 25,0-25,0 25,0-1,0-24,0 25,0-25,0 25,0-25,0 25,0 0,0-25,0 24,0-24,0 25,0-25,0 25,0 0,0-25,0 25,0-25,0 24,0 1,0-25,0 25,0 0,0-25,0 25,0 0,0-25,0 24,0 1,0-25,0 25,0 0,0 0,-25-25,25 24,0 1,0 0,0 0,0-25,0 25,0-1,0 1,0 0,0 0,-24 0,24-1,0 1,0 0,0 0,0-25,0 25,0-1,0 1,0 0,0 0,0 0,0-1,0 1,0-25,0 25,0 0,0 0,0-1,0 1,0-25,0 25,0 0,0 0,0-1,0 1,0 0,0 0,0 0,0 0,0-1,0-24,0 25,0 0,0 0,0 0,0-1,0 1,0 0,24 0,-24 0,0-1,25 1,-25 0,0 0,0 0,25-1,-25 1,0 0,25 0,-25 0,0-1,0 1,0 0,0 0,0 0,25-1,-25 1,0 0,0 0,0 24,0-24,0 0,24 0,-24 0,0-1,0 1,0 0,25 0,-25 0,0-1,0 1,0 0,0 0,25 0,-25 0,0-25,0 24,0 1,0 0,25 0,-25-25,0 25,0-1,0 1,0-25,0 25,0 0,25 0,-25-25,0 24,0 1,0-25,0 25,0 0,0-25,0 25,0-25,0 24,0 1,0-25,0 25,0-25,0 25,0 0,0-25,0 24,0-24,0 25,0-25,0 25,0-25,0 25,0-25,0 25,0-25,0 24,0-24,0 25,0-25,0 25,0-25,0 25,0 0,0-25,0 24,0 1,0-25,0 25,0 0,0-25,0 25,0-25,0 24,0 1,0-25,0 25,0-25,0 0,0 25,0-25,0 25,0-25,0 25,0-25,0 0,0 24,0-24,0 0,0 25,24-25,-24 25,0-25,0 0,0 25,0-25,0 25,0-25,0 0,0 24,0-24,0 0,0 25,0-25,0 0,0 0,0 25,0-25,0 0,0 0,25 25,-25-25,0 0,0 0,0 25,0-25,0 0,0 0,0 0,0 0,0 0,0 0,0 24,0-24,0 0,0 0,0 0,0 0,0 0,0 0,0 25,0-25,0 0,25 0,-25 0,0 25,0-25,0 0,0 0,0 0,0 25,0-25,0 0,0 0,0 0,0 25,0-25,0 0,0 0,0 0,0 0,0 0,0 0,0 0,0 0,0 0,0 0,0 0,0 0,0 0,0 0,0 0,0 0,0 0,0 0,0 0,0 0,0 0,0 0,-25 0</inkml:trace>
  <inkml:trace contextRef="#ctx0" brushRef="#br0" timeOffset="39552.2622">21804 15726,'0'25,"0"-25,0 0,0 0,0 0,0 0,0 0,0 0,0 0,0 0,0 0,0 0,24 0,-24 0,0 0,25 0,-25 0,0 0,0 0,25 0,-25 0,0 0,25 0,-25 0,25 0,-25 0,24 0,-24 0,25 0,-25 0,25 0,0 0,-25 0,25 0,-25 0,25 0,-25 0,24 0,-24 0,0 0,0 0,0 0,0 0,0 0,0 0,0 0,0 0,0 0,0 0,-24 0,24 0,0 0,-25 0,25 0,0 25,-25-25,25 0,0 0,0 0,0 0,0 0,0 0,0 0,0 0</inkml:trace>
  <inkml:trace contextRef="#ctx0" brushRef="#br0" timeOffset="40459.3141">21556 10716,'0'0,"0"0,0 0,0 0,0 0,0 0,0 0,-25 24,25-24,0 25,-25-25,25 25,0 0,-25 0,25-1,0 1,-25 0,25-25,0 25,0 0,0-25,0 0,0 24,0-24,0 0,0 0,0 0,0-24,0 24,0-25,0 25,25-25,-25 0,25 0,0 1,0-26,-25 25,24 0,1 1,0-1,0 0,0 0,-1 0,1 1,0 24,0-25,0 25,-1 0,1 25,0-25,0 24,0 1,-1 0,-24 25,25-26,0 26,0 0,0-1,-25-24,25 25,-25-1</inkml:trace>
  <inkml:trace contextRef="#ctx0" brushRef="#br0" timeOffset="41167.3546">22622 12849,'0'0,"0"-25,0 0,25 0,-25 25,0 0,0-24,0 24,25 0,-25 0,0 0,0 0,0 0,0 24,0-24,0 25,0 0,0-25,-25 25,0 24,25-24,-25 0,1 0,-1 24,0-24,0 0,0 25,1-26,24 1,-25 0,25-25,0 25,0-25,25 25,-25-25,24 0,1 25,0-25,-25 0,50 0,-26-25,1 25,0 0,25-25,-26 25,26-25,-25 25,0-25,24 0,-24 25,0-24,0-1,-1 25,1-25,-25 0,25 0,-25 25,0-24,0 24,0-25,0 25,-25-25,25 25,-25 0,25 0,0 0,-24 0,24 25,0-25,-25 25,25-25,0 24,0 1,0 0,0 25,0-26,0 1,25 0,-25 0,0 25,24-26,-24 1,0 0,0 0,25 0,-25-1,0-24,0 25,25 0,-25-25,0 25,0-25,0 0</inkml:trace>
  <inkml:trace contextRef="#ctx0" brushRef="#br0" timeOffset="41391.3674">23193 12923,'25'0,"-25"0,0 0,0 0,0 25,0-25,24 0,-24 25,0 0,25-1,-25 1,25 0,-25 0,25 0,-25-1,0 1,0 0,0 25,25-25,-25-1,0 1,0 0,0-25,0 25,0 0,0-25,0 24,0-24</inkml:trace>
  <inkml:trace contextRef="#ctx0" brushRef="#br0" timeOffset="42087.4072">23490 13072,'0'-25,"0"25,0-25,0 25,0 0,0-24,0 24,0 0,0 0,-24 24,24-24,0 0,-25 25,25 0,-25-25,25 25,-25 0,25-1,0 1,0 0,0-25,0 25,0 0,0-25,25 25,-25-25,25 24,-25-24,25 0,-25 0,24 0,-24 0,25 0,0 0,0 0,-25 0,25-24,-1 24,1-25,0 25,-25-25,25 25,-25-25,25 0,-25 0,24 1,-24 24,0-25,25 0,-25 25,0-25,0 25,0-25,0 25,0 0,0 0,0 0,0 0,0 25,0-25,0 0,25 25,-25-25,0 25,25-25,-25 25,0-1,0 1,25-25,-25 25,0 0,0-25,0 25,0-25,0 25,24-25,-24 0,0 0,0 0,0 24,0-24,0 0,0 0,0 0,0-24,0 24,0 0,0 0,25-25,-25 25,0-25,0 0,0 25,25-25,-25 25,0-25,25 25,-25-24,25 24,-25 0,24 0,-24 0,0 0,25 0,-25 0,25 0,-25 24,25-24,-25 0,0 25,25-25,-25 0,0 25,0-25,25 25,-25-25,0 0,0 25,0-25,0 0,0 0,0 0,0 25,0-25,0 0,0 0,0-25,0 25,24 0,-24-25,0 25,25-25,-25 0,25 0,-25 25,25-24,0-1,-1 0,1 25,0-25,0 25,0 0,-1 0,1 0,0 0,0 0,-25 25,25 0,-1 0,-24-1,0 1,0 0,0 0,0 25</inkml:trace>
  <inkml:trace contextRef="#ctx0" brushRef="#br0" timeOffset="46389.6533">11485 13841,'0'0,"-25"0,25 0,-25 25,25-25,-24 0,24 25,-25-1,0-24,0 25,0 0,0 0,1 0,-1-1,25 1,-25 0,0 0,0 0,1-1,-1 1,25 0,-25-25,0 25,25-25,0 0,0 0,-25 0</inkml:trace>
  <inkml:trace contextRef="#ctx0" brushRef="#br0" timeOffset="46664.669">11435 13767,'0'0,"0"0,0 0,0 0,25-25,-25 25,0 0,0 0,0 0,0 0,25 0,-25 0,25 0,-25 25,25-25,-25 0,24 24,1-24,0 25,0 0,0 0,24 0,-24-1,0 26,0-25,-1 0,26 24,-25-24,0 0,-1 24,1-24,0 0,-25 0,25 0,0-25,-1 24,-24 1,0-25,25 25,-25-25</inkml:trace>
  <inkml:trace contextRef="#ctx0" brushRef="#br0" timeOffset="46929.6842">11286 14312,'0'0,"0"25,0-25,0 0,0 0,0 0,0 25,0-25,25 25,-25 0,0-1,25 1,-25 0,25 0,-25 0,25-1,-25 1,25 0,-25 0,0 0,24-1,-24 1,0 0,25 0,-25-25,0 25,0-1,25-24</inkml:trace>
  <inkml:trace contextRef="#ctx0" brushRef="#br0" timeOffset="47153.697">11807 14287,'25'0,"0"0,-25-24,0 24,25 0,-25 24,0-24,25 0,-25 25,0 0,0 0,24 0,-24 0,25 24,-25-24,0 0,25 24,-25-24,0 0,25 0,-25 0,0-1,0 1,25 0,-25 0,0 0,0-25,0 24,0 1</inkml:trace>
  <inkml:trace contextRef="#ctx0" brushRef="#br0" timeOffset="47333.7073">11634 14957,'0'0,"0"0,0 0,0 0,0 0,25 0,-25 0,24 0,1 0,0-25,0 25,0 0,-1-24,1 24,25-25,-25 25,-1-25,1 25,0-25</inkml:trace>
  <inkml:trace contextRef="#ctx0" brushRef="#br0" timeOffset="48165.7549">12378 13791,'0'0,"0"0,0 0,0 0,0 0,0 0,0 0,0 0,0 0,0 0</inkml:trace>
  <inkml:trace contextRef="#ctx0" brushRef="#br0" timeOffset="48389.7677">12353 13742,'-25'0,"25"25,0-25,0 0,0 0,25 0,-25 0,0-25,25 25,-25 0,25 0,-25 0,24-25,1 25,-25 0,25-25,0 25,0-25,0 25,-1-24,1 24,0-25</inkml:trace>
  <inkml:trace contextRef="#ctx0" brushRef="#br0" timeOffset="48673.7839">13320 13370,'25'0,"-25"0,0 0,25-25,-25 25,25 0,-25 0,25 0,-25 0,24 0,-24-25,25 25,0 0,-25 0,25 0,-25-25,25 25,0 0</inkml:trace>
  <inkml:trace contextRef="#ctx0" brushRef="#br0" timeOffset="48857.7945">14040 13146,'0'0,"0"0,0 0,0 0,0 0,25 0,-25-24,0 24</inkml:trace>
  <inkml:trace contextRef="#ctx0" brushRef="#br0" timeOffset="49057.8059">14561 12948,'0'0,"0"0,25 0,-25 0,0 0,0-25,0 25,24 0,-24 0</inkml:trace>
  <inkml:trace contextRef="#ctx0" brushRef="#br0" timeOffset="49269.818">15106 12774,'0'0,"0"0,0 0,0 0,0 0,0 0,0 0,0 0,25 0,-25 0,0-24,0 24,0 0,25 0,-25 0,0 0,0 0</inkml:trace>
  <inkml:trace contextRef="#ctx0" brushRef="#br0" timeOffset="49465.8293">15528 12626,'25'0,"-25"0,0 0,0 0,0 0,0 0,0 0,0 0,0 0,0-25,0 25,0 0,25 0,-25 0,0 0,24 0,-24-25,0 25,25 0,-25 0,0 0</inkml:trace>
  <inkml:trace contextRef="#ctx0" brushRef="#br0" timeOffset="49800.8484">16446 12328,'0'0,"0"0,0 0,0 0,0 0,0 0,0 0</inkml:trace>
  <inkml:trace contextRef="#ctx0" brushRef="#br0" timeOffset="50033.8617">16868 12229,'0'0,"0"0,0 0,0 0,0 0,24 0,-24 0,0 0,0 0,0 0,25 0,-25 0,0 0</inkml:trace>
  <inkml:trace contextRef="#ctx0" brushRef="#br0" timeOffset="50237.8734">17364 12105,'0'0,"0"0,0 0,0 0,0 0,0 0,0-25,0 25,0 0,0 0,0 0,24 0,-24 0,0 0,0 0,0 0,25 0,-25 0,25-25,-25 25,0 0</inkml:trace>
  <inkml:trace contextRef="#ctx0" brushRef="#br0" timeOffset="50393.8823">17909 11931,'0'0,"0"0,0 0,0 0,0 0,0 0,0 0,25 0,-25 0,0 0</inkml:trace>
  <inkml:trace contextRef="#ctx0" brushRef="#br0" timeOffset="50617.8951">18331 11782,'0'0,"0"0,0 0,0 0,0 0,25 0,-25 0,0-25,0 25,25 0,-25 0,24 0,-24 0,0 0,25 0</inkml:trace>
  <inkml:trace contextRef="#ctx0" brushRef="#br0" timeOffset="50777.9043">18926 11633,'0'0,"25"0,-25 0,0-24,0 24,0 0,0 0,25 0,-25 0,0 0,0 0,25-25</inkml:trace>
  <inkml:trace contextRef="#ctx0" brushRef="#br0" timeOffset="50986.9163">19447 11435,'0'0,"0"0,0 0,25 0,-25 0,0 0,0 0,0 0,0 0,0 0,25 0,-25 0,0 0,25-25</inkml:trace>
  <inkml:trace contextRef="#ctx0" brushRef="#br0" timeOffset="51169.9267">19770 11336,'0'0,"0"0,0 0,0 0,0 0,0 0,24 0,-24 0,0 0,0 0,0 0,25 0,-25 0,0 0,0-25,25 25,-25 0,25 0</inkml:trace>
  <inkml:trace contextRef="#ctx0" brushRef="#br0" timeOffset="51784.9619">20886 10988,'0'0,"25"0,-25 0,0 0,0-24,25 24,-25 0,0 0,0 0,0 0,0 0,0 0,0 0,0 0,0 0,0 0,0 0,0 0,0 0,0 0,24 0,-24-25,0 25,0 0,25 0,-25 0,0 0,0 0,25 0,-25 0,0 0,0 0,25-25,-25 25,0 0</inkml:trace>
  <inkml:trace contextRef="#ctx0" brushRef="#br0" timeOffset="52177.9844">20365 11286,'0'0,"0"0,0 0,0 0,0 0,0 0,0 0,0 0,0 0,0 0,0 0,0 0,0 0,0 0,0 0,0 0,25 0,-25 0,25 0,-25-25</inkml:trace>
  <inkml:trace contextRef="#ctx0" brushRef="#br0" timeOffset="52809.0205">20489 11187,'0'0,"0"0,0 0,0 0,0 0,0 0,0 0,0 0,0 0,0 0,0 0,0 0,0 0,0 0,0 0</inkml:trace>
  <inkml:trace contextRef="#ctx0" brushRef="#br0" timeOffset="53038.0336">20539 11162,'0'0,"0"0,0 0,0 0,24 0,-24 0,0 0,0 0,25 0,-25 0,25-25,-25 25,25 0,0 0,-1 0,1-25,-25 25,25 0,0 0,0-24,-1 24,1 0,0 0,0-25,-25 25</inkml:trace>
  <inkml:trace contextRef="#ctx0" brushRef="#br0" timeOffset="53418.0553">21332 10815,'0'0,"25"0,-25 0,0 0,0 0,0 0,25 0,-25 0,0 0,25 0,-25 0,25 0,-25 0,24 0</inkml:trace>
  <inkml:trace contextRef="#ctx0" brushRef="#br0" timeOffset="53549.0628">21704 10716,'0'0,"25"0,-25 0,25 0,-25 0,0 0,0 0,0 0,25 0,-25-25,0 25,0 0,0 0,25 0,-25 0</inkml:trace>
  <inkml:trace contextRef="#ctx0" brushRef="#br0" timeOffset="57025.2616">17413 13767,'25'-25,"-25"25,25 0,-25 0,25 0,-1 0,-24 0,25-25,0 25,0 0,0 0,-1 0,1 0,0 0</inkml:trace>
  <inkml:trace contextRef="#ctx0" brushRef="#br0" timeOffset="57395.2828">18108 13667,'0'0,"25"0,-25 0,0 0,0 0,0 0,24 0,-24 0,0 0,0 0,25 0,-25 0,0 0,25 0,-25 0,0 0,25 0,-25 0,25 0,-25 0,0 0,24 0,1 0,-25 0,25 0,0 0,-25 0,25 0,-1 0,1 0,0 0,0-24,0 24,-25 0,24 0,1 0,0 0,0 0,0 0,-1 0,1 0,-25 0,25 0,-25 0,25 0,-25 0,0-25,25 25,-25 0,0 0,0 0,24 0,-24 0,0 0,0 0,25 0,-25 0,0-25,25 25,-25 0,25 0,-25 0,25 0,0 0,-25 0,24 0</inkml:trace>
  <inkml:trace contextRef="#ctx0" brushRef="#br0" timeOffset="57562.2923">19373 13543,'0'0,"0"0,0 0,0 0,0 0,25 0,-25 0,0 0,24 0,-24 0,25 0,-25-24,25 24,-25 0</inkml:trace>
  <inkml:trace contextRef="#ctx0" brushRef="#br0" timeOffset="57747.3029">19968 13469,'0'0,"0"0,0 0,0 0,0 0,0 0,25 0,-25 0,0 0,25-25,-25 25,25 0,-25 0,24 0,-24 0,25 0,-25 0,25 0,0 0</inkml:trace>
  <inkml:trace contextRef="#ctx0" brushRef="#br0" timeOffset="57915.3125">20539 13419,'0'0,"0"0,0 0,0 0,0 0,0 0,0 0,0 0,0 0,24 0,-24 0,0 0,0 0,25 0,-25 0,25 0,-25 0,25 0,-25 0,25 0,-1 0</inkml:trace>
  <inkml:trace contextRef="#ctx0" brushRef="#br0" timeOffset="58433.3422">21630 13395,'0'0,"25"0,-25 0,25 0,-25 24,24-24,1 0,-25 0,25 0,0 0,-25 0,25 0,-25 0,24 0,-24 0,25 0,-25 0,0 0,0 0,0 0,25 0,-25 0,0 0,0 0,0 0,0 0,0 0,25 0,-25 0,0 0,25 0,-25 0,0 0,24 0,-24 0,25 0,-25 0,0 0,0 0,0 0,25 0,-25 0,0 0,0 0,0 0,0 0,0 0,-25 0</inkml:trace>
  <inkml:trace contextRef="#ctx0" brushRef="#br0" timeOffset="58808.3636">20936 13444,'0'0,"0"0,0 0,0 0,24 0,-24 0,25 0,-25 0,25 0,0 0,0 0,-1 0,1 0,0 0,25-25,-26 25,26 0,-25 0,24 0</inkml:trace>
  <inkml:trace contextRef="#ctx0" brushRef="#br0" timeOffset="60917.4842">12452 13122,'0'0,"0"0,0 0,0 0,0 0,0 0,0 0,0 0,0 0,0 0,0 0,0 24,0-24,0 0,0 25,0-25,-25 25,25-25,0 25,-24-25,24 25,0 0,-25-25,25 24,0-24,-25 25,25-25,0 25,0-25,0 25,0-25,0 0,0 25,0-25,25 0,-25 24,0-24,25 0,-1 0,-24 0,25 0,0 0,0 25,0-25,0 0,-1 0,1 0,0 0,25 0,-26 0,1 0,0 0,0 0</inkml:trace>
  <inkml:trace contextRef="#ctx0" brushRef="#br0" timeOffset="61645.5259">12403 13271,'0'0,"0"0,0 0,0 0,0 0,0 0,0 0,0 0,0 0,0 0,0 0,24 0,-24 0,25 0,-25 0,25 0,0 0,0 0,0 0,-1 0,1 0,25 0,-25-25,24 25,-24 0,25 0,-26 0,26 0,0 0,-26 0,26 0,0 0,-26 0,26 0,0 0,-26 0,26 0,0 0,-1 0,-24 0,25 0,-1 0,-24 0,25 0,-1 0,-24 0,25 0,-25 0,24 0,-24 0,25 0,-26 0,1 0,25 0,-25 0,-1 25,26-25,-25 0,0 0,24 0,-24 0,0 0,0 0,24 0,-24 0,0 0,0 0,-1 0,1 0,25 0,-25 0,-1 0,1 0,0 0,0 0,0 0,0 0,-1 0,1 0,0 0,0 0,0 0,-1 0,1 0,0 0,-25 0,25 0,0 0,-1 0,1 0,0 0,-25 0,25 0,0 0,-1 0,-24 0,25 0,0 0,-25 0,25 0,-25 0,25 0,-1 0,1 0,-25 0,25 0,0 0,0 0,-25 0,24 0,1 0,0 0,0 0,0 0,-1 0,1-25,0 25,0 0,-25 0,25 0,-1 0,1 0,0 0,0 0,0-25,-25 25,24 0,1 0</inkml:trace>
  <inkml:trace contextRef="#ctx0" brushRef="#br0" timeOffset="63381.6252">16694 13097,'0'0,"25"0,-25 0,25 0,-1 0,1 0,0 0,25 0,-26-25,1 25,25 0,-25 0,-1 0,26 0,-25-25,24 25,-24 0,25 0,-25 0,24 0,-24 0,25 0,-26 0,26 0,0 0,-26 0,26 0,-25 0,24 0,-24-25,0 25,25 0,-25 0,24 0,-24 0,25 0,-26 0,1 0,25 0,-25 0,-1 0,1 0,25 0,-25 0,-1 0,1 0,0-24,0 24,0 0,-1 0,1 0,0 0,0 0,0 0,-1 0,1 0,0 0,0 0,0 0,-1 0,1-25,0 25,0 0,0 0,-1 0,1 0,0 0,0 0,0 0,-25 0,24 0,1 0,0 0,0-25,0 25,0 0,-1 0,1 0,0 0,0 0,0 0,-1 0,1 0,0-25,0 25,0 0,-1 0,1 0,0 0,0 0,0 0,-1 0,1 0,0 0,0 0,0 0,-1 0,1 0,0 0,0 0,-25 0,25 0,-1 0,1 0,0 0,0 0,-25 0,25 0,-1 0,1-25,0 25,0 0,-25 0,25 0,-1 0,1 0,0 0,0 0,0 0,-25 0,25 0,-1 0,1 0,0 0,0 0,-25 0,25 0,-1 0,1 0,-25 0,25 0,0 0,0 0,-1 0,-24 0,25 0,0 0,0 0,0 0,-1 0,-24 0,25 0,0 0,0 0,-25 0,25 0,-1 0,1 0,-25 0,25 0,0 0,-25 0,25 0,-1 0,-24 0,25 0,-25 0,25 0,-25 0,25 0,-25 0,25 0,-25 0,24 0,-24 0,25 0,-25 0,25 0,-25 0,25 0,-25 0,0 0,25 0,-25 0,24 0,-24 0,25 0,-25 0,0 0,25 0,-25 0,25 0,-25 0,0 0,25 0,-25 0,0 0,0 0,0 0,25 0,-25 0,0 0,0 0,0 0,0 0,0 0,0 0,24 0,-24 0,0 0,0 0,0 0,0 0,25 0,-25 0,0 0,0-24,25 24,-25 0,0 0,25 0,-25 0,25 0,-1 0,-24 0,25 0,0 0,0 0,-25 0,25 0,-1 0,1 0,-25 0,25 0,0 0,0 0,-25 0,24 0,1 0,-25 0,25 0,-25 0,25 0,0 0,-25 0,24 0,-24 0,25 0,-25 0,0 0,25 0,-25 0,25 0,-25 0,25 0,-25 0,24 0,-24 0,25 0,-25 0,0 0,25 0,-25 0,0 0,0 0,25 0,-25 0,0 0,0 0,0 0,25 0,-25 0,0 0,0 0,0 0,0 0,0 0,0 0,0 0,0 0,0 0,0 0,0 0,0 0,0 0,0 0,0 0,0 0,0 0,0 0,0 0,0 0,0 0,0 0,0 0,0 0,0 0,0 0,0 0,0 0</inkml:trace>
  <inkml:trace contextRef="#ctx0" brushRef="#br0" timeOffset="63729.6451">21456 12675,'25'25,"-25"-25,0 0,25 25,-25-25,0 0,25 0,-25 25,25-25,-25 0,24 24,1-24,-25 0,25 25,0-25,-25 0,25 25,-1-25,-24 0,25 25,0-25,-25 0,0 25,0-25,25 24,-25-24,0 25,0-25,0 25,-25-25,0 25,25 0,-25-25,1 24,-1-24,0 25,0 0,0 0</inkml:trace>
  <inkml:trace contextRef="#ctx0" brushRef="#br0" timeOffset="65445.7433">16421 12824,'0'0,"0"0,0 0,0 0,0 0,25 0,-25-25,0 25,0 0,0 0,0 0,0 25,-25-25,25 0,0 25,-25-25,25 25,-25-25,1 24,-1 1,0-25,0 25,25 0,-25 0,1-1,-1-24,0 25,0 0,0-25,25 25,-24 0,24-25,-25 24,25-24,0 25,0-25,0 25,0-25,25 0,-25 0,24 25,1-25,-25 0,25 0,0 0,0 0,-1 0,26 0,-25 0,0-25,24 25,-24 0,0-25,24 25,-24 0,0-25,0 25,24-24,-24 24,-25 0,25-25,0 25,-25 0,25-25,-25 25,0 0,0 0,0-25,0 25,-25 0,25 0,-25 0,25 0,-25-25,0 25,25 0,-24 0,24 0,-25 25,25-25,-25 0,25 0,-25 0,25 25,0-25,0 0,0 25,0 0,0-25,0 24,0 1,0 0,25 0,-25 0,0 0,25-1,-25 26,0-25,25 0,-25-1,0 1,0 25,24-25,-24-1</inkml:trace>
  <inkml:trace contextRef="#ctx0" brushRef="#br0" timeOffset="66875.825">22498 10616,'0'0,"0"0,0 0,0 0,0-24,0 24,0 0,-25 0,25 0,0 0,0 0,0 0,0 0,0 24,0-24,0 0,-24 25,24-25,0 25,-25-25,25 25,-25 0,0-1,25-24,-25 25,25 0,-24-25,24 25,0-25,0 25,-25-25,25 0,0 0,0 0,0 0,0 0,0 0,0 0,0 0,0 0,0-25,0 25,25 0,-25-25,24 25,-24-25,25 25,-25-25,0 25,25 0,-25-24,25 24,-25 0,25 0,-25 0,24 0,-24 0,25 0,-25 0,25 24,0-24,-25 0,25 25,-25-25,24 25,1-25,-25 25,25-25,-25 0,25 25</inkml:trace>
  <inkml:trace contextRef="#ctx0" brushRef="#br0" timeOffset="67304.8496">22548 10716,'0'0,"0"0,0 0,0-25,0 25,0 0,0 0,0 0,0 0,0 0,0 0,0 0,0-25,0 25,0 0,0 0,0 0,0 25,0-25,0 0,0 25,0-25,0 24,0-24,0 25,25 0,-25 0,0 0,0 24,0-24,0 0,0 24,0-24,0 25,0-25,0 24,0-24,0 25,0-25,0-1,0 26,0-25,0 0,0-1,0 1,0 0,0 0,0 0,24-1,-24-24,0 25,25 0,-25 0,0-25,0 25,25-1,-25-24,0 25,0 0,0-25,25 25,-25 0,0-1,0-24,0 25,0 0,0 0,0 0,0-25</inkml:trace>
  <inkml:trace contextRef="#ctx0" brushRef="#br0" timeOffset="68113.8959">22424 12601,'0'0,"0"0,0-25,0 25,0 0,0 0,0 0,0 0,0 0,0-25,0 25,0 0,0 0,0 0,0 0,0 0,0 0,0 0,0 0,0 0,0 0,0 0,0 0,0 0,0 0,0 25,0-25,0 25,0-25,0 25,0-1,0 1,0 0,0 25,0-26,0 1,0 25,0-25,0-1,0 26,0-25,25 0,-25 24,0-24,0 0,24 0,-24-1,0 26,25-25,-25 0,0 0,25-1,-25 1,0-25,25 25,-25 0,0 0,0-25,25 24,-25-24,0 0,0 25,0-25,0 0,0 0,0 0,0 0,0 0</inkml:trace>
  <inkml:trace contextRef="#ctx0" brushRef="#br0" timeOffset="68353.9096">22300 13295,'0'0,"0"0,0 0,0 0,0 0,0 0,0 0,0 0,0 0,0 0,0 0,25 25,-25-25,24 0,-24 25,25-25,-25 25,25-25,-25 0,25 25,-25-25,25 24,-25-24,24 0,-24 25,25-25,-25 0,0 0,25 0,-25 0,25 0,-25 0,0 0,25 0</inkml:trace>
  <inkml:trace contextRef="#ctx0" brushRef="#br0" timeOffset="68541.9203">22746 13196,'0'0,"0"0,25 0,-25-25,0 25,0 0,0 0,0 0,0 0,0 0,0 25,0-25,-25 0,0 25,25-25,-24 25,-1 0,25-1,-25 1,0 0,0-25,1 25,-1 0,0-1,0-24,0 25,25 0,-24-25</inkml:trace>
  <inkml:trace contextRef="#ctx0" brushRef="#br0" timeOffset="69369.9677">22101 11931,'0'-25,"-24"25,24 0,0-25,0 25,0-24,0-1,0 25,24-25,-24 25,25-25,0 25,0-25,0 25,-1 0,1-24,0 24,0 0,0 0,-1 0,-24 24,25-24,-25 0,25 25,-25-25,0 25,0 0,0-25,0 25,0-1,-25-24,0 25,25 0,-24 0,-1 0,25-25,-25 24,0-24,25 25,-25-25,25 0,0 25,0-25,0 0,0 0,0 0,0 0,0 0,0 0,25 0,-25 0,25 0,0 0,-25 0,49-25,-24 25,0 0,0 25,24-25,-24 0,0 25,0-25,0 0,-1 25,1-25,0 24,0 1,-25-25,0 25,0-25,0 25,0 0,0-25,-25 25,0-25,0 24,1-24,-1 25,-25-25,1 25,-1-25,0 25,-24-25,24 0,1 25,-26-25,26 0</inkml:trace>
  <inkml:trace contextRef="#ctx0" brushRef="#br0" timeOffset="71287.0774">7690 11981,'0'0,"0"0,-25-25,25 25,0 0,0 0,0 0,0 0,0 0,25 25,-25-25,25 24,-1 1,1 0,0 0,0 0,0-1,-1 1,1 25,25-25,-25 0,-1-1,1 1,0-25,-25 25,25 0,0-25,-25 25,24-25,-24 0,25 24,-25-24,0 0,0 0,0 0,0 0,0-24,0 24,0 0,0-25,0 0,0 25,0-25,0 0,0 1,-25-1,25 0,0-25,-24 25,24-24,-25 24,25-25,-25 1,25-1,-25 1,0-1,1 0,24 1,-25-1,0 1,25-1,-25 25,0 0,25-24,0 24,-24 25,24-25,0 0,0 25,0 0,0-24,0 24,0 0,0 0,24 0,-24-25,25 25,-25 0,25 0,0 0,0-25,-1 25,26 0,-25 0,24-25,1 25,0 0,24-25,-24 25,24-24,1 24,-1-25,25 0,0 25,1-25,-1 0,0 0,25 1,0-1,0 0,0 0,0 0,25-24,-25 24,25 0,-25 0,25 1,0-26,-25 25,24 0,-24 1,0-1,0 0,0 0,1 0,-26 25,0-24,-25-1,1 25,-1-25,-24 25,-1 0,-24-25,0 25,0 0,0 0,-25 0,0 0,0 0,0 0,-25 0,25 0,-25 0,25 0,-25 0,0 0</inkml:trace>
  <inkml:trace contextRef="#ctx0" brushRef="#br0" timeOffset="72203.1298">8558 11782,'0'-25,"0"25,0 0,0-24,0 24,0-25,0 0,25 25,0-25,-25 25,24-25,1 25,0 0,0-24,0 24,-1 0,1 0,-25 0,25 0,0 0,-25 24,0-24,0 25,0-25,0 25,0-25,0 25,0 0,0-1,0-24,-25 25,25 0,0-25,0 25,0-25,0 0,-25 0,25 25,0-25,0 0,0 0,0 0,25 0,-25 0,25 0,-25 0,25 0,-1 0,1 0,0 0,0 0,24 0,-24 0,0 0,0 0,0 0,-1 0,1 0,0 24,0-24,-25 25,25-25,-25 25,0-25,0 25,0 0,0-25,-25 24,25-24,-25 25,25-25,-25 25,0-25,1 0,-1 25,0-25,0 25,0-25,-24 0,24 0,0 24,0-24,1 0,-1 0</inkml:trace>
  <inkml:trace contextRef="#ctx0" brushRef="#br0" timeOffset="72627.154">8856 11361,'0'0,"24"-25,-24 25,25-25,-25 25,25-25,0 25,-25-25,25 25,-1 0,1 0,-25 0,25 0,-25 0,0 0,0 25,0-25,0 25,0 0,0-25,-25 25,25-1,-25 1,25 0,-24-25,24 25,0-25,-25 25,25-25,0 0,0 0,0 0,0 0,0 0,25 0,-25 0,24 0,-24 0,25-25,0 25,0 0,24-25,-24 0,25 25,-25-25,24 1</inkml:trace>
  <inkml:trace contextRef="#ctx0" brushRef="#br0" timeOffset="72859.1673">9649 11534,'0'0,"0"0,0 25,0-25,0 0,0 0,0 0,25 0,-25-25,25 25,0 0,0 0,-1 0,1-25,0 25,25-24,-26 24,1-25,0 25,0 0,0-25</inkml:trace>
  <inkml:trace contextRef="#ctx0" brushRef="#br0" timeOffset="73071.1794">9773 11361,'0'-25,"0"25,0 0,0 0,0 0,0 0,0 0,0 25,0-25,0 0,0 24,25-24,-25 25,25 0,-25 0,25 0,0-1,-25 1,24 0,-24 0,25 0,-25-1,25 1,-25 0,25 0,-25 0,0-1,25-24,-25 25,0 0,0-25</inkml:trace>
  <inkml:trace contextRef="#ctx0" brushRef="#br0" timeOffset="73595.2094">10443 11187,'0'0,"0"-25,0 25,0 0,0 0,0 0,0 0,0 0,0 0,0 0,0 25,0-25,0 25,-25-25,25 25,0-1,-24 1,24 0,-25 0,25 0,-25-1,25 1,-25 0,25 0,-25 0,25-25,0 24,0-24,0 25,0-25,0 0,25 25,-25-25,25 0,0 0,0 0,-25 0,24-25,26 25,-25 0,0-25,-1 25,1-24,25-1,-25 25,-1-25,1 0,0 25,-25-25,25 1,0 24,-25-25,0 25,0-25,0 25,0-25,0 25,0 0,0-25,0 25,-25 0,25 0,0 0,-25 0,25 0,0 0,0 0,0 25,0-25,0 25,0-25,0 25,0 0,0-1,25 1,-25 0,0 0,0 0,25-1,-25 1,0 0,0-25,0 25,24 0,-24-25,25 24,-25-24,0 25,0-25,0 0,25 25</inkml:trace>
  <inkml:trace contextRef="#ctx0" brushRef="#br0" timeOffset="73931.2286">10790 10914,'0'0,"0"-25,0 25,0-25,0 25,0-24,25 24,-25 0,25-25,0 25,-25 0,25 0,-1 25,-24-25,25 0,-25 24,25 1,-25 0,0 0,0 0,0-1,0 1,-25 0,0 0,25 0,-24-1,24 1,-25 0,25 0,0-25,-25 0,25 0,0 25,0-25,0 0,25-25,-25 25,25 0,-1 0,1-25,0 25,0-25,24 0,-24 25,25-24,-25-1,24 0,1 25,-25-25</inkml:trace>
  <inkml:trace contextRef="#ctx0" brushRef="#br0" timeOffset="74428.257">8285 13320,'25'0,"-25"-25,0 25,25 0,-25-24,25 24,-1 0,1-25,-25 25,25-25,0 25,0 0,-1-25,1 25</inkml:trace>
  <inkml:trace contextRef="#ctx0" brushRef="#br0" timeOffset="74591.2663">8384 13469,'0'0,"0"25,0-25,25 0,-25 0,25 0,-25-25,25 25,0 0,-25 0,24-25,1 25,0-25,0 25,24-24,-24-1,0 25,0-25,0 0</inkml:trace>
  <inkml:trace contextRef="#ctx0" brushRef="#br0" timeOffset="75224.3026">9178 12799,'25'-25,"-25"25,0 0,0 0,0 0,0 0,0 0,0 0,-25 0,25 25,-25-25,0 25,1-25,24 25,-25 0,0-25,0 24,0-24,25 25,-24-25,-1 25,25-25,-25 0,25 0,0 0,0 0,0 0,0 25,0-25,0 0,0 0,0 0,0 0,0 0,0 0,0 0,0 0,0 0,0 0,25 25,-25-25,0 0,0 24,0-24,25 25,-25-25,0 0,0 25,0-25,0 25,0-25,0 0,24 25,-24-25,0 0,0 0,0 0,0 0,0 0,0 0,0 0,0 0,0 0,0 0,0 0,0 0,25 0,-25-25,0 25,0 0,25-25,-25 25,0 0,25-25,-25 25,25 0,-25-25,24 25,1 0,0 0,0-24,0 24,-1 0,1 0,-25 0,25 0,0 0,0 24,0-24,-25 0,24 25,-24-25,25 25,-25-25,0 25,0 0,0-25,0 24,-25 1,25-25,-24 25,24 0,-25-25,0 25,0 0,0-25,0 24,1-24,-1 25,0-25,-25 25,26-25</inkml:trace>
  <inkml:trace contextRef="#ctx0" brushRef="#br0" timeOffset="75571.3224">8707 13965,'25'0,"-1"0,1-25,25 0,-25 25,24-24,1-1,-1 0,26 0,-26-24,26 24,-1 0,1 0,-1-24,1 24,-1 0,25 0,-49-24,24 24,1 25,-26-25,1 0,-1 25,1-25,-25 25,0 0,-1-24,1 24,-25 0,0 0,0 0,0 0,0 0,0 0,0 0,0 0,-25 0</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18:26.757"/>
    </inkml:context>
    <inkml:brush xml:id="br0">
      <inkml:brushProperty name="width" value="0.05292" units="cm"/>
      <inkml:brushProperty name="height" value="0.05292" units="cm"/>
      <inkml:brushProperty name="color" value="#FF0000"/>
    </inkml:brush>
  </inkml:definitions>
  <inkml:trace contextRef="#ctx0" brushRef="#br0">13172 10567,'0'0,"-25"0,25 0,0 0,-25 0,25 0,0 0,0 0,0 0,0 0,0 0,0 0,0 0,0 0,0 0,0 0,0 0,0 0,0 0,0 0,25 0,0 0,-25 0,24 25,1-25,0 0,0 0,0 0,24 0,1 24,-25-24,24 0,1 0,0 0,-1 0,1 0,-1 0,1 0,0 0,-1 25,26-25,-26 0,1 0,24 0,1 0,-26 0,26 0,-1 0,0 0,-24 0,25 0,-1 0,0 0,1 0,-1 0,1 0,-1 0,0 0,1 25,-1-25,1 0,-1 0,0 0,1 0,-26 0,26 0,-1 0,1 0,-1 0,-24 0,24 0,1 0,-1 0,-24 0,24 0,0 0,1 0,-26 0,26 25,-1-25,-24 0,24 0,1 0,-26 0,26 0,-1 0,-24 0,24 0,1 0,-26 0,26 0,-1 0,-24 0,24 0,-24 0,24 0,-24 0,24 0,-24 0,-1 0,1 0,24 25,-24-25,0 0,-1 0,1 0,-1 0,1 0,0 0,-1 0,1 0,-1 0,-24 0,25 0,-1 0,-24 0,25 0,-1 0,-24 0,0 0,25 0,-25 0,24 0,-24 0,0 0,24 0,-24 0,0 0,0 0,24 0,-24 0,0 0,0 0,0 0,-1 0,-24-25,25 25,0 0,-25 0,25 0,-25 0,0 0,0 0,0 0,0 0,0 0,0 0,0 0,0 0,0 0,-25-25</inkml:trace>
  <inkml:trace contextRef="#ctx0" brushRef="#br0" timeOffset="1248.0714">16099 8533,'0'-25,"-25"25,25 0,0-25,0 25,0 0,0-25,0 25,0 0,0 0,0 0,0 0,0 0,0 0,0 25,0-25,0 0,0 25,0-25,0 25,0-25,0 25,0-1,0 1,0 0,0 25,0-26,0 1,0 25,0-25,0 24,0-24,0 25,0-26,0 26,0 0,0-25,0 24,0 1,0-1,0-24,0 25,0-1,0 1,0 0,0-1,0 1,0-1,0-24,0 25,0-1,0-24,0 25,0-1,0-24,0 25,0-1,0 1,0-25,0 25,0-1,-25 1,25-1,0-24,0 25,0-1,-25 1,25 0,0-1,0-24,0 25,0-1,-25 1,25-1,0 1,-24 0,24-1,0 1,-25-1,25 1,0 0,-25-1,25 1,0 0,0-1,-25 1,25-1,0 1,0 0,0-1,-25 1,25-1,0 1,0 0,0-1,0 1,0-1,0 1,0 0,0-1,0 1,0-1,0-24,0 25,0 0,0-1,0-24,0 25,0-1,0 1,-24-25,24 24,0 1,0-1,0 1,0-25,0 24,-25 1,25-25,0 24,0-24,0 25,-25-25,25 24,0-24,-25 25,25-26,0 1,-25 25,25-25,0 24,0-24,0 25,-24-25,24-1,0 26,0-25,0 0,-25-1,25 26,0-25,0 0,0-1,0 26,0-25,-25 0,25-1,0 26,0-25,0 0,0-1,0 1,0 0,0 0,0 0,0-1,0 1,0 0,-25 0,25 0,0-1,0-24,0 25,0 0,-25 0,25-25,0 25,0-25,0 24,0-24,0 0,0 25,0-25,0 0,0 0,0 0,0 0,0 0,-25 0</inkml:trace>
  <inkml:trace contextRef="#ctx0" brushRef="#br0" timeOffset="1615.0924">15404 13717,'0'0,"0"0,0 0,0 0,0 0,0 0,0 25,0-25,25 0,-25 25,25-25,-25 24,24-24,1 25,0 0,0 0,0 0,-1-1,1 1,0 0,0 0,0 0,0-1,-1-24,1 25,-25 0,25-25,0 25,-25-25,0 0,25 25,-25-25,0 0</inkml:trace>
  <inkml:trace contextRef="#ctx0" brushRef="#br0" timeOffset="1811.1036">16049 13791,'0'0,"25"0,-25 0,0 0,0 0,0 0,0 0,-25 0,0 25,25-25,-25 25,1 0,-1 0,-25-1,25 1,1 0,-1 0,-25 0,25-1,1 26,-1-25,-25 0,50-1,-25 1,0 0,1-25</inkml:trace>
  <inkml:trace contextRef="#ctx0" brushRef="#br0" timeOffset="2403.1375">16272 14337,'25'-25,"-25"25,0-25,0 25,0 0,0 0,-25 0,25 0,-25 0,1 0,-1 0,0 25,0-25,0 25,1 0,-1-25,25 25,-25 0,25-1,0-24,0 25,25 0,0-25,-1 25,1-25,0 25,0-1,0-24,-1 25,26-25,-25 25,0-25,-1 25,1-25,0 25,0-25,-25 24,0-24,0 25,0-25,0 25,-25-25,25 0,-25 25,0-25,1 0,-1 0,0 25,0-25,-24 0,24 0,0 0,0-25,-24 25,24 0,0 0,0-25,0 25</inkml:trace>
  <inkml:trace contextRef="#ctx0" brushRef="#br0" timeOffset="4509.2579">15602 13494,'0'0,"0"0,0 0,0 0,0 0,0 0,0 0,0 0,0 0,0 0,0 0,0 0,0 0,0 25,0-25,0 24,0-24,0 25,25 0,-25 0,0 0,25-1,-25 1,25 0,0 25,-25-26,25 1,-25 0,24 25,-24-26,25 1,0 0,-25 0,25 0,-25-25,25 24,-25-24,0 25,0-25,0 0,0 0,0 0,24 0,-24 0,0 0,0 0,0-25,0 25</inkml:trace>
  <inkml:trace contextRef="#ctx0" brushRef="#br0" timeOffset="4733.2708">16049 13717,'25'-25,"-25"25,0 0,0 0,0 0,0 0,0 0,0 0,0 0,0 0,0 0,0 0,0 25,-25-25,25 25,-25-25,25 25,-25-1,1 1,-1 0,-25 0,25 0,1-1,-1 26,-25-25,25 0,1-1,-1 1,0 0,0 0,0-25,25 25</inkml:trace>
  <inkml:trace contextRef="#ctx0" brushRef="#br0" timeOffset="6677.3819">6425 3894,'-25'25,"0"-25,0 0,-24 0,49 0,-25 0,0 0,25 0,0 0,0 0,0 0,0 0,0 0,25 0,0 0,0 0,-1 0,26 0,0 0,-1 0,1-25,24 25,1 0,-26-24,26 24,-1-25,0 25,-24-25,24 25,-24-25,0 25,-1-25,1 25,0 0,-26-24,1 24,0 0,0 0,0 0,-25-25,0 25,0 0,0 0,0 0,0 0,-25 0,0 0,0 0,0 25,-24-25,24 0,-25 0,1 24,-1-24,0 0,1 0,-1 25,1-25,-1 25,0-25,1 0,-1 25,1-25,24 0,-25 25,25-25,1 0,24 0,-25 0,25 24,0-24,0 0,25 0,-25-24,24 24,26 0,-25 0,24-25,1 25,0 0,-1-25,26 25,-26-25,26 25,-26-25</inkml:trace>
  <inkml:trace contextRef="#ctx0" brushRef="#br0" timeOffset="7450.4262">8608 3969,'0'0,"0"0,0 0,0 0,0 0,0-25,24 25,-24 0,0 0,25 0,-25 0,25 0,0 0,0 0,-1 0,1 0,25 0,-25 0,24 0,1 0,-1-25,26 25,-1 0,-24 0,24 0,26 0,-26 0,0 0,26 0,-26 0,25-25,-24 25,24 0,-25 0,1 0,-1 0,25 0,-24 0,-26 0,26 0,-1 0,-24-24,-1 24,1 0,-25 0,0 0,-1 0,1 0,0 0,-25 0,0 0,0 0,0 0,-25-25,0 25,1 0,-1 0,0 0,-25 0</inkml:trace>
  <inkml:trace contextRef="#ctx0" brushRef="#br0" timeOffset="7786.4454">9749 3845,'-75'0,"26"0,-1 0,0 25,1-25,-1 0,25 0,-24 0,24 0,0 24,0-24,25 0,-25 0,25 0,0 0,0 0,25 0,-25 0,25 0,0 0,25 0,-1 0,-24 0,49 0,-24 0,24 0,1 0,-1 0,1-24,-1 24,25 0,-24-25,24 25,-25 0,26-25,-26 25,25 0,-24-25,-1 25,0 0,-24 0,0 0,-1 0,1 0,-25 0,24 0,-49 0,25 0,-25 0,0 0,0 0,0 0,0 0,0 0,0 0,0 0,0 0,0 0,0 0,0 0,0 0,0 0,0 0,0 0,0 0,0 0,-25 0</inkml:trace>
  <inkml:trace contextRef="#ctx0" brushRef="#br0" timeOffset="10373.5934">15851 15453,'0'0,"0"0,0 25,0-25,0 0,0 0,24 0,-24 0,25 0,0 0,0 0,-25 0,25 0,-1 0,26 0,-25 0,0 0,24 0,-24-25,25 25,-26 0,26 0,0-24,-1 24,1 0,-1-25,1 25,0-25,-1 25,1-25,0 25,-1-25,1 25,-1 0,1-25,0 25,-26-24,26 24,-25-25,24 0,-24 25,0-25,0 25,0-25,-1 1,1 24,0-25,0 0,0 25,-1-25,-24 25,25-25,0 25,-25-24,25 24,-25 0,25-25,-25 25,0 0,0 0,0 0,0 0,0 0,0 0,0 0,0-25,0 25,0 0,0 0,0 0,0 0,0 0,0 0,0 0,0 0,0 0,0 0,0 0,0 0,0 0,0 0,0 0,0 0,-25 0,25 0,0 0,0 25,-25-25,25 0,0 0,-25 0,25 0,-25 0,25 0,0 0,-24 0,24 0,-25 0,25 0,-25 0,25 0,-25 0,25 0,0 0,-25 0,25 0,0 0,-24 0,24 0,0 0,0 0,0 0,0 0,0 0,0 0,0 0,0 0,0 0,0 0,0 0,0 0,0 0,0 0,0 0,0 0,0 0,0 0,0 0,0 25,24-25,-24 0,0 0,25 24,-25-24,25 0,-25 25,25 0,0-25,-25 25,24-25,1 25,0-1,-25 1,25-25,-25 25,25 0,-25 0,0-1,0 1,-25-25,0 25,0 0,0 0,-24 0</inkml:trace>
  <inkml:trace contextRef="#ctx0" brushRef="#br0" timeOffset="12482.714">15975 10716,'0'0,"0"0,0 0,0 0,0 0,0 0,0 0,0 0,0 0,0 0,24 0,-24 0,0 0,0-25,0 25,0 0,25 0,-25 0,0 25,0-25,0 0,0 0,0 0,25 0,-25 0,0 24,25-24,-25 0,0 0,25 25,-25-25,0 0,24 25,-24-25,0 0,25 25,-25-25,25 0,-25 25,25-25,-25 24,25-24,-25 25,24-25,-24 25,25-25,-25 25,25-25,-25 25,25-25,-25 24,25-24,-25 25,24 0,1-25,-25 25,25-25,0 25,-25-25,25 24,-1-24,1 25,-25 0,25-25,0 25,0-25,-25 25,24-25,1 25,0-1,-25-24,25 25,0-25,-25 25,25 0,-1-25,1 25,-25-1,25-24,0 25,0 0,-25-25,24 25,1 0,0-25,0 24,-25 1,25 0,-1-25,1 25,0 0,-25-25,25 24,0 1,-1 0,1 0,0 0,0-25,0 24,-1 1,1 0,0 0,0 0,0-1,-1 1,1 0,0 0,25 0,-26-25,1 24,0 1,0 0,0 0,-1 0,1-1,25 1,-25-25,0 25,-1 0,1 0,0 0,-25-1,25-24,0 25,-1 0,1 0,0 0,-25-1,25-24,0 25,-1 0,-24 0,25 0,0-1,0 1,-25 0,25-25,-1 25,1 0,-25-1,25 1,0 0,0 0,-1 0,-24-1,25 1,0 0,0 0,0 0,-1-25,1 24,0 1,0 0,0 0,-1 0,1-1,0 1,0-25,0 25,-1 0,1 0,0-1,0 1,0 0,-1 0,1-25,0 25,-25 0,25-1,0 1,0 0,-25 0,24 0,1-25,0 24,-25 1,25 0,0-25,-25 25,24 0,1-25,-25 24,25 1,0-25,-25 25,25 0,-1-25,-24 25,25-25,-25 24,25-24,-25 25,25-25,-25 25,25-25,-25 0,0 25,24-25,-24 0,0 25,25-25,-25 0,0 0,0 0,0 24,25-24,-25 0,0 0,0 0,0 0,0 0,0 0,0 0,0 0,0 0,0 0,0 0,0 0,0 0,0 0,0 0,0 0,0 0,0 0,0 0,0 0,0-24,0 24,0 0,0 0,0-25</inkml:trace>
  <inkml:trace contextRef="#ctx0" brushRef="#br0" timeOffset="12789.7316">19348 13543,'0'0,"0"0,-25-24,25 24,0 0,0 0,0 0,0 0,0 0,0 0,0 0,0 0,0 0,0 0,0 0,0 0,0 0,0 0,0 0,0 0,0 24,0-24,0 25,-25-25,25 25,0-25,0 25,0 0,0-1,25-24,-25 25,0 0,25 0,-25 0,25-1,-25 1,25 0,-25 0,0 0,24-1,-24-24,0 25,0 0,0 0,0 0,0-25,0 24,-24-24,24 25,-25-25,0 25,0-25,-24 25,24-25,-25 0,25 0,-24 25,-1-25,1 0</inkml:trace>
  <inkml:trace contextRef="#ctx0" brushRef="#br0" timeOffset="13977.7995">15900 12254,'0'0,"0"0,0 0,0 0,0 0,0 0,0 0,0 0,0 24,25-24,0 0,-25 0,49 0,-24 0,0 0,25 0,-26 0,26 0,-25-24,24 24,1 0,0 0,-1-25,1 25,-1-25,1 25,0-25,-1 25,26-25,-50 25,24-25,1 25,-1-24,-24 24,25-25,-25 25,-1-25,1 25,0-25,0 25,-25-25,25 25,-25 0,0-24,0 24,0-25,0 25,0 0,0-25,0 25,0 0,0-25,0 25,0 0,0 0,0-25,0 25,0 0,0-24,0 24,0 0,0 0,0 0,0 0,-25-25,25 25,0 0,0 0,-25 0,25 0,0 0,-25 0,25 0,0-25,-25 25,25 0,0 0,-24 0,24 0,0-25,-25 25,25 0,0 0,0 0,0 0,0 0,-25-25,25 25,0 0,0 0,0 0,0 0,0 0,0 0,-25 25,25-25,0 0,0 0,0 0,0 0,0 0,0 0,0 25,25-25,-25 0,0 25,25-25,-25 0,25 0,-1 25,-24-25,25 0,0 0,0 24,0-24,-1 25,1-25,0 25,-25-25,25 25,-25-25,0 25,0-1,0-24,0 25,0 0,-25 0,0-25,0 25,1-1,-1 1,0 0,-25 0,26 0</inkml:trace>
  <inkml:trace contextRef="#ctx0" brushRef="#br0" timeOffset="20336.1632">19894 14635,'0'0,"0"0,0 0,0 0,0 0,0-25,0 25,0 0,25 0,-1 0,-24-25,50 25,-25-25,0 25,24-24,-24 24,25-25,-1 0,1 25,-1-25,1 0,0 1,-1-1,26 0,-26 0,1 0,-1 0,1 1,24-1,-24-25,0 25,-1-24,1-1,0 1,-1 24,1-25,-1 1,1-1,-25 0,24 1,1-1,-25 1,24-1,-24 0,0 26,0-26,0 25,-1 0,1 1,-25-1,25 25,-25-25,25 0,-25 25,0 0,0-25,0 25,0 0,0 0,0-24,0 24,0 0,0 0,0 0,0 0,0 0,0 0,0 0,0 0,0 0,0 24,0-24,0 0,-25 0,25 0,0 25,-25-25,25 0,-25 0,1 25,24-25,-25 25,0-25,25 0,-25 25,0-25,25 0,-24 24,24-24,-25 0,0 0,25 25,0-25,-25 0,25 0,0 0,0 0,0 0,0 0,0 0,0 0,0-25,0 25,25 0,-25 0,25-24,-25 24,25-25,-1 0,1 25,0-25,0 25,0-25,-1 25,1-24,0 24,25 0,-26 0,1 0,-25 0,25 0,0 0,0 0,-25 24,24 1,-24-25,25 25,-25 0,0 0,0-1,0 1,0 0,0 25,0-26,0 1,25 0,-25 0</inkml:trace>
  <inkml:trace contextRef="#ctx0" brushRef="#br0" timeOffset="23155.3244">16148 10790,'0'0,"0"0,0 0,0 0,0 0,0 0,0 0,0 0,0 0,0 0,0 0,0 0,0 0,0 0,0 0,0 0,0 0,0 0,0 0,0 0,0 0,0 0,0 0,0 0,0 0,0 0,0 0,0 0,0 0,-25 0,25-25,0 25,-24 0,24 0,0 0,-25 0,25 0,0 0,-25-25,25 25,0 0,-25 0,25 0,-25 0,25-24,-24 24,24 0,-25 0,25 0,-25 0,25-25,-25 25,0 0,25-25,-24 25,24 0,-25-25,25 25,-25 0,0-25,25 25,-25-24,1 24,-1-25,25 25,-25-25,0 25,25-25,-25 25,0-25,1 25,24-24,-25-1,0 25,0-25,25 0,-25 0,1 1,-1 24,0-25,25 0,-25 0,0 25,1-25,-1 1,0-1,25 0,-25 0,0 0,1 1,-1 24,0-25,0 0,0 0,1 0,-1 0,0 1,0-1,0 0,1 25,-26-25,25 0,0 1,1-1,-1 0,0 0,-25 0,26 1,-1-1,0 0,-25-25,26 26,-1-1,-25 0,25 0,-24 0,24-24,-25 24,25 0,-24 0,24-24,-25 24,1 0,24 0,-25-24,1 24,24 0,-25 0,26-24,-26 24,25 0,-24-25,24 26,-25-1,25-25,-24 25,24-24,0 24,-24 0,24-24,-25 24,25-25,-24 25,24-24,0 24,-25-25,26 26,-1-26,-25 25,25-24,1-1,-1 25,0-24,-25 24,26-25,-1 1,0 24,0-25,0 25,1-24,-1 24,0-25,0 25,0 1,1-26,-1 25,0 0,0 1,-24-1,24 0,0 0,0 0,0 1,1-1,-1 25,0-25,0 0,25 0,-25 1,0 24,1-25,24 0,-25 0,0 25,0-25,25 25,-25-24,1 24,24-25,-25 25,25-25,-25 25,25-25,-25 25,25-25,-25 25,25 0,0-24,-24 24,24 0,0-25,0 25,0 0,-25 0,25-25,0 25,0 0,0 0,-25 0,25 0,0 0,0 0,0-25,0 25,0 0,0 0,0 0,0 0,0 0,0 0,0 0,0 0,0 0,0 0,0 0,0 0,0 0,0 0,0 0,0 0,0 0,0 0,0 0,0 0,0 0,0 0,0 0,0 0,0 25,0-25,0 0,0 0,0 0,0 0,0 0,-25 25,25-25,0 25,0-25,0 24,0-24,0 25,0 0,-25 0,25 0,0-1,0 1,0 0,0 0,0 0,-24-1,24-24,0 25,0 0,0-25,0 25,-25-25,25 0,0 0,0 0,0 0,0 0,0 0,0 0,0-25,0 25,0-25,0 0,0 1,0 24,25-25,-25-25,0 25,24 1,-24-1,25 0,-25 0,0 0,25-24,-25 24,25 25,-25-25,25 0,-25 25,24-24,-24 24,25 0,-25 0,25 0,0 0,-25 24,25-24,-1 25,1 0,0-25,0 25,24 0,-24-1,0 1</inkml:trace>
  <inkml:trace contextRef="#ctx0" brushRef="#br0" timeOffset="24966.428">17240 11857,'0'0,"0"0,0 0,0 0,0-25,0 25,24 0,-24 0,0 0,0 0,25-25,-25 25,25-25,0 25,-25-25,25 25,-1-24,1 24,0-25,0 0,0 0,-1 0,1 1,0-1,0 25,0-25,-1 0,26 0,-25 1,0-1,0 0,-1 0,1 0,0-24,0 24,0 0,-1 0,-24-24,25 24,0-25,-25 25,25-24,-25 24,25-25,-25 1,24 24,-24-25,25 1,-25 24,25-25,-25 1,0 24,0-25,0 26,0-26,0 25,0-24,0 24,0-25,0 25,0-24,0 24,0 0,-25-24,25 24,-25 0,25 0,-24 0,-1 1,25-1,-25 0,0 0,25 0,-25 0,1 25,-1-24,0-1,0 25,25-25,-25 25,1-25,-1 0,0 25,0-24,0 24,0-25,25 25,-24-25,-1 0,0 25,0-25,0 25,1-24,-1 24,0-25,0 25,0-25,1 25,-1-25,0 0,0 25,0-24,1 24,-1-25,-25 25,25-25,1 25,-26-25,25 25,-24 0,24-25,-25 25,25-24,-24 24,24 0,-25-25,26 25,-26 0,0-25,25 25,-24 0,24-25,-25 25,26 0,-26-25,25 25,-24 0,24-24,-25 24,25 0,-24 0,24 0,0-25,-24 25,24 0,-25 0,25 0,1 0,-26 0,25 0,0 0,-24 0,24 0,0 0,0 25,-24-25,24 0,0 0,0 0,0 0,1 24,-1-24,0 0,0 25,0-25,25 0,-24 25,-1-25,0 0,0 25,25-25,-25 25,25-25,-24 0,24 24,-25-24,25 0,-25 25,25-25,-25 25,25-25,-25 25,25-25,-24 25,24-1,-25-24,25 25,-25-25,25 25,-25-25,25 25,-25-25,25 25,-24-25,24 24,0-24,0 25,-25-25,25 0,0 25,0-25,-25 0,25 25,0-25,0 0,0 0,0 0,0 0,0 25,0-25,0 0,0 0,0 0,0 0,0 0,0 0,0 0,0 0,0 0,0 0,0 0,0 0,0 0,0 0</inkml:trace>
  <inkml:trace contextRef="#ctx0" brushRef="#br0" timeOffset="25347.4498">15082 9252,'0'-25,"0"25,0 0,0 0,0 0,0 0,0 0,0 0,0 0,0 25,0-25,0 0,0 25,0-25,0 25,0-25,0 25,0-1,0 1,-25 0,25 0,-25 24,0-24,25 0,-25 0,1 24,-1-24,25 0,-25 0,25 0,-25-1,25-24,0 25,0 0,0-25,0 0,0 25,0-25,25 0,-25 25,25-25,0 0,-25 0,24 24,1-24,25 0,-25 0,-1 0,26 0,0 0,-26 0,26 0,0 0,-26 25,26-25,0 0</inkml:trace>
  <inkml:trace contextRef="#ctx0" brushRef="#br0" timeOffset="26095.4926">18405 9773,'0'0,"0"-25,0 25,0 0,0 0,0 0,0 0,0 0,0 0,0 25,0-25,0 25,0 0,0-25,0 24,0 1,0 0,0 0,0 0,0-1,0 1,0 0,0 0,0-25,0 25,0 0,0-25,0 24,-24-24,24 25,0-25,0 0,0 25</inkml:trace>
  <inkml:trace contextRef="#ctx0" brushRef="#br0" timeOffset="26567.5196">18604 9847,'0'0,"0"0,0 0,0 0,0 25,0-25,0 0,25 0,-25 25,0-25,24 25,-24-25,25 25,0-1,-25 1,25 0,0 0,-1 0,1 0,-25-25,25 24,0 1,0 0,-25 0,25-25,-25 25,24-1,-24-24,0 0,0 25,0-25,0 0,-24 0,-1 0,25 0,-25 0,0 0,0 0,-24-25,24 25,0-24,0 24,0-25,1 0,-1 25,0-25,25 0,0 1,0 24,0-25,0 25,0-25,0 25,25-25,0 25,-1 0,-24-25,25 25,25-25,-25 25,-1 0,1-24,0 24,0 0,0-25,0 25,-1 0,-24-25,25 25,-25 0,25-25,-25 25,0 0,0 0,0-25,0 25,0 0,0-24,-25 24,0 0,25 0,-24-25,-1 25,0 0,-25 0,25 0,1 0,-1 0,0 25,-25-25</inkml:trace>
  <inkml:trace contextRef="#ctx0" brushRef="#br0" timeOffset="26947.5413">19100 9823,'0'0,"0"0,0 0,25 0,-25 0,0 0,0 0,0 0,-25 0,25 24,-25-24,25 0,-25 0,25 25,-24-25,-1 25,25-25,-25 25,25 0,-25-1,25-24,0 25,0 0,0 0,0 0,0-25,0 25,25-1,-25-24,25 25,-25-25,25 25,-1-25,1 25,-25-25,50 0,-25 0,-1 0,1 0,0 0,0 0,0 0,-1-25,-24 25,25-25,0 25,-25-25,25 1,-25 24,0-25,0 0,0 0,0 0,0 0,0 1,-25-1,0 0,25 25,-25-25,1 0,24 25,-25-24,0-1,0 25</inkml:trace>
  <inkml:trace contextRef="#ctx0" brushRef="#br0" timeOffset="27231.5576">19447 9649,'0'-25,"0"25,0 0,0 0,0 0,0 0,0 0,0 0,0 0,0 0,0 0,0 0,0 0,0 0,0 0,0 0,0 0,0 25,0-25,0 0,0 0,25 0,-25 0,0 25,0-25,25 0,-25 0,0 0,25 0,-25 0,24 0,-24 0,25-25,-25 25,25 0,-25 0,0 0,0-25,0 25,0 0,0-25,-25 25,0 0,1 0,-1 0</inkml:trace>
  <inkml:trace contextRef="#ctx0" brushRef="#br0" timeOffset="30584.7494">6772 6251,'0'0,"0"0,0 0,0 0,0 0,0 0,0 0,0 0,0 0,0 0,25 0,-25 0,25 0,-25 0,24 25,1-25,0 0,25 0,-26 0,1-25,25 25,-1 0,-24 0,25 0,-25 0,24 0,1 0,-25-25,0 25,-1 0,1 0,0 0,0 0,-25 0,0 0,25 0,-25 0,0 0,0 0,0 0,-25 0,0 0,0 0,0 25,1-25,-1 0,0 0,-25 0,26 0,-1 0,-25 0,25 0,0 0,1 0,-26 0,25 0,0 0,25 25,-24-25,-1 0,25 0,0 0,0 0,0 0,0 0,0 0,0 0,0 0,0 0,25 0,-1 0,1 0,0 0,0 0,0 0,24-25,-24 25,25 0,-1 0,-24 0</inkml:trace>
  <inkml:trace contextRef="#ctx0" brushRef="#br0" timeOffset="31224.786">10369 6325,'49'0,"1"0,0 0,24 0,-24 0,24 0,0 0,1 0,-1 0,1 0,-1 25,0-25,-24 0,24 0,1 0,-25 0,-1 0,1 0,-1 0,1 0,-25 0,24 0,-49 0,25 0,0 0,-25 0,25 0,-25 0,0 25,0-25,0 0,0 0,0 0,0 0,0 0,0 0,0 0,0 0,0 0,0 0,0 0</inkml:trace>
  <inkml:trace contextRef="#ctx0" brushRef="#br0" timeOffset="33000.8876">14461 9426,'0'0,"0"0,0-25,0 25,0 0,0 0,0 0,0 0,0 0,0 0,0 0,0 0,0 0,0 0,0 0,0 0,0 25,0-25,0 0,0 0,0 0,0 25,0-25,25 0,-25 0,0 24,0-24,0 0,0 0,0 0,0 0,0 0,0 0,0 0,0 0,0 0,0 0,0 0,0 0,0 0,0 0,0-24,0 24,-25 0,25-25,0 0,-24 25,24-25,-25 0,25 25,-25-24,25-1,-25 25,25-25,-25 25,25-25,-24 25,24 0,0 0,0 0,0 0,0 0,0 0,0 0,0 0,0 0,0 0,24 25,-24-25,25 0,-25 25,0-25,25 25,-25-25,25 24,-25-24,25 25,-25-25,0 25,0-25,0 0,0 0,0 0,0 0,0 25,0-25,0 0,0-25,0 25,0 0,-25 0,25 0,0-25,-25 25,25 0,-25-25,25 25,-25 0,25-24,0 24,0 0,0-25,0 25,-24 0,24 0,0 0,0 0,0 0,0 0,0 0,0 0,24 0,-24 25,0-25,25 0,-25 0,25 24</inkml:trace>
  <inkml:trace contextRef="#ctx0" brushRef="#br0" timeOffset="38206.1853">14238 9277,'0'0,"0"0,0 0,0 0,0 0,0 0,0 0,0 0,0 0,0 0,0 0,0 0,0 0,0 0,0-25,0 25,0 0,0 0,0 0,0 0,0 0,0 0,0 0,0 0,0 0,0-25,0 25,0 0,0 0,0 0,0 0,0-24,25 24,-25 0,0 0,0 0,0-25,25 25,-25 0,0 0,0 0,0 0,25 0,-25-25,0 25,0 0,0 0,0 0,24 0,-24 0,0 0,0 0,0-25,0 25,25 0,-25 0,0 0,0 0,25 0,-25 0,0-25,25 25,-25 0,0 0,0 0,25 0,-25 0,0-24,0 24,24 0,-24 0,0 0,0 0,0 0,0 0,25 0,-25-25,0 25,25 0,-25 0,0 0,0 0,25 0,-25 0,0-25,0 25,25 0,-25 0,0 0,25 0,-25 0,0 0,24 0,-24-25,0 25,25 0,-25 0,0 0,25 0,-25 0,0 0,25 0,-25-25,0 25,25 0,-25 0,24 0,-24 0,0 0,25 0,-25-25,0 25,25 0,-25 0,0 0,25 0,-25 0,0 0,0 0,25 0,-25-24,0 24,24 0,-24 0,0 0,0 0,25 0,-25 0,25 0,-25 0,0-25,25 25,-25 0,0 0,25 0,-25 0,0 0,24 0,-24 0,0 0,25-25,-25 25,0 0,25 0,-25 0,0 0,25 0,-25 0,0 0,25 0,-25 0,0 0,24 0,-24 0,25-25,-25 25,0 0,25 0,-25 0,25 0,-25 0,0 0,25 0,-25 0,24-25,-24 25,0 0,25 0,-25 0,0 0,25 0,-25 0,0 0,25 0,-25 0,0 0,25 0,-25 0,0 0,24 0,-24 0,25-24,-25 24,0 0,25 0,-25 0,25 0,-25 0,25 0,-25 0,24 0,-24 0,25-25,-25 25,25 0,-25 0,25 0,-25 0,25 0,-25 0,0 0,24 0,-24 0,25 0,-25 0,25 0,-25-25,25 25,-25 0,0 0,25 0,-25 0,25 0,-25 0,24 0,-24 0,25 0,-25 0,25 0,-25 0,0 0,25 0,-25 0,25 0,-25 0,0-25,24 25,-24 0,25 0,-25 0,0 0,25 0,-25 0,25 0,-25 0,25 0,-25 0,24 0,-24 0,0 0,25 0,-25 0,25 0,-25 0,25 0,-25 0,0 0,25 0,-25 0,24 0,-24 0,0 0,25 0,-25 0,25 0,-25 0,0 0,25 0,-25 0,25 0,-25 0,0 0,24 0,-24 0,0 0,25 0,-25 0,0 0,25 0,-25 0,0 0,25 0,-25 0,25 0,-25 0,0 0,24 0,-24 0,0 0,25 0,-25 0,25 0,-25 0,0 0,25 0,-25 0,25 0,-25 0,24 0,-24 0,0 0,25 0,-25 0,25 25,-25-25,25 0,-25 0,0 0,25 0,-25 0,24 0,-24 0,25 0,-25 0,0 0,25 0,-25 0,25 0,-25 25,0-25,25 0,-25 0,25 0,-25 0,24 0,-24 0,0 0,25 0,-25 25,25-25,-25 0,0 0,25 0,-25 0,25 0,-25 0,24 0,-24 0,0 24,25-24,-25 0,25 0,-25 0,25 0,-25 0,0 0,25 0,-25 25,24-25,-24 0,0 0,25 0,-25 0,25 0,-25 0,0 0,25 25,-25-25,0 0,25 0,-25 0,0 0,24 0,-24 0,25 25,-25-25,0 0,25 0,-25 0,25 0,-25 25,0-25,25 0,-25 0,24 0,-24 0,0 0,25 24,-25-24,25 0,-25 0,0 0,25 0,-25 0,25 25,-25-25,0 0,24 0,-24 0,0 0,25 0,-25 25,25-25,-25 0,0 0,25 0,-25 0,0 0,25 25,-25-25,24 0,-24 0,0 0,25 25,-25-25,0 0,25 0,-25 0,0 0,25 25,-25-25,0 0,25 0,-25 0,24 24,-24-24,25 0,-25 0,0 0,25 0,-25 25,25-25,-25 0,0 0,25 25,-25-25,0 0,25 0,-25 25,24-25,-24 0,0 25,25-25,-25 0,25 0,-25 24,0-24,25 0,-25 25,0-25,25 0,-25 25,0-25,24 0,-24 25,25-25,-25 0,0 0,0 25,25-25,-25 0,0 24,25-24,-25 0,0 25,0-25,25 0,-25 25,0-25,0 0,24 25,-24-25,0 25,0-25,25 0,-25 24,0-24,0 0,25 25,-25-25,0 25,0-25,0 0,25 25,-25-25,0 25,0-25,25 24,-25-24,0 25,0-25,24 0,-24 25,0-25,0 25,0-25,25 25,-25-25,0 0,0 24,25-24,-25 25,0-25,0 0,0 25,25-25,-25 25,0-25,0 25,0-25,25 0,-25 24,0-24,0 25,24-25,-24 0,0 25,0-25,0 25,25-25,-25 25,0-25,0 24,25-24,-25 25,0-25,0 25,0-25,25 25,-25-25,0 25,0-25,25 25,-25-25,0 24,0-24,0 25,0-25,0 25,24-25,-24 25,0-25,0 25,0-25,0 24,25-24,-25 25,0-25,0 25,0-25,0 25,25-25,-25 25,0-25,0 24,0-24,0 0,0 25,0-25,0 25,0-25,0 25,0-25,0 25,0-25,0 24,0-24,0 25,0-25,0 25,0-25,0 25,0-25,0 25,0-25,0 24,0-24,0 25,0-25,0 0,0 25,0-25,0 25,0-25,0 25,0-25,0 24,0-24,0 25,0 0,0-25,0 25,-25 0,25-25,0 24,0 1,0 0,0-25,-25 25,25 0,0-1,0-24,0 25,0 0,0-25,0 25,0 0,0-25,0 24,0-24,0 25,-24 0,24-25,0 25,0-25,0 25,0-25,0 25,0-25,-25 24,25 1,0-25,0 25,0-25,-25 25,25-25,0 25,0-25,0 24,0-24,-25 25,25-25,0 0,0 25,0-25,0 0,-25 25,25-25,0 0,0 25,0-25,-24 0,24 0,0 24,0-24,-25 0,25 25,0-25,0 0,0 0,-25 0,25 25,0-25,0 0,0 0,0 25,-25-25,25 0,0 25,0-25,-25 0,25 24,0-24,-24 0,24 25,0-25,0 25,-25-25,25 0,0 25,0-25,0 0,-25 25,25-25,0 0,0 24,-25-24,25 0,0 25,0-25,0 25,0-25,-25 0,25 25,0-25,-24 0,24 25,0-25,0 24,-25-24,25 25,0-25,0 0,0 25,-25-25,25 0,0 25,0-25,-25 0,25 25,0-25,0 0,0 0,0 24,0-24,-25 0,25 0,0 25,0-25,0 0,0 0,-24 0,24 25,0-25,0 0,0 0,0 0,0 0,0 0,0 0,0 25,-25-25,25 0,0 0,0 0,0 0,0 0,0 0,0 0,0 0,0 0,0 0,0 0,0 0,0 0,0 0,0 0,0 0,-25 0,25 0,0 25,0-25,0 0,0 0,-25 0,25 0,0 0,0 0,0 0,0 0,0 0,0 0,0 0,-25 24,25-24,0 0,0 0,0 0,-24 0,24 0,0 0,0 0,0 25,-25-25,25 0,0 0,0 0,-25 0,25 0,0 0,0 0,0 25,0-25,-25 0,25 0,0 0,0 0,0 0,0 0,0 0,-25 0,25 25,0-25,0 0,0 0,-25 0,25 0,0 0,0 0,0 0,-24 25,24-25,0 0,0 0,-25 0,25 0,0 0,0 25,0-25,-25 0,25 0,0 0,0 0,-25 0,25 24,0-24,0 0,0 0,-25 0,25 0,-24 0,24 25,0-25,0 0,-25 0,25 0,0 0,-25 0,25 0,0 25,-25-25,25 0,0 0,-25 0,25 0,0 0,-24 0,24 25,0-25,-25 0,25 0,0 0,-25 0,25 0,-25 25,25-25,0 0,-25 0,25 0,-24 0,24 0,-25 24,25-24,-25 0,25 0,-25 0,25 0,0 0,-25 0,25 25,-24-25,24 0,0 0,-25 0,25 0,-25 0,25 0,0 0,-25 0,25 25,0-25,0 0,-25 0,25 0,0 0,0 0,0 0,0 0,0 0,-24 0,24 0,0 0,0 0,0 0,-25 0,25 0,0 0,-25 25,25-25,-25 0,25 0,0 0,-25 0,25 0,0 0,-24 0,24 0,0 0,0 0,-25 0,25 0,0 0,0 0,-25 0,25 0,0 0,0 25,0-25,-25 0,25 0,0 0,0 0,-25 0,25 0,0 0,-24 0,24 0,0 0,-25 0,25 0,-25 24,25-24,0 0,-25 0,25 0,-25 0,25 0,-25 0,25 0,-24 0,24 0,-25 0,25 25,-25-25,25 0,-25 0,25 0,0 0,-25 0,25 0,0 0,-24 0,24 0,0 0,-25 0,25 0,0 25,0-25,-25 0,25 0,0 0,-25 0,25 0,0 0,-25 0,25 0,0 0,-24 0,24 0,-25 0,25 0,-25 0,25 0,0 0,-25 0,25 0,-25 0,25 0,-24 0,24 0,0 0,-25 0,25 0,0 0,-25 0,25 0,0 0,-25 0,25 0,0 0,-25 0,25 0,0 0,0 0,-24 0,24 0,0 0,0 0,-25 0,25 0,0 0,-25 0,25 0,0 0,-25 0,25 0,0 0,-25 0,25 25,-24-25,24 0,0 0,-25 0,25 0,-25 0,25 0,-25 0,25 0,0 0,-25 0,25 0,0 0,0 0,-24 0,24 0,0 0,0 0,0 0,-25 0,25 0,-25 0,25 0,0 0,0 0,-25 0,25 0,0 0,-25 0,25 0,0 0,-24 0,24 0,-25 0,25 0,0 0,0 0,-25 0,25 0,0 0,-25 0,25 0,0 0,-25 0,25 0,-25 0,25 0,-24 0,24 0,-25 0,25 0,-25 0,25 0,0 0,-25 0,25 0,-25 0,25 0,-24 0,24 0,-25 0,25 0,-25 0,25 0,-25 0,25 0,-25-25,25 25,-24 0,24 0,-25 0,25 0,-25 0,25 0,0 0,-25 0,25 0,-25 0,25 0,-24 0,24 0,-25 0,25 0,-25 0,25 0,-25 0,25 0,-25 0,25 0,-24 0,24 0,-25-25,25 25,-25 0,25 0,0 0,0 0,-25 0,25 0,-25 0,25 0,0 0,-24 0,24 0,-25 0,25 0,0 0,-25 0,25-25,0 25,-25 0,25 0,0 0,0 0,-25 0,25 0,0 0,-24 0,24 0,0 0,0 0,0 0,0 0,0 0,0 0,-25 0,25 0,0 0,0-24,0 24,-25 0,25 0,0 0,0 0,0 0,0 0,0 0,0 0,-25 0,25 0,0 0,0 0,0 0,0 0,0-25,0 25,0 0,0 0,0 0,0 0,0 0,0 0,0 0,0 0,-25 0,25 0,0 0,0 0,0 0,0-25,0 25,0 0,0 0,0 0,0 0,0 0,0 0,0 0,0 0,0 0,0 0,0 0,0 0,0 0,0 0,0 0,0 0</inkml:trace>
  <inkml:trace contextRef="#ctx0" brushRef="#br0" timeOffset="38703.2137">14759 12229,'0'0,"0"0,0 0,0 0,0 0,0 0,0 0,0 0,0 0,0 0,0 0,0 25,0-25,0 0,0 0,-25 24,25-24,0 0,-24 25,24-25,0 0,0 25,-25-25,25 25,-25-25,25 25,0-25,-25 24,25-24,-25 25,25-25,0 25,-24-25,24 25,0-25,0 25,0-25,0 0,0 0,0 24,0-24,0 0,24 0,-24 25,0-25,25 0,0 25,-25-25,25 0,-25 25,25-25,-25 25,24-25,1 0,-25 24,25-24</inkml:trace>
  <inkml:trace contextRef="#ctx0" brushRef="#br0" timeOffset="40798.3336">15950 10740,'0'0,"0"25,0-25,0 0,-25 0,25 25,0-25,-25 0,25 25,0-25,-25 0,25 25,0-25,-24 24,24-24,0 25,-25-25,25 25,-25 0,25-25,-25 25,0-1,25-24,-24 25,24 0,-25-25,0 25,25 0,-25-25,0 24,25 1,-25 0,1-25,24 25,-25 0,25-25,-25 25,0-1,25-24,-25 25,25-25,-24 25,24 0,-25-25,0 25,25-25,-25 24,25-24,-25 25,25-25,-24 25,24-25,-25 25,0-25,25 25,-25-25,0 24,25 1,-24-25,24 25,-25-25,0 25,25-25,-25 25,25-25,-25 0,1 24,24-24,-25 25,25-25,-25 25,25-25,-25 25,25 0,-25-25,25 24,-24-24,24 25,-25-25,25 25,-25-25,25 25,-25-25,25 25,-25-25,25 24,-24-24,24 25,0-25,-25 25,25-25,-25 25,25-25,0 25,-25-25,25 24,0-24,-25 0,25 25,0-25,-24 25,24-25,0 25,-25-25,25 25,0-25,-25 24,25-24,0 25,-25 0,25-25,-25 25,25-25,0 25,-24-25,24 25,0-25,-25 24,25-24,-25 0,25 25,0-25,-25 25,25-25,0 25,-25-25,25 25,-25-25,25 24,-24-24,24 25,-25 0,25-25,-25 25,25 0,-25-25,25 24,-25 1,25-25,-24 25,-1 0,25-25,-25 25,25-25,-25 24,0-24,25 25,-24-25,24 25,-25 0,0-25,25 25,-25-25,25 24,-25 1,1-25,-1 25,25-25,-25 25,0 0,25-25,-25 24,1-24,24 25,-25 0,0-25,25 25,-25-25,0 25,25-25,-24 24,-1-24,25 25,-25-25,0 25,25-25,-25 25,25 0,-24-25,24 24,-25-24,0 25,25-25,-25 25,25-25,-25 25,25-25,-24 25,-1-25,25 25,-25-25,25 24,-25-24,25 25,-25-25,0 25,25 0,-24-25,-1 25,25-25,-25 24,0-24,25 25,-25-25,1 25,24-25,-25 25,25-25,-25 25,0-25,25 24,-25-24,25 25,-24-25,24 0,-25 25,0-25,25 25,-25-25,25 25,-25-25,25 24,-24-24,24 0,-25 25,25-25,-25 25,25-25,-25 25,25-25,-25 25,25-25,-24 24,24-24,0 25,-25-25,25 25,-25-25,25 25,-25-25,25 25,-25-25,25 24,0-24,-24 25,24-25,-25 0,25 25,0-25,-25 25,25-25,0 0,-25 25,25-25,-25 24,25-24,0 25,-24-25,24 0,0 25,-25-25,25 25,-25-25,25 25,0-25,-25 0,25 24,0-24,-25 0,25 25,0-25,0 0,-24 25,24-25,0 0,0 0,0 0,-25 25,25-25,0 0,0 0,0 0,-25 0,25 25,0-25,0 0,0 0,-25 24,25-24,0 0,0 0,0 0,0 25,-25-25,25 0,0 0,0 0,0 25,-25-25,25 0,0 0,0 0,0 0,-24 0,24 25,0-25,0 0,0 0,-25 0,25 25,0-25,0 0,-25 0,25 0,0 25,-25-25,25 0,0 0,0 0,-25 24,25-24,0 0,0 0,0 0,0 0,0 0,0 25,0-25,0 0,0 0</inkml:trace>
  <inkml:trace contextRef="#ctx0" brushRef="#br0" timeOffset="41375.3666">12378 13891,'0'0,"0"0,0 0,0-25,0 25,0 0,0 0,0 0,0 0,0 0,0 0,-25 0,25 0,0 0,0 0,0 0,0 0,0 0,0 0,0 0,0 0,0 0,0 0,0 0,0 25,0-25,0 24,0 1,-25-25,25 25,0 0,0 0,0-1,0 1,-25 0,25 25,0-26,0 1,0 0,-24 0,24 0,0-1,0 1,0-25,0 25,0 0,0 0,0 0,0-25,0 24,0 1,0-25,0 0,0 25,0-25,0 0,0 25,24-25,-24 0,0 0,0 0,25 0,-25 25,25-25,-25 0,25 0,0-25,-1 25,1 0,0 0,0 0,25 0,-26-25,1 25,25 0,-25 0,24 0,-24 0,0 0,0 0,24 0</inkml:trace>
  <inkml:trace contextRef="#ctx0" brushRef="#br0" timeOffset="42196.4135">14461 12378,'0'0,"0"0,0 0,0 0,0 0,0 0,0 0,0 0,0 0,0 0,25 24,-25-24,25 0,0 0,-25 0,25 0,0 25,24-25,-24 0,0 25,24-25,-24 0,25 25,-25-25,24 25</inkml:trace>
  <inkml:trace contextRef="#ctx0" brushRef="#br0" timeOffset="44090.5219">12403 13816,'0'0,"0"0,0-25,0 25,0 0,0 0,0-24,0 24,0 0,0 0,0-25,0 25,0 0,0 0,0 0,0 0,0 0,0 0,0 0,0 0,0 0,0 25,0-25,0 24,0-24,0 25,0 0,0 0,0 0,0-1,-25 1,25 25,-25-25,25 24,-25-24,25 25,-25-1,25 1,-24-25,-1 24,25 1,-25-25,25 0,-25 24,25-24,0-25,-25 25,25 0,0-25,0 0,0 24,0-24,0 0,25 0,-25 0,25 0,-25-24,25 24,0 0,-1-25,1 25,0-25,0 25,0-25,24 25,-24-25,25 25,-25-24,24-1,1 25,-25-25,24 25,-24 0,25-25,-26 25,1 0,0 0,0-25,0 25,-25 0,0 0,24 0,-24 0,0 0,0 0,0 0</inkml:trace>
  <inkml:trace contextRef="#ctx0" brushRef="#br0" timeOffset="44590.5505">12254 13891,'0'0,"0"0,0-25,0 25,0 0,0-25,0 25,0 0,0 0,0 0,0 0,0 0,0 0,25 25,-25-25,0 25,0-25,0 24,0 1,0 0,0 25,0-26,0 1,0 25,0-1,0-24,0 25,-25-1,25 1,-25-25,25 25,-25-1,25-24,0 25,-25-26,25 1,0 0,0 0,0 0,0-1,0-24,0 25,0-25,0 0,0 0,25 0,-25 0,25 0,0 0,-25 0,25-25,-1 25,1-24,0-1,25 25,-26-25,1 0,25 25,-25-25,24 1,-24-1,0 25,25-25,-26 0,1 25,0-25,0 25,0-24,-25 24,24 0,-24 0,0-25,0 25,0 0</inkml:trace>
  <inkml:trace contextRef="#ctx0" brushRef="#br0" timeOffset="45030.5756">12427 13915,'0'0,"0"-24,0 24,25 0,-25-25,0 25,0 0,0 0,0-25,0 25,0 0,0 0,0 0,0 0,0 25,0-25,0 0,0 25,0-1,0 1,0 0,-25 0,25 0,-24 24,24-24,-25 25,25-1,-25-24,25 25,-25-1,0-24,25 25,0-25,-24-1,24 1,0 0,0 0,0 0,0-25,0 24,0-24,0 0,24 0,-24 0,25 0,-25 0,25 0,0 0,-25-24,25 24,-1-25,1 0,25 25,-25-25,0 0,24 1,-24 24,0-25,0 0,24 25,-24-25,0 25,-25-25,25 25,-1 0,-24-25,0 25,25 0,-25 0</inkml:trace>
  <inkml:trace contextRef="#ctx0" brushRef="#br0" timeOffset="46098.6367">12676 14064,'0'0,"0"0,0 0,0 0,0-25,0 25,0 0,0 0,0 0,0 0,0 0,0 0,0 0,0 25,-25-25,25 0,0 25,-25-25,25 25,-25 0,0-1,1 1,24 0,-25 0,-25 24,25-24,0 0,1 25,-1-25,-25 24,25-24,-24 0,24 0,0-1,0 1,1 0,-1-25,0 25,25-25,-25 0,25 25,0-25,0 0,0 0,0 0,0 0,0 0,0-25,0 25,25 0,-25-25,0 25,25-25,-25 25,25-25,-1 1,-24 24,25-25,0 0,0 0,0 25,-1-25,1 1,0-1,0 0,0 0,-1 25,1-25,0 0,0 25,-25-24,25 24,0-25,-25 25,24 0,-24 0,0-25,0 25,0 0,0 0,0 0,0 25,0-25,0 0,-24 25,24-25,-25 24,25 1,-25 0,0 0,0 25,0-26,1 1,-1 25,0-25,-25 24,26-24,-1 0,0 0,0-1,0 1,1-25,24 25,-25-25,25 0,0 25,0-25,0 0,0 0,0 0,0-25,0 25,0 0,0 0,25-25</inkml:trace>
  <inkml:trace contextRef="#ctx0" brushRef="#br0" timeOffset="47691.7278">13221 10195,'0'0,"0"0,0 0,0 0,0 0,0 0,0 0,0 0,0 25,0-25,0 0,0 24,-25 1,25-25,-24 25,-1 0,0 24,0-24,0 0,-24 25,24-26,0 1,0 0,1 0,-1 0,25-1,-25 1,25 0,0 0,0-25,0 25,0-1,0-24,25 25,0 0,-1-25,1 25,0-25,25 25,-26-1,26-24,0 25</inkml:trace>
  <inkml:trace contextRef="#ctx0" brushRef="#br0" timeOffset="48438.7706">11783 9971,'0'-24,"0"24,0 0,0 0,0 0,0-25,0 25,0 0,0 0,0 25,-25-25,25 24,-25-24,25 25,0 0,-25-25,25 25,0 0,-25 0,25-1,0 1,0 0,0 0,0-25,0 25,0-25,0 24,25-24,-25 0,25 25,-25-25,25 0,-25 0,25 0,-25-25,24 25,1 0,-25-24,25 24,0-25,-25 25,25-25,-25 25,24-25,-24 25,0-25,25 25,-25-24,0 24,0-25,0 25,0 0,25 0,-25 0,0 0,0 0,0 0,0 0,0 0,0 25,0-1,0-24,0 25,0 0,0-25,0 25,0 0,25-25,-25 24,25-24,-25 0,24 25,1-25,-25 0,25 0,0 0,0-25,24 25,-24-24,0 24,0-25,24 0,-24 0,0 0,0 1,-1-1,1 0,0 0,-25 0,0 0,0-24,0 24,-25 0,0 25,1-25,-1 1,0 24,-25-25,26 25,-26 0</inkml:trace>
  <inkml:trace contextRef="#ctx0" brushRef="#br0" timeOffset="50130.8673">3324 12898,'0'0,"-25"-24,25 24,0-25,0 25,0 0,0-25,0 25,0 0,0 0,0 0,0 0,0 0,0 0,0 25,0-25,0 25,0-25,25 24,-25 1,25 25,-25-25,25-1,-25 1,0 25,25-25,-25-1,24 1,-24 0,25 0,-25 0,25-25,0 25,0-25,-1 0,1 0,0-25,25 25,-1-25,1 0,-1 0,26 0,-1 1,26-26,-26 25,25-24,0 24,1-25,-1 1,25-1,-25 0,25 1,0-1,0 1,0-1,-25 0,25 1,0-1,-24 25,-1-24,0 24,0 0,-24 0,-1 1,1-1,-26 0,1 25,-25-25,24 25,-49 0,25 0,-25 0,0 0,0 0,0 0,0 0,0 0,0 0</inkml:trace>
  <inkml:trace contextRef="#ctx0" brushRef="#br0" timeOffset="59515.4041">6524 3671,'0'0,"0"-25,0 25,0 0,0-25,0 25,0 0,0 0,0-24,0 24,0 0,0 0,0 0,0 24,0-24,0 0,25 25,-25 0,0-25,25 25,-1 0,-24 0,25-25,-25 24,25 1,-25-25,25 25,-25 0,25-25,-25 0,24 0,-24 25,25-25,-25 0,25 0,-25-25,25 25,-25 0,25-25,-25 25,0 0,24-25,-24 0,25 25,-25-24,25 24,-25-25,25 25,-25-25,25 25,-25 0,24-25,-24 25,25 0,-25 0,25 25,-25-25,25 0,0 0,-25 25,24-25,1 25,-25-25,25 24,0-24,0 0,-25 0,25 25,-1-25,1 0,0 0,0 0,0-25,-1 25,1 0,0-24,0 24</inkml:trace>
  <inkml:trace contextRef="#ctx0" brushRef="#br0" timeOffset="60210.4439">9252 4118,'0'0,"0"0,0 0,0 0,0 0,0 0,0 0,0-25,0 25,25 0,-25 0,25 0,-25 0,25-25,0 25,0 0,24 0,-24 0,0 0,24 0,1 0,0-25,-1 25,26 0,-26 0,26 0,-1 0,0-25,26 25,-1 0,0-24,0 24,1 0,-1-25,0 25,0 0,0 0,-24-25,24 25,-25 0,1 0,-1 0,1 0,-26-25,1 25,0 0,-26 0,1 0,0 0,0 0,-25 0,0 0,0 0,0 0,0 0,0 0,0 0,0 0,0 0,0 0,0-25,-25 25,25 0,-25 0</inkml:trace>
  <inkml:trace contextRef="#ctx0" brushRef="#br0" timeOffset="62544.5774">19745 7069,'0'0,"0"0,0 0,0 0,0 0,0 0,0 0,0 0,0 0,0 0,0 0,0 25,0-25,0 0,0 0,25 0,-1 0,-24 0,25 0,0 0,0 25,0-25,24 0,-24 0,25 0,-25 0,24 0,1 0,-25 0,24 0,-24-25,25 25,-26 0,1 0,0 0,0 0,-25 0,0 0,0 0,0 0,0 0,0 0,0 0,0 0,0 0,0 0,0 0,0 0,0 0</inkml:trace>
  <inkml:trace contextRef="#ctx0" brushRef="#br0" timeOffset="63244.6174">21184 6970,'0'0,"0"-25,-25 1,25 24,0-25,-25 25,25 0,0-25,0 25,-25 0,25 0,0 25,0-25,-25 0,25 25,-24-1,24 1,-25 0,25 0,-25 0,25-1,-25 26,25-25,-25-25,25 25,0-1,0 1,0-25,0 25,0-25,-24 0,24 0,0 25,0-25,0 0,0 0,0-25,0 25,0 0,0-25,24 0,1 25,-25-24,25-1,0-25,-25 25,25 1,-1-26,1 25,0-24,-25 24,25 0,0-25,-1 25,-24 25,25-24,-25-1,0 25,25 0,-25 0,0 0,0 25,0-25,25 24,-25 1,0 0,0 0,0 25,0-26,25 26,-25 0,0-26,0 1,24 25,-24-25,0-1,0 1,25 0,-25 0,0-25,0 25,25-25,-25 24,0-24</inkml:trace>
  <inkml:trace contextRef="#ctx0" brushRef="#br0" timeOffset="63416.6272">21084 7045,'0'0,"-24"0,24 0,0 0,0 0,0 0,0 0,0 24,0-24,0 0,0 0,24 0,-24 0,25 0,0 0,0 25,0-25,24 0,-24 0,0 0,24 0</inkml:trace>
  <inkml:trace contextRef="#ctx0" brushRef="#br0" timeOffset="63712.6442">22002 6871,'25'0,"-25"-25,0 25,0 0,0-25,0 25,0 0,0-25,-25 25,25 0,-25 0,25 0,-25 0,25 0,-24 0,-1 0,0 25,25-25,-25 25,0 0,1-25,-1 25,0 0,25-1,-25 26,25-25,-25 0,25-1,0 1,0-25,0 25,25 0,-25 0,25-25,0 24,0-24,-1 25,26-25,-25 0,24 25,-24-25,25 0,0 0,-26-25,26 25,-25 0,0-25,-1 25,1 0</inkml:trace>
  <inkml:trace contextRef="#ctx0" brushRef="#br0" timeOffset="64408.684">20266 7714,'-25'0,"25"0,-25 0,25 0,0 0,0 0,0 0,0 0,0 0,0 0,0 0,0 0,25 0,0 0,0 0,-1 25,1-25,0 0,25 0,-26 0,1 0,25 0,-25 0,-1 0,-24 0</inkml:trace>
  <inkml:trace contextRef="#ctx0" brushRef="#br0" timeOffset="64625.6964">20514 7516,'0'0,"0"0,-25 0,25 0,0 0,0 0,0 0,0 0,0 25,0-25,0 0,0 24,0 1,-25-25,25 25,0 25,0-26,0 1,0 0,0 0,0 0,0 24,0-24,0 0,0 0,0-25,0 24,25 1,-25 0</inkml:trace>
  <inkml:trace contextRef="#ctx0" brushRef="#br0" timeOffset="64962.7157">21531 7739,'0'0,"0"-25,0 25,0-25,0 25,0 0,0-24,0 24,-25 0,25 0,-25 0,25 0,-25 0,25 0,-24 0,-1 0,0 24,0-24,0 25,25 0,-24-25,-1 25,0 0,25-1,0 1,0 0,0 0,0-25,0 25,0-25,0 24,25 1,-25-25,25 25,-1-25,1 0,0 25,25-25,-26 0,1 0,0 0,25 0,-26 0</inkml:trace>
  <inkml:trace contextRef="#ctx0" brushRef="#br0" timeOffset="66580.8082">6747 3646,'-25'0,"25"0,0 0,0 0,0 0,0 0,0 0,0 0,0 0,0 0,0 0,0 0,25 0,-25 0,25 0,0 0,0 0,24 0,-24 0,25 0,-1 0,-24 0,25-25,-1 25,26 0,-26 0,1 0</inkml:trace>
  <inkml:trace contextRef="#ctx0" brushRef="#br0" timeOffset="66992.8318">10369 3969,'49'-25,"26"25,-1 0,1 0,-1-25,25 25,-24 0,24 0,-25 0</inkml:trace>
  <inkml:trace contextRef="#ctx0" brushRef="#br0" timeOffset="68178.8996">21283 9203,'0'0,"0"0,0 0,0 0,0 0,0 0,0 0,0 0,0 0,0 0,0 0,25 0,-1 0,1 0,0 24,0-24,0 0,24 0,-24 0,25 0,-26 0,26 0,0 0,-26 0,26 0,-25 0,24 0,-24-24,0 24,0 0,0 0</inkml:trace>
  <inkml:trace contextRef="#ctx0" brushRef="#br0" timeOffset="68862.9388">22374 8830,'0'0,"25"0,-25 0,0 0,25-24,-25 24,25 0,-25 0,24 0,-24 0,0 0,0 0,0 0,0 0,0 0,0 0,0 24,0-24,0 25,-24 0,24-25,-25 25,25 0,-25-1,0-24,0 25,25 0,-24 0,-1-25,25 25,-25 0,25-25,0 24,0-24,0 25,0-25,0 25,0-25,25 0,-25 25,25-25,-1 0,-24 0,25 0,0 0,25 25,-26-25,1 0,0 0,25-25,-26 25,1 0,0 0,25 0,-26 0,1-25,-25 25,25 0,0 0,-25-25,0 25,0 0,0-25,0 25,0 0,0-24,0 24,-25 0,25-25,-25 25,25 0,0 0,0 0,-25 0,25 0,0 0,0 0,0 25,0-25,-24 24,24-24,0 25,0 0,0 0,0 0,0-1,0 1,0 0,0 25,0-26,0 1,0 0,0 0,0 0,0-1,0-24,0 25,0 0,0-25,0 25,0-25,0 0,0 0,24 25,-24-25</inkml:trace>
  <inkml:trace contextRef="#ctx0" brushRef="#br0" timeOffset="69466.9733">23391 9029,'0'-25,"25"25,0 0,-25 0,25 0,-25 0,0 0,0 0,0 0,0 0,0 0,0 0,-25 0,25 0,0 0,-25 0,0 0,25 0,-25 0,1 0,24 0,-25 0,0 0,25 0,-25 0,25 0,-25 0,25 0,0 0,0 0,-24 0,24 0,0 0,0 0,0 0,0 25,0-25,0 0,0 0,0 25,0-25,-25 25,25-25,0 24,0-24,0 25,0 0,0-25,0 25,0-25,0 25,0-1,0-24,0 25,0-25,0 25,0-25,0 0,0 25,0-25,0 0,0 0,0 0,25 0,-25 0,0 0,0 0,0 0,0 0,24 0,-24 0,0 0,25 0,-25 0,25 0,-25-25,25 25,-25 0,25 0,-25 0,24 0,-24 0,25 0,0 25,-25-25,25 0,0 25,-25-25,24 24,-24 1,25-25,-25 25,25 0,-25 0,0-1,0-24,0 25,0 0,0 0,0-25,0 25,0-1,0-24,-25 25,0-25,25 0,-24 25,-1-25,-25 0,25 0,1 0,-26 0,0 0,1 0,24-25,-25 25,1-25,24 25</inkml:trace>
  <inkml:trace contextRef="#ctx0" brushRef="#br0" timeOffset="70409.0272">17438 3721,'-25'0,"25"0,-25 0,25 0,0 25,0-25,0 0,0 0,0 24,0-24,0 0,0 0,25 25,0-25,-25 0,25 0,24 25,-24-25,25 0,-1 0,26 0,-25 0,24 0,0 25</inkml:trace>
  <inkml:trace contextRef="#ctx0" brushRef="#br0" timeOffset="70689.0432">20613 3944,'25'0,"0"0,-1 0,26 0,0 0</inkml:trace>
  <inkml:trace contextRef="#ctx0" brushRef="#br0" timeOffset="71740.1033">3845 5209,'0'0,"-25"0,25 0,0 0,0-25,0 25,0 0,0 0,25 0,-25 0,25-25,0 25,-1 0,26 0,-25 0,25 0,-26-24,26 24,0 0,-1 0,1 0,-1 0,26 0,-26 0,1 0,24 0,-24 0,0 0,24 0</inkml:trace>
  <inkml:trace contextRef="#ctx0" brushRef="#br0" timeOffset="73454.2014">21258 10195,'0'0,"-25"0,25 0,0 0,0 0,0 0,0 0,0 0,0 0,0 25,25-25,0 0,0 0,-1 0,1 0,0 0,0 0,24 0,-24 0,25 0,-1 0,1 0,-25 0,24 0,1 0,-25 24,24-24,-24 0,0 0,-25 0,25 0</inkml:trace>
  <inkml:trace contextRef="#ctx0" brushRef="#br0" timeOffset="74684.2717">22325 9922,'-25'0,"25"-25,0 25,0 0,0-25,0 25,0 0,0 0,-25 0,25 0,0 0,0 0,0 0,0 0,0 25,0-25,0 25,0 0,0-25,0 24,0 1,0 0,0 0,25 25,-25-26,0 1,0 0,0-25,0 25,0 0,0-1,0-24,0 25,0-25,25 0,-25 0</inkml:trace>
  <inkml:trace contextRef="#ctx0" brushRef="#br0" timeOffset="75176.2999">22498 9922,'0'-25,"0"25,0 0,0-25,0 25,0 0,0 0,0 0,0 0,0 0,0 25,0-25,0 0,0 25,25 0,-25-1,25-24,0 25,-1 0,-24 0,25 0,0 24,25-24,-26 0,1 0,0 0,0-25,0 24,-25 1,24 0,1-25,-25 25,25-25,-25 0,0 25,0-25,0 0,0 0,-25 0,0 0,1 0,-1 0,0 0,0-25,0 25,-24-25,24 25,0-25,0 0,1 25,-1-24,25 24,-25-25,25 25,0-25,0 25,0 0,0-25,25 25,0 0,-25-25,24 25,1 0,0-24,0 24,-25 0,49-25,-24 25,0-25,0 25,0-25,-1 25,1 0,0-25,0 25,-25-25,25 25,-25 0,0-24,0 24,0 0,0-25,0 25,0-25,-25 25,25 0,-25 0,0-25,25 25,-25 0,1 0,-1 0,0 0,0 0,0 0,1 0,-1 25,0-25</inkml:trace>
  <inkml:trace contextRef="#ctx0" brushRef="#br0" timeOffset="75552.3214">23218 9971,'0'0,"24"0,1 0,-25 0,0 0,0 0,0 0,0 0,0 0,0 0,-25 25,25-25,-24 0,24 25,-25-25,25 25,-25 0,25-25,0 25,-25-1,25 1,0 0,0 0,0 0,0-1,0 1,25 0,-25 0,25-25,-25 25,25-1,-1-24,1 25,0-25,0 25,0-25,-1 0,26 0,-25 25,0-25,24 0,-24 0,0-25,0 25,24 0,-24-25,0 25,-25-25,25 25,-25-24,24-1,-24 0,0 0,0 0,-24 1,-1-1,0 0,0 0,0-24,-24 24,24 25,-25-25,1 0,24 25,-25-25,1 25</inkml:trace>
  <inkml:trace contextRef="#ctx0" brushRef="#br0" timeOffset="77563.4364">6673 6201,'-25'0,"0"0,25 0,-25 25,25-25,-24 0,24 0,0 0,0 0,0 0,0 0,0 0,0 0,24 25,1-25,-25 0,50 0,-25 0,24 0,-24 0,25 0,24 0,-24 0,-1 0,26-25,-1 25,1 0,-1-25,0 25,1 0,-1-25,-24 25,24 0,1 0</inkml:trace>
  <inkml:trace contextRef="#ctx0" brushRef="#br0" timeOffset="78010.462">10865 6102,'49'0,"1"25,-25-25,24 0,1 0,0 0,-1 0,1 0,-1 0,1 0,0 0,-1 0,26 0,-26 0,26 0,-26 0</inkml:trace>
  <inkml:trace contextRef="#ctx0" brushRef="#br0" timeOffset="79301.5358">21382 11063,'0'0,"0"0,0 0,0 0,0 0,0 0,0 0,25 0,-25 0,25 0,-1 0,1 0,0 0,0 0,24 0,1 0,-25 0,24 0,1 0,-25 0,24 0</inkml:trace>
  <inkml:trace contextRef="#ctx0" brushRef="#br0" timeOffset="79512.5479">21754 10840,'0'0,"0"-25,-25 25,25 0,0 0,0 0,0 0,0 0,0 0,0 25,0-25,0 24,0 1,0 0,0 0,0 24,0 1,0-25,0 24,25 1,-25-25,0 25,0-26,0 1,0 0,25 25,-25-26,0-24,0 25,0 0</inkml:trace>
  <inkml:trace contextRef="#ctx0" brushRef="#br0" timeOffset="80160.5849">22374 10889,'0'0,"0"0,0-25,0 25,0-24,0 24,25 0,-25-25,25 25,-25 0,25 0,-1 0,-24 0,25 0,0 0,0 0,0 0,-1 0,1 25,0-25,0 24,-25-24,25 25,-25 0,0 0,0 0,0-1,0 1,-25 0,25 25,-25-26,0-24,0 25,1 0,-1 0,-25 0,25-25,-24 25,24-1,0-24,0 0,1 25,-1-25,0 0,25 0,-25-25,25 25,-25 0,25-24,0 24,0-25,0 25,0-25,0 25,25-25,-25 25,25-25,-25 25,25 0,0 0,-25 0,24 0,1 25,0-25,0 0,-25 25,25 0,-1-25,1 25,0-1,0-24,-25 25,25-25,-1 25,-24-25,25 0,0 25,-25-25</inkml:trace>
  <inkml:trace contextRef="#ctx0" brushRef="#br0" timeOffset="80520.6055">22945 10815,'-25'0,"25"0,-25 0,25 0,0 0,0 0,0 0,0 25,0-25,0 0,0 0,25 0,-25 24,25-24,-25 0,24 0,1 0,0 25,-25-25,25 0,0 0,0 0,-1-25,-24 25,25 0,0 0,-25 0,25 0,-25 0,0 0,0 0,25 0,-25 0,0 25,0-25,0 25,0 0,0 0,0-1,0 1,0 0,0 0,0 0,0 24,-25-24,25 0,0 0,0 0,-25-1,25 1,0 0,0-25,0 25,0 0,0-25,0 0,-25 24,25-24</inkml:trace>
  <inkml:trace contextRef="#ctx0" brushRef="#br0" timeOffset="80684.6149">22969 11137,'0'0,"0"0,0 0,0 0,0 0,0 0,0 0,25 0,-25 0,25 0,0 0,0 25,0-25,-1 0,1 0,0 0</inkml:trace>
  <inkml:trace contextRef="#ctx0" brushRef="#br0" timeOffset="81032.6348">23714 11013,'0'0,"0"0,0 0,0-25,0 25,0 0,0 0,0 0,0 0,-25 0,25 0,0 0,-25 25,0-25,25 25,-25 0,1 0,24-1,-25 1,25 0,-25 0,25 0,0 0,0-1,0 1,0 0,0 0,25-25,-25 25,25-1,-25-24,24 25,1-25,-25 25,25-25,0 0,0 0,-1 0,1 0,0 0,0 0,0 0,-1 0,-24-25,25 25,0-25,-25 25,25-24,0-1,-25 0,24 0,-24 0,0 1,0-26,0 25,0-25,-24 26,24-1,-25 0,0 0,0 0,0 1,-24 24</inkml:trace>
  <inkml:trace contextRef="#ctx0" brushRef="#br0" timeOffset="81588.6666">20464 11906,'-25'0,"1"0,24 0,-25 0,25 0,-25-25,25 25,0 0,0 0,0 0,0-24,25 24,0 0,-1 0,26 0,0 0,-1 0,26 0,24 0,0 0,0 0,25 24,0-24,0 0,25 0,0 0,0 25,24-25,-24 0,25 0,0 25,-26-25,26 0,-25 25,0-25,0 0,-25 25,0-25,0 0,-25 0,0 0,0 0,-49 0,24 0,-24-25,0 25,-26 0,1 0,0-25,-25 25,25 0,-25-25,0 25,0 0,0 0,-25-25,25 25,-25 0,25-24</inkml:trace>
  <inkml:trace contextRef="#ctx0" brushRef="#br0" timeOffset="82360.7108">23218 10939,'24'-25,"-24"25,0 0,0-25,0 25,0-25,0 25,25 0,-25 0,0-24,0 24,0 0,0 0,0 0,0 0,0 0,0 0,0 0,0 0,0 0,0 24,0-24,0 25,0 0,0 0,0 0,0-1,0 1,0 25,-25-25,25 24,0-24,-24 25,24-25,0 24,0-24,-25 0,25 24,0-24,-25 0,25 0,0-25,0 25,-25-1,25 1,0-25,0 25,0-25,0 0,0 25,0-25,0 0,0 0,0 0,0 0</inkml:trace>
  <inkml:trace contextRef="#ctx0" brushRef="#br0" timeOffset="82600.7245">23019 11286,'0'0,"-25"0,25 0,0 0,0 0,0 0,0 0,25 0,-25 0,25 0,0 0,0 0,-1 0,1 0,25 0,-25-25,24 25,1 0,-25 0,24 0,1 0,-25-24,-1 24,1 0,0 0,0 0,-25 0,0 0</inkml:trace>
  <inkml:trace contextRef="#ctx0" brushRef="#br0" timeOffset="88225.0462">22002 12626,'0'0,"0"0,0 0,0 24,0-24,25 0,0 0,-25 0,49 0,-24 0,0 0,25 0,-1 0,-24 0,25 0,-1 0</inkml:trace>
  <inkml:trace contextRef="#ctx0" brushRef="#br0" timeOffset="88472.0603">22349 12402,'0'-24,"0"24,-24-25,24 25,0 0,0 0,0 0,0 0,0 0,0 0,0 25,0-25,-25 24,25 1,0 0,0 0,0 24,0-24,0 0,0 25,0-26,0 1,0 25,0-25,-25-1,25 1,0 0,0-25,0 25,0 0,0-25,0 0,0 24,0-24</inkml:trace>
  <inkml:trace contextRef="#ctx0" brushRef="#br0" timeOffset="88945.0874">23094 12328,'0'-25,"0"25,24 0,-24 0,0 0,0 0,0 0,0-25,0 25,0 0,0 25,0-25,0 0,-24 25,24-25,0 25,-25 0,25-25,-25 24,25 1,0-25,-25 25,25 0,0-25,0 25,0-25,0 24,0-24,0 25,0-25,0 25,0-25,25 0,0 0,0 0,-25 0,24 25,26-25,-25 0,0 0,24-25,-24 25,0 0,24 0,-24-25,0 25,0 0,-25-25,25 25,-25-24,24 24,-24-25,0 25,0 0,0-25,0 25,0 0,0 0,0-25,0 25,0 0,0 25,0-25,0 0,-24 25,24-25,0 25,-25-1,25 1,0 0,0 0,0 0,-25-1,25 1,0 0,0 0,0 0,0-1,0-24,0 25,0 0,0-25,0 25,0-25,0 25,0-25</inkml:trace>
  <inkml:trace contextRef="#ctx0" brushRef="#br0" timeOffset="89212.1027">23838 12551,'0'0,"0"-25,0 25,0 0,0 0,0 0,-25 0,25 0,-25 0,25 0,0 25,-25-25,25 25,0 0,0 0,0-1,0 1,0 0,0 0,0 0,25-1,-25 1,25 0,-25 0,25 0,-25-1,24-24,-24 25,25 0,-25-25,0 0,0 25,0-25,0 0,0 25,0-25,0 0,0 0,-25 0,1 0,-1 0,0 0,0 0,0-25</inkml:trace>
  <inkml:trace contextRef="#ctx0" brushRef="#br0" timeOffset="89376.112">23664 12477,'50'-25,"-26"0,1 25,25-25,-25 25,24-24,-24 24,25 0,-1-25,1 25,0 0,-1 0,1-25,-1 25,-24 0,25 0,-25 0,24 0,-24 0,0 0,0 0,-25 0,24 0</inkml:trace>
  <inkml:trace contextRef="#ctx0" brushRef="#br0" timeOffset="89692.1301">22994 13146,'-25'25,"-24"0,24-25,0 25,0-25,25 0,0 25,0-25,0 0,0 0,25 0,-25 0,25 0,25 0,-1-25,1 25,0 0,24 0,0 0,26 0,-1 0,0 0,0 0,0 0,1 0,24 0,-50 0,25 0,1 0,-26 25,-24-25,24 0,-49 0,24 0,-24 0,-25 0,0 0,0 0,0 0,0 0,-25 0</inkml:trace>
  <inkml:trace contextRef="#ctx0" brushRef="#br0" timeOffset="91845.2533">24607 12154,'-25'-25,"0"1,0-1,0 0,-24 0,24 0,-25 25,26-24,-26-1,0 0,1 0,-1 25,-24-25,24 25,-24 0,-1 0,26 0,-26 0,1 0,-1 25,1-25,0 25,-1 0,1 0,-1-1,1 26,0-25,-1 24,1 1,-1 0,26-1,-26 1,1 0,24 24,1-24,24-1,0 1,0-1,0 1,25 0,0-1,0 1,25-25,0 24,0-24,0 25,24-26,1 1,-25 0,24 0,26 0,-26-1,1-24,-1 25,1 0,25-25,-26 0,26 0,-26 0,26 0,-26 0,26 0,-26 0,26-25,-1 25,-24-25,24 25,0-24,-24-1,24 0,1 25,-25-25,24-24,-24 24,24 0,-24-25,-1 1,1 24,-1-25,-24-24,25 24,-25 1,-25-26,24 26,-24-26,0 26,-24-26,-1 26,0-26,-25 26,1-26,-26 26,1-1,-25-24,0 24,-1 0</inkml:trace>
  <inkml:trace contextRef="#ctx0" brushRef="#br0" timeOffset="94248.3907">5383 2679,'25'0,"0"0,-1 0,1 0,25 0,-25 0,24 0,1 0,24 25,1-25,-1 0,0 0,1-25,24 25,0 0,1 0,-1 0,0-25,0 25,25 0,-25 0,1 0,24 0,-25 0</inkml:trace>
  <inkml:trace contextRef="#ctx0" brushRef="#br0" timeOffset="95360.4543">16024 2778,'0'0,"-25"0,25 0,0 0,0 0,0-25,0 25,0 0,0 0,0 0,0 0,0 0,0 0,0 0,0 0,0 0,0 0,0 0,25 0,0 0,0 0,0 0,-1 0,26 0,0 0,-1 0,26 0,-26 0,26 0,24 0,-25 0,26 0,-1-24,0 24,0 0,0 0,1 0,24 0,-25 0,0 0,25 0,-25 0,25 0,-24 0,-1 0,0 0,-25 0,1 0,24 0,-49 24,24-24,-24 0,-1 0,1 0,-25 0,24 0,-24 0,-25 0,25 0,-25 0,0 0,0 0,0 0,0 0,0 0,0 0,-25 0,25 0</inkml:trace>
  <inkml:trace contextRef="#ctx0" brushRef="#br0" timeOffset="95780.4784">17215 2778,'-25'0,"0"0,0 0,25 0,-24 0,24 0,0 0,24 0,1 0,-25 0,25 0,25 0,-26 0,26 0,24 0,-24 25,24-25,1 0,24 0,-24 0,24 0,0 0,0 0,0 0,1 0,-1 0,0 0,0 0,0-25,1 25,-26 0,1 0,24-25,-25 25,-24 0,24-24,-24 24,-1 0,1-25,-25 25,24 0,-49 0,25 0,0-25,-25 25,0 0,0 0,0 0,0 0,0 0,0 0,0 0,0 0,0 0,0 0,0 0,0 0,0 0,0 0,0 0,0 0,0 0,0 0,0 0,0 0,0 0,0 0,0 0,0 0,0 0,0 0,0 0,0 0,0 0</inkml:trace>
  <inkml:trace contextRef="#ctx0" brushRef="#br0" timeOffset="96768.5349">19571 1513,'0'-25,"0"0,-25 1,25-26,-24 25,-1-24,0 24,0 0,0-25,1 26,-1-1,-25 0,25 0,1 0,-26 25,25-24,-24 24,-1-25,0 25,1 0,-1-25,1 25,-26 0,25 0,-24 25,0-25,-1 0,26 25,-26-25,1 24,-1 1,1 0,0 0,-1 0,-24-1,25 26,-1 0,1-26,-1 26,26 24,-26-24,26 24,-1-24,0 25,1-1,24-24,-25 24,26 0,-1 1,25-26,-25 26,25-26,0 26,0-26,0 26,0-26,0 1,25-25,0 24,-1 1,26-25,-25 25,24-26,-24 1,25 0,24 25,-24-26,-1 1,26 0,-1-25,1 25,-1 0,1-25,-1 24,25-24,0 0,-24 0,24 0,0 0,0-24,1 24,-1 0,0-25,25 25,-25-25,1 25,-1-25,0 0,0 1,0-1,-24 0,24 0,-24 0,-1-24,-24-1,24 25,-24-24,-1-1,-24-24,25 24,-26-24,-24-1,0 1,0-1,0 1,-24 24,-26-24,25 0,-49-1,24 1,-24-1,-25 1,-1-1,-24 26,0-26,-25 26,1 24,-1-25,0 26,-25-1,1 0,-1 25,25-25,-24 25,24 0</inkml:trace>
  <inkml:trace contextRef="#ctx0" brushRef="#br0" timeOffset="99440.6877">23267 12328,'0'0,"0"0,25-25,-25 25,0-25,25 25,-25 0,0-24,25 24,-25-25,0 25,0 0,0-25,0 25,0 0,24 0,-24 0,0-25,0 25,0 0,0 0,0 0,0 0,0 0,0 25,-24-25,24 0,-25 0,25 25,-25-25,25 0,-25 25,0-1,-24 1,24-25,0 25,0 0,1 0,-1-25,25 24,-25 1,0-25,25 25,0-25,0 25,0-25,0 25,0-25,25 0,-25 24,25-24,-25 25,25-25,-1 0,1 25,0-25,0 0,0 0,24 0,-24 0,0 0,24 0,-24 0,0 0,0-25,0 25,-1 0,1 0,0-25,-25 25,25 0,-25 0,25-24,-25 24,0 0,0 0,0-25,0 25,0-25,0 25,-25-25,25 25,-25 0,25-25,0 25,0 0,0 0,0-24,0 24,0 0,-25 0,25 24,0-24,0 25,0-25,0 25,-25 0,25 0,0 24,0-24,0 0,0 24,0-24,0 25,0-25,0-1,0 1,0 0,0 0,0 0,0-1,0-24,0 25,0-25,0 25,0-25</inkml:trace>
  <inkml:trace contextRef="#ctx0" brushRef="#br0" timeOffset="99851.7112">24458 12154,'0'0,"0"0,0-25,0 25,0 0,0 0,0 0,0 0,0 0,0 0,0 0,0 25,0-25,0 0,0 25,0-25,0 0,0 25,0-25,0 25,0-25,0 0,0 25,25-25,-25 0,24 24,-24-24,25 0,-25 0,25 0,0 0,-25 0,25 0,-1-24,-24 24,25 0,0-25,-25 25,0 0,25-25,-25 25,0-25,0 25,0-25,0 25,-25 0,0 0,25 0,-25 0,1 0,-1 0</inkml:trace>
  <inkml:trace contextRef="#ctx0" brushRef="#br0" timeOffset="101387.7991">22424 14784,'0'-25,"-25"0,25-25,0 26,0-1,0 0,0 0,0 25,0-25,0 25,0-24,0 24,0 0,0 0,0 0,0 0,0 0,0 0,0 24,0-24,0 25,0 0,0 25,0-26,-25 26,25 24,0 1,-25-1,25 1,-24 24,24-25,-25 50,0-24,25-1,-25 0,0 0,25 0,-24 1,24-1,-25 0,25 0,-25-24,25-1,0 1,0-1,0 0,0-24,0 24,0-24,0-25,0 24,0-24,0 25,0-25,0-1,-25-24,25 25,0-25,0 25,0-25</inkml:trace>
  <inkml:trace contextRef="#ctx0" brushRef="#br0" timeOffset="101780.8216">21010 15701,'-25'0,"0"0,25-24,0 24,0 0,0 0,0 0,0 0,0 0,25 0,0 0,0 0,24 0,-24 0,25 0,-1 24,1-24,24 0,-24 0,24 0,1 0,-1 0,25 25,-24-25,24 0,0 0,1 0,-1 0,0 0,0 0,0 0,25 0,-24 0,-1 25,-25-25,25 0,-24 0,24 0,-49 0,24 0,-24 0,-1 0,1 0,-25 0,0 0,-1 0,-24 0,25 0,-25 0,0 0,0 0,0 0,-25 0,25 0</inkml:trace>
  <inkml:trace contextRef="#ctx0" brushRef="#br0" timeOffset="102282.8503">22101 16793,'0'0,"0"0,0 0,0 0,0 25,0-25,25 24,-25-24,25 25,-25 0,25 0,-25 0,25-1,-1 26,-24-25,25 0,-25-1,0 1,25 0,-25-25,0 25,25-25,-25 25</inkml:trace>
  <inkml:trace contextRef="#ctx0" brushRef="#br0" timeOffset="102497.8626">22523 16694,'0'-25,"0"25,0-25,0 25,0 0,0 0,0 0,0 0,-25 25,25-25,-25 25,25-1,-24 1,-1 0,25 25,-25-26,0 1,0 0,1 25,-1-26,25 1,-25 0,0 0,25-25,-25 25,25-1,-24-24</inkml:trace>
  <inkml:trace contextRef="#ctx0" brushRef="#br0" timeOffset="102948.8884">22870 16942,'25'0,"-25"0,0 0,0 0,0 0,0 0,0 0,0 0,0 0,-25 0,25 0,-25 0,25 24,-24-24,-1 0,0 25,25-25,-25 0,0 25,1-25,-1 0,25 25,-25-25,25 0,-25 0,25 0,0 0,0 0,0 0,0 25,0-25,0 0,0 0,0 0,0 0,25 0,-25 24,25-24,-25 0,25 0,-1 0,-24 0,25 0,0 25,0-25,0 0,-1 0,-24 25,25-25,0 0,0 25,-25-25,25 25,-25-25,0 24,24-24,-24 25,0-25,0 25,-24-25,24 25,-25-25,0 0,0 25,0-25,-24 0,24 0,-25 0,26 0,-26 0,25 0,-24-25,-1 25,25 0,-24-25</inkml:trace>
  <inkml:trace contextRef="#ctx0" brushRef="#br0" timeOffset="104135.9563">22151 17090,'0'0,"25"0,-25 0,0 0,0 0,25 0,-25 0,0 0,0 0,0 0,0 0,0 0,0 0,0 25,0-25,0 0,24 0,-24 0</inkml:trace>
  <inkml:trace contextRef="#ctx0" brushRef="#br0" timeOffset="104615.9837">22349 17562,'0'0,"0"0,0 0,0 0,0 0,0 0,0 0,0 0,0 0,0 0,0 0,-24 0,24 0,0 0,-25 0,25 0,-25 25,0-25,0 0,1 0,-1 0,0 0,0 0,0 24,-24-24,24 0,-25 0,25 0,-24 0,24 0,-25 0,1 0,-1 0,25 0,-24-24,24 24,-25 0,26 0,-26 0,25 0,0 0,1-25,24 25,-25 0,25 0,-25 0,25 0,0 0,0 0,0 0,0 0,0 0,0 0,0 0,0 0,0 0,0 0,0 0,0 0,0 0</inkml:trace>
  <inkml:trace contextRef="#ctx0" brushRef="#br0" timeOffset="104936.002">21432 17388,'0'0,"0"0,0 0,0-25,0 25,0 0,0 0,0 0,0 0,0 0,0 0,0 0,0 0,0 0,0 0,-25 0,25 25,0-25,-25 25,25-25,-25 25,25-25,-25 24,1 1,24-25,-25 25,0 0,25 0,-25-25,25 25,-25-1,25 1,0-25,0 25,0-25,0 25,0 0,25-25,-25 24,25-24,-25 0,25 25,0-25,-1 0,1 0,0 25,0-25,0 0</inkml:trace>
  <inkml:trace contextRef="#ctx0" brushRef="#br0" timeOffset="105829.0531">22275 15776,'0'0,"0"-25,0 25,25 0,-25 0,0 0,0 0,0 0,0 0,0 0,0 0,0 0,-25 0,25 0,0 0,-25 25,0-25,25 25,-24-1,-26 1,25 0,-24 25,-1-26,0 26,1 0,-26-1,1 1,-25-1,24 1,-24 24,25-24,-26 25,1-1,0-24,0 24,0-24,24-1,-24 1,24-1,26 1,-26-25,26 0,-1-1,25 1,1 0,-1-25,0 25,25-25,0 0,0 25,0-25,0 0,0 0,25 0,-25-25,25 25,-25 0,24 0,-24-25,25 25,-25-25,0 0,25 25</inkml:trace>
  <inkml:trace contextRef="#ctx0" brushRef="#br0" timeOffset="106119.0697">20539 16545,'0'0,"0"0,0-25,0 25,0 0,0 0,0 0,0 0,0 0,0 0,0 0,0 0,0 25,0-25,0 25,-25-1,25 1,0 0,-25 25,0-26,0 26,25-25,-24 24,-1-24,0 25,25-25,-25-1,0 1,25 0,0 0,0-25,0 25,25-25,-25 0,25 24,0-24,0 0,-1 0,26 0,0 0,-1-24,1 24,-1 0,26 0,-26 0,1 0,25 0,-26 0</inkml:trace>
  <inkml:trace contextRef="#ctx0" brushRef="#br0" timeOffset="106980.1189">22151 16173,'0'0,"0"0,0 0,0 0,-25 0,25 24,0-24,-25 0,25 0,-24 0,-1 0,25 25,-25-25,0 0,0 0,0 0,25 0,-49 0,24 0,0 0,25 0,-25 0,1 0,-1 0,25-25,-25 25,25 0,-25 0,25 0,0-24,0 24,0 0,0 0,0 0,0 0,0-25,0 25</inkml:trace>
  <inkml:trace contextRef="#ctx0" brushRef="#br0" timeOffset="107248.1343">21779 16123,'0'0,"0"0,0 0,0 0,0 0,0 0,0 0,0 0,0 0,0 0,0 0,0 0,0 0,0 0,0 25,0-25,0 0,0 0,0 25,0-25,-25 24,25 1,-25-25,25 25,0 0,-25 0,25-25,0 24,0 1,0 0,0-25,25 25,-25 0,0-25,25 25,0-25,0 0,-25 24</inkml:trace>
  <inkml:trace contextRef="#ctx0" brushRef="#br0" timeOffset="109224.2473">18653 16842,'0'0,"-24"0,24-24,-25 24,0 0,0 0,0 0,1 0,-1 24,0-24,0 25,0 0,1-25,-1 25,25 0,-25-1,25 1,0 0,0-25,0 25,0 0,25-1,-25-24,25 25,-1 0,-24-25,25 25,0 0,0-25,0 24,-1 1,1-25,0 25,0 0,-25-25,25 25,-25-1,0-24,24 25,-24-25,0 25,0-25,-24 0,24 25,0-25,-25 0,0 0,25 0,-25 25,0-25,1 0,-1 0,0 0,0 0,0 0,1-25</inkml:trace>
  <inkml:trace contextRef="#ctx0" brushRef="#br0" timeOffset="109412.258">18877 17115,'25'25,"-25"-25,24 0,-24 0,25 0,0-25,-25 25,25 0,-25 0,25 0,-1 0,-24 0,25 0,0 0,0 0,-25 0,25 0</inkml:trace>
  <inkml:trace contextRef="#ctx0" brushRef="#br0" timeOffset="109892.2855">19373 17041,'0'0,"0"0,0 0,0 0,0 0,0 0,0 0,-25 0,25 0,0 0,-25 25,25-25,-25 24,25 1,0-25,-24 25,24 0,0 0,0-1,0 1,0 0,24 0,-24-25,0 25,25-1,0-24,-25 25,25-25,0 0,-1 25,1-25,-25 0,25 0,0 0,0-25,-1 25,1 0,0-25,0 25,-25-24,25 24,-1-25,-24 25,0-25,25 0,-25 25,0-25,0 25,0 0,0-24,-25 24,25 0,0 0,-24 0,24 0,0 0,-25 0,25 24,0-24,-25 25,25-25,0 25,0-25,0 25,0-25,0 25,25-1,-25-24,25 25,-25-25,24 0,1 0,0 25,0-25,0 0,-1-25,26 25,-25 0,25-25,-26 25,26-24,-25-1,24 25,-24-25,0 0,0 0,0 1,-25-26,0 25,0 0,-25 1,0-1,0 0,-24 0,-1 0</inkml:trace>
  <inkml:trace contextRef="#ctx0" brushRef="#br0" timeOffset="111595.3829">17835 14015,'25'24,"-25"1,25-25,-25 25,24 0,1-25,-25 25,25-1,0 1,0 0,-1 0,1 0,0-1,0 1,0 0,-1 0,-24 0</inkml:trace>
  <inkml:trace contextRef="#ctx0" brushRef="#br0" timeOffset="111763.3925">18157 14163,'-24'-24,"24"24,-25-25,25 25,0 0,-25 0,25 0,-25 0,0 25,25-1,-24 1,-1 0,0 0,0 0,0 24,1-24</inkml:trace>
  <inkml:trace contextRef="#ctx0" brushRef="#br0" timeOffset="113187.474">24830 8954,'0'0,"0"0,0-24,0 24,0-25,25 25,-1 0,1 0,0-25,0 25,0 0,24 0,-24 0,0 0,0 0,-1 0,-24 25,25-25,-25 0,0 25,0-25,0 24,0 1,0 0,-25 0,1 25,-1-26,0 26,0-25,-24 24,-1 1,25 0,-24-1,24 1,-25-1,25 1,1-25,24 24,-25-24,25 0,0 25,0-26,0 26,0-25,0 0,25-1,-1 1,1 25,0-25,0-1,24 1,-24 0,25 0,-25-25,24 25,1 0,-25-25,24 24,-24-24,0 25,-25-25,25 0,-25 0,0 0,0 0,0 0,0 0,0 0,0 0,0 0,-25 0,0 25,0-25,0 0,1 25,-1 0,-25-25,25 24,-24 1,24 0,0 0,0 0,1-1,-1 1,25 25,0-25,0 24,0-24,0 25,0 24,25-24,-1-1,1 26,25-1,-25 0,24-24,-24 24,25 1,-1-1,1 1,0-1,-26-24,26 24,-25-24,24 24,-24-24,-25-1,25 26,-25-26,0 1,0 0,-25 24,0-24,-24-1,-1-24,1 25,-1-1,-25 1,1 0</inkml:trace>
  <inkml:trace contextRef="#ctx0" brushRef="#br0" timeOffset="115897.629">19522 12750,'0'24,"24"-24,-24 25,0-25,0 0,0 25,25 0,-25 0,25-1,-25 1,25 0,0 25,-25-26,24 1,1 25,0-25,0-1,0 1,-1 25,1-25,25 0,-25-1,0 1,-1 0,26 0,-25-25,0 25,-1-1,1-24</inkml:trace>
  <inkml:trace contextRef="#ctx0" brushRef="#br0" timeOffset="116268.6502">19819 12849,'-25'-25,"1"0,-1 0,25 1,-25 24,0-25,25 0,-25 25,25-25,-24 25,-1 0,25 0,-25 0,25 0,-25 25,0-25,1 25,24 0,-25-25,0 24,0 1,0 0,1 0,-1 0,25-25,-25 24,0 1,25-25,-25 25,25-25,0 25,0-25,-24 0,24 0,0 0,0 0,0 0,0 0,0 0,0 0,24-25,1 25,-25-25,25 25,0-25,0 1,-1-1,1 0,0 0,0 0,0 1,-1-1,26 0,-50 25,25-25,0 25,-1-25,1 25,0 0,0 25,0-25,-1 25,1 0,0 0,25 24,-25-24,24 25,-24-26</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22:33.950"/>
    </inkml:context>
    <inkml:brush xml:id="br0">
      <inkml:brushProperty name="width" value="0.05292" units="cm"/>
      <inkml:brushProperty name="height" value="0.05292" units="cm"/>
      <inkml:brushProperty name="color" value="#FF0000"/>
    </inkml:brush>
  </inkml:definitions>
  <inkml:trace contextRef="#ctx0" brushRef="#br0">18827 2629,'0'0,"-25"0,25 0,0 0,0 0,0 0,0 0,0 0,0 0,25 0,-25 0,25 0,-25 0,25 25,0-25,-1 0,1 0,25 0,-1 0,1 0,0 0,-1 0,26 0,-26 0,26 0,-1 0,-24 0,24-25,0 25,-24 0,24 0,1 0,-25 0,-1 0,26 0,-26 0,-24 0,25-25,-26 25,1 0,0 0,0 0,-25 0,0 0,0 0,0 0,0 0,0 0,0 0,0 0,0 0,0 0,0 0</inkml:trace>
  <inkml:trace contextRef="#ctx0" brushRef="#br0" timeOffset="817.0467">21456 3944,'50'0,"0"0,-1 25,1-25,-1 0,1 0,0 0,24 0,-24 0,-1 0,26-25,-26 25,1 0,0 0,-1 0,1 0,-1 0,1 0,0 0,-26 0,26 0,-25 0,0 0,-1 0,-24 0,25 0,-25 0,0 0,0 0,0 0,0 0,0 0,0 0,0 0,0 0,0 0,-25 0</inkml:trace>
  <inkml:trace contextRef="#ctx0" brushRef="#br0" timeOffset="3096.1771">13048 6300,'24'25,"1"-25,0 0,25 0,-26 0,26 25,0-25,24 0,-24 0,24 0,-24 0,24 0,1 0,24 0,-25 0,25 0,-24 0,24-25,0 25,0 0,1 0,-1 0,0-25,0 25,1 0,-26 0,25-24,-24 24,-1 0,0 0,1 0,-26-25,1 25,0 0,-26 0,26 0,-50 0,25 0,-25 0,0 0,0 0,0 0</inkml:trace>
  <inkml:trace contextRef="#ctx0" brushRef="#br0" timeOffset="3480.199">12973 6325,'-25'0,"1"0,-1 0,0 0,25 0,0 0,0 0,0 0,25 0,0 0,-1 0,1 0,25 25,-1-25,1 0,24 0,1 0,-1 0,25 0,1 0,-1 0,0 0,0 0,25 0,-24 0,24 0,-25 0,25 0,0 0,-25 0,25 0,-25 0,25 0,-24 0,-1 0,0 0,0 0,-24 0,24 0,-25 0,1 0,-26 0,26 0,-26 0,1 0,-25 25,0-25,-1 0,1 0,0 0,-25 0,0 0,0 0,0 0,0 0,0 0,0 0,0 0,0-25,0 25</inkml:trace>
  <inkml:trace contextRef="#ctx0" brushRef="#br0" timeOffset="5320.3043">12899 5011,'0'0,"0"-25,0 25,0 0,0 0,-25 0,25 0,0 0,-25 0,25 0,-25 0,25 25,-24-25,-1 24,0 1,0 0,-24 25,24-26,0 26,-25 0,26 24,-26-24,25 24,0 0,0 1,1-1,24-24,0 24,0 1,0-26,24 1,-24 0,25-1,25 1,-25-1,24-24,1 25,0-25,-1-1,26 1,-26 0,26 0,-1 0,0-25</inkml:trace>
  <inkml:trace contextRef="#ctx0" brushRef="#br0" timeOffset="6004.3434">16520 5135,'25'0,"-25"0,25 24,0-24,-1 0,-24 25,50 0,-25 0,0 0,0-1,24 1,-24 25,0-1,0 1,-1 24,-24-24,0 24,0 1,-24-1,24 1,-50-1,25 1,-24 24,-1-25,-25 1,1-1,0 0</inkml:trace>
  <inkml:trace contextRef="#ctx0" brushRef="#br0" timeOffset="7332.4194">6772 3795,'-25'0,"0"0,25 25,-24-25,24 0,-25 0,25 0,0 0,0 0,0 0,0 0,0 0,0 0,0 0,0 25,0-25,25 0,-25 25,0-25,24 24,-24-24,25 0,-25 25,25-25,-25 0,25 0,-25 25,25-25,-25 0,24 0,1 0,0 0,0 0,-25-25,25 25,24 0,-24-25,0 1,0 24,-1-25,1 0,25 0,-25 0,0 25,24-24,-24-1,0 0,0 25,-1-25,1 25,25 0,-25 0,-1-25,1 25,0 0,0 0,0 0,-1 25,1-25,0 0,0 25,0-25,-1 25,1-25,0 0,0 25,24-25,-24 0,0 0,25 24</inkml:trace>
  <inkml:trace contextRef="#ctx0" brushRef="#br0" timeOffset="7800.4461">10468 3820,'25'0,"0"25,-1-25,1 0,25 0,-25 25,24-25,1 0,24 0,-24 0,24 0,1 0</inkml:trace>
  <inkml:trace contextRef="#ctx0" brushRef="#br0" timeOffset="9334.5339">6251 4167,'0'0,"0"0,0 0,25 0,-25 0,25-25,24 25,-24 0,25 0,-1-24,26 24,-1 0,-24-25,24 25,25 0,-24 0,24-25,-25 25,26 0,-1 0,0 0,-24-25,24 25,-25 0,25 0,-24 0,-1 0</inkml:trace>
  <inkml:trace contextRef="#ctx0" brushRef="#br0" timeOffset="9893.5658">10369 3894,'74'-24,"25"24,-24 0,24 0,-25 0,1 0,24-25,-25 25,1 0,-26 0,26 0,-26 0,1 0,0 0,-1 0,-24 0,0 0,0 0,0 25</inkml:trace>
  <inkml:trace contextRef="#ctx0" brushRef="#br0" timeOffset="10854.6208">11634 8136,'0'0,"-25"25,0-25,25 0,-25 0,25 0,0 0,0 0,0-25,0 25,0 0,25 0,-25 0,25 0,0 0,0 0,24 0,-24 0,25 0,-1 0,-24 0,25 0,-1 0,-24-25,0 25,24 0,-24 0,0 0,0 0,-25 0</inkml:trace>
  <inkml:trace contextRef="#ctx0" brushRef="#br0" timeOffset="11516.6587">12750 7764,'0'0,"0"0,0 0,0 0,0 0,0 0,0 0,0 0,0 0,-25 0,25 0,-25 0,25 0,-24 0,24 0,-25 25,25-25,-25 0,0 0,25 0,-25 0,25 0,-24 0,24 0,-25 0,25 0,-25-25,25 25,0 0,0 0,0-25,0 25,0 0,0-25,0 25,0 0,0-25,0 25,25-24,-25 24,25 0,-1-25,1 25,0 0,-25-25,25 25,24 0,-24 0,0 0,0 0,0 0,-1 0,-24 25,25-25,0 25,0-25,0 24,-25 1,24 0,-24 0,25 24,-25-24,0 0,0 25,0-1,-25-24,1 25,24-1,-50-24,25 25,0-25,1 24,-26-24,25 0,0 0,-24-1,24 1,0 0,0-25,1 25,-1-25,0 0,25 0,-25 0,25 0,-25-25,25 25,0-25,0 25,0-25,0 1,0-1,0 0,0 0,25 0,-25 25,25-24,0 24,-25-25,25 25,-1 0,1 0,0 0,0 25,0-25,-1 24,1-24,0 25,0-25,0 25,-1 0,1-25,0 25,0-25,0 24,-25-24,24 0,1 25,0-25,-25 0,25 0</inkml:trace>
  <inkml:trace contextRef="#ctx0" brushRef="#br0" timeOffset="11887.6799">13246 7665,'0'0,"0"0,0 0,0 0,0 0,0 0,0 0,25 0,-25 0,25 0,-1-25,1 25,25 0,-25 0,24 0,-24 0,25 0,-1-25,-24 25,0 0,25 0,-26 0,1 0,-25 0,25 0,0 0,-25 0,0 0,0 0,0 25,0-25,0 25,0-25,0 24,0 1,0 25,0-25,-25-1,25 26,0 0,0-1,-25-24,25 25,0-1,0 1,0-25,0 24,0-24,0 0,0 0,0 0,0-1,0-24,0 25,0 0,0-25,0 25,0-25,0 0,0 0</inkml:trace>
  <inkml:trace contextRef="#ctx0" brushRef="#br0" timeOffset="12056.6896">13569 8086,'0'0,"0"0,0 0,0-24,0 24,24 0,-24 0,25 0,0 0,0-25,0 25,-1 0,1 0,25-25,-25 25,24 0,1-25</inkml:trace>
  <inkml:trace contextRef="#ctx0" brushRef="#br0" timeOffset="12399.7092">14486 7764,'0'0,"0"-25,0 25,0 0,-25 0,25 0,-24 0,-1 0,25 0,-25 25,0-25,0 25,1-25,-1 24,0 1,25 0,-25 25,0-26,25 1,-24 25,24-25,0 0,0 24,0-24,0 0,0 0,24-1,-24 1,25 0,-25 0,25-25,0 25,0-25,-1 24,1-24,0 0,0 0,0 0,24 0,-24 0,0 0,0 0,0-24,-1 24,1 0,0-25,0 0,0 25,-1-25,1 0,-25 1,25-26,-25 25,0-24,0 24,0-25,0 0,0 1,-25 24,25-25,-25 26,1-1,-26 0,25 25,-24 0,24 0,-25 0</inkml:trace>
  <inkml:trace contextRef="#ctx0" brushRef="#br0" timeOffset="15347.8778">12254 5035,'-25'0,"25"0,0 25,-25-25,25 0,0 0,0 0,25 0,-25 0,25 0,0 0,-1 0,1 0,25 25,-1-25,1 0,0 0,-1 0,1 0,24 0,1 0,-26-25,26 25,-1 0,-24 0,24 0,1 0,-26 0,26-25,-26 25,1 0,-25 0,24 0,-24 0,0 0,0 0,-25 0,0 0,0-24</inkml:trace>
  <inkml:trace contextRef="#ctx0" brushRef="#br0" timeOffset="16031.9169">15181 5035,'-25'0,"0"0,0 0,25 0,-24 0,24 0,0 0,0 0,0 0,0 0,0 0,24 25,1-25,0 0,0 0,24 0,1 0,0 0,-1 0,26 0,-1 0,0 0,1 0,-1 0,26 0,-1 0,0 0,0 0,0 0,1 0,-1 0,0 0,0 0,25 0,-24 0,-1 25,0-25,-25 0,26 0,-26 0,0 0,-24 0,24 0,-24 0,0 0,-26 0,26 0,-25 0,0 0,-25 0,25 0,-25 0,0 0,0 0,0 0,0 0,0 0,0 0,0 0,0 0,0 0,0 0</inkml:trace>
  <inkml:trace contextRef="#ctx0" brushRef="#br0" timeOffset="16852.9639">11931 9128,'-24'0,"-1"0,25 0,-25 0,25 0,0 0,0 0,0 0,0 0,25 0,-25 0,25 0,-1 0,1 0,0 0,25-25,-1 25,-24 0,25 0,-1 0,1-24,-25 24,24 0,1 0,-25 0,-1 0,1 0,0 0</inkml:trace>
  <inkml:trace contextRef="#ctx0" brushRef="#br0" timeOffset="17084.9772">12055 8855,'0'0,"-24"0,24 0,0 0,0 0,0 0,0 0,0 0,0 0,0 25,0-25,0 25,0 0,0-1,0 1,0 0,0 0,0 0,0 24,0-24,0 0,0 0,0 0,24 24,-24-24,0 0,0 0,0-1,0 1,0-25,25 25</inkml:trace>
  <inkml:trace contextRef="#ctx0" brushRef="#br0" timeOffset="17748.0151">13668 8781,'0'0,"0"0,0 0,0 0,0 0,0 0,0 0,0 0,0 0,0 0,-25 25,25-25,-25 24,25-24,-25 25,1 0,-1 0,0 0,0-1,0 26,0-25,25 0,-24 0,-1-1,25 1,0-25,0 25,0 0,0-25,0 25,25-25,-25 24,24-24,1 0,0 0,0 0,0 0,24 0,-24 0,25-24,-25 24,-1 0,26-25,-25 25,0-25,-1 25,1 0,0-25,0 25,-25-25,25 25,-25-24,0 24,0-25,0 0,0 25,-25-25,25 25,-25 0,25-25,0 25,-25 0,25 0,0 0,0 0,-25 0,25 25,0-25,0 25,0 0,-24 0,24-1,0 1,0 0,0 25,0-26,0 26,0-25,0 24,24-24,-24 0,0 25,25-26,-25 1,0 0,25 0,-25 0,0-25,25 24,-25-24,0 25,0-25,0 0</inkml:trace>
  <inkml:trace contextRef="#ctx0" brushRef="#br0" timeOffset="18353.0497">14734 8806,'25'0,"-25"-25,25 25,-25 0,0 0,0 0,0 0,0-25,-25 25,25 0,-25 0,1 25,-1-25,0 0,0 0,0 0,-24 25,24-25,0 0,0 0,0 0,1 24,-1-24,0 0,25 0,-25 0,25 0,0 0,0 0,-25 0,25 0,0 0,0 0,0 0,0 0,0 25,0-25,0 25,0-25,0 25,0 0,-24-25,24 24,0 1,0 0,0 0,0-25,0 25,0 0,0-25,0 24,0 1,0-25,0 0,0 25,0-25,0 0,0 0,0 25,24-25,-24 0,0 0,0 0,0-25,25 25,-25 0,0 0,25 0,-25-25,25 25,-25 0,25-25,-1 25,1 0,0 0,0-24,0 24,0 0,-1 0,1 0,25 24,-25-24,-1 0,26 25,-25 0,0-25,24 25,-24 0,0-1,0 1,-25 0,24 0,-24 0,0-1,0 1,0-25,0 25,-24 0,-1 0,0-25,0 24,0-24,-24 0,-1 25,25-25,-24 0,-1 0,1 0,-1 0,0 0,1 0,-1 0,0 0</inkml:trace>
  <inkml:trace contextRef="#ctx0" brushRef="#br0" timeOffset="18893.0806">11807 10046,'-49'0,"24"25,0-25,25 0,-25 0,25 0,0 0,0 0,0-25,0 25,0 0,0 0,0 0,25 0,25 0,-25 0,24-25,1 25,-1 0,26 0,-1 0,1-25,-1 25,25 0,0 0,1-25,-1 25,25 0,0 0,25-24,-25 24,25 0,-1 0,1-25,25 25,-25 0,0 0,24 0,-24-25,0 25,0 0,0 0,-1 0,-24 0,25 0,-50 0,25 0,-24 0,-1 0,-25 0,1 0,-1 0,-24 0,-1 0,-24 0,0 0,0 0,-25 0,0 0,0 0,-25 0</inkml:trace>
  <inkml:trace contextRef="#ctx0" brushRef="#br0" timeOffset="22808.3045">15280 10492,'25'0,"-25"-24,0 24,0 0,0 0,0 0,0-25,0 25,0 0,-25 0,0 0,25 0,-25 0,1 0,-1 0,-25 0,25 0,1 0,-1 0,-25 0,25 0,1 0,-1 0,-25 0,25 0,1 0,24 0,-25 0,0 0,25 0,0 0,0 0,0 0,0 0,0 0,0 0,0 0,0 0,0 0,0 0,0 25,0-25,0 0,0 24,25 1,-25-25,0 25,0 0,25 0,-25-25,0 24,0 1,24 0,-24 0,0-25,0 25,0-1,0-24,0 25,0-25,0 0,25 25,-25-25,0 0,0 0,0 0,0 0,0 0,0 0,0 0,25 0,-25 0,0 0,0 0,0 0,25-25,-25 25,25 0,-25 0,24 0,-24 0,25-25,0 25,0 0,-25 0,25 0,-1 0,1 0,0 25,0-25,0 0,-1 25,1-25,0 25,0 0,0-1,-25-24,24 25,-24 0,0 25,0-26,0 1,0 0,0 0,0 0,0-1,-24-24,-1 25,0 0,0-25,0 25,1-25,-1 25,-25-25,25 0,-24 0,24 0,-25 0,26 0,-1 0,-25 0,25 0,1-25,-1 25,0-25</inkml:trace>
  <inkml:trace contextRef="#ctx0" brushRef="#br0" timeOffset="24124.3798">14263 10864,'25'0,"-25"0,0 0,0 0,0 0,0 0,0 0,0 0,0 0,0 0,0 25,-25-25,25 0,-25 25,25-25,-25 0,1 25,-1-25,0 25,0-25,0 0,1 24,-1-24,0 0,0 0,0 0,1 0,-1-24,25 24,-25 0,25-25,0 25,-25-25,25 0,0 0,0 1,0-1,0 0,0 25,0-25,0 0,0 1,25-1,0 25,-25-25,25 25,-1 0,-24-25,25 25,0 0,0 0,0 0,-1 0,1 0,0 25,0-25,0 25,-25 0,24-1,1 1,-25 0,25 0,-25 0,0-1,0 26,0-25,-25 24,0-24,1 25,-1-1,0-24,0 25,-24-25,24 24,-25-24,25 0,-24 25,24-26,-25 1,26-25,-26 25,25 0,0-25,1 0,-1 0,0 0,0 0,0-25,25 25,-24-25,24 25,0-25,0 1,0-1,0 25,0-25,24 0,1 25,0-25,-25 25,25 0,0 0,-1 0,26 0,-25 25,0-25,-1 25,1-25,25 25,-25 0,-1-1,1-24,0 25,25-25,-50 25,24 0,1-25,-25 0,25 25</inkml:trace>
  <inkml:trace contextRef="#ctx0" brushRef="#br0" timeOffset="24456.3988">12874 10641,'0'0,"0"0,0-25,0 25,0-24,0 24,0 0,0 0,0 0,0 0,0 0,0 24,25-24,-25 25,25 0,-25 0,24 24,-24 1,25 0,-25-1,25 1,-25-1,25 26,-25-26,0 1,25 0,-25-25,0 24,0-24,24 25</inkml:trace>
  <inkml:trace contextRef="#ctx0" brushRef="#br0" timeOffset="25076.4343">11907 11237,'-50'24,"25"-24,0 0,25 0,-24 0,-1 0,25 0,-25 0,25 0,0 0,0 0,0 0,25 0,0 0,-25 0,24 0,1 0,25 0,-25 0,24 0,-24 0,25-24,-26 24,26 0,0 0,-26-25,1 25</inkml:trace>
  <inkml:trace contextRef="#ctx0" brushRef="#br0" timeOffset="25580.4631">11286 12229,'-49'25,"-1"-1,25-24,1 0,-26 25,50-25,-25 0,0 0,25 25,0-25,0 0,0 0,25 0,0 0,0 0,0 0,24 0,1 0,-1 0,26-25,-1 25,1 0,24-25,0 25,0-24,25 24,0-25,25 0,-25 25,25-25,0 25,25-25,-26 0,26 25,0-24,-26 24,26 0,0-25,-1 25,-24-25,25 25,-25 0,0-25,-1 25,-24 0,25-25,-50 25,25 0,-24 0,-26-24,0 24,1 0,-26 0,-24-25,0 25,0 0,0 0,-25 0,0 0,0-25,-25 25,0 0,25 0,-25 0,0 0</inkml:trace>
  <inkml:trace contextRef="#ctx0" brushRef="#br0" timeOffset="27600.5786">15478 10244,'0'0,"0"25,0-25,0 0,0 0,0 0,0 0,0 0,0 25,0-25,0 0,0 25,0-25,25 0,-25 25,0-25,25 0,-25 0,25 0,-25 0,25 0,-25 0,24 0,-24 0,25 0,0 0,-25 0,25-25,0 25,-25 0,25-25,-25 25,0-25,0 25,0 0,0-25,0 25,0 0,-25 0,25-24,-25 24,0 0,-25 0</inkml:trace>
  <inkml:trace contextRef="#ctx0" brushRef="#br0" timeOffset="31785.818">19571 8582,'0'0,"0"0,0 0,0-24,0 24,0 0,0 0,0 24,0-24,25 0,-25 25,0-25,0 25,0-25,0 25,0-25,25 25,-25-1,0 1,0-25,25 25,-25 0,0 0,24 24,-24-24,0 0,0 0,25 24,-25-24,0 0,0 25,0-26,0 1,0 25,0-25,25 24,-25-24,0 25,0-1,0-24,0 25,0-26,0 26,0-25,0 24,0-24,0 0,25 25,-25-26,0 1,0 25,0-25,0-1,0 1,0 0,0 0,0 24,25-24,-25 0,0 0,0 0,0 0,0-1,24 1,-24 0,0 0,0 0,0-1,0 1,0 0,0 0,25 0,-25-1,0 1,0 25,0-25,0-1,0 1,0 0,0 0,0 0,0-1,0 1,0 0,0 0,0 0,0 24,0-24,0 0,0 0,0-1,0 26,0-25,0 0,0-1,0 26,-25-25,25 0,0-1,0 26,0-25,0 0,0 0,0 24,0-24,0 0,0 24,0-24,0 0,0 25,0-26,0 26,0-25,0 24,0-24,0 25,0-25,0 24,0 1,0-25,0 24,0 1,0-25,0 24,-24-24,24 25,0-26,0 26,0-25,0 25,0-26,0 26,0-25,0 0,0 24,0-24,0 25,0-26,0 26,0-25,0 24,-25 1,25-25,0 24,0-24,0 25,0-25,0 24,0-24,0 0,-25 24,25-24,0 25,0-25,0-1,0 26,0-25,0 0,0 24,0-24,0 0,0 0,0 0,0 24,-25-24,25 0,0 0,0-25,0 24,0 1,0 0,0 0,0 0,0-25,0 24,-25-24,25 25,0-25,0 25,0-25,0 0,0 0,0 25,-24-25,24 0</inkml:trace>
  <inkml:trace contextRef="#ctx0" brushRef="#br0" timeOffset="32645.8672">17264 10889,'0'0,"-24"0,-1 0,25 0,0 0,0 0,-25 0,25 0,0 0,0 0,0 0,0 0,0 0,0 0,0 0,25 0,-25 0,25 0,-1 0,-24 25,25-25,0 0,25 0,-26 0,1 0,25 0,-1 0,1 0,0 0,-1 0,26 0,-26 0,26 25,-26-25,26 0,-1 0,25 0,-24 0,-1 0,25 0,-24 25,24-25,0 0,0 0,1 0,-1 24,0-24,0 0,1 0,-1 25,0-25,0 0,0 0,1 25,-1-25,0 0,0 0,-24 25,24-25,0 0,0 0,1 25,-1-25,-25 0,25 0,-24 24,24-24,-24 0,24 0,-25 0,1 25,-1-25,0 0,-24 0,24 0,1 0,-26 0,26 0,-26 0,1-25,24 25,-24 0,0 0,-1 0,1 0,0-24,-1 24,1 0,-1 0,1 0,-25 0,24-25,-24 25,0 0,0 0,0 0,-1 0,1 0,-25 0,0 0,0-25,0 25</inkml:trace>
  <inkml:trace contextRef="#ctx0" brushRef="#br0" timeOffset="33370.9087">19670 8632,'0'0,"-24"0,-1 0,0 0,0 0,0 0,1 25,-1 0,-25-1,25-24,1 25,-26 25,25-25,0-1,1 1,-1 0,0 0,0-25,25 25,-25-25,25 24,0-24,0 0,0 0,0 0,0 0,0 0,0-24,0 24,25 0,-25-25,25 0,-25 0,25 0,0 1,-1-1,1 0,0-25,25 26,-26-1,26 0,-25 0,0 0,24 1,-24 24,0-25,0 25,-1 0,1 25,0-25,0 24,0 1,-1-25,-24 25,25 0,0 0,-25-1,25 1,0 0,-25 0,25 0,-1-1,-24-24,25 25</inkml:trace>
  <inkml:trace contextRef="#ctx0" brushRef="#br0" timeOffset="33869.9372">20464 8285,'0'0,"0"0,0-25,0 25,0 0,0 0,0 25,0-25,0 25,0-1,0-24,0 25,0 0,0 25,0-26,0 1,0 0,0 0,0 0,0-1,0 1,0-25,0 25,0-25,0 25,0-25,0 0,0 0,0 0,0-25,0 25,0-25,0 0,0 1,0-1,0 0,0 0,0-24,0 24,25-25,-25 25,0-24,25 24,-25 0,0-24,0 49,25-25,-25 0,0 25,0 0,24 25,-24-25,0 25,25-1,-25 1,0 0,25 0,-25 0,0 24,25-24,-25 0,25 0,-25-1,24 1,-24 0,25-25,0 25,0-25,0 25,-1-25,1 0,0 0,25-25,-25 25,-1-25,1 0,25 25,-25-49,-1 24,1 0,0 0,-25-24,25-1,-25 0,0 1,0-1,0 1,-25-1,25 0,-25 1,0 24,1 0,-1 0,0 0,0 25</inkml:trace>
  <inkml:trace contextRef="#ctx0" brushRef="#br0" timeOffset="34801.9905">12700 11881,'0'0,"0"-24,0 24,0 0,0 0,25-25,0 25,-25 0,25-25,0 25,24 0,-24-25,25 25,-1 0,1-25,24 25,1 0,-1-24,0 24,26 0,-1-25,0 25,0 0,1-25,24 25,0 0,0-25,0 25,0-25,0 25,0-24,-25 24,25-25,0 25,-25 0,0-25,-24 25,-1 0,1-25,-26 25,-24 0,25 0,-50 0,24 0,-24 0</inkml:trace>
  <inkml:trace contextRef="#ctx0" brushRef="#br0" timeOffset="35123.0089">13221 11881,'-49'25,"-1"0,0-25,26 0,-26 25,50-25,-25 0,25 0,0 25,0-25,25 0,0 0,0 0,-1 0,26 0,0 0,24 0,-24-25,24 25,0 0,26-25,-26 0,25 25,1-25,-1 1,0 24,25-25,-25 0,0 0,1 0,-1 1,0 24,0-25,-24 0,24 25,-25-25,-24 25,24-25,-24 25,-25 0,24 0,-24-24,0 24,-25 0,25 0,-25 0,0 0,0 0</inkml:trace>
  <inkml:trace contextRef="#ctx0" brushRef="#br0" timeOffset="38933.2268">12502 11807,'50'0,"-1"0,-24 0,49-25,-24 25,0-25,24 25,-24-24,24 24,0 0,-24-25</inkml:trace>
  <inkml:trace contextRef="#ctx0" brushRef="#br0" timeOffset="40936.3414">18852 8186,'0'-25,"0"25,0 0,0 0,-25 0,25 0,0 0,-25 0,25 25,-25-25,1 0,-1 24,0-24,0 25,0 0,1 0,-26 0,0-1,26 1,-26 0,0 25,1-1,-1 1,1-1,-1-24,0 25,1-1,24 1,-25 0,1-26,24 26,0-25,0 0,1-1,-1-24,25 25,-25 0,25-25,0 0,0 0,0 25</inkml:trace>
  <inkml:trace contextRef="#ctx0" brushRef="#br0" timeOffset="41252.3595">17885 8409,'0'0,"0"-25,0 25,0 0,0 0,0 0,24 0,-24 0,0 0,0 0,0 0,0 0,0 25,0-25,0 25,0-25,0 24,0 1,-24 25,24-25,-25-1,25 26,-25-25,0 24,0 1,25-25,-24 24,-1-24,25 25,-25-25,0-1,25 1,0 0,0-25,0 25,0-25,0 25,0-25,25 0,-25 0,25 0,0 0,-1 0,1 0,25 0,-25 0,24 0,-24 0,25 0,-1-25</inkml:trace>
  <inkml:trace contextRef="#ctx0" brushRef="#br0" timeOffset="43795.5049">19745 9699,'0'0,"0"0,0 0,0 0,0 0,0 0,0-25,0 25,0 0,0 0,0 0,0 0,0 0,0 0,0 0,0-25,0 25,0 0,-25 0,25 0,0 0,0 0,0 0,-25 0,25 0,0 0,0 0,0 0,0 0,-25 0,25 0,0 0,0 0,0 0,-24 0,24 0,0 0,0 0,0 0,0 0,0 0,-25 0,25 0,0 0,0 0,0 0,-25 0,25 0,0 0,0 0,0 0,0 0,0 0,-25 0,25 0,0 25,0-25,-25 0,25 0,-24 0,24 0,0 0,0 0,-25 0,25 0,0 25,0-25,-25 0,25 0,0 0,-25 0,25 0,0 0,0 0,0 24,-25-24,25 0,-24 0,24 0,0 0,-25 0,25 25,0-25,0 0,-25 0,25 0,-25 0,25 0,-25 25,25-25,0 0,0 0,-24 0,24 0,0 25,-25-25,25 0,0 0,-25 0,25 0,0 25,0-25,-25 0,25 0,-25 0,25 0,0 24,0-24,-24 0,24 0,0 0,0 0,-25 25,25-25,-25 0,25 0,-25 0,25 25,0-25,-25 0,25 0,-24 25,24-25,0 0,-25 0,25 0,-25 25,25-25,0 0,0 0,0 0,0 24,-25-24,25 0,0 0,-25 0,25 0,0 25,0-25,0 0,-24 0,24 25,0-25,0 0,-25 0,25 25,0-25,0 0,-25 25,25-25,0 0,-25 0,25 25,0-25,-25 0,25 24,0-24,0 0,0 25,0-25,-25 0,25 0,0 25,0-25,0 0,-24 25,24-25,0 0,0 25,0-25,-25 0,25 24,0-24,0 0,0 0,0 25,0-25,-25 0,25 0,0 25,0-25,0 0,0 0,-25 25,25-25,0 0,0 0,0 25,0-25,0 0,0 24,0-24,-25 0,25 0,0 25,0-25,0 0,0 25,-24-25,24 0,0 0,0 25,0-25,-25 0,25 25,0-25,0 0,0 24,-25-24,25 0,0 25,0-25,0 0,0 0,-25 25,25-25,0 0,0 25,0-25,-25 0,25 25,0-25,0 0,0 24,0-24,0 0,-24 0,24 25,0-25,0 0,0 25,-25-25,25 0,0 25,0-25,0 0,0 25,0-25,-25 0,25 24,0-24,0 0,0 0,0 25,0-25,0 0,0 25,0-25,-25 0,25 25,0-25,0 25,0-25,0 0,0 24,-25-24,25 0,0 25,0-25,0 0,0 0,0 25,0-25,0 25,0-25,0 0,0 25,0-25,0 0,0 24,0-24,0 0,0 25,0-25,0 25,0-25,0 0,0 0,-24 25,24-25,0 0,0 25,0-25,0 0,0 0,0 24,0-24,0 0,0 25,0-25,0 25,0-25,-25 0,25 25,0-25,0 0,0 25,0-25,0 0,0 25,0-25,0 0,0 0,0 24,0-24,0 0,0 25,0-25,0 0,0 0,0 25,0-25,0 0,0 0,0 25,0-25,0 0,0 0,0 25,0-25,0 0,0 24,0-24,0 0,-25 25,25-25,0 0,0 25,0-25,0 0,0 0,0 25,0-25,0 0,0 0,0 25,0-25,0 0,0 0,0 24,0-24,0 0,0 25,0-25,0 0,0 25,0-25,0 0,0 25,0-25,0 25,0-25,0 24,25-24,-25 0,0 25,0-25,0 25,0-25,25 0,-25 25,0-25,0 0,0 25,0-25,0 0,0 24,0-24,24 0,-24 25,0-25,0 0,0 25,0-25,0 25,25-25,-25 25,0-25,25 0,-25 24,0-24,0 25,0-25,25 25,-25-25,0 0,0 25,25-25,-25 0,0 25,0-25,0 0,0 0,0 0,24 0,-24 0,0 0,0 0,0 0,0 0,0 0,0 0,0 0,0 0,0 0,0 0,0 0,0 0,-24 0,24 0,0 0</inkml:trace>
  <inkml:trace contextRef="#ctx0" brushRef="#br0" timeOffset="44184.5272">18108 11857,'0'0,"0"0,0 0,0 0,25 0,-25 0,0 0,0 0,0 0,0 0,0 24,0-24,24 0,-24 0,25 25,-25-25,25 0,-25 25,25-25,-25 25,25-25,-25 25,24-25,1 24,-25-24,25 25,0-25,-25 25,25-25,-1 0,-24 25,25-25,-25 0,25 0,0 0,-25 0,25 0,-25 0,24 0,1 0,-25-25,25 25,-25-25,25 25,-25-25,25 1,-25-1,24 0,-24 25,0-25,0 0,0 1,0-1,0 0,0 25,0-25,0 0,0 25,0 0,-24-24,24 24,0 0,0-25,0 25,0 0,0 0,0 0</inkml:trace>
  <inkml:trace contextRef="#ctx0" brushRef="#br0" timeOffset="45231.5871">19844 10964,'0'0,"0"0,0 0,0 0,0 0,0 0,0 0,0 0,-25 0,25 0,0 0,0 0,0 0,-25 0,25 24,-24-24,24 0,-25 25,25-25,-25 25,0 0,0 0,25-1,-24 1,-26 0,25 0,0 25,1-26,-26 26,25-25,-24 24,-1 1,0-25,1 24,-1 1,1 0,-1-1,0-24,1 25,-1-1,1 1,-26-1,25 1,1 0,-1-26,1 26,-1 0,0-1,-24-24,24 25,1-1,-26-24,26 25,-1-1,-24-24,24 25,1-1,-1 1,-24-25,24 24,0 1,1-25,-1 24,0 1,-24-25,24 24,1-24,-1 25,1-25,-1 24,0-24,1 25,-1-26,1 26,-1-25,0 25,1-26,24 26,-25-25,1 0,24 24,-25-24,1 25,24-26,0 1,-25 0,26 0,-1 0,-25-1,25 1,1 0,-1 0,0 0,25-1,-25-24,0 25,1-25,24 25,-25-25,25 25,-25-25,25 0,0 0,0 25,0-25,0 0,0 0,0 0,0 0,0 0,0 0,0 0,0 0,0 0,0 0,0 0,0-25,0 25</inkml:trace>
  <inkml:trace contextRef="#ctx0" brushRef="#br0" timeOffset="45567.6063">16347 13419,'0'0,"0"0,0 0,0 0,0 0,0-24,0 24,0 0,0 0,0 0,0 0,0 0,0 0,0 24,0-24,0 0,0 25,-25-25,25 25,-25 0,25 0,-25-1,25 26,-25-25,1 24,24-24,-25 25,0-25,0 24,25-24,-25 25,1-26,24 1,0 0,-25 0,25 0,0-1,0-24,25 25,-25 0,24-25,1 0,0 25,0-25,0 0,24 0,1 0,-1 0,26 0,-26-25,26 25,-1 0</inkml:trace>
  <inkml:trace contextRef="#ctx0" brushRef="#br0" timeOffset="53462.0578">17264 10616,'0'0,"25"0,-25-24,0 24,0 0,0-25,0 25,25 0,-25 0,0 0,0-25,0 25,0 0,0 0,0 0,0 0,0 0,0 25,0-25,-25 0,25 25,-25-25,1 24,24 1,-25 0,-25 0,25 0,1-1,-1 1,0 0,25-25,-25 25,0 0,25-1,0 1,0-25,0 25,0 0,25-25,-25 25,25-1,0-24,0 25,-1 0,1-25,25 25,-25 0,24-25,-24 24</inkml:trace>
  <inkml:trace contextRef="#ctx0" brushRef="#br0" timeOffset="54122.0956">19546 13568,'-24'-25,"24"1,0 24,0 0,0-25,-25 25,25 0,0 0,0 0,0 0,0 0,0 0,25 25,-25-25,24 24,-24 1,25 0,-25-25,25 25,-25 0,25-1,-25 1,25 0,-25-25,24 25,-24-25,25 25,-25-25,25 0,0 0,-25 0,25 0,-1-25,1 0,0 0,0 0,25 1,-26-1,1 0,0-25,0 26,0-26,-1 25,1-24,-25 24</inkml:trace>
  <inkml:trace contextRef="#ctx0" brushRef="#br0" timeOffset="55718.1869">15503 14635,'0'-25,"0"0,0 0,0 25,-25-24,25 24,-24-25,24 25,-25 0,25 0,-25 0,0 0,0 0,1 25,-1-25,0 24,0 1,0 0,-24 0,24 0,0-1,25 26,-25-25,25 0,-24-1,24 1,0 0,0 0,24 0,-24-1,25-24,0 25,0 0,0 0,-1-25,1 25,25-25,-25 24,-1-24,1 25,0-25,0 25,0-25,-1 25,-24-25,0 25,0-25,0 24,0-24,0 25,0-25,-24 25,-1-25,25 25,-25-25,0 0,0 25,1-25,-26 0,25 24,0-24,-24 0,24 0,0 0,0 0,1 0,-1 0,0 0,25 0</inkml:trace>
  <inkml:trace contextRef="#ctx0" brushRef="#br0" timeOffset="55894.1969">15727 15007,'24'0,"1"0,-25 0,25 0,-25 0,25 0,-25 0,0 0,25 0,-25 0,0-25,24 25,-24 0,25 0,-25 0,25 0</inkml:trace>
  <inkml:trace contextRef="#ctx0" brushRef="#br0" timeOffset="56398.2258">16322 14808,'0'0,"0"-24,0 24,0 0,0 0,0 0,-25 0,25 0,0 0,0 0,-25 0,25 0,-25 24,25 1,-24-25,24 25,-25 0,25 0,-25-1,25 1,-25 0,25-25,0 25,0 0,0-1,0-24,25 25,-25-25,0 25,25-25,-25 0,25 25,-1-25,-24 0,25 0,0-25,0 25,-25 0,25-25,-1 25,1-25,0 25,-25 0,25-24,0 24,-25-25,24 25,-24-25,0 25,25 0,-25-25,0 25,0 0,0 0,0 0,0 0,0 0,0 0,0 25,0-25,0 0,0 25,0-25,0 25,0-25,0 24,0-24,25 0,-25 0,0 25,25-25,-25 0,0 0,25 0,-1 0,-24-25,25 25,0 0,0-24,0 24,24-25,-24 0,0 0,0 0,0 1,-1-1,1 25,0-25,0 0,-25 0,0 1,0-1,0 0,-25 25,25-25,-25 0,-24 25,24-24,0 24,-25 0,1 0</inkml:trace>
  <inkml:trace contextRef="#ctx0" brushRef="#br0" timeOffset="56750.2459">14586 15974,'-25'25,"-25"0,25 0,0-1,1-24,24 0,0 0,0 0,0 0,24 0,1-24,0 24,25 0,-1-25,26 0,-1 0,1 0,24 1,0-1,0 0,0 0,25 0,0 1,0-1,1 0,23 0,-24 0,0 1,25-1,-25 0,0 0,0 25,0-25,0 1,-24 24,-1 0,-25-25,1 25,-1 0,-24-25,-1 25,1 0,-25 0,-1 0,1-25,-25 25,0 0,0 0,0 0,0 0,0 0,0 0,0 0,0 0,0 0</inkml:trace>
  <inkml:trace contextRef="#ctx0" brushRef="#br0" timeOffset="100187.7304">12899 10740,'25'-24,"-25"24,24 0,1-25,-25 25,25-25,0 25,0 0,-25-25,24 25,1 0,-25-25,25 25,-25 0,25 0,-25 0,0 0,0 0,0 25,0-25,0 0,-25 0,0 25,25-25,-25 25,1-25,-1 25,0-25,0 24,-24-24,24 25,0-25,0 0,0 0,1 25,-1-25,0 0,0-25,0 25,25 0,-24-25,24 25,-25-24,25 24,-25-25,25 0,0 0,0 25,0-25,0 1,0-1,0 25,0-25,25 0,-25 25,25-25,-25 25,24-24,-24 24,25 0,-25 0,25 0,0 0,-25 0,25 0,-25 0,24 24,1-24,-25 25,25 0,-25 0,25 0,0-1,-25 1,0 0,0 25,0-26,0 26,0 0,0-1,-25-24,0 25,0 24,0-24,1-1,-1 1,-25-25,1 24,24 1,-25-25,25 24,1-24,-26 0,25-25,0 25,0-25,1 0,-1 0,0 0,25 0,-25-25,0 0,25 0,0 1,0-1,0-25,0 25,0 1,25-26,0 25,0 0,24 0,-24 25,25-24,-25 24,24 0,1 0,0 24,-1-24,1 25,-25 0,24 0,1 0,-1 0,-24-1,25 26,-1-25,1 0</inkml:trace>
  <inkml:trace contextRef="#ctx0" brushRef="#br0" timeOffset="101235.7903">15330 15106,'-25'25,"0"-25,0 25,25-1,-25-24,25 25,0 0,0 0,0-25,0 25,0-1,0-24,25 25,-25-25,25 25,0-25,-25 0,25 0,-1 0,1 0,0 0,25 0,-26 0,1-25,25 25,-1-25,1 1,0-1,-1 0,1 0,24 0,-24-24,0 24,24-25,-24 26,-1-1,-24-25,25 25,-26 1,1-1,-25 25,25-25,-25 25,0-25,-25 25,0 0,1 0,-1 25,0-25,0 25,0 0,-24-1,24 1,-25 0,26 25,-1-26,0 1,0 0,0 0,25 0,0-25,0 24,0-24,0 25,25-25,0 0,25 0,-26 0,26 0,0 0,-1 0,1 0,24-25,-24 25,24 0,-24 0,-1 0,26 0,-26 0,-24 0,25 0,-25 25,0-25,-25 25</inkml:trace>
  <inkml:trace contextRef="#ctx0" brushRef="#br0" timeOffset="101947.831">16570 13866,'0'0,"-25"0,25-25,0 25,0-25,-25 25,25 0,0-25,-25 25,25 0,-24 0,24-24,-25 24,25 0,-25 0,0 24,0-24,25 0,-24 25,-1 0,0-25,25 25,-25 0,0-25,25 24,0 1,0-25,0 25,0-25,0 25,0-25,25 0,-25 0,0 25,25-25,-25 0,25 0,-25 0,25 0,-25-25,24 25,-24-25,25 25,-25-25,25 25,-25-25,25 25,-25-24,0-1,0 0,0 25,0-25,-25 0,25 25,-25-24,0 24,25-25,-24 25,-1 0,0 0,25 0,-25 0,0 0,1 25,24-1,-25-24,0 25,25 0,-25 0,25-25,0 25,0-1,0-24,0 25,0-25,25 25,-25-25,25 0,0 0,-25 0,24 0,1 0,0 0,0 0,0 0,-1-25,1 25,0 0,-25-25,25 25,-25 0,0 0,-25 0,0 0,0 0,1 0,-1 25,-25-25,25 25</inkml:trace>
  <inkml:trace contextRef="#ctx0" brushRef="#br0" timeOffset="104106.9545">16495 13692,'0'0,"25"0,-25 0,25 0,-25 0,0 0,0 0,0 0,25 0,-25 0,0 0,0 0,0 0,25 0,-25 0,0-25,24 25,-24 0,25 0,0-24,-25 24,25-25,0 25,0-25,-1 0,1 25,0-25,25 1,-26 24,-24-25,25 0,0 25,-25-25,25 25,-25 0,0-25,0 25,0 0,-25 0,25 0,-25 0,0 0,25 0,-24 0,-1 25,0-25,25 0,-25 25,0-25,25 25,0-25,0 25,0-25,0 0,0 0,0 24,0-24,25 0,-25 0,25 0,0 0,-25 0,25 0,-1-24,1 24,0-25,0 25,0 0,-1-25,26 0,-25 25,0-25,-1 1,-24 24,25-25,0 0,-25 25,0-25,0 25,0-25,0 1,0 24,0 0,-25-25,25 25,-25 0,25 0,-24 0,24 0,-25 0,25 0,0 0,-25 0,25 25,0-25,0 0,-25 0,25 24,0-24,0 0,0 0,25 0,-25 0,0 0,25 0,-25 0,25 0,-25 0,24 0,-24-24,25 24,0 0,0-25,0 25,-1-25,1 25,-25-25,25 0,0 25,0-25,-1 1,1-1,0 25,0-25,-25 0,25 0,-25 25,0-24,0-1,0 25,0-25,0 25,0 0,0 0,-25 0,25 0,0 0,-25 0,25 0,0 0,0 0,0 25,0-25,0 0,0 0,0 25,0-25,0 0,25 0,0 0,-25 24,24-24,1 0,0 0,0 0,0 0,-1 0,1-24,0 24,25 0,-25 0,24-25,-24 25,0-25,0 25,24-25,-24 0,-25 25,25-24,0 24,-25-25,0 0,0 0,0 0,0 25,0-24,0-1,-25 25,25-25,-25 0,25 25,-25 0,25 0,0-25,-25 25,25 0,0 0,0 0,0 0,0 0,0 25,0-25,25 0,-25 0,0 0,25 0,0 0,-25 25,25-25,-1 0,1-25,-25 25,25 0,0 0,0-25,24 25,-24 0,0-24,0 24,-1-25,1 25,0-25,0 0,0 25,-1-25,-24 1,0-1,0 25,25-25,-25 25,0-25,0 25,0-25,0 25,0-24,-25 24,25 0,0 0,0 0,0 0,0 0,0-25,0 25,0 0,0 0,0 0,0 0,0 0,0 0,0 0,0 0,25 0,0-25,-25 25,25 0,0-25,-1 25,1-25,0 25,0 0,0-24,-1 24,1-25,0 25,-25-25,25 0,-25 25,25-25,-25 25,0-25,0 25,0-24,0 24,0-25,0 25,0-25,-25 25,25 0,-25-25,25 25,0 0</inkml:trace>
  <inkml:trace contextRef="#ctx0" brushRef="#br0" timeOffset="105951.06">18405 11832,'0'0,"0"0,0 0,0 0,0 0,0 0,0 0,0 0,0 0,0 0,0 0,0 0,0 0,0 0,0 0,0 0,0 0,0 0,0 0,0 0,0 0,0 0,0 25,0-25,0 0,25 0,-25 0,0 24,25-24,-25 0,25 25,-25-25,0 0,25 25,-25-25,24 0,-24 25,25-25,-25 0,25 25,-25-25,25 0,-25 24,0-24,25 0,-25 0,24 25,-24-25,25 0,-25 25,25-25,-25 0,25 25,-25-25,25 0,-25 0,24 25,-24-25,25 0,-25 0,0 0,25 24,-25-24,0 0,25 0,-25 0,0 0,0 0,25 25,-25-25,0 0,25 0,-25 0,0 0,0 0,24 25,-24-25,0 0,25 0,-25 0,0 0,25 0,-25 0,0 25,25-25,-25 0,25 0,-25 0,24 0,-24 0,25 0,-25 25,25-25,-25 0,25 0,-25 0,0 0,25 0,-25 0,24 25,-24-25,25 0,-25 0,25 0,-25 0,0 0,25 0,-25 0,0 24,25-24,-25 0,24 0,-24 0,25 0,-25 0,0 0,25 0,-25 0,25 0,-25 0,25 0,-25 0,0 0,24 0,-24 0,25 0,-25 0,25 0,-25 0,0 0,25 0,-25 0,0 0,25 0,-25 0,24 0,-24 0,25 0,-25 0,25 0,-25 0,25 0,-25 0,0 0,25 0,-25 0,24 0,-24 0,25 0,-25 0,25 0,-25 0,25 0,-25 0,25 0,-25 0,24 0,1 0,-25 0,25 0,-25 0,25 0,-25 0,25 0,-25 0,25 0,-25 0,24 0,-24 0,25 0,-25 0,25-24,-25 24,25 0,0 0,-25 0,0 0,24 0,-24 0,25 0,-25 0,0 0,25 0,-25-25,25 25,-25 0,0 0,25 0,-25 0,24 0,-24 0,0 0,25 0,-25-25,25 25,-25 0,25 0,-25 0,25 0,-25 0,24 0,-24-25,0 25,25 0,-25 0,25 0,-25 0,0 0,25 0,-25 0,0 0,0-25,0 25,0 0,25 0,-25 0,0 0,0 0,0 0,0 0,0 0,24 0,-24 0,0 0,0-25,0 25,0 0,25 0,-25 0,0 0,0 0,0 0,0-24,0 24,25 0,-25 0,0 0,0 0,0 0,25 0,-25 0,0-25,0 25,0 0,0 0,0 0,0 0,25 0,-25 0,0 0,0-25,0 25,0 0,0 0,0 0,-25 0,25 0</inkml:trace>
  <inkml:trace contextRef="#ctx0" brushRef="#br0" timeOffset="106356.0832">20291 11832,'0'0,"0"0,0 25,24-25,-24 0,0 0,25 24,-25-24,25 25,-25-25,25 0,-25 25,25-25,-25 25,24-25,1 0,-25 25,25-25,0 0,-25 24,25-24,-1 0,-24 25,0-25,25 0,-25 25,0-25,25 0,-25 25,0-25,0 0,0 25,0-25,-25 0,25 24,-25-24,25 25,-24-25,24 25,-25 0,0-25,0 25,25-25,-25 25,1-25,-1 24,0 1</inkml:trace>
  <inkml:trace contextRef="#ctx0" brushRef="#br0" timeOffset="107767.1639">19894 11112,'0'0,"0"0,0-24,0 24,0 0,0-25,0 25,0 0,0 0,0 0,0-25,0 25,0 0,0 0,0 0,0 0,0 0,0 0,0 0,0 0,0 0,0 0,0 25,0-25,0 0,25 25,-25-25,24 24,1 1,0 0,-25 0,25 0,0 0,-1-1,1 26,0-25,0 0,24 24,-24-24,0 25,0-26,0 26,-1 0,1-1,0-24,0 25,0-1,-1 26,1-26,25 1,-25-1,-1 1,1 0,25-1,-25 1,24-25,1 24,-25 1,24 0,1-1,0 1,-1-1,1-24,-1 25,1-1,0 1,-1 0,-24-1,25 1,-1-25,1 24,-1 1,-24-1,25-24,-1 25,1-1,-25-24,24 25,-24 0,25-26,-1 26,-24-25,25 24,-25-24,-1 25,26-25,-25-1,0 26,0-25,-1 0,1-1,0 1,0 0,0 0,-1 0,-24-1,25 1,0 0,0 0,0-25,-25 25,24-1,1-24,0 25,-25-25,25 25,-25-25,25 25,-25-25,24 0,-24 0,25 25,-25-25,0 0,0 0,0 0,0 0,0 0,0-25,0 25,0 0</inkml:trace>
  <inkml:trace contextRef="#ctx0" brushRef="#br0" timeOffset="108212.1893">22449 13469,'0'0,"0"-25,0 25,0 0,0 0,0 0,0 0,0 0,0 0,0 0,0 0,0 0,0 0,0 25,0-25,0 25,0 0,0-1,0 1,0 0,0 0,24 0,-24-1,0 1,25 25,-25-25,25-1,-25 26,25-25,0 24,-25-24,24 0,1 25,-25-26,25 26,0-25,-25 0,25-1,-25 1,0 0,0 0,0-25,0 25,-25-25,25 24,-25-24,-25 0,26 0,-26 0,0 0,1 0,-1 0,-24 0,24 0,-24 0,24 0,-24 0,24 0,0 0</inkml:trace>
  <inkml:trace contextRef="#ctx0" brushRef="#br0" timeOffset="109897.2857">12849 10592,'0'0,"0"0,25 0,-25 0,0 0,0 0,0 0,0 0,0 0,0 0,0 0,0 0,0 0,0 0,-25 24,0-24,25 0,-24 0,24 25,-25-25,0 0,25 25,-25-25,0 0,1 0,24 0,-25 0,0 0,25 0,-25 0,25 0,-25 0,25 0,0 0,0 0,-24-25,24 25,0 0,0-25,0 25,0-24,0-1,0 25,0-25,0 25,0-25,24 25,-24-25,25 25,-25-24,25 24,0 0,-25-25,25 25,-1 0,-24 0,25 0,0 0,-25 0,25 25,-25-25,25 24,-25-24,24 25,1 0,-25 0,0 0,25-1,-25 26,0-25,25 24,-25 1,0-25,0 24,0 1,-25 24,25-24,-25 0,0-1,25 1,-24 0,-1-1,0 1,0-25,0 24,1-24,-1 25,0-26,0 1,0 0,1 0,-1-25,0 25,0-25,0 24,25-24,-25-24,1 24,24-25,-25 25,25-25,-25 0,25 0,0 1,0-26,0 25,0 0,0 1,25-1,-25 0,25 0,-1 25,1-25,0 25,0-24,0 24,0 0,-1 24,26-24,-25 25,0-25,-1 25,1 0,25-25,-25 25,-1-1,1 1,25-25,-25 25,24 0,-24-25,25 25,-1-1,1 1,-1-25,1 25</inkml:trace>
  <inkml:trace contextRef="#ctx0" brushRef="#br0" timeOffset="114520.5502">19770 14114,'0'0,"0"0,0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15205.5893">19943 14163,'0'-24,"0"24,0-25,0 0,0 25,-24-25,24 25,-25-25,25 25,-25 0,0-24,25 24,-25 0,0 24,1-24,24 0,-25 25,0-25,0 25,25-25,-25 25,1-25,24 25,-25-1,25 1,0-25,0 25,0-25,0 25,0 0,0-25,0 24,25-24,-25 25,24-25,-24 25,25-25,0 25,0-25,0 0,-1 25,1-25,0 25,0-25,0 0,0 24,-1-24,1 25,0-25,0 25,0-25,-25 0,24 25,-24-25,0 25,0-25,0 24,0-24,-24 25,24-25,-25 25,0-25,0 0,0 25,1-25,-1 0,0 25,0-25,0 0,0 0,1 0,-1 0,25 0,-25-25,0 25,0 0,1 0,24-25,-25 25,0 0,25 0,0-25</inkml:trace>
  <inkml:trace contextRef="#ctx0" brushRef="#br0" timeOffset="116145.6431">23044 10740,'0'0,"0"-24,0 24,0 0,-25 0,25 0,0 0,0 0,0 0,-25 24,25-24,-25 25,25 0,0 0,-24 0,24-1,0 26,0-25,0 0,0-1,0 1,0 0,24-25,-24 25,0 0,25-25,-25 24,25-24,-25 0,25 0,0 0,-25 0,25 0,-25 0,24 0,-24 0,25 0,-25 0,25-24,-25 24,0 0,25 0,-25-25,0 25,0 0,0 0,0 0,0 0,0 25,0-25,0 24,0-24,0 25,0-25,0 25,0 0,0 0,0-25,0 25,25-1,-25-24,24 0,-24 25,25-25,0 0,0 0,0 0,-1 0,1 0,25-25,-25 25,-1-24,26 24,-25-25,0 0,-1 0,1 0,0 0,-25 1,25-26,-25 25,0-24,-25 24,0-25,25 1,-49 24,24 0,-25-25,-24 26,24 24</inkml:trace>
  <inkml:trace contextRef="#ctx0" brushRef="#br0" timeOffset="120977.9195">23838 10914,'0'-25,"0"25,-25 0,25-25,0 25,-25-24,25 24,-25 0,25-25,-25 25,25 0,-24 0,-1-25,0 25,0 0,0 0,1 0,-1 0,0 0,-25 0,26 0,-1 0,-25 0,25 0,1 0,-1 0,-25 0,25 0,25 0,-24 0,24 0,-25 0,25 0,0 0,0 0,0 0,0 0,0 0,0 0,0 0,0 0,0 0,0 0,0 0,0 0,0 0,0 0,0 25,25-25,-25 0,0 25,0-25,24 24,-24-24,0 25,0 0,25 25,-25-26,0 1,0 25,0-1,0 1,0-25,-25 25,25-1,-24 1,24-1,-25 1,25 0,-25-1,25-24,-25 25,25-26,0 26,0-25,0 0,0-1,0 1,0 0,25 0,-25-25,25 0,0 25,-1-25,1 0,0 0,25 0,-26-25,26 25,0 0,-1-25,-24 25,25 0,-1-25,1 0,-1 25,1-24,0 24,-26 0,1-25,25 25</inkml:trace>
  <inkml:trace contextRef="#ctx0" brushRef="#br0" timeOffset="121189.9316">23416 11435,'0'0,"0"0,0 0,0 0,25-25,-25 25,25 0,-1 0,1 0,0-25,0 25,0 0,-1 0,26 0,-25 0,24 0,-24 0,0 0</inkml:trace>
  <inkml:trace contextRef="#ctx0" brushRef="#br0" timeOffset="121793.9662">24036 10914,'0'0,"0"0,0 0,0 0,0-25,0 25,-25 0,25 0,-25 0,25 0,-24 0,-1-25,25 25,-25 0,0 0,-24 0,24 0,0 0,-25 0,26 0,-1 0,-25-24,25 24,1 0,-1 0,0 0,0 0,0 0,1 0,-1 0,25 0,0 0,0 0,0 0,0 0,0 0,0 0,0 0,0 0,0 0,0 0,0 0,0 0,0 0,0 0,0 0,0 0,0 0,0 24,0-24,0 25,0-25,0 25,0-25,-25 25,25 0,0-1,-25 1,25 25,0-25,-25 24,25 1,-24-25,24 24,-25 1,0 0,25-1,-25 1,0-1,1-24,-1 25,25-1,-25-24,25 25,-25-25,25 24,0-24,0 0,0 0,0-25,0 24,0-24,0 25,0-25,0 25,0-25,25 0,-25 0,25 0,-25 0,25-25,-1 25,1 0,0 0,25-25,-26 25,26 0,-25-24,24 24,-24 0,25 0,-25-25,24 25,-24 0,0 0,0-25,-1 25,1-25</inkml:trace>
  <inkml:trace contextRef="#ctx0" brushRef="#br0" timeOffset="121965.976">23292 11485,'-25'0,"25"-25,0 25,0 0,25 0,0 0,0 0,-1 0,1-25,0 25,25 0,-26 0,26 0,0 0,-1 25,-24-25</inkml:trace>
  <inkml:trace contextRef="#ctx0" brushRef="#br0" timeOffset="123165.0446">2109 14684,'0'0,"0"0,0 0,0 0,-25 0,25 0,0 0,0 25,0-25,0 25,0 0,0 0,0-1,0 1,0 0,0 0,0 0,25-1,-25 1,0 0,25 0,-25-25,24 25,1-25,-25 24,25-24,0 0,0 0,-1 0,26 0,-25 0,24-24,1-1,0 0,24 0,0-24,1-1,-1 0,25 1,-24-1,49-24,-25 24,25-24,-25-1,25 26,0-26,-24 1,24 24,-25 1,0-1,-24 0,24 26,-25-1,1 0,-26 0,1 0,-1 25,1-24,-25 24,0 0,-1-25,1 25,-25 0,0 0,0 0,0 0,0 0</inkml:trace>
  <inkml:trace contextRef="#ctx0" brushRef="#br0" timeOffset="126339.2262">23416 14635,'0'-25,"0"25,0-25,0 25,0-25,-25 25,25-24,-25 24,1 0,24 0,-25 0,0 0,0 0,0 24,-24-24,24 25,0 0,0-25,1 25,-1 0,0-1,25 1,-25-25,25 25,0 0,0 0,25-25,-25 24,25 1,0-25,-1 25,1 0,0-25,0 25,0-1,-1 1,1-25,0 25,0-25,0 25,-25 0,24-25,1 24,-25-24,0 25,0-25,0 25,0-25,0 0,0 25,-25-25,25 0,-24 25,-1-25,0 0,0 0,0 0,-24 0,24 24,0-24,-24 0,24-24,0 24</inkml:trace>
  <inkml:trace contextRef="#ctx0" brushRef="#br0" timeOffset="126522.2366">23689 14908,'0'0,"0"24,0-24,0 0,25-24,-25 24,24 0,-24 0,25 0,0 0,0 0,0 0,-1 0,26 0</inkml:trace>
  <inkml:trace contextRef="#ctx0" brushRef="#br0" timeOffset="126933.2601">24656 14660,'25'0,"-25"0,25 0,-25-25,25 25,-25 0,0 0,0 0,0 0,0 0,0 0,0 0,-25 0,25 0,-25 0,0 0,0 0,1 0,-1 0,0 0,0 0,0 0,1 0,-1 0,0 0,0 0,25 0,-25 0,25 0,0 0,0 0,0 0,0 0,0 0,0 0,0 0,0 0,0 0,0 0,0 25,0-25,0 0,0 24,0 1,0 0,0 0,-24 0,24-1,0 1,0 25,-25-25,25-1,0 26,0-25,0 0,0-1,0 26,0-25,0 0,0-25,0 24,0 1,0 0,25-25,-25 25,24-25,1 0,0 25,0-25,0 0,-1 0,1 0,25 0,-25 0,24-25,-24 25,0 0,24-25</inkml:trace>
  <inkml:trace contextRef="#ctx0" brushRef="#br0" timeOffset="127069.2679">24259 14982,'-24'0,"-1"0,25-25,0 25,0 0,25 0,-1 0,1 0,25 0,-1 0,1 0,0 0,24 0,-24 0</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29:24.477"/>
    </inkml:context>
    <inkml:brush xml:id="br0">
      <inkml:brushProperty name="width" value="0.05292" units="cm"/>
      <inkml:brushProperty name="height" value="0.05292" units="cm"/>
      <inkml:brushProperty name="color" value="#FF0000"/>
    </inkml:brush>
  </inkml:definitions>
  <inkml:trace contextRef="#ctx0" brushRef="#br0">17116 16073,'0'0,"0"0,0 0,0 25,0-25,0 0,0 0,0 0,0 0,0 0,0 25,0-25,0 0,0 0,0 0,0 0,0 0,0 0,0 0,0 25,0-25,0 0,0 0,0 0,0 0,0 0,24 0,-24 0,0-25,0 25,0 0,25 0,-25 0,0 0,0-25,0 25,25 0,-25 0,0-25,0 25,0 0,0 0,0-24,0 24,0 0,0 0,0 0,0-25,0 25,0 0,-25 0,25 0,0 0,0 0,0 0,0 0,-25 0,25 0,0 0,0 25,0-25,-24 0,24 0,0 0,0 0,0 24,0-24,0 0,0 0,0 0,0 0,0 25,0-25,0 0,0 0,0 0,0 0,0 0,24 0,-24 0,0 0,0 0,25 0,-25 0,0 0,0 0,25 0,-25 0,0 0,0-25,25 25,-25 0,0 0,0 0,0 0,0 0,0 0,0 0,0-24,0 24,0 0,0 0,0 0,0 0,0 0,-25 0,25 0,0 0,0 0,-25 0,25 0,0 0,0 24,0-24,-25 0,25 0,0 0,0 0,0 25,0-25,0 0,0 0,0 25,0-25,0 0,0 0,25 0,-25 0,0 0,0 25,25-25,-25 0,0 0,25 0,-25 0,25 0,-25-25,0 25,0 0,24 0,-24 0,0 0,0-25,0 25,0 0,0 0,0 0,0-25,0 25,0 0,-24 0,24 0,0 0,-25 0,25 0,0 0</inkml:trace>
  <inkml:trace contextRef="#ctx0" brushRef="#br0" timeOffset="951.0544">16495 15553,'0'0,"0"-25,0 25,0 0,0 0,0 0,0 0,0 0,0 25,0-25,0 0,-24 24,24-24,0 25,0-25,0 25,0 0,0-25,-25 25,25-25,0 24,0-24,0 0,0 0,0 25,-25-25,25 0,0 0,0 0,0 0,0 0,0-25,0 25,0 0,0-24,0 24,0-25,0 0,0 0,0 0,25 25,-25-24,0-1,0 0,25 0,-25 0,0 1,24-1,-24 0,25 25,-25-25,25 25,-25-25,25 25,-25 0,0 0,25 0,-25 0,24 25,-24-25,25 25,-25-25,0 25,25 0,-25-1,25 1,-25 0,25 0,-25 0,0-1,25 1,-25 0,24 0,-24-25,0 25,25-1,-25-24</inkml:trace>
  <inkml:trace contextRef="#ctx0" brushRef="#br0" timeOffset="1120.0641">16520 15627,'0'0,"0"0,0 0,25 0,-25 0,0 0,25 0,0 0,-1 0,-24-25,25 25,0 0</inkml:trace>
  <inkml:trace contextRef="#ctx0" brushRef="#br0" timeOffset="1329.076">17016 15577,'0'0,"0"0,0 0,0 0,0 25,0-25,0 25,-24-25,24 25,0-25,0 25,0-1,0 1,0-25,0 25,0 0,0-25,0 25,0-25,0 0,0 24,24-24</inkml:trace>
  <inkml:trace contextRef="#ctx0" brushRef="#br0" timeOffset="1925.1101">17240 15503,'24'-25,"-24"25,0 0,0 0,0 0,0 0,0 25,0-25,0 0,0 25,0-25,0 25,0-1,0-24,0 25,0-25,0 25,0 0,0-25,0 0,0 25,0-25,0 0,0 0,0 0,0 0,0 0,0 0,0 0,0 0,0-25,0 25,0 0,0-25,0 0,-24 25,24-25,0 1,0-1,0 0,0 0,0-24,0 24,0 0,0-25,0 25,0 1,24-1,-24 0,25 0,-25 0,25 25,0-24,0 24,-1-25,1 25,-25 0,25 0,0 0,-25 0,25 0,-1 25,-24-25,0 24,25-24,-25 25,0-25,0 25,0 0,-25-25,25 25,-24-1,24-24,-25 25,0-25,25 25,-25-25,0 25,25-25,-24 0,24 25,0-25,0 0,0 0,0 0,0 0,0 0,0 0,0 0,0 0,0 0,0 0,24 0,-24 0,25 0,-25 0,25 0,0 0,0 0,-25 25,24-25,1 0,0 24,-25-24,25 25,-25-25,0 0,0 25,0-25,0 25,0-25,0 0,-25 25,0-25,0 0,1 0,-1 24,0-24,-25 0,26 0,-26 25</inkml:trace>
  <inkml:trace contextRef="#ctx0" brushRef="#br0" timeOffset="4184.2393">13196 3944,'-24'0,"-1"0,0 0,25 0,-25 0,25-25,-25 25,25 0,0 0,0 0,0 0,0 0,0 0,0 0,0 0,25 0,-25 0,25 0,25 0,-26 0,26 0,0 0,-1 0,1 0,24 0,-24 0,24 0,1 0,-1 0,1 0,-1 0,25 0,-24 0,-1 0,25 0,-24 0,-1 0</inkml:trace>
  <inkml:trace contextRef="#ctx0" brushRef="#br0" timeOffset="4947.283">18455 4043,'0'0,"0"0,0 0,25 0,-25 0,25 0,-1 0,1 0,25 0,-25 0,24 0,1 0,-1 0,26 0,-25 0,24 0,0 0,1 0</inkml:trace>
  <inkml:trace contextRef="#ctx0" brushRef="#br0" timeOffset="6635.3795">5929 5110,'0'0,"0"0,0 0,0 0,0 0,0 0,0 0,0 0,0 0,24 0,1 0,0 0,0 0,0 0,24 0,1 0,0 0,24 0,-24 0,24 0,0 0,1 0,24 0,-25-25,26 25,-26 0,25 0,-24 0,24-25,-25 25,26 0,-26 0,0-25,26 25,-26 0,-24 0,24-24,0 24,-24 0,0 0,-1 0,-24 0,0 0,0 0,-1 0,1 0,-25 0,0 0,0 0,0 0,0 0,0 0,0 0,0 0,0 0,0 0</inkml:trace>
  <inkml:trace contextRef="#ctx0" brushRef="#br0" timeOffset="9053.5178">17190 16173,'0'0,"0"0,0 0,0 0,0 0,0 0,0 0,0 0,0 0,0 0,0 0,0 0,0 0,0 0,0 0,0 0,0 0,0 0,0 0,0 0,0 0,0 0,25 0,-25 0,0 0,0 0,0 0,25 0,-25 0,0 0,0 0,0 0,0 0,0 0,0 0,24 0,-24 0,0 0,0 0,25 0,-25 0,0 0,0 0,0 0,25 0,-25 0,0 0,25 0,-25 0,0 0,25 0,-25 0,0 0,24 0,-24 0,0 0,25 0,-25 0,0 0,25 0,-25 0,25 0,-25 0,0 0,25 0,-25 0,24 0,-24 0,25 0,-25 0,25 0,0 0,-25 0,25 0,-1 0,1 0,-25 0,25 0,0 0,0 0,0 0,-1 0,1 0,0 0,0 0,0 0,-25 0,24 0,1 0,0 0,0 0,0 0,-25 0,24 0,1 0,-25 0,25 0,-25 0,25 0,0 0,-25 0,24 0,-24 0,25 0,0 0,0 0,-25 0,25 0,-1 0,1 0,0 0,-25 0,25 0,0 0,-1 0,1 0,0 0,0 0,0 0,-1 0,1 0,0 0,0 0,-25 0,25 0,-1 0,1 0,0 0,0 0,0 0,-1 0,1 0,0 0,-25 0,25 0,0 0,0 0,-1 0,-24 0,25 0,0 0,-25 0,25 0,0 0,-1 0,1 0,0-25,-25 25,25 0,0 0,-1 0,1 0,0 0,0 0,0 0,-1 0,1 0,0 0,0 0,0 0,-1 0,1 0,0 0,0 0,0 0,-1 0,26 0,-25 0,0 0,-1 0,1 0,0 0,0 0,0 0,-1 0,1 0,0 0,25 0,-25 0,-1 0,26-25,-25 25,0 0,24 0,-24 0,0 0,0 0,24 0,-24 0,0 0,0 0,24 0,-24-25,0 25,0 0,-1 0,1 0,-25 0,25 0,0 0,0 0,-1-25,-24 25,25 0,0 0,0 0,-25 0,25 0,-25 0,24 0,1 0,-25 0,0-24,25 24,-25 0,25 0,-25 0,0 0,0 0,0 0,0 0,0 0,0 0,0 0,0 0,0 0,0 0,0 0,0 0,0 0,0 0,0 0</inkml:trace>
  <inkml:trace contextRef="#ctx0" brushRef="#br0" timeOffset="9385.5368">20613 15875,'-25'0,"25"0,0 0,0 25,0-25,0 0,0 0,0 0,0 25,25-25,-25 0,0 0,25 24,-25-24,0 0,25 25,-1-25,-24 0,25 25,0-25,0 0,0 25,-1-25,1 0,0 25,0-25,0 24,0-24,-1 0,1 25,-25-25,25 25,0-25,-25 25,0-25,0 0,0 25,0-25,-25 24,0-24,0 25,1-25,-1 25,0-25,0 25,-25-25</inkml:trace>
  <inkml:trace contextRef="#ctx0" brushRef="#br0" timeOffset="9901.5663">19075 15577,'-25'0,"25"0,0 0,0 0,0-24,0 24,0 0,0 0,0 0,0 0,0 0,0 24,0-24,0 25,0 0,0 0,0 0,0-1,25 1,-25 0,0 0,0-25,0 25,0-1,0-24,25 25,-25-25,0 25,0-25,0 0,0 0</inkml:trace>
  <inkml:trace contextRef="#ctx0" brushRef="#br0" timeOffset="10262.587">19249 15503,'0'0,"25"-25,-25 25,24 0,-24 0,25-25,0 25,0 0,0 0,-1 0,1 0,0 0,0 25,-25-25,25 0,-1 25,-24-25,0 25,25-25,-25 25,0-1,0-24,0 25,-25-25,25 25,-24 0,24-25,-25 25,0-1,25-24,-25 25,25 0,-25-25,25 25,-24-25,24 0,0 25,0-25,0 0,0 0,0 0,0 0,0 0,0 0,24 0,-24 0,25 0,-25 0,25 0,-25 0,25 0,0 0,-1 0,1 0,0 0,0 0,0 0,-1-25,1 25,25 0,-25-25</inkml:trace>
  <inkml:trace contextRef="#ctx0" brushRef="#br0" timeOffset="10989.6286">20638 15329,'0'0,"0"-25,0 25,0-24,0 24,0-25,0 25,0 0,0 0,0 0,0 0,0 0,0 0,0 0,0 0,0 25,0-1,0-24,0 25,0 0,0-25,0 25,0 0,0 0,0-25,0 24,0-24,0 0,0 25,0-25,0 0,0 0,0 0,0 0,0 0,0 0,0-25,0 25,0 0,0-24,0-1,0 25,0-25,0 0,0 0,0-24,25 24,-25 0,0-25,24 26,-24-1,25 0,-25 0,25 0,-25 1,25 24,-25 0,25 0,-1 0,-24 0,25 0,-25 24,25 1,-25 0,25 0,0 24,-25-24,25 0,-25 25,0-26,24 1,-24 0,0 0,25 0,-25 0,0-1,0 1,0-25,0 25,0-25,25 0,-25 0,0 25</inkml:trace>
  <inkml:trace contextRef="#ctx0" brushRef="#br0" timeOffset="11138.6371">20811 15354,'-24'0,"24"0,-25 0,25 0,0 0,0-25,0 25,0 0,0 0,0 0,25 0,-25 0,24 0,1 0,0 0,0-25,0 25</inkml:trace>
  <inkml:trace contextRef="#ctx0" brushRef="#br0" timeOffset="16019.9163">21828 8657,'-24'0,"-1"-25,0 25,0 0,0 0,25-25,-24 25,-1 0,25 0,-25 0,25 0,0 0,-25 0,25 0,0 0,0 0,0 0,0 0,0 0,0 0,0 0,0 0,0 25,25-25,-25 0,25 25,0-25,-25 0,49 0,-24 25,0-25,24 0,1 0,-25 0,24 24,26-24,-25 0,-1 0,26 0,-1 0,-24 0,24 0,0 0,1 25,24-25,-25 0,1 0,24 0,-25 0,1 0,-1 0,1 0,-1 0,-24 25,24-25,-24 0,24 0,-24 0,-1 0,1 0,0 0,-1 0,-24 0,0 0,0 0,-1 0,1 0,0 0,-25 0,0 0,0 0,0 0,0 0,0 0,0 0,0 0,0 0,-25 0</inkml:trace>
  <inkml:trace contextRef="#ctx0" brushRef="#br0" timeOffset="16502.9439">22796 7913,'0'0,"0"0,0 0,0-25,0 25,0 0,0 0,0 0,0 0,0 0,0 0,0 0,0 0,0 25,0-25,0 24,0-24,0 25,0 0,25 0,-25 25,0-26,0 26,0-25,0 24,0 1,0 0,0 24,0 0,0-24,0 24,-25 1,25-1,-25 1,25-1,-25 0,25 1,-25-1,25 1,0-26,-24 1,24 0,0-1,0 1,0-1,0 1,0-25,0 0,0 24,0-24,0-25,0 25,0 0,0-25,0 24,0-24,0 25,0-25,0 0,0 0</inkml:trace>
  <inkml:trace contextRef="#ctx0" brushRef="#br0" timeOffset="17220.985">23590 8483,'0'0,"0"0,0 0,0 0,0 0,0 0,0 0,0 0,0 0,0 0,0 0,0 0,0 0,0 0,0 0,0 0,0 0,0 0,0 25,0-25,0 0,0 25,24-25,-24 25,25-25,-25 24,25-24,-25 25,25-25,-25 25,25 0,-1-25,-24 25,25-25,0 24,0-24,-25 25,25-25,-25 25,24-25,1 25,-25-25,0 0,0 25,0-25,0 24,0-24,0 0,0 25,-25-25,25 25,-24 0,-1-25,0 25,0-25,0 24,-24 1,24-25,0 25,0-25,1 25,-1-25,0 25,0 0</inkml:trace>
  <inkml:trace contextRef="#ctx0" brushRef="#br0" timeOffset="21603.2356">24235 8930,'0'0,"0"0,0 0,0 0,0-25,24 25,-24 0,25-25,-25 25,0-25,25 25,-25-25,25 1,-25 24,0-25,25 0,-25 0,24 0,-24 1,25-1,-25 0,25-25,0 26,-25-26,0 25,25-24,-25-1,0 25,0-24,24-1,-24 0,0 26,0-26,0 25,0-24,0 24,0 0,0 0,-24 0,24 25,0-25,0 1,-25 24,25 0,0-25,0 25,0 0,0 0,0 0,0 0,0 0,-25 0,25 0,0 0,0 0,0 0,0 0,0 0,0 0,0 0,0 0,0 0,0 0,0 0,0 0,0 0,0 0,0 0,0 0,0 0,0 0,0 0,0 0,0 0,0 0,0 0,0 0,0 0,0 0,0 0,0 0,0-25,0 25,0 0,0 0,0-25,0 25,0 0,0-25,0 25,0 0,0 0,0-24,0 24,0 0,0 0,0 0,0 0,0 0,0-25,0 25,0 0,0 0,0 0,0 0,0 0,0 0,0 25,0-25,-25 0,25 24,-25-24,25 25,-24-25,24 25,-25-25,0 25,0 0,25-25,-25 24,1-24,24 25,-25-25,25 0,0 0,0 25,-25-25,25 0,0 0,0 0,0 0,0 0,0 0,0 0,0-25,0 25,25 0,-25-25,25 1,-25 24,24-25,-24 0,25 0,0 25,0-25,0 1,-25-1,24 25,1 0,0-25,0 25,0 0,-1 0,-24 0,25 0,0 25,-25-25,25 25,0-1,-1-24,-24 25,25 0,0 0,0 24,0-24,-1 0</inkml:trace>
  <inkml:trace contextRef="#ctx0" brushRef="#br0" timeOffset="29405.6819">23366 8731,'0'0,"0"0,0 0,0 0,0 0,0 0,0 0,0 0,0 0,0 0,0 0,0 0,0 0,0 0,0 0,0 0,0 0,0 0,0 0,0 0,0 0,0 0,0 0,0 0,0 0,0 0,0-25,0 25,0 0,0 0,0 0,0 0,0 0,0 0,0 0,0 0,0 0,0 0,0 0,0 0,0-24,25 24,-25 0,0 0,0 0,0 0,0 0,0 0,0 0,0 0,0 0,0 0,0 0,0 0,0-25,0 25,0 0,0 0,0 0,0-25,0 25,0 0,0 0,0 0,0-25,0 25,0 0,0 0,0 0,0-25,0 25,0 0,0 0,0 0,0-24,0 24,0 0,0 0,0 0,0-25,0 25,0 0,0 0,0 0,0 0,0-25,0 25,0 0,0 0,0 0,0-25,0 25,0 0,0 0,0 0,0 0,0-25,0 25,0 0,0 0,0 0,0-24,0 24,0 0,0 0,-25 0,25 0,0 0,0 0,0-25,0 25,0 0,0 0,0 0,0 0,0 0,0 0,0 0,0-25,0 25,0 0,0 0,0 0,0 0,0 0,0 0,0 0,-24-25,24 25,0 0,0 0,0 0,0 0,0 0,0 0,0 0,0 0,0-25,0 25,0 0,-25 0,25 0,0 0,0 0,0 0,0 0,0-24,0 24,0 0,0 0,0 0,0 0,0 0,0 0,0 0,0-25,0 25,-25 0,25 0,0 0,0 0,0 0,0 0,0 0,0 0,-25-25,25 25,0 0,0 0,0 0,0 0,0 0,0 0,0 0,-25 0,25-25,0 25,0 0,0 0,0 0,0 0,0 0,0 0,0 0,-24 0,24 0,0 0,0 0,0-25,0 25,0 0,0 0,0 0,0 0,-25 0,25 0,0 0,0 0,0 0,0 0,0 0,0 0,0 0,0 0,0 0,-25 0,25 0,0 0,0 0,0 0,0-24,0 24,0 0,0 0,0 0,-25 0,25 0,0 0,0 0,0 0,0 0,0 0,0 0,0 0,-25 0,25 0,0 0,0 0,-24 0,24-25,0 25,0 0,0 0,0 0,0 0,-25 0,25 0,0 0,0 0,0 0,0 0,0 0,0 0,-25 0,25 0,0 0,0 0,0 0,0 0,0 0,0 0,0 0,0 0,0 0,0 0,0 0,0 0,0 0,0 0,-25 0,25 0,0 0,0 0,0 0,0 0,0 0,0 0,0 0,0 0,0 0,-25 0,25 0,0 0,0 0,0 0,0 0,0 0,0-25,-25 25,25 0,0 0,0 0,0 0,0 0,0 0,0 0,0 0,0 0,0 0,0 0,0 0,0 0,0 0,0 0,0 0,0 0,0 0,0 0,-24 0,24 0,0 0,0 0,0 0,0 0,0 0,0 0,0 0,0 0,-25 0,25 0,0 0,0 0,0 0,0 0,0 0,0 0,0 0,0 0,0 0,0 0,0 0,0 0,0 0,-25 0,25 0,0 0,0 0,0 0,0 0,0 0,0 0,0 0,0 0,-25 0,25 0,0 0,0 0,0 0,0 0,0 0,0 0,0 0,0 0,0 0,-25 0,25 0,0 0,0 0,0 0,0 0,0 0,0 0,-24 0,24 0,0 0,0 0,0 0,0 0,0 0,0 0,0 0,-25 0,25 0,0 0,0 0,0 0,0 0,-25 25,25-25,0 0,0 0,0 0,0 0,0 0,0 0,-25 0,25 0,0 0,0 0,0 0,-25 0,25 0,0 0,0 0,0 0,0 0,-24 0,24 0,0 0,0 0,0 0,0 0,-25 0,25 0,0 0,0 0,0 0,0 0,0 0,0 0,0 0,0 0,-25 0,25 0,0 0,0 0,0 0,0 0,0 0,0 0,0 0,0 0,-25 0,25 0,0 0,0 0,0 0,0 25,-25-25,25 0,0 0,0 0,0 0,0 0,0 0,0 0,0 0,0 0,-24 0,24 0,0 0,0 0,0 0,0 0,-25 0,25 0,0 0,0 0,0 0,0 0,-25 0,25 0,0 0,0 0,0 0,0 0,0 0,0 0,0 0,-25 24,25-24,0 0,0 0,0 0,0 0,0 0,0 0,0 0,0 0,0 0,0 0,0 0,-25 0,25 0,0 0,0 0,0 0,0 25,0-25,0 0,0 0,0 0,-24 0,24 0,0 0,0 0,0 0,0 0,0 0,0 0,0 0,0 0,0 0,0 0,-25 25,25-25,0 0,0 0,0 0,0 0,0 0,0 0,0 0,-25 0,25 0,0 0,0 0,0 0,0 0,0 0,0 0,0 0,0 0,0 25,-25-25,25 0,0 0,0 0,0 0,0 0,0 0,0 0,0 0,0 0,0 0,-25 0,25 0,0 0,0 0,0 25,0-25,0 0,0 0,-24 0,24 0,0 0,0 0,0 0,0 0,0 0,0 0,0 0,0 0,0 0,0 0,0 0,-25 24,25-24,0 0,0 0,0 0,0 0,0 0,0 0,0 0,0 0,0 0,0 0,0 0,0 0,0 0,-25 0,25 25,0-25,0 0,0 0,0 0,0 0,0 0,0 0,0 0,0 0,0 0,0 0,-25 0,25 0,0 25,0-25,0 0,0 0,0 0,0 0,0 0,0 0,0 0,0 0,0 0,0 0,0 25,0-25,-25 0,25 0,0 0,0 0,0 0,0 0,0 0,0 25,0-25,0 0,0 0,-24 0,24 0,0 0,0 0,0 24,0-24,0 0,0 0,0 0,0 0,0 0,0 0,0 0,0 25,0-25,0 0,-25 0,25 0,0 0,0 0,0 25,0-25,0 0,0 0,0 0,0 0,0 0,0 0,0 25,0-25,0 0,0 0,0 0,0 0,-25 0,25 0,0 25,0-25,0 0,0 0,0 0,0 24,0-24,0 0,0 0,0 0,-25 25,25-25,0 0,0 0,0 0,0 0,0 25,0-25,0 0,0 0,0 0,0 25,0-25,0 0,0 0,0 0,0 0,0 25,0-25,0 0,0 0,0 0,0 0,0 0,0 0,0 24,0-24,0 0,0 0,0 0,0 0,0 25,0-25,0 0,0 0,0 0,0 0,0 25,0-25,0 0,0 0,0 0,0 25,0-25,0 0,0 0,0 0,0 0,0 25,0-25,0 0,0 0,0 0,0 0,0 24,0-24,0 0,0 0,0 0,0 25,0-25,0 0,0 0,0 25,0-25,0 0,0 0,0 25,0-25,0 0,0 0,0 0,0 0,0 25,0-25,0 0,0 0,0 0,0 0,0 0,0 0,0 24,0-24,0 0,0 0,0 0,0 0,0 0,0 0,0 25,0-25,0 0,25 0,-25 0,0 0,0 25,0-25,0 0,0 0,0 0,0 25,0-25,0 0,0 0,25 0,-25 25,0-25,0 0,0 0,0 0,0 25,0-25,0 0,0 0,0 0,0 0,0 0,0 0,25 24,-25-24,0 0,0 0,0 0,0 0,0 0,0 25,0-25,0 0,24 0,-24 0,0 25,0-25,0 0,25 0,-25 0,0 25,0-25,0 0,0 0,25 0,-25 25,0-25,0 0,0 0,0 0,0 0,0 24,0-24,25 0,-25 0,0 0,0 0,0 0,0 0,25 25,-25-25,0 0,0 0,0 0,0 0,0 25,24-25,-24 0,0 0,0 0,25 25,-25-25,0 0,0 0,0 0,25 0,-25 25,0-25,0 0,0 0,0 0,0 0,25 0,-25 0,0 0,0 0,0 24,0-24,25 0,-25 0,0 0,0 0,24 0,-24 0,0 0,0 0,25 0,-25 0,0 25,25-25,-25 0,0 0,0 0,25 0,-25 0,0 0,0 0,0 0,25 0,-25 0,0 0,0 25,0-25,0 0,24 0,-24 0,0 0,0 0,0 0,25 0,-25 0,0 0,0 25,0-25,25 0,-25 0,0 0,0 0,25 0,-25 0,0 0,0 0,0 25,0-25,0 0,25 0,-25 0,0 0,0 0,0 0,0 0,24 0,-24 0,0 0,0 0,0 0,0 0,0 0,0 0,25 0,-25 0,0 0,0 0,0 0,0 0,0 0,0 0,0 0,0 0,0 0,0 0,0 0,0 0,0 0,0 0,0 0,0 0,0 0,0 0,0 0,0 0,0 0,0 0,0 0,0 0,0 0,0 0,0 0,0 0,0-25,0 25,0 0,0-25</inkml:trace>
  <inkml:trace contextRef="#ctx0" brushRef="#br0" timeOffset="29834.7064">22647 9178,'0'0,"0"0,0 0,0 0,0 0,0 0,0 0,0 0,0 0,0 0,0 0,0 0,0 0,0 0,0 0,0 0,0 0,0 0,0 0,0 25,0-25,0 0,0 0,0 0,0 24,0-24,0 0,0 0,0 25,0-25,0 0,25 25,-25-25,25 0,-25 25,0-25,24 25,-24-25,25 0,-25 24,0-24,25 25,-25-25,0 0,0 25,0-25,0 25,0-25,0 25,0-25,0 0,0 24,0-24,0 0,-25 25,25-25,-25 25,25-25,-24 0,-1 25,25-25,-25 0,25 0,-25 25,25-25,-25 0,25 0,-24 0,24 24,0-24,-25 0,25 0,0 0,0 0,-25 0,25 0,0 0</inkml:trace>
  <inkml:trace contextRef="#ctx0" brushRef="#br0" timeOffset="32361.851">22002 8880,'0'25,"0"-25,0 25,0-25,0 0,0 24,0-24,0 0,0 25,0-25,0 0,0 0,0 25,0-25,0 0,0 25,0-25,0 0,0 25,0-25,0 0,0 0,25 25,-25-25,0 0,0 0,0 24,0-24,0 0,0 0,0 0,0 25,25-25,-25 0,0 0,0 25,0-25,0 0,0 0,0 0,0 25,0-25,0 0,0 0,25 25,-25-25,0 0,0 0,0 24,0-24,0 0,24 0,-24 25,0-25,0 0,0 0,0 0,0 25,25-25,-25 0,0 0,0 0,0 0,0 25,0-25,0 0,25 0,-25 0,0 25,0-25,0 0,25 0,-25 24,0-24,0 0,0 0,25 25,-25-25,0 0,0 25,24-25,-24 0,0 25,0-25,0 0,25 0,-25 25,0-25,0 0,25 24,-25-24,0 0,0 0,25 0,-25 25,25-25,-25 0,0 25,24-25,-24 0,25 0,-25 25,25-25,-25 0,25 0,-25 25,0-25,25 0,-25 0,24 24,-24-24,25 0,-25 0,0 0,25 0,-25 0,0 25,25-25,-25 0,25 0,-25 0,0 0,24 0,-24 0,25 0,-25 0,25 0,-25 25,0-25,25 0,-25 0,25 0,-25 0,24 0,-24 0,0 0,0 0,0 0,0 0,0 0,25 0,-25 0,0 0,0 0,0 0,0 0,0 0,0 0,0 0,0 0,0 0,0 0,0 0,0 0,0 0,0-25</inkml:trace>
  <inkml:trace contextRef="#ctx0" brushRef="#br0" timeOffset="33037.8896">22473 9550,'0'0,"0"-25,0 25,0 0,0 0,0 0,0 0,0 0,0 0,0 0,0 0,0 0,0 25,0-25,25 25,-25-25,0 24,25 1,0 0,-25 0,25 0,-25-1,24 1,-24 0,25 0,-25 0,25-25,-25 24,25 1,-25 0,25-25,-25 25,0-25,24 25,-24-25,25 0,-25 24,0-24,0 0,0 0,0 0,0 0,0 0,0 0,0 0,0 0,0 0,0 0,0-24,25 24,-25 0,0 0</inkml:trace>
  <inkml:trace contextRef="#ctx0" brushRef="#br0" timeOffset="33389.9098">22945 9599,'0'0,"24"0,-24 0,0 0,0-24,0 24,25 0,-25 0,0 0,0 0,0 0,0 0,0 0,0 0,0 0,0 0,0 0,0 0,0 24,-25-24,25 25,-24 0,24-25,-25 25,0 0,25-1,-25 1,0 0,1 0,-1 0,0-1,0 1,0 0,1-25,-1 25,25 0,-25-25,25 24,-25-24,25 0,0 25,0-25,0 0,0 0,0 0,0 0,0 0,0 0,0 0,0 0,0 0,0 0,0 0,0 0,0 0,0 0,0 0</inkml:trace>
  <inkml:trace contextRef="#ctx0" brushRef="#br0" timeOffset="34121.9517">22796 9451,'0'0,"0"0,0 0,0 0,0 0,0 0,0 0,0 0,0 0,0 0,0 0,0 24,0-24,0 0,0 25,0 0,0 0,0 0,0-1,0 1,0 0,0 0,0 0,0-1,0 1,0 0,-25 0,25 0,0-1,0 1,0-25,0 25,0-25,0 0,0 25,0-25,0 0,0 0,0 0,0 0,0 0,0 0,0 0,0 0,0 0,0 0,0 0,0 0,0-25,0 25,0 0,0-25,0 25,0-25,0 1,0-1,0 0,0 25,0-25,0-24,0 24,0 0,0 0,0 0,0 1,0-1,0 25,0-25,0 25,0-25,0 25,0 0,0 0,0 0,0 0,0 0,0 0,0 25,0-25,0 25,0 0,0-1,0 1,0 0,-25 25,25-26,0 1,0 0,0 0,0 0,0-1,0 1,0 0,0-25,0 25,0-25,0 0,0 25,0-25,0 0,0 0,0 0,0 0,0 0</inkml:trace>
  <inkml:trace contextRef="#ctx0" brushRef="#br0" timeOffset="34644.9816">22672 9624,'0'25,"0"-25,0 0,0 25,0 0,0-1,25-24,-25 25,0 0,24 0,1 0,-25-1,25-24,-25 25,25 0,-25-25,25 25,-25-25,24 0,-24 25,0-25,25 0,-25 0</inkml:trace>
  <inkml:trace contextRef="#ctx0" brushRef="#br0" timeOffset="34873.9947">23094 9575,'0'-25,"0"25,0 0,0 0,0 0,0 0,0 0,0 0,0 0,0 0,0 25,0-25,0 24,-25 1,25-25,-25 25,0 0,25 0,-50-1,26 1,-1 0,0 0,0 0,0-1,1-24,-1 25,0-25,25 25,-25-25,0 0</inkml:trace>
  <inkml:trace contextRef="#ctx0" brushRef="#br0" timeOffset="37975.172">21010 16123,'0'0,"0"0,0 0,-25 0,25 0,0 0,0 0,0 0,0 0,0 0,0 0,0 0,0 0,0 0,0-25,0 25,0 0,-25 0,25 0,0 0,0 0,0 0,0 0,0 0,0 0,0 0,0 0,0 0,0 0,0 0,0 0,0 0,0 0,0 0,0 0,0 0,0 0,0 0,0 0,0 0,0 0,0 0,0 0,0 0,0 0,0 0,0 0,0 0,0 0,0 0,0 25,0-25,0 0,0 0,0 25,25-25,-25 0,0 25,0-25,0 24,0-24,0 25,0-25,0 0,0 25,0-25,25 25,-25-25,0 25,0-25,0 24,0-24,0 0,0 25,0-25,0 25,0-25,0 0,0 25,0-25,0 25,0-25,0 0,0 25,0-25,0 24,0-24,0 25,0-25,0 0,0 25,0-25,0 25,0-25,0 25,0-25,0 0,0 24,0-24,0 25,0-25,0 0,0 25,25-25,-25 25,0-25,0 25,0-25,0 24,0-24,0 25,0-25,0 25,0-25,0 0,0 25,0-25,0 25,0-25,0 24,0-24,0 0,0 25,0-25,0 25,-25-25,25 0,0 0,0 25,0-25,0 0,0 25,0-25,0 0,0 24,-25-24,25 0,0 0,0 25,0-25,0 0,0 25,0-25,0 0,-25 25,25-25,0 0,0 25,0-25,0 24,0-24,0 0,0 25,0-25,0 0,0 25,0-25,0 0,0 25,0-25,0 0,0 25,0-25,0 0,0 24,0-24,0 0,0 0,0 25,0-25,0 0,0 0,0 25,0-25,0 0,0 0,0 25,0-25,0 25,0-25,0 0,0 24,0-24,0 25,0-25,0 0,0 25,0-25,0 0,0 0,0 25,0-25,0 0,0 0,0 0,0 25,0-25,0 0,0 0,0 0,0 0,0 0,0 0,0 0,0 0,0 24,0-24,0 0,25 0,-25 0,0 0,0 0,0 0,0 25,0-25,0 0,0 0,0 0,0 0,0 0,0 0,0 0,0 0,0 0,0 0,0 0</inkml:trace>
  <inkml:trace contextRef="#ctx0" brushRef="#br0" timeOffset="38289.19">20787 17239,'0'0,"0"0,0 0,0 0,0 25,0-25,0 0,0 0,0 0,24 25,-24-25,0 25,0-25,25 24,-25-24,0 25,25 0,-25-25,25 25,-25 0,25-1,-25-24,0 25,25 0,-25-25,24 25,-24-25,25 0,-25 25,25-25,-25 0,25 25,-25-25,25 0,-25 0,0 0,24 0,-24 0,0 0</inkml:trace>
  <inkml:trace contextRef="#ctx0" brushRef="#br0" timeOffset="38542.2045">21258 17314,'25'-25,"-25"25,0 0,0 0,25-25,-25 25,0 0,0 0,0 0,0-25,0 25,0 0,0 0,0 0,0 25,0-25,-25 0,25 25,0-25,-25 25,0-1,25-24,-25 25,1 0,-1 0,0 0,0-1,0 1,1 0,-1 0,25-25,-25 25,0 0,0-1,25-24,-24 25</inkml:trace>
  <inkml:trace contextRef="#ctx0" brushRef="#br0" timeOffset="47789.7334">12427 7665,'0'0,"-24"0,-1 0,25 0,-25 0,25 0,-25 0,25 0,0 0,0 0,0 0,0 0,0 0,0 0,0 0,0 0,25 0,0 0,-25 0,49 24,-24-24,0 0,25 0,-1 0,26 0,-26 0,26 0,-1 0,1 0,24 0,-25 0,25 0,1 0,-1 0,0 0,0 0,1 0,-1 0,0 0,0 0,-24 0,24 0,-25 0,1 0,-26 0,26 0,-26 0,1 25,-25-25,24 0,-24 0,-25 0,25 0,-25 0,0 0,-25 25</inkml:trace>
  <inkml:trace contextRef="#ctx0" brushRef="#br0" timeOffset="48029.7471">13370 7838,'-25'0,"-24"0,24 0,0 0,25 0,-25 0,25 0,0 0,25 0,0 0,0 0,-1 0,1 0,25 0,-25-25,24 25,26 0,-26 0,1 0,24-24,1 24,-1 0,1 0,-1-25,25 25,-24 0,-1 0,25-25,-24 25,-1 0,-24 0,24 0,-24-25,-1 25,-24 0,25 0,-25 0,-25 0</inkml:trace>
  <inkml:trace contextRef="#ctx0" brushRef="#br0" timeOffset="49246.8167">21283 16545,'0'0,"0"0,0 0,0 0,0 0,0 0,0 0,0 0,0 0,0 0,0 0,0 0,0 25,0-25,0 24,0-24,0 25,25 0,-25 0,0 0,0-1,0 1,0 0,0 0,0 0,0-1,0 1,0 0,0 0,24-25,-24 25,0-1,0-24,0 0,0 25</inkml:trace>
  <inkml:trace contextRef="#ctx0" brushRef="#br0" timeOffset="49712.8434">21556 16694,'0'0,"0"0,0 0,24 0,-24 0,0 0,25 0,-25 0,0 0,25 0,-25 0,0 0,25 0,-25 24,0-24,25 0,-25 25,0-25,0 0,0 25,0-25,0 25,0-25,0 25,0-1,0-24,-25 25,25-25,-25 25,25-25,-25 25,25-25,0 25,-25-25,25 0,0 24,-24-24,24 0,0 0,0 0,0 0,0 0,0 0,0 0,0 0,0 0,0 0,24 0,-24 0,25 0,0 0,-25 0,25 0,24 0,-24 0,0 0,25 0,-26 0,26 0,-25 0,24 0,-24 0,25 0,-25 0,0 0,-1 0,-24 0,25 0,-25 0,0 0,0 0,0 0,0 0,0 0</inkml:trace>
  <inkml:trace contextRef="#ctx0" brushRef="#br0" timeOffset="62083.551">11411 5085,'0'0,"0"0,0 0,0 0,0 0,0 0,0 0,0 25,0-25,0 0,24 0,-24 0,25 0,0 0,25 0,-26 0,26 0,24 0,-24 0,24 0,-24 0,49 0,-24 0,-1 0,25-25,-24 25,24 0,0 0,0 0,1 0,-26-25,25 25,0 0,1 0,-26 0,25 0,-24 0,24 0,-25 0,1 0,-26 0,26 0,-26 0,-24 0,25 0,-25 0,-1 0,1 0,0 0,-25 0,0 0,25 0,-25 0,0 0,0 0,0 0,0 0,0 0</inkml:trace>
  <inkml:trace contextRef="#ctx0" brushRef="#br0" timeOffset="64263.6757">8236 6350,'-25'0,"0"0,0 0,25 0,-25 0,25 0,0 0,0 0,0 0,0 0,0 0,0 0,0 0,25 0,-25 0,25 0,-25 0,25 25,0-25,24 0,-24 0,25 0,-1 25,1-25,-1 0,26 0,-26 0,26 0,-1-25,25 25,-24 0,24 0,0-25,0 25,1 0,-1 0,0 0,0-25,-24 25,24 0,0 0,0 0,1-25,-26 25,25 0,-24 0,-1 0,1 0,-1 0,-24 0,-1 0,1 0,-1 0,-24 0,0 0,0 0,-25 0,25 0,-25 0,0 0,0 0,0 0,-25 0,0 0</inkml:trace>
  <inkml:trace contextRef="#ctx0" brushRef="#br0" timeOffset="65334.7369">11659 5259,'24'0,"26"0,-25 0,24 0,-24-25,25 25,-25 0,24 0,-24 0,25 0,-26 0,1 0,0 0,0 0,0 0,-1 0,-24 0,0 0,0 0,0 0,0 0,-24 0,24 0,-25 0,0 0,-25 0,26 0,-1 25,-25-25,25 0,-24 0,24 0,-25 0,26 0,-1 0,0 0,0 0,0 0,1 0,24 0,0 0,0 0,0 0,0 0,0 0,24 0,1 0,0 0,0 0,24 0,-24 0,25-25,-1 25,-24 0,25 0,-1 0,26 0,-26 0,1-25,24 25,-24 0,0 0,24 0,1 0,-26-25,1 25,24 0,-24 0,-1 0,1-25,-25 25,24 0,-24 0,-25 0,25 0,-25 0</inkml:trace>
  <inkml:trace contextRef="#ctx0" brushRef="#br0" timeOffset="66560.8071">20142 5110,'25'0,"24"0,1 0,-25 0,24 0,1 0,24 0,-24 0,24 0,-24 0,24 0,1 0,-1 0,1 0,-1 0,0 0,1 0,-1 0,1 0,-1 25,0-25,1 0,-26 0,26 0,-1 0,-24 0,24 0,-24 0,-1 24,1-24,0 0,-1 0,1 0,0 0,-26 0,1 0,0 0,0 0,0 0,-1 0,-24 0,0 0,0 0,0 0,0 0,-24 0,24 0,-25 0,0 0,-25 0,26 0,-26 0,25 0,-24 0,24 0,-25 25,25-25,0 0,1 0,-1 0,25 0,0 0,0 0,0 0,0 25,0-25,25 0,-1 0,1 0,0 0,0 25</inkml:trace>
  <inkml:trace contextRef="#ctx0" brushRef="#br0" timeOffset="68792.9347">17140 16197,'0'0,"0"0,0 0,0 0,0 0,0 0,0 0,0 0,0 0,0 0,0 0,0 0,0 0,0 0,0 0,0 0,0 0,0 0,0 0,0 0,0 0,0 0,0 0,0 0,0 0,0 0,0 25,0-25,0 0,0 0,0 0,0 25,0-25,0 0,0 0,0 25,0-25,0 0,0 25,0-25,0 0,0 0,0 24,0-24,0 0,0 25,0-25,0 0,0 25,0-25,0 0,0 25,0-25,0 0,0 25,0-25,0 0,0 25,0-25,0 0,0 24,0-24,0 0,0 25,0-25,0 25,25-25,-25 0,0 25,0-25,0 25,0-25,0 0,0 24,0-24,0 0,0 25,0-25,0 0,0 25,0-25,0 25,0-25,0 0,0 25,0-25,0 24,0-24,0 25,0-25,0 25,0-25,0 0,0 25,0-25,0 25,0-25,0 24,0-24,0 0,0 25,0-25,0 25,0-25,0 0,0 0,0 25,0-25,0 0,0 25,0-25,0 0,0 24,0-24,0 0,0 25,0-25,0 25,0-25,0 25,0-25,0 0,0 25,0-25,0 0,0 24,0-24,0 0,-25 0,25 25,0-25,0 0,0 0,0 25,0-25,0 0,0 0,0 0,0 25,0-25,0 0,0 0,0 25,0-25,0 0,0 0,0 24,0-24,0 0,0 25,0-25,0 0,0 0,0 25,0-25,0 0,0 0,0 0,0 0,0 0,0 25,0-25,0 0,0 0,0 0,0 0,0 0,0 0,0 0,0 25,0-25,0 0,0 0,0 0,0 0,0 0,25 0,-25 0,0 24,0-24,0 0,0 0,0 0,0 0,0 0,0 0,0 0,0 0,0 25,0-25,0 0,0 0,0 0,0 0,0 0,0 0,0 0,0 0,0 0,0 0,0 0,0 0,0 0,0 0,0 0</inkml:trace>
  <inkml:trace contextRef="#ctx0" brushRef="#br0" timeOffset="69068.9505">16942 17190,'0'0,"0"0,0 0,0 0,0 0,0 0,0 0,0 0,0 24,25-24,-25 0,0 0,25 25,-25-25,24 25,-24-25,0 0,25 25,-25-25,0 25,25-25,-25 24,0-24,25 25,-25-25,25 0,-25 25,0-25,0 0,24 0,-24 0,0 0</inkml:trace>
  <inkml:trace contextRef="#ctx0" brushRef="#br0" timeOffset="69293.9634">17339 17190,'0'-25,"25"25,-25 0,0-25,0 25,0 0,0 0,0 0,0 0,0 0,0 0,0 0,0 0,-25 0,25 0,0 0,-25 25,25-25,-25 25,25-1,-25 1,1-25,24 25,-25 0,0 0,25-1,-25 1,25 0,-25 0,25-25,-24 25,24-25,0 24,-25-24</inkml:trace>
  <inkml:trace contextRef="#ctx0" brushRef="#br0" timeOffset="69892.9976">16396 16545,'0'0,"0"-25,0 25,0 0,0 0,0 0,0 0,0 0,0 0,0 0,0 0,0 25,0-25,25 25,-25-1,0 1,25 0,-25 0,0 0,25-1,-25 1,0 0,0 0,0 0,0-25,0 24,24-24,-24 25,0-25,0 0,0 0,0 0,0 0,0 0</inkml:trace>
  <inkml:trace contextRef="#ctx0" brushRef="#br0" timeOffset="70234.0171">16495 16520,'0'-25,"0"25,0 0,25 0,-25-25,0 25,25 0,-25-24,25 24,-25 0,25 0,-1 0,-24 0,25 0,0 0,-25 0,25 0,-25 24,25-24,-25 25,0-25,0 25,0 0,0-25,0 25,0-1,-25 1,25 0,-25 0,25 0,-25-1,25 1,-25-25,25 25,-24 0,24-25,0 0,0 25,0-25,0 0,0 0,0 0,0 0,0-25,24 25,1 0,-25-25,25 25,0-25,0 25,0-25,-1 25,1-24,0 24,25-25,-26 25,1-25</inkml:trace>
  <inkml:trace contextRef="#ctx0" brushRef="#br0" timeOffset="71097.0665">16297 17413,'0'-25,"0"0,0 25,0 0,0-25,0 25,0 0,0 0,0 0,0 0,0 0,0 0,0 25,0-25,0 25,0-25,0 25,25 0,-25-1,0-24,0 25,25 0,-25-25,0 25,0-25,0 25,0-25,0 0,0 0,0 0,0 0,0 0,0 0,0 0,0 0,0 0,0 0,0-25,0 25,0 0,0-25,0 0,0 25,0-25,0 1,0-1,0 0,0 0,0 0,0 1,0-26,0 25,0 0,24 25,-24-24,0-1,25 25,-25-25,25 25,-25 0,25-25,-25 25,25 0,-25 0,24 0,-24 0,0 25,25-25,-25 0,0 25,0-25,0 25,0-25,-25 24,25 1,0-25,-24 25,24 0,-25 0,25-25,0 24,-25 1,25-25,0 0,0 25,0-25,0 0,0 0,0 0,0 0,0 0,25 0,-25 0,25 0,-25 0,24 0,1 0,-25 0,25 0,0 0,0 0,-25 0,24 0,1 0,-25 0,25 25,-25-25,0 25,0-25,0 24,0-24,0 25,0 0,0-25,-25 25,25 0,-25-25,1 25,-1-25,25 24,-25-24,0 0,0 25,1-25,-1 0,-25 0,25 25,1-25</inkml:trace>
  <inkml:trace contextRef="#ctx0" brushRef="#br0" timeOffset="73725.2168">19249 7615,'0'0,"0"0,0 0,25 0,-25 0,24 0,-24 0,25 0,0-25,0 25,0 0,24 0,-24 0,25 0,-1 0,-24-25,25 25,24 0,-24 0,24 0,-24-24,24 24,1 0,-1 0,0 0,26 0,-26-25,0 25,26 0,-26 0,0 0,1 0,-1 0,1 0,-1 0,1 0,-1 0,0 0,-24 0,0 0,-1 0,1 0,-1 0,-24 0,25 0,-25 0,-25 0,24 0,1 0,-25 0,0 0,0 0,0 0,0 0,0 0,0 0,0 0,-25 0,25 0</inkml:trace>
  <inkml:trace contextRef="#ctx0" brushRef="#br0" timeOffset="74893.2836">4763 8806,'-25'0,"25"0,0 0,0 0,0 0,0 0,0 0,0 0,0 0,25 0,-25 0,0 0,25 0,-1 0,1 0,-25 0,50 0,-25 0,-1 0,26 0,0 0,-25 0,49 0,-24 0,-1 0,26 0,-1 0,0 0,26 0,-26 0,25 0,0 0,25-25,-24 25,24 0,-25 0,25-25,0 25,-25-25,25 25,0 0,-25 0,25-25,-24 25,24 0,-25 0,0 0,-24 0,24 0,-25 0,1 0,-1 0,-24 0,-1 0,1 0,-1 0,-24 0,0 0,0 0,0 0,-25 0,0 0,0 0,0 0,0 0,0 0,0 0,0 0,0 0,0 0,0 0,0 0,0 0,0 0,0 0,0 0,0 0,0 0,0 0,0 0,0 0,0 0</inkml:trace>
  <inkml:trace contextRef="#ctx0" brushRef="#br0" timeOffset="76519.3766">720 9153,'0'-25,"0"25,0-25,0 25,0 0,0 0,0 0,0-24,0 24,0 0,0 0,0 0,0 0,0 0,0 0,0 0,0 24,0-24,0 0,0 25,0-25,0 25,0 0,0 0,0 24,0-24,24 25,-24-1,0 1,0 24,0-24,0-1,0 26,0-26,0 26,0-26,0 26,0-26,25 1,-25 0,0-1,0 1,0 0,0-26,0 26,0-25,0 0,0-1,0 1,0 0,0 0,0-25,0 25,0-25,0 24,0-24,0 0,0 25,0-25,0 0,0 0</inkml:trace>
  <inkml:trace contextRef="#ctx0" brushRef="#br0" timeOffset="76875.397">248 9823,'0'0,"-24"0,24 0,0 0,-25 0,25-25,0 25,0 0,0 0,0 0,0 0,0 0,0 0,0 0,0 0,0 0,25 0,-25 0,24 25,1-25,0 0,0 0,24 0,-24 0,25 0,-1 0,26 0,-26-25,26 25,-1 0,-24 0,24 0,1-25,-1 25,1 0,-26 0,26 0,-26 0,1-25,-25 25,24 0,-24 0,0 0,0 0,-25 0,0 0,0 0,0 0,0 25</inkml:trace>
  <inkml:trace contextRef="#ctx0" brushRef="#br0" timeOffset="77243.4181">422 10492,'0'0,"0"-24,0 24,0 0,0 0,0 0,0-25,0 25,0 0,0 0,0 0,0 0,0 0,25 25,0-25,-25 0,24 24,1-24,0 25,0 0,-25-25,25 25,-1-25,1 25,0-1,0-24,0 25,-25-25,24 25,-24-25,25 25,-25-25,25 25,-25-25,0 0,0 0</inkml:trace>
  <inkml:trace contextRef="#ctx0" brushRef="#br0" timeOffset="77503.4329">968 10368,'0'-24,"0"24,0 0,0-25,0 25,0 0,0 0,0 0,0 0,0 0,0 0,0 0,0 0,0 25,0-25,0 0,0 24,-25-24,25 25,-25 0,25 0,-25 0,1-1,24 1,-25 0,0 0,0 0,25-1,-25 1,25-25,-25 25,25-25,0 25,0-25,0 25,0-25,0 0</inkml:trace>
  <inkml:trace contextRef="#ctx0" brushRef="#br0" timeOffset="78107.4675">596 10443,'0'-25,"0"25,0 0,0 0,0 0,0 0,0 0,0 0,0 0,0 0,0 0,0 0,24 25,-24-25,25 25,-25-25,25 24,0 1,-25-25,25 25,-1-25,-24 25,25-25,0 25,-25-25,25 24,-25-24,0 0,25 25,-25-25,0 0,25 0,-25 0</inkml:trace>
  <inkml:trace contextRef="#ctx0" brushRef="#br0" timeOffset="78383.4833">968 10344,'0'0,"0"-25,0 25,0 0,0-25,0 25,0 0,25 0,-25 0,0 0,0 0,0 0,0 0,0 0,0 25,0-25,-25 25,25-1,0 1,-25 0,25 0,-25 0,25 24,-25-24,1 0,24 24,-25-24,0 0,25 0,-25 0,25-1,-25 1,25 0,0-25,-25 25,25-25,0 0,0 0,0 25,0-25,0 0,0 0,0 0</inkml:trace>
  <inkml:trace contextRef="#ctx0" brushRef="#br0" timeOffset="78699.5013">472 10492,'0'0,"0"0,0 0,0 0,0 0,0 0,0 25,24-25,1 0,-25 25,25-25,0 25,0 0,-1-25,1 24,0 1,0 0,0-25,-1 25,1 0,-25-25,25 24,0-24,-25 0,0 25,25-25,-25 0,25 25,-25-25,0 0,0 0,0 0</inkml:trace>
  <inkml:trace contextRef="#ctx0" brushRef="#br0" timeOffset="78931.5146">918 10344,'0'0,"0"0,0 0,0 0,0 0,0 0,0 24,0-24,0 25,0-25,-25 25,25 0,0 0,-24-1,24 1,-25 0,25 25,-25-26,25-24,-25 25,25 0,-25 0,25-25,0 25,-25-25,25 24,0-24,0 0,-24 0,24 0</inkml:trace>
  <inkml:trace contextRef="#ctx0" brushRef="#br0" timeOffset="79111.5249">720 10492,'0'25,"0"-25,0 0,24 25,-24-25,0 25,0-25,0 25,0-1,0-24,0 25,0 0,0-25,0 25,0 0</inkml:trace>
  <inkml:trace contextRef="#ctx0" brushRef="#br0" timeOffset="82703.7304">769 11609,'-25'0,"25"0,0 0,0 0,0 0,-24 0,24 0,0 0,-25 0,25 0,0 0,0 0,-25 0,25 0,-25 0,25 0,0 0,-25 0,25 0,-24 0,-1 0,25 0,-25 0,0 0,0 0,25 0,-24 0,-1-25,0 25,0 0,0 0,1-25,-26 25,25 0,0-25,1 25,-1 0,0-25,0 25,0-24,1 24,24-25,-25 25,0-25,25 25,-25 0,25-25,-25 25,25 0,0-25,-24 25,24 0,0 0,0-24,0 24,0 0,0 0,0 0,0 0,0 0,0 0,-25 0,25 0,0-25,0 25,0 0,0 0,0 0,0 0,0 0,0 0,0 0,0 0,0 0,0 0,0 0,0 0,0 0,0 0,0 0,0 0,0 0,0 0,0 0,0 0,0 0,0 0,0 0,0 0,0 0,0 0,0 0,0 0,0 0,0 0,0 25,0-25,0 0,0 0,0 0,0 0,0 0,0 0,0 0,0 0,0 0,0 0,0 0,0 0,0 0,25 24,-25-24,0 0,24 25,-24-25,0 25,0-25,25 25,-25-25,0 25,25-25,-25 24,0 1,0-25,25 25,-25 0,0-25,0 25,0-25,0 0,0 24,0-24,25 0,-25 0,0 0,0 0,0 0,0 0,0 25,0-25,0 0,0 0,0 0,0-25,0 25,-25 0</inkml:trace>
  <inkml:trace contextRef="#ctx0" brushRef="#br0" timeOffset="83251.7617">50 11460,'0'0,"0"0,0 0,0 0,0 0,-25 0,25 0,0 0,0 0,0 0,0 0,0 0,0 0,0 0,0 0,0 0,0 25,0-25,0 0,-25 0,25 24,0-24,0 25,0 0,0 0,0 0,0-1,0 1,0 0,0 0,0 0,0-1,0 1,0-25,0 25,0 0,0-25,0 0,0 25,0-25,0 0,0 0,0 0,0 0,0 0,0 0,0 0,0 0,0 0,0 0,0-25,0 25,0-25,0 25,0-25,0 0,0 1,0-1,0 0,-24 0,24 0,0 1,0-1,0 0,0 0,0 0,0 1,0 24,0-25,0 0,0 25,24-25,-24 25,0 0,25 0,-25-25,0 25,25 0,-25 0,25 0,0 0,-25 0,24 0,1 0,-25 25,25-25,0 0,0 0,-1 0,1 0,0 0,0 0,-25 0,25 0,-1 0,1-25</inkml:trace>
  <inkml:trace contextRef="#ctx0" brushRef="#br0" timeOffset="86673.9575">273 9500,'0'-25,"0"25,0 0,25-24,-25 24,0 0,0 0,0 0,0-25,0 25,0 0,0 0,0 0,0 0,0 0,0 0,0 25,0-25,0 0,0 24,0-24,0 25,-25-25,25 25,0 0,0-25,-25 25,25-1,0 1,0-25,-24 25,24 0,0-25,-25 25,25-1,0-24,0 25,0-25,-25 0,25 25,0-25,0 0,0 0,0 0,0 0,0 0,0 0,0 0,0 0,0 0,0 0,0 0,0 0,0 0,0 0,0 0,0 25,0-25,0 0,0 25,0-25,25 0,-25 24,0-24,25 25,-25-25,0 25,24 0,-24-25,25 25,0-25,-25 24,25 1,0-25,-1 25,-24-25</inkml:trace>
  <inkml:trace contextRef="#ctx0" brushRef="#br0" timeOffset="87621.0116">323 9475,'0'0,"25"0,-25 0,0-24,0 24,0 0,0 0,0 0,0 0,0 0,0 0,0 0,0 0,0 0,0 0,0 0,0 0,0 0,0 24,-25-24,25 25,0 0,-25-25,25 25,-25 0,25-1,-25 1,1 0,24-25,-25 25,25 0,-25-25,25 24,0-24,-25 25,25-25,0 0,0 0,0 0,-25 25,25-25,0 0,0 0,0 0,0 0,0 0,0 0,0 0,0 0,0 0,25 0,-25 0,0 0,0 0,0 0,25 0,-25 25,0-25,25 0,-25 0,0 25,25-25,-25 24,24-24,-24 0,25 25,-25-25,25 25,-25-25,25 25,-25-25,25 25,-25-25,24 24,-24-24,0 0,25 25,-25-25,25 0,-25 0,0 25,0-25,0 0</inkml:trace>
  <inkml:trace contextRef="#ctx0" brushRef="#br0" timeOffset="87914.0284">149 9798,'0'0,"0"0,0 0,0 0,0 0,0 0,0 0,0 0,0 0,0 0,0 0,25 0,-25 25,25-25,0 0,-25 0,24 0,1 0,0 0,0 0,24 0,-24 0,0 0,0 0,0 0,24 0,-24 0,0 0,-25 0,25 0,-1 0</inkml:trace>
  <inkml:trace contextRef="#ctx0" brushRef="#br0" timeOffset="95240.4474">15280 17438,'0'0,"0"0,0 0,0 0,0 0,0 0,0 0,0 0,0 0,0 0,0 0,0 0,0 0,0 0,0 0,0-25,0 25,25 0,-25 0,0 0,0 0,0 0,0 0,0 0,25 0,-25 0,0 0,0 0,24 0,-24 0,0 0,0 0,25 0,-25 0,0 0,25 0,-25 0,0 0,25 0,-25 0,0 0,0 0,25 0,-25 0,0 0,24 0,-24 0,0 0,25 25,-25-25,0 0,0 0,25 0,-25 0,0 0,25 0,-25 0,0 0,25 0,-25 0,0 0,24 0,-24 0,0 0,25 0,-25 0,25 0,-25 0,0 0,25 0,-25 0,25 0,-25 0,0 0,25 0,-25 0,0 0,24 0,-24 0,0 0,25 0,-25 0,25 0,-25 0,0 0,0 0,25 0,-25 0,0 0,25 0,-25 0,0 0,0 0,0 0,24 0,-24 0,0 0,0 0,25 0,-25 0,0 0,25 0,-25 0,0 0,25 0,-25 0,0 0,25 0,-25 0,0 0,24 0,-24 0,0 0,25 0,-25 0,0 0,0 0,25 0,-25 0,0 0,0 0,25 0,-25 0,0 0,25 0,-25 0,0 0,24 0,-24 0,0 0,25 0,-25 0,0 0,0 0,25 0,-25 0,0 0,25 0,-25 0,0 0,0 0,25 0,-25 0,0 0,0 0,24 0,-24 0,0 0,0 0,0 0,25 0,-25 0,0 0,25 0,-25 0,0 0,0-25,25 25,-25 0,0 0,25 0,-25 0,0 0,24 0,-24 0,0 0,0 0,25 0,-25 0,0 0,25 0,-25 0,0 0,0 0,25 0,-25 0,0 0,25 0,-25 0,0 0,0 0,24 0,-24 0,0 0,0 0,25 0,-25 0,0 0,25 0,-25 0,0 0,25 0,-25 0,0 0,25 0,-25 0,0 0,24 0,-24 0,25 0,-25 0,0 0,25 0,-25 0,0 0,25 0,-25 0,0 0,25-25,-25 25,0 0,25 0,-25 0,0 0,24 0,-24 0,25 0,-25 0,0 0,25 0,-25 0,25 0,-25 0,25 0,-25 0,24 0,-24 0,0 0,25 0,-25 0,25 0,-25 0,0 0,25 0,-25 0,0 0,25 0,-25 0,0 0,0 0,24 0,-24 0,0 0,25 0,-25 0,0 0,0 0,0 0,25 0,-25 0,0 0,0 0,25 0,-25 0,0 0,25 0,-25 0,0 0,24 0,-24 0,25 0,-25 0,0 0,25 0,-25 0,0 0,25 0,-25 0,0 0,25 0,-25 0,0 0,24 0,-24 0,0 0,25 0,-25 0,0 0,25 0,-25 0,0 0,25-25,-25 25,0 0,0 0,0 0,0 0,0 0,0 0,0 0,0 0,0 0,0 0,-25 0,25 0</inkml:trace>
  <inkml:trace contextRef="#ctx0" brushRef="#br0" timeOffset="96357.5113">15106 17388,'-24'0,"24"0,0 0,-25 0,25 0,0 0,-25 0,25 0,0 0,0 0,0 0,0 0,0 0,0 0,0 0,0 0,0 0,0 0,0 0,0 0,0 0,0 0,0 0,0 0,25 0,-25 0,25 0,-25 0,24 0,-24 0,25 0,0 0,-25 0,25 0,0 0,-1 0,1 0,0 0,0 0,0 0,-1 0,1 0,25 0,-25 0,-1 0,1 0,0 0,0 0,24 0,-24 0,0 0,0 0,0 0,0 0,-1 0,1 0,0 0,0 0,0 0,-1 0,-24 0,25 0,0 0,0 0,0 0,-25 0,24 0,1 0,0 0,0 0,-25 0,25 0,-1 0,1 0,-25 0,25 0,0 0,0 0,-25 0,24 0,1 0,-25 0,25 0,0 0,0 0,-25 0,24 0,-24 0,25 0,0 0,-25 0,25 0,-25 0,25 0,-25 0,24 0,-24 0,25 0,-25 0,25 0,0 0,-25 0,25 0,-25 0,24 0,1 0,-25 0,25 0,-25 0,25 0,0 0,-25 0,25 0,-1 0,-24 0,25 0,0 0,-25 0,25 0,0 0,-25 0,24 0,-24 0,25 0,-25 0,0 0,25 0,-25 0,0 0,0 0,25 0,-25 0,0 0,0 0,0 0,25 0,-25 0,0 0,0 0,24 0,-24 0,0 0,0 0,0 0,25 0,-25 0,0 0,0 0,0 0,0 0,0 0,0 0,0 0,0 0,-25 0,25 0,0 0,-24 0,24 0,-25 0,0 0,0 0,0 0,1 0</inkml:trace>
  <inkml:trace contextRef="#ctx0" brushRef="#br0" timeOffset="96981.547">15503 17388,'-49'25,"24"-25,0 0,0 0,0 0,1 0,-1 0,25 0,-25 0,25 25,-25-25,25 0,0 0,0 0,0 0,-25 0,25 0,0 0,0 0,0 0,0 0,-24 0,24 0,0 0,0 0,-25 0,25 0,0 0,0 0,-25 0,25 0,0 0,0 0,0 0,-25 0,25 0,0 0,0 0,0 0,0 0,0 0,0 0,0 0,0 0,0 0,0 0,0 0,25 0,-25 0,25 0,-25 0,25 0,-25 0,24 0,1 0,0 0,0 0,0 0,-1 0,1 0,25 0,-25 0,24 0,1 0,-1 0,1 0,0 0,-1 0,1 0,0 0,-1-25,1 25,-1 0,1 0,0 0,-1 0,1 0,-1 0,-24 0,25 0,-25 0,24 0,-24 0,0 0,0 0,-1 0,1 0,0 0,-25 0,25 0,0 0,-1 0,-24 0,25 0,0 0,-25 0,25 0,0 0,-25 0,25 0,-1 0,1 0,0 0,0 0,0 0,-1 0,1 0,-25 0,25 0,0 0,-25 0,25 0,-25 0,0 0,24 0,-24 0,0 0,0 0,0 0,0 0,0 0,0 0,0 0,0 0,0 0,0 0,0 0,0 0,0 0,0 0,0 0,-24 0</inkml:trace>
  <inkml:trace contextRef="#ctx0" brushRef="#br0" timeOffset="97715.589">15007 17239,'0'0,"0"0,0 0,0 0,0-25,0 25,0 0,0-24,0 24,0 0,0 0,0-25,0 25,0 0,0 0,0-25,0 25,0 0,0 0,0 0,0 0,0 0,0 0,0 0,0 0,0 0,0 0,0 0,0 0,0 0,0 0,0 0,0 0,0 25,0-25,0 0,0 25,0-1,0-24,-25 25,25 0,0 0,-24 0,-1-1,0 1,25 0,-25 0,0 0,1-1,-1-24,0 25,0 0,25 0,-25-25,1 25,24-25,0 0,0 25,-25-25,25 0,0 0,0 0,25 0,-25 24,24-24,-24 0,25 0,0 0,-25 0,25 0,24 0,-24 0,0 0,0 0,24 25,-24-25,0 0,25 0,-26 0,1 0,0 0,0 0,0 0,-25 25,24-25,-24 0,25 0,-25 0,0 0,0 0,0 0,0 0,0 0</inkml:trace>
  <inkml:trace contextRef="#ctx0" brushRef="#br0" timeOffset="98204.617">15032 17214,'0'-24,"0"24,0 0,0 0,0 0,0-25,0 25,25 0,-25 0,0 0,0 0,0 0,0 0,0 0,0 0,0 0,0 0,0 0,0 0,0 25,0-25,-25 0,25 24,0-24,-25 25,25 0,-25-25,25 25,-24 0,-1-1,0-24,0 25,0 0,25-25,-24 25,-1-25,0 25,25-25,-25 24,25-24,0 0,0 25,0-25,0 0,0 25,0-25,25 0,-25 0,25 25,0-25,-25 0,24 0,1 25,0-25,0 0,24 0,-24 0,0 0,0 0,24 25,-24-25,0 0,0 0,0 0,-1 0,1 0,-25 0,25 0,-25 0,0 0,0 0,0 0</inkml:trace>
  <inkml:trace contextRef="#ctx0" brushRef="#br0" timeOffset="98593.6392">14958 17462,'-25'0,"25"0,-25 0,25 0,0 0,-25 0,25 0,0 0,0 0,0 0,0 0,0 0,0 0,0 0,0 0,0 0,25 0,-25 0,25 0,0 0,-1 0,1-24,25 24,-25 0,24 0,1 0,-1 0,26 0,-26 0,26 0,-26 0,26 0,-1 0,1 0,-1 0,1 0,-26 0,26 0,-26 0,1 0,-1 0,-24 0,0 0,0 0,-25 0,25 0,-25 0,0-25,0 25,0 0,-25 0,25 0,0 0,-25 0</inkml:trace>
  <inkml:trace contextRef="#ctx0" brushRef="#br0" timeOffset="101294.7937">15379 17934,'0'-25,"-25"25,25-25,0 25,0-25,0 1,0 24,0-25,0 25,0 0,0-25,0 25,0 0,0 0,0 0,0 25,0-25,0 0,0 25,0-25,0 24,25 1,-25 0,0 0,0 0,0-1,0 1,0 25,25-25,-25-1,0 1,0 0,0 0,0-25,0 25,0-25,0 24,0-24,0 25,0-25</inkml:trace>
  <inkml:trace contextRef="#ctx0" brushRef="#br0" timeOffset="101768.8208">15602 17859,'0'0,"0"0,0 0,0 0,-24 0,24 0,0 0,0 0,0 0,0 0,0 0,24 25,-24-25,0 25,25-25,-25 25,25 0,-25-1,25 1,0 0,-25-25,25 25,-1 0,1-1,0 1,0-25,0 25,-1 0,-24-25,25 25,0-25,-25 0,25 24,-25-24,0 0,0 25,0-25,0 0,-25 0,0 25,25-25,-25 0,1 0,-26 0,25 0,0 0,-24 0,24-25,0 25,0 0,0 0,25-25,-24 25,24 0,-25-24,25 24,0 0,0-25,25 25,-25-25,24 25,-24-25,25 25,0-25,0 1,0 24,0-25,-1 0,1 25,0-25,0 0,24 25,-24-24,-25-1,25 25,0-25,-25 0,25 25,-25-25,0 25,0-24,-25 24,25-25,-25 25,0 0,0-25,-24 25,24 0,-25 0,26 25,-26-25,0 0</inkml:trace>
  <inkml:trace contextRef="#ctx0" brushRef="#br0" timeOffset="103382.9132">17165 17413,'0'0,"-25"0,25 0,0 0,0 0,-24 0,24 0,0 0,0 0,-25 0,25 0,0 0,-25 0,25 0,-25 0,25 0,-25 0,25 0,0 0,-24 0,-1 0,25 0,-25 0,25 0,-25 0,0 25,25-25,-24 0,-1 0,25 0,-25 0,0 0,0 0,25 0,-24 0,-1 24,25-24,-25 0,0 0,25 0,-25 0,25 0,-25 0,25 0,-24 0,-1 0,25 0,-25 0,25 25,-25-25,25 0,-25 0,25 0,0 0,-24 0,24 0,-25 0,25 0,-25 0,25 0,0 0,-25 0,25 0,-25 0,25 25,-24-25,24 0,-25 0,25 0,-25 0,25 0,-25 0,25 0,-25 0,25 0,0 0,-24 0,24 0,-25 0,25 0,0 0,-25 0,25 0,-25 0,25 0,0 0,-25 0,25 0,-24 0,24 0,-25 0,25 0,-25 0,25 0,0 0,-25 0,25 0,-25 0,25 0,0 0,-24 0,24 0,-25 0,25 0,0 0,-25 25,25-25,0 0,-25 0,25 0,0 0,-25 0,25 0,0 0,-24 0,24 0,0 0,-25 0,25 0,0 0,-25 0,25 0,0 0,-25 0,25 0,0 0,-25 0,25 0,0 0,-24 0,24 0,-25 0,25 0,0 0,-25 0,25 0,0 0,-25 0,25 25,-25-25,25 0,0 0,-25 0,25 0,-24 0,24 0,-25 0,25 0,0 0,-25 0,25 0,0 0,-25 0,25 0,0 0,-25 0,25 0,0 0,-24 0,24 0,0 0,-25 0,25 0,0 0,-25 0,25 0,0 0,-25 0,25 0,-25 0,25 25,-24-25,24 0,0 0,-25 0,25 0,-25 0,25 0,-25 0,25 0,-25 0,1 0,24 0,-25 0,25 0,-25 0,25 0,-25 0,25 0,-25 0,25 0,-24 24,24-24,-25 0,25 0,-25 0,25 0,-25 0,25 0,-25 0,25 0,0 0,-24 0,24 0,-25 0,25 0,-25 0,25 0,-25 0,25 0,-25 0,25 0,-24 0,24 0,0 0,-25 0,25 0,-25 0,25 0,0 0,0 0,-25 0,25 0,0 0,0 0,0 0,0 0,0 0,0 0,0 0,0 0,0 0,0 0,0 0,0 0,0 0,0 0,0 0,0 0,0 0,0 0,0 0,0 0,0 0,0 0,0 0,0 0,0 0,0 0,0 0</inkml:trace>
  <inkml:trace contextRef="#ctx0" brushRef="#br0" timeOffset="105077.0101">19447 8657,'-25'0,"25"0,-24 0,-1 0,0 0,0 25,25-25,-25 0,1 0,24 0,-25 0,25 0,-25 0,25 0,0 0,-25 0,25 0,0 0,-25 24,25-24,0 0,0 0,-24 0,24 0,0 25,0-25,0 0,0 0,0 0,0 0,24 0,-24 0,25 0,0 25,0-25,0 0,-1 0,1 0,25 0,-1 0,1 0,0-25,-1 25,26 0,-26 0,26 0,-1 0,-24 0,24 0,-24 0,-1 0,1 0,0 0,-1 0,-24 25,0-25,0 0,-1 0,-24 0,0 0,0 0,-24 0,-1 0,0 0,0 0,-24 0,-1 0,0 0,-24 25,24-25,-24 0,-1 0,26 25,-26-25,1 0,0 24,24-24,0 0,1 0,-1 0,1 25,24-25,0 0,25 0,0 0,0 0,0 0,0 0,25 0,0 0,24 0,1-25,-25 25,49 0,-24 0,24 0,-24 0,24 0,0-24,1 24,-1 0,1 0,-26 0,26 0,-26 0,1 0,-25 0,24-25,-24 25,-25 0</inkml:trace>
  <inkml:trace contextRef="#ctx0" brushRef="#br0" timeOffset="106141.0709">3597 10046,'0'0,"0"0,0 0,25 0,-25 0,0 0,25 0,-25 25,24-25,1 0,0 0,25 0,-26 0,26 25,0-25,24 0,-24 0,24 0,1 0,-1 0,25 0,-24 0,24 0,0 0,0 0,0 0,1 0,-1 0</inkml:trace>
  <inkml:trace contextRef="#ctx0" brushRef="#br0" timeOffset="107137.1279">6326 10021,'0'0,"-25"0,25 0,0 0,0 0,0 0,0 0,0 0,0 0,0 0,0 0,0 0,0 25,25-25,-1 0,1 0,0 0,0 0,24 0,1 0,0 25,-1-25,26 0,-26 0,26 0,-1 0,25 0,-24-25,-1 25,25 0,1 0,-1 0,-25 0</inkml:trace>
  <inkml:trace contextRef="#ctx0" brushRef="#br0" timeOffset="107647.1571">9128 9996,'-24'25,"24"-25,-25 0,0 0,0 0,25 0,-25 0,25 0,0 0,0 0,0 0,0 25,0-25,0 0,25 0,0 0,0 0,0 0,-1 25,26-25,0 0,-1 0,1 0,24 0,-24 0,24 0,1 0,24-25,-25 25,1 0,24 0,0 0,-24-25,24 25,-25 0,1 0</inkml:trace>
  <inkml:trace contextRef="#ctx0" brushRef="#br0" timeOffset="111146.3572">14660 17388,'0'0,"25"0,-25 0,0 0,0 0,25-25,-25 25,24 0,-24 0,25 0,-25 0,25 0,-25 25,25-25,-25 0,0 25,25-25,-25 25,0-25,0 24,0 1,0-25,0 25,0 0,0-25,0 0,0 25,0-25,0 0,-25 25,25-25,0 0,0 0,0 0,0 0,0 0,0 0,-25 0,25-25,0 25,0 0,0-25,0 25,-25-25,25 0,0 25,0-25,0 1,0-1,0 0,-25 0,25 0,0 25,0-24,0-1,0 25,0 0,0-25,0 25,0 25,25-25,-25 0,0 25,0-1,25 1,-25 0,25 0,-25 0,0-1,25 1,-25 0,0 0,0 0,0 0,24-1,-24-24,0 25,0-25,0 25,0-25,25 0,-25 0,0 0,0 0,0 0,0 0,0 0,0-25,0 25,25-25,-25 25,0-24,0 24,0-25,0 0,0 25,0-25,0 25,0-25,0 25,0 0</inkml:trace>
  <inkml:trace contextRef="#ctx0" brushRef="#br0" timeOffset="111730.3906">14734 18132,'0'-25,"25"25,-25 0,0 0,0 0,0 0,0 0,0 0,0 0,0 0,0 0,0 0,0 0,0 0,0 0,0 0,0 25,0-25,-25 25,25-25,-24 25,-1-25,25 25,-25-25,25 24,-25-24,0 25,25-25,-24 25,24-25,0 25,-25-25,25 0,0 25,0-25,0 0,25 24,-25-24,0 0,24 0,1 0,-25 25,25-25,0 0,0 0,-25 0,24 0,1 0,0 25,0-25,-25 0,25 0,-1 0</inkml:trace>
  <inkml:trace contextRef="#ctx0" brushRef="#br0" timeOffset="112611.441">14586 18281,'0'0,"0"0,0 0,0 0,0 0,0 0,0 0,0 0,0 0,0 0,0 0,0 0,0 0,0 0,24 0,-24 0,0 0,25 0,-25 0,25 0,0 0,-25 0,25 0,-1 0,1 25,0-25,25 0,-26 0,1 0,25 0,-25 0,24 0,1 0,-25 0,24 0,1 0,-25 0,24 0,1 0,-25 0,24 0,-24 25,25-25,-26 0,26 0,-25 0,0 0,24 0,-24 0,0 0,0 0,24 0,-24 0,0 0,0 0,0 0,-1 0,1 0,25 0,-25 0,-1 0,1 0,25 0,-25 0,24 0,-24 0,25 0,-26 0,26 0,-25 0,24 0,-24 0,25 0,-25 0,24 0,-24 0,25 0,-26 0,1 0,25 0,-25 0,24 0,-24 0,25 0,-25 0,24 0,-24 0,25 0,-26 0,26 0,-25 0,0 0,24 0,-24 0,0-25,24 25,-24 0,25 0,-25 0,-1 0,26 0,-25 0,0 0,24-25,-24 25,0 0,0 0,24 0,-24 0,0 0,25 0,-26-25,1 25,25 0,-25 0,-1 0,26 0,-25 0,24 0,-24-25,0 25,25 0,-26 0,1 0,0 0,25 0,-26 0,1 0,0 0,0 0,0 0,-25 0,24 0,1-24,-25 24,25 0,0 0,-25 0,25 0,-25 0,24 0,-24 0,25 0,-25 0,0 0,25 0,-25 0,0 0,0 0,0 0,0 0,0 0,0 0,0 0,0 0,0 0,0 0</inkml:trace>
  <inkml:trace contextRef="#ctx0" brushRef="#br0" timeOffset="113219.4758">18604 17959,'0'0,"0"0,0-25,-25 25,25 0,0-25,0 25,0 0,25-25,-25 25,0 0,0 0,25 0,-25-25,24 25,-24 0,25 0,0 0,0 0,-25 0,25 0,-1 0,1 25,-25-25,25 0,-25 0,25 25,-25-25,0 25,0-25,0 25,0-25,-25 24,25 1,-25-25,25 25,-25-25,1 25,24 0,-25-25,0 24,25-24,-25 25,25-25,0 0,-25 25,25-25,0 0,0 0,0 0,0 0,0 0,25 0,-25 0,25 0,-25 0,25 0,-25 0,25 0,-1 0,1 0,0 0,0 25,0-25,-25 0,25 25,-1-25,1 0,-25 24,25-24,-25 25,25-25,-25 25,0-25,0 25,0-25,0 25,0-25,-25 0,25 24,-25-24,25 0,-25 0,25 25,-24-25,-1 0,0 0,0 0,25 0,-25 0,0 0,25 0,-24 0,-1-25,25 25,-25 0,25 0,-25-24,25 24,0 0</inkml:trace>
  <inkml:trace contextRef="#ctx0" brushRef="#br0" timeOffset="113636.4996">19224 18058,'0'0,"0"0,0 0,0 0,0 0,0 0,0 0,0 0,0 0,0 25,-25-25,25 24,0-24,0 25,-25-25,25 25,0 0,0-25,0 25,0-1,0-24,0 25,0 0,0-25,0 25,0-25,25 0,-25 25,25-25,-25 0,0 0,25 0,-25 0,25 0,-25 0,24 0,1 0,-25 0,25 0,0-25,-25 25,25 0,-25-25,24 25,-24 0,0-25,0 0,0 25,0-24,0-1,-24 0,24 0,-25 25,0-25,0 1,25-1,-25 25,1-25,-1 25,0 0</inkml:trace>
  <inkml:trace contextRef="#ctx0" brushRef="#br0" timeOffset="114198.5318">20043 18107,'0'0,"-25"0,0 0,25 0,-25 0,25 0,0 0,-25 0,25 25,0-25,0 0,0 0,0 0,25 0,-25 0,25 0,-25 0,25 0,0 0,-1 0,1 0,0 0,25 0,-26 0,26 0,-25 0,24 0,1-25,0 25,-1 0,1 0,-1 0,1 0,0 0,24-24,-24 24,-1 0,1 0,0 0,-26 0,26 0,-25 0,24 0,-24 0,-25 0,25 0,0-25,-25 25,0 0,0 0,0 0,0 0,0-25,0 25,-25 0,25 0,0-25,0 25,-25 0,25 0,0-25,0 25</inkml:trace>
  <inkml:trace contextRef="#ctx0" brushRef="#br0" timeOffset="114411.544">20960 17909,'0'0,"0"0,0 0,0 0,0 0,0 0,0 0,0 0,0 0,0 25,0-25,0 0,25 0,-25 25,0-25,25 24,-25-24,25 25,-25-25,25 25,-25 0,24 0,1-25,-25 24,25 1,-25 0,0-25,0 25,0-25,-25 25,0-1,1-24,-1 25,-25-25,1 25</inkml:trace>
  <inkml:trace contextRef="#ctx0" brushRef="#br0" timeOffset="116093.6402">14660 17562,'0'0,"0"-25,0 25,-25 0,25-25,0 25,0 0,0 0,0-25,0 25,0 0,25 0,-25 0,0 0,25-25,-25 25,25 0,-1 0,1 0,0 0,25 0,-1 0,-24 0,25 0,-1 25,1-25,24 0,-24 0,24 25,-24-25,24 0,1 0,-1 0,0 0,26 0,-26 0,1 0,24 0,-25 0,1 0,-1 0,0 0,-24 0,24 0,-24 0,0 0,-1 0,-24 0,0 0,0 0,-1 0,1 0,-25 0,0 0,0 0,0 0,0 0,0-25,0 25,0 0,-25 0,25 0,0 0,-24 0,-1 0,0 0,0 0,0 0,-24 0</inkml:trace>
  <inkml:trace contextRef="#ctx0" brushRef="#br0" timeOffset="116440.66">15007 17587,'-74'0,"24"0,1 0,24 0,-25 0,25 0,25 0,-24 0,24 0,0 0,24 24,1-24,0 0,0 0,24 0,1 0,0-24,24 24,0 0,1 0,-1 0,1-25,24 25,-25 0,25 0,-24 0,24 0,0-25,-24 25,24 0,-25 0,1 0,-1 0,1 0,-1 0,-24-25,24 25,-24 0,-1 0,-24 0,25 0,-25 0,49-25,-74 25,0 0,0 0,0 0,0 0,0 0,0 0</inkml:trace>
  <inkml:trace contextRef="#ctx0" brushRef="#br0" timeOffset="117792.7373">17091 17388,'0'0,"25"0,-25 0,0 0,0 0,0-25,0 25,0 0,0 0,24 0,-24 0,0 0,25 0,-25 0,25 0,0 25,0-25,-1 0,1 0,25 0,-1 0,1 0,0 0,-1 0,1 0,24 0,-24 0,24 0,1 0,-26 0,26 0,-1 0,1 0,-1 0,-24 0,24 0,-24 0,-1 0,1 0,-1 0,1 0,-25 0,24 0,-24 0,25 0,-25-25,24 25,-24 0,25 0,-1 0,-24-25,25 25,-1 0,1 0,0 0,-1-24,1 24,24 0,-24 0,-1 0,1 0,0 0,-1 0,1 0,-25 0,24 0,1 0,-25 0,-1 0,26 0,-25 0,0 0,24 0,-24 0,0 0,0 0,0 0,-1 0,1 0,25 0,-25 0,-1 0,1 0,0-25,0 25,0 0,-1 0,1 0,0 0,0 0,0 0,-1 0,1 0,0 0,0 0,0 0,-1 0,1 0,25 0,-25 0,-1 0,1 0,25 0,-25 0,-1 25,1-25,25 0,-25 0,0 0,-1 0,1 0,-25 0,25 0,0 0,0 0,-25 0,0 0,24 0,-24 0,0 0,0 0,0 0,0 0,0 0,0 0,0 0,0 0,0 0,0 0,0 0,0 0,0 0</inkml:trace>
  <inkml:trace contextRef="#ctx0" brushRef="#br0" timeOffset="118113.7557">20712 17090,'0'0,"0"0,0 0,0 0,0 0,0 0,0 25,0-25,25 0,-25 0,0 25,25-25,-25 25,25-25,-1 25,1-25,-25 24,25-24,0 0,-25 25,25-25,-25 25,0-25,0 25,0 0,0-25,-25 24,0-24,0 25,0 0,-24-25,-1 25</inkml:trace>
  <inkml:trace contextRef="#ctx0" brushRef="#br0" timeOffset="119024.8078">17388 17115,'0'0,"25"0,0 0,-25 0,25-25,-25 25,25 0,-1 0,-24 0,0 0,25 0,-25 0,0 0,0 0,0 0,0 0,0 0,0 0,0 0,0 0,0 0,0 0,0 0,0 0,0 0,0 0,0 0,0 0,0 0,0 0,0 0,0 0,0 0,0 0,0 25,0-25,0 0,-25 0,25 0,0 25,-24-25,-1 25,25-25,-25 25,0-1,0 1,25-25,-24 25,-1 0,0 0,25-1,-25 1,25-25,-25 25,25 0,0 0,0-25,0 24,0-24,0 25,25-25,0 25,-25-25,25 25,0-25,-1 0,1 25,25-25,-25 0,24 25,-24-25,25 0,-1 24,-24-24,25 25,-25-25</inkml:trace>
  <inkml:trace contextRef="#ctx0" brushRef="#br0" timeOffset="124349.1124">14759 17462,'0'0,"0"0,0 0,0 0,0 0,0 0,0 0,0 0,0 0,0 0,0 0,0 0,0 0,0 0,0 0,0 0,0 0,25 0,-25 0,0 0</inkml:trace>
  <inkml:trace contextRef="#ctx0" brushRef="#br0" timeOffset="126097.2123">20911 17338,'0'0,"0"0,0 0,0 0,0 0,0 0,0 0,0 0,0 0,0 0,0 0,0 25,0-25,0 0,0 0,0 0,25 25,-25-25,0 0,0 0,0 0,0 0,24 0,-24 0,0 0,0 0,25 0,-25 0,0 0,25 0,-25 0,0-25,25 25,-25 0,0-25,0 25,0 0,0-24,0 24,0-25,0 0,0 25,0-25,-25 25,25-25,0 25,-25 0,25-24,-25 24,25 0,0 0,-24 0,24 0,-25 0,25 0,0 0,-25 24,25-24,-25 0,25 25,-25-25,25 25,0-25,0 25,0-25,0 25,0-25,0 24,0-24,0 0,25 25,-25-25,0 0,25 0,-25 25,25-25,-25 0,25 0,-25 0,0 0,24 0,-24-25,25 25,-25 0,0 0,25-25,-25 25,0-24,25 24,-25 0,0-25,0 25,0-25,0 25,0 0,0-25,0 25,0 0,-25 0,25 0,0 0,-25 0,25 0,-25 0,25 0,-24 0,24 25,0-25,-25 0,25 25,0-25,0 25,0-25,0 24,0-24,0 0,0 25,0-25,0 0,25 25,-25-25,0 0,24 0,-24 0,25 25,-25-25,25 0,-25 0,25 0,-25 0,25 0,-25-25,0 25,24 0,-24 0,0 0,0 0,25-25,-25 25,0 0,0-25,0 25,-25 0,25-24,-24 24,24 0,-25-25,25 25,-25 0,25 0,-25 0,25 25,-25-25,25 0,0 0,-24 24,24-24,0 25,0-25,0 0,0 0,0 25,0-25,0 0,0 0,0 25,0-25,24 0,-24 0,0 0,25 0,-25 0,25 0,0 0,-25 0,25 0,-25 0,24 0,-24 0,25 0,-25-25,0 25,25 0,-25 0,0-25,0 25,0-25,-25 25,25-24,-25 24,25-25,-24 25,24-25,-25 25,0 0,25 0,-25 0,0 0,25 25,-24-25,24 0,0 25,-25-25,25 24,0-24,0 25,0-25,0 25,0-25,0 0,0 25,0-25,25 0,-25 0,24 25,-24-25,0 0,25 0,0 0,-25 0,25 0,-25 0,25 0,-25 0,24 0,-24-25,25 25,-25 0,0 0,0 0,0-25,0 25,0-25,0 25,0 0,-25-25,25 25,0 0,0 0,-24-24,24 24,0 0,0 0,0 0,-25 0,25 24,0-24,0 0,0 0,0 25,-25-25</inkml:trace>
  <inkml:trace contextRef="#ctx0" brushRef="#br0" timeOffset="127608.2988">21010 17388,'0'0,"0"25,25-25,-25 0,0 0,0 0,25 0,-25 0,0 0,24 0,-24-25,25 25,-25 0,0 0,25 0,-25 0,0 0,25-25,-25 25,0 0,0 0,0-25,0 25,0 0,0 0,0-24,0 24,0 0,-25 0,25 0,0 0,-25 0,25 0,-25 0,25 0,0 0,-24 0,24 0,0 24,0-24,-25 0,25 0,0 25,0-25,0 0,0 0,0 25,0-25,0 0,0 0,0 0,0 0,25 0,-25 0,0 0,0 0,24 0,-24 0,0 0,25 0,-25 0,0 0,0 0,0 0,25 0,-25 0,0-25,0 25,0 0,0 0,0 0,0 0,0 0,0-25,0 25,0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29152.3871">15354 17462,'0'0,"0"25,0-25,0 0,0 0,0 0,0 0,0 25,0-25,0 0,0 0,0 0,0 25,0-25</inkml:trace>
  <inkml:trace contextRef="#ctx0" brushRef="#br0" timeOffset="130473.4626">18480 17810,'49'0,"-24"0,25 0,-25 0,-1 0,26 0,-25 0,0 0,24 0,-24 0,0 0,25 0,-26 0,1 0,25 0,-25 0,24 0,-24 0,0 0,24 0,-24 0,0 0,25 0,-26 0,1 0,25 0,-25 0,-1 0,1 0,25 0,-25 25,-1-25,1 0,0 0,25 0,-26 0,1 0,0 0,0 0,0 0,-1 0,1 0,0 0,0 0,0 0,0 0,-1 0,1 0,0 0,0 0,0 0,-1 0,1 0,0 0,-25 0,25 0,0 0,-25 0,24 0,-24 0,25 0,-25 0,25 0,-25 0,0 0,25 0,-25 0,0 0,0 0,0 0,0 0,0 0,0-25,0 25,0 0,0 0,0 0,25 0</inkml:trace>
  <inkml:trace contextRef="#ctx0" brushRef="#br0" timeOffset="130949.4899">20464 17587,'0'0,"0"0,0 0,0 24,25-24,-25 0,0 0,25 25,-25-25,25 0,-25 25,24-25,1 0,0 25,0-25,-25 25,25-25,-1 24,1-24,25 0,-50 25,25-25,-1 25,1-25,-25 0,0 0,0 25,0-25,0 0,0 25,-25-25,25 0,-24 24,-1-24,0 0,0 25,0-25,1 0</inkml:trace>
  <inkml:trace contextRef="#ctx0" brushRef="#br0" timeOffset="132544.5811">20985 17487,'0'0,"0"0,0 0,0 0,0 0,0 0,0 0,0 0,0 0,0 0,0 0,25 0,-25 0,0-25,25 25,-25 0,0 0,0-24,25 24,-25 0,0 0,0-25,0 25,0 0,0 0,0-25,0 25,0 0,0 0,0 0,-25 0,25 0,0 0,-25 0,25 25,-25-25,25 0,-25 25,25-25,0 24,-24-24,24 25,0-25,0 25,0-25,0 0,24 0,-24 25,0-25,0 0,25 0,-25 0,25 0,-25-25,25 25,-25 0,25 0,-25-25,24 25,-24-25,0 25,25 0,-25-24,0 24,0-25,0 0,0 25,0-25,0 0,0 25,0-24,0 24,-25-25,25 25,0 0,-24 0,24 0,-25 0,25 0,-25 0,25 0,-25 25,25-25,0 24,-25-24,25 25,0-25,0 25,0-25,0 0,0 0,0 25,0-25,25 0,-25 0,0 0,0 25,25-25,-25 0,0 0,25 0,-25 0,0 0,0 0,25 0,-25 0,0 0,0-25,24 25,-24 0,0 0,0 0,0 0,0 0,0 0,0 0,0-25,0 25,25 0,-25 0,0 0,0 0,0 0,0 0,0 0,0 0,0 0,0 0,0 0,0 0,0 0,0 0,0 0,0 0,0 0,0 0,0 0,0 0,0 0,0 0,0 0,0 0,0-25,0 25,0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0,-25 0</inkml:trace>
  <inkml:trace contextRef="#ctx0" brushRef="#br0" timeOffset="136516.8083">21109 17363,'0'0,"0"0,0 0,-25 0,25 0,0 0,0 0,-24 0,24 0,0 0,0 0,0 0,-25 0,25 0,0 0,0 0,0 25,0-25,0 0,0 0,0 0,0 0,0 0,0 0,0 0,0 0,25 0,-25 0,0 0,0 0,24 0,-24 0,0 0,0 0,25 0,-25 0,0-25,25 25,-25 0,0 0,0 0,0-25,0 25,0 0,0-24,0 24,0 0,0-25,-25 25,25 0,0 0,-25-25,25 25,0 0,-24 0,24 0,-25 0,25 25,0-25,-25 0,25 0,0 25,-25-25,25 24,0-24,0 0,0 25,0-25,0 25,0-25,0 0,0 0,0 25,25-25,-25 0,0 0,25 0,-25 0,0 0,25 0,-25 0,24 0,-24 0,0 0,25-25,-25 25,0 0,25 0,-25 0,0-25,0 25,0 0,0-25,0 25,0-24,0 24,0 0,0-25,-25 25,25 0,0-25,0 25,0 0,0 0,0 0,0 0,-25-25,25 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0,0 0,0 0,0 0,0 0,0 0,0-25,0 25,0 0,0 0,0 0,0 0,0 0,0 0,0 0,0 0,0 0,0 0,0 0,0 0,0 0,0 0,0 0,0 0,0 0,0 0,0 0,0 0,0 0,0 0,0 0,0 0,0 0,0 0,0 0,0 0,0 0,0 0,0 0</inkml:trace>
  <inkml:trace contextRef="#ctx0" brushRef="#br0" timeOffset="139424.9746">16868 17934,'0'0,"24"0,-24 0,25 0,0 0,-25 0,25 0,0 0,-1 0,1 0,0 0,25 0,-26 0,26 0,0 0,-1 0,1 0,24-25,-24 25,24 0,-24 0,24-25,1 25,-26 0,26-25,-1 25,-24 0,-1 0,26-24,-26 24,-24 0,25 0,-25-25,-1 25,1 0,-25 0,25 0,-25 0,0-25,0 25,-25 0,25 0,-25 0,25 0,-24-25,24 25,-25 0,0 0,25 0,-25 0,0-25,25 25,-24 0,-1 0,0 0,25 0,-25 0,25 0,-25 0,25 0,-24 0,24 0,0 0,0 0,-25 0,25 0,0 25,0-25,0 0,25 0,-25 0,24 0,-24 0,25 0,-25 0,25 25,0-25,0 0,-1 0,1 0,0 0,-25 25,25-25,0 0,-25 0,24 25,-24-25,0 0,0 24,0-24,-24 0,-1 25,0 0,0-25,0 25,-24 0,-1-25</inkml:trace>
  <inkml:trace contextRef="#ctx0" brushRef="#br0" timeOffset="142605.1565">21134 17314,'0'0,"0"0,0-25,-25 25,25 0,0-25,0 25,0 0,-25 0,25 0,0 0,0 0,0 0,-24 0,24 0,0 25,0-25,-25 25,25-25,0 24,0-24,0 25,-25-25,25 0,0 25,0-25,0 0,0 25,25-25,-25 0,0 0,0 0,0 25,25-25,-25 0,0 0,0 0,24-25,-24 25,0 0,25 0,-25 0,0-25,25 25,-25 0,0-25,0 25,0 0,0-25,0 25,0-24,0 24,0-25,0 25,0-25,0 25,0 0,-25-25,25 25,0 0,-25 0,25 0,-24 0,24 0,0 0,-25 0,25 0,0 25,-25-25,25 0,0 25,0-25,0 25,0-25,0 24,0-24,0 25,0-25,0 0,25 25,-25-25,0 0,0 0,25 0,-25 0,0 0,24 0,-24 0,25 0,-25 0,0 0,25 0,-25 0,25 0,-25 0,0-25,25 25,-25 0,0-25,0 25,0 0,0-24,0 24,0-25,0 25,-25 0,25-25,-25 25,25 0,-25 0,25 0,-25 0,25 0,-24 0,24 25,-25-25,25 0,0 0,-25 25,25-25,0 0,0 0,0 24,0-24,25 0,-25 0,0 0,0 0,25 0,-25 0,24 0,-24 0,0 0,25 0,-25 0,0 0,25 0,-25 0,0 0,0 0,0-24,0 24,0 0,0 0,0 0,0 0,0 0,0 0,0 0,0 0,0 0,0 0,0 0,0 0,0 0,0 0,0 0,0 0,0 0,0 0,0 0,0 0,0 0,0 0,0 0,0 0,0 0,0 0,0 0,0 0,0 0,0 0,0 0,0 0,0 0,0 0,0 0,0 0,0 0,0 0,25 0,-25 0,0 0,0 0,0 0,0 0,0 0,0 0,0 0,0 0,0 0,0 0,0-25,0 25,0 0,0 0,0 0,0 0,0 0,0 0,0 0,25 0,-25 0,0 0,0 0,0 0,0 0,0 0,0 0,0 0,0 0,0 0,0 0,0 0,0 0,0 0,0 0,0 0,0 0,0 0,0 0,0 0,0 0,0 0,0 0,0 0,0 0,0 0,0 0,0 0,0 0,0 0,0 0,0 0,0 0,0 0,0 0,0 0,0 0,0 0,0 0,0 0,0 0,0 0,0 0,0 0,0 0,0 0,0 0,0 0,0 0,0 0,0 0,0 0,0 0,0 0,0 0,0 0,0 0,0 0,0 0,0 0,0 0,0 0,0 0,0 0,0 0,0 0,0 0,0 0,0 0,0 0,0 0,0 0,0 0,0 0,0 0,0 0,0 0,0 0,0 0,0 0,0 0,0 25,-25-25</inkml:trace>
  <inkml:trace contextRef="#ctx0" brushRef="#br0" timeOffset="149620.5578">13593 13816,'-24'0,"24"0,0 0,0 0,-25 0,25 0,0 0,0 0,0 0,0 0,25 0,-25 0,0 25,24-25,-24 0,25 0,0 0,0 25,0-25,24 0,1 0,-1 0,1 0,24 0,1 0,-1-25,1 25,-1 0,0 0,26 0,-26-25,1 25,24 0,-25 0,1 0,-1 0,0 0,1 0,-1-25,-24 25,-1 0,1 0,0 0,-26 0,1 0,0 25,-25-25,0 0,0 0,0 0,0 0,-25 0,0 0</inkml:trace>
  <inkml:trace contextRef="#ctx0" brushRef="#br0" timeOffset="149904.574">14213 13990,'25'0,"25"0,-25 0,24 0,1 0,-1-25,-24 25,50 0,-26 0,1-25,0 25,-1 0,26-25,-26 25,1 0,-1-24,1 24,0-25,-1 25,-24 0,25 0,-26-25,-24 25,25 0,-25 0,25 0,-25 0,0 0,0 0,0 0,0 0</inkml:trace>
  <inkml:trace contextRef="#ctx0" brushRef="#br0" timeOffset="152766.7377">23813 12923,'0'0,"0"0,0 0,-25 0,25 25,0-25,0 25,0-25,0 25,0-1,0 1,0 25,0-25,0-1,25 1,-25 0,0 25,25-25,-25-1,0 1,24-25,-24 25,0 0,0 0,25-25,-25 24</inkml:trace>
  <inkml:trace contextRef="#ctx0" brushRef="#br0" timeOffset="153146.7595">24086 13022,'0'0,"25"0,-25 0,24-24,-24 24,25 0,0 0,-25-25,25 25,0 0,-1 0,1 0,0 0,0 25,-25-25,25 0,-1 24,-24-24,25 25,-25-25,0 25,0 0,0 0,-25-1,1 1,24 0,-25 0,0 0,0 0,0-1,1 1,-1 0,-25-25,50 25,-25 0,1-25,24 24,0-24,0 0,0 0,0 0,0 0,24 0,-24 0,25 0,25 0,-25 0,24 0,1-24,-1 24,1 0,0-25,-1 25,1 0,-1 0,1-25,-25 25,24 0,-24 0,0-25,0 25,-25 0,0 0,0 0</inkml:trace>
  <inkml:trace contextRef="#ctx0" brushRef="#br0" timeOffset="154126.8155">23937 13643,'0'0,"0"0,0-25,0 25,0 0,0 0,0 0,0 25,0-25,0 0,0 24,0 1,0 0,0 0,0 0,-25-1,25 1,0 0,0 0,0 0,0-1,0 1,0 0,0 0,0-25,0 25,0-25,0 24,0-24,0 25,0-25</inkml:trace>
  <inkml:trace contextRef="#ctx0" brushRef="#br0" timeOffset="154566.8407">24135 13692,'0'0,"0"0,-24 0,24-25,0 25,0 0,0 0,0 25,0-25,0 0,0 25,0-25,24 25,-24 0,25-1,-25-24,25 25,0 0,0 0,-1 0,1-1,0 1,0-25,0 25,-25 0,24-25,1 25,-25-25,25 24,-25-24,0 0,0 0,0 25,0-25,0 0,-25 0,0 0,25 0,-24 0,-26 0,25 0,0 0,1-25,-1 25,-25 0,50 0,-25-24,1 24,24 0,0-25,0 25,0-25,0 25,0 0,24-25,-24 25,25 0,-25-25,25 25,0-24,0 24,-1-25,1 25,0-25,0 25,0-25,-1 25,1-25,0 25,-25-24,25 24,-25-25,0 25,0-25,0 25,0-25,-25 0,0 25,0-24,1 24,-1 0,0 0,-25 0,26 0,-26 0,25 24</inkml:trace>
  <inkml:trace contextRef="#ctx0" brushRef="#br0" timeOffset="155978.9215">23986 14337,'0'0,"0"0,0 0,0-25,0 25,0 0,25-25,-25 25,25 0,0-24,0 24,0 0,-25 0,24 0,1 0,0 0,0 0,-25 0,25 24,-25-24,0 0,0 25,0-25,0 25,0 0,0-25,0 25,-25-25,25 25,-25-1,25-24,-25 25,25-25,-25 25,25-25,-24 0,24 25,0-25,0 0,0 0,0 0,0 0,0 0,0 0,0 0,24 25,-24-25,25 0,0 0,0 24,0-24,-1 0,-24 25,25-25,0 0,0 25,0-25,-1 25,-24 0,25-25,-25 24,25-24,-25 25,0-25,0 0,0 25,-25-25,25 25,-25-25,1 0,24 0,-25 25,0-25,0 0,0 0,25 0,-24 0,-1 0,0-25,0 25,0 0,1-25</inkml:trace>
  <inkml:trace contextRef="#ctx0" brushRef="#br0" timeOffset="156314.9407">24557 14362,'25'0,"0"0,-25 0,24 0,-24 0,0 0,0 0,0 0,0 0,-24 25,24-25,0 25,-25-25,0 24,25 1,-25-25,25 25,0 0,-25 0,25-1,0 1,0-25,0 25,25 0,-25-25,25 25,-25-25,25 24,-25-24,25 0,-1 25,1-25,0 0,0 0,0 0,-1 0,26-25,-25 25,0 0,-1-24,1 24,0-25,-25 0,25 25,-25-25,0 0,0 1,0-1,0-25,-25 25,25 1,-25-1,0 0,1 0,-1 25,-25-25,25 25,1 0,-26 0</inkml:trace>
  <inkml:trace contextRef="#ctx0" brushRef="#br0" timeOffset="156730.9645">23242 15032,'25'0,"-25"0,25 24,0-24,0 0,24 0,-24-24,25 24,24 0,-24 0,24-25,0 25,1 0,24-25,-25 25,26 0,-1-25,0 25,0-25,1 25,-1 0,-25-24,25 24,-24 0,-1-25,-24 25,24 0,-24 0,-25-25,24 25,-24 0,-25 0,25 0,-25 0,0 0,0-25,0 25,0 0,0 0,0 0,0 0,0 0,-25 0,25 0,0 0</inkml:trace>
  <inkml:trace contextRef="#ctx0" brushRef="#br0" timeOffset="158999.0942">24433 15280,'25'0,"-25"-25,0 25,0 0,0-25,0 25,0 0,25-25,-25 25,0 0,0 0,0 0,0 0,0 0,0 25,0-25,-25 0,25 25,-25 0,0-25,25 24,-25 1,1 25,-1-25,0 0,0-1,25 26,-25-25,25 0,-24-1,24 1,0 0,0 0,0 0,0-1,24 1,-24-25,25 25,-25-25,25 25,0-25,-25 0,25 0,-1 0,1 0,-25 0,25 0,0-25,0 25,-25 0,24-25,-24 25,0-25,0 25,0-24,0-1,0 25,-24-25,24 0,-25 25,25-25,-25 25,0 0,0 0,25 0,-24 0,-1 0,0 0,0 0,0 0,1 0,-1 0,25 25,-25-25</inkml:trace>
  <inkml:trace contextRef="#ctx0" brushRef="#br0" timeOffset="159343.1139">24656 15429,'0'0,"25"0,-25 0,0 0,0 0,0 0,0-25,0 25,0 0,0 0,0 25,0-25,0 0,0 24,-25-24,25 25,0-25,0 25,0 0,-25-25,25 25,0-25,0 24,0-24,0 25,25-25,-25 0,25 0,-25 25,25-25,-25 0,25 0,-25 0,24 0,1 0,0 0,0-25,-25 25,25 0,-1-25,-24 25,25-24,-25 24,25-25,-25 25,0-25,0 0,0 25,-25-25,25 1,-25-1,1 25,-1-25,0 25,25-25,-50 25,26 0,-1 0</inkml:trace>
  <inkml:trace contextRef="#ctx0" brushRef="#br0" timeOffset="159642.131">24185 15999,'0'0,"25"0,-25 0,25 0,-25 0,24 0,1 0,25 0,-25 0,24 0,1 0,-1 0,1 0,24-25,-24 25,24 0,1 0,-1 0,1-25,-26 25,26 0,-1 0,-24-24,-1 24,1 0,0 0,-26 0,1 0,0-25,0 25,-25 0,0 0,0 0,0 0</inkml:trace>
  <inkml:trace contextRef="#ctx0" brushRef="#br0" timeOffset="164085.3851">23714 16743,'0'0,"0"-25,0 25,0-24,0 24,24-25,-24 25,0 0,25-25,0 25,0 0,0 0,-1 0,1 0,0 0,0 0,0 25,-1-25,1 25,-25-25,25 24,-25 1,25 0,-25 0,0 0,-25-1,25 1,-25 0,0 0,1 0,-1-1,0 1,0 0,-24 0,24-25,0 25,-25-25,26 24,-1-24,0 0,0 25,0-25,1 0,24-25,-25 25,25 0,0-24,0-1,0 25,0-25,25 25,-25-25,24 25,1-25,-25 25,25-24,0 24,0 0,-1 0,1 0,0 0,-25 24,25-24,0 25,-25-25,24 25,1 0,-25-25,25 25,-25-1,25-24,-25 25,0-25,25 25,-25-25,0 25,24-25</inkml:trace>
  <inkml:trace contextRef="#ctx0" brushRef="#br0" timeOffset="164453.4062">24408 16718,'0'-24,"0"-1,0 25,0 0,0 0,0 0,0 0,0 25,0-25,0 24,0 1,0 0,0 0,0 0,0-1,0 1,0 0,25-25,-25 25,25 0,-25-25,25 24,-1-24,-24 0,25 25,0-25,0 0,0 0,-25 0,24-25,1 25,0 0,0-24,0-1,-25 25,24-25,1 0,-25 0,25 1,-25 24,25-25,-25 25,0-25,0 25,0 0,0 0,0 0,0 25,0-25,0 25,0-1,0 26,0-25,0 0,0 24,0-24,0 0,0 0,0 24,0-24,0 0,0 0,0-1,0 1,0 0</inkml:trace>
  <inkml:trace contextRef="#ctx0" brushRef="#br0" timeOffset="164740.4226">23763 17562,'-25'0,"25"0,-24 0,24 0,0 0,0 0,24 0,1 0,0 0,0 0,24-25,1 25,0 0,24 0,1 0,-1-25,0 25,1 0,24-25,-25 25,26 0,-26 0,25-25,-24 25,-1 0,-24-24,24 24,-24 0,-26 0,1 0,0-25,0 25,-25 0,0 0,0 0,0 0,0 0,-25 0,0 0</inkml:trace>
  <inkml:trace contextRef="#ctx0" brushRef="#br0" timeOffset="167648.5889">14561 12601,'-25'0,"-25"0,1 25,-1-25,0 0,1 24,-26-24,26 0,-1 25,-24-25,24 25,-24 0,24 0,1-1,-26 1,26 0,-1 0,0 0,1-1,-1 26,0-25,1 24,-1 1,1-25,24 24,0 1,0 25,0-26,1 1,24-1,0 1,0 24,0-24,0 0,24-1,1 1,0-1,0-24,24 25,-24-1,25-24,-1 0,1 25,25-26,-26 1,26 0,-26 0,26 0,-1-25,0 24,26-24,-26 25,25-25,-24 0,24 0,-25-25,26 25,-1-24,-25 24,25-25,1 0,-26 0,25 0,-24 1,-1-1,0-25,1 25,-1 1,-24-26,24 25,-24-24,-25-1,24 25,-24-24,25-26,-50 26,25-1,-25-24,0 24,0-24,0 24,-25-25,0 26,-25-26,26 26,-26-1,0-24,-24 24,-1 1,1-1,0 0,-26 1,26-1,-25 25,0 1,-1-1,-24 25,25 0,-25 0,0 0,0 25,0-1,-25 26,25-25,-25 24,25 1</inkml:trace>
  <inkml:trace contextRef="#ctx0" brushRef="#br0" timeOffset="169000.6663">2729 13022,'-25'0,"0"-24,0 24,25 0,-24 0,24-25,0 25,0 0,0 0,0 0,0 0,0 0,0 0,0 25,24-25,-24 0,25 24,-25-24,25 25,0 0,0 0,-1 0,26 24,-25-24,0 25,24-1,1-24,-25 25,24-1,-24-24,25 25,-25-25,24-1,-24 1,25 0,-26 0,1 0,0-1,0-24,-25 25,25-25,-1 0,-24 0,0 0</inkml:trace>
  <inkml:trace contextRef="#ctx0" brushRef="#br0" timeOffset="169300.6834">3324 12774,'0'0,"-25"0,1 0,-1 0,0 25,0-25,0 25,-24 0,24-25,-25 49,26-24,-26 0,0 25,1-1,-1 1,0-1,1 26,-1-25,-24 24,24-24,1 24,-1-24,0-1,-24 26,24-26,26 1,-26-25,0 24,26-24,-1 0,-25 0,50-1,-25 1,1 0,24-25,0 0,0 25,0-25,0 0,0 0,24 0</inkml:trace>
  <inkml:trace contextRef="#ctx0" brushRef="#br0" timeOffset="179334.2573">17190 16123,'0'0,"0"0,25-25,-25 25,0 0,25 0,-25 0,0 0,24 0,-24-25,0 25,0 0,25 0,-25 0,0 0,0 0,0 0,0 0,0 0,0 0,0 0,-25 25,25-25,-24 0,24 25,0-25,-25 0,25 25,0-25,0 0,-25 0,25 25,0-25,0 0,0 0,0 0,0 0,0 0,0 0,0 0,25 0,-25 0,0 0,25 0,-25 0,24 0,-24 0,25-25,-25 25,25 0,-25 0,25-25,-25 25,25 0,-25 0,0-25,24 25,-24 0,0 0,0 0,0-25,0 25,0 0,0 0,0 0,0 0,-24 0,24 0,0 25,-25-25,25 0,-25 0,25 0,-25 25,25-25,-25 0,25 0,0 25,0-25,0 0,0 25,0-25,0 0,0 0,25 0,-25 24,0-24,25 0,0 0,-25 0,25 0,-1 0,-24-24,25 24,0 0,-25 0,25 0,-25-25,25 25,-25 0,0 0,0-25,0 25,-25 0,25 0</inkml:trace>
  <inkml:trace contextRef="#ctx0" brushRef="#br0" timeOffset="180182.3058">17190 15677,'0'0,"0"0,0 0,0-25,0 25,0 0,0 0,0-25,0 25,0 0,0 0,0 0,0 0,0 0,0 0,0 0,0 0,0 0,0 0,0 0,0 0,0 0,0 0,0 0,0 25,0-25,0 0,0 25,0-25,0 24,0 1,0 0,0-25,0 25,0 0,0-1,0 1,0 0,25 0,-25 0,0-1,0 1,0 0,0 0,0 0,0-1,0 1,0 0,0 0,0 0,0-1,0 1,0 0,0 0,0-25,0 25,0-1,0 1,0 0,0 0,0-25,0 25,0 0,0-1,0 1,0-25,0 25,0 0,0 0,0-25,0 24,0 1,0-25,0 25,25 0,-25-25,0 25,0-1,0-24,0 25,24-25,-24 25,0-25,0 25,0-25,0 0,0 25,25-25,-25 0,0 0,0 0,0 0,0 0,0 0,0 0,0 0,0 0,0 0,0 0,0 0</inkml:trace>
  <inkml:trace contextRef="#ctx0" brushRef="#br0" timeOffset="180838.3434">16520 16123,'0'0,"0"0,0 0,0 0,0 0,0 0,0 0,0 0,0 0,0 0,0 0,0 0,0 25,0-25,0 0,0 0,0 0,25 0,-25 0,25 0,-25 0,25 0,-1 0,-24 0,25 0,0 0,0 0,25 0,-26 0,1 0,25 0,-25 0,24 0,-24 0,25 0,-1 0,-24 0,25 0,-1 0,1 0,-25 0,24 0,1 0,-1 0,1 0,0 25,-1-25,1 0,-1 0,1 0,0 0,-1 0,1 0,0 0,-1 0,1 24,-1-24,1 0,-25 0,24 0,1 0,0 0,-26 0,26 0,-25 0,0 25,24-25,-24 0,0 0,-25 0,25 0,-1 0,-24-25,25 25,-25 0,0 0,0 0,0 0,0 0,0 0,0 0,0 0,0 0,0 0,0 0,0 0,0 0,0 0,0 0,-25 0,25 0,-24 0</inkml:trace>
  <inkml:trace contextRef="#ctx0" brushRef="#br0" timeOffset="181482.3802">17289 16247,'0'0,"0"-25,25 25,-25 0,0 0,0 0,25-25,-25 25,0 0,0 0,0 0,0 0,0 0,0 0,0 0,0 0,0 0,0 0,0 0,0 0,0 0,0 0,0 0,0 0,0 0,0 25,0-25,0 0,-25 25,25-25,0 25,-25 0,25-1,0-24,-25 25,25 25,0-25,0 0,-24-1,24 26,0-25,0 0,0 24,-25-24,25 0,0 24,0-24,0 0,0 0,0 0,0-1,0 1,0-25,0 25,0 0,0-25,0 25,0-25,25 0,-25 24,0-24,0 0,0 0,0 0,0 0,0 0,0 0,0 0,0 0</inkml:trace>
  <inkml:trace contextRef="#ctx0" brushRef="#br0" timeOffset="182162.4191">18232 15875,'0'0,"-25"0,25 0,0 0,0 0,0 0,0 0,0 0,0 25,0-25,0 0,0 0,0 0,0 25,0-25,25 0,-25 0,25 24,-1-24,1 25,0-25,0 0,0 25,-1-25,26 0,-25 25,0-25,24 0,-24 25,0-25,24 0,-24 24,0-24,-25 0,25 25,0-25,-25 0,0 0,24 0,-24 25,0-25,0 0,-24 0,24 25,0-25,-25 25,0-25,25 24,-25-24,0 25,25 0,-24-25,-1 25,0-25,0 25,0-1,25-24,-24 25,-1 0,0-25,25 25,-25-25,25 25,-25-25,25 0,0 25,0-25,-24 0,24 0,0 0,0 24</inkml:trace>
  <inkml:trace contextRef="#ctx0" brushRef="#br0" timeOffset="183430.4916">18579 15379,'0'0,"25"0,-25 0,0-25,0 25,0 0,0 0,0 0,0 0,0 0,0 0,0 0,-25 0,25 0,0 0,-25 0,25 0,-25 0,1 0,24 0,-25 25,0-25,25 0,-25 0,25 0,-25 0,25 25,0-25,0 0,0 0,0 0,0 0,0 0,0 25,0-25,0 0,0 0,0 0,0 24,0-24,0 0,0 25,0-25,0 25,0-25,0 0,0 25,0-25,0 25,0-25,0 24,0-24,0 0,0 25,0-25,0 25,0-25,0 0,0 25,0-25,0 0,0 25,0-25,0 0,25 0,-25 24,25-24,0 0,-25 0,25 0,-1 0,1 0,0 0,0-24,24 24,-24 0,0-25,0 25,0-25,-1 25,-24-25</inkml:trace>
  <inkml:trace contextRef="#ctx0" brushRef="#br0" timeOffset="183578.5001">18480 15503,'0'0,"0"0,0 0,0 0,0 0,0 0,25 0,-25 0,24 0,1 0,0-25,0 25,0 0,-1 0,1 0,0 0,0 0,24 0</inkml:trace>
  <inkml:trace contextRef="#ctx0" brushRef="#br0" timeOffset="184298.5413">17711 16743,'0'-25,"-25"25,25 0,-25 0,0 0,1 0,-1 0,25 25,-25-25,0 0,0 25,25-25,-24 0,24 25,0-25,0 25,0-25,0 24,0-24,0 0,24 25,-24-25,25 25,0-25,-25 0,25 25,0-25,-1 0,-24 25,25-25,0 24,-25-24,25 0,-25 0,0 25,0-25,0 0,0 0,0 25,0-25,0 0,-25 0,25 0,-25 0,0 0,25 0,-24 0,-1 0,0 0,0 0,0 0,1 0,-1-25,0 25,0 0</inkml:trace>
  <inkml:trace contextRef="#ctx0" brushRef="#br0" timeOffset="184770.5683">17066 16247,'0'0,"0"0,0-25,0 25,0 0,0 0,0 0,25 0,-25 0,25 0,-1 0,-24 0,25 0,0 25,0-25,0 0,-25 0,24 0,1 25,0-25,0 0,0 25,-1-25</inkml:trace>
  <inkml:trace contextRef="#ctx0" brushRef="#br0" timeOffset="185174.5914">17885 16470,'0'0,"0"25,24-25,-24 0,0 0,25 0,-25 0,0 0,25 0,-25 25,25-25,-25 0,25 0,-1 0,-24 0,25 25,0-25,0 0,0 0,-1 0,-24 25,25-25,0 0,0 0,0 24,-1-24,1 0,-25 0,25 0,0 0,-25 0,25 25,-1-25,-24 0,25 0,0 0,-25 0,25 25,-25-25,25 0,-25 0,24 0,-24 0,0 0,0 25,25-25,-25 0,0 0,0 0,0 0,25 0,-25 0,0 0,0 0,0 25,0-25,25 0,-25 0,0 0,25 0,-25 0,0 24,24-24,-24 0,25 0,0 0,-25 0,25 25,0-25,-1 0,-24 0,25 0,0 25,0-25,0 0</inkml:trace>
  <inkml:trace contextRef="#ctx0" brushRef="#br0" timeOffset="185330.6003">19150 16867,'0'0,"0"0,24 0,-24 25,0-25,0 0,0 0,0 0,0 0,25 0,-25 0,0 0,0 0,25 0,-25 25,0-25,0 0,25 0,-25 0,25 0,-25 0,24 0,1 25,-25-25</inkml:trace>
  <inkml:trace contextRef="#ctx0" brushRef="#br0" timeOffset="185518.611">19745 17016,'0'0,"0"0,25 0,-25 0,0 0,0 0,0 0,0 0,24 0,-24 0,0 0,25 0,-25 0,0 0,25 0,-25 0,25 0,-25 0,25 25,-25-25,25 0,-1 0,-24 0,25 0,0 0</inkml:trace>
  <inkml:trace contextRef="#ctx0" brushRef="#br0" timeOffset="185962.6364">20291 17066,'0'0,"0"0,0 0,0 0,0 0,0 0,0 0,0 0,0 0,0 0,24 0,-24 0,0 0,0 0,25 0,-25 24,0-24,25 0,-25 0,25 0,-25 0,25 0,-25 0,24 0,-24 0,25 0,0 25,-25-25,25 0,0 0,-1 0,-24 0,25 25,0-25,0 0,0 0,-1 0,1 25,0-25,0 0,0 0,-1 0,-24 0,25 0,0 25,-25-25,25 0,-25 0,25 0,-25 0,0 0,0 0,0 0,0 0,25 0,-25 0,0 0,0 24,0-24,0 0,0 0,0 0,0 0,24 0,-24 0,0 25,25-25,-25 0,0 0,25 0,-25 0,25 25,0-25,-25 0,24 0,1 0,-25 0,25 25,-25-25,25 0,0 0,-25 0,24 0,-24 0,25 0,-25 0,25 0,-25 0,0 0,25 0,-25 0,0 0,0 0</inkml:trace>
  <inkml:trace contextRef="#ctx0" brushRef="#br0" timeOffset="187634.7321">1340 15081,'0'0,"0"0,0 0,0 0,0 0,0 0,0 0,0 0,0 0,25 25,-25-25,0 25,0 0,24-1,-24 1,0 0,25 0,-25 0,0-1,0 1,0 25,25-25,-25 0,0-1,0 1,25 0,-25 0,0-25,25 25,-25-25,24 24,-24-24,25 25,-25-25,25 0,0 0,0 0,-25 0,24-25,26 25,-25-24,24 24,1-25,0-25,-1 25,26 1,-1-26,1 0,24 1,0-1,0 0,0 1,25-26,0 26,-24-1,24-24,0 24,0 1,0-1,-25-24,25 49,-25-25,0 1,-24 24,24-25,-24 25,-1-24,0 24,-24 0,0 0,-1 0,1 1,-25 24,-1-25,1 25,-25-25,25 25,-25 0,0 0,0 0,0 0,0 0,0 0,0 0,0 0,0 0,0 0,0 0,0 0,0 0,0 0,0 0,0 0,0 0,0 0,0 0,0 0,0 0,0 0</inkml:trace>
  <inkml:trace contextRef="#ctx0" brushRef="#br0" timeOffset="191166.9341">1365 17363,'-25'-25,"25"25,0-24,-25-1,25 25,0-25,-25 25,25-25,0 25,0 0,0-25,0 25,0 0,0 0,0 0,0 0,0 0,0 0,-25 0,25 25,0-25,0 25,25 0,-25 0,0-1,0 26,0-25,25 24,-25 1,0 0,25-1,-25 1,25 0,-1-1,-24 1,25-25,-25 24,25-24,0 0,0 0,-25-25,24 24,1 1,0-25,0 0,0 0,24 0,-24 0,25-25,-1 1,1-1,24 0,1-25,-1 1,25-1,1 1,-1-1,0-24,25-1,0 1,0-1,25 1,-25-1,25 1,-25 0,25-1,-25 1,24 24,-24-24,25 24,-25-24,0 24,0 1,-24 24,24-25,-25 25,-25-24,25 24,-24 25,-25-25,24 0,-49 25,24-25,-24 25,-25 0,25 0,-25 0,0 0,0 0,0 0,0 0,0 0,0 0,0 0,0 0,0 0,0 0,0 0,0 0,0 0,0 0,0 0,0 0,0 0,0 0,0 0,0 0</inkml:trace>
  <inkml:trace contextRef="#ctx0" brushRef="#br0" timeOffset="193927.092">993 14461,'-25'0,"-25"0,25 0,-24 25,24-25,0 0,0 0,0 0,1-25,24 25,-25 0,25 0,-25 0,25 0,0 0,0 0,-25 0,25 0,0 0,0 0,0 0,0 0,0 0,0 0,0 0,0 0,0 0,0 0,0 0,0 0,0 0,0 0,0 0,0 0,0 0,0 0,0 25,0 0,0 0,-25-1,25 1,0 25,0-1,-24 1,24 0,-25-1,25 26,-25-1,25-24,-25 24,0 0,1 1,24-1,-25-24,0 24,25 1,-25-26,25 26,-25-1,25-24,-24 24,24-24,-25-1,25 1,0 0,0-26,0 26,0-25,0 24,0-24,0 0,0 25,0-26,0 1,0 25,0-25,0 24,0-24,0 25,-25-25,25 24,0-24,0 0,-25 24,25-24,0 0,0 0,0 0,0-1,0-24,0 25,0 0,0-25,0 0,0 25,25-25,-25 0,0 0,25 0,-25 0,25 0,-1 0,1 0,0 0,0 0,0 0,-1 0,26 0,-25-25,24 25,1 0,-25 0,24 0,1 0,-25 0,25-25,-1 25,-24 0,25 0,-1 0,-24 0</inkml:trace>
  <inkml:trace contextRef="#ctx0" brushRef="#br0" timeOffset="194686.1354">472 14560,'0'0,"0"0,0 0,0 0,0 0,0 0,0 0,0 0,0 0,0 0,0 0,0 0,0 0,0 0,0 0,0 0,0 0,0 0,0 0,0 0,0 0,24 0,-24 0,25 0,0 0,0 0,0 0,-1 0,26 0,0 0,-26-24,26 24,0 0,-1 0,1-25,0 25,-1 0,1 0,-25 0,24-25,1 25,-25 0,24 0,-24 0,0 0,0 0,-1 0,1 0,0 0,-25 0,0 0,0 0,0 0,0 0,0 0,0 0,0 0,0 0,0 0,0 0,0 0,0 0,0 0,0 0,0 0,0 0</inkml:trace>
  <inkml:trace contextRef="#ctx0" brushRef="#br0" timeOffset="195701.1935">348 16197,'0'0,"0"0,0 0,0 0,0 0,0 0,0 25,0-25,0 25,0-25,0 25,-25 0,25-1,0 1,0 25,0-25,-25 24,25-24,0 0,0 25,-25-26,25 26,0-25,0 0,-25 24,25-24,0 0,0 0,-24-1,24 1,0-25,0 25,0 0,-25-25,25 25,0-25,0 0,0 0,0 24,0-24,0 0,0 0,25 0,-25 0,0 0,24 0,-24 0,25 0,0 0,0-24,0 24,-1 0,1 0,0 0,25 0,-26-25,26 25,-25 0,24 0,1 0,-25-25,24 25,1 0,0 0,-25 0,24 0,1-25,-25 25,24 0,-24 0,0 0,0 0,-1 0,1 0,0 0,-25 0,0 0,25 0,-25 0,0 0,0 0,0 0,0 0,0 0,0 0,0 0,0 0,0 0,0 0,0 0,0 0,0 0,0 0,-25-25</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17:29.226"/>
    </inkml:context>
    <inkml:brush xml:id="br0">
      <inkml:brushProperty name="width" value="0.05292" units="cm"/>
      <inkml:brushProperty name="height" value="0.05292" units="cm"/>
      <inkml:brushProperty name="color" value="#FF0000"/>
    </inkml:brush>
  </inkml:definitions>
  <inkml:trace contextRef="#ctx0" brushRef="#br0">12179 4266,'0'0,"0"0,0 0,0 0,0 0,0 0,0 0,0 0,0 0,0 0,0 0,0 0,0 0,0 0,0 0,0 0,0 0,0 0,0 0,0 25,0-25,0 0,-24 0,24 25,0-25,0 25,-25-25,25 25,-25-1,25-24,0 25,-25-25,25 25,0-25,-25 25,25-25,0 0,0 25,0-25,0 0,0 0,0 0,0 0,0 0,0 0,0 0,0 0,0 0,0-25,0 25,0 0,0-25,0 25,0 0,25-25,-25 25,0-25,25 25,-25-24,0 24,25-25,-25 25,25 0,-25-25,24 25,-24 0,0 0,25 0,-25 0,25 0,-25 0,25 0,-25 0,25 0,-1 0,-24 25,25-25,0 0,0 25,0-25,-25 0,24 24,1-24,-25 0,25 0</inkml:trace>
  <inkml:trace contextRef="#ctx0" brushRef="#br0" timeOffset="292.0167">12303 4341,'0'0,"0"0,0 0,0-25,0 25,0 0,0 0,0 0,0 0,0 0,-24 0,24 0,0 0,0 0,0 0,0 0,0 0,0 0,-25 25,25-25,0 25,-25-1,25 1,-25 0,25 0,-25 24,25-24,0 25,-24-1,24-24,0 0,-25 25</inkml:trace>
  <inkml:trace contextRef="#ctx0" brushRef="#br0" timeOffset="1332.0762">11956 6772,'0'0,"0"-25,0 25,0 0,0 0,-25 0,25 0,0 0,0 0,0 0,0 0,0 0,25 0,-25 25,0-25,25 24,-25 1,0-25,25 25,-25 0,25 0,-25-25,24 25,-24-1,0-24,25 25,-25-25,25 25,-25-25</inkml:trace>
  <inkml:trace contextRef="#ctx0" brushRef="#br0" timeOffset="1544.0883">12303 6648,'0'0,"0"0,0 0,0 0,0 0,0 0,0 0,0 0,-24 24,24-24,0 25,-25-25,25 25,-25 0,25 0,-25-1,0 1,1 25,24-25,-25 0,0-1,0 26</inkml:trace>
  <inkml:trace contextRef="#ctx0" brushRef="#br0" timeOffset="3660.2094">13246 5283,'0'0,"-25"0,25-24,0 24,0 0,0 0,0 0,0 0,0 0,0 0,0 0,0 0,0 0,0 24,0-24,0 0,0 0,25 25,-25-25,0 0,25 25,-25-25,25 25,-25-25,24 25,-24-25,25 24,-25-24,25 25,0-25,0 25,-1 0,-24-25,25 0,0 25,-25-25,25 0,0 0,-25 24,0-24,25 0,-25 0,0 0,0 0,0 0,0 0,0 0,0 0,0 0,0 0,-25 0,25 0,0 25,-25-25,25 0,-25 0,0 25,25-25,-25 25,1-25,-1 25,0-25,0 24,0 1,1 0,24-25,-25 25,0 0,0-1,0-24,1 25,24 0,-25-25,25 25,-25-25,25 0,0 25,0-25,0 0,0 0,0 0,0 0</inkml:trace>
  <inkml:trace contextRef="#ctx0" brushRef="#br0" timeOffset="4172.2386">13196 5308,'0'-25,"0"25,0 0,0 0,0 0,0 0,0 0,0 0,0 0,0 0,0 0,0 0,0 0,0 0,0 25,0-25,0 0,25 25,-25-25,25 0,-25 25,25-25,0 0,-1 25,1-25,0 24,0-24,0 0,-1 25,1-25,0 25,0-25,0 25,0-25,-25 0,24 25,-24-25,25 0,-25 0,0 0,0 24,0-24,0 0,0 0,0 25,0-25,-25 25,1 0,24-25,-25 25,0-1,0 1,-25 0,26 0,-1 0,0-1,0-24,0 25,1 0,-1-25,0 25,25 0,-25-25,0 0,25 25,0-25,-24 0,24 0,0 24,0-24,0 0,0 0,0 0,0 0,0 0,0-24</inkml:trace>
  <inkml:trace contextRef="#ctx0" brushRef="#br0" timeOffset="4569.2614">13246 5407,'0'0,"0"0,0 0,0 0,0 0,0 25,0-25,0 0,0 0,25 25,-25-25,0 0,25 25,-25-25,24 0,1 25,-25-25,25 0,0 24,-25-24,25 25,-1-25,1 25,-25-25,25 25,-25-25,25 25,-25-25,0 24,0-24,0 25,0-25,0 25,0 0,0-25,0 25,-25-25,25 24,-25-24,0 25,25-25,-24 25,-1 0,0-25,25 25,-25-25,0 25,25-25,-24 0,24 24,0-24,0 0,0 0,0 0,0 0,0 0,0 0,0 0</inkml:trace>
  <inkml:trace contextRef="#ctx0" brushRef="#br0" timeOffset="6373.3645">14685 5308,'25'0,"-25"-25,0 1,0 24,0-25,0 25,24-25,-24 25,0-25,0 25,0 0,0 0,0 0,0 0,0 0,0 0,0 0,0 25,0-25,-24 25,24 0,0-1,-25 1,25 0,-25 25,25-1,-25 1,25-25,0 49,0-49,0 24,0 1,0 0,0-1,25-24,-25 0,25 0,0 0,-25-1,24 1,1-25,0 25,25-25,-26 0,1 0,0 0,25 0,-26-25,1 25</inkml:trace>
  <inkml:trace contextRef="#ctx0" brushRef="#br0" timeOffset="6912.3954">15206 5358,'-25'0,"25"-25,0 25,0 0,0 0,0 0,-25 0,25 0,0 0,0 0,-25 0,25 25,0-25,-25 25,25-1,0 1,0 0,0-25,0 25,0 0,0-1,0 1,0 0,0 0,0 0,25-1,-25 1,0-25,25 25,-25-25,25 25,-25-25,25 0,-25 0,24 0,-24 0,25 0,-25 0,25 0,-25-25,25 25,0 0,-25-25,24 0,-24 25,25-24,-25-1,0 0,25 25,-25-25,0 0,0 25,25-24,-25 24,0-25,0 25,0 0,0 0,0 0,0 0,0 0,0 0,0 25,0-25,0 24,0 1,0-25,25 25,-25 0,0 0,24-1,-24-24,0 25,25-25,-25 25,25-25,-25 0,25 25,-25-25,25 0,-1 0,-24 0,25-25,0 25,-25-25,25 25,0-25,0 1,-25 24,24-25,-24 0,25 0,-25 0,0-24,0 24,0 0,0 0,0 1,-25-1,25 0,-24 0,-1 0,25 25,-25 0</inkml:trace>
  <inkml:trace contextRef="#ctx0" brushRef="#br0" timeOffset="7548.4317">15950 5482,'0'25,"0"-25,0 0,0 24,0-24,0 0,0 25,0-25,0 0,0 0,0 0,0 25,25-25,-25 0,0-25,24 25,-24 0,0 0,25-25,-25 25,0 0,25-24,-25 24,0-25,0 25,0-25,0 0,0 25,0-25,0 1,0 24,-25-25,25 25,-25-25,25 25,-24 0,-1 0,25 0,-25 0,25 25,-25-25,0 0,25 25,-24-1,24 1,0-25,0 25,0 0,0 0,0-1,0 1,0-25,0 25,0 0,24-25,-24 25,25-25,-25 24,25-24,0 0,-25 0,25 0,-1 0,1 0,0 0,0-24,0 24,-1 0,1-25,0 0,0 25,0-25,-1 0,1 25,0-24,-25-1,25 0,-25 0,25 25,-25-25,0 1,0 24,0-25,0 25,0-25,0 25,0 0,0 0,0 0,0 0,0 0,0 0,0 0,0 0,24 0,-24 25,0-25,25 0,-25 25,25-25,0 24,-25-24,25 25,-25 0,24-25,-24 25,0 0,0-25,0 24,0-24,-24 25,24 0,-25-25,25 25,-25-25,0 25,0-25,25 0,-24 0,-1 24,0-24,25-24,-25 24</inkml:trace>
  <inkml:trace contextRef="#ctx0" brushRef="#br0" timeOffset="7788.4455">16570 5035,'49'0,"-24"-24,0 24,-25 0,25 0,-25 0,25 0,-25 0,0 24,0-24,0 25,0 0,0 0,0 0,0-1,0 26,0-25,0 0,0 24,0-24,0 25,0-26,0 1,0 0,25 0,-25 0,0-1,24 1,-24-25,0 25,25-25,-25 25,0-25,25 0,-25 0,25 0,-25 0,0 0</inkml:trace>
  <inkml:trace contextRef="#ctx0" brushRef="#br0" timeOffset="7935.4539">16694 5308,'0'0,"0"0,0-25,0 25,0 0,0 0,0 0,0 0,25-24,0 24,-1 0,1 0,25-25,-25 25,24-25,1 25,-1 0,-24-25</inkml:trace>
  <inkml:trace contextRef="#ctx0" brushRef="#br0" timeOffset="8667.4958">15429 6325,'0'-25,"0"25,0-24,0 24,0 0,0 0,0 0,-25 0,25 0,0 24,0-24,0 25,0 0,0 0,0 0,0 24,0-24,0 0,0 0,0-1,0-24,0 25,0 0,0-25,0 0,0 25,0-25,0 0,0 0,0 0,0 0,0 0,0 0,0-25,25 25,-25-25,0 0,0 1,0-1,0 0,0 0,0-24,25-1,-25 25,0-24,24-1,-24 25,25-24,-25 24,25 0,0 0,0 0,-1 25,1-24,25 24,-25 0,0 0,-25 0,24 0,1 24,-25-24,0 25,0 0,0 0,0 0,0-1,-25 1,1 0,24 0,-25 0,0 24,0-24,0-25,25 25,-25 0,25-25,0 24,0-24,0 0,0 0,0 0,0 0,0 0,25 0,-25-24,25 24,0 0,0-25,0 25,-1 0,26 0,-25 0,0 0,-1 0,1 0,0 25,0-25,0 24,-25-24,24 25,-24-25,0 25,0-25,0 25,0 0,-24-25,-1 24,0 1,0-25,0 25,1-25,-26 25,25-25,-24 25,24-25,-25 0,25 0,0 0,-24 0,24 0</inkml:trace>
  <inkml:trace contextRef="#ctx0" brushRef="#br0" timeOffset="10451.5978">16099 6350,'0'0,"0"25,0-25,0 0,24 0,-24 0,25 0,-25 0,0 0,25 0,0 0,-25 0,25 0,-1 0,-24 0,25-25,-25 25,25-25,-25 25,0-25,25 1,-25 24,0-25,0 0,0 0,0 0,-25 25,25-24,-25-1,0 25,25-25,-24 25,-1 0,25 0,-25 0,0 25,0-25,1 25,24-1,-25-24,25 25,-25 0,25 25,0-26,0 1,0 0,0 0,0 0,0-1,0-24,25 25,-25 0,25-25,-1 25,-24-25,25 0,0 0,0 25,0-25,-25 0,24-25,1 25,0 0,0-25,0 25,-1-25,-24 25,25-25,0 1,-25 24,25-25,-25 0,0 0,0 0,0 1,0-1,0 0,0 25,0-25,0 25,0 0,0 0,0 0,0 0,0 0,0 25,0-25,0 25,0 0,0-1,0 1,0 0,0-25,0 25,0 0,0-25,25 24,-25 1,0-25,0 0,0 25,0-25,0 0,0 0,0 0,0 0,0 0,0-25,0 25,24-25,-24 25,0-24,25-1,-25 0,25 0,0 0,-25 1,25-1,-1 0,1 0,0 25,0-25,0 25,0 0,-1 0,-24 25,25-25,-25 25,25-25,-25 25,25 0,-25-25,0 24,0 1,25-25,-25 25,0-25,0 25,24-25,-24 0,25 25,-25-25,25 0,0 0,0 0,-1 0,1-25,0 25,0-25,0 25,-1-25,1 25,-25-25,25 1,0 24,-25-25,25 0,-25-25,0 26,0-1,0 0,0 0,-25 0,0 25,25-24,-25 24,0 0,25 0,-24 0,-1 0,0 0,0 24,25 1,-25-25,25 25,-24 0,24-25,0 25,0-25,0 24,0-24,24 25,-24-25,0 0,25 25,-25-25,25 0,-25 0,0 0,25-25,-25 25,25 0,-25 0,0-25,0 25,24 0,-24 0,0 0,0 0,0 0,0 0,0 0,25 25,-25-25,0 25,25 0,-25 0,0 24,25-24,-25 25,0-1,25 1,-25-1,0 1,0 0,0-1,0 1,0-1,0 1,-25 0,25-1,-25 1,25 0,-25-26,25 26,-25-25,25 0,-24-1,-1 1,25-25,-25 0,25 0,-25 0,0-25,1 25,24-24,-25-26,0 25,0 0,0-24,1-1,24 1,-25-1,25 0,0 25,0-24,25-1,-1 25,1-24,0 24,25 0,-26 0,26-24,-25 24,24 0,1 0,0 25,-26-24,26-1,0 0,-1 0,1 0,-25 25,24-24,1-1,-25 0,24 0,-24 0,0 1,0-1,-25 0,25 0,-25 0,0 25,0-24,0-1,-25 25,0 0,0-25,0 25,0 0,1 0,-1 25,0-25,0 25,0-25,1 24,-1 1,0 0,0 0,25 0,0-1,-25 1,25 0,0 0,0 0,0-1,0-24,25 25,-25 0,25-25,0 0,-25 25,25-25,-1 0,1 0,0 0,0 0,24 0,-24-25,0 25,0-25,0 25,-25-25,25 1,-1 24,-24-25,25 0,-25 0,0 25,0-25,0 1,0 24,0 0,0 0,0 0,0 0,0 0,0 0,0 0,0 24,0 1,-25-25,25 25,0 0,0 0,0-25,0 24,0 1,0-25,0 25,0-25,25 25,-25-25,25 0,-25 25,25-25,-25 0,25 0,-1 0,1-25,-25 25,25 0,0-25,0 25,-25-25,24 0,1 1,0 24,0-50,-25 25,25 0,-1 1,-24-26,25 0,-25 26,25-51,-25 26,0-1,0-25,0 26,-25-26,0 1,1 0,-1 24,0 0,25 1,-25 24,0 0,1 0,24 25,0 0,-25 0,25 25,0 0,-25 0,25 24,0 26,0-26,0 26,0-1,0 1,25-1,-25 1,25-1,-25 0,24-24,1 24,0-24,0 0,-25-26,25 26,-1-25,-24 0,25-25,-25 24,25-24,-25 0,0 0,0 0,25 0</inkml:trace>
  <inkml:trace contextRef="#ctx0" brushRef="#br0" timeOffset="10704.6123">18356 5060,'0'-25,"0"1,0 24,0 0,0 0,25 0,-25 0,24 0,1 0,0 24,0 1,0 0,-1 25,26-26,0 26,-26 0,26 24,0 0,-26 1,1-1,0 1,0 24,0-25,-25 26,0-1,-25 0,0-25,0 26,-24-1,-1-25,0 1,-24-1,0 0,-1 1,1-1,-1-24,-24 24,0-24</inkml:trace>
  <inkml:trace contextRef="#ctx0" brushRef="#br0" timeOffset="11955.6838">13122 5531,'-25'0,"25"0,0 0,-25-24,25 24,0 0,0 0,0 0,0 0,0 0,0 0,0 0,0 0,0 0,0 0,0 0,0 0,0 0,0 0,0 0,0 0,0 0,0 0,0 24,25-24,-25 0,25 25,0-25,0 25,-1-25,1 25,0 0,0-25,0 24,24-24,-24 25,0-25,24 25,-24-25,0 0,0 25,-25-25,25 0,-25 0,0 0,0 25,0-25,0 0,0 0,0 0,-25 24,0-24,25 25,-50-25,26 25,-1-25,0 25,-25-25,26 25,-1 0,0-25,0 24,0-24,1 25,24-25,-25 0,25 25,0-25,-25 0</inkml:trace>
  <inkml:trace contextRef="#ctx0" brushRef="#br0" timeOffset="18940.0833">14189 5283,'0'-24,"0"24,0 0,0 0,0 0,0 0,0 0,0 0,0 0,0 0,0 0,0 0,0 0,0 0,0 0,-25 0,25 0,-25 0,0 0,25 24,-25-24,1 0,-26 0,25 25,0-25,1 25,-26-25,25 0,0 25,1-25,-1 0,0 0,0 0,25 25,-25-25,25 0,0 0,-24 0,24 0,0 0,0 0,0 0,0 0,0 0,0 0,0 0,0 0,0 0,24 0,-24 0,0 0,0 0,0 0,0 0,0 0,0 0,0 0,0 0,0 0,0 0,0 0,25 24,-25-24,0 25,0-25,0 25,25 0,-25 0,0-1,0 1,0 0,0 0,0 0,0-1,0 1,0 25,0-25,0-1,0 1,0 0,0 0,0 0,0 0,0-1,0-24,0 25,0 0,0-25,0 0,25 25,-25-25,0 25,25-25,-25 0,24 0,-24 0,25 0,0 0,0 0,-25 0,25 0,-1 0,26-25,-25 25,0 0,-1-25,1 25,0 0,-25-25,25 25</inkml:trace>
  <inkml:trace contextRef="#ctx0" brushRef="#br0" timeOffset="19156.0957">13841 5655,'0'0,"0"0,-24 0,24 0,0 0,0 0,0 0,0 0,24 0,-24 0,25 0,-25 0,25-24,25 24,-26-25,26 25,-25 0,24-25,1 25,24-25</inkml:trace>
  <inkml:trace contextRef="#ctx0" brushRef="#br0" timeOffset="21256.2158">11014 5234,'24'-25,"-24"25,25 0,-25 0,0 0,0 0,25-25,-25 25,0 0,0 0,0 0,0 0,0 25,0-25,0 0,0 0,-25 0,25 25,0-25,-25 25,25-25,-24 24,-1-24,0 25,25 0,-25-25,0 25,1 0,-1-1,0 1,0 0,0-25,1 25,-1-25,25 25,0-25,-25 0,25 24,0-24,0 0,0 0,0 0,0 0,0 0,25 0,-25 0,25 0,-25 25,24-25,1 0,-25 0,25 25,0-25,0 0,-1 25,26-25,-25 0,0 25,-1-25,1 24,0-24,0 0,0 25,-1-25,1 0,0 0,0 0,0 0,-1 0,-24 0</inkml:trace>
  <inkml:trace contextRef="#ctx0" brushRef="#br0" timeOffset="21444.2265">10914 5581,'-24'0,"24"0,-25 0,25 0,0 0,0 0,0 0,0 0,0 0,0 0,25 0,-25 0,24 0,1 0,0 0,25 0,-26-25</inkml:trace>
  <inkml:trace contextRef="#ctx0" brushRef="#br0" timeOffset="22436.2833">7715 5457,'0'-25,"-25"25,25-25,-25 1,0-1,25 25,-25-25,1 25,-1 0,0-25,-25 25,26 25,-1-25,0 0,0 25,0 0,1-1,-1 1,0 0,0 25,0-1,1-24,24 49,-25-24,25 0,0-1,0 1,0 0,25-1,-25 1,24-25,-24 24,25-24,0 0,0 0,0-25,-1 24,1-24,0 25,25-25,-26 0,1-25,0 25,25-24,-26 24,1-25,0 25,0-25,0 0,-25 0,24 25,-24-24,0-1,0 25,-24-25,24 25,-25-25,25 25,-25-25,0 25,0 0,1-24,-1 24,0 0,0 0,25 0,-25 0,25 0,-24 0,24 0,0 0,0 0,0 0,0 0,24 0,-24-25,0 25,25 0,0-25,-25 25,25-25,-25 25,25 0,-1-25,-24 25,25 0,-25 0,25 0,0 0,-25 0,25 0,-25 25,24-25,-24 0,25 25,-25-25,25 25,-25 0,25-25,-25 24,0 1,0-25,0 25,25-25,-25 25,0-25,0 25,0-25</inkml:trace>
  <inkml:trace contextRef="#ctx0" brushRef="#br0" timeOffset="23044.3181">7963 5730,'0'-25,"0"25,0 0,0-25,0 25,0 0,0 0,0 0,0 0,0 0,0 0,0 25,0-25,0 25,0-25,0 25,24-1,-24-24,0 25,25-25,-25 25,25-25,-25 25,25-25,0 0,-25 0,24 0,-24 0,25 0,-25 0,25 0,-25 0,25 0,-25-25,0 25,25 0,-25-25,25 25,-25 0,0-25,24 25,-24-24,25 24,-25-25,0 25,25 0,-25 0,0 0,0 0,0 0,25 0,-25 0,0 0,0 25,0-25,0 0,25 0,-25 24,0-24,0 0,24 0,-24 0,0 0,25 0,-25 0,0 0,25 0,-25-24,25 24,-25-25,0 25,25-25,-25 25,24-25,-24 0,0 25,25-24,-25-1,0 0,0 0,0 25,0-25,0 1,0-1,0 25,-25-25,25 25,0 0,0 0,0 0,0 0,0 25,0 0,0-1,0 1,0 0,0 25,0-26,25 26,-25 0,25-1,-25 1,25 24,0-24,-25 0,24 24,1-24,-25 24,25-24,-25-1,0 1,25-1,-25 1,0 0,0-26,0 26,0-25,0 0,0-1,-25 1,25-25,-25 25,25-25,-25 0,1 0,-1 0,0 0,0 0,0-25,-24 0</inkml:trace>
  <inkml:trace contextRef="#ctx0" brushRef="#br0" timeOffset="23207.3274">8211 5011,'0'-25,"0"0,0 25,0-25,0 25,-25-25,25 25,0 0,0 0,0 0,0 0,0 25</inkml:trace>
  <inkml:trace contextRef="#ctx0" brushRef="#br0" timeOffset="23927.3686">8831 5457,'0'0,"0"-25,0 25,0-25,0 25,0-24,0-1,0 25,0-25,-25 25,25 0,-25-25,25 25,0 0,-25 0,25 0,0 0,-24 25,24-25,-25 25,25-25,0 25,-25-1,25 1,0 0,0 0,0 0,0-1,0 1,0-25,0 25,0-25,25 25,-25-25,0 0,25 0,-25 0,24 0,-24 0,25 0,-25 0,25-25,-25 0,25 25,0-25,-25 1,24-1,-24 0,25 0,-25 0,0 1,25-1,-25 25,0-25,0 25,0-25,0 25,0 0,0 0,0 0,0 25,0-25,25 25,-25-25,0 25,0-1,0 1,0 0,0-25,25 25,-25-25,0 25,0-25,24 0,-24 0,0 0,25 0,-25 0,25 0,-25-25,25 25,-25 0,0-25,25 0,-25 25,24-25,-24 1,25-1,-25 0,0 0,0 0,0 1,0-26,0 25,0 0,-25 1,25-1,-24 0,24 0,-25 25,25 0,-25 0,25 0,-25 0,0 25,25-25,-24 25,24 0,-25-1,25-24,0 25,0 0,0-25,0 25,0-25,0 25,0-25,0 0,25 0,-25 0,24 0,-24 0,25 0,-25-25,25 25,0-25,0 25,-1-25,1 0,0 25,25-24,-26-1,1 25,0-25,0 25,0 0,-25 0,25 0,-25 0,24 0,-24 0,0 25,0-25,25 25</inkml:trace>
  <inkml:trace contextRef="#ctx0" brushRef="#br0" timeOffset="24515.4022">9625 5159,'0'-24,"24"24,-24-25,25 0,-25 0,0 25,0-25,0 1,0-1,0 0,-25 25,25-25,-24 25,24-25,-25 25,25 0,-25 0,25 25,-25-25,25 0,-25 25,25 0,-24 0,24-25,0 24,0 1,0 0,0-25,0 25,0-25,24 25,-24-25,0 0,25 24,-25-24,25 0,0 0,-25 0,25 0,-25 0,24-24,1 24,-25-25,25 25,-25-25,25 25,0-25,-25 25,0-25,24 25,-24-24,25 24,-25 0,0-25,0 25,0 0,0 0,0 0,0 0,0 25,0-25,0 24,0-24,0 25,25-25,-25 25,0-25,0 25,25-25,-25 0,0 25,25-25,-25 0,0 0,24 0,-24 0,0 0,25 0,-25-25,25 25,-25 0,25-25,-25 0,25 25,-25-25,24 1,-24-1,25 0,-25-25,0 26,0-26,0 0,0-24,0 24,0-24,-25 24,25 1,-24-1,24 0,-25 1,25 24,-25 25,25-25,0 25,0 25,0 0,0 0,0-1,25 26,0 0,-25-1,24 1,1-1,-25 1,25 0,0-1,-25 1,25-25,-1 24,-24-24,25 0,-25 0,25-25,-25 25,25-25,-25 0</inkml:trace>
  <inkml:trace contextRef="#ctx0" brushRef="#br0" timeOffset="24664.4107">10245 4887,'0'-25,"0"0,0-25,0 1,0 24,0-25,0 25,0-24,24-1,-24 25,25 1,0-1,-25 0,50 0,-25 0,-1 1,1-1,25 25,-25-25,-1 25,26 0,-25 0,0 0,-1 0,-24 0,25 25,-25 0,0-1</inkml:trace>
  <inkml:trace contextRef="#ctx0" brushRef="#br0" timeOffset="24976.4286">8211 6896,'-25'49,"0"-24,0 0,0 0,25-25,0 0,25 0,0 0,0-25,0 0,24 0,1 1,0-1,24-25,-24 0,24 1,25-1,-24-24,24 24,0-24,0-1,25 1,0 0,-24 24,24-24,0 24,-25-24,25 24,-25 25,-25-24,1 24,-1 0,1 0,-26 25,-24-25,0 25,0-25,0 25,-25 0,0 0,0 0,0 0</inkml:trace>
  <inkml:trace contextRef="#ctx0" brushRef="#br0" timeOffset="50066.8637">12700 12452,'0'0,"0"0,0 0,0 0,0 0,0 0,0 0,0 0,0 0,0 0,0 0,25 0,-25 25,25-25,0 0,0 0,-1 0,1 0,0 0</inkml:trace>
  <inkml:trace contextRef="#ctx0" brushRef="#br0" timeOffset="50747.9026">15801 15478,'0'0,"-25"0,25 25,0-25,0 0,0 0,0 0,0 25,25-25,-25 0,0 0,25 0,-25 0,25 0,-1 0,1-25,0 25,0 0,0-25,24 25,-24-25,25 1,-1-1,1 25,-1-25</inkml:trace>
  <inkml:trace contextRef="#ctx0" brushRef="#br0" timeOffset="52103.9802">15478 12551,'0'0,"0"0,0 0,0 0,-24 0,24 0,0 0,0 0,0 0,0 0,0 0,0 0,0 0,0 0,0 0,-25 0,25 0,0 0,0 0,0 0,0 0,0 0,0 0,0 0,25 0,-25 0,0-25,0 25,24 0,-24 0,0 0,25 0,0 0,-25-24,25 24,0 0,-1 0,1 0,0-25,0 25,0 0,24-25,-24 25,0 0,0 0,0 0,-25-25,24 25,1 0,-25 0,0 0,0 0,0 0,25 0,-25 0,0 0,0 0,0 0,0 0,0 0,0 0,0 0,0 0,0 0,-25 0,25 0,0 25,0-25,0 0,-25 25,25 0,0-25,0 24,-24 1,24 0,0 0,-25 0,25 24,-25-24,25 0,-25 24,0-24,25 25,-24-25,-1 24,0-24,25 25,-25-26,25 1,-25 0,25 0,0 0,0-1,0-24,-25 25,25-25,0 25,0-25,0 0,0 0,25 25,-25-25,0 0,0 0,0 0,0-25,0 25,0 0,0 0</inkml:trace>
  <inkml:trace contextRef="#ctx0" brushRef="#br0" timeOffset="52568.0067">15851 12452,'0'0,"0"0,0-25,0 25,0 0,0 0,0 0,0 0,0 0,0 25,-25-25,25 25,-25 0,0-1,0 26,1-25,-1 24,-25 1,25 0,-24-1</inkml:trace>
  <inkml:trace contextRef="#ctx0" brushRef="#br0" timeOffset="54212.1008">13544 18083,'0'0,"0"0,-25 0,25 0,0 0,0 0,0 0,25 0,-25 0,25 0,-25 0,24 0,1 0,0 0,0 0,24 0,-24 0,25-25,-25 25,24 0</inkml:trace>
  <inkml:trace contextRef="#ctx0" brushRef="#br0" timeOffset="54767.1325">15950 15925,'0'-25,"0"25,0 0,0 0,0 0,25 0,-25-25,24 25,1 0,0 0,0-25,0 25,24 0,1 0,-1-25,1 25,24 0</inkml:trace>
  <inkml:trace contextRef="#ctx0" brushRef="#br0" timeOffset="55735.1879">15280 17289,'0'0,"0"-25,0 25,0 0,0 0,0 0,0 0,0 0,0 0,0 0,0 0,25 0,-25 0,25 0,-1 0,1 0,0 0,0 25,24-25,-24 0,25 25,-1-25,1 24,0-24,-25 25,24-25,1 25,-1-25,-24 25,0-25,0 0,0 25,-1-25</inkml:trace>
  <inkml:trace contextRef="#ctx0" brushRef="#br0" timeOffset="56076.2074">15851 16768,'0'-25,"0"25,0-25,0 25,0 0,0-24,0 24,0 0,0 0,0 0,0 0,-25 0,25 0,0 24,0-24,0 25,0-25,0 25,0 0,0 0,0 24,-25-24,25 25,0-1,-25 1,25-1,0 1,-25 0,25-1,-24 1,24-25,0 24,-25 1,25-25,0-1</inkml:trace>
  <inkml:trace contextRef="#ctx0" brushRef="#br0" timeOffset="57479.2876">13444 18306,'0'0,"0"0,0 0,0 0,0 0,0 0,0 0,0 0,0 0,0 0,25 0,-25 0,25 0,0-25,0 25,0 0,-1-25,1 25,25 0,-25-25,-1 25,1-24</inkml:trace>
  <inkml:trace contextRef="#ctx0" brushRef="#br0" timeOffset="58680.3563">9997 18008,'0'0,"0"0,0 0,0 0,0 25,0-25,0 0,0 0,0 0,0 0,24 0,-24 0,25 0,0 0,0 0,-25 0,49 25,-24-25,0 0,25 0,-26 0,26 0,0 0,-1 0,1 0</inkml:trace>
  <inkml:trace contextRef="#ctx0" brushRef="#br0" timeOffset="59855.4235">12874 12799,'0'0,"0"0,0 0,0 0,25 0,-25 0,25 0,-1 0,1 0,0-25,0 25</inkml:trace>
  <inkml:trace contextRef="#ctx0" brushRef="#br0" timeOffset="60536.4625">10914 15180,'0'0,"-24"0,24 25,-25-25,25 0,-25 25,25-25,0 0,-25 25,25-25,0 0,0 0,0 25,0-25,0 0,0 0,0 24,0-24,25 0,-25 0,25 0,0 0,-1 0,1 0,0 0,0 0,0-24,24 24,-24-25,25 25</inkml:trace>
  <inkml:trace contextRef="#ctx0" brushRef="#br0" timeOffset="61352.5092">7442 13221,'0'-25,"0"25,0 0,0-25,25 25,-25 0,24-25,1 25,0-24,0 24,24-25,1 0,0 0,24 25,0-25,1 1,-1-1,25 0,-24 0,24 25,0-25,1 1,-1 24,0-25,0 25,0-25,-24 25,24 0,0-25,-24 25,-1 0,25 0,-24 0,-1 0,-24 0,24 0,1 0,-26-25,1 25,-1 0,1 0,0-24,-1 24,-24 0,0 0,0 0,-1-25,-24 25,25 0,-25 0,0 0,0 0,0 0,0 0,0 0,0 0</inkml:trace>
  <inkml:trace contextRef="#ctx0" brushRef="#br0" timeOffset="64091.6658">9699 9451,'0'0,"0"-25,0 25,0 0,25 0,-25 0,0 0,0 0,25 0,-25 0,0 0,24 0,-24 0,25-25,-25 25,25 0,-25 0,25 0,0 0,-25 0,24-25,-24 25,25 0,0 0,-25-25,25 25,-25 0,25-24,-25 24,0 0,24-25,-24 25,25 0,-25-25,25 25,0 0,-25-25,25 25,-25 0,24-25,-24 25,25-24,0 24,-25 0,25-25,0 25,-25 0,24 0,1 0,0 0,-25 0,25 0,0 0,0 0,-25 25,24-25,1 0,0 24,0-24,0 0,-1 25,1-25,0 0,0 25,0-25,-1 0,1 0,0 0,0 0,0 0,-1 0,1 0,0-25,25 25,-26 0,1-25,0 25,0-24,0 24,-1-25,1 0,0 25,0-25,0 25,-1-25,1 25,0-24,0 24,0-25,-1 25,1 0,-25 0,25-25,0 25,0 0,-25 0,25 0,-1 0,-24 0,25 25,0-25,0 0,0 0,-1 0,1 0,0 0,0 25,0-25,-1 0,1 0,0 0,0 0,0 0,-1 0,1 0,0 0,-25 0,25 0,0 0,-25 0,24 0,1 0,-25 0,25 0,0 0,-25-25,25 25,-1 0,1 0,-25-25,25 25,0 0,0 0,-1-25,-24 25,25 0,0 0,-25 0,25 0,-25 0</inkml:trace>
  <inkml:trace contextRef="#ctx0" brushRef="#br0" timeOffset="64639.6972">13544 9153,'0'25,"0"-25,25 0,-25 0,0 0,24 25,1-25,-25 0,25 0,0 24,-25-24,25 0,-1 0,26 0,-25-24,0 24,24 0,-24-25,25 25,-1 0,1-25,-1 25,1-25,0 25,-1-25,1 25,24-24,-24 24,24 0,-24-25,24 25,1-25,-26 25,26-25,-1 25,25-25,-24 25,-1 0,25-25,-24 25,-1-24,25 24,-24 0,-1-25,1 25,-1 0,1 0,-1-25,-24 25,-1 0,1 0,-1 0,-24 0,0 0,0 0,0 0</inkml:trace>
  <inkml:trace contextRef="#ctx0" brushRef="#br0" timeOffset="66619.8104">16247 14114,'0'0,"0"0,0 0,0 0,-24 0,24 0,0 0,0 0,0 0,0 0</inkml:trace>
  <inkml:trace contextRef="#ctx0" brushRef="#br0" timeOffset="67447.8578">16868 12998,'24'0,"26"0,0-25,-1 25,1 0,24 0,-24-25,24 25,1 0,-1-25,0 25,1 0,-1-25,1 25,-26 0,26-24,-26 24,26 0,-50-25,24 25</inkml:trace>
  <inkml:trace contextRef="#ctx0" brushRef="#br0" timeOffset="67666.8703">16843 13072,'-50'0,"25"0,1 0,-1 25,25-25,0 0,25 0,-1 0,1 0,25 0,-1-25,26 25,-1 0,1 0,24 0,0 0,25-25,0 25,-25 0,50 0,-25 0,0 0,0 0,0 0,0 0,-25 0,25 25</inkml:trace>
  <inkml:trace contextRef="#ctx0" brushRef="#br0" timeOffset="70250.0181">22126 11708,'25'0,"25"25,-26-1,1 1,0 25,0-25,0 24,-1 1,-24-1,0 26,0-26,0 26,-24-25,-1 24,25 25,-50-24,25-1,1 25,-26-24,25 24,-24-25,24 1,-25-1,25 0,0 1,1-1,-1-24,25 24,-25-24,25 0,0-1,0 1,0-1,0-24,25 25,-25-25,25-1,-1 1,26 0,-25-25,25 25,-1-25,1 0,-1 0,1 0,0-25,-1 25,26-25,-26 25,1-25,24 25,-24-24,-25 24,24 0,-24 0,0-25,-25 25,0 0,0 25,0-25,-25 0,25 24,-50-24,26 25,-1 0,-25-25,1 25,-1 24,0-24,1 25,24-25,-25 24,1 1,24-1,0 26,0-26,1 1,24 25,-25-26,25 26,0-1,0 0,25 1,-1-1,-24 1,25-1,0 0,0 1,24-1,-24 1,0-1,25 1,-26-1,26 0,-25 1,0-1,-1 1,1-26,0 26,0-26,-25 26,0-26,0 1,0-1,-25 26,25-26,-50 1,26 0,-1-1,-25 26,1-26,-1 26</inkml:trace>
</inkml:ink>
</file>

<file path=ppt/ink/ink2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3:42:14.423"/>
    </inkml:context>
    <inkml:brush xml:id="br0">
      <inkml:brushProperty name="width" value="0.05292" units="cm"/>
      <inkml:brushProperty name="height" value="0.05292" units="cm"/>
      <inkml:brushProperty name="color" value="#FF0000"/>
    </inkml:brush>
  </inkml:definitions>
  <inkml:trace contextRef="#ctx0" brushRef="#br0">18108 12353,'0'0,"0"0,0 0,0 0,0 0,-25-25,25 25,0 0,0 0,-25 0,25 0,0 0,-25 0,25 0,0 25,-24-25,24 0,0 0,-25 25,25-25,0 0,0 0,0 24,0-24,0 0,0 0,0 0,0 0,0 0,0 0,0 25,0-25,25 0,-25 0,0-25,0 25,0 0,24 0,-24 0,0-24,0 24,0 0,0 0,0 0,0 0,0 0,0 0,0-25,0 25,0 0,0 0,0 0,0 0,0 0,0 25,0-25,0 0,0 0,0 0,0 0,0 0,0 0,0 0,0 0,0 0,0 0,0 0,0 0,0 0,0 0,0 0,25 0,-25 0,0-25,0 25,0 0,0 0,0 0,0 0,0 0,0 0,0 0,-25 0,25-25,-24 25</inkml:trace>
  <inkml:trace contextRef="#ctx0" brushRef="#br0" timeOffset="483.0277">17984 12824,'0'0,"0"0,0-25,0 25,0 0,0 0,0 0,0 0,0 0,0 0,0 25,0-25,25 25,-25 0,24-1,-24 1,25 0,0 25,-25-26,25 1,0 0,-25 25,24-26,1 1,-25 0,25 0,0 0,-25-25,25 25,-25-1,0-24,0 25,0-25,24 0</inkml:trace>
  <inkml:trace contextRef="#ctx0" brushRef="#br0" timeOffset="700.0401">18306 12849,'0'0,"0"-25,0 25,0 0,0 0,0 0,0 0,0 0,0 0,-25 0,25 0,-24 0,24 25,-25 0,0-25,0 24,0 1,1 0,-26 0,25 0,-24-1,24 1,0 0,-25 0,26-25,-1 25,0-1</inkml:trace>
  <inkml:trace contextRef="#ctx0" brushRef="#br0" timeOffset="4691.2684">7764 3225,'-25'0,"25"0,0 0,0 0,0 0,0 0,0 0,0 0,0 0,0 0,0 24,0-24,0 0,0 25,0-25,0 25,25-25,-25 25,0-25,0 25,0-25,25 24,-25-24,0 0,25 25,-25-25,25 0,-25 25,24-25,-24 0,25 0,-25 0,0 0,25 0,0 0,-25 0,25 0,-25-25,24 25,1-25,-25 25,25 0,0-24,0 24,-25-25,24 25,1-25,0 25,-25 0,25 0,-25-25,25 25,-25 0,0 0,0 25,0-25,25 0,-25 25,0-25,24 25,-24-25,25 24,-25-24,25 25,-25-25,25 25,-25-25,25 25,-1-25,1 0,0 25,-25-25,25 0,0 0,-1 24,1-24,0 0,0 0,24 0,-24 0,0-24,0 24,0 0,24 0,-24 0,0-25,0 25,24 0,-24-25,0 25,0 0,-1 0,1-25,-25 25,25 0,0 0,-25 0,25 0,-25 0,0 0,0 0,0 0,0 25,0-25,24 0,-24 0,0 25,0-25,0 0,0 25,0-25,25 0,-25 24,0-24,25 0,-25 25,0-25,25 0,0 0,-25 25,24-25,1 0,0 0,-25 0,25 0,25 0,-26-25,1 25,0 0,0 0,0-25,24 25,-24 0,0-24,0 24,-1 0,1 0,0-25,0 25,0 0,-1 0,-24 0,25 0,-25 0,0 0,0 0,0 0,25 0,-25 0,0 0,0 0,0 0,25 25,-25-25,0 0,0 0,25 0,-25 0,0 0,0 0,0 0</inkml:trace>
  <inkml:trace contextRef="#ctx0" brushRef="#br0" timeOffset="8373.479">14337 12378,'0'0,"0"0,0 0,0 0,0 0,0 0,0 0,0 0,0 0,25 0,-25 0,0 0,0 0,0 24,25-24,-25 0,0 0,0 0,25 0,-25 0,0 0,25 0,-25 0,0 0,24 0,-24 0,0 0,25 25,-25-25,0 0,0 0,25 0,-25 0,0 0,25 0,-25 0,0 0,25 0,-25 0,0 0,25 0,-25 0,0 25,24-25,-24 0,0 0,0 0,25 0,-25 0,0 0,25 0,-25 0,0 0,25 0,-25 0,0 0,25 0,-25 0,0 0,24 0,-24 0,0 0,25 0,-25 0,0 0,0 0,25 0,-25 0,0 0,25 0,-25 0,0 0,25 0,-25 0,0 0,24 0,-24 0,0 0,25 0,-25 0,25 0,-25 0,0 0,25 0,-25 0,25 0,-25 0,0 0,24 0,-24 0,25 25,-25-25,0 0,25 0,-25 0,25 0,-25 0,0 0,25 0,-25 0,24 0,-24 0,25 0,-25 0,25 0,-25 0,25 0,-25 0,25 0,-25 0,24 0,1 0,-25 0,25 0,-25 0,25 0,-25 0,25 0,-25 0,24 0,-24 0,25 0,-25 0,25 0,-25 0,25 0,-25 0,25 0,-25 0,24 0,-24 0,25 0,-25 0,25 0,-25 0,25 0,-25 0,0 0,25 0,-25 0,24 0,-24 0,25 0,-25 0,25 0,-25 0,25 0,-25 0,25 25,-25-25,25 0,-25 0,24 0,1 0,-25 0,25 0,0 0,-25 0,25 0,-1 0,-24 0,25 0,0 0,-25 0,25 0,0 0,-25 0,24 0,1 0,0 0,-25 0,25 0,0 0,-25 0,24 0,1 0,-25 0,25 0,0 0,-25 0,25 0,-1 0,-24 0,25 24,-25-24,25 0,-25 0,25 0,0 0,-25 0,24 0,-24 0,25 0,-25 0,25 0,0 0,-25 0,25 0,-25 0,24 0,-24 0,25 0,0 0,-25 0,25 0,-25 0,25 0,-1 0,-24 0,25 0,0 0,-25 0,25 0,0 0,-25 0,25 0,-1 0,-24 0,25 0,0 0,0 0,-25 0,25 0,-1 0,1 0,-25 0,25 0,0 0,-25 0,25 0,-25 0,24 0,1 0,-25 0,25 0,-25 0,25 0,-25 0,25 0,-25 0,24 0,-24 0,25 0,-25 0,25 0,-25 0,25 0,-25 0,25 0,-25 0,24 0,-24 0,25 0,-25 0,25 0,-25 0,25 0,-25 0,25 0,-25 0,24 0,-24 0,25 0,0 0,-25 0,25 0,-25 0,25 0,-25 0,24 0,-24 0,25 0,-25 0,25 0,-25 0,25 0,-25 0,25 0,-25 0,24 0,-24 0,0 0,25 0,-25 0,25 0,-25 0,25 0,-25 0,0 0,25 0,-25 0,0 0,0 0,0 0,25 0,-25 0,0 0,0 0,0 0,0 0,0 0,0 0,0 0,0 0,0 0,0 0,0 0,0 0,0 0,24 0,-24 0,0 0,0 0,0 0,0 0,25 0,-25 0,0 0,0 0,25 0,-25 0,0 0,25 0,-25 0,0 0,25 0,-25 0,24 0,-24 0,25 0,-25 0,25 25,-25-25,0 0,25 0,-25 0,0 0,0 0,25 0,-25 0,0 0,0 0,0 0,0 0,0 0,0 0,0 0,0 0,0 0,0 0,0 0,0 0,0 0,0 0,0 0,0 0,0 0,0 0,0-25,24 25,-24 0,0 0,0 0,0 0,0 0,0 0,0 0,0 0,0 0,0 0,0 0,0 0,0 0,0 0</inkml:trace>
  <inkml:trace contextRef="#ctx0" brushRef="#br0" timeOffset="9201.5263">14561 12154,'25'0,"-25"0,24 0,-24 0,25 0,-25 0,0 0,25 0,-25 0,0-25,25 25,-25 0,0 0,0 0,0 0,0 0,0 25,0-25,-25 0,25 0,-25 25,0-25,1 0,-26 25,25 0,-25 0,1-25,-1 24,1 1,-1 0,0 0,26 0,-26-25,25 24,0-24,1 25,24-25,0 0,0 25,0-25,0 0,0 0,0 25,24-25,1 0,-25 25,50-25,-25 0,-1 24,26-24,-25 25,24-25,-24 25,25-25</inkml:trace>
  <inkml:trace contextRef="#ctx0" brushRef="#br0" timeOffset="9645.5517">15528 12948,'0'-25,"0"25,0-25,0 25,0 0,0 0,0 0,0 0,0 0,0 25,0 0,0-25,0 25,0 0,25-1,-25 1,0 0,0 0,25 0,-25-1,0 1,0 0,0 0,0 0,0-25,0 25,0-25,0 24,0-24,0 0,-25 25</inkml:trace>
  <inkml:trace contextRef="#ctx0" brushRef="#br0" timeOffset="10141.5801">15975 12998,'0'0,"24"0,-24 0,0-25,0 25,0 0,0 0,0 0,0 0,0 0,-24 0,24 0,-25 0,0 0,0 0,25 0,-25 0,1 0,-1 0,0 0,0 0,0 0,25 0,-24 0,24 0,-25 0,25 0,0 0,0 0,0 0,0 0,0 0,0 0,0 25,0-25,0 0,0 0,-25 24,25-24,0 0,0 25,0-25,0 25,0-25,0 0,0 25,0-25,0 0,0 0,0 0,0 0,25 0,-25 0,0 0,0 0,25 0,-25 0,0 0,24 0,-24 0,25 0,-25 0,25-25,0 25,-25 0,25 0,-1 0,-24 0,25 0,0 0,-25 0,25 0,0 25,-1-25,-24 25,25-25,0 24,-25-24,0 25,25-25,-25 25,0 0,0-25,0 25,0-25,0 25,-25-25,25 24,-25-24,25 0,-25 0,1 0,-1 0,0 0,0 0,0 0,1 0,-26-24</inkml:trace>
  <inkml:trace contextRef="#ctx0" brushRef="#br0" timeOffset="19623.1224">14263 12452,'0'-25,"0"25,0 0,-25 0,25 0,0 0,0 0,0 0,0 0,0 0,0 0,0 0,0 0,0 0,0 0,0 0,0 25,0-25,0 0,0 0,0 0,0 0,0 25,0-25,0 0,0 25,0-25,0 24,0-24,0 25,-25-25,25 25,0 0,0-25,0 25,0-1,0-24,-24 25,24-25,0 25,0 0,0-25,0 25,0-1,0-24,0 25,0 0,0-25,0 25,0 0,0-25,0 24,0 1,0-25,-25 25,25 0,0 0,0-25,0 24,0 1,0 0,0-25,0 25,0 0,0-25,0 24,0 1,-25 0,25-25,0 25,0 0,0-25,0 25,0-1,0-24,0 25,0 0,-25-25,25 25,0 0,0-25,0 24,0 1,0 0,0-25,0 25,0 0,0-1,-25 1,25 0,0-25,0 25,0 0,0-1,0-24,0 25,-24 0,24 0,0-25,0 25,0-1,0-24,-25 25,25 0,0-25,0 25,-25 0,25-25,0 24,0 1,0-25,0 25,0-25,-25 25,25 0,0-1,0-24,0 25,-25 0,25-25,0 25,0 0,0-1,0-24,-24 25,24 0,0 0,0-25,-25 25,25-1,0-24,0 25,0 0,0 0,-25-25,25 25,0 0,0-25,0 24,0 1,0-25,0 25,0-25,0 25,-25 0,25-25,0 24,0 1,0-25,0 25,0 0,0-25,0 25,0-25,0 24,0-24,0 25,0-25,0 25,0-25,0 25,0-25,0 0,0 25,0-25,0 24,0-24,-25 25,25-25,0 25,0 0,0-25,0 25,0-25,0 24,0 1,0-25,0 25,0-25,0 25,0 0,0-25,0 24,0-24,0 25,0-25,0 25,0-25,0 25,0-25,0 25,0-25,0 24,0-24,0 0,0 0,0 25,0-25,0 0,0 0,0 25,0-25,0 0,0 0,0 0,0 0,0 0,0 0,0 0,0 0,0 0,0 0,0 0,0 0,0 0,0 0,0 0,0 0,-24 0,24 0,0-25,-25 25</inkml:trace>
  <inkml:trace contextRef="#ctx0" brushRef="#br0" timeOffset="19919.1393">13593 14759,'0'0,"0"0,0 0,0 0,0 0,0 0,0 0,0 0,0 0,0 0,25 25,-25-25,25 24,-25-24,25 25,0 0,-25 0,24 0,-24-1,25 1,-25 0,0 0,0 0,0-1,25-24,-25 25,0 0,0 0,0-25,0 0,0 25,0-25,0 0,0 0,0 24,0-24,0 0,0 0,0-24,0 24,0 0,25-25,-25 25,0-25,25 25</inkml:trace>
  <inkml:trace contextRef="#ctx0" brushRef="#br0" timeOffset="20119.1508">13941 14957,'0'-25,"24"25,-24-24,25 24,-25 0,25-25,-25 25,25 0,-25-25,25 25,-25 0,0 0,0 0,0 0,0 0,0 0,0 0,0 25,0-25,-25 25,25-25,-25 24,25 1,-25 0,25 0,-25 0,1-1,-1-24,25 25,-25 0,0 0,25 0,-25-25,25 24,-24-24,24 0,-25 25,25-25</inkml:trace>
  <inkml:trace contextRef="#ctx0" brushRef="#br0" timeOffset="20863.1933">12899 13345,'-25'-25,"25"25,0 0,0-25,0 25,0-24,0 24,0 0,0-25,0 25,25 0,-25-25,25 25,-1 0,-24 0,25-25,0 25,0 0,0 25,-1-25,1 25,-25-25,25 25,0-1,-25 1,0 0,0 0,0 0,0-1,0 26,0-25,-25 0,0 24,0-24,1 0,-1 0,25-1,-25 1,0 0,0-25,1 25,24-25,-25 0,25 0,0 0,-25-25,25 25,0-25,0 25,0-25,0 1,0-1,0 0,0 0,0 0,25 25,-25-24,25 24,-1 0,-24 0,25 0,0 0,0 0,0 24,-1-24,1 25,0-25,-25 25,25-25,0 25,-1-25,-24 25,25-25,-25 0,25 24,-25-24,0 0,25 0,-25 0,0 0,0 0,0 0</inkml:trace>
  <inkml:trace contextRef="#ctx0" brushRef="#br0" timeOffset="21167.2107">13370 13221,'0'-25,"0"0,0 25,-25-25,25 25,0 0,-25-24,25 24,0 0,0 0,-24 24,24-24,0 25,0-25,0 25,0 0,0 0,0 24,0-24,0 0,0 0,0 0,0-1,24 1,-24 0,25 0,0-25,-25 25,25-25,0 24,-1-24,-24 0,25 0,0 0,0 0,0 0,0 0,-25-24,24 24,1-25,0 0,-25 25,25-25,-25 0,0 1,0-1,0 0,0-25,-25 26,25-1,-25 0,0 0,-24 25,24-25,-25 25,25 0,-24 0,-1 0</inkml:trace>
  <inkml:trace contextRef="#ctx0" brushRef="#br0" timeOffset="30786.7609">13792 15180,'0'0,"0"0,0 0,0 0,0 0,25 0,-25 25,0-25,0 0,0 0,0 0,0 0,24 0,-24 0,0 0,25 0,-25 0,25 0,-25 0,25 0,0 0,-25 0,24 0,1 0,0 0,0 0,-25 0,25 0,-1 0,1 0,-25 0,25 0,0 0,0-25,-25 25,24 0,-24 0,25 0,0 0,-25 0,25 0,0 0,-25 0,24 0,1 0,-25 0,25 0,0 0,-25 0,25 0,-1 0,-24 0,25 0,0 0,-25 0,25 25,0-25,-25 0,25 0,-1 0,-24 0,25 0,0 0,-25 0,25 0,-25 0,25 0,-1 0,-24 0,25 25,0-25,-25 0,25 0,0 0,-25 0,24 0,1 0,-25 0,25 0,0 0,-25 0,25 0,-1 0,-24 0,25 0,0 0,-25 25,25-25,0 0,-1 0,1 0,0 0,0 0,0 0,-1 0,1 0,0 0,-25 0,25 0,0 0,-1 0,1 0,-25 0,25 0,0 0,-25 0,25 0,-1 0,-24 25,25-25,-25 0,25 0,0 0,-25 0,25 0,-1 0,-24 0,25 0,0 0,-25 0,25 0,0 0,0 0,-25 0,24 0,1 0,0 0,0 0,-25 0,25 0,-1 0,1 0,-25 0,25 0,0 0,0 0,-25 0,24 0,1 0,0 0,-25 0,25 0,0 0,-1 24,-24-24,25 0,0 0,0 0,-25 0,25 0,-1 0,-24 0,25 0,0 0,-25 0,25 0,-25 0,25 0,-1 0,-24 0,25 0,-25 0,25 0,0 0,-25 0,25 0,-1 0,-24 0,25 0,0 0,-25 0,25 0,0 0,-25 0,24 0,1 0,-25 0,25 0,0 0,0 0,-25 0,25 0,-1 0,-24 0,25 0,0 0,-25 0,25 0,-25 0,25 0,-25 0,24 0,1 0,-25 0,25 0,-25 0,25 0,-25 0,0 0,25 0,-25 0,24 0,-24 0,25 0,-25 0,25 0,-25 0,25 0,-25 0,0 0,25 0,-25 0,24 0,-24 0,0 0,25 0,-25 0,0 0,0 0,25 0,-25 0,0 0,0 0,25 0,-25 0,0 0,25 0,-25 0,0 0,24 0,-24 0,0 0,25 0,-25 0,0 0,25 0,-25 0,25 0,-25 0,25 0,-25 0,24 0,1 0,-25 0,25 0,-25 0,25 0,0 0,-25 0,24 0,-24 0,25 0,-25 0,25 0,0 0,-25 0,25 0,-25 0,24 0,-24 0,25 0,-25 0,0 25,25-25,-25 0,25 0,-25 0,0 0,25 0,-25 0,0 0,25 0,-25 0,0 0,24 0,-24 0,25 0,-25 0,0 0,25 0,-25 0,25 0,-25 0,25 0,-25 0,0 0,24 0,-24 0,0 0,25 0,-25 0,0 0,0 0,25 0,-25 0,0 0,0 0,0 0,0 0,0 0,0 0,0 0,0 0,0 0,0 0,0 0,0 0,0 0,0 0,0 0,0 0,0 0,0 0,0 0,0 0,0 0,0 0,0 0,0 0,0 0,0 0,0 0,0 0,0 0,0 0,0 0,0 0,0 0,0 0,0 0,-25 0,25 0</inkml:trace>
  <inkml:trace contextRef="#ctx0" brushRef="#br0" timeOffset="31335.7923">17909 15304,'0'0,"0"0,0 0,0 0,0 0,0 0,0 0,0 0,0 0,0 0,0 0,0 0,0 0,0 0,0 0,0 25,0-25,0 0,0 0,0 25,0-25,0 0,0 0,0 25,0-25,0 0,0 0,0 0,0 0,0 0,0 25,0-25,0 0,0 0,25 0,-25 0,0 0,0 0,25-25,-25 25,0 0,0 0,25 0,-25-25,0 25,25 0,-25 0,0-25,0 25,0 0,0 0,0-25,24 25,-24 0,0 0,0 0,0 0,0 0,0 0,0 0,0 0,0 25,-24-25,24 0,0 25,0-25,-25 0,25 25,0-25,0 0,0 25,0-25,0 0,0 0,0 0,0 25,0-25,0 0,0 0,0 0,0 0,0 0,0-25,0 25,0 0,0 0,0 0,0-25,0 25,0-25,0 25,25 0,-25-25,0 25,0-25,0 25,0 0,0 0,0 0,0 0,0 0,-25 0,25 0,-25 0</inkml:trace>
  <inkml:trace contextRef="#ctx0" brushRef="#br0" timeOffset="31875.8232">15602 15478,'0'0,"0"0,25 0,-25 0,0 0,0 0,0 0,0 0,0 25,25-25,-25 25,25 0,-25-1,0 1,25 0,-25 0,0 0,25-1,-25 26,0-25,0 0,0-1,0 1,0-25,0 25,-25 0,25 0,0-25,-25 24,25-24</inkml:trace>
  <inkml:trace contextRef="#ctx0" brushRef="#br0" timeOffset="32454.8563">16148 15553,'0'0,"25"0,0 0,-25 0,25 0,-25 0,0 0,0 0,0 0,0 0,0 0,0 0,0 0,-25 0,25 0,-25 0,0 0,0 0,1 24,-1-24,0 0,0 0,25 0,-25 0,25 0,-24 0,24 0,0 0,0 0,0 0,0 0,0 0,0 0,0 0,0 0,0 0,0 0,0 0,0 0,0 0,0 0,0 0,0 0,0 25,0-25,0 0,24 0,-24 25,0-25,0 0,0 25,0-25,0 0,0 25,0-25,0 0,0 0,0 24,0-24,0 0,0 0,0 0,0 0,0 0,0 0,0 0,0 0,0 0,0 0,0 0,0 0,25 0,-25 0,0 0,0 0,25 0,-25 0,0 0,25 0,-25 0,25 0,-25 0,24 25,1-25,-25 0,25 25,-25-25,25 25,-25-25,25 25,-25-1,24-24,-24 25,0-25,0 25,0 0,0-25,0 25,0-25,0 24,0-24,0 0,-24 0,24 25,-25-25,25 0,-25 0,0 0,25-25,-25 25,1 0,-1-24,0 24,25-25,-25 25,0-25</inkml:trace>
  <inkml:trace contextRef="#ctx0" brushRef="#br0" timeOffset="40907.3398">14660 12278,'0'0,"0"0,0 0,0 0,0 0,0 0,0 0,0 0,0 0,0 0,0 0,0 0,0 0,0 0,0 0,0 0,0 0,0 0,0 0,0 0,-25 0,25 0,0 0,0 0,-25 0,25 0,-24 0,24 0,-25 0,0 0,0 0,0 0,0 0,1 0,-1 0,0 0,0 0,0 25,1-25,-1 0,0 0,0 0,25 0,-25 0,1 0,24 0,-25 0,25 0,0 0,0 0,0 0,0 25,0-25,0 0,0 0,0 0,0 0,0 0,0 0,0 0,0 0,0 0,0 0,0 0,0 0,0 0,0 0,0 0,0 0,0 0,0 0,0 0,0 0,0 0,0 0,0 0,0 0,0 0,0 0,0 0,0 0,0 0,0 0,0 0,0 0,0 0,0-25,0 25,0 0,0 0,0 0,0 0,0 0,0 0,0 0,0 0,0 0,0 0,-25 0,25 0,0 0,0 0,0 0,0 0,0 0,0 0,0 0,0 0,0 25,0-25,0 0,0 25,25-25,-25 0,0 25,25-25,-25 24,24 1,-24-25,25 25,0 0,-25 0,25-25,0 24,-25 1,24 0,-24 0,25 0,-25-1,25-24,-25 25,25 0,0 0,-25-25,24 25,-24-1,0-24,25 25,-25-25,0 0,0 0,25 25,-25-25</inkml:trace>
  <inkml:trace contextRef="#ctx0" brushRef="#br0" timeOffset="42523.4322">14114 12353,'0'0,"0"0,0 0,0 25,0-25,0 0,0 0,0 0,0 24,0-24,25 25,-25-25,25 25,-25-25,25 25,-25 0,24-1,-24 1,25 0,0-25,-25 25,25 0,0-1,-25-24,24 25,-24-25,25 25,-25-25,25 25,-25-25,25 0,-25 25,0-25,0 0,25 0,-25 0,0 0,0 0,0 0,0 0,0 0,0 0</inkml:trace>
  <inkml:trace contextRef="#ctx0" brushRef="#br0" timeOffset="42891.4533">14164 12353,'0'0,"0"0,0 0,0 0,0 0,0 0,0 0,0 0,0-25,25 25,-25 0,0 0,24 0,1 0,-25 0,25-25,0 25,0 0,24 0,-24-25,0 25,0 0,24 0,-24-24,0 24,25 0,-26 0,1 0,0-25,0 25,0 0,-1 0,-24 0,25 0,-25 0,0 0,0 0,0 0,0 0,0 0,0 0,0 0,0 0,0 0,0 0,0 0</inkml:trace>
  <inkml:trace contextRef="#ctx0" brushRef="#br0" timeOffset="43315.4775">14189 12278,'-25'0,"25"0,0 0,0 0,0 0,0 0,0 0,0 0,0 0,0 0,0 0,0 0,0 25,0-25,25 0,-25 0,0 25,24-25,-24 25,25 0,0-1,-25 1,25 0,0 0,-25 0,24-1,1 1,-25 25,25-25,0-1,-25 1,25 0,-25-25,24 25,-24 0,0-25,25 24,-25-24,0 25,0-25,0 0,0 25,0-25,0 0,0 0,0 0,25 0,-25 0,0-25,0 25,0 0,0 0</inkml:trace>
  <inkml:trace contextRef="#ctx0" brushRef="#br0" timeOffset="43655.497">14238 12303,'0'0,"0"0,0 0,0 0,0 0,0 0,0 0,0 0,0 0,25 0,-25 0,25 25,-25-25,25 0,-1 0,1 0,0 25,0-25,0 0,-1 25,1-25,0 0,0 24,0-24,0 0,-1 25,1-25,0 0,-25 0,25 25,-25-25,25 0,-25 0,0 0,0 0,0 0,0 0,0 0,0 0,0 0,0 0,0 0,0 0</inkml:trace>
  <inkml:trace contextRef="#ctx0" brushRef="#br0" timeOffset="44031.5185">14313 12303,'-25'0,"25"0,-25 0,25 0,0-25,0 25,-25 0,25 0,0 0,0 0,0 0,0 25,0-25,25 0,-25 0,0 25,25-25,0 25,-25-25,24 25,1-25,-25 24,25-24,0 25,0-25,-1 0,1 25,0-25,0 0,0 0,0 0,-1 0,1 0,-25 0,25 0,-25 0,0 0,0 0,0 0,0 0,0 0,0 0,0-25,-25 25,25 0,-25-25,1 25,-1-24,0 24,0 0,0 0,0-25,1 25,24 0,-25 0,0 0,25 0,0 0,0 0,0 0,0 0,0 0,0 25,25-25,-25 0,25 24,-1-24,1 25,-25-25,25 0,0 0,0 25,0-25,-1 0</inkml:trace>
  <inkml:trace contextRef="#ctx0" brushRef="#br0" timeOffset="44439.5418">14288 12278,'0'0,"0"0,0 0,0 0,-25 0,25 0,0 0,0 0,0 0,0 0,0 0,25 0,-25 0,25 25,-25-25,24 0,1 25,-25-25,25 25,0-25,0 25,24-25,-24 24,0-24,0 25,0-25,-1 25,-24-25,25 0,0 0,-25 25,0-25,0 0,25 0,-25 0,0 0,0 0,0 0,0 0,-25-25</inkml:trace>
  <inkml:trace contextRef="#ctx0" brushRef="#br0" timeOffset="46579.6642">13717 12154,'0'0,"0"0,0 0,0 0,0 0,0 0,0 0,0-25,0 25,0 0,25-24,-25-1,0 25,25-25,-25 0,25 0,-25 1,25-1,-1 0,-24-25,25 26,0-26,-25 25,25-24,0 24,-25-25,0 25,24 1,-24-26,0 25,0 25,25-25,-25 1,0 24,0 0,0 0,0 0,0 0,0 0,0 0,-25 0,25 0,0 0,0 0,-24 0</inkml:trace>
  <inkml:trace contextRef="#ctx0" brushRef="#br0" timeOffset="46895.6823">13841 11559,'0'0,"0"0,0 0,0 0,0 0,0 0,0 0,0 0,0 0,0 0,0 0,0 0,0 0,0 0,0 0,0 0,0 0,0 0,0 0,0 0,0 0,25 0,-25-25,0 25,0 0,0 0,25 0,-25 0,0-25,0 25,25 0,-25 0,0 0,25-24,-25 24,0 0,24 0,-24 0,25 0,-25 0,0 24,25-24,-25 0,25 25,-25-25,0 25,25-25,-25 25,0-25,0 25,0-25,0 24,0-24,0 25,0-25,0 0,0 25</inkml:trace>
  <inkml:trace contextRef="#ctx0" brushRef="#br0" timeOffset="47419.7123">13841 11088,'0'-25,"-24"0,24 25,0-25,0 25,0 0,0-25,0 25,0 0,0 0,0 0,24 0,-24 0,0 25,25-25,0 0,-25 25,25-25,-25 25,25 0,-1-25,-24 24,25-24,-25 25,25-25,-25 25,0-25,25 0,-25 0,0 25,0-25,0 0,0 0,0 0,0 0,0-25,0 25,-25 0,25 0,0-25,-25 25,25-25,-25 1,25-1,-24 25,-1-25,25 0,-25 0,25 1,-25-1,25 0,-25 0,25 25,0-25,0 25,0-24,0 24,0 0,0-25,0 25,0 0,0 0,0-25,0 25,25 0,-25 0,0 0,25 0,-25 0,0 0,0 0,0 0,0 25,0-25,0 25,0-25,0 24,0 1,0-25,0 25,0 0,0-25,0 25,0-25,0 24,0-24,0 0,25 0,-25 0,25 0,-1 0,1 0,0 0,0-24,0 24,-1-25,26 25,-25-25,0 25,-1-25,26 25</inkml:trace>
  <inkml:trace contextRef="#ctx0" brushRef="#br0" timeOffset="48391.7679">13569 12378,'0'0,"24"-25,-24 25,0 0,0 0,0 0,0 0,0 0,0 0,0 0,0 0,0 0,0 0,0 0,0 25,0-25,0 24,0 1,0-25,-24 25,24 0,0 24,-25-24,25 0,0 0,-25 0,25-1,-25 1,25-25,0 25,0 0,-25-25,25 25,0-25,0 0,0 24,0-24,-25 0,25 0,0 0,0 0,0 0,-24-24,24 24,0 0,0-25,-25 25,25-25,0 25,0 0,0-25,0 25,0 0,0-25,0 25,0 0,0-24,0 24,0 0,0 0,0 0,0 0,0 0,0 0,0 0,0 0,0 0,0 0,25 0,-25 0,0 24,0-24,0 25,24-25,-24 25,0 0,0 0,0-25,0 24,0 1,25 0,-25-25,0 25,0-25,0 25,25-25,-25 0,0 24,0-24,25 0,-25 0,0 0,25 0,-25-24,25 24,-25 0,24-25,-24 25,25 0,-25-25,25 25,-25-25,0 25,0-25</inkml:trace>
  <inkml:trace contextRef="#ctx0" brushRef="#br0" timeOffset="48762.7891">12800 12278,'0'0,"0"0,0 0,0 0,0 0,0 0,0 0,0 0,0 0,0 25,0-25,0 25,24 0,-24 0,0-1,25 1,-25 0,0 0,25 0,-25-1,0 1,25-25,-25 25,25-25,-25 0,24 0,-24 0,25 0,0 0,-25-25,25 0,0 1,-1-1,1 0,0-25,0 26,0-26,-25 25,24-24,-24 24,25 0,-25 0</inkml:trace>
  <inkml:trace contextRef="#ctx0" brushRef="#br0" timeOffset="62401.5692">17785 15032,'0'0,"0"0,-24 0,24-25,0 25,0 0,0 0,0 0,0 0,0 0,0 0,0 0,0 0,0 0,0 0,0 0,0 0,0 25,24-25,-24 0,25 24,-25-24,25 0,-25 25,25 0,0-25,-1 25,1-25,0 25,0-1,0-24,-1 25,1 0,-25-25,25 25,0-25,-25 25,25-25,-25 24,0-24,0 25,0-25,0 0,0 25,0-25,0 0,0 0,0 25,0-25,-25 0,25 0,-25 0,25 25,-25-25,0 0,1 25,-1-25,0 24,0-24,-24 25,24 0,0 0,-25-25,26 25,-26-1,25 1,-25 0</inkml:trace>
  <inkml:trace contextRef="#ctx0" brushRef="#br0" timeOffset="71737.1032">18133 15354,'0'0,"0"0,0 0,0 0,0 0,0 0,0 0,0 0,0 0,0 0,0 0,0 0,0 0,0 0,0 0,-25 0,25 0,0 0,0 0,0 0,0 0,0 0,0 0,0 0,0 0,0 0,0 0,-25 0,25 0,0 0,0 0,0 0,0 0,0 0,-25 0,25 0,0 0,0 0,0 0,0 0,0 0,0 25,0-25,0 0,0 0,0 25,0-25,0 0,-25 25,25-25,0 0,0 24,0-24,0 25,0-25,0 25,0 0,-24-25,24 25,0-1,0 1,0 0,0-25,-25 25,25 0,0-1,0 1,0 0,0 0,0 0,0-25,0 24,0 1,0 0,0 0,-25 0,25-25,0 24,0 1,0 0,0 0,0-25,0 25,0-1,0-24,0 25,0 0,0-25,-25 25,25 0,0-25,0 24,0 1,0-25,-25 25,25-25,0 25,0 0,0-25,0 24,0-24,0 25,-24 0,24-25,0 25,0-25,0 25,0 0,0-25,0 24,0-24,0 25,0-25,0 25,0-25,0 25,0-25,0 25,0-25,0 24,0-24,0 25,0-25,-25 0,25 25,0-25,0 25,0-25,0 25,0-25,0 24,0-24,0 0,0 25,0-25,0 0,0 0,0 25,0-25,0 0,0 0,0 0,0 25,0-25,0 0,0 0,0 0,0 0,0 0,0 0,0 0,0 0,0 25,0-25,0 0,0 0,0 0,0 0,0 0,0 0,0 0,0 0,0 0,0 0,0 0,0 0,0 24,0-24,0 0,0 0,0 0,0 0,0 0,0 0,0 0,0 0,0 0,0 0</inkml:trace>
  <inkml:trace contextRef="#ctx0" brushRef="#br0" timeOffset="72049.121">17686 16570,'0'-25,"0"25,0 0,0 0,0-25,0 25,0 0,0 0,0 0,0 0,0 0,25 0,-25 25,0-25,25 0,-25 25,0-1,25-24,-25 25,24 0,-24 0,25 0,-25-1,25 1,-25 0,0 0,25 0,-25-1,0 1,25 0,-25 0,0-25,24 25,-24-25,0 24,0-24,25 25,-25-25,0 0,0 0,0 0,0 0,0 0,0 0,0 0,0-25,0 25</inkml:trace>
  <inkml:trace contextRef="#ctx0" brushRef="#br0" timeOffset="72281.1343">18033 16594,'0'0,"25"-24,-25 24,0 0,0 0,0 0,0 0,0 0,25 0,-25 0,0 0,0 0,0 24,0-24,-25 25,25-25,-25 25,25 0,-24 0,24-25,-25 24,0 1,0 0,25 0,-25 0,1-1,-1-24,25 25,-25-25,0 25,25-25,-25 25</inkml:trace>
  <inkml:trace contextRef="#ctx0" brushRef="#br0" timeOffset="72845.1665">18281 16148,'0'0,"0"0,0-25,0 25,0 0,0 0,0-25,0 25,0 0,0 0,0 0,0 0,0 0,0 0,0 0,0 0,0 0,0 25,0-25,0 25,0 0,0-1,-24 1,24 0,0 0,0 0,-25-25,25 24,0 1,0 0,0 0,0-25,0 25,0-25,0 25,0-25,0 0,0 0,25 0</inkml:trace>
  <inkml:trace contextRef="#ctx0" brushRef="#br0" timeOffset="73233.1887">18381 16197,'0'0,"0"0,24-24,-24 24,0 0,25 0,-25-25,25 25,-25 0,25 0,0 0,-25 0,24 0,1 0,-25 0,25 25,-25-25,25 0,-25 24,0-24,25 25,-25 0,0-25,0 25,0 0,0-25,-25 24,25 1,-25-25,0 25,0 0,1 0,24 0,-25-25,0 24,0 1,0-25,25 0,-24 25,24-25,0 0,0 0,0 0,0 0,0 0,0 0,24 0,-24 0,25 0,0 0,0 0,0 0,-1-25,1 25,25 0,-25 0,-1 0,26 0,-25-25,0 25,-1 0,1 0,0 0,0 0,-25 0,25 0,-25 0,25 0,-25 0,0-24,0 24,0 0,0 0</inkml:trace>
  <inkml:trace contextRef="#ctx0" brushRef="#br0" timeOffset="82114.6967">19348 12502,'-25'0,"25"0,-25 0,25 0,-24 0,24 0,0 0,-25 0,25 0,0 0,0 0,0 0,0 0,25 0,-1 24,-24-24,25 0,0 0,25 25,-26-25,26 0,-25 25,24-25,1 0,0 25,-1-25,-24 0,25 0,-1 0,-24 25,25-25,-25 0,-1 0,-24 0,25 0,-25 0,0 0,0 0,0 0</inkml:trace>
  <inkml:trace contextRef="#ctx0" brushRef="#br0" timeOffset="82486.718">19571 12626,'0'0,"0"0,0 0,0 0,0 0,0 0,0 0,0 0,0 0,0 0,0 0,0 0,0 0,0 0,0 0,0 0,-25 0,25 0,0 0,0 0,0 24,0-24,0 25,0 0,0 0,-24 0,24-1,-25 1,25 25,0-25,-25 24,25 1,-25-25,25 24,-25 1,25-1,0 1,-24 0,24-1,0 26,0-26,0 1,0 0,0 24,0-24,0-1,0 1,0-1,0-24,0 25,0-1,24 1,-24 0,0-26,0 26,0-25,0 24,0-24,0 0,0 25,25-26,-25 1,0-25</inkml:trace>
  <inkml:trace contextRef="#ctx0" brushRef="#br0" timeOffset="83270.7628">19323 15354,'0'-25,"0"25,0 0,0-25,0 25,0-24,0 24,0-25,0 25,0-25,0 25,0 0,0 0,0-25,0 25,0 0,0 0,0 0,0 0,0 0,0 0,0 25,0-25,0 0,0 25,-25 0,25-25,-24 24,24 1,-25 25,25-25,-25 24,25-24,-25 25,0-1,25-24,-24 25,24-1,-25 1,25 0,0-1,-25-24,25 25,0-1,-25-24,25 25,0-1,0-24,0 25,0-26,-25 1,25 25,0-25,-24-1,24 1,0 25,0-25,0 0,0-1,0 1,-25 0,25 0,0 0,0-1,0 1,0-25,0 0,0 25,0-25,0 0,0 0,0 0,0 0,-25 0,25 0,0 0,0 0,0 0,0 0,0-25,0 25,0 0,0 0,0 0,0 0</inkml:trace>
  <inkml:trace contextRef="#ctx0" brushRef="#br0" timeOffset="83662.7853">18753 16669,'-25'0,"25"0,-25 0,25 0,0 0,-25 0,25 0,0 0,0 0,0 0,0 0,0 0,0 0,0 0,0 0,0 0,25 0,-25 0,25 25,-25-25,25 0,-1 0,1 24,25-24,-25 0,24 0,1 25,0-25,-1 0,1 25,-1-25,1 0,0 25,-1-25,1 25,-25-25,24 0,-24 0,0 24,0-24,-25 0,24 0,-24 0,0 0,0 0,0 0,0 0,0 0</inkml:trace>
  <inkml:trace contextRef="#ctx0" brushRef="#br0" timeOffset="92856.3111">18777 14610,'0'-25,"0"25,0-25,0 25,0-24,0 24,0-25,0 25,25 0,-25-25,0 25,25 0,-25-25,25 25,-25 0,25 0,-25 0,25 0,-1 0,1 0,-25 0,25 0,0 0,0 0,-25 25,24-25,-24 0,0 25,0-25,0 25,0-25,0 24,0-24,-24 25,-1 0,25-25,-25 25,25-25,-25 25,0-25,25 0,-24 24,24-24,-25 0,25 0,0 0,0 0,0 0,0 0,0 0,0 0,25 25,-25-25,24 0,-24 0,25 0,0 25,0-25,0 0,-1 25,1 0,25-25,-25 24,-25-24,24 25,1 0,-25-25,0 25,0 0,0-25,-25 24,25 1,-24-25,24 0,-25 25,0-25,0 0,25 0,-25 25,1-25,-1 0,0 0,0-25,0 25,1 0,-1 0,0-25,0 25</inkml:trace>
  <inkml:trace contextRef="#ctx0" brushRef="#br0" timeOffset="93201.3308">19373 14684,'25'0,"-1"0,1 25,0-25,-25 0,25 0,0 0,-1 25,1-25,0 0,-25 25,25 0,-25-25,0 24,0-24,0 25,0 0,-25 0,25 0,-25-25,0 24,1 1,-1 0,0 0,0-25,0 25,1-25,-1 24,25-24,0 25,0-25,0 0,0 0,0 0,0 0,25 0,-1 0,1 0,0 0,25 0,-26 0,26-25,-25 25,24 0,1 0,0-24,-1 24,-24 0,25 0,-1-25,1 25</inkml:trace>
  <inkml:trace contextRef="#ctx0" brushRef="#br0" timeOffset="94508.4056">18157 12452,'0'0,"0"0,0 0,0 0,-24 0,24 25,0-25,0 0,0 0,-25 0,25 0,0 0,0 0,0 0,0 0,0 25,0-25,-25 0,25 0,0 0,0 0,0 0,0 0,0 0,0 0,0 0,0 0,0 0,0 0,0 0,25-25,-25 25,0 0,0 0,0 0,0 0,0-25,0 25,0 0,0 0,0 0,0 0,0 0,0 0,0-25,0 25,0 0,0 0,0 0,0 0,-25 0,25 25,0-25,-25 0,25 0,-25 25,25-25,0 0,-24 25,24-25,0 0,0 24,0-24,0 0,0 25,0-25,0 0,0 0,0 25,0-25,0 0,0 0,0 0,24 0,-24 0,0 0,25 0,-25 0,0 0,25 0,-25 0,0-25,0 25,25 0,-25 0,0 0,0-25,0 25,0 0,0 0,0 0,0-24,0 24,0 0,0 0,0 0,0 0,-25 0,25 0,0 0,-25 0,25 0,0 24,0-24,-25 0,25 0,0 0,0 25,0-25,0 0,0 0,0 25,0-25,0 0,0 0,25 0,-25 0,25 25,-25-25,25 0,-25 0,25 0,-25 0,24 0,-24-25,0 25,25 0,-25 0,0 0,0 0,0-25,-25 25,25 0</inkml:trace>
  <inkml:trace contextRef="#ctx0" brushRef="#br0" timeOffset="96769.5349">1538 9649,'-25'-25,"1"0,-1 1,25-1,-25 25,25-25,-25 0,25 25,0 0,0-25,0 25,0 0,0 0,0 0,0 0,0 0,0 25,0-25,0 25,0 0,25 0,0 24,-25-24,25 25,-1-1,-24 1,25-25,0 24,0 1,-25-25,25-1,-1 26,1-25,0 0,25-25,-26 25,26-25,0 0,-1 0,26 0,-26 0,26-25,24 0,-25 0,26 0,-26 0,25-24,25 24,-25-25,25 1,1-1,-1 1,0-26,0 26,24-26,-24 26,25-26,-25 26,25-26,-25 26,0 24,-25-25,1 25,-26 1,0 24,1-25,-26 25,1 0,-25 0,0 0,-1 0,1 25,-25-25,0 0,0 24,0 1,-25-25</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4:07:40.659"/>
    </inkml:context>
    <inkml:brush xml:id="br0">
      <inkml:brushProperty name="width" value="0.05292" units="cm"/>
      <inkml:brushProperty name="height" value="0.05292" units="cm"/>
      <inkml:brushProperty name="color" value="#FF0000"/>
    </inkml:brush>
  </inkml:definitions>
  <inkml:trace contextRef="#ctx0" brushRef="#br0">8732 5333,'0'25,"0"-25,0 0,0 0,0 0,0 0,0 0,0 0,24 0,1 0,-25 0,25 0,0 0,24 0,-24 25,0-25,25 0,-26 0,26 0,-25 24,24-24,-24 0,0 0,0 0,0 0,-1 0,1 0,-25 0</inkml:trace>
  <inkml:trace contextRef="#ctx0" brushRef="#br0" timeOffset="311.0177">9203 5209,'0'-25,"0"25,0 0,-25 0,25 0,0 0,0 0,0 0,0 0,0 25,0-25,0 0,0 0,0 0,0 0,25 25,-25-25,25 0,-25 25,24-25,-24 24,25-24,0 25,-25-25,25 25,0-25,-25 25,25-25,-25 25,0-25,0 24,0-24,0 25,0-25,0 25,-25 0,25-25,-25 25,25-25,-25 0,0 24,0-24,1 25,-1-25,0 0,0 0,25 25,-25-25,1 0</inkml:trace>
  <inkml:trace contextRef="#ctx0" brushRef="#br0" timeOffset="834.0477">10046 5085,'0'25,"0"-25,0 0,0 0,0 0,0 0,0 25,0-25,0 0,0 0,0 0,0 0,0 0,0 0,0 0,0 0,0 0,0 0,25-25,-25 25,25 0,-25 0,0-25,0 25,0-25,25 25,-25-25,0 25,0 0,0-24,0 24,0 0,24-25,-24 25,0 0,0 0,0 0,0 0,0 0,0 0,0 0,0 0,0 25,0-25,0 24,0-24,0 25,0 0,0 0,0 0,0-1,0 1,0 0,0 0,0 24,0-24,0 0,0-25,0 25,0 0,0-1,0-24,0 25,0-25,0 25,0-25,0 0,0 25,0-25,0 0,0 0</inkml:trace>
  <inkml:trace contextRef="#ctx0" brushRef="#br0" timeOffset="1066.0609">9997 5482,'-25'0,"25"0,0 0,0 0,-25 0,25 0,0 0,0 0,0 0,0 0,0 0,0 0,0 0,0 0,0 0,0 0,25 0,-25 0,25 0,-25 25,24-25,1 0,0 0,0 0,0 0,24 0,-24 0,0 0,24 0,-24 0,0 24,0-24,0 0,0 0,-1 0,-24 0,0 0,0 0</inkml:trace>
  <inkml:trace contextRef="#ctx0" brushRef="#br0" timeOffset="2314.1323">6822 4887,'0'0,"0"0,0 0,0 0,0 0,0 0,0 0,-25 24,25-24,0 0,-25 0,25 0,-25 25,0-25,25 0,-24 25,-1-25,0 25,-25 0,26-25,-26 24,0 1,1 0,-1 0,-24 24,24-24,1 0,-1 0,-25 24,26-24,24 0,-25 0,1 0,24-1,0 1,0-25,1 25,-1-25,25 25,-25-25,25 0,0 0,0 0,0 0,0 0,0 0,0 0,0 0,0 0,0 0,25 0,-25 0,0-25,0 25,0 0,0 0,25 0,-25 0,0-25</inkml:trace>
  <inkml:trace contextRef="#ctx0" brushRef="#br0" timeOffset="3398.1943">6871 5779,'0'0,"-25"0,25 0,0 0,0 0,0 0,0 0,0 0,0 0,0 0,0 0,0 0,25 0,-25 0,25 0,0 0,0 0,-1 0</inkml:trace>
  <inkml:trace contextRef="#ctx0" brushRef="#br0" timeOffset="76499.3755">8856 4043,'0'0,"-25"0,25-25,-25 25,25 0,0 0,-25-24,25 24,0 0,0 0,0 0,0 0,0 0,0 0,25 0,0 0,-25 0,25 0,-1 0,26 0,-25 0,24 0,1 0,0 0,-1 0,1 0,-1-25,1 25,0 0,-1 0,1 0,-25 0,0 0,-1 0,1 0,-25-25,25 25,-25 0,0 0,0 0,0-25,0 25,-25 0,25-25,-25 25,25-24,-24 24,-1-25,25 25,-25-25,0 25,25-25,-25 25,25-25,-24 25,24 0,0 0,0 0,0-24,0 24,0 0,0 0,0 0,0 0,0 0,0 24,24-24,-24 0,25 0,-25 25,25-25,0 0,-25 25,25-25,-1 25,1 0,-25-25,25 24,0-24,-25 25,0-25,0 25,0 0,0-25,0 25,-25-1,0 1,-24-25,-1 25,0 0</inkml:trace>
  <inkml:trace contextRef="#ctx0" brushRef="#br0" timeOffset="77455.4301">6698 3721,'0'-25,"24"25,-24 0,0 0,0 0,0-25,0 25,0 0,0 0,25 0,-25-25,0 25,0 0,0 0,0 0,0 0,0 0,0 0,0 0,0 0,0 0,0 0,0 0,0 0,0 25,0-25,-25 0,25 0,0 25,-24-25,-1 25,25 0,-50-1,25 1,-24 25,-1-1,1 1,-26 0,1-1,-1 1,1 24,-1-24,-24-1,25 26,-1-26,1-24,24 25,-24-1,24-24,1 25,-1-25,25-1,1 1,-1 0,0-25,0 25,25-25,0 0,0 0,0 0,0 0,0 0,0 0,25-25,-25 25,25 0,-25-25</inkml:trace>
  <inkml:trace contextRef="#ctx0" brushRef="#br0" timeOffset="78131.4688">6946 4415,'0'0,"0"0,-25 0,25 0,0 0,0 0,0 0,0 0,0 25,0-25,0 0,25 0,-25 0,24 0,1 0</inkml:trace>
  <inkml:trace contextRef="#ctx0" brushRef="#br0" timeOffset="79064.5222">10195 3597,'0'0,"-25"0,25 24,0-24,0 0,0 0,0-24,0 24,0 0,0 0,25 0,0 0,0 0,-1 0,1 0,0 0,25 0,-25 0,24 0,-24 0,0 0,0 0,-25 0</inkml:trace>
  <inkml:trace contextRef="#ctx0" brushRef="#br0" timeOffset="79488.5464">10121 3621,'-25'0,"25"0,0 0,0 0,-25 0,25 0,0 0,0 0,0 0,0 0,0 0,0 0,0 0,0 0,0 0,0 0,0 0,0 0,0 25,0-25,0 25,0-25,0 25,0-25,0 25,0 0,-25-25,25 24,0 1,0 0,0-25,-25 25,25-25,0 25,0-25,0 24,0-24,0 0,0 0,0 0,0 0,0 0,0 0,0 0,0 0,0 0,0 0,0 0,25 0,-25-24,25 24,-25 0,25 0,0-25,-1 25,1 0,0 0,0 0,0 0,-1 0,1 25,0-25,0 0,0 24,0 1,-1-25,-24 25,25 0,-25 0,0-1,0 1,0-25,0 25,0 0,-25 0,1-1,-1-24,0 25,-25 0,25-25,-24 25,-1-25,1 0,-26 25,26-25,-1 0,0 0,1 0</inkml:trace>
  <inkml:trace contextRef="#ctx0" brushRef="#br0" timeOffset="139776.9947">9302 6648,'-25'-25,"0"25,25 0,-24-25,24 25,-25 0,25-25,-25 25,25 0,0 0,0 0,0 0,0 0,0 0,0 0,0 0,0 0,0 0,0 0,0 0,25 0,-25 0,25 0,-1 0,1 0,0 0,0 0,0 25,0-25,24 0,-24 0,25 0,-1-25,-24 25,25 0,-26 0,26 0,-25 0,24-25,-24 25,0 0,0 0,-25-24,25 24,-1 0,-24-25,0 25,0 0,0-25,0 25,-24 0,24-25,-25 25,25-25,-25 25,0-24,25 24,-25-25,1 25,24-25,-25 25,25 0,-25-25,25 25,-25 0,25 0,0 0,0 0,0 0,0 0,0 0,0 0,0 0,0 25,0-25,0 0,0 0,0 25,25-25,-25 25,25-25,-25 0,25 24,-25-24,24 0,1 25,0-25,0 25,-25-25,25 0,-1 25,-24-25,25 0,-25 25,0-25,0 24,0-24,0 0,0 25,0-25,-25 25,25 0,-24-25,-1 25,0-25,0 24,0 1,1-25,-1 25,0-25,0 0,25 25</inkml:trace>
  <inkml:trace contextRef="#ctx0" brushRef="#br0" timeOffset="140206.0193">10890 6028,'0'0,"0"-25,0 25,0 0,0 0,0 0,0 0,0 0,0 0,0 0,0 0,0 25,-25-25,25 24,-25-24,25 25,-25 0,0 0,1 24,-1-24,25 25,-25-25,0 24,0-24,25 25,-24-26,-1 26,25-25,0 0,0-1,0 1,0 0,0-25,0 25,0-25,0 25,25-25,-1 0,1 0,-25 0,25 0,0 0,0 0,-1 0,1-25,0 25,0-25,0 25,-1-25,-24 0,25 25,-25-24,0-1,0 0,-25 0,1 0,-1 25,-25-24,1-1,24 25,-50 0,26 0,-1 0</inkml:trace>
  <inkml:trace contextRef="#ctx0" brushRef="#br0" timeOffset="141201.0762">6474 6052,'0'-24,"25"24,-25-25,0 25,0 0,0 0,0 0,0 0,0 0,0 0,0 0,0 0,0 0,-25 25,25-25,-24 24,24-24,-25 25,0 25,0-25,0 24,1 1,-1-1,0 26,0-26,-24 26,24-1,-25-24,0 24,1 1,24-1,-25 1,1-1,24-24,-25-1,26 1,-1-1,0-24,0 25,25-25,-25-25,25 24,0-24,0 0,0 0</inkml:trace>
  <inkml:trace contextRef="#ctx0" brushRef="#br0" timeOffset="412747.6078">6698 7640,'0'-25,"0"25,0 0,0 0,0 0,0 0,0 0,0 0,0 0,0 0,0 0,0 0,0 0,0 0,0 0,0 0,0 0,0 0,0 0,0 0,-25 0,0 25,25-25,-25 25,0-25,1 24,-26 1,25 0,0 0,-24 0,24 24,-25-24,1 25,24-26,-25 26,26-25,-26 25,25-26,0 1,0 0,1 0,-1 0,0-1,0 1,25 0,-25-25,25 25,-24-25,24 25,0-25,0 0,0 0,0 0,0 0,0 0,0 0,0 0,0 0,0 0,0-25,0 25,0 0</inkml:trace>
  <inkml:trace contextRef="#ctx0" brushRef="#br0" timeOffset="413163.6316">6623 7565,'0'0,"25"0,-25 0,25-24,-25 24,0 0,0 0,0 0,0 0,0 0,0 0,0 0,0 0,0 0,0 0,0 24,-25-24,25 0,-25 25,25-25,-25 25,1-25,24 25,-25 0,0-1,-25 1,26 0,-1 0,0 0,-25 24,26-24,-26 0,25 24,0-24,-24 0,24 0,0 0,0 0,0-1,1 1,24 0,-25-25,0 25,25-25,0 25,-25-25,25 0,0 0,0 24,0-24,0 0,0 0,0 0,0 0,0 0,0 0,0 0,0 0,0 0,0 0</inkml:trace>
  <inkml:trace contextRef="#ctx0" brushRef="#br0" timeOffset="416826.8411">8682 7714,'-25'0,"25"0,-25 0,25 0,-24 0,24 0,0 0,-25 0,25 0,0 0,0 0,0 0,0 0,0 25,0-25,0 0,0 0,0 0,0 0,25 0,-25 0,24 25,1-25,0 0,0 0,0 0,-1 0,26 0,-25 0,24 0,-24 0,0-25,25 25,-26 0,26 0,-25 0,0 0,24 0,-24-25,0 25,-25 0,25 0,-25 0,24 0,-24 0,0 0,0 0,0 0,0 0,0 0,0 0</inkml:trace>
  <inkml:trace contextRef="#ctx0" brushRef="#br0" timeOffset="417175.861">9079 7565,'0'0,"0"0,0 0,0 0,0 0,0 0,0 0,0 0,0 0,0 0,0 25,0-25,0 0,0 0,0 25,0-25,25 0,-25 0,0 25,24-25,1 0,-25 25,25-25,0 0,0 24,-25-24,24 0,1 25,-25-25,25 25,-25-25,25 25,-25-25,0 25,0-25,0 24,0-24,-25 25,0 0,25-25,-25 25,1 0,-1-25,0 24,0-24,0 25,1-25,-1 25,25-25,-25 25,0-25,25 0,-25 25</inkml:trace>
  <inkml:trace contextRef="#ctx0" brushRef="#br0" timeOffset="421345.0995">10567 7615,'0'0,"0"0,0 0,0-25,0 25,0 0,0 0,0 0,0 0,0 0,0 0,0 0,0-25,0 25,0 0,0 0,25 0,-25-24,0 24,25 0,-25 0,25 0,-25 0,24-25,-24 25,25 0,-25 0,25 0,0 0,0 0,-25 0,24 0,1 0,0 25,0-25,-25 0,25 0,-1 24,-24-24,25 25,-25-25,25 0,-25 25,25 0,-25-25,0 25,0-25,0 24,0-24,0 25,0-25,0 25,-25 0,25-25,-25 25,25-1,-25-24,25 25,-24 0,24-25,-25 25,0 0,0-25,25 24,-25 1,1-25,-1 25,0-25,25 25,-25-25,0 0,1 25,-1-25,25 0,-25 0,25 0,-25 0,25-25,0 25,0 0,0-25,0 25,0 0,0-25,0 25,0 0,0-25,0 25,25 0,-25-24,25 24,-25 0,0 0,25 0,-25-25,24 25,-24 0,0 0,25 0,0 0,-25 0,25 25,-25-25,25 0,-25 24,24-24,1 25,-25-25,25 25,0-25,0 0,-1 25,-24-25,25 25,0-25,0 0,-25 25,25-25,-1 0,1 0,-25 0,25 0,-25 0</inkml:trace>
  <inkml:trace contextRef="#ctx0" brushRef="#br0" timeOffset="422669.1752">11212 6896,'0'0,"0"0,0 0,0 0,0 0,0 0,0 0,0 0,0 0,0 0,0 0,0 0,0 0,0 0,0 0,0 25,0-25,0 0,-25 24,25-24,-25 25,25 0,-24 0,24-25,-25 25,0-1,25 1,-25 0,25 0,-25-25,25 25,-24-25,24 24,0 1,0-25,0 0,0 25,0-25,0 0,0 25,24-25,-24 0,25 0,-25 0,25 0,0 0,0 0,-1 0,1 0,0-25,0 25,0 0,-1-25,1 25,0 0,0-25,0 25,-25-24,25 24,-25 0,24-25,-24 25,0 0,0-25,0 25,0 0,0-25,0 25,0 0,0-25,-24 25,24 0,0 0,0 0,-25 0,25 0,0 0,0 0,0 0,0 0,0 0,-25 25,25-25,0 0,0 25,0-25,0 25,0 0,0-25,0 24,0 1,0 0,0 0,0 0,0-25,0 24,0 1,0-25,25 25,-25-25,0 25,0-25,0 25,0-25,0 0,0 0,0 24</inkml:trace>
  <inkml:trace contextRef="#ctx0" brushRef="#br0" timeOffset="422949.1913">11634 6945,'0'0,"0"0,0 0,0 0,0 0,0 0,0 0,0 25,0-25,0 25,25-25,-25 25,24 0,-24-1,25 1,0-25,0 25,-25 0,25 0,-1-1,-24 1,25-25,-25 25,25-25,-25 25,25-25,-25 0,0 25,0-25,0 0,25 0,-25 0</inkml:trace>
  <inkml:trace contextRef="#ctx0" brushRef="#br0" timeOffset="423217.2066">11882 6945,'-25'0,"25"0,0 0,0 0,0 0,0 0,0 0,0 0,0 0,0 0,0 25,-25-25,25 25,0-25,-25 25,25 0,-24-1,24 1,-25 0,25 0,-25 0,25-1,-25 1,25 0,-25-25,25 25,-24 0,24-1,0-24,-25 25,25-25,0 25,0-25,0 0,0 0,0 25,0-25</inkml:trace>
  <inkml:trace contextRef="#ctx0" brushRef="#br0" timeOffset="423785.2391">12105 6796,'0'0,"0"0,0 0,0 0,25 0,-25 0,0 0,0-24,0 24,0 0,0 0,0 0,0 0,0 24,0-24,0 0,0 0,0 0,0 25,0-25,-25 25,25-25,-25 25,25 0,-25-25,25 25,-24-1,24 1,-25-25,25 25,0 0,0-25,-25 25,25-25,0 24,0-24,0 25,0-25,0 25,25-25,-25 0,25 0,-25 25,24-25,-24 0,25 0,0 0,0 0,-25 0,25 0,-1 0,1 0,0-25,0 25,0 0,-1 0,1-25,-25 25,25 0,-25-25,25 25,-25 0,0-24,0 24,0-25,0 25,0-25,0 0,0 25,0 0,-25-25,25 25,-25 0,25 0,-25-24,25 24,0 0,0 0,-24 24,24-24,0 0,0 25,0-25,0 25,0 0,0-25,0 49,0-24,0 0,0 0,0 0,0 24,0-24,24 0,-24 0,0 24,0-24</inkml:trace>
  <inkml:trace contextRef="#ctx0" brushRef="#br0" timeOffset="427153.4317">12502 7962,'0'0,"0"0,-25 0,25 0,0 0,0 0,0 0,0 0,0 0,0 25,0-25,0 0,25 0,-25 0,25 0,0 25,-1-25,1 0,0 0,0 0,0 0,24 0,-24 0,0 0,0 0,-1 0,1 0</inkml:trace>
  <inkml:trace contextRef="#ctx0" brushRef="#br0" timeOffset="427333.442">12477 8161,'0'25,"0"-25,0 0,0 24,0-24,0 0,0 0,0 0,25 0,-25 25,25-25,0 0,-1 0,1 0,0 0,0 0,0 0,24 0,-24 0,25-25</inkml:trace>
  <inkml:trace contextRef="#ctx0" brushRef="#br0" timeOffset="428125.4873">13693 7590,'0'-25,"0"25,0 0,0 0,0 0,0 0,0-24,0 24,0 0,0 0,0-25,0 25,0 0,24-25,-24 25,25 0,0-25,-25 25,25 0,0-25,-1 25,1 0,0 0,-25 0,25 0,0 0,-1 25,1-25,0 0,-25 25,25-25,0 25,-25 0,24-25,-24 24,0 1,0 0,0 0,0 0,0-25,-24 24,24 1,-25 0,0 0,0 0,0-1,1 1,-1 0,0 0,-25 0,26-1,-1 1,0-25,0 25,0-25,1 0,-1 0,25 0,-25 0,25 0,-25 0,25 0,0-25,0 25,0-25,0 25,25-24,-25 24,25 0,-25-25,25 25,-1 0,-24 0,25-25,0 25,0 0,0 0,-1 0,1 25,0-25,0 0,0 0,-1 0,1 25,0-25,-25 0,25 24,0-24,-1 0,-24 0,25 0</inkml:trace>
  <inkml:trace contextRef="#ctx0" brushRef="#br0" timeOffset="428737.5223">14213 7020,'25'-25,"-25"25,25 0,-25-25,25 25,-25 0,0 0,0 0,0-25,25 25,-25 0,0 0,0 0,0 0,0 25,0-25,0 0,0 25,-25-25,25 25,-25-25,25 25,0-1,-25 1,25 0,-25 0,25-25,0 25,0-1,0 1,0-25,0 25,0-25,0 25,25-25,0 0,-25 25,25-25,0 0,-25 0,24 0,1 0,0 0,0-25,-25 25,25 0,-25 0,24-25,-24 25,25-25,-25 25,0-25,0 25,0-24,0 24,0-25,0 25,0 0,0-25,0 25,0 0,-25 0,25 0,0 25,0-25,0 0,0 25,0-1,0 1,0 0,0 0,0 0,0-1,0 1,25-25,-25 25,0 0,0 0,25-1,-25-24</inkml:trace>
  <inkml:trace contextRef="#ctx0" brushRef="#br0" timeOffset="429257.5521">13693 7094,'0'0,"0"0,-25 0,25 0,0 0,-25-25,25 25,0 0,-25 0,0 0,25 0,-24 0,-1 0,25 25,-25-25,0 0,0 25,0 0,1 0,-1-1,0 1,-25 25,26-25,-1 24,0 1,0-1,0 26,1-26,-1 1,25 24,-25-24,25 24,0-24,0 24,0-24,0 0,0-1,25 1,0 0,-1-1,1-24,25 0,-25 0,24-1,-24 1</inkml:trace>
  <inkml:trace contextRef="#ctx0" brushRef="#br0" timeOffset="429769.5814">14734 6747,'0'0,"0"0,25 0,-25 0,0 25,0-25,0 0,0 0,25 0,-25 0,0 24,25-24,0 25,-25 0,24 0,1 0,0 0,0 24,0 1,-25-25,24 49,1-24,0-1,0 1,-25 24,25-24,-25-1,0 26,0-26,0 26,0-1,0-24,-25 24,0 1,0-1,0-24,1-1,-1 26,0-26,-25 1,26-25</inkml:trace>
  <inkml:trace contextRef="#ctx0" brushRef="#br0" timeOffset="430633.6308">15106 6028,'0'0,"0"0,0 0,0 0,0 0,0 0,0 0,0 0,0 0,0 0,0 0,0 0,0 0,0 0,0 24,0-24,0 0,0 0,-24 25,24-25,0 25,0-25,-25 25,25 0,-25-1,25 1,0 0,-25 0,25 0,-25-1,25 1,0 0,0 0,0 0,0-1,0-24,0 25,0 0,0-25,0 25,0-25,25 0,0 25,-25-25,25 0,0 0,-1 0,1 0,0 0,0 0,0 0,-1 0,-24-25,25 25,0 0,0 0,-25-25,25 25,-25 0,0-25,24 25,-24 0,0-25,0 25,0-24,0 24,0-25,-24 25,24-25,-25 25,25 0,0-25,-25 25,25 0,0 0,0-25,-25 25,25 0,0 0,0 0,0 25,0-25,0 0,0 25,0 0,0 0,0-1,0 1,0 0,0 0,0 0,0-1,0 26,0-25,0 0,-25 24</inkml:trace>
  <inkml:trace contextRef="#ctx0" brushRef="#br0" timeOffset="435596.9147">16049 7640,'-25'0,"25"0,0 0,0 0,0-25,0 25,0 0,0 0,0 0,0 0,0 0,25 25,0-25,0 0,-1 0,1 0,0 0,25 0,-26 0,26 0,-25 0,0 0,-1 0,1 0,0 0,0 0</inkml:trace>
  <inkml:trace contextRef="#ctx0" brushRef="#br0" timeOffset="435721.9218">16074 7813,'-25'0,"25"25,0-25,0 0,0 0,0 0,25 25,0-25,-25 0,49 0,-24 0,0 0,24 0,-24 25,25-25,-25 0</inkml:trace>
  <inkml:trace contextRef="#ctx0" brushRef="#br0" timeOffset="436447.9633">13792 8037,'0'0,"0"0,0 0,0 0,0 0,0 0,0 25,0-25,0 0,0 0,0 0,0 24,0-24,0 0,0 0,0 25,0-25</inkml:trace>
  <inkml:trace contextRef="#ctx0" brushRef="#br0" timeOffset="437658.0326">13618 8260,'0'0,"0"0,0 0,0 0,0 0,0 0,25 0,-25 0,25 0,0 0,-1 0,1-25,0 25,0 0,0 0,24 0,-24 0,25 0,-26 0,26-25,-25 25,24 0,-24 0,0 0,25 0,-50 0,24 0,1 0,-25-24,0 24,0 0,0 0,0 0,-25 0,25 0,-24 0,-1 0,0 0,-25 0,26 0,-1-25,-25 25,25 0,1 0,-26 0,25 0,0 0,1 0,-1 0,0 0,25 0,-25 0,25 0,0 0,0 0,0 0,0 0,0 0,0 0,25 25,0-25,-25 0,25 0,-1 0,1 0,25 0,-25 0,-1 0,26 0,-25 0,24 0,-24 0,25-25,-25 25,-1 0,1 0,0 0,0 0,0-25,-25 25,0 0,0 0,0 0,0 0,0 0,0 0,-25 0,0 0,0 0,-24 0,24 0,-25 0,25 0,-24 0,-1 0,1 0,-1 0,25 0,-24 0,24 0,0 0,0 0,0 0,1 25,24-25,0 0,0 0,0 0,0 0,0 0,24 0,-24 0,25 0,0 0,25 0,-26 0,26-25,-25 25,24 0,1 0,-25 0,24-25,1 25,-25 0,24-25,-24 25,0 0,0 0,0-24,-25 24,24 0,-24 0,0 0,0 0,-24 0,24-25,-25 25,0 0,-25 0,26 0,-26 0,0 0,1 0,24 25,-25-25,1 0,-1 0,25 24,-24-24,24 0,0 0,0 0,25 0,-24 0,24 0,0 0,0 0,0 0,0 0,24 0,1 25,-25-25,25 0,25 0,-26 0,1 0,25 0,-25 0,24 0,1-25,-1 25,-24 0,25 0,-1-24,-24 24,25 0,-25-25,-1 25,-24 0,25 0,-25 0,0-25,0 25,0 0,-25 0,25 0,-24 0,-1 0,-25 0,25 0,-24 0,24 0,-25 0,1 0,-1 0,25 0,-24 25,24-25,0 0,0 0,25 0,-24 25,-1-25,25 0,0 0,0 0,0 0,0 24,0-24,25 0,-25 0,24 0,1 25,0-25,0 0,0 0,-1 0,1 0,0 0,0 0,0 0,-1 0,1 0,-25 0,25 0,-25 0,0 0,0-25,0 25,-25 0,0 0,1 0,-1 25,0-25,0 0,0 0,-24 25,24-25,0 0,25 25,-25-25,1 0,24 0,0 0,0 25,0-25,0 0,24 0,-24 0,25 0,0 0,0 0,0 0</inkml:trace>
  <inkml:trace contextRef="#ctx0" brushRef="#br0" timeOffset="440077.1709">17488 7169,'0'0,"0"0,0 0,0-25,0 25,0 0,0 0,0 0,0 0,-25 0,25 0,0 0,-25 0,25 0,-25 25,25-25,-25 24,1 1,24-25,-25 25,0 0,0 24,25-24,-25 0,1 25,-1-26,25 1,-25 25,25-25,-25 24,25-24,-25 25,25-26,0 1,0 25,0-25,0-1,25 1,-25 0,25-25,0 25,-25 0,25-25,-1 24,1-24,0 0,0 0,0 0,-1 0,1 0,0 0,0-24,0 24,-25-25,24 25,1-25,-25 0,25 0,-25 25,0-24,0-1,0 0,0 0,0 0,0 1,-25 24,0-25,1 25,-1-25,0 25,-25 0,26 0,-1 25,-25-25,25 0,1 25,-26-25,25 24</inkml:trace>
  <inkml:trace contextRef="#ctx0" brushRef="#br0" timeOffset="442009.2814">14685 6722,'0'0,"0"0,0-25,-25 25,25 0,0 0,-25 0,25 0,0-25,-25 25,25 0,-24 0,-1 0,25 0,-25 25,0-25,25 0,-25 0,0 0,1 25,-1-25,0 0,0 0,0 25,-24-25,24 0,0 25,0-25,1 0,-1 0,0 24,0-24,0 0,1 25,-1-25,25 0,-25 25,0-25,0 25,1-25,-1 0,25 25,-25-25,0 25,0-25,25 24,-24-24,-1 25,25 0,-25-25,0 25,0 0,25-25,-24 24,-1 1,25-25,-25 25,0 0,25-25,-25 25,1-1,24-24,-25 25,25 0,-25-25,25 25,-25-25,25 25,-25-1,25 1,0-25,-25 25,25 0,-24 0,24-1,-25 1,25 0,-25 0,25 0,0-25,-25 49,25-24,0 0,0 0,0-1,0 1,0 0,0 0,0 0,0-1,0 1,0 25,0-25,25-1,-25 1,0 0,25 0,-25 0,25 0,-25-1,24 1,-24 0,25 0,-25 0,25-1,-25 1,0 0,25-25,-25 25,25 0,-25-1,25 1,-1-25,-24 25,25-25,0 25,-25-25,25 25,0-25,-1 0,-24 24,25-24,0 0,0 0,0 0,-1 0,1-24,25 24,-25 0,-1 0,1-25,25 25,-25-25,24 25,-24-25,0 25,24-25,-24 1,25 24,-25-25,24 0,-24 0,0 0,24 1,-24-1,0 0,0 0,0 0,0 1,-1-1,1 0,0 0,0 0,0 0,-25 1,24-1,1 0,-25-25,25 26,0-1,-25 0,25 0,-25 0,24 1,-24-26,25 25,-25 0,25 1,-25-1,25 0,-25 0,0 0,25 1,-25-1,0 25,0-25,0 0,0 0,0 1,0-26,0 25,0 0,0 1,0-1,0-25,0 25,0 1,-25-1,25-25,-25 25,25 1,-25-1,25 0,-25 0,1 0,24 0,-25 1,25-1,-25 0,0 25,0-25,25 0,-24 1,-1 24,0-25,0 0,0 0,1 25,-1-25,-25 25,25-24,0 24,1 0,-26 0,25 0,0 0,1 24,-26-24,25 25</inkml:trace>
  <inkml:trace contextRef="#ctx0" brushRef="#br0" timeOffset="442669.3192">16942 7094,'25'0,"-25"0,0 0,0 0,0 0,0 0,0 0,0 0,0 0,-25 25,25-25,-25 25,25-25,-25 25,1-1,-1 26,25-25,-25 0,0 24,25-24,-25 25,25-1,-24-24,24 25,0-1,0-24,0 25,0-26,0 26,24 0,-24-26,25 26,0-25,0 0,-25-1,25 1,24 0,-24 0,0 0,0-25,24 25,-24-25</inkml:trace>
  <inkml:trace contextRef="#ctx0" brushRef="#br0" timeOffset="443073.3423">17736 6896,'0'0,"0"0,0 0,0 0,25 0,-25 0,0 0,0 0,24 25,-24-25,0 24,25 1,-25 0,25 0,-25 0,25 24,0-24,-25 25,24-26,1 26,-25 0,25-26,0 26,0 0,-25-26,24 26,-24 0,25-26,-25 26,0 0,0-26,0 26,0 0,0-26,-25 26,25 0,-24-26,-1 26,0-25,0 25,0-26,1 1</inkml:trace>
  <inkml:trace contextRef="#ctx0" brushRef="#br0" timeOffset="443861.3874">18133 6176,'0'0,"0"0,0 0,0-24,0 24,0 0,0 0,0 0,0 0,0 0,0 0,0 0,0 0,0 0,0 0,0 0,0 0,0 24,0-24,0 25,-25-25,25 25,-25 0,25-25,-25 25,25 24,-25-24,25 0,-24 0,24-1,-25 1,25 0,0 0,0-25,0 25,0-1,0-24,25 25,-25-25,0 25,24-25,1 0,-25 25,25-25,0 0,0 0,-1 0,1 0,0 0,0 0,0 0,-25 0,24 0,1-25,0 25,-25 0,25 0,-25-25,0 25,0 0,0 0,0-25,0 25,0 0,0-24,0 24,0-25,-25 25,25-25,-25 25,25 0,0 0,-25-25,25 25,0 0,0 0,0 0,0 0,0 0,-24 25,24-25,0 0,0 25,0 0,0-1,-25 1,25 0,0 0,0 24,0-24,0 0,0 25,-25-26,25 26,0-25,0 25</inkml:trace>
  <inkml:trace contextRef="#ctx0" brushRef="#br0" timeOffset="445650.4897">17240 8111,'0'0,"0"0,0 0,0 0,0 0,0 0,0 0,24 0,1-25,-25 25,50 0,-25 0,-1 0,1 0,25 0,-25 0,24 0,-24-24,0 24,0 0,-1 0,1 0,-25 0,0 0,0 0,0 0,0 0,0 0,-25 0,25 24,-24-24,-1 0,-25 0,25 0,1 0,-26 25,25-25,-24 0,24 0,0 0,0 25,0-25,1 0,24 0,-25 0,25 0,0 0,0 0,0 0,0 0,0 0,25 0,-25 0,24 0,1 0,0 0,0 0,0 0,-1 0,1 0,0 0,0 0,0 0,-1-25,1 25,-25 0,0 0,0 0,0 0,0 0,0 0,-25 25,25-25,-24 0,24 0,-25 0,25 25,0-25,-25 0,25 0,0 0,25 0,0 25</inkml:trace>
  <inkml:trace contextRef="#ctx0" brushRef="#br0" timeOffset="447085.5718">17488 7987,'0'0,"0"0,0 25,0-25,0 0,0 0,0 0,0 0,0 0,0 0,0 0,0 0,0 0,0 0,0 0,0 0,0 0,0 0,0 0,0 0,0 0,0 0,0 0,0 0,0 0</inkml:trace>
  <inkml:trace contextRef="#ctx0" brushRef="#br0" timeOffset="447709.6075">18356 6548,'0'0,"0"0,0 0,0 0,0 0,0 0,0 0,0 0</inkml:trace>
  <inkml:trace contextRef="#ctx0" brushRef="#br0" timeOffset="448176.6342">19001 7491,'0'0,"0"0,0 0,0 0,0 0,0 0,0 0,0 0,0 0,0 0,25 0,-25 0,24 0,1 0,0 0,0 0,24 0,-24 0,0 0,0 0,24 0</inkml:trace>
  <inkml:trace contextRef="#ctx0" brushRef="#br0" timeOffset="448353.6443">19026 7739,'0'25,"0"-25,0 0,0 0,0 0,0 0,0 0,0 0,24 0,1 0,0 0,0-25,0 25,24 0,-24 0,25 0,-1 0,-24 25,25-25</inkml:trace>
  <inkml:trace contextRef="#ctx0" brushRef="#br0" timeOffset="455051.0274">21084 6747,'25'-25,"-25"25,0-25,0 25,0 0,0-25,0 25,0 0,0 0,0 0,0 0,-25 0,25 0,0 0,-24 0,-1 25,25-25,-25 0,0 25,0 0,1 0,-1-1,0 1,0 25,-25 0,26-1,-1-24,0 25,0-1,0 1,1-1,24 1,-25 0,25-26,0 26,0-25,0 0,0-1,0 1,25 0,-25-25,24 25,1-25,-25 25,25-25,0 0,0 0,-1 0,1 0,0 0,-25 0,25 0,0 0,0-25,-1 25,1-25,0 25,-25-25,25 0,-25 1,0 24,0-25,0 0,0 0,-25 0,0 25,0-24,1 24,-1-25,-25 25,25 0,-24 25,24-25,-25 24,1 1</inkml:trace>
  <inkml:trace contextRef="#ctx0" brushRef="#br0" timeOffset="459471.2802">7293 7813,'0'0,"0"0,0 0,0 0,0 0,0 0,0 0,0 0,0 0,0 0,0 0,25 0,-25 0,25 0,-1 0,1 0,0 0,0 0,0 0,-1 0,1 0,0 0,-25 0,25 0,0 0,-1 0,-24 0,25 0,-25 0,0 0,0 0,0 0,0 0,0 0,0 0,0 0,-25 0,1 0,-1 0,0 25,0-25,0 0,1 25,-1-25,-25 0,25 0,1 25,-1-25,0 0,0 0,0 0,25 25,-24-25,24 0,0 0,0 0,0 0,0 0,0 0,0 0,24 0,1 0,-25 0,25-25,0 25,0 0,-1 0,1 0,25 0,-25 0,-1 0,1-25</inkml:trace>
  <inkml:trace contextRef="#ctx0" brushRef="#br0" timeOffset="460407.3337">11212 7565,'0'0,"0"0,0 0,0 0,0 0,0 0,0 0,0 0,25 0,-25 0,25 0,-1 0,1 0,0 0,0 0,25 0,-26 0</inkml:trace>
  <inkml:trace contextRef="#ctx0" brushRef="#br0" timeOffset="460679.3493">12130 7466,'0'0,"0"0,0 0,25 0,-25 0,24 0,1 0</inkml:trace>
  <inkml:trace contextRef="#ctx0" brushRef="#br0" timeOffset="464619.5747">13817 8235,'0'0,"0"0,0 0,0 0,0 0,0 0,0 0,0 0,0 0,0 0,0 0,0 0,0 0,24 0,1 0,-25 0,25 0,0 0,24 0,-24 25,0-25,0 0,24 0,-24 0,25 0,-25 0,-1 0,1 0,0 0,0 0,-25 0,25 0,-25 0,0 0,0 0,0 0,-25 0,25 0,-25 0,0 0,0 0,-24 0,24 0,-25 0,26 0,-26 0,25 0,0 0,1 0,-1 0,0 0,25 0,-25 0,25 0,0 0,0 0,0 0,25 0,-25 0,25 0,0 0,-1 0,1 0,0 0,25 0,-26 0,1 0,25 0</inkml:trace>
  <inkml:trace contextRef="#ctx0" brushRef="#br0" timeOffset="465468.6232">13395 8210,'0'0,"0"0,0 0,0 0,0 0,0 0,0 0,0 0,0 0,0 0,0 0</inkml:trace>
  <inkml:trace contextRef="#ctx0" brushRef="#br0" timeOffset="467539.7417">17289 8086,'223'0,"-173"25,0-25</inkml:trace>
  <inkml:trace contextRef="#ctx0" brushRef="#br0" timeOffset="469481.8528">17984 6300,'0'25,"-25"25,0-1,25-24,-25 25,25-25,0 24,0-24,0 25,0-26,0 1,0 0,25 0,-25 0,25-1,0 1,0-25,-1 25,1 0,0-25,0 25,0-25,24 0,-24 25,0-25,0 0,24 0,-24 0,0 0,0 0,-1-25,26 25,-25 0,0-25,24 25,-24-25,0 0,0 25,24-25,-24 1,0-1,0 0,-1 0,1 0,0-24,0 24,-25-25,25 1,-25 24,0-25,0 1,0-1,0 1,-25-1,0 0,0 26,0-26,1 25,-26-24,0 24,1 0,-1 25,1-25</inkml:trace>
  <inkml:trace contextRef="#ctx0" brushRef="#br0" timeOffset="471393.9621">20613 7789,'0'0,"0"24,0-24,0 0,25 0,0 0,-1 0,1 0</inkml:trace>
  <inkml:trace contextRef="#ctx0" brushRef="#br0" timeOffset="473857.103">20687 7813,'0'25,"25"-25,-25 0,25 0,0 0,0 0,-1 0,26 0,0 25,-1-25,1 0,24 0,1 0</inkml:trace>
  <inkml:trace contextRef="#ctx0" brushRef="#br0" timeOffset="476848.2741">8434 9277,'-25'0,"25"0,-25 0,25 0,-24 0,24 0,-25 0,25 0,0 0,-25 0,25 0,-25 0,25 0,0 0,0 0,0 0,0 0,0 0,0 0,0 0,0 0,0 0,0 0,0 0,0 0,0 0,0 25,25-25,0 0,-25 0,25 0,-1 0,1 0,25 0,-25 0,24 0,-24 0,25 0,-1-25,-24 25,25 0,-1 0,1 0,-1-25,1 25,-25 0,24 0,-24 0,0-25,0 25,0 0,-25 0,24 0,-24 0,0-24,0 24,0 0,0 0,0 0,0-25,-24 25,-1 0,25 0,-25-25,25 25,-25 0,0 0,25 0,-24 0,-1 0,25 0,-25-25,25 25,-25 0,25 0,0 0,0 0,0 0,0 0,0 0,0 0,0 0,0 0,0 0,0 0,0 0,0 25,25-25,-25 0,25 0,-25 0,25 0,-25 25,24-25,-24 0,25 25,-25-25,25 0,-25 24,25-24,-25 25,0-25,25 25,-25-25,0 25,0 0,0-25,0 24,-25 1,0 0,0-25,0 25,1 0,-26-1</inkml:trace>
  <inkml:trace contextRef="#ctx0" brushRef="#br0" timeOffset="516736.5556">7094 8954,'0'0,"0"0,0 0,0 0,0 0,0 0,0 0,0 0,0 0,0 0,0 0,0 0,0 0,0 0,0 0,0 0,0 0,0 0,0 0,0 0,0 0,0 0,0 0,0 0,0 0,0 0,-24 0,24 0,0 0,0 0,0 0,0 0,0 0,0 0,-25 0,25 0,0 0,0 0,-25 0,25 0,0 0,0 0,-25 0,25 0,-25 0,25 0,0 0,-24 25,24-25,0 0,-25 0,25 0,-25 0,25 0,-25 25,25-25,-25 0,25 0,-24 0,24 25,-25-25,0 0,25 0,-25 25,0-25,25 0,-24 0,-1 25,25-25,-25 0,0 0,25 24,-25-24,1 0,-1 0,25 25,-25-25,0 0,0 25,1-25,24 0,-25 0,0 25,25-25,-25 0,0 0,25 25,-24-25,24 0,-25 24,0-24,25 0,-25 0,25 25,-25-25,1 0,24 0,-25 25,25-25,-25 0,0 25,25-25,-25 0,25 0,-25 25,1-25,24 0,-25 24,25-24,-25 0,25 0,-25 25,25-25,0 0,-25 0,25 0,0 25,0-25,0 0,0 0,-24 0,24 0,0 0,0 0,0 0,0 0,0 0,0 0,0 0,0 0,0 0,0 0,0 0,0 0,0 0,0 0,0 0,0 0,0 0</inkml:trace>
  <inkml:trace contextRef="#ctx0" brushRef="#br0" timeOffset="517696.6105">7045 8905,'0'0,"0"0,0 0,0 0,-25 0,25 25,0-25,0 0,-25 0,25 0,-25 0,25 0,0 24,-24-24,24 0,-25 0,0 25,25-25,-25 0,0 25,1-25,24 25,-25-25,0 0,0 25,0-25,1 25,-1-25,0 24,0-24,0 25,1-25,-26 25,25-25,0 25,1-25,-1 0,0 25,0-25,0 24,1-24,-1 0,0 25,0-25,0 25,1-25,-1 25,0-25,0 25,0-25,25 24,-25-24,1 25,-1-25,0 0,0 25,0-25,25 25,-24-25,-1 25,25-25,-25 0,0 0,25 24,-25-24,25 0,0 0,0 0,-24 0,24 0,0 0,0 0,0 0,0 0,0 0,0 0,0 0,0 0,0 0,0 0,0 0,0 0,0 0,24 0,-24 0</inkml:trace>
  <inkml:trace contextRef="#ctx0" brushRef="#br0" timeOffset="520340.7617">9575 9227,'0'0,"-25"0,25 0,0 0,0 0,0-24,0 24,0 0,0-25,0 25,0 0,25-25,-25 25,25 0,-25-25,25 25,-25 0,24-25,1 25,-25 0,25-24,0 24,-25 0,25 0,-1 0,-24 0,25 0,0 0,-25 0,25 0,-25 0,25 0,-25 24,24-24,-24 25,0-25,0 25,0-25,0 25,0 0,0-25,0 24,0 1,0-25,-24 25,24-25,-25 25,25-25,-25 25,25-25,0 24,-25-24,25 25,-25-25,25 0,0 0,0 25,0-25,0 0,0 0,0 0,0 0,0 0,0 0,0 0,0 0,0-25,0 25,0 0,0 0,0 0,0 0,0 0,25 0,-25 0,25-25,-25 25,25 0,-25 0,25 0,-1 0,-24 25,25-25,0 0,-25 25,25-25,0 25,-1-25,-24 25,25-25,-25 24,25 1,-25 0,0-25,0 25,0 0,0-1,0-24,0 25,0 0,-25-25,25 25,0-25,-25 25,1-25,24 24,-25-24,0 25,25-25,-25 0,0 0,25 0,-24 0,-1 0,25 0,-25 0,0 0,0 0,25-25,-24 25,-1 0,0-24,25 24,-25-25,25 25</inkml:trace>
  <inkml:trace contextRef="#ctx0" brushRef="#br0" timeOffset="521285.8158">9848 8558,'0'0,"0"-25,0 25,0 0,0-25,0 25,0-25,25 25,-1 0,-24-25,25 25,-25 0,25 0,0-24,-25 24,25 0,-1 0,-24 0,25 0,0 24,-25-24,25 0,-25 0,0 25,0-25,0 25,0-25,0 25,0-25,0 25,0-25,0 24,0-24,0 25,0-25,-25 25,25-25,0 25,0-25,0 0,-25 25,25-25,0 0,0 0,0 0,0 0,0 0,0 0,0 0,0 0,0 0,0 0,0 0,25 0,-25-25,0 25,25 0,-25 0,25 0,-25 0,24 0,1 0,-25 0,25 25,-25-25,25 0,0 24,-25-24,0 25,24-25,-24 25,0-25,0 25,0 0,0-25,0 24,0-24,0 25,0-25,0 25,-24-25,24 0,-25 25,25-25,-25 0,25 0,-25 0,25 0,-25 0,1 0,24 0,-25 0,25 0,-25 0,0-25,25 25,-25 0,25-25,-24 25,24-25,-25 25,25 0,0-24</inkml:trace>
  <inkml:trace contextRef="#ctx0" brushRef="#br0" timeOffset="521829.8469">10716 8334,'25'0,"-25"0,0 0,0-24,0 24,0 0,0 0,0 0,0 0,0 0,0 0,0 0,0 0,0 0,0 0,0 0,0 0,0 24,-25-24,25 0,0 0,-25 25,25-25,-25 25,25 0,-24-25,-1 25,25-1,-25 1,25 0,-25 0,25 0,-25 24,25-24,0 0,0 0,0-25,0 24,0 1,0-25,0 25,0-25,0 25,0-25,0 0,25 25,-25-25,25 0,-25 0,25 0,-25 0,25-25,-25 25,24 0,-24-25,0 25,25 0,-25-25,0 25,0-25,0 25,0-24,0 24,0-25,-25 25,1-25,24 25,-25 0,0-25,25 25,-25 0,0 0,1 0,-1 25,0-25,0 0,25 0,-25 25</inkml:trace>
  <inkml:trace contextRef="#ctx0" brushRef="#br0" timeOffset="522232.87">10865 8409,'0'0,"0"0,0-25,0 25,0 0,0 0,0 0,0 0,0 0,0 25,0-25,0 0,0 0,0 25,0-25,0 24,0 1,0-25,0 25,25-25,-25 25,24 0,-24-25,25 24,-25-24,25 0,-25 25,25-25,-25 0,25 0,-1 0,-24 0,25 0,-25 0,25 0,-25-25,25 25,-25-24,25 24,-25-25,0 25,0-25,0 25,24-25,-24 25,0-25,0 25,0 0,0 0,0 0,0 0,0 0,0 0,0 25,0 0,0 0,0 0,0-1,-24 1,24 25,0-25,0 24,0-24,0 0,-25 24,25-24</inkml:trace>
  <inkml:trace contextRef="#ctx0" brushRef="#br0" timeOffset="524108.9773">10914 9575,'0'0,"0"0,0 0,0 0,0 0,0 0,0 0,0 0,0 0,0 0,0 0,0 0,0 0,25 0,0 0,-25 0,25 0,0 0,-1 0,1 0,0 0,25 0,-26-25,1 25,25 0,-25 0,-1 0,1-25,0 25,0 0,0 0,0-25,-1 25,-24 0,0 0</inkml:trace>
  <inkml:trace contextRef="#ctx0" brushRef="#br0" timeOffset="524402.9941">11311 9302,'0'0,"0"0,0 0,0 0,0 0,0 0,0 0,0 0,0 0,0 25,0-25,0 0,0 0,25 0,-25 0,0 24,25-24,-25 0,25 25,-25-25,25 0,-25 25,24-25,1 25,-25-25,25 0,0 25,0-25,-25 24,24 1,1-25,-25 25,0-25,0 25,25 0,-25-25,0 24,0 1,0-25,-25 25,25-25,-25 25,1-25,24 25,-25-25,0 24,0-24,0 25</inkml:trace>
  <inkml:trace contextRef="#ctx0" brushRef="#br0" timeOffset="527165.1521">12452 9401,'-25'-25,"25"25,0 0,0-25,0 25,0 0,0-24,0 24,0-25,0 25,0 0,25-25,-25 25,25 0,-25-25,25 25,0 0,-25 0,25-25,-1 25,1 0,0 0,-25 0,25 0,0 0,-1 25,-24-25,25 0,-25 25,0-25,25 25,-25-25,0 25,0-25,0 24,0-24,0 25,0 0,0-25,-25 25,25 0,0-25,-25 24,25-24,0 0,0 25,-24-25,24 0,0 25,0-25,0 0,0 0,0 0,0 0,0 0,0 0,0 0,0 0,0 0,0 0,0 0,0-25,24 25,-24 0,25 0,-25 0,25 0,0 0,0 0,-1 0,-24 0,25 0,0 25,0-25,0 0,-25 25,24-25,-24 25,25-1,-25-24,25 25,-25 0,0-25,0 25,0 0,0-25,0 24,-25 1,25-25,-25 25,1-25,24 25,-25-25,0 25,0-25,25 0,-25 0,1 24,-1-24,0 0,0 0,0 0,1 0,-1 0,25-24,-25 24,0 0,25 0,-25-25,25 25</inkml:trace>
  <inkml:trace contextRef="#ctx0" brushRef="#br0" timeOffset="528089.2049">12899 8632,'0'0,"0"0,0 0,0-25,0 25,0 0,0 0,0 0,25 0,-25 0,0-25,0 25,0 0,0 0,0 0,0 25,0-25,0 0,0 0,0 25,0-25,0 25,-25 0,25-25,-25 24,0 1,25 0,-25 0,1 0,-1-1,0 1,0 0,25 0,-25-25,1 25,24-1,-25-24,25 25,0-25,0 25,0-25,0 25,0-25,0 0,25 0,-25 0,24 25,1-25,-25 0,25 0,0 0,0 0,-1 0,26-25,-25 25,0 0,-1 0,1 0,0-25,0 25,-25 0,25-25,-1 25,-24 0,0 0,0-25,0 25,0 0,0-24,0 24,0 0,0-25,-24 25,24 0,0-25,-25 25,25 0,0 0,0 0,0 0,0 0,0 0,0 0,0 0,0 0,0 25,-25-25,25 25,0-25,0 24,0-24,0 25,0 0,0 0,0-25,0 25,25 0,-25-25,0 24,0-24,0 25,0 0,25-25,-25 0,0 25,0-25,0 0,0 25</inkml:trace>
  <inkml:trace contextRef="#ctx0" brushRef="#br0" timeOffset="528354.2201">13345 8806,'0'0,"0"0,0 0,0 0,0 0,0 0,0 24,0-24,25 0,-25 25,25-25,-25 25,25 0,-1 0,-24-25,25 24,0 1,-25-25,25 25,0 0,-25-25,25 0,-25 25,0-25,24 0,-24 25,0-25,0 0,0 0,25 0,-25 0</inkml:trace>
  <inkml:trace contextRef="#ctx0" brushRef="#br0" timeOffset="528552.2314">13618 8830,'0'0,"0"0,-25 0,25-24,0 24,0 0,0 0,0 0,0 24,-24-24,24 0,-25 25,25-25,-25 25,25 0,-25 0,25-1,-25 1,0 0,25-25,-24 25,-1 0,25 0,-25-1,25-24,-25 25,25 0,-25-25</inkml:trace>
  <inkml:trace contextRef="#ctx0" brushRef="#br0" timeOffset="532024.43">14065 8806,'0'-25,"0"25,0 0,0-25,0 25,0-25,0 25,0 0,0-25,0 25,-25 0,25-24,-25 24,25 0,0 0,-25 0,25 0,-25 0,25 0,-24 0,-1 0,25 0,-25 0,25 0,-25 0,25 24,-25-24,25 0,0 25,-24-25,24 25,0-25,0 25,0-25,0 25,0-25,0 24,0-24,0 25,0-25,24 0,-24 25,25-25,-25 0,25 0,-25 0,25 0,-25 0,25 0,-25 0,24 0,1-25,-25 25,25 0,-25 0,25-25,-25 25,0-24,0 24,25 0,-25-25,0 25,0 0,0-25,0 25,0 0,0 0,0-25,0 25,0 0,0 0,0 0,0 0,0 0,0 0,0 0,0 0,0 25,0-25,0 0,0 25,0-25,0 25,0-1,0-24,0 25,0 0,0 0,24-25,-24 25,0-25,0 24,25-24,-25 25,0-25,0 25,0-25,0 0,0 0,25 25,-25-25,0 0</inkml:trace>
  <inkml:trace contextRef="#ctx0" brushRef="#br0" timeOffset="532285.4449">14313 8731,'0'0,"0"-25,0 25,0 0,0 0,0-24,0 24,0 0,0 0,0 0,0 0,0 0,0 0,0 24,0-24,0 25,0 0,0 0,24 0,-24-1,0 1,0 0,0 25,0-26,25 1,-25 0,0 0,0 0,0-25,25 25,-25-1,0 1</inkml:trace>
  <inkml:trace contextRef="#ctx0" brushRef="#br0" timeOffset="535672.6387">14337 9575,'-24'0,"24"0,-25 0,25 0,0 0,0 0,0 0,0 0,0 0,0 0,0 24,0-24,25 0,-1 0,1 0,0 0,0 0,0 0,24 0,-24 0,25 0,-25 0,-1 0,1-24,0 24,0 0</inkml:trace>
  <inkml:trace contextRef="#ctx0" brushRef="#br0" timeOffset="535857.6493">14362 9748,'0'25,"0"-25,0 0,0 0,0 0,0 0,0 0,0 0,0 0,25 0,0 25,-25-25,25 0,-1 0,1 0,0 0,0-25,0 25,24 0,-24 0,25-25,-1 25,1-25,-25 25</inkml:trace>
  <inkml:trace contextRef="#ctx0" brushRef="#br0" timeOffset="536916.7098">16074 9376,'0'0,"0"0,0 0,0 0,0 0,0 0,0-25,0 25,0 0,0 0,0-24,0 24,0 0,0-25,0 25,25 0,-25-25,24 25,-24-25,25 25,0 0,0-25,0 25,-25 0,24 0,1 0,0-24,-25 24,25 0,-25 0,25 24,-25-24,24 0,-24 0,0 25,0-25,0 25,0-25,0 25,0 0,0-1,0 1,0-25,-24 25,24 0,-25 0,0-1,25-24,-25 25,25 0,-25-25,25 25,0-25,-24 0,24 0,0 0,0 25,0-25,0 0,0 0,0 0,0 0,0 0,0-25,0 25,0 0,24 0,-24 0,25 0,-25-25,25 25,0 0,0 0,-1-25,-24 25,25 0,0 0,0 0,0 0,-1 25,-24-25,25 0,0 25,-25-25,25 0,-25 25,0-1,0-24,0 25,0-25,0 25,0 0,0-25,0 25,0-25,-25 24,25-24,0 25,-25-25,25 25,-25-25,1 0,24 25,-25-25,0 0,25 0,-25 0,0 25,1-25,24 0,-25 0,0-25,0 25,0 0,25 0,-24-25,-1 25</inkml:trace>
  <inkml:trace contextRef="#ctx0" brushRef="#br0" timeOffset="537625.7504">16669 8682,'25'0,"-25"0,0 0,0 0,0 0,0 0,0 0,0 0,0 0,0 0,0 0,0 0,0 0,0 24,0-24,0 25,0-25,0 25,-25 0,25-25,-25 25,25-1,-25 1,25-25,0 25,0 0,0-25,0 25,0-1,0-24,0 0,0 25,0-25,0 25,25-25,-25 0,25 0,-25 25,25-25,-25 0,25 0,-25 0,25 0,-1 0,1-25,-25 25,25 0,0 0,-25-25,25 25,-1-25,-24 25,0 0,25-24,-25 24,0-25,0 25,0 0,0-25,0 25,0 0,0 0,0-25,0 25,-25 0,25 0,0 0,0 25,0-25,0 0,0 25,-24 0,24-25,0 24,0 1,0 0,0 0,0 0,0 0,0-1,24 1,-24 0,0-25,25 25,-25 0,0-25</inkml:trace>
  <inkml:trace contextRef="#ctx0" brushRef="#br0" timeOffset="538173.7817">15975 8830,'0'0,"0"0,-25 0,25 0,0 0,-25 0,25 0,0 0,0 0,-25 0,25 25,-25-25,25 25,0 0,-24 0,24-1,-25 1,25 0,-25 25,25-25,-25 24,25 1,-25-25,25 24,0 26,-24-26,24 1,0-1,0 26,0-26,0 1,0 0,0-1,0 1,24-25,1 24,0 1,0-25,0-1,-1 26,1-25,0 0,0 0,24-1,-24 1,0-25</inkml:trace>
  <inkml:trace contextRef="#ctx0" brushRef="#br0" timeOffset="538640.8084">17165 8607,'0'-25,"0"25,0 0,0 0,0 0,25 0,-25 0,0 0,25 0,-25 25,25-25,-25 0,24 25,-24 0,25 0,0-1,0 1,-25 0,25 0,-1 24,1-24,0 25,-25-1,25 1,0-25,-25 25,24-1,-24 1,25-1,-25 1,0 0,0-1,0 1,0-1,0 1,0 0,-25-1,25 1,-24-1,-1-24,0 25,25-1,-25-24,0 25,1-25,-1-1,0 1,0 0,25-25</inkml:trace>
  <inkml:trace contextRef="#ctx0" brushRef="#br0" timeOffset="539496.8574">17736 8483,'0'0,"0"0,0 0,0-25,0 25,0-24,0 24,0 0,0-25,0 25,0-25,0 25,0 0,0-25,-25 25,25 0,-25 0,25 0,-25 0,0 0,25 0,-24 0,-1 0,25 25,-25-25,0 25,25-25,-25 25,1-25,24 24,-25 1,25 0,0 0,0 0,0-1,0 1,0-25,0 25,25 0,-25-25,24 25,-24-25,25 24,-25-24,25 0,0 0,-25 0,25 0,-1 0,-24 0,25-24,0 24,-25 0,25-25,-25 25,25-25,-25 25,0-25,0 0,25 25,-25-24,0 24,0-25,0 25,0-25,0 25,0 0,0 0,0 0,0 0,0 0,0 0,0 0,0 25,0-25,0 25,0-1,0 1,0 0,0 0,0 0,0-1,0 1,0 0,0 0,0 0,0-1,24 1,-24 0,0-25,0 25,0-25,0 25,0-25,0 0,25 24,-25-24</inkml:trace>
  <inkml:trace contextRef="#ctx0" brushRef="#br0" timeOffset="539763.8727">17984 8458,'0'0,"0"-24,0 24,0 0,0-25,0 25,0 0,0 0,0 0,0 0,0 0,0 0,0 0,0 25,0-25,0 24,0 1,0 25,25-25,-25-1,0 26,0-25,0 24,0-24,24 0,-24 0,0 24,0-24</inkml:trace>
  <inkml:trace contextRef="#ctx0" brushRef="#br0" timeOffset="546481.2569">16198 10071,'0'0,"-25"0,25 0,-25 0,25 0,0 0,0 0,0 0,-25 0,25 0,0 0,0 0,0 0,0 0,25 0,-25 0,25-25,0 25,-25 0,49 0,-24 0,0 0,25 0,-26-25,26 25,0 0,-26 0,26 0,0 0,-26-25,26 25,0 0,-25 0,24 0,-24-25,0 25,0 0,-25 0,24 0,-24 0,0 0,0 0,0 0,0 0,0 0,-24 0,24 0,-25 0,0 0,0 0,0 0,1 0,-1 0,-25 0,25 0,0 0,-24 0,24 0,0 25,-24-25,24 0,0 0,0 0,25 0,-25 0,1 25,24-25,0 0,0 0,0 0,0 0,0 0,0 0,0 0,24 0,-24 0,25 0,0 0,0 0,0 0,-25 0,24 0,26 0,-25 0,0 0,-1 0,1-25,0 25,0 0,-25 0,25 0,-25 0,25 0,-25 0,0 0,0 0,0 0,-25 0,0 0,25 0,-50 0,25 0,1 0,-26 0,0 0,26 25,-26-25,25 0,0 0,1 0,-1 25,0-25,0 0,25 0,0 0,0 0,0 0,0 0,0 0,25 0,-25 0,25 0,0 0,-1 0,1 0,0 0,25 0,-26-25,1 25,25 0,-25 0,-1 0,26 0,-25 0,-25 0,25 0,0 0,-25 0,0-25</inkml:trace>
  <inkml:trace contextRef="#ctx0" brushRef="#br0" timeOffset="548100.3495">17041 8582,'0'0,"0"0,0-24,0 24,0 0,-25 0,25 0,0 0,-24-25,-1 25,25 0,-25 0,0 0,25 0,-25 0,1-25,-1 25,0 0,0 0,0 0,1 0,-1 0,0 0,0 0,0 0,0 0,25 0,-24 0,-1 25,0-25,0 0,0 0,25 0,-24 0,-1 25,25-25,-25 0,0 0,25 0,-25 0,25 24,-24-24,24 0,-25 0,25 0,-25 25,25-25,-25 0,0 0,25 25,-24-25,-1 0,25 25,-25-25,25 0,-25 0,25 25,0-25,-25 0,25 0,0 0,0 0,0 0,-24 0,24 0,0 0,0 0,0 0,0 0,0 24,0-24,0 0,0 0,0 0,0 0,0 0,0 0,0 0,0 0,0 0,0 0,0 0,0 25,0-25,0 0,0 0,0 0,0 0,0 25,0-25,0 0,0 0,0 0,0 25,0-25,0 0,0 0,0 25,0-25,0 24,0-24,0 25,0-25,0 25,0-25,0 25,0 0,0-25,0 24,0 1,-25 0,25 0,0-25,0 25,0 0,0-1,0 1,0 0,0 0,0 0,-25 24,25-24,0 0,0 0,0 24,-25-24,25 0,0 0,0-1,0 26,0-25,-25 0,25-1,0 1,0 0,0 0,0 0,0-1,0-24,0 25,0 0,0 0,0 0,0-25,0 24,0 1,0-25,0 25,0 0,0-25,0 25,25-1,-25-24,0 25,0 0,0-25,0 25,25 0,-25 0,0-25,0 24,0 1,0-25,0 25,0 0,0-25,25 25,-25-1,0-24,0 25,0-25,0 0,25 25,-25-25,0 0,0 25,24-25,-24 25,0-25,0 0,0 0,25 0,-25 24,0-24,0 0,25 0,-25 0,0 0,25 0,-25 0,25 0,-1 0,-24 0,25 0,0-24,-25 24,25 0,0 0,-1 0,-24 0,25-25,0 25,0 0,-25 0,25-25,-1 25,1 0,-25 0,25-25,0 25,0 0,-1 0,1-25,-25 25,25 0,0 0,0-24,0 24,-25 0,24 0,-24 0,25-25,-25 25,0 0,0 0,0 0,0-25,0 25,0 0</inkml:trace>
  <inkml:trace contextRef="#ctx0" brushRef="#br0" timeOffset="548793.3891">17116 8483,'0'0,"0"0,0 0,0 0,0 0,0 25,0-25,0 25,0-25,0 25,0-1,0 1,0 0,0 0,0 24,0-24,24 25,-24-1,0 1,25-25,-25 24,0 1,0 0,0-25,0 24,25 1,-25-1,0-24,0 25,0-1,0 1,0 0,0-26,-25 26,25 0,-25-1,25-24,-24 25,24-1,-25-24,25 0,-25 24,25-24,-25 0,0 0,25 0,0-1,-24 1,24 0,0 0,0-25,-25 25,25-25,0 25,0-25,0 0,0 0,0 0,0 24,0-24,0 0,0 0,-25 0</inkml:trace>
  <inkml:trace contextRef="#ctx0" brushRef="#br0" timeOffset="550092.4634">16396 9079,'0'0,"-25"-25,25 25,0 0,-24-25,24 25,-25 0,25 0,0 0,-25-25,25 25,0 0,-25 0,25 0,-25 0,25 0,0 25,-24-25,24 0,-25 0,25 0,-25 0,25 25,-25-25,0 0,25 0,-24 25,24-25,-25 0,25 24,-25-24,25 25,-25-25,25 25,-25 0,25 0,-24-25,24 24,0 1,0 0,-25 0,25 0,0-1,0 26,0-25,0 0,0-1,0 1,0 0,0 0,0 24,0-24,0 0,0 0,0 0,25-1,-25 1,0 25,24-25,-24-25,0 24,25 1,-25 0,0 0,25 0,-25-1,25-24,-25 25,25 0,-25-25,24 25,-24-25,25 25,0-25,-25 25,25-25,0 0,-25 24,24-24,1 0,-25 0,25 0,0 0,-25 0,25 0,-1 0,-24 0,25 0,0-24,-25 24,25-25,0 25,-1-25,-24 25,25-25,-25 25,25-25,0 25,-25-25,25 1,-1 24,-24-25,25 0,-25 0,25 25,-25-25,0 1,0-1,25 0,-25 0,0 0,0 1,0-1,0 25,0-25,0 0,0 0,0 1,0-1,0-25,-25 25,25 1,-25-1,25 0,0 0,-25 0,25 1,-24-1,24 0,0 0,-25 25,25-25,0 25,-25-24,25 24,0-25,-25 25,25-25,-25 25,25 0,-24-25,24 25,-25 0,0-25,25 25,-25 0,25 0,-25-24,25 24,-24 0,24 0,-25 0,25 0,-25-25,25 25,0 0,-25 0,25 0,-25 25,25-25,0 0,-24 0,24 0,0 0,-25 24,25-24,0 0,-25 25,25-25,-25 25,25-25,0 25,-25-25,25 25,-24-1,24-24,0 25,-25 0,25 0,-25 0,25 24,0-24,-25 0,25 0,0-1,0 1,-25 0,25 0,0 24,0-24,0 0,0 0,0 0,0-1,0 1,0 0,0 0,0 0,0-1,0-24,25 25,-25 0,0 0,0 0,25-25,-25 24,0 1,25-25</inkml:trace>
  <inkml:trace contextRef="#ctx0" brushRef="#br0" timeOffset="553118.6365">16223 9971,'0'0,"-25"0,25 0,0 0,0 25,0-25,0 0,0 0,25 0,-25 0,24 0,1 0,0 0,0 0,0 0,-1 0,26 0,-25 0,24 0,1 0,-25 0,24 0,1 0,0 0,-25 0,24-25,-24 25,0 0,0 0,-1 0,-24 0,0 0,0 0,0 0,0 0,-24 0,24 0,-25 0,0 0,-25 0,26 0,-1 0,-25 0,0 0,26 0,-26 0,25 0,0 25,1-25,-1 0,0 0,0 0,25 0,-25 0,25 0,0 0,0 0,0 0,0 0,0 0,25 0,0 0,-25 0,25 0,0 0,-1 0,1 0,0 0,0 0,24 0,-24 0,0 0,0 0,0-25,0 25,-25 0,24 0,-24 0,0 0,0 0,0 0,0 0,-24 0,-1 0,0 0,0 0,-25 0,26 0,-26 25,25-25,0 0,-24 0,24 0,25 25,-25-25,25 0,-25 0,25 0,0 0,0 0,0 0,25 0,-25 0,25 0,-25 0,25 0,0 0,-1 0,1 0,0 0,0 0,0 0,-25 0,24 0,1 0,0 0,-25 0,25 0,-25 0,0 0,0 0,0 0,0 0,0 0,0 0,0 0,0 0,0 0,0 0,0 0,0 0,0 0,0 0,0 0,0 0,0 0,0 0,0 0,0 0,0 0,0 0,0 0,0 0,0 0,0 0,0 0,0 0,0 0,0 0,0 0,0 0,0 0,0 0,0 0,0 0,0 0,0 0,0 0,0 0,0 0,0 0,0 0,0 0,0 0,0 0,0 0,0 0,0 0,0 0,0 0,0 0,0 0,0 0,0 0,0 0,0 0,0 0,0 0,0 0,0 0,0 0,0 0,0 0,0 0,0 0,0 0,0 0,0 0</inkml:trace>
  <inkml:trace contextRef="#ctx0" brushRef="#br0" timeOffset="553754.6729">16446 10120,'0'0,"0"0,0 0,0 0,0 0,0 0,0 0,0 0,0 0,0 0,0 0,0 0,0 0,0 0,0 0,0 0,0 0,0 0,0 0,0 0,0 0,0 0,0 0,0 0,0 0</inkml:trace>
  <inkml:trace contextRef="#ctx0" brushRef="#br0" timeOffset="555102.75">16669 8558,'0'0,"0"0,0 0,0 0,0 0,0 0,0 0,0 0,0 0,0 0,0 0,0 0,0 0,0 0,0 0,0 24,0-24,0 25,0-25,0 25,0-25,0 25,0 0,-25-1,25 1,0 0,0 0,0 0,-25-1,25 1,0 0,0-25,-24 25,24 0,0-1,0-24,0 25,-25-25,25 25,0-25,0 25,0-25,0 0,0 0,0 0,0 25,0-25,0 0,0 0,25 0,-25 0,24 0,-24 0,0 0,25 0,-25 0,25 0,-25 0,25 0,0 0,-25 0,25 0,-1-25,-24 25,25 0,0 0,-25 0,25-25,-25 25,25 0,-25 0,24-25,-24 25,0 0,0 0,0-25,0 25,0 0,0 0,0-24,0 24,0-25,0 25,0-25,-24 25,24 0,0-25,-25 25,25 0,0-25,0 25,-25 0,25 0,0 0,0 0,0 0,0 25,0-25,0 0,0 25,0 0,0 0,0-1,0 1,0 0,0 25,25-25,-25-1,0 1,0 0,0 0,0 0,0-1,25 1,-25 0</inkml:trace>
  <inkml:trace contextRef="#ctx0" brushRef="#br0" timeOffset="555598.7784">18405 9203,'0'24,"0"-24,0 0,0 0,0 0,0 0,0 0,25 0,-25 0,25 0,0 0,0 0,-1 0,1 0,0-24,0 24,0 0,-1 0,-24 0,25 0</inkml:trace>
  <inkml:trace contextRef="#ctx0" brushRef="#br0" timeOffset="555750.7871">18405 9401,'0'0,"0"0,0 25,0-25,25 0,-25 0,25 0,-25 25,25-25,0 0,-1 0,1 0,0-25,25 25,-26 0,26 0,-25-25</inkml:trace>
  <inkml:trace contextRef="#ctx0" brushRef="#br0" timeOffset="556241.8152">19546 9079,'0'0,"0"0,0 0,0 0,0 0,0 0,0 0,0 0,0 0,0 0,25 0,-25 0,25-25,-25 25,25-25,-25 25,25-25,-25 25,24-25,-24 0,0 25,0-24,0-1,0 25,0-25,0 0,0 25,0 0,0-25,0 25,0 0,0 0,0 0,0 0,0 0,-24 25,24-25,0 25,-25 0,25 0,0-1,0 26,0-25,-25 0,25 24,0-24,0 25,0-1,0-24,0 25,0-25,0-1,0 26,0-25,0 0,0-1,0 1,0 0,25-25,-25 25,0-25,0 25,0-25,0 24,25-24,-25 0,0 0,0 0,0 0,0 0</inkml:trace>
  <inkml:trace contextRef="#ctx0" brushRef="#br0" timeOffset="556426.8257">19422 9575,'-24'0,"24"24,0-24,0 0,0 0,0 0,0 0,0 0,0 0,24 0,1 0,-25 0,25 0,0 0,0 0,-1 0,1 0,25 0,-25 0,24 0,-24 0,25 0,-1-24,-24 24,25 0,-25 0,-1 0,1 0</inkml:trace>
  <inkml:trace contextRef="#ctx0" brushRef="#br0" timeOffset="557657.8962">17736 8037,'-25'0,"0"0,0 0,25 0,-25 25,1-25,-1 0,25 0,-25 24,25-24,-25 25,25-25,-25 25,25 0,-24 0,24-1,-25-24,25 25,-25 0,25 25,-25-26,25 1,-25 0,25 25,0-26,0 26,-24-25,24 24,0-24,0 25,0-25,0 24,0-24,0 0,0 24,0-24,0 0,24 0,-24 0,0 24,25-49,0 25,-25 0,25 0,0 0,-25-25,24 24,1 1,0-25,0 25,0-25,-25 0,24 25,26-25,-25 0,0 0,0 25,-1-25,1 0,0 0,25-25,-26 25,1 0,0 0,0-25,0 25,-1-25,1 25,0-25,0 25,0-24,-1 24,1-25,0 0,0 25,0-25,-1 0,1 0,0 1,-25-1,25 0,-25 0,25 0,-25 1,0-26,0 25,0 0,0-24,0 24,0-25,0 26,0-26,0 0,0 26,0-1,0-25,0 25,-25 1,0-26,25 25,-25 0,0 1,1-1,-1 0,0 0,0 0,0 25,1-24,-1 24,-25-25,25 25,1 0,-1 0,0 25,-25-25,26 0,-1 0,0 24,0-24</inkml:trace>
  <inkml:trace contextRef="#ctx0" brushRef="#br0" timeOffset="558525.9458">19919 8235,'0'0,"0"-25,0 1,0 24,0-25,0 25,0-25,0 0,0 25,0-25,0 1,0 24,-25-25,25 25,0-25,-25 25,25-25,-25 25,0 0,25 0,-25 0,1 0,-1 0,0 0,25 25,-25-25,0 25,25-25,-24 25,24-25,-25 24,25 1,0 0,0-25,0 25,0 0,0-25,0 24,0-24,25 25,-25-25,24 25,-24-25,25 0,0 0,-25 0,25 0,-25 0,25 0,-1 0,-24 0,25-25,-25 25,25 0,-25-25,25 25,-25-24,25 24,-25-25,0 25,25-25,-25 25,0 0,0-25,0 25,0 0,0 0,0 0,0 25,0-25,0 0,0 25,0 0,0-1,0 1,0 0,0 0,0 0,0-1,0 1,0 0,0 0,0 0,0-1,0 1,0 0,0 0,0 0,0-25,0 24,0-24,0 25,0-25,0 0,0 0,0 0,0 0</inkml:trace>
  <inkml:trace contextRef="#ctx0" brushRef="#br0" timeOffset="558774.96">20092 8136,'0'-25,"0"25,0 0,0-25,0 25,0-24,0 24,0 0,0 0,0 0,0 0,0 0,25 24,-25-24,0 25,0-25,0 25,0 25,0-26,0 1,0 0,0 0,0 0,25-1,-25 1,0 0,0 0,0 0,0-1,0-24,0 25</inkml:trace>
  <inkml:trace contextRef="#ctx0" brushRef="#br0" timeOffset="559051.9759">20663 8855,'0'0,"0"0,0 0,0 0,0 0,0 0,24 0,-24 0,25 0,0 0,-25 0,25 0,24 0,-24 0,0 0,0 0,0 0,0 0</inkml:trace>
  <inkml:trace contextRef="#ctx0" brushRef="#br0" timeOffset="559217.9854">20613 9054,'0'0,"0"0,0 0,0 25,0-25,0 0,25 0,-25 0,25 0,-1 0,-24 0,25 0,0 0,0 0,24 0,-24 0,0 0</inkml:trace>
  <inkml:trace contextRef="#ctx0" brushRef="#br0" timeOffset="559694.0126">21828 8830,'0'25,"0"-25,0 0,0 0,0 25,0-25,0 0,25 0,-25 0,25 0,-25 0,25 0,-25 0,25 0,-1 0,-24 0,25-25,0 25,0-25,-25 25,25-24,-25-1,25 0,-25 0,24 25,-24-25,0 1,0-1,0 0,0 0,0 0,0 25,0-24,0 24,-24 0,24 0,0 0,0 24,-25-24,25 25,-25 0,25 0,-25 0,25-1,-25 26,25-25,0 24,-25 1,25-25,0 24,0 1,0-25,0 25,0-26,0 26,0-25,0 0,0-1,0 1,25 0,-25 0,0 0,0-1,0 1,0-25,0 25,25-25,-25 0,0 0,0 0</inkml:trace>
  <inkml:trace contextRef="#ctx0" brushRef="#br0" timeOffset="559890.0238">21754 9376,'0'0,"0"0,0 0,0 0,0 0,0 0,0 0,25 0,-25 0,25 0,-1 0,-24 0,25 0,0 0,25 0,-26 0,1 0,0 0,25 0,-25 0,-1 0,26-25,-25 25,0 0,-1 0,1 0,-25 0</inkml:trace>
  <inkml:trace contextRef="#ctx0" brushRef="#br0" timeOffset="560206.0419">21382 9674,'-25'0,"0"25,25-25,-24 0,24 0,-25 24,25-24,0 0,0 0,0 0,0 0,25 0,-1 0,-24 0,25 0,0 0,25 0,-26 0,26 0,0 0,-1 0,26 0,-1 0,0 0,1 0,-1 0,1 0,24 0,-25-24,1 24,-1 0,1 0,-26 0,1 0,-1 0,1 0,-25 0,0 0,-1 0,-24 0,0 0,0 0,0 0,0 0,0 0,0 0,-24 0,24 0</inkml:trace>
  <inkml:trace contextRef="#ctx0" brushRef="#br0" timeOffset="570785.647">5730 10939,'-25'0,"25"0,0-25,0 25,0 0,0 0,0 0,0 0,0 0,0 0,0 0,25 0,-25 0,25 0,-25 0,25 0,0 0,-1 0,26 0,-25 0,24 0,-24 0,25 0,-1 0,1 0,0 0,24 0,-24 0,24 0,-24-25,24 25,1 0,-1 0,0 0,1 0,-26 0,26 0,-26 0,1 25,0-25,-1 0,1 0,-25 0,0 0,-1 0,1 25,0-25,-25 0,0 0,0 0,0 0,0 0,0 0,-25 0,0 0,25 0,-24 0,-26 0</inkml:trace>
  <inkml:trace contextRef="#ctx0" brushRef="#br0" timeOffset="571037.6614">6077 10889,'-24'0,"-1"0,0 0,0 0,25 0,0 0,0 0,0 0,0 0,25 0,-25 0,25 0,0 0,24 0,-24 0,0 0,25 25,-1-25,1 0,-1 0,26 0,-26 0,26-25,-26 25,26 0,-1 0,-24 0,24-25,-24 25,24 0,-24 0,-1 0,-24 0,25-24,-25 24,24 0,-24 0</inkml:trace>
  <inkml:trace contextRef="#ctx0" brushRef="#br0" timeOffset="636467.4038">6598 10294,'0'-25,"25"25,-25 0,0-25,25 25,-25 0,0-24,0 24,0 0,0 0,25-25,-25 25,0 0,0 0,0 0,0 0,0 0,-25 25,25-25,-25 0,0 24,1-24,-1 25,0 0,0 0,-24 24,-1-24,0 25,1-1,-26 1,26 0,-26-1,26 1,-1-1,-24-24,49 25,-25-25,1-1,24 1,0 0,0 0,0-25,25 25,0-25,0 0,0 0,0 0,0 0,0 0</inkml:trace>
  <inkml:trace contextRef="#ctx0" brushRef="#br0" timeOffset="667014.151">12279 620,'0'-25,"0"25,0 0,24-24,-24 24,0-25,0 25,0 0,0 0,0 0,0 0,0 0,0 0,0 0,0 0,0 0,0 0,0 0,0 0,0 25,-24-25,24 24,-25 1,25-25,-25 25,0 0,0 0,25 24,-24-24,-1 0,0 0,25-1,-25 1,25 0,0 0,0-25,0 25,0-25,0 0,25 24,-25-24,25 0,0 0,-1 0,1 0,0-24,0 24,0 0,24-25,-24 25,0-25,0 25,24-25,-24 0,-25 25,25-24,0 24,-25-25,0 25,0-25,0 25,0-25,0 25,0 0,0-25,0 25,0 0,0 0,0 0,0 0,0 0,-25 25,25-25,0 0,-25 25,25 0,0 0,0-25,0 24,0 1,0 0,0 0,0 0,0-1,0 1,0 0,0-25,0 25,0-25,0 25,0-25,0 24,0-24,0 0,0 25</inkml:trace>
  <inkml:trace contextRef="#ctx0" brushRef="#br0" timeOffset="667242.164">12824 372,'0'-25,"0"25,0 0,0 0,0 0,0 0,0 0,0 0,0 0,0 25,0-25,0 25,0-25,0 25,0-1,0 1,0-25,0 25,25 0,-25-25,0 25,0-25,0 25,25-25,-25 0,0 24</inkml:trace>
  <inkml:trace contextRef="#ctx0" brushRef="#br0" timeOffset="667645.1871">12775 471,'0'0,"0"0,0 0,0 0,0 0,0 0,25 0,-25 0,24 0,1 0,0 0,0 0,0 0,-25 0,24 0,1 0,0 0,0-25,0 25,-25 0,24 0,-24 0,25-24,-25 24,0 0,0 0,0-25,0 25,0 0,0 0,0 0,0-25,0 25,0 0,0 0,0 0,0 0,0 0,0 0,0 0,0 0,0 0,0 0,0 25,0-25,0 0,0 25,0-25,0 24,0-24,0 25,0-25,0 25,0-25,0 0,0 25,0-25,0 0,0 0,0 0,0 0,0 0,0 0,0 0,25 0,-25-25,0 25,25 0,-25-25,25 25,-25 0,24 0,-24 0,25 0,-25 0,25 0,-25 0,25 25,-25-25,0 0,25 25,-25 0,0-25,0 25</inkml:trace>
  <inkml:trace contextRef="#ctx0" brushRef="#br0" timeOffset="667957.2049">13494 1191,'0'0,"0"0,-25 0,25 0,0-25,0 25,0 0,0 0,0 0,0 0,0 0,0 25,0-25,0 24,0 1,0 0,0 0,0 0,0-1,0 1,0 0,0 0,0 0,0-1,0 1,0 0,0 0,0 0,0-25,0 0,0 24</inkml:trace>
  <inkml:trace contextRef="#ctx0" brushRef="#br0" timeOffset="668206.2192">13320 1116,'0'-25,"0"1,0-1,0 25,0-25,0 0,25 25,0-25,0 25,0-24,-1 24,26 0,-25 0,25 0,-26 0,26 0,0 0,-26 24,1-24,0 25,0 0,0 0,-25-25,0 25,0-1,0-24,0 25,0 0,-25-25,25 25,-25-25,0 25,0-25,1 24,-1-24,-25 0,25 0,1 0</inkml:trace>
  <inkml:trace contextRef="#ctx0" brushRef="#br0" timeOffset="668861.2566">13941 943,'0'0,"0"-25,0 25,0 0,0 0,0-25,-25 25,25 0,-25 0,25 0,-25 25,0-25,25 25,-24-25,24 24,-25-24,25 25,0 0,0 0,0-25,0 25,0-1,0-24,0 25,25-25,-25 0,24 25,-24-25,25 0,-25 0,25 0,-25 0,25 0,-25 0,25-25,-1 25,-24 0,25-25,-25 25,25-24,0-1,-25 25,25-25,-1 0,-24 25,25-25,-25 25,25-24,-25 24,0 0,25-25,-25 25,0 0,0 0,0 0,0 0,0 25,0-25,0 0,25 24,-25-24,0 25,0-25,24 0,-24 25,0-25,25 25,-25-25,0 0,0 25,25-25,-25 0,0 0,25 0,-25 0,0 0,25 0,-25 0,24 0,-24 0,0 0,25 0,-25-25,25 25,-25 0,25-25,-25 25,25 0,-25-25,0 25,0 0,24 0,-24 0,0-25,0 25,0 0,0 0,0 0,0 25,0-25,0 0,0 0,0 0,0 25,25-25,-25 0,0 0,0 25,25-25,-25 0,0 0,25 0,-25 0,25 0,-25 0,25 0,-25 0,24 0,-24 0,25 0,-25-25,25 25,-25 0,0-25,25 25,-25-25,0 25,0-24,0-1,0 25,-25-25,25 0,-25 25,0-25,25 1,-24 24,-1-25</inkml:trace>
  <inkml:trace contextRef="#ctx0" brushRef="#br0" timeOffset="669461.2909">14834 819,'0'0,"0"0,0 0,0 24,0-24,0 0,0 0,24 0,-24 25,0-25,25 0,-25 0,25 0,0 0,-25 25,25-25,-25 0,24 0,-24-25,25 25,-25 0,25 0,-25-25,0 25,0 0,0-24,25 24,-25-25,0 25,0-25,0 25,0-25,-25 25,25-25,-25 25,25 0,-25 0,25 0,-24 0,24 0,-25 0,25 25,-25-25,25 25,0 0,-25-25,25 25,0-1,0 1,0-25,0 25,0 0,25-25,-25 25,25-1,0-24,-1 0,1 25,0-25,0 0,24 0,-24 0,25 0,-1 0,1 0,0 0,-26 0,26 0,-25-25,24 25,-24 0,0-24,0-1,0 25,-25-25,24 0,-24 25,0-25,0 1,0 24,0-25,-24 25,24-25,0 25,0 0,-25 0,25 0,0 0,0 0,0 0,0 0,0 0,0 0,25 0,-25 0,0 0,24 0,1 0,-25 0,25 25,0-25,-25 0,25 25,0-25,-1 24,-24-24,25 25,-25-25,25 25,-25 0,25-25,0 25,-25-25,24 24,-24-24,25 25,0-25,0 25,-25-25</inkml:trace>
  <inkml:trace contextRef="#ctx0" brushRef="#br0" timeOffset="669862.3139">13246 1811,'-99'25,"24"-1,26 1,-26 0,51-25,-26 25,25-25,25 0,0 0,0 0,0 0,25 0,0 0,24 0,1 0,0-25,24 25,0 0,26-25,-1 25,0-25,25 25,0-24,0-1,25 25,0-25,0 0,-1 0,1 1,25 24,-25-25,0 0,-1 25,1-25,-25 25,25-25,-25 25,0-25,-25 25,1-24,-1 24,-25 0,1 0,-1-25,-24 25,-26 0,26 0,-25 0,-25 0,0 0,0 0,0 0,0 0,0 0,0 0,-25 0,25 0,-25 0</inkml:trace>
  <inkml:trace contextRef="#ctx0" brushRef="#br0" timeOffset="704103.2724">8285 10790,'0'0,"0"0,-25 0,25 0,0 0,0 0,-24 0,24 0,0 0,0 0,0 0,0 0,0 0,0 0,0 0,0 0,0 0,0 0,0 0,0 0,0 0,0 0,0 0,24 0,1 0,0 0,0 0,0 0,24 0,-24 0,25 0,-1 0,1 0,-1 0,1 0,0 0,-1 0,1-25,-1 25,26 0,-26 0,1-25,-25 25,24 0,-24 0,0 0,0-24,0 24,-25 0,0 0,24 0,-24 0,0 0,0 0,0 0,0 0,0 0,-24 0,24 0,-25 0</inkml:trace>
  <inkml:trace contextRef="#ctx0" brushRef="#br0" timeOffset="704427.2909">9029 10542,'0'0,"0"0,-25 0,25 0,0 0,0 0,0 0,0 0,0 0,0 0,0 0,0 0,0 0,25 0,-25 25,25-25,0 25,-25-25,25 0,-1 24,1-24,0 25,25-25,-26 25,1-25,0 25,0-25,0 25,-25-25,25 24,-25 1,24-25,-24 25,0 0,0-25,-24 25,-1-1,25 1,-25 0,0 0,-25 0,26-1,-1 1,-25 0,25 0,1 0</inkml:trace>
  <inkml:trace contextRef="#ctx0" brushRef="#br0" timeOffset="706661.4187">7243 9847,'0'0,"0"0,0 0,0 0,0-24,0 24,0 0,0 0,0 0,0-25,0 25,0 0,0 0,0 0,0 0,0 0,0 0,0 0,0 0,-24 0,24 0,0 0,0 0,-25 25,25-25,0 24,-25-24,25 25,-25 0,25 0,-25 0,25-1,-25 1,25 0,0 25,0-25,0 24,0-24,0 0,25 24,-25-24,25 25,0-25,0-1,0 1,-1 0,1 0,0 0,25-25,-1 24,1-24,-1 0,1 25</inkml:trace>
  <inkml:trace contextRef="#ctx0" brushRef="#br0" timeOffset="707289.4546">8335 9798,'0'0,"0"0,0 0,0 0,0 0,0 0,0 0,0 0,25 0,-25 0,24 0,1 25,0-25,0 24,24-24,-24 25,0 0,0 0,0 0,-1-1,1 1,0 25,-25-25,0 24,0-24,0 25,0-1,-25 1,0 0,-24-1,24 1</inkml:trace>
  <inkml:trace contextRef="#ctx0" brushRef="#br0" timeOffset="713595.8153">8583 9773,'0'0,"0"0,0 0,-25-25,25 25,0 0,0 0,-25 0,25 0,0 0,0 0,-25 0,25 0,0 0,0 0,-24 0,24 0,0 0,-25 0,25 0,0 0,0 0,-25 0,25 0,0 0,-25 0,25 0,-25 0,25 0,0 0,-24 0,24 0,-25 0,25 0,0 0,-25 0,25 0,0 0,-25 0,25 25,0-25,0 0,-25 0,25 0,0 0,0 0,-24 0,24 0,0 0,0 0,0 0,0 0,-25 0,25 0,0 0,0 0,-25 0,25 0,0 0,-25 0,25 0,0 0,0 0,-25 0,25 0,0 0,0 0,-25 0,25 25,0-25,-24 0,24 0,0 0,0 0,0 0,0 0,-25 0,25 0,0 0,0 0,0 0,0 0,-25 0,25 0,0 0,0 25,0-25,0 0,-25 0,25 0,0 0,0 0,0 0,-25 0,25 24,0-24,-24 0,24 0,0 0,0 0,0 0,-25 0,25 25,0-25,0 0,0 0,0 0,0 0,0 0,0 0,0 0,0 25,-25-25,25 0,0 0,0 0,0 0,0 0,0 25,0-25,0 0,0 0,0 25,-25-25,25 0,0 0,0 24,0-24,0 0,0 0,0 0,0 25,0-25,0 0,0 0,0 0,0 25,0-25,0 0,0 0,0 25,0-25,25 0,-25 25,0-25,0 0,0 25,0-25,0 0,0 0,0 24,25-24,-25 0,0 0,0 25,0-25,0 0,0 0,0 25,25-25,-25 0,0 25,0-25,0 0,0 0,24 25,-24-25,0 0,0 24,25-24,-25 0,0 0,0 25,0-25,25 0,-25 0,0 0,0 25,0-25,25 0,-25 0,0 0,0 25,0-25,0 0,25 0,-25 25,0-25,24 0,-24 0,0 0,0 0,25 0,-25 24,0-24,25 0,-25 0,0 0,25 0,-25 0,0 0,0 25,25-25,-25 0,25 0,-25 0,0 0,24 0,-24 0,25 0,-25 0,25 0,-25 0,25 0,-25 0,25 0,-25 0,24-25,-24 25,25 0,-25 0,25 0,-25 0,25 0,-25-24,25 24,-25 0,24 0,-24 0,25-25,-25 25,0 0,25-25,-25 25,25 0,-25 0,25-25,-25 25,0 0,24 0,-24-25,25 25,-25 0,0 0,25-24,-25 24,0 0,25 0,-25-25,0 25,0 0,25-25,-25 25,0 0,0-25,24 25,-24-25,0 25,0 0,0-24,0 24,0 0,0-25,0 25,0-25,0 25,0-25,0 25,0-25,0 25,0-25,0 25,-24-24,24-1,0 25,-25-25,25 25,0-25,-25 0,25 25,-25-24,25 24,-25 0,25-25,-24 25,24 0,-25 0,0 0,25 0,-25-25,0 25,1 0</inkml:trace>
  <inkml:trace contextRef="#ctx0" brushRef="#br0" timeOffset="715874.9457">8161 10418,'0'0,"0"0,0 0,0 0,0 0,0 0,0 0,0 0,0 0,0 0,25 0,-25 0,25-25,-25 25,25 0,-25 0,24 0,1 0,0 0,-25 0,25 0,0-25,-1 25,1 0,-25 0,25 0,0 0,-25 0,0 0,25 0,-25 0,0 0,0 0,0 0,0 0,0 0,0 0,-25 0,25 0,-25 0,0 0,25 0,-25 0,1 0,-26 0,25 0,0 25,1-25,-1 0,0 0,0 0,0 25,0-25,1 0,-1 0,25 0,0 0,0 0,0 0,0 0,0 0,0 0,0 0,25 0,-25 0,24-25,1 25,-25 0,25 0,0 0,0-25,0 25,-1 0,1 0,0-24,0 24,0 0,-1 0,-24-25,0 25,25 0,-25 0,0 0,0 0,0 0,0 0,-25 0,1 25,24-25,-25 0,0 0,0 24,-24-24,24 0,0 25,0-25,0 0,25 25,-25-25,25 0,0 0,0 0,0 0,25 0,-25 0,25-25,0 25,0 0,0-25,-1 25,26 0,-25-24,0 24</inkml:trace>
  <inkml:trace contextRef="#ctx0" brushRef="#br0" timeOffset="718485.0949">8186 10492,'0'0,"0"-24,25 24,-25 0,25 0,-25 0,24 0,1 0,0 0,-25 0,25-25,0 25,24 0,-49 0,25 0,0-25,0 25,-1 0,1 0,0 0,-25 0,25 0,-25 0,0 0,0 0,0 0,0 0</inkml:trace>
  <inkml:trace contextRef="#ctx0" brushRef="#br0" timeOffset="718631.1033">8360 10418,'0'0,"0"0,0 0,0 0,0 0,0-25,0 25,0 0,24 0,-24 0,25 0,-25 0,25 0,0 0,-25-25,25 25,-1 0,1 0</inkml:trace>
  <inkml:trace contextRef="#ctx0" brushRef="#br0" timeOffset="723727.3948">10443 10542,'-25'0,"25"-25,0 25,0 0,0 0,0 0,0 0,0 0,0-25,0 25,0 0,0 0,0 0,0 0,0 0,0 0,0 0,0 0,0 0,0 0,0 0,0 0,0 0,0 25,0-25,0 25,0-25,0 25,0 0,-24-1,24 26,-25-25,25 0,-25 24,0-24,0 25,0-1,1-24,24 0,-25 24,25-24,-25 0,25-25,0 25,0 0,0-25,0 24,0-24,0 0,0 0,25 25,-25-25,25 0,-1 0,1 0,0 0,0 0,25-25,-26 25,26 0,-25-24,24-1,1 25,-25-25,24 25,-24-25,25 0,-25 1,24 24,-24-25,0 0,0 25,-25-25,24 25,-24-25,0 25,0-24,0 24,0 0,0-25,0 25,0 0,-24-25,24 25,-25 0,25 0,-25-25,25 25,-25 0,25 0,0 0,0 0,-25 0,25 0,0 0,0 0,0 0,0 0,0 0,0 0,0 0,0 25,0-25,0 25,0-25,0 25,0-1,0 1,0 0,0 0,0 24,0-24,0 25,0-25,0 24,0-24,0 25,0-25,0-1,0 1,0 0,0 0,0 0,25-1,-25-24,0 25,0 0,25-25,-25 0,0 25,0-25,0 0,0 0,0 0,0 0,0 0,0 0,0 0</inkml:trace>
  <inkml:trace contextRef="#ctx0" brushRef="#br0" timeOffset="728407.6625">8484 9773,'0'0,"-25"0,25 0,-25 0,25 0,-25 0,25 0,0 0,-25 25,25-25,-24 0,24 0,-25 0,25 0,-25 0,0 0,25 0,-25 0,25 0,-24 0,-1 0,25 0,-25 0,0 25,0-25,0 0,1 0,24 0,-25 0,0 0,25 0,-25 24,25-24,-25 0,25 0,-24 0,24 0,0 0,0 0,0 0,0 0,0 0,0 0,0 0,0 0,0 0,0 0,0 0,0 0,0 0,0 0,0 0,0 0,0 0,0 0,0 0,0 0,0 0,0 0,0 0,0 0,0 0,0 0,0 0,0 0,0 0,0 0,0 0,0 25,0-25,0 0,0 0,0 0,0 25,0-25,0 0,0 0,0 25,0-25,0 25,0-25,0 24,0-24,0 25,0 0,0-25,0 25,24 0,-24 0,0-1,0-24,0 25,0 0,0 0,0-25,25 25,-25-1,0 1,0-25,0 25,0-25,0 25,0-25,0 0,25 25,-25-25,0 0,0 24,0-24,0 0,0 0,25 0,-25 0,0 0,0 25,0-25,0 0,0 0,0 0,0 0,25 0,-25 0,0 0,0 0,0 0,0 0,0 0,0 0,24 0,-24 0,0 0,0 0,25 0,-25 0,0 0,25 0,-25 0,25 0,-25 0,25 0,-25 0,25 0,-25-25,24 25,1 0,-25 0,25 0,0 0,0 0,-1 0,-24-24,25 24,0 0,0 0,-25 0,25 0,-1-25,1 25,-25 0,25 0,0 0,-25 0,25 0,-1-25,-24 25,0 0,25 0,-25 0,0 0,25-25,-25 25,0 0,0 0,0 0,0 0,25 0,-25 0,0-25,0 25,0 0,0 0,0-24,0 24,25 0,-25-25,0 25,0 0,0-25,0 25,24-25,-24 25,0-25,0 25,0-24,0 24,0-25,0 0,0 25,0-25,0 0,-24 25,24-25,0 1,-25 24,25-25,-25 25,25-25,-25 25,25-25,-25 25,25-25,-24 25,24 0,0 0,0-24,0 24,0 0,0 0,0 0,0 0,0 0,0 0,0 0,0 0,0 0,0 0,0 0,0 0,0 0,0 0,0 0,0 0,0 0,0 0</inkml:trace>
  <inkml:trace contextRef="#ctx0" brushRef="#br0" timeOffset="733514.9546">7219 10418,'0'0,"0"0,0 0,0 0,0 0,0 0,0 0,0 0,0 0,0 0,0 0,0 0,0 0,0 0,0 0,0 0,0 0,0 0,0 0,0 0,24 0,-24 0,0 0,25 0,-25 0,25 0,-25 0,25 0,0 0,-25 0,24 0,1 0,-25 0,25 0,0 0,0 0,-1 0,1 0,0 0,0 0,-25 0,25 0,-1 0,1 0,0-25,0 25,0 0,-1 0,1 0,0 0,0 0,0-25,-1 25,26 0,-25 0,0 0,-1-24,1 24,0 0,25 0,-26 0,1 0,0 0,0 0,-25 0,25 0,0 0,-1 0,-24 0,25 0,0 0,-25 0,25 0,-25 0,25 0,-25 0,24 0,-24 0,25 0,-25 0,25-25,-25 25,25 0,-25 0,0 0,0 0,25 0,-25 0,0 0,0 0,0 0,24 0,-24 0,0 0,25 0,-25 0,0 0,0 0,25 0,-25 0,0-25,25 25,-25 0,25 0,-25 0,0 0,24 0,-24 0,0-25,25 25,-25 0,0 0,0 0,0 0,0 0,0 0,25 0,-25 0,0 0,0 0,0 0,0 0,0 0,0 0,0 0,25 0,-25 0,0 0,0 0,0 0,0 0,0 0,0 0,0 0,0 0,0 0,0 0,0 0,0 0,0 0,0 0,0 0,0 0,0 0,0 0,0 0,0 0,0 0,0 0,0-25,0 25,0 0,0 0,0 0,0 0,0 0,0-24,0 24,0 0,-25 0,25-25,0 25,0 0,0 0,0-25,0 25,0-25,0 25,0-25,0 25,-25-24,25 24,0-25,0 25,0-25,0 0,-25 25,25-25,0 0,0 25,0-24,0-1,-24 25,24 0,0-25,-25 25,25 0,0-25,0 25,-25 0,25 0,0 0,0-25,0 25,-25 0,25 0,0 0,0 0,-25 0,25 0,0 0,0 0,0 0,0 0,0 0,0 0,0 0,0 0,0 0,-24 0,24 0,0 0,0 0,-25 0,25 0</inkml:trace>
  <inkml:trace contextRef="#ctx0" brushRef="#br0" timeOffset="734674.0209">18753 1463,'0'0,"0"-24,0-1,-25 25,25-25,0 0,0 25,0 0,0-25,0 25,-25 0,25 0,0 0,0 25,0-25,0 25,0 0,0 0,0-1,0 26,0-25,0 24,0 1,0 0,0-1,0 1,0-25,0 24,0-24,0 0,0 0,0 0,0-1,0 1,0 0,0-25,0 0,25 25,-25-25,0 0</inkml:trace>
  <inkml:trace contextRef="#ctx0" brushRef="#br0" timeOffset="735105.0456">18951 1364,'0'-25,"0"25,0-24,0 24,0 0,0-25,0 25,0 0,0 0,0 25,25-25,-25 24,25-24,-25 25,25 0,-1 0,1 0,0-1,0 1,0 0,-1 0,1 24,0-49,0 25,0 0,-1 0,1 0,0-25,0 25,-25-1,0-24,0 25,0-25,0 0,0 25,0-25,-25 0,0 0,25 0,-25 0,-24 0,24 0,0 0,0-25,1 25,-1-25,25 25,-25-24,0 24,25-25,0 0,0 25,0-25,0 25,25-25,-25 25,25-25,-25 25,25-24,-1-1,1 25,0-25,0 0,0 25,-1-25,-24 1,25 24,-25-25,25 0,-25 25,0-25,0 25,0-25,-25 25,0 0,1-24,-1 24,0 0,0 0,0 0,-24 0,24 24,0-24,-24 25,24-25,0 25</inkml:trace>
  <inkml:trace contextRef="#ctx0" brushRef="#br0" timeOffset="735501.0682">19670 1265,'25'0,"-25"-25,0 25,0 0,0 0,25-25,-25 25,25 0,0 0,-25 0,24 25,1-25,0 25,0-25,0 25,0 0,-1-1,1 1,-25 0,0 0,0 0,0-1,0 1,-25 25,1-25,-1-1,-25 1,25 0,0 0,-24 0,24 0,0-25,0 24,1-24,-1 0,25-24,-25 24,25 0,0-25,0 25,0-25,0 0,0 25,25-25,-25 25,25-25,-1 25,1-24,0 24,0 0,0 0,-1 0,1 0,0 24,0-24,25 0,-26 25,1-25,0 0,0 25,0-25,-1 0,1 25,0-25,0 0</inkml:trace>
  <inkml:trace contextRef="#ctx0" brushRef="#br0" timeOffset="735901.0911">20266 1240,'0'-25,"0"25,0-24,0-1,25 25,-1-25,-24 25,25-25,0 25,0-25,0 25,24 0,-24 0,0 0,24 0,-24 0,0 0,-25 25,25-25,0 25,-25-25,0 25,0-25,0 25,0-1,0 1,-25 0,25-25,-25 25,0 0,25-1,-25-24,1 0,24 25,0-25,0 0,0 0,0 0,0 0,0 0,0 0,24 0,-24 0,25 0,0 25,0-25,0 0,-1 25,1-25,0 0,0 25,-25-25,25 24,-1 1,-24-25,25 25,-25-25,0 25,0 0,0-25,0 24,0-24,-25 0,1 25,24-25,-25 25,0-25,0 0,-24 0,24 0,0 0,0 0</inkml:trace>
  <inkml:trace contextRef="#ctx0" brushRef="#br0" timeOffset="736289.1133">21035 943,'0'0,"0"0,0 0,0 0,0 0,0 24,0-24,0 25,0 0,0 0,0 0,0-1,0 1,0 0,25 0,-25 0,24-1,1 1,0-25,-25 25,25-25,0 25,-1-25,1 0,0 0,0 0,0 0,-1 0,-24 0,25 0,0-25,-25 25,0-25,25 25,-25-25,0 1,0 24,25 0,-25-25,0 25,0 0,0 0,0 0,0 25,0-25,0 24,0 1,-25 0,25 0,0 0,-25-1,25 26,0-25,0 0,-25-1,25 1,0 0,0 0,0 0,0-1,0-24,0 25</inkml:trace>
  <inkml:trace contextRef="#ctx0" brushRef="#br0" timeOffset="736537.1275">21729 992,'0'0,"-25"0,25 0,0 0,-24 0,24 25,-25-25,25 25,-25 0,25-1,0 1,0 0,0 0,0 0,25-1,0 26,-1-25,1 0,-25-1,50 1,-50 25,25-25,-1-1,1-24,0 25,-25 0,0-25,0 25,0-25,0 25,0-25,-25 0,25 24,-49-24</inkml:trace>
  <inkml:trace contextRef="#ctx0" brushRef="#br0" timeOffset="736637.1332">21704 1042,'50'0,"-25"0</inkml:trace>
  <inkml:trace contextRef="#ctx0" brushRef="#br0" timeOffset="736933.1501">22597 843,'25'0,"-25"0,0 0,0 25,0-25,0 0,0 0,-25 25,25 0,-24-25,-1 25,25 24,-25-24,0 0,0 24,1 1,-1-25,0 24,25 1,-25-25,25 24,-25 1,25-25,0 24,0-24,25 0,-25 0,25 0,-25-1,25-24,0 25,-1-25,1 25,0-25,0 0,0 0,-1-25,1 25,0 0,0-25,-25 1,25-1,-25 0,0 0,0 0,0-24,-25 24,0 0,0 0,0 1,1-1,-26 25,25 0</inkml:trace>
  <inkml:trace contextRef="#ctx0" brushRef="#br0" timeOffset="737497.1824">18306 2580,'-25'24,"25"-24,-24 0,24 0,-25 0,25 0,0 0,0 0,0 0,25 0,-1-24,1 24,25 0,-1 0,26-25,-1 25,25-25,1 25,24-25,0 0,25 1,-1-1,26 0,-25 0,24 0,1 1,25 24,-26-25,1 0,24 0,-24 0,0 1,-1 24,-24-25,25 0,-50 25,24-25,-48 0,24 25,-50-24,1 24,-1-25,-24 25,-26-25,1 25,0 0,-25 0,0 0,0 0,0 0,0 0,0 0,-25-25,0 25,1 0</inkml:trace>
  <inkml:trace contextRef="#ctx0" brushRef="#br0" timeOffset="738061.2146">21928 1067,'0'0,"0"0,0 0,-25 0,25 0,0 0,0 0,0 0,0 0,0 0,-25 0,25 0,0 0,-25 0,0 0</inkml:trace>
  <inkml:trace contextRef="#ctx0" brushRef="#br0" timeOffset="738849.2597">18232 1290,'0'-25,"0"0,0 25,-25-25,25 25,0-24,0 24,0 0,-25 0,25 0,0 0,0 0,0 0,0 24,0 1,0 0,25 0,-25 0,25 24,-25 1,25 24,-25 1,24-26,-24 26,25-1,0 1,-25-1,25 0,-25-24,25 24,-25-24,0 0,24-26,-24 26,0-25,25 0,-25-1,0-24,25 25</inkml:trace>
  <inkml:trace contextRef="#ctx0" brushRef="#br0" timeOffset="739637.3048">18281 595,'0'0,"0"0,-24 0,24-24,0 24,0 0,24 0,1 0,-25 0,50 0,-25-25,24 25,1 0,-1 0,26 0,-1-25,25 25,1-25,-1 25,0-25,25 25,0-25,0 1,25 24,-25-25,25 0,0 25,0-25,-1 25,1-25,0 1,0 24,25-25,-26 25,1-25,25 0,-25 25,-1-25,1 25,0-24,-25 24,0 0,0-25,0 25,-25 0,1 0,-26 0,0 0,-24 0,0 0,-1 0,1 0,-25 0,0 0,-1 0,-24 0,25 0,-25 0,0 0,0 0,0 0,0 0,0 0,0 0,0 0,0 0,0 0,0 0,0 0,0 0,0 25,0-25,0 0,0 0,0 0,0 24,0-24,25 25,-25-25,0 25,25 0,-25 0,0-1,25 1,-25 25,0-1,24-24,-24 25,0 24,0-24,0 24,0 1,0-1,0 1,-24-1,24 0,0 1,0-1,0 1,0-1,0 0,0 1,0-1,0 1,0-26,0 26,24-26,-24 1,25 0,-25-1,0-24,25 25,-25-26,0 26,25-25,-25 0,0-1,0-24,0 25,0 0,0-25,0 0,0 0,0 25,0-25,-25 0,25 0,-25 0,0 0,-24 0,-1 0,1 25,-26-25,1 0,-26 24,1 1,-25-25,0 25,-25 0,-24 24,-1-24,0 0,-24 0,24 0,-24 24,24-24,-24 0</inkml:trace>
  <inkml:trace contextRef="#ctx0" brushRef="#br0" timeOffset="743661.535">22994 744,'0'-25,"0"25,-25-24,25-1,0 0,-24 25,24-25,-25 0,25 25,-25-24,25 24,-25 0,0-25,25 25,-24 0,-1 0,0 0,0 0,0 25,1-25,-1 24,0-24,0 25,-24 0,24 0,0 0,-25-1,26 26,-1 0,-25-26,25 26,1 0,-26-1,25 26,0-26,1 1,-1-1,0 1,25 0,-25-1,25-24,0 25,0-1,0 1,0-25,0 24,25-24,-25 25,25-25,0-1,-25 26,24-25,26 0,-25-1,0-24,-1 25,26 0,-25-25,24 25,-24-25,25 0,-1 0,1 0,-25-25,24 25,1-25,0 25,-1-25,1 1,-1-1,1 0,-25-25,25 26,-1-26,1 0,-1 25,1-49,-25 24,24 1,-24-1,0-24,0 24,0-24,-25 24,0-24,0 24,0-24,0 24,-25-24,0 24,0 1,-24-1,-1 0,0 1,1 24,-1 0,-24 0,-1 25,1-25,-1 25,1 0,0 0</inkml:trace>
  <inkml:trace contextRef="#ctx0" brushRef="#br0" timeOffset="746013.6695">22672 1885,'0'0,"25"0,-25 0,0-25,0 25,0 0,0 0,0 0,0 0,0 0,0 0,0 0,0 0,24 25,-24-25,0 25,25 0,-25 0,0-1,25 26,-25 0,25-1,0 1,-25-1,0 1,24 24,-24-24,25 0,-25 24,0-49,25 24,-25 1,0-25,25 0,-25 0,0-1,0-24,0 25,0-25,0 25,0-25,0 0,0 0</inkml:trace>
  <inkml:trace contextRef="#ctx0" brushRef="#br0" timeOffset="746368.6898">22597 1935,'0'0,"0"0,0 0,0 0,0 0,-24 25,24-25,0 0,0 24,-25 1,25-25,0 25,-25 0,25 0,-25-25,25 24,0 1,-25-25,25 25,0-25,0 25,0-25,0 0,0 0,0 0,0 0,0 0,0-25,0 25,0 0,25-25,-25 25,25-25,-25 1,25-1,0 0,-1 25,1-25,0 0,0 1,0 24,-1-25,1 25,0 0,25 0,-26 0,1 25,0-25,0 24,0 1,-1 0,-24-25,25 25,0 24</inkml:trace>
  <inkml:trace contextRef="#ctx0" brushRef="#br0" timeOffset="750203.9092">21630 1662,'0'0,"0"0,0 0,0 0,0 0,0 0,0 0,0 0,0 0,0 0,0 0,0 0,0 0,0 0,0 25,0-25,0 25,0-25,0 24,0 1,0-25,25 25,-25-25,0 25,0 0,0-25,25 0,-25 24,24-24,-24 0,25 25,-25-25,25 0,0 0,-25 0,25 0,-1 0,1 0,0 0,25-25,-26 25,26 0,0-24,-25 24,24 0,26-25,-26 25,1-25,24 25,1 0,-26-25,26 25,-1 0,0-25,-24 25,24 0,-24 0,24-24,-24 24,0 0,-25 0,24 0,-24 0,0 0,0 0,-1 0,-24 0,25 0,-25 0,0 0,0 0,0 0,0 0,0 0,0 0,0 0,0 0,0-25,0 25,-25 0,25-25,0 25,0 0,-24-25,24 0,0 25,0-25,0 1,-25-1,25 0,0 0,-25 0,25 1,0-1,0 0,0 0,0 0,-25 25,25-24,0 24,0 0,0-25,0 25,0 0,0 0,0 0,0 0,0 0,0 0,0 0,0 0,0 25</inkml:trace>
  <inkml:trace contextRef="#ctx0" brushRef="#br0" timeOffset="751412.9783">22325 2009,'0'0,"0"0,0-25,0 25,0 0,0 0,0 0,0 0,0 0,0 25,0-25,0 25,0 0,0 24,0-24,24 25,-24-1,0 1,25 24,-25-24,0 24,25-24,-25 24,0 1,25-25,-25-1,25 1,-25-1,24 1,-24 0,25-1,-25-24,25 0,-25 0,0-1,25 1,-25-25,0 25,0-25,0 0,0 25,0-25,0 0,0 0,0-25,0 25,0 0,0-25,0 0</inkml:trace>
  <inkml:trace contextRef="#ctx0" brushRef="#br0" timeOffset="751841.0028">22374 2084,'0'0,"0"-25,0 25,0-25,0 25,0 0,0 0,0 0,-25 0,25 0,0 0,0 0,0 0,-24 25,24-25,-25 25,25-1,-25 1,25 0,-25 0,0 0,25-25,-24 24,-1 1,25 0,-25 0,25-25,-25 25,25-25,0 0,0 24,0-24,0 0,0 0,0 0,0 0,0 0,0-24,0 24,0 0,0-25,0 25,0-25,25 0,-25 0,25 1,-25-26,25 25,-1 0,-24 1,25 24,0-25,0 0,-25 25,25-25,-1 25,1 0,0 0,0 25,0-25,-1 25,-24-25,25 25,0-1,0 1,0 0,-1 0,1 0,0-1</inkml:trace>
  <inkml:trace contextRef="#ctx0" brushRef="#br0" timeOffset="754206.1381">23689 2183,'0'-25,"0"0,0-24,0 24,0 0,0 0,0 25,0-25,0 1,0 24,0 0,0 0,0 0,0 0,0 0,0 24,0-24,0 25,0 0,25 0,-25 0,0-1,0 26,0-25,0 0,24-1,-24 26,0-25,0 0,0-1,0-24,0 25,0-25,0 25,0-25,0 0,25 0,-25 0,25-25,0 25,0-25,-1 1,26-1,-25 0,24 0,1-24,0 24,-1-25,1 25,0-24,24 24,-24-25,-26 26,26-26,0 25,-26 0,26 1,-25 24,0-25,-1 25,-24-25,25 25,-25 0,0 0,0 0,0 0,0 0</inkml:trace>
  <inkml:trace contextRef="#ctx0" brushRef="#br0" timeOffset="757350.3179">8111 9847,'-24'0,"24"0,0 0,-25 0,25 0,-25 25,25-25,0 0,-25 0,25 0,0 25,-25-25,25 0,0 0,-24 25,24-25,0 0,0 25,-25-25,25 0,0 24,0-24,0 0,0 25,0-25,0 25,-25-25,25 25,0-25,0 25,0-25,0 25,0-1,25-24,-25 25,0 0,0-25,0 25,0 0,25-25,-25 24,0 1,24-25,-24 25,0-25,25 25,-25 0,25-25,-25 24,25-24,-25 25,25 0,-25-25,24 0,-24 25,25-25,-25 25,25-25,-25 0,25 0,0 24,-25-24,25 0,-25 0,24 0,1 0,-25 0,25 0,0-24,-25 24,25 0,-25 0,24 0,1 0,-25-25,25 25,-25 0,25 0,-25 0,25-25,-25 25,24 0,-24-25,25 25,-25 0,25-25,-25 25,0 0,25-24,-25 24,25-25,-25 25,24-25,-24 25,25-25,-25 25,25-25,-25 25,0-24,25 24,-25-25,0 25,0-25,0 0,0 25,0-25,0 1,0 24,0-25,0 0,0 25,0-25,0 25,0-25,-25 0,25 25,-25-24,25-1,-25 25,25-25,-24 25,-1-25,25 0,-25 25,0 0,25-24,-25 24,-99 0,100 0,-100 49,99-24</inkml:trace>
  <inkml:trace contextRef="#ctx0" brushRef="#br0" timeOffset="760106.4756">11038 10244,'0'-24,"0"24,0 0,0 0,0-25,0 25,0 0,0 0,25-25,-25 25,0 0,0 0,0 0,0-25,25 25,-25 0,0 0,0 0,0 0,0 0,0 0,0 0,0 0,0 0,0 25,0-25,0 0,0 25,0 0,0-25,0 24,0-24,-25 25,25 0,-25 0,25 0,0-25,-24 24,24 1,-25 0,25-25,-25 25,25 0,0-25,0 24,-25-24,25 0,0 25,0-25,0 0,0 0,0 25,25-25,-25 0,25 0,0 0,-25 0,24 0,1 0,0 0,0-25,0 25,-1 0,1-25,0 25,0 0,0-24,-25 24,24-25,1 25,0-25,-25 25,0-25,25 25,-25 0,0-25,0 25,0 0,0 0,0-24,0 24,-25 0,25-25,-25 25,25 0,0 0,-25-25,25 25,0 0,0 0,0 0,0 0,0 0,0 0,0 0,0 25,0-25,0 0,0 25,0-25,0 24,0 1,0-25,0 25,0 0,0 0,0-1,0 1,0 0,0-25,0 25,25 0,-25-25,0 24,0 1,0-25,0 25,0-25,25 0,-25 25,0-25,0 0,0 0,0 0,0 0</inkml:trace>
  <inkml:trace contextRef="#ctx0" brushRef="#br0" timeOffset="760435.4944">11535 10195,'-25'0,"25"0,0-25,0 25,0 0,0 0,0 0,0 0,0 0,0 0,0 0,0 25,0-25,0 0,0 25,0-1,0 1,0-25,0 25,0 25,0-26,0 1,25 0,-25 0,0 0,24-25,-24 24,0 1,0-25,0 25,25-25,-25 25,0-25,0 0,0 25,0-25,0 0</inkml:trace>
  <inkml:trace contextRef="#ctx0" brushRef="#br0" timeOffset="760818.5163">11758 10220,'0'0,"0"0,25 0,-25 0,0 0,0 0,0 0,0 0,0 0,0 0,0 0,0 24,0-24,0 0,0 25,0-25,0 25,0-25,0 0,-25 25,25 0,0-25,-25 0,25 24,-25-24,25 25,-25-25,25 25,-24-25,-1 0,25 0,0 0,0 25,0-25,0 0,0 0,0-25,0 25,0 0,0 0,0 0,0 0,0-25,0 25,0 0,0 0,0 0,0 0,25 0,-1 25,-24-25,25 0,0 25,0 0,0-25,-25 24,24-24,1 25,0-25,25 25,-26 0</inkml:trace>
  <inkml:trace contextRef="#ctx0" brushRef="#br0" timeOffset="772994.2127">12055 11212,'0'0,"0"0,0 0,0 25,0-25,0 0,0 0,0 0,0 0,0 0,25 0,-25 0,25 0,-25 0,25 0,-25 0,25-25,-1 25,1 0,0 0,0 0,0 0,-1 0,-24 0,25 0,0 0,0 0</inkml:trace>
  <inkml:trace contextRef="#ctx0" brushRef="#br0" timeOffset="773181.2234">12105 11460,'0'0,"0"0,0 0,0 0,25 0,-25 0,25 0,-25 0,24 0,1 0,0 0,0 0,0-25,24 25,-24 0,0 0,24 0,-24 0,25 0</inkml:trace>
  <inkml:trace contextRef="#ctx0" brushRef="#br0" timeOffset="774112.2766">13593 10765,'0'0,"0"0,0-25,0 25,0 0,0 0,0 0,0-24,0 24,25 0,-25 0,0 0,0 0,0 0,0 0,0 24,0-24,0 0,0 0,0 25,-25-25,25 25,-24-25,24 25,-25 0,25-1,-25 26,0-25,0 0,0 24,1-24,-1 25,0-26,0 1,25 0,-25 0,1 0,24 0,0-1,0 1,0-25,0 25,0-25,0 25,0-25,24 0,1 25,0-25,0 0,0 0,-1 0,1 0,0 0,25-25,-25 25,24 0,-24-25,0 25,24 0,-24-25,0 25,0-25,0 25,-1-24,-24 24,25-25,-25 25,0 0,0-25,0 25,0-25,0 25,0 0,0-25,0 25,0-25,-25 25,25 0,-24 0,24-24,0 24,-25 0,25 0,0 0,0 0,-25 0,25 0,0 0,0 0,0 24,0-24,0 25,0-25,0 25,0 0,0 0,0 0,0-1,0 1,0 0,0 0,0 24,25-24,-25 0,0 0,0 0,25 24,-25-24,0-25,24 25,-24 0,0-1,0-24,0 25,25-25,-25 25,0-25,0 0,0 0</inkml:trace>
  <inkml:trace contextRef="#ctx0" brushRef="#br0" timeOffset="774810.3166">14089 10592,'0'0,"0"0,0 0,0 0,0 0,0-25,0 25,0 0,0 0,0 0,0 0,0 0,0 0,0 0,0 0,0 0,0 0,0 25,0-25,0 0,0 24,0 1,-24-25,24 25,-25 0,25 0,-25-1,25 1,-25 0,25 0,-25-25,25 25,0-1,0-24,0 25,0-25,0 25,25-25,0 0,-25 25,25-25,0 0,-25 0,24 0,1 0,0-25,0 25,0 0,-1 0,1-25,0 25,0 0,0-25,-1 25,-24 0,25-24,-25 24,0 0,0-25,0 25,0 0,0 0,0-25,0 25,0 0,-25 0,25 0,-24-25,24 25,0 0,0 0,-25 0,25 0,0 0,0 0,0 0,0 0,0 0,0 25,0-25,0 0,0 25,0 0,0-1,0-24,0 50,0-25,25 0,-25-1,0 1,24 0,-24 25,0-26,0 1,0 0,0 0,25 0,-25 0</inkml:trace>
  <inkml:trace contextRef="#ctx0" brushRef="#br0" timeOffset="775333.3465">13221 10765,'0'-25,"0"25,0 0,0 0,0 0,0 0,0 0,0 0,0 0,0 0,-25 0,25 0,0 0,-24 25,24-25,0 25,-25 0,25 0,-25-1,25 26,-25-25,25 24,-25 1,25 0,0 24,-24-24,24-1,0 26,0-26,-25 26,25-26,0 1,0 0,25 24,-1-49,-24 24,25 1,0 0,0-26,24 1,-24 0,25 0,-1 0,-24-25</inkml:trace>
  <inkml:trace contextRef="#ctx0" brushRef="#br0" timeOffset="775760.3709">14362 10368,'0'0,"0"0,0 0,25 0,-25 25,0-25,0 0,25 25,-25 0,25 0,-1-1,-24 1,25 0,0 25,0-1,0-24,0 25,-1-1,1 26,0-26,0 26,0-26,-25 26,24-26,-24 26,25-26,-25 26,0-26,0 26,0-26,0 26,0-26,-25 26,1-26,24 26,-25-26,0 1,0 0,0-1,1-24,-26 25,25-26</inkml:trace>
  <inkml:trace contextRef="#ctx0" brushRef="#br0" timeOffset="776273.4002">14908 10096,'-25'0,"25"0,0 0,0 0,0 0,0 0,0 24,0-24,0 25,0-25,0 25,0 0,0 0,0 24,25-24,-25 0,0 0,25 24,-25-24,0 0,0 0,0-1,0 1,25-25,-25 25,0-25</inkml:trace>
  <inkml:trace contextRef="#ctx0" brushRef="#br0" timeOffset="776589.4183">15156 10170,'0'0,"0"-25,0 25,0 0,0 0,0 0,0 0,0 0,0 0,0 0,0 25,0-25,0 0,0 25,-25-25,25 25,-25-1,25-24,-24 25,24 0,-25-25,25 25,-25-25,25 25,0-25,-25 0,25 24,0-24,0 0,0 0,0 0,0 0,0 25,0-25,0 0,0 0,25 0,-25 0,25 0,0 25,-1-25,26 0,-25 0,24 25,-24-25,25 0,-1 25,1-25</inkml:trace>
  <inkml:trace contextRef="#ctx0" brushRef="#br0" timeOffset="792700.3398">15503 11485,'0'0,"0"0,0 0,0 0,0 0,0 0,0 0,0 0,0 0,25 0,0 0,-25 0,25 0,-1 0,1 0,25 0,-25 0,0 0,-1 0,1 0,0 0,0 0</inkml:trace>
  <inkml:trace contextRef="#ctx0" brushRef="#br0" timeOffset="792855.3487">15454 11708,'-25'0,"25"25,-25-25,25 0,0 24,0-24,0 0,25 0,-25 0,25 0,-1-24,-24 24,50 0,-25 0,0-25,24 25,1 0,-25-25,24 25</inkml:trace>
  <inkml:trace contextRef="#ctx0" brushRef="#br0" timeOffset="794390.4365">13965 10393,'-24'-25,"24"25,-25 0,25 0,-25 0,0 0,0 0,25-24,-24 24,-1 0,25 0,-25 24,0-24,0 0,25 0,-24 0,-1 25,0-25,0 0,0 0,25 25,-24-25,-1 0,0 25,0-25,0 0,0 25,1-25,-1 24,25-24,-25 25,0-25,0 25,1 0,-1-25,0 25,0-1,0 1,1-25,-1 25,25 0,-25-25,0 25,25-1,-25-24,25 25,0 0,-24 0,24-25,0 25,0-1,-25 1,25 0,0 0,0 0,0-1,0 1,0 0,0 25,0-26,0 1,0 25,0-25,0 0,0-1,0 26,0-25,0 0,0-1,0 1,0 25,25-25,-25-1,0 1,24 0,-24 0,0 0,25-1,-25 1,25 0,-25 0,25 0,-25-1,25 1,-1 0,-24 0,25 0,-25-1,25 1,0-25,-25 25,25-25,-1 25,-24 0,25-25,-25 24,25-24,0 0,0 25,-1-25,-24 0,25 0,0 25,0-25,0 0,0 0,-1 0,1 0,0 0,0 0,0 0,-1 0,1 0,0 0,0-25,0 25,-1 0,1 0,0-25,0 25,0 0,24-24,-24 24,0 0,0-25,-1 25,1-25,0 0,0 25,0-25,-1 25,-24-24,25-1,0 25,0-25,0 0,-1 0,1 1,0-1,0 25,0-25,-25 0,24 0,1 1,0-1,-25 0,25 0,-25 0,25 1,0-1,-25 0,0 0,24 0,-24 1,25-1,-25 0,0 0,25 0,-25 1,0-1,0 0,0 0,0 25,25-25,-25 0,0 1,0-1,0 0,0 0,0 0,0 1,-25-1,25 0,0 0,-25 0,25 1,0-26,-25 25,25 0,-24 1,-1-1,25 0,-25 0,25 0,-25 1,0-1,0 25,25-25,-24 0,-1 0,0 1,0-1,0 0,1 25,-1-25,0 0,0 1,-24-1,24 25,0-25,-25 25,26-25,-1 25,-25-25,25 25,-24 0,-1 0,25 0,-24 0,-1 25,1 0,-26-25,26 25</inkml:trace>
  <inkml:trace contextRef="#ctx0" brushRef="#br0" timeOffset="798086.6479">17562 10815,'0'0,"0"0,0 0,0 0,0 0,0 0,0-25,0 25,0 0,0 0,0 0,0 0,0 0,0 0,0 0,0 25,0-25,0 0,0 0,0 0,0 0,0 0,0 0,-25 25,25-25,-25 24,25 1,0-25,-24 25,24 0,-25 24,25-24,-25 0,25 25,0-26,-25 26,25-25,-25 25,25-26,0 26,0-25,0 24,0-24,0 0,0 25,0-26,0 1,0 0,0-25,0 25,25 0,-25-25,25 24,0-24,0 0,-25 25,24-25,1 0,0 0,0 0,0-25,-25 25,24 0,1-24,0 24,0-25,0 0,-25 25,25-25,-1 0,-24 1,25 24,-25-25,0 0,0 0,0 25,0-25,0 1,-25-1,1 25,-1 0,25-25,-50 25,25 0,0 0,1 0,-26 0,25 25,0-25,1 25,-26-25</inkml:trace>
  <inkml:trace contextRef="#ctx0" brushRef="#br0" timeOffset="799042.7026">14982 10641,'0'25,"-24"-25,-1 0,25 0,-25 0,25 0,0 0,0 0,0 25,0-25,0 0,0 0,0 0,0 0,25 0,0 0,-1 0,1 0,0 0,0 0,0 0,24 0,-24 0,0 0,24-25,-24 25,0 0,0 0,0 0,-1 0,-24 0,25-25,-25 25,0 0,0 0,0 0,0 25,-25-25,1 0,-1 0,0 25,0-25,-24 0,24 25,0-25,-25 24,26-24,-1 0,0 0,0 25,25-25,-25 0,25 0,0 0,0 0,0 0,0 0,25 0,0 0,0 0,0-25,24 25,-24 0,25 0,-1-24</inkml:trace>
  <inkml:trace contextRef="#ctx0" brushRef="#br0" timeOffset="799630.7362">17736 10244,'0'-24,"0"24,0 0,0 0,0 0,0 0,0-25,0 25,0 0,0 0,0 25,0-25,0 0,0 24,0-24,0 25,0 0,0 0,25 0,-25-1,0 26,24-25,-24 0,0-1,0 1,0 0,0 0,0-25,25 25,-25-25,0 24,0-24,0 25,0-25,0 0</inkml:trace>
  <inkml:trace contextRef="#ctx0" brushRef="#br0" timeOffset="799982.7563">18009 10170,'0'0,"24"-25,-24 25,25 0,-25 0,25 0,-25 0,0 0,25 0,-25 0,0 0,0 25,0-25,0 0,0 25,0-25,-25 25,25-1,-25-24,0 25,25-25,-24 25,-1-25,0 25,25-25,-25 25,0-25,25 0,-24 0,24 24,-25-24,25 0,0 0,0 0,0 0,0 0,0 0,0 0,0 0,0 0,0 0,0 0,25 0,-25 0,24 0,1 0,-25 25,25-25,0 0,0 0,24 25,-24-25,0 25,24-25,-24 25</inkml:trace>
  <inkml:trace contextRef="#ctx0" brushRef="#br0" timeOffset="803944.983">18703 11013,'0'0,"0"0,0 0,0 0,0 0,0 0,0 0,0 0,0 0,25 0,-25 0,25 0,-1 0,1 0,25 0,-25 0,24 0,-24 0,25 0,-25 0</inkml:trace>
  <inkml:trace contextRef="#ctx0" brushRef="#br0" timeOffset="804100.9919">18827 11187,'0'25,"-25"-25,25 0,0 25,0-25,0 0,0 0,0 0,25 0,0 0,-25-25,25 25,0 0,-1 0,26 0,-25 0,24 0,1 0,-25 0</inkml:trace>
  <inkml:trace contextRef="#ctx0" brushRef="#br0" timeOffset="804773.0303">20266 10542,'25'-25,"-25"25,0 0,0 0,0-25,0 25,0 0,0 0,0 0,0 0,0 0,0 0,-25 0,25 0,-25 0,25 25,-25-25,0 25,25 0,-24 0,-1-1,25 26,-25-25,0 24,25 1,-25 0,1-26,24 26,0 0,0-1,0 1,0-25,0 24,0-24,0 0,24 0,1 0,0-25,-25 24,25-24,0 0,-1 0,1 0,0 0,0 0,0-24,-1 24,1 0,-25-25,25 0,0 25,0-25,-25 0,0 0,0 1,0-1,0 0,0 0,-25 0,25 1,-25 24,0-25,0 25,1 0,-1 0,-25 0,25 0,1 25,-26-25,25 24,-24 1</inkml:trace>
  <inkml:trace contextRef="#ctx0" brushRef="#br0" timeOffset="805001.0434">19819 11485,'0'24,"0"-24,0 0,0 0,0 0,25 0,0 0,0 0,0 0,-1 0,26-24,0 24,-1 0,26-25,-26 25,26-25,-1 25,0-25,1 25,-1-25,1 25,-26 0,26-24,-26 24</inkml:trace>
  <inkml:trace contextRef="#ctx0" brushRef="#br0" timeOffset="817814.7763">7219 12105,'24'0,"1"0,0 0,0 0,0 0,-1 0,1-25,0 25</inkml:trace>
  <inkml:trace contextRef="#ctx0" brushRef="#br0" timeOffset="827064.3053">7070 11435,'0'-25,"24"25,-24 0,0-25,0 25,0 0,0 0,0 0,-24 25,24-25,-25 0,25 25,-25-25,0 25,0 0,1-1,-1 1,-25 0,25 0,-24 24,-1-24,1 25,-1-25,0 24,1-24,-26 25,26-1,-1-24,-24 25,24-26,1 26,-1-25,25 0,-25 24,26-24,-26-25,25 25,0 0,1-25,24 25,-25-25,25 0,0 0,0 0,0 0,0 0</inkml:trace>
  <inkml:trace contextRef="#ctx0" brushRef="#br0" timeOffset="827372.3229">6747 11509,'25'-24,"0"24,0-25,-25 0,24 25,-24-25,0 25,25 0,-25-25,0 25,0 0,0 0,-25 25,25-25,-24 0,24 25,-25 0,0 0,-25-1,26 1,-26 0,0 25,1-1,-1-24,-24 25,24-1,-24 1,24-25,1 24,-26-24,25 25,1-26,-1 26,1-25,-1 0,0-1,1 1,24-25,0 25,0-25,25 25,-24-25,24 0,0 0,0 0,24 0,-24 0</inkml:trace>
  <inkml:trace contextRef="#ctx0" brushRef="#br0" timeOffset="828392.3813">7293 12204,'0'0,"0"0,-25 0,25 0,0 0,0 0,0 0,-25 0,25 0,0-25,0 25,0 0,25 0,0 0,-25 0,25 0,0-25,-1 25,26 0,-25-25,0 25,24-24</inkml:trace>
  <inkml:trace contextRef="#ctx0" brushRef="#br0" timeOffset="828932.4122">7615 11658,'0'0,"0"0,0 0,0 0,0 0,0 0,0 0,0 0,25 0,-25 0,25 0,0 0,24 0,-24 0,25 0,-25 0,24-25,1 25</inkml:trace>
  <inkml:trace contextRef="#ctx0" brushRef="#br0" timeOffset="834376.7236">15503 12601,'0'0,"0"0,0-25,-25 25,25 0,0 0,0 0,0 0,0 25,0-25,0 0,0 25,0-1,0 1,0 0,0 0,0 0,0 24,0-24,0 25,25-1,-25 1,0 24,0-24,25 24,-25 1,0-1,0 1,0 24,0-25,0 25,0 1,0-26,0 25,0 0,0 1,0-1,25-25,-25 26,0-1,0 0,25 0,-25 0,0 1,24-1,-24 0,0 0,25 0,-25 26,25-26,-25 0,0 0,25 25,-25-25,25 1,-25-1,25-25,-25 25,0 1,24-26,-24 1,0-1,25 0,-25 1,0-26,0 1,0 0,0-1,0-24,0 0,25 0,-25-1</inkml:trace>
  <inkml:trace contextRef="#ctx0" brushRef="#br0" timeOffset="835179.7695">15454 12675,'0'-25,"0"1,0 24,24-25,-24 25,0-25,25 25,-25 0,25-25,-25 25,0 0,25 0,0 0,-25-25,24 25,1 0,25 0,-25 0,24 0,1 0,0 0,24 0,-24-24,24 24,25 0,-24-25,24 25,25 0,-25-25,25 0,0 25,25-25,0 1,0-1,-1 25,1-25,25 0,0 0,-1 1,26 24,-26-25,26 0,-1 0,-24 0,24 25,1-25,-1 1,0-1,1 0,-1 0,1 25,-26-25,1 1,0-1,-1 25,1-25,-25 25,24-25,-24 0,0 25,-25-24,25 24,-25-25,0 25,0 0,-25-25,0 25,1-25,-26 25,25-25,-49 25,24 0,-24-24,0 24,-26 0,1-25,0 25,0 0,0 0,-25 0,0 0,0 0,0 0,0 0,0 0,0 0,-25 0,25 0</inkml:trace>
  <inkml:trace contextRef="#ctx0" brushRef="#br0" timeOffset="836486.8443">16123 13469,'0'0,"0"0,25 0,-25 0,25 0,0 0,-25 0,25 0,-1-25,1 25,0 0,0 0,0 0,-1-25,26 25,-25 0,0 0,-1 0,1-24,-25 24,25 0,0 0,-25 0,25 0,-25 0,0 0,0 0,0 0,0 0,0 0,24 0,-24 24,0-24,0 0,0 25,0 0,0-25,0 25,0 0,0-1,0 1,0 25,0-25,0 24,0-24,0 25,0-26,0 26,0 0,0-26,0 26,0 0,0-26,0 26,0 0,0-26,0 1,0 25,0-25,0-1,0 1,0 0,0-25,0 25,0 0,0-25,0 0,0 0,0 0,0 0,0 0</inkml:trace>
  <inkml:trace contextRef="#ctx0" brushRef="#br0" timeOffset="837255.8882">16719 12675,'0'-25,"25"25,-25-24,0 24,24-25,-24 25,25-25,-25 25,25-25,-25 25,0 0,25-25,-25 25,0 0,0 0,0 0,0 25,0-25,0 25,0-25,-25 25,25 0,-25-1,25 1,-25 0,1 0,24 0,-25-1,25 1,-25 0,25 0,0 0,0-25,0 24,0-24,0 25,0-25,25 0,0 0,-25 0,24 0,1 0,0 0,0 0,0 0,-1-25,1 25,0 0,0-24,0 24,-1-25,1 25,0-25,-25 25,25-25,-25 25,0-25,0 25,0 0,0-24,0 24,0 0,0 0,0 0,-25-25,25 25,0 0,0 0,-25 25,25-25,0 0,0 0,0 24,0 1,0-25,-25 25,25 0,0 0,0-1,0 1,0 0,0 0,25 0,-25-1,0 1,25 0,-25 0,0-25,0 25,25-25,-25 24,0-24,0 25,0-25</inkml:trace>
  <inkml:trace contextRef="#ctx0" brushRef="#br0" timeOffset="837668.9119">17289 12725,'0'-25,"0"25,0-25,0 25,0 0,0-25,25 25,-25 0,25 0,0-24,-25 24,24 0,1 0,0 0,0 0,0 0,-25 0,24 24,1-24,-25 25,0-25,0 25,0 0,0 0,0-1,0 1,0-25,-25 25,1 0,24 0,-25-1,0 1,0 0,-24 0,24-25,0 25,0-25,25 24,-25-24,1 0,24 0,0 0,-25-24,25 24,0 0,0 0,0-25,25 25,-25 0,0 0,24-25,1 25,-25 0,25 0,0 0,0 0,-1 0,-24 0,50 25,-25-25,0 0,-1 0,1 0</inkml:trace>
  <inkml:trace contextRef="#ctx0" brushRef="#br0" timeOffset="838320.9492">17438 13940,'0'0,"-25"0,25 0,0 0,0 0,0 0,0-25,0 25,0 0,25 0,0 0,0-24,-1 24,1 0,25-25,-25 25,-1 0,26 0,-25-25,0 25,0 0</inkml:trace>
  <inkml:trace contextRef="#ctx0" brushRef="#br0" timeOffset="838475.958">17512 14089,'0'25,"0"-25,0 0,0 0,25 0,-25 0,25 0,-25 0,25 0,0 0,-1 0,26-25,-25 25,0-25,24 25,-24-25</inkml:trace>
  <inkml:trace contextRef="#ctx0" brushRef="#br0" timeOffset="839541.0189">18331 13395,'0'24,"0"-24,0 0,0 0,0 0,0 0,0 0,0 0,25 0,-25 0,25 0,-1 0,1-24,0 24,0 0,24 0,-24-25,25 25,-25 0,24-25,-24 25,25 0,-26-25,1 25,0 0,0 0,-25 0,25-25,-25 25,0 0,0 0,0 0,0 25,0-25,0 0,0 25,0-25,0 0,0 25,0 0,0-25,0 24,0 1,0 0,0 25,0-26,0 1,0 25,0-1,0-24,0 25,0-25,0 24,0-24,0 25,0-26,0 1,0 25,0-25,0-1,0 1,0 0,25 0,-25 0,0-25,0 24,0-24,0 25,0-25,0 0,0 0,0 0,0 0,0 0,0 0</inkml:trace>
  <inkml:trace contextRef="#ctx0" brushRef="#br0" timeOffset="840364.066">18926 12601,'25'-25,"-25"25,0 0,0-25,25 25,-25 0,0 0,0 0,0-25,0 25,0 0,0 0,0 25,0-25,0 0,0 25,0-25,0 25,0 0,-25-1,25 1,-25 0,25 0,-24 0,24-1,0 1,-25-25,25 25,-25 0,25 0,0-1,0-24,0 25,0-25,0 25,0-25,0 0,0 0,0 25,0-25,25 0,-25 0,25 0,-1 0,1-25,0 25,0 0,0 0,-1-25,1 25,0-25,0 25,-25 0,25-24,-1 24,1-25,-25 25,25 0,-25-25,0 25,0 0,0-25,0 25,0 0,0 0,0-25,0 25,-25 0,25 0,-25 0,25 0,0 0,0 0,0 0,-24 25,24-25,0 0,0 25,0-25,0 25,0 0,0-25,0 24,0 1,0 0,0 0,0-25,0 25,24-1,-24-24,0 25,0 0,25-25,-25 25,0-25,0 0,0 25,0-25</inkml:trace>
  <inkml:trace contextRef="#ctx0" brushRef="#br0" timeOffset="840601.0796">19323 12675,'0'0,"0"0,0 0,0 0,0 0,0 0,25 25,-25-25,25 0,-25 25,25-25,-1 25,1-25,0 24,0 1,24-25,-24 25,0-25,0 25,0-25,-1 25,1-25,-25 0,25 0,-25 24,25-24</inkml:trace>
  <inkml:trace contextRef="#ctx0" brushRef="#br0" timeOffset="840845.0935">19646 12650,'0'0,"0"0,0 0,0 0,0 0,0 0,0 0,0 0,-25 0,25 0,0 25,0-25,0 25,0 0,-25-25,25 25,0-1,0 1,-25 0,25 0,0 0,-25-1,25 1,0-25,0 25,-24 0,24-25,0 25,0-25,0 24,0-24,-25 0,25 25,0-25</inkml:trace>
  <inkml:trace contextRef="#ctx0" brushRef="#br0" timeOffset="841084.1072">19720 12551,'0'0,"0"0,0 0,25 0,-25 0,0 0,0 25,25 0,-25-25,24 25,-24-1,0 1,25 0,-25 0,25 0,-25-1,0 1,25 0,-25-25,0 25,25 0,-25-25,0 24,0-24,25 0,-25 0,0 25,0-25,0 0</inkml:trace>
  <inkml:trace contextRef="#ctx0" brushRef="#br0" timeOffset="841429.1269">20092 12576,'0'0,"0"0,0 0,0-25,0 25,0 0,0 0,0 0,0 25,0-25,0 25,0-25,0 25,0-25,0 24,0 1,0 0,0 0,0 0,0-25,0 24,0 1,0-25,0 25,25-25,-25 25,25-25,-25 0,25 25,-25-25,24 0,1 0,0-25,-25 25,25 0,0-25,-1 25,1 0,-25-25,25 0,-25 25,25-24,-25-1,25 25,-25-25,0 0,0 0,0 1,-25-1,0 25,0-25,25 0,-25 25,1-25,-26 25,25 0,0 0,1 0,-1 0,0 25</inkml:trace>
  <inkml:trace contextRef="#ctx0" brushRef="#br0" timeOffset="841657.14">20663 12551,'0'0,"0"0,24 0,-24 0,25 0,-25 0,25-25,0 25,0 0,-1 0,1 0,0 0,25-24,-25 24,24 0,-24 0,25 0,-26-25,1 25,0 0,0 0,0 0</inkml:trace>
  <inkml:trace contextRef="#ctx0" brushRef="#br0" timeOffset="841884.153">20811 12328,'0'0,"0"0,0 0,0 0,0 0,0 0,0 25,0-25,0 25,0-25,0 24,25 1,-25 0,0 25,25-26,-25 1,0 25,25-25,-25-1,0 1,25 0,-25 0,0 0,0-25,0 24,0 1,0-25,25 25,-25-25,0 0,24 0</inkml:trace>
  <inkml:trace contextRef="#ctx0" brushRef="#br0" timeOffset="842244.1736">21283 12353,'0'0,"0"-25,25 25,-25 0,0-25,24 25,1-25,-25 25,25 0,0-24,0 24,-1 0,1 0,0 0,0 0,0 0,-25 24,24-24,1 25,-25-25,0 25,0-25,0 25,0 0,0-1,0 1,-25 0,25 0,-24 0,-1-1,25 1,-25 0,0 0,0 0,25-25,-24 24,24-24,0 0,0 0,0 25,0-25,0 0,0 0,0 0,24-25,1 25,0 0,0-24,0 24,24-25,-24 25,25-25,-1 25,1-25,-25 0,24 25,1-24,-25 24,24-25</inkml:trace>
  <inkml:trace contextRef="#ctx0" brushRef="#br0" timeOffset="844556.3058">16967 13171,'0'25,"0"-25,-25 0,25 0,0 0,0 0,25 0,-25 0,25 0,-25 0,24 0,1 0,0 0,25 0,-26 0,1 0,25-25,-25 25,24 0,-24 0,25-25,-26 25,26 0,-25-24,0 24,-1 0,-24 0,25 0,-25 0,0-25,0 25,0 0,0 0,0 0,0 25,-25-25,1 0,24 0,-25 0,0 24,0-24,-24 0,24 0,0 25,0-25,0 0,1 0,-1 25,0-25,0 0,25 0,-25 0,25 25,0-25,0 0,0 0,0 0,0 0,0 0,0 0,25 0,-25 0,25 0,0 0,-25 0,49 0,-24 0,0 0,0-25,0 25,24 0,-24 0,0-25,0 25,-1 0,1-25,0 25,0 0,-25 0,0 0,0 0</inkml:trace>
  <inkml:trace contextRef="#ctx0" brushRef="#br0" timeOffset="847360.4662">21283 12898,'0'0,"0"0,-25 25,25-25,0 0,0 0,0 0,0 0,0 0,0 0,0 0,0 0,25 0,-25 0,25 0,-1-25,1 25,0 0,25 0,-1-24,-24 24,25 0,-1-25,1 25,-1-25,1 25,0-25,-1 25,-24-25,25 25,-26-24,1 24,0 0,0 0,-25 0,0-25,0 25,0 0,0 0,0 0,-25 0,0 0,0 25,1-25,-1 0,-25 0,25 24,-24-24,-1 25,25-25,-24 25,-1 0,25-25,-24 0,24 25,0-25,0 24,25-24,-24 0,24 0,0 0,0 0,0 0,24 0,-24 0,25 0,0 0,0 0,24-24,-24 24,25 0,-1 0,1-25,0 25,-1-25,1 25,-25 0</inkml:trace>
  <inkml:trace contextRef="#ctx0" brushRef="#br0" timeOffset="849312.5779">17215 13295,'25'-24,"-1"24,1 0,0-25,25 25,-26-25,1 25,25 0,-25-25,-1 25,1-25,-25 25,25 0,-25 0,0 0,0 0</inkml:trace>
  <inkml:trace contextRef="#ctx0" brushRef="#br0" timeOffset="849448.5856">17364 13246,'-25'25,"25"-25,-25 0,25 0,0 0,0 0,0 0,0 0,0 0,25 0,-25 0,25-25,-25 25,24 0,1-25,0 25,25 0,-26-25,1 25,25 0</inkml:trace>
  <inkml:trace contextRef="#ctx0" brushRef="#br0" timeOffset="851544.7055">21308 12923,'0'0,"0"0,0 0,0 0,0 0,0 0,0 0,0 0,24 0,1-25,-25 25,25 0,25 0,-26-24,26 24,0-25,-1 25,1 0,-1-25,1 25,0-25,-1 25,1-25,-1 25,-24 0,25-24,-25 24,0 0,-1 0,-24 0,25 0,-25 0,0 0,0 0,0 0,0 0,0 0,0 0,0 0,0 0,0 0,0 0</inkml:trace>
  <inkml:trace contextRef="#ctx0" brushRef="#br0" timeOffset="853479.8162">19150 13345,'0'0,"24"0,1 0,0 0,0-25,0 25,24 0,-24 0,25 0,-1-25,1 25,-1 0,1-24,0 24,-1-25,1 25,-1-25,26 25,-25-25,-1 25,26-25,-26 25,1-25,-1 25,1-24,0 24,-26 0,26-25,-25 25,24 0,-24-25,0 25,-25 0,25-25,0 25,-25 0,0 0,24 0,-24 0,0 0,0 0,0 0,0 0,0 0,0 0,0 0,0 0,0 0,0 0,0 0,0 0,0 0,0 0,0 0,0 0,0 0</inkml:trace>
  <inkml:trace contextRef="#ctx0" brushRef="#br0" timeOffset="855328.922">21506 12923,'0'0,"0"0,0 0,0 0,0 0,0 0,25 0,-25 0,25 0,-1 0,1-25,0 25,0 0,24 0,-24-24,25 24,-25-25,24 25,1-25,-1 25,1-25,-25 25,25-25,-26 25,26 0,-25-24,0 24,-1 0,1-25,0 25,-25 0,25 0,-25 0,0 0,0 0,0-25,0 25,0 0,0 0,0 0,0 0,0 0,0 0,0 0,0 0,0 0,0 25</inkml:trace>
  <inkml:trace contextRef="#ctx0" brushRef="#br0" timeOffset="859628.1679">17264 15354,'0'0,"0"0,-24 0,24 0,0 0,0 0,0 0,0 0,24 0,1 0,-25 0,25 0,0 0,0-25,24 25,-24 0,25-25,-26 25,26 0,0 0,-26-24,1 24</inkml:trace>
  <inkml:trace contextRef="#ctx0" brushRef="#br0" timeOffset="859832.1795">17339 15553,'0'0,"0"0,-25 0,25 0,0 0,0 0,0 0,0 0,0 24,25-24,-25 0,25 0,-1 0,-24 0,25 0,25 0,-25-24,-1 24,1 0,25-25,-25 25,24-25,-24 25,0-25</inkml:trace>
  <inkml:trace contextRef="#ctx0" brushRef="#br0" timeOffset="860796.2347">18653 15081,'-24'25,"24"-25,0 0,-25 0,25 0,0 0,0 0,0 0,0 0,0 0,25 0,-25 0,24 0,-24 0,25 0,0 0,0 0,0 0,-1 0,1 0,0-25,25 25,-25 0,-1-25,26 25,-25 0,0-24,-1 24,1 0,0 0,0 0,0-25,-25 25,0 0,24 0,-24 0,0 0,0 25,0-25,0 0,0 0,0 24,0-24,0 25,0-25,0 25,0 0,0 0,0-1,0 26,0-25,0 0,0 24,0-24,0 25,0-1,0-24,0 25,25-25,-25-1,0 26,0-25,0 0,25-1,-25 1,0 0,0 0,0 0,0-25,0 24,0-24,0 25,0-25,25 0,-25 0,0 0,0 0,0 0,0 0,0-25</inkml:trace>
  <inkml:trace contextRef="#ctx0" brushRef="#br0" timeOffset="861540.2772">19274 14387,'0'0,"0"0,24 0,-24-25,0 25,0 0,0 0,0-25,0 25,0 0,0 0,0 0,0 25,0-25,0 0,0 0,0 25,0-25,-24 25,24-1,0 1,-25-25,25 25,-25 0,25 0,0-25,-25 24,25 1,0-25,0 25,0-25,0 0,0 25,0-25,0 0,25 0,-25 0,25 0,-25 0,25 0,-1 0,1 0,0 0,0 0,0-25,-1 25,1 0,0 0,0-25,0 25,-25-25,24 25,-24 0,25 0,-25-24,0 24,0 0,0 0,0-25,0 25,0 0,0 0,-25 0,25 0,0-25,-24 25,24 0,0 0,0 0,0 0,0 0,0 25,0-25,0 0,0 25,0-25,0 24,0 1,0-25,0 25,0 0,24 0,-24-25,0 24,25 1,-25 0,0-25,0 25,25-25,-25 25,0-25,0 0,0 24</inkml:trace>
  <inkml:trace contextRef="#ctx0" brushRef="#br0" timeOffset="861788.2914">19745 14412,'0'0,"-25"0,25 0,0 0,0 0,0 0,0 0,0 0,25 0,-25 0,25 24,-25-24,24 25,1-25,0 25,0-25,0 25,0-25,-25 25,24-25,1 24,0-24,0 25,-25-25,25 0,-25 0,24 0</inkml:trace>
  <inkml:trace contextRef="#ctx0" brushRef="#br0" timeOffset="862020.3047">19919 14337,'0'0,"0"0,0 0,0 0,0 0,0 0,0 0,0 0,0 25,0-25,0 25,-25-25,25 25,0-1,-25 1,25 0,0 0,-25 0,25-1,0 1,-25 0,25-25,0 25,-25 0,25-25,0 24,0-24,0 25,0-25,0 0,0 25,0-25,0 0</inkml:trace>
  <inkml:trace contextRef="#ctx0" brushRef="#br0" timeOffset="862272.3191">20067 14312,'0'0,"0"-25,0 25,0 0,0 0,0 25,0-25,0 0,0 25,0-25,25 25,-25 0,25 0,-25-1,25-24,-25 25,25 0,-25 0,0 0,24-25,-24 24,0-24,25 25,-25-25,0 0,25 25,-25-25,0 0,0 0,0 0,0 0</inkml:trace>
  <inkml:trace contextRef="#ctx0" brushRef="#br0" timeOffset="862604.3381">20291 14263,'0'0,"0"0,0-25,0 25,0 0,0 0,0 25,0-25,0 0,-25 24,25-24,0 25,0 0,0-25,-25 25,25 0,0 0,0-1,0-24,0 25,25 0,-25-25,25 25,-25-25,0 25,24-25,-24 0,25 24,0-24,-25 0,25 0,0 0,-25 0,24 0,1-24,-25 24,25 0,0 0,-25-25,25 25,-1-25,-24 25,25-25,-25 0,0 1,0-1,0 0,0 25,0-25,-25 0,25 0,-24 1,-1 24,0-25,0 25,0 0,1 0,-1 0,0 25</inkml:trace>
  <inkml:trace contextRef="#ctx0" brushRef="#br0" timeOffset="863040.363">21010 15081,'0'0,"0"0,0 0,0 0,0 0,0 0,0 0,0 0,25 25,-25-25,25 25,-25-25,24 25,1-1,0 1,0-25,0 25,-25 0,24 0,1-25,0 24,-25-24,25 25,-25-25,0 0,25 25,-25-25,0 0,0 0</inkml:trace>
  <inkml:trace contextRef="#ctx0" brushRef="#br0" timeOffset="863261.3757">21184 14982,'0'0,"0"0,0 0,0 0,-25 0,25 0,0 0,0 0,0 0,0 25,0 0,-25-25,25 24,0 1,-25 0,25 25,-25-26,25 1,-24 25,-1-25,25-1,-25 1,25 0,-25 25,0-25,25-25,0 24,-24 1,24 0,0-25,0 0</inkml:trace>
  <inkml:trace contextRef="#ctx0" brushRef="#br0" timeOffset="863732.4026">21655 14486,'-25'25,"25"-25,0 0,0 0,0 0,0 0,0 0,25 0,-25 0,25 0,-1 0,-24 0,25 0,0 0,0 0,0 0,-1-25,26 25,-25 0,0-25,24 25,-24 0,0-25,0 25,0 0,-1 0,-24 0,25 0,-25 0,25 0,-25 0,0 0,0 0,0 25,0-25,0 25,0 0,0 0,0-1,0 1,0 0,0 25,0-26,0 26,0-25,0 24,0 1,0-25,0 24,0-24,0 0,0 25,0-26,0 1,0 0,0 0,0-25,0 25,0-25,0 24,0-24,0 0,0 0,0 0,0 0,0 0,0 0</inkml:trace>
  <inkml:trace contextRef="#ctx0" brushRef="#br0" timeOffset="863900.4122">21952 14808,'0'0,"0"0,0 0,0 0,0 0,0 0,0 0,0 0,0-24,25 24,-25 0,25 0,0 0,0 0,0-25,-1 25,1 0,0-25,0 25,0-25,-1 25</inkml:trace>
  <inkml:trace contextRef="#ctx0" brushRef="#br0" timeOffset="864368.439">22176 13816,'0'-25,"0"25,0 0,0 0,0 0,0 0,0 0,0-24,0 24,0 0,0 0,25 0,-25 0,0 0,24 0,-24 0,25 0,0 0,-25 0,25 0,0 24,-25-24,24 25,1-25,-25 25,25 0,-25 0,0-1,0 1,0 0,0 0,0 0,0-1,-25 26,0-25,25 0,-24-1,-1 1,25 0,-25-25,25 25,-25-25,25 25,0-25,0 0,0 0,0 0,25 0,-25-25,25 25,0 0,-1 0,26-25,-25 25,24-25,1 0,0 25,-1-24,1-1,-1 25,1-25,-25 25,24 0,-24-25,0 25,0 0,0 0,-25 0,0 0,0 0,0 0</inkml:trace>
  <inkml:trace contextRef="#ctx0" brushRef="#br0" timeOffset="864964.4731">19472 16148,'0'0,"-25"0,25 0,0 0,0 0,0 0,0 0,0 0,0 0,0-25,25 25,-25 0,25 0,0 0,-1-25</inkml:trace>
  <inkml:trace contextRef="#ctx0" brushRef="#br0" timeOffset="865268.4905">22622 15205,'0'25,"0"-25,0 0,0 0,0 0,0 0,0 0,0 0,0 0,0 0,25 0,-25 0,25 0,0-25,-1 25</inkml:trace>
  <inkml:trace contextRef="#ctx0" brushRef="#br0" timeOffset="865754.5183">19670 15081,'0'0,"25"-25</inkml:trace>
  <inkml:trace contextRef="#ctx0" brushRef="#br0" timeOffset="866164.5417">22771 14015,'0'0,"0"0,0 0,0 0,0 0,0 0,0 0,0 0,0 0,0 0,25 0,-25 0,25 0,-1 0</inkml:trace>
  <inkml:trace contextRef="#ctx0" brushRef="#br0" timeOffset="869041.7063">769 2580,'0'-25,"0"25,0-25,0 25,0-25,-25 0,25 25,0-24,-24 24,24 0,-25-25,0 25,25 0,-25 0,25 0,-25 0,1 0,24 0,-25 25,25-25,-25 24,25 1,-25 0,0 0,25 0,0-1,-24 26,24-25,0 0,0 0,0-1,24-24,-24 25,25 0,0-25,-25 25,25-25,0 0,-1 0,1 0,0 0,0-25,0 25,-1 0,1-25,-25 0,25 25,0-24,-25-1,25 0,-25 0,0 0,0 0,0 1,0-1,0 0,0 0,0 0,-25 1,25-1,0 0,0 25,-25-25,25 25,0 0,0 0,0 0,0 25,0 0,25-25,-25 25,25-1,-25 1,25 0,-1 0,-24 0,25-1,0-24,-25 25,25 0,-25-25,25 0,-25 25,24-25,-24 0,0 0</inkml:trace>
  <inkml:trace contextRef="#ctx0" brushRef="#br0" timeOffset="869605.7386">571 2034,'0'0,"0"0,0 0,0 0,0 0,0 0,-25 0,25-25,0 25,0 0,0 0,0 0,0 25,0-25,0 0,25 0,-25 25,0-25,25 0,-25 0,0 25,0-25,24 0,-24 0,0 24,0-24,0 0,0 0,0 0,0 0,0 0,0 0,0 0,0 0,0 0,0-24,0 24,0 0,0-25,0 25,0-25,0 25,-24-25,24 25,0-25,0 25,0 0,0-24,0 24,0-25,24 25,-24 0,0 0,25-25,-25 25,25 0,-25 0,25 0,-25 0,25 25,-1-25,-24 0,25 0,-25 25,25-25,-25 0,25 24,-25-24,0 0,25 25,-25-25,0 0,0 0,0 0,0 0,0 0,0 0,0 0,0 0,0 0,0 0,0-25,0 25,-25-24,25-1,0 25,0-25,-25 0,25 0,0 1,0-1,0 25,0-25,25 0,-25 25,0-25,25 25,0 0,-25 0,24 0,1 0,0 0,0 0,0 25,-1-25,1 25,-25-25,25 25</inkml:trace>
  <inkml:trace contextRef="#ctx0" brushRef="#br0" timeOffset="869910.756">1340 2108,'0'0,"0"0,0 0,0 0,0 0,25 0,-25 0,24 0,-24 25,25-25,0 0,-25 25,25-25,0 0,-1 0,1 25,0-25,-25 0,25 0,0 25</inkml:trace>
  <inkml:trace contextRef="#ctx0" brushRef="#br0" timeOffset="870081.7658">1538 2034,'-25'-25,"1"25,24 0,0 0,-25 0,25 0,0-25,0 25,0 0,0 25,0-25,0 0,0 25,0 0,0-25,-25 25,25-1,0 1,0 0,0-25,0 25,0 0,0-1,0 1</inkml:trace>
  <inkml:trace contextRef="#ctx0" brushRef="#br0" timeOffset="870506.7901">1935 1786,'0'0,"-25"-25,25 25,-24-25,24 25,-25-24,0 24,25 0,-25 0,0 0,0 0,25 0,-24 0,-1 24,25-24,-25 25,25 0,0-25,-25 25,25 0,0-1,0 1,0 0,25-25,-25 25,25 0,0-25,-25 24,24-24,1 0,0 25,-25-25,25 0,0 0,0-25,-1 25,1 0,0-24,-25 24,25-25,0 0,-25 0,24 25,-24-25,0 1,0-26,0 25,0 0,0 1,0-1,0 0,0 25,0-25,0 25,0-25,0 25,0 0,0 25,0-25,0 0,0 25,25-25,-25 25,25 0,-25-25,25 24,-25-24,25 25,-25-25,24 25,1-25,-25 0,0 0</inkml:trace>
  <inkml:trace contextRef="#ctx0" brushRef="#br0" timeOffset="870846.8095">1786 1215,'-25'0,"25"-24,-24 24,24 0,0 0,0 0,0 0,0 0,24 0,-24 0,0 24,25-24,0 0,-25 25,25-25,0 25,0-25,-25 0,24 25,-24-25,25 0,-25 0,25 0,-25 25,0-25,0 0,0 0,0 0,0 0,0 0,0-25,0 25,0 0,0-25,0 25,-25-25,25 0,0 1,0-1,0 25,0-25,0 0,0 0,0 25,0-24,0 24,25-25,-25 25,25 0,0 0,-25 0,24 0,1 0,0 25,0-25,0 24</inkml:trace>
  <inkml:trace contextRef="#ctx0" brushRef="#br0" timeOffset="871253.8328">1191 4043,'0'25,"0"-25,0 0,0 0,0 0,0 0,0 0,0 0,25 0,-25-25,25 25,-1-25,1 25,0-24,0-1,0 25</inkml:trace>
  <inkml:trace contextRef="#ctx0" brushRef="#br0" timeOffset="871405.8415">1315 4217,'0'0,"0"0,0 0,0 0,25 0,-25 0,0 0,25 0,-25-25,24 25,1-25,0 0,0 1,0-1,-1 0</inkml:trace>
  <inkml:trace contextRef="#ctx0" brushRef="#br0" timeOffset="871830.8658">1960 3522,'0'-25,"0"25,-25-24,25 24,-25-25,1 25,-1-25,0 25,0-25,0 25,0 0,1 0,-1 0,0 0,0 25,0-25,25 25,-24 0,24-25,-25 24,25 1,0 0,0 0,0 0,0-1,0-24,25 25,-25 0,24 0,-24-25,25 25,0-25,0 0,-25 0,25 0,-1 0,1 0,0 0,0-25,-25 25,25-25,0 25,-1-25,-24 0,0 25,25-24,-25-1,0 0,0 0,0 25,0-25,0 1,0-1,-25 25,25-25,0 25,0 0,0 0,0 0,0 0,0 0,0 0,25 25,-25-25,25 25,0-25,-25 24,25 1,-1-25,1 25,0-25,0 0,-25 0,25 25,-1-25,-24 0,25 0</inkml:trace>
  <inkml:trace contextRef="#ctx0" brushRef="#br0" timeOffset="872386.8976">1588 3051,'-25'0,"25"-25,0 25,0 0,0 0,0 0,0 0,0 0,0 0,0 0,0 0,0 0,0 0,0 0,25 25,-25-25,0 0,25 25,-1-25,-24 0,25 25,-25-25,0 0,25 24,-25-24,0 0,25 0,-25 0,0 0,0 0,0 0,0 0,0 0,0 0,0 0,0-24,0 24,-25-25,25 25,0-25,-25 25,25-25,0 25,0-25,-25 25,25-24,0 24,0 0,0-25,0 25,0 0,0 0,25-25,-25 25,25 0,-25 0,25 0,-25 0,25 0,-25 0,24 0,-24 0,25 0,-25 0,25 25,-25-25,25 0,-25 0,0 25,25-25,-25 0,0 0,0 0,0 0,0 0,0 0,0 0,0 0,0 0,0 0,0-25,0 25,0-25,0 25,0-25,-25 25,25-25,0 25,0-24,0 24,0-25,0 25,25 0,-25-25,0 25,25 0,-25 0,24 0,-24 0,25 0,-25 0,25 25,0-25,-25 0,25 0,-25 25,24-25,-24 0</inkml:trace>
  <inkml:trace contextRef="#ctx0" brushRef="#br0" timeOffset="872577.9086">2109 2654,'0'0,"0"0,0 0,0 0,0 0,0 0,0 0,25-25,-25 25,24 0,1-25,-25 25,25-24,0 24,0-25,-25 25,24-25,1 25,-25 0,0 0,0 0</inkml:trace>
  <inkml:trace contextRef="#ctx0" brushRef="#br0" timeOffset="872753.9186">2109 2505,'-25'0,"25"0,0 0,0 0,0 0,0 0,0 0,0 25,0-25,0 0,0 25,25-25,0 25,-25-25,24 24,1-24,0 25,0 0,-25-25,25 25,-1-25,1 25,-25-25,25 25,0-25,-25 0,25 24</inkml:trace>
  <inkml:trace contextRef="#ctx0" brushRef="#br0" timeOffset="873070.9368">2332 2356,'0'0,"0"0,-25 0,25 0,0 0,0 0,0 0,25 0,-25 0,25 0,-25 0,25 25,-1-25,1 25,-25-25,25 25,0-25,-25 25,25-25,-25 0,24 24,-24-24,0 0,0 0,0 0,0 0,0 0,0 0,0 0,0 0,0-24,25 24,-25 0,0-25,0 0,0 0,0 25,25-25,-25 1,0-1,25 0,-25 25,25-25,-1 0,-24 25,25 0,0 0,0 0,0 0,-1 0,1 25,0 0</inkml:trace>
  <inkml:trace contextRef="#ctx0" brushRef="#br0" timeOffset="873481.9603">1910 4738,'-24'0,"24"0,0 0,0 0,0 0,0-25,24 0,1 0,0 0,0 1,0-26,24 25,1-24,24-1,-24-24,24 24,1-24,-1 24,0-24,1-1,24-24,0 25,-24-1,24-24,0 24,-24-24,24 25,-25-1,1 1,-1 0,-24 24,24-24,-24 49,-26-25,26 25,-25-24,0 49,-25-25,24 0,-24 25,0 0,0 0,0 0,0 0</inkml:trace>
  <inkml:trace contextRef="#ctx0" brushRef="#br0" timeOffset="879380.2976">19373 14957,'0'0,"0"25,0-25,0 0,-25 0,25 0,0 0,0 0,0 0,0 0,0 0,0 0,0 0,0 0,0 0,0 0,0 0,0 0,0 0,0 0,0 0,0 0,0 0,0 0,0 0,0 0,0 0,0 0,-25 0,25 0,0 0,0 0,0 0,0 0,0 0</inkml:trace>
  <inkml:trace contextRef="#ctx0" brushRef="#br0" timeOffset="879948.3301">21407 15379,'0'0,"0"0,0 0,0 0,0 0,0 0,0 0,0 0,0 0</inkml:trace>
  <inkml:trace contextRef="#ctx0" brushRef="#br0" timeOffset="885136.6269">17587 16718,'-25'0,"25"25,0-25,0 0,0 0,0 0,0 0,0 0,25 0,-25 0,25 0,-1 0,1 0,25 0,-25 0,24 0,-24 0,25 0</inkml:trace>
  <inkml:trace contextRef="#ctx0" brushRef="#br0" timeOffset="885312.6369">17686 17016,'0'0,"0"25,0-25,0 0,0 0,25 0,-25 0,25 0,0 0,-1 0,1 0,0-25,25 25,-26 0,26-25,0 25,-1-25,1 1,24-1,-24 0,-1 0</inkml:trace>
  <inkml:trace contextRef="#ctx0" brushRef="#br0" timeOffset="886996.7333">18604 16173,'0'0,"0"0,0 0,0 0,0 0,0 0,0 0,0 0,25 0,-25 24,0-24,0 0,0 0,24 25,-24-25,0 0,0 25,25-25,-25 0,0 25,25-25,-25 0,0 25,25-25,-25 0,0 0,25 0,-25 24,0-24,0 0,0 0,24 0,-24 0,0 0,0 0,0 0,0 0,0 0,0 0,0-24,0 24,25 0,-25 0,0-25,0 25,0-25,25 25,-25-25,0 25,0 0,0-25,25 25,-25 0,0-24,0 24,0 0,25 0,-25 0,0 0,0 0,25 0,-25 0,0 0,0 0,0 0,24 0,-24 0,0 0,0 0,25 0,-25 24,0-24,25 0,-25 0,0 0,25 25,-25-25,0 0,25 0,-25 0,0 0,24 25,-24-25,0 0,0 0,0 0,25 0,-25 0,0 0,0 0,0 0,25-25,-25 25,0 0,0 0,25 0,-25-25,0 25,25 0,-25-24,0 24,24 0,-24 0,0 0,25-25,-25 25,0 0,0 0,25 0,-25 0,0 0,0 0,0 0,25 0,-25 0,0 0,0 0,25 0,-25 0,0 0,24 0,-24 0,25 0,-25 0,0 25,25-25,-25 0,25 0,-25 0,0 0,25 0,-25 0,0 0,24 0,-24 0,0 0,25 0,-25 0,0 0,25 0,-25-25,0 25,25 0,-25-25,0 25,25 0,-25-25,0 25,24 0,-24-25,0 25,25 0,-25-24,0 24,0 0,25 0,-25 0,0 0,0-25,0 25,0 0,0 0,25 0,-25 0,0 0,0 0,0 0,0 0,25 0,-25 0,0 0,0 25,24-25,-24 0,0 0,25 0,-25 0,0 0,25 0,-25 0,0 0,25 0,-25 0,25 0,-25-25,24 25,-24 0,25 0,0-25,-25 25,25-25,0 25,0-25,-1 25,1-24,0-1,0 25,-25-25,25 25,-1-25,1 25,-25-25,25 25,-25 0,25 0,-25 0,0-24,0 24,0 0,0 0,25 24,-25-24,0 0,0 0,24 0,-24 0,0 0,25 25,-25-25,0 0,25 0,-25 0,0 0,25 0,-25 0,25-25,-25 25,24 0,-24 0,0 0,25 0</inkml:trace>
  <inkml:trace contextRef="#ctx0" brushRef="#br0" timeOffset="887861.7827">18257 14833,'0'-25,"0"25,0 0,0 0,0 0,0 0,0 0,0 0,0 0,0 0,0 0,0 25,0-25,0 0,0 25,24-25,-24 25,0 0,25-1,-25 1,0 25,25-25,-25 24,25-24,0 25,-25-1,24-24,1 25,0-1,-25 1,25 0,0-1,-1-24,1 25,0-1,-25 1,25-1,0 1,-1-25,-24 24,25-24,0 25,-25-25,25-1,-25 1,25 0,-25 0,0 0,24-25,-24 24,0-24,0 25,0-25,0 0,0 0</inkml:trace>
  <inkml:trace contextRef="#ctx0" brushRef="#br0" timeOffset="889155.8568">18182 14610,'0'0,"0"0,0 0,0 0,0 0,0-25,0 25,0 0,0 0,0 0,25 0,-25-25,0 25,25 0,-25 0,0 0,25-24,-25 24,24 0,-24 0,25-25,0 25,-25 0,25-25,0 25,-1 0,1-25,0 25,0 0,0-25,24 25,-24-24,0 24,24-25,-24 25,25-25,-25 25,24-25,1 25,0-25,-1 0,1 25,-1-24,1 24,0-25,24 0,-24 25,-1-25,26 25,-26-25,1 1,-1 24,1-25,0 25,-1-25,1 25,-1-25,1 25,-25-25,25 25,-1 0,-24-24,25 24,-26-25,26 25,-25 0,24 0,-24-25,25 25,-25 0,-1-25,26 25,-25 0,0 0,-1-25,26 25,-25 0,0 0,-1-24,-24 24,25 0,0 0,0 0,-25 0,25-25,-25 25,24 0,-24 0,25 0,-25 0,0 0,0 0,25 0,-25 0,0 0,0 0,25 0,-25 0,0-25,0 25,25 0,-25 0,0 0,0 0,0 0,0 0,0 0,0 0,0 0,0 0,0 0,0 0,0 0,0 0,0 0,0 0,0 25,0-25,0 0,0 0,0 0,0 0,0 25,0-25,0 0,0 24,0-24,0 25,0-25,0 25,24 0,-24 0,0-25,0 49,25-24,-25 0,0 0,25 24,-25-24,0 0,25 24,-25 1,0-25,25 25,-25-26,25 26,-25-25,0 24,24-24,-24 25,25-25,-25-1,25 26,-25-25,25 24,-25-24,25 25,-25-25,0 24,0-24,0 25,24-26,-24 26,0-25,0 0,0-1,0 26,0-25,25 0,-25-25,0 24,0 1,0 0,0-25,0 25,0-25,0 25,0-25,0 0,0 25,0-25,0 0,0 0,0 24,0-24,0 0,0 0,0 0,0 0,0 0,0 0,0 0,0 0,0 0,0 0,0 0,0 0,0 0,0 0,0 0,0 0,-25 0,25 0,0 0,-24 0,24 25,-25-25,25 0,-25 0,25 0,-25 25,0-25,1 25,-1-25,-25 25,25-25,0 24,-24 1,-1-25,25 25,-24 0,-1 0,1-1,-1 1,-24 25,24-25,-24-1,24 1,-24 0,-1 25,26-26,-26 1,1 0,24 0,-24-25,24 25,0-1,1 1,-26-25,26 25,-1-25,25 25,-24-25</inkml:trace>
  <inkml:trace contextRef="#ctx0" brushRef="#br0" timeOffset="890096.9106">21184 14635,'0'0,"0"0,0 0,0 0,0 25,24-25,-24 0,25 24,-25 1,25 0,0-25,0 50,-1-26,26 1,-25 0,0 25,24-26,-24 1,0 0,24 25,-24-26,0-24,0 25,0 0,-1 0,-24-25,25 25,-25-25,25 24,-25-24</inkml:trace>
  <inkml:trace contextRef="#ctx0" brushRef="#br0" timeOffset="890315.9231">21481 14709,'0'0,"0"-25,0 25,0 0,-25 0,25 0,0 0,0 0,0 25,0-25,0 25,0 0,0 0,0-1,0 26,0-25,-24 24,24 1,0-25,-25 24,25 1,-25-25,25 24,-25 1,25-25,-25 0</inkml:trace>
  <inkml:trace contextRef="#ctx0" brushRef="#br0" timeOffset="894179.1441">19695 16768,'25'0,"-25"0,0 0,0 0,0 0,0 0,0-25,0 25,25 0,-25-25,0 1,25 24,-25-25,0 0,24 25,-24-25,0 0,25 1,-25-1,0 25,0-25,0 0,25 0,-25 25,0-24,0 24,0-25,0 25,0 0,-25 0,25 0,0 0,0 0,0 0,0 0,0 0,0 0,0 25,0-1,0-24,0 25,0 0,0 25,0-26,25 26,-25-25,0 24,0 1,25-25,-25 24,0 1,25-25,-25 24,0-24,25 25,-25-25,24-1,-24 1,0 0,25 0,-25-25,0 25,25-1,-25-24,0 25,25-25,-25 0,0 0,0 0,0 0,0 0,0 0,0 0,0 0,0 0,0 0</inkml:trace>
  <inkml:trace contextRef="#ctx0" brushRef="#br0" timeOffset="894488.1617">19720 17363,'0'0,"0"0,0 0,0 0,0 0,0 0,0 0,0 0,25 0,-25 0,25 0,-25 0,24 0,-24-25,25 25,0 0,0-24,0 24,0-25,-1 25,26-25,-25 0,24 25,-24-25,0 1,0 24,0-25,-1 25,1-25,0 25,-25 0,25 0,-25 0,0 0,0 0,0 0,0 0,0 0,0 0,0 0,0 0,0 0,0 0,0 0,0 0,0 0,0 0,0 0,0 0</inkml:trace>
  <inkml:trace contextRef="#ctx0" brushRef="#br0" timeOffset="894848.1823">20365 16421,'0'-25,"0"25,0 0,0 0,0 0,0-25,0 25,0 0,0 0,0 25,0-25,25 0,0 25,-1 0,1-25,0 24,0 1,0 0,24 0,-24 0,25-1,-26 1,26 0,-25 0,0-25,24 25,-24-1,0-24,0 25,0-25,-1 25,-24-25,25 0,-25 25,25-25,-25 0,0 0</inkml:trace>
  <inkml:trace contextRef="#ctx0" brushRef="#br0" timeOffset="895124.1981">20787 16321,'0'0,"0"0,-25 0,25 0,0-24,-25 24,25 0,0 0,0 0,0 24,0-24,-25 0,25 0,0 25,0 0,0-25,-25 25,25 0,-24 24,24-24,0 0,-25 25,25-1,0-24,-25 25,25-1,-25-24,25 25,0-26,-25 1,25 25,0-25,0-25,0 24,0 1,0-25,0 25,0-25,0 0,0 0,0 0,0 0</inkml:trace>
  <inkml:trace contextRef="#ctx0" brushRef="#br0" timeOffset="895948.2453">22201 15379,'0'-25,"0"25,0 0,0 0,0 0,0-25,0 25,0 0,0 0,0 0,0 0,0 0,0 0,0 0,0 0,0 25,0-25,0 0,0 0,0 25,0 0,0-25,24 25,-24-1,0 1,25 0,-25 0,0 0,25-1,-25 1,0 0,25-25,-25 25,0-25,0 25,0-25,0 24,0-24,0 0,0 0,0 25,0-25,0 0,0 0</inkml:trace>
  <inkml:trace contextRef="#ctx0" brushRef="#br0" timeOffset="896228.2613">22101 15652,'0'0,"0"0,0 0,0 0,0 0,0 0,0 0,0 0,0 0,0 0,0 0,25 25,-25-25,25 24,-25-24,25 25,-25-25,25 25,-25 0,24-25,-24 25,25-25,-25 0,25 24,-25-24,25 0,-25 25,25-25,-25 0,24 0,-24 0,25 0,-25 0,25-25,-25 25,25-24,-25 24,25-25,-25 25,0-25,24 0,-24 0,0 1,25-1,-25 0,0 0,0 0,0 25,0-24,0-1,0 25,0 0</inkml:trace>
  <inkml:trace contextRef="#ctx0" brushRef="#br0" timeOffset="900775.5214">21556 16297,'0'-25,"0"25,0 0,0 0,0-25,24 25,-24-25,0 25,0 0,0-25,0 25,0-24,0 24,0 0,0-25,0 25,0-25,0 25,-24-25,24 25,0-25,-25 25,25 0,-25-24,25 24,-25 0,0 0,25 0,-24 0,-1 0,0 0,0 24,25-24,-25 25,1-25,24 25,-25 0,0-25,25 25,0-1,0 1,0 0,0-25,0 25,0 0,25-1,-25 1,25-25,-25 25,24-25,1 25,-25-25,25 0,0 25,0-25,-25 0,24 0,1 0,-25-25,25 25,0 0,-25-25,25 25,-25 0,24-25,-24 0,0 25,25-24,-25 24,0-25,0 0,0 25,0-25,0 25,0-25,0 25,0 0,0-24,0 24,0 0,0 0,0 0,0 0,0 0,0 24,0-24,25 25,-25-25,0 25,25 0,-25 0,25 24,-25-24,24 0,-24 25,25-1,0-24,-25 25,25-26,-25 26,25-25,-25 0,24-1,-24 1,0 0,25 0,-25 0,0-25,25 24,-25-24,0 0,0 25,0-25,0 0,0 0,0 0,0 0,0 0,0 0,0 0,0-25,0 25,0 0,-25 0</inkml:trace>
  <inkml:trace contextRef="#ctx0" brushRef="#br0" timeOffset="901103.5401">22349 16222,'-24'0,"24"0,0 0,0 0,0 0,-25 0,25 0,0 0,0 0,0 0,0 0,0 0,25 0,-25 0,0 0,24 0,-24 0,25 0,0 0,0 0,0-25,-1 25,1 0,0 0,0 0,0-24,-1 24,-24 0,25 0,-25 0</inkml:trace>
  <inkml:trace contextRef="#ctx0" brushRef="#br0" timeOffset="901296.5512">22374 16446,'0'0,"0"0,0 0,0 0,25 0,-25 0,0 0,25 0,-25 0,25-25,-25 25,24 0,1 0,-25 0,25-25,0 25,0 0,-1-25,26 25,-25-25,0 25,-1 0,1-25</inkml:trace>
  <inkml:trace contextRef="#ctx0" brushRef="#br0" timeOffset="903575.6815">23391 15751,'0'0,"0"0,0-25,0 25,-25-25,25 25,-24-24,24 24,-25-25,25 25,-25-25,0 25,25-25,-25 25,1 0,-1 0,0-25,25 25,-25 0,0 0,1 25,24-25,-25 0,0 25,0-25,25 25,-25-25,25 25,-25-1,25 1,0-25,0 25,0 0,0 0,0-1,0-24,25 25,0 0,-25-25,25 25,-25-25,25 25,0-25,-1 0,-24 0,25 0,0 0,-25 0,25 0,0 0,-25 0,24 0,1-25,-25 25,25-25,-25 25,25-25,-25 25,25-25,-25 25,0-24,0 24,0-25,0 0,0 25,0-25,0 25,0-25,0 25,-25-24,25 24,0-25,0 25,0 0,0 0,0 0,0 0,0 0,0 0,0 25,0-25,0 24,0 1,25 0,-25 0,24 0,-24 24,0-24,25 25,-25-26,25 26,-25-25,25 24,-25-24,0 0,25 0,-25 0,0-1,0 1,0 0,24 0,-24-25,0 25,0-25,0 0,0 24,0-24,0 0,0 0,25 0,-25 0</inkml:trace>
  <inkml:trace contextRef="#ctx0" brushRef="#br0" timeOffset="903968.704">23118 16619,'0'0,"-24"25,24-25,0 0,0 0,-25 25,25-25,0 0,0 0,0 0,25 0,-25 0,24-25,-24 25,25 0,0 0,-25-25,25 25,24-25,-24 25,0-24,25-1,-1 25,-24-25,25 0,-1 0,1 1,-25 24,24-25,1 0,-1 0,-24 25,25-25,-25 0,24 25,-24-24,0 24,0 0,-25-25,24 25,-24 0,0 0,0 0,0 0,0 0,0 0,0 0,0 0,0 0,0 0,0 0,0 0,0 0,0 0,0 0,0 0,0 0,0 0,0 0,-24 0</inkml:trace>
  <inkml:trace contextRef="#ctx0" brushRef="#br0" timeOffset="906721.8615">7839 11881,'0'0,"-25"0,25 0,0 0,0 0,0 0,0 0,0 0,0 0,0 0,0 0,0 0,0 0,0 0,0 25,0-25,25 0,-25 0,24 0,1 0,-25 0,25 0,25 0,-26-25,1 25,25 0,-1 0,1 0,0-24,-1 24,1 0,0-25,-1 25,1 0,-1-25,-24 25,25 0,-1-25,-24 25,0 0,0 0,0 0,-1 0,1-25,-25 25,25 0,-25 0,0 0,0 0,0 0,0 0,0 0,0 0,0 0,0 0,-25 0,25 0,0 0</inkml:trace>
  <inkml:trace contextRef="#ctx0" brushRef="#br0" timeOffset="907121.8844">8632 11584,'0'0,"0"0,0 0,0 0,0 0,0 0,0 0,0 0,0 0,0 0,0 0,0 0,0 0,0 0,0 0,0 0,25 0,-25 25,0-25,25 0,-25 0,25 0,0 0,-25 0,24 24,1-24,-25 0,25 0,0 25,-25-25,25 0,-1 25,-24-25,25 25,0 0,-25-25,0 24,25-24,-25 25,0 0,0 0,0-25,-25 25,25-1,-25 1,0 0,25 0,-24-25,-1 25,0-1,25 1,-25-25,0 25,25-25,-24 25,24-25,0 0,-25 0,25 25,0-25,0 0,0 0</inkml:trace>
  <inkml:trace contextRef="#ctx0" brushRef="#br0" timeOffset="907889.9283">9501 11559,'0'0,"0"0,0-25,0 25,0 0,0-25,0 25,-25 0,25-24,0 24,-25-25,25 25,-25-25,25 25,0 0,-25-25,25 25,-24 0,24 0,-25 0,25 0,-25 0,25 0,-25 0,25 25,-25-25,25 25,0-25,-25 25,25-25,0 24,0 1,0-25,0 25,0 0,0-25,25 25,-25-25,0 24,25-24,-25 0,25 25,0-25,-25 0,25 0,-1 0,-24 0,25 0,-25 0,25-25,0 25,-25 0,0 0,25-24,-25 24,24-25,-24 25,0 0,0-25,25 25,-25-25,0 25,0-25,0 25,0-24,0 24,0 0,0-25,0 25,0 0,0 0,0 0,0 0,0 0,0 0,0 0,0 0,0 25,0-25,0 24,0 1,0 0,25 0,-25 0,0-1,0 26,25-25,-25 0,0-1,0 1,25 25,-25-25,0-25,24 24,-24 1,0-25,0 25,25-25,-25 25,0-25,0 0,0 0,0 0,0 0,0 25,0-25,0 0</inkml:trace>
  <inkml:trace contextRef="#ctx0" brushRef="#br0" timeOffset="908361.9553">9377 12179,'0'0,"0"0,0 0,0 0,0 0,0 25,0-25,0 0,0 0,0 0,0 0,0 0,0 0,0 0,0 0,24 0,-24-25,25 25,-25 0,25 0,0 0,0 0,-1 0,1-25,0 25,0 0,24-25,-24 25,25 0,-25-24,24 24,-24 0,0-25,24 25,-24 0,0-25,0 25,0 0,-1 0,1 0,-25-25,25 25,-25 0,0 0,0 0,0 0,0 0,0 0,0 0,0 0,0 0,0 0,0 0,0 0,0 0,0 0,0 0,0 0</inkml:trace>
  <inkml:trace contextRef="#ctx0" brushRef="#br0" timeOffset="958527.8246">7566 12328,'0'0,"0"0,0 0,0 0,0 0,0 0,0 0,0 0,0 0,-25 0,25 0,0 0,0 25,-25-25,25 25,0-25,-25 24,25 1,-24 0,24 0,-25 0,25-1,-25 1,25 25,0-25,0 24,-25-24,25 0,0 24,25-24,-25 0,25 0,0 0,-25-1,24 1,1 0,0 0,0 0,24-25,-24 24,0-24,25 25,-26-25</inkml:trace>
  <inkml:trace contextRef="#ctx0" brushRef="#br0" timeOffset="959103.8576">8880 12254,'25'0,"-25"0,0 0,25 0,0 0,0 24,-25-24,49 0,-24 25,0-25,0 25,24-25,-24 25,0 0,0-1,-1 1,1 25,0-25,-25 24,0-24,0 25,0-1,-25 1,0-1</inkml:trace>
  <inkml:trace contextRef="#ctx0" brushRef="#br0" timeOffset="961459.9923">8905 12328,'0'-25,"-25"25,25 0,0 0,0 0,-24 0,24 0,0-25,-25 25,25 0,0 0,-25 0,25 0,0 0,-25 0,25-24,0 24,0 0,-25 0,25 0,0 0,-24 0,24 0,0 0,-25 0,25 0,0 0,-25 0,25 0,0 0,-25 24,25-24,-25 0,25 0,-24 0,24 0,0 0,-25 25,25-25,0 0,0 0,-25 0,25 0,0 0,0 0,0 0,-25 25,25-25,0 0,0 0,-25 0,25 25,0-25,0 0,-24 0,24 0,0 25,0-25,-25 0,25 0,0 0,0 24,0-24,0 0,-25 0,25 0,0 25,0-25,0 0,0 0,0 25,0-25,0 0,0 0,0 25,-25-25,25 0,0 25,0-25,0 0,0 24,0-24,0 25,0-25,0 0,0 25,0-25,0 25,-25-25,25 0,0 25,0-25,0 24,0-24,0 0,0 25,0-25,0 0,0 25,0-25,0 0,0 25,0-25,0 0,0 25,0-25,0 0,0 24,0-24,0 25,0-25,0 0,0 25,0-25,0 25,25-25,-25 0,0 25,0-25,0 0,0 24,0-24,0 0,0 25,0-25,25 0,-25 0,0 25,0-25,0 0,25 25,-25-25,0 0,0 0,0 25,0-25,25 0,-25 0,0 0,0 24,24-24,-24 0,0 0,25 0,-25 25,0-25,0 0,25 0,-25 0,25 0,-25 0,0 0,25 0,-25 0,24 0,-24 0,25 0,-25 0,0 0,25 0,-25 0,25 0,-25 0,25 0,-25 0,24 0,-24-25,25 25,-25 0,25 0,-25-24,25 24,-25 0,25 0,-25-25,24 25,-24 0,0-25,25 25,-25 0,25-25,-25 25,0-25,25 25,-25-24,25 24,-25 0,0-25,0 25,0-25,24 0,-24 25,0-25,0 25,0-24,0 24,25-25,-25 0,0 25,0-25,0 0,0 25,0-24,0-1,0 0,0 25,0-25,0 0,0 1,0-1,0 0,0 0,0 25,-25-25,25 1,0-1,-24 0,24 25,-25-25,25 0,-25 25,0-24,0 24,1 0,-1-25,0 25</inkml:trace>
  <inkml:trace contextRef="#ctx0" brushRef="#br0" timeOffset="963911.1325">8484 12948,'0'0,"24"0,-24 0,25 0,0 0,0 0,-25 0,25 0,-1 0,1 0,0 0,0 0,0 0,-25 0,24 0,1-25,-25 25,25 0,-25 0,0 0,25 0,-25 0,0 0,0 0,0 0,0 0,0 0,-25 0,25 0,0 0,0 0,-25 0,0 0,25 0,-24 0,-1 0,25 0,-25 0,0 0,0 0,1 0,24 0,-25 0,0 0,25 0,0 0,-25 0,25 0,0 0,0 0,0 0,0 0,0 0,25 0,-25 0,25 0,-25 0,25 0,-1 0,1 0,-25 0,25 0,0 0,0 0,-1 0,1 0,25-25,-25 25</inkml:trace>
  <inkml:trace contextRef="#ctx0" brushRef="#br0" timeOffset="971241.5518">9153 13221,'0'-25,"0"25,-25 0,25 0,0 0,0 0,0 0,0 0,0 0,0 0,0 0,0 0,0 0,0 0,25-25,-25 25,25 0,0 0,0 0,-1-25,1 25,0 0,0-24,0 24,0 0,24-25,-24 25,0 0,0-25,-25 25,24 0,1 0</inkml:trace>
  <inkml:trace contextRef="#ctx0" brushRef="#br0" timeOffset="971453.5639">9277 13271,'0'24,"0"-24,0 0,0 0,0 0,0 0,0 0,0 25,0-25,25 0,-25 0,25 0,-25 0,25 0,0 0,-25-25,24 25,1 0,0 0,0-24,0 24,-1-25,1 25,0-25</inkml:trace>
  <inkml:trace contextRef="#ctx0" brushRef="#br0" timeOffset="972834.6429">10071 12923,'0'0,"0"0,0 0,0-25,0 25,0 0,0 0,0-24,0 24,0 0,-25 0,25 0,0-25,0 25,-25 0,25 0,-24 0,24 0,0 0,-25 0,25 0,-25 0,25 25,0-25,-25 0,25 0,-25 24,25-24,0 0,0 25,0-25,0 0,0 25,0-25,0 25,0-25,0 0,0 25,25-25,-25 24,25-24,-25 0,25 25,0-25,-1 0,1 25,0-25,0 0,-25 25,25-25,-1 0,1 0,0 0,-25 25,25-25,-25 0,25 0,-25 24,24-24,-24 0,25 0,-25 25,0-25,0 0,25 0,-25 25,0-25,0 0,0 25,0-25,0 0,0 25,-25-25,25 0,0 25,-25-25,25 24,-24-24,24 0,-25 25,0-25,25 0,-25 25,0-25,25 0,-24 0,-1 0,25 0,-25 0,0 0,25 0,-25 0,1 0,24 0,0-25,-25 25,25 0,0 0,0-25,0 25,0 0,0 0,0-24,0 24,0 0,0-25,0 25,0 0,25-25,-25 25,0 0,0-25,24 25,-24 0,0-25,25 25,-25-25,25 25,-25-24,25 24,-25-25,25 25,-25-25,24 25,-24 0,0-25,25 25,-25-25,0 25,0 0,25-24,-25 24,0 0,0-25,0 25,0 0,0-25,0 25,0 0,0-25,0 25,0 0,0-25,0 25,0 0,-25-24,25 24,0-25,-25 25,25 0,-24-25,24 25,-25 0,25 0,-25 0,0 0,25 0,-25 0,1 0,-1 25,25-25,-25 0,0 25,25-25,-25 0</inkml:trace>
  <inkml:trace contextRef="#ctx0" brushRef="#br0" timeOffset="973849.701">10046 12229,'0'0,"25"0,-25-25,0 25,0 0,0 0,0 0,25 0,-25-25,0 25,0 0,0 0,0 0,0 0,0 0,0 0,0 0,0 25,0-25,0 0,0 25,0-25,-25 0,25 25,0-1,-25 1,25-25,0 25,-25 0,25-25,0 25,-24-1,24-24,0 25,0-25,0 25,0-25,0 25,0-25,0 0,0 0,0 25,0-25,0 0,24 0,-24 0,25 0,-25 0,25 0,-25 0,25 0,0 0,-25 0,24 0,1-25,0 25,-25 0,25 0,-25-25,25 25,-25 0,24 0,-24-25,0 25,25 0,-25 0,0-25,0 25,0 0,0 0,0-24,0 24,0 0,0 0,0 0,-25-25,25 25,0 0,0 0,-24 0,24 0,0 0,0-25,0 25,0 0,0 0,0 0,0 0,0 0,0 25,0-25,0 0,0 0,0 25,0-25,0 24,0-24,0 25,0 0,0 0,0 0,24-25,-24 24,0 1,0 0,25-25,-25 25,0 0,0-25,0 24,25-24,-25 0,0 25,0-25,0 0,0 25,0-25,0 0</inkml:trace>
  <inkml:trace contextRef="#ctx0" brushRef="#br0" timeOffset="974197.7209">10394 12303,'0'0,"0"0,0 0,0 0,0 0,0 0,0 0,0 0,0 0,0 0,0 0,0 0,0 0,0 0,0 25,0-25,0 25,0-25,0 25,24-1,-24 1,0-25,0 25,0 0,0 0,25-25,-25 24,0-24,0 25,0-25,0 25,0-25,0 0,0 25,0-25,25 0,-25 0,0 0</inkml:trace>
  <inkml:trace contextRef="#ctx0" brushRef="#br0" timeOffset="974593.7435">10567 12278,'0'0,"0"0,0 0,0 0,0 0,0 0,0 0,0 0,0 0,0 0,0 25,0-25,0 0,0 0,0 25,0-25,0 0,0 25,0-25,-25 25,25-25,-24 0,24 24,0-24,-25 25,25-25,-25 0,25 25,0-25,0 0,0 0,0 0,0 0,0 0,0 0,0 0,0 0,0 0,0 0,0-25,0 25,0 0,0 0,0 0,25 0,-25 0,0 0,25 0,-25 0,24 0,1 25,-25-25,25 0,0 25,-25-25,25 0,-1 25,-24-25,25 0,0 24,-25-24,25 0</inkml:trace>
  <inkml:trace contextRef="#ctx0" brushRef="#br0" timeOffset="974873.7595">10840 12328,'0'0,"0"0,0 0,0 0,0 0,0 0,0 0,25 0,-25 0,25 0,-25-25,24 25,-24 0,25 0,0 0,0 0,-25 0,25 0,-1 0,-24 0,25-25,-25 25,0 0,25 0</inkml:trace>
  <inkml:trace contextRef="#ctx0" brushRef="#br0" timeOffset="975171.7766">10939 12229,'0'0,"0"0,0 0,0 0,0 0,0 0,0 0,0 0,0 0,0 0,0 0,0 0,0 0,0 25,0-25,0 0,0 24,0-24,25 25,-25-25,0 25,0 0,0-25,0 25,25-25,-25 24,0 1,0-25,0 25,0-25,25 0,-25 25,0-25,0 25,0-25,0 0,0 0,0 24,0-24,24 0,-24 0</inkml:trace>
  <inkml:trace contextRef="#ctx0" brushRef="#br0" timeOffset="975617.8021">11237 12105,'0'0,"0"0,0 0,0 0,0 0,0 0,0 0,0 0,0 0,0 24,0-24,0 0,0 25,25-25,-25 25,0 0,24 0,-24 0,0-1,25 1,-25 0,25 0,-25 0,0 24</inkml:trace>
  <inkml:trace contextRef="#ctx0" brushRef="#br0" timeOffset="980709.0933">10815 12378,'0'0,"0"0,0 0,0 24,0-24,0 0,0 0,0 0,0 0,0 0,0-24,25 24,-25 0,25 0,0 0,-1 0,-24-25,25 25,0 0,0 0,0 0,-25-25,24 25,1 0,-25 0,25 0,-25 0,0 0,25-25,-25 25</inkml:trace>
  <inkml:trace contextRef="#ctx0" brushRef="#br0" timeOffset="980986.1091">10964 12154,'0'0,"0"-25,0 25,0 0,0-24,-25 24,25 0,0 0,0 0,0-25,0 25,0 0,0 0,0 0,0 0,0 25,0-25,0 0,0 0,0 24,0 1,0-25,0 25,25 0,-25 0,0 0,25-1,-25 1,25 0,-25 0,24 0,-24-1,25 1</inkml:trace>
  <inkml:trace contextRef="#ctx0" brushRef="#br0" timeOffset="992298.7562">8732 12973,'0'0,"24"0,1-25,-25 25,25 0,0 0,-25 0,25 0,-25 0,24 0,-24-25,0 25,0 0,0 0,0 0,0 0,0 0,0 0,0 25,-24-25,24 0,-25 0,25 0,-25 25,25-25,-25 0,25 0,-25 25,1-25,24 0,0 0,-25 0,25 0,0 0,0 0,0 0,0 0,0 0,0 0,0 0,25 0,-25-25,24 25,1 0,0 0,0 0</inkml:trace>
  <inkml:trace contextRef="#ctx0" brushRef="#br0" timeOffset="997330.044">10741 13072,'0'0,"0"0,0 0,0 0,0 0,0 0,0 0,0 0,0 0,25 0,-25 0,24 0,-24 0,25 0,0 0,0 0,-25-25,25 25,-1 0,1 0,0 0,0 0,0 0</inkml:trace>
  <inkml:trace contextRef="#ctx0" brushRef="#br0" timeOffset="997525.0551">10865 13196,'-25'0,"25"0,-25 25,25-25,0 0,0 0,-25 0,25 0,0 0,0 0,0 0,0 0,0 0,25 0,-25 0,25 0,0 0,0 0,-1 0,1 0,0 0,0 0,24-25,-24 25,0 0</inkml:trace>
  <inkml:trace contextRef="#ctx0" brushRef="#br0" timeOffset="1.00372E6">11286 12849,'0'0,"0"0,0 0,0 0,0 0,0 0,0 0,0 0,0 0,0 0,0 0,0 0,0 0,0 0,0 0,0 0,0 0,0 0,0 0,0 0,0 0,0 0,0 25,25-25,-25 0,0 0,25 0,-25 24,25-24,0 0,0 25,-1-25,-24 0,50 25,-25-25,0 25,-1-25,1 25,-25-25,25 0,0 24,0-24,-25 25,24-25,-24 25,0-25,0 25,0-25,0 25,0-25,0 24,0-24,0 0,0 25,0-25,-24 25,24-25,0 0,-25 0,25 25,-25-25,25 0,-25 0,0 0,25 0,-24 0,24-25,-25 25,25 0,-25 0,25-25,-25 25,25 0,0-25,0 25,0 0,0-24,0 24,0 0,0-25,0 25,0-25,0 25,25-25,-25 25,25-25,-25 25,25-24,-1-1,-24 25,25-25,-25 25,25-25,-25 25,25-25,-25 1,25 24,-25-25,0 25,0-25,0 25,0-25,0 25,0-25,0 25,0 0,0-24,-25 24,25 0,-25 0,25 0,-25 0,0 0,25 0,-24 0,-1 0,0 0,0 24,25-24,-25 0,1 25,24-25,-25 0,25 25</inkml:trace>
  <inkml:trace contextRef="#ctx0" brushRef="#br0" timeOffset="1.00424E6">11609 12402,'0'0,"0"0,0 0,0 0,0 0,0 0,0 0,0 0,0 0,0 0,0 0,0 0,0 0,0 0,0 0,0 0,0 0,0 25,0-25,0 0,0 0,0 25,25-25,-25 0,0 0,25 0,-25 0,0 0,24 25,-24-25,25 0,-25 0,0 0,25 0,-25-25,0 25,0 0,0 0,25 0,-25-25,0 25,0 0,0 0,0-25,0 25,0 0,0 0,0 0,0-24,0 24,0 0,0 0,0 0,0 0,0 0,0 0,0 24,0-24,0 0,0 25,0-25,25 25,-25-25,24 25,-24 0,0-25,25 24,-25 1,0 0,25-25,-25 25,0-25,0 25,25-25,-25 24,0-24,0 0,25 0,-25 25</inkml:trace>
  <inkml:trace contextRef="#ctx0" brushRef="#br0" timeOffset="1.00452E6">11981 12278,'0'0,"0"0,0 0,0 0,0 0,0 0,0 0,0 25,0-25,0 0,0 25,0-25,0 25,25-25,-25 25,0-1,0-24,25 25,-25 0,0-25,0 25,0-25,0 25,0-25,0 24,0-24,0 0</inkml:trace>
  <inkml:trace contextRef="#ctx0" brushRef="#br0" timeOffset="1.00487E6">12105 12303,'0'0,"25"0,-25 0,0 0,0 0,0 0,0 0,25 0,-25 0,0 0,0 0,0 0,0 0,0 25,0-25,0 0,0 25,-25-25,25 0,0 25,-25-25,25 0,0 24,-25-24,25 0,0 0,-25 25,25-25,0 0,0 0,0 0,0 0,0 0,0 0,0 0,0 0,0 0,0 0,0 0,0 0,0 0,0 0,25 0,-25 0,25 0,-25 0,25 0,-25 25,25-25,-25 0,24 0,-24 25,25-25,0 0,-25 25</inkml:trace>
  <inkml:trace contextRef="#ctx0" brushRef="#br0" timeOffset="1.00529E6">12229 12849,'0'-25,"0"25,0 0,0 0,0 0,0 0,0 0,0 0,0 25,0-25,25 0,-25 0,0 0,25 25,-25-25,24 24,1-24,-25 25,25-25,-25 0,25 25,-25-25,25 25,-25-25,24 0,-24 25,0-25,25 0,-25 0</inkml:trace>
  <inkml:trace contextRef="#ctx0" brushRef="#br0" timeOffset="1.00555E6">12378 12750,'0'0,"0"0,0 0,0 0,0 24,0-24,0 0,-25 0,25 25,0-25,0 25,0 0,-25 0,25-25,-25 24,25 1,0 0,-24 0,24 0,-25-25,25 24,-25 1,25 0,-25-25,25 25,0-25,0 25,0-25,-25 24,25-24,0 0,0 0,0 0</inkml:trace>
  <inkml:trace contextRef="#ctx0" brushRef="#br0" timeOffset="1.00614E6">12552 12750,'0'-25,"0"25,-25 0,25 0,0 0,0 0,0 25,0-25,0 0,0 0,0 24,0-24,0 25,0-25,25 25,-1 0,-24-25,25 25,0-25,0 24,0 1,-1-25,1 25,-25-25,25 25,0-25,0 25,-1-25,-24 24,25-24,-25 25,25-25,-25 0,0 25,0-25,0 0,0 25,0-25,0 0,0 25,-25-25,25 0,-25 0,1 24,-1-24,0 0,0 0,0 0,1 0,-1 0,0-24,0 24,0 0,25-25,-24 25,24 0,-25-25,25 25,0 0,0-25,0 25,25 0,-25-25,24 25,-24 0,25-24,0 24,-25-25,25 25,0-25,-1 25,1-25,-25 25,25-25,0 25,0-24,-25 24,24-25,-24 25,25-25,-25 25,25-25,-25 25,0-25,0 25,0-24,0 24,-25-25,25 25,0-25,-25 25,25 0,-24-25,-1 25,25 0,-25 0,0 0,0 25,1-25,-1 0,0 25,25-25,-25 0,0 0,25 25,-24-25</inkml:trace>
  <inkml:trace contextRef="#ctx0" brushRef="#br0" timeOffset="1.0064E6">12874 12303,'0'0,"0"0,0 0,0 0,25-25,-25 25,0 0,0 0,0 25,25-25,-25 0,0 25,24 0,-24-25,25 25,-25-1,25 1,-25 25,0-25,25-1,-25 1</inkml:trace>
  <inkml:trace contextRef="#ctx0" brushRef="#br0" timeOffset="1.00797E6">13320 13022,'0'0,"0"0,0 0,0 0,0 0,0 0,0 0,0 0,0 0,0 0,25 0,-25-24,25 24,0 0,0 0,-1 0,1 0,0 0,0 0,0 0,0 0</inkml:trace>
  <inkml:trace contextRef="#ctx0" brushRef="#br0" timeOffset="1.00815E6">13345 13246,'0'0,"0"0,0 0,0 0,25 0,-25 0,25 0,-25 0,25 0,-1-25,1 25,0 0,0 0,0 0,24 0,-24 0,0-25,0 25</inkml:trace>
  <inkml:trace contextRef="#ctx0" brushRef="#br0" timeOffset="1.01521E6">11535 13568,'24'0,"-24"0,25 0,-25 0,25 0</inkml:trace>
  <inkml:trace contextRef="#ctx0" brushRef="#br0" timeOffset="1.01799E6">11535 13519,'24'0,"1"-25,0 25,0 0,0-25,-1 25,-24 0,25 0,0-25,0 25</inkml:trace>
  <inkml:trace contextRef="#ctx0" brushRef="#br0" timeOffset="1.01975E6">13965 12700,'0'-25,"0"25,0 0,0-25,0 25,0 0,0 0,0 0,0 0,0 0,0 0,0 0,0 0,0 0,-24 0,24 0,0 25,-25-25,25 25,-25 0,25 0,0-1,-25 1,25 25,-25-25,25-1,0 26,-24-25,24 0,0 24,0-24,0 0,0 0,0-1,0 1,0 0,0-25,24 25,-24-25,0 25,25-25,0 0,-25 0,25 25,-25-25,25 0,-1-25,-24 25,25 0,0 0,-25-25,25 25,0-25,-25 25,0-25,24 25,-24-25,0 1,0 24,0-25,0 0,0 25,-24-25,-1 0,25 25,-25-24,25 24,-25 0,0 0,1-25,24 25,-25 0,0 25,0-25,25 0,-25 0,1 24,24-24,-25 25,25-25,-25 0</inkml:trace>
  <inkml:trace contextRef="#ctx0" brushRef="#br0" timeOffset="1.02012E6">14213 12700,'0'0,"0"0,0-25,0 25,0 0,0 0,0 0,0 0,0 0,0 0,0 0,0 0,0 25,25-25,-25 25,25 0,-25-1,25-24,0 25,-1 0,1 0,-25-25,25 25,0-1,0-24,-25 25,24 0,1-25,-25 0,25 25,-25-25,25 0,-25 25,0-25,25 0,-25 0,0 0,0 0</inkml:trace>
  <inkml:trace contextRef="#ctx0" brushRef="#br0" timeOffset="1.02037E6">14437 12650,'0'0,"0"0,0 0,0 0,0 0,0 0,0 0,0 0,0 0,0 0,-25 0,25 25,0-25,0 25,-25 0,25 0,0-1,0 1,0 0,-25 0,25 0,0-1,0 1,-25 0,25-25,0 25,0 0,0-25,0 24,0-24,0 25,0-25,0 0,0 25,0-25,0 0,0 0</inkml:trace>
  <inkml:trace contextRef="#ctx0" brushRef="#br0" timeOffset="1.02088E6">14511 12601,'0'-25,"0"25,0 0,0 0,0 0,0 0,0 0,0 0,0 0,0 0,25 25,-25-25,25 0,-25 25,25-1,-25-24,24 25,1 0,0-25,0 25,0 0,-1-1,1-24,-25 25,25-25,0 25,0-25,-25 25,24-25,-24 0,0 25,0-25,0 0,0 24,0-24,0 0,-24 0,24 25,-25-25,0 0,0 0,0 0,1 0,-1 0,0 0,0 0,0 0,25 0,-24 0,24 0,-25-25,25 25,0 0,0-24,0 24,0 0,0-25,0 25,0-25,0 25,0-25,25 25,-25-25,24 25,-24-24,0-1,25 25,-25-25,25 25,-25-25,25 0,-25 25,0-24,25 24,-25-25,0 0,0 25,0-25,0 25,0 0,0-25,-25 25,25 0,-25 0,25 0,-25 0,25 0,-25 0,1 0,24 0,-25 25,0-25,0 25,25-25,-25 25,25-25</inkml:trace>
  <inkml:trace contextRef="#ctx0" brushRef="#br0" timeOffset="1.02111E6">14858 12452,'25'-25,"-25"25,25 0,-25 0,25 0,0 0,-25 0,24-25,1 25,0 0,0 0,0 0,-1 0,-24 0,25 0,0 0,-25 0</inkml:trace>
  <inkml:trace contextRef="#ctx0" brushRef="#br0" timeOffset="1.02128E6">14958 12551,'0'25,"0"-25,24 0,-24 0,25 0,-25 0,25 0,-25-25,25 25,0 0,-1 0,1 0,0-25</inkml:trace>
  <inkml:trace contextRef="#ctx0" brushRef="#br0" timeOffset="1.02176E6">15255 12204,'0'0,"0"0,-25 0,25 0,0 0,0 0,0 0,0 0,0 0,0 0,25 25,-25-25,0 0,25 25,-25-1,25-24,0 25,-1 0,1-25,0 25,0 0,0-25,-1 24,-24 1,25-25,0 25,0-25,-25 25,25-25,-25 0,0 25,0-25,0 24,0-24,0 0,0 25,-25-25,0 0,0 25,0-25,1 0,-1 0,0 0,0 0,0 0,1 0,-1 0,0-25,25 25,-25-25,25 25,0 0,0-24,0-1,0 25,0-25,25 25,-25-25,25 25,-25-25,25 1,-1 24,1-25,0 25,0-25,0 25,-25-25,24 0,1 25,-25-24,25 24,-25-25,25 25,-25-25,0 25,0 0,0-25,-25 25,25 0,-25 0,0 0,1 0,-1 0,0 0,0 25,-24-25,24 25,0-25,-25 25,26-25,-1 24,0-24</inkml:trace>
  <inkml:trace contextRef="#ctx0" brushRef="#br0" timeOffset="1.02225E6">15578 11906,'0'0,"-25"0,0-25,0 25,25 0,-25 0,1 0,-1 25,0-25,0 0,0 25,1 0,-1 0,0-25,0 24,0 26,1-25,-1 0,0 24,25-24,-25 25,0-25,25 24,-24 1,24-25,0 24,0 1,0-25,0 24,0-24,0 0,0 24,0-24,24 0,-24 0,25-25,0 25,-25-1,25-24,0 25,-1-25,1 0,0 25,0-25,24 0,-24 0,0-25,0 25,24 0,-24-25,0 1,25 24,-26-25,1 0,25 0,-25 0,0 1,-1-26,1 25,0-24,0 24,-25-25,25 25,-25-24,0-1,0 1,0-1,-25 25,25-25,-25 1,0 24,0-25,1 26,-26-1,25 25,-25-25,26 25,-26 0,0 0,1 0,-1 25,1-25,-1 25,0-1</inkml:trace>
  <inkml:trace contextRef="#ctx0" brushRef="#br0" timeOffset="1.02708E6">2977 14213,'-25'0,"0"0,0 0,1 0,-1 0,0 0,25 0,-25 0,25 0,0 0,0 0,0 0,25 0,-25 0,25 25,-25-25,25 0,24 0,-24 0,0 0,25 0,-1 0,1 0,-1 0,1 0,0-25,-1 25,1 0,-1-25,1 25,0-25,-26 25,26 0,-25-24,0 24,-1-25,1 25,0 0,-25-25,25 25,-25 0,0 0,0-25,0 25,-25 0,25 0,-25-25,25 25,-25 0,1 0,-1-24,0 24,0 0,0-25,25 25,-24 0,-1 0,0-25,0 25,25 0,-25 0,25 0,-24 0,24 0,0 0,0 0,0 0,0 0,0 0,24 0,-24 0,0 0,25 25,0-25,-25 0,25 0,0 25,-1-25,1 0,0 0,0 24,-25-24,25 25,-1-25,1 25,-25-25,25 25,-25-25,0 25,0-1,0 1,0 0,0 0,-25 0,0 24,1-24,-1 25,0-25,0 24</inkml:trace>
  <inkml:trace contextRef="#ctx0" brushRef="#br0" timeOffset="1.06328E6">11634 13271,'0'0,"0"0,0 0,0 0,0 0,0 0,0 0,0 24,0-24</inkml:trace>
  <inkml:trace contextRef="#ctx0" brushRef="#br0" timeOffset="1.06436E6">12477 13072,'0'0,"0"0,0 0,0 0,0 0,0 0,0 0,0 25,0-25,0 0</inkml:trace>
  <inkml:trace contextRef="#ctx0" brushRef="#br0" timeOffset="1.06959E6">13717 13146,'0'0,"0"0,0 0,0 0,0 0,0 0,0 0,0 0,0 0,0 0,0 0,0 0,0 0,0 0,0 0,0 0,0 0,0 0,0 0,0 0,0 0,0 0,0 0,0 0,0 0,0 0,0 0,0 0,0 0,0 0,0 0,0 0,0 0,0 0,0 0,0 0,0 0,0 0,0 0,0 0,0 0,0 0,0 0,0 0,0 0,0 0,0 0,0 0,0 0,0 0,0 0,0 0,0 0,0 0,0 0</inkml:trace>
  <inkml:trace contextRef="#ctx0" brushRef="#br0" timeOffset="1.07093E6">12452 13171,'0'0,"0"0,0 0,0 0,0 0,0 0,0 0,0 0,0 0,0 0,0 0</inkml:trace>
  <inkml:trace contextRef="#ctx0" brushRef="#br0" timeOffset="1.07138E6">12998 12650,'0'0,"0"0,0 0,0 0,0 0,0 0,0 0,0 0,0 0,0 0,0 0,0 0,0 0,0 0,0 0,0 0,0 0,0 0,0 0,0 0,0 0,0 0,0 0,0 0,0 0,0 0,0 0,0 0,0 0,0 0,0 0,0 0,0 0,0 0,0 0,0 0,0 0,0 0,0 0,0 0,0 0</inkml:trace>
  <inkml:trace contextRef="#ctx0" brushRef="#br0" timeOffset="1.0731E6">2307 645,'0'0,"0"-25,25 25,-25 0,25-25,-25 1,25 24,-1-25,1 25,0-25,0 25,0-25,-1 25,26 0,-25-25,0 25,-1 0,1 0,0 0,0 0,-25 0,25 0,-1 25,1-25,-25 0,25 25,-25-25,25 25,-25 0,25-1,-25 1,0 0,24 0,-24 0,0 24,0-24,0 25,0-26,0 26,0 0,0-26,0 26,25-25,-25 24,25-24,-25 25,25-25,0-1,0 1,-1 0,1 0,0 0,0-1,24 1,-24 0,0-25,25 25,-1-25,-24 25,25-25,-26 0,26 24,-25-24,24 0,-24 0,0 0,0 0,0 0,-25 0,24 0,-24 0,0 0,0 0,0 0,0 0,0 25,0-25,-24 0,24 0,0 25,-25 0,0-25,25 25,-25-1,0 1,1 0,24 0,-25 25,0-26,25 1,0 25,0-25,0 24,0-24,0 25,0-1,25 1,-25-1,25 1,-1 0,26-1,-25 1,0 24,24-24,-24-1,25 1,-1 0,1-1,-1 1,-24 0,25-1,0 1,-1-1,1 1,-25 24,24-24,-24 0,0-1,0 1,-1-1,1 1,0 0,-25-1,25 1,-25-25,0-1,0 26,0-25,0 0,-25-1,0 1,25 0,-25 0,1 0,-1-25,0 25</inkml:trace>
  <inkml:trace contextRef="#ctx0" brushRef="#br0" timeOffset="1.07409E6">1613 2158,'0'0,"0"0,0 0,0 0,0 0,0 0</inkml:trace>
  <inkml:trace contextRef="#ctx0" brushRef="#br0" timeOffset="1.08153E6">12279 12427,'0'0,"0"0,0 0,0 0,0 0,0 0,0 0,0 0,0 0,0 0,0 0,0 0,0 0,0 0,0 0,0 0,0 0,0 0,0 0,0 0,0 0,0 0,0 0,0 0,0 0,0 0,0 0,0 25,0-25,0 0,0 0,0 0,0 0,0 0,0 0,0 0,0 0,0 0,0 0,0 0,0 0,0 0,0 0,0 0,0 0,0 0,0 0,0 0,0 0,0 0,0 0,0 0</inkml:trace>
  <inkml:trace contextRef="#ctx0" brushRef="#br0" timeOffset="1.09531E6">11659 12303,'0'0,"0"0,0 0,0 0,0 0,0 0,0 0,0 0,0-25,0 25,0 0,0 0,0 0,0 0,0 0,0 0,0 0,0 0,0 0,0 0,0 0,0 0,0 0,0 0,0 0,0 0,0 0,0 0,0 0,-25 0,25 25,0-25,0 0,0 0,0 25,0-25,0 25,0-25,-25 25,25-25,0 24,0-24,0 25,0-25,0 25,0-25,0 25,0-25,0 0,0 25,0-25,0 0,0 0,0 24,0-24,0 0,0 0,0 0,0 0,0 0,0 0,25 0,-25 0,0 0,25 0,-25 0,24 0,-24 0,0 0,25-24,-25 24,25 0,-25 0,25 0,-25 0,25-25,-25 25,0 0,24 0,-24 0,0 0,0-25,0 25,0 0,0 0,0 0,0 0,0 0,0 0,0-25,0 25,0 0,0 0,0-25,0 25,0 0,-24 0,24 0,0-24,0 24,0 0,0 0,0 0,0 0,0 0,0 0,0 0,-25 0,25 0,0 0,0 24,0-24,0 0,0 25,0 0,0-25,0 25,0 0,25-1,-25 1,0-25,24 25,-24 0,0 0,0-1,25 1</inkml:trace>
  <inkml:trace contextRef="#ctx0" brushRef="#br0" timeOffset="1.0989E6">13866 13643,'0'0,"0"0,0 0,25 0,-25 0,0-25,25 25,-25 0,25 0,-1 0,-24 0,25 0,0-25,0 25,-25 0,25 0,-1 0,1 0,-25-25,25 25,-25 0,25 0,-25 0,0 0,0 0,0 0,0 0,0-25,0 25,-25 0,25 0,0 0,-25 0,0 0,1 0,24 0,-25 0,0 25,0-25,0 0,1 0,24 0,-25 0,25 0,-25 0,25 0,-25 0,25 0,0 0,0 0,0 0,0 0,0 0,0 0,0 0,25 0,-25 0,0 0,25 0,-25 0,25-25,-1 25,-24 0,25 0,0 0,0 0,0 0,-1-24,1 24,0 0,0 0,0 0,-25 0</inkml:trace>
  <inkml:trace contextRef="#ctx0" brushRef="#br0" timeOffset="1.10013E6">12651 13271,'0'0,"0"0,0 0,0 0,0 0,0 24,0-24,0 0,25 0,-25 0,24 0,-24 0,0 0,25 0,0 0,-25 0,25 0,0 0,-1 0,-24 0,25 0,0 0,0 0</inkml:trace>
  <inkml:trace contextRef="#ctx0" brushRef="#br0" timeOffset="1.10297E6">14660 13171,'0'25,"0"-25,0 0,0 0,0 0,0 0,0 0,25 0,-25 0,25-25,-25 25,24 0,1 0,-25 0,25 0,0 0,0 0,-1-25,1 25</inkml:trace>
  <inkml:trace contextRef="#ctx0" brushRef="#br0" timeOffset="1.10369E6">14114 13519,'0'0,"0"0,0 0,0 0,0 0,0 0,0 0,0 0,0 0,0 24,0-24,0 0,0 0,0 0,25 0</inkml:trace>
  <inkml:trace contextRef="#ctx0" brushRef="#br0" timeOffset="1.10403E6">14908 13122,'0'0,"0"0,0 0,0 0,0 0,0 0,0 0,0 0,0 0,0 0,0 0,0 0,0 0,0 0,0 0,0 0,0 0,0 0,0 0,0 0,0 0,0 0,0 0,0 24,0-24,0 0,0 0</inkml:trace>
  <inkml:trace contextRef="#ctx0" brushRef="#br0" timeOffset="1.10564E6">15404 12898,'0'0,"0"0,0 0,0 0,0 0,0 0,0 0,0 0,0 0,25 0,-25 0,0 0,25-24,-1 24,-24 0,25 0,0 0,0-25,24 25,-24 0,25-25,-25 25,24-25</inkml:trace>
  <inkml:trace contextRef="#ctx0" brushRef="#br0" timeOffset="1.11565E6">7417 14536,'0'0,"0"0,0 0,0 0,0 0,0 0,0 0,0 0,0 0,0 0,0 0,0 0,0 0,0 0,0 0,0 0,0 0,0 0,0 0,0 0,0 0,0 0,0 0,0 0,0 0,0 0,0 0,0 0,0 0,0 0,0 0,0 0,0 0,0 0,0 0,0 0,0 0,0 0,0 0,0 0,0 0,0 0,0 0,0 0,0 0,0 0,0 0,0 0,0 0,0 0,0 0,0 0,0 0,0 0,0 0,0 0,0 0,0 0,0 0,0 0,0 0,0 0,0 0,0 0,0 0,0 0,0 0,0 0,0 0,0 0,0 0,0 0,0 0,0 0,0-25,0 25,0 0,0 0,0 0,0 0,0 0,0 0,0 0,0 0,0 0,0 0,0 0,0 0,0 0,0-25,0 25</inkml:trace>
  <inkml:trace contextRef="#ctx0" brushRef="#br0" timeOffset="1.11643E6">7367 14436,'0'0,"0"0,0 0,0 0,0 0,0 0,0 0,0 0,0 0,0 0,0 0,0 0,0 0,0 0,0 0,0 0,0 0,0 0,0 0,0 0,0 0,0 0,0 0,0 0,0 0,0 0,-24 0,24 0,0 0,0 0,0 0,0 0,0 0,0-24,0 24,0 0,0 0,0 0,0 0,0 0,-25 0,25 0,0 0,0 0,0 0,0 0,0 0,0 0,0 0,0 0,0 0,0 0,0 0,25 0,-25 0,0 0,0 0,24 0,-24 0,25 0,0 0,0 0,0 0,-1 0,1 0,0 0,0 0,0 0,-1 0,1-25,0 25,0 0,0 0,-1 0,1 0,0 0,-25-25,25 25,-25 0,25 0,-25 0,0 0,0 0,0 0,0 0,0 0,0 0,0 0,0 0</inkml:trace>
  <inkml:trace contextRef="#ctx0" brushRef="#br0" timeOffset="1.11678E6">7665 14213,'0'0,"0"25,0-25,0 0,0 0,25 0,-25 0,0 25,0-25,25 0,-25 0,0 24,24-24,-24 0,0 0,25 0,-25 25,25-25,-25 0,25 0,-25 0,0 25,25-25,-25 0,0 0,24 0,-24 0,0 25,0-25,0 0,0 25,0-25,0 0,0 25,-24-1,24-24,0 25,-25 0,25-25,-25 25,0 0,25-1</inkml:trace>
  <inkml:trace contextRef="#ctx0" brushRef="#br0" timeOffset="1.21976E6">2406 15801,'-24'0,"-1"0,25-25,-25 25,25 0,0 0,-25-25,25 25,0 0,0-25,0 25,25 0,-25-25,0 25,25-24,0 24,-25-25,24 25,1 0,0-25,-25 25,25 0,0 0,-25 25,24-25,-24 0,25 25,-25-25,0 24,0 1,0-25,0 25,0 0,0 0,0-25,0 24,0 1,0-25,-25 25,25-25,0 0,0 0,0 0,0 0,0 0,0 0,0 0,25 0,-25 0,0-25,0 25,25 0,-25 0,25 0,-25 0,25 0,-25 0,24 0,-24 0,25 0,-25 0,25 0,-25 25,25-25,-25 0,0 25,25-25,-25 25,0-25,0 24,0-24,0 25,0-25,-25 25,25-25,0 0,-25 25,25-25,-25 25,25-25,-25 0,1 0,-1 24,25-24,-25 0,0 0,0 0,1 0,-1 0</inkml:trace>
  <inkml:trace contextRef="#ctx0" brushRef="#br0" timeOffset="1.22008E6">2059 15379,'0'0,"0"0,0 0,0 0,25 0,-25 0</inkml:trace>
  <inkml:trace contextRef="#ctx0" brushRef="#br0" timeOffset="1.22047E6">3051 15900,'0'-25,"0"25,0 0,0 0,0 0,-24-25,24 25,0 0,0 0,0 0,0 25,0-25,0 0,0 25,0-25,0 25,0-25,0 24,0 1,24 0,-24 0,0 0,0-1,0-24,0 25,0 0,0-25,25 25</inkml:trace>
  <inkml:trace contextRef="#ctx0" brushRef="#br0" timeOffset="1.22067E6">3126 15478,'0'0,"25"0,-25 0,0 0,0 25,0-25,0 0,24 25,-24-25,25 25,-25-1,25 1,0 0,-25 0,25 0,-25-1</inkml:trace>
  <inkml:trace contextRef="#ctx0" brushRef="#br0" timeOffset="1.22245E6">3175 15577,'0'0,"-24"0,24-24,0 24,0 0,-25-25,25 25,0 0,0 0,0 0,-25 0,25-25,0 25,0 0,0 0,0 0,0 0,0 0,0 0,0 0,0 0,0 25,0-25,0 0,0 25,0-25,25 24,-25 1,25-25,-1 50,-24-25,25-1,0 1,-25 0,25 25,0-26,-25 1,24 0,1 0,-25 0,0-25,25 24,-25 1,25-25,-25 0,0 25,0-25,25 0,-25 0,0 0,0 0,0 0,0 0,0 0,0 0,0-25,0 25,0-25,-25 25,25-24,0-1,-25 0,25 0,-25-24,0 24,1-25,-1 25,0-24,0 24,0 0,1-24,-1 24,25 0,-25 25,0-25,25 25,0 0,-25 0,25 0,0 0,0 0,25 25,-25-25,25 25,0 0,-25-1,25 1,-1 25,1-25,0-1,0 26,0-25,-1 0,-24-1,25 1,0 0,-25 0,25 0,-25-1,0-24,25 25</inkml:trace>
  <inkml:trace contextRef="#ctx0" brushRef="#br0" timeOffset="1.22335E6">2530 16272,'25'0,"-25"0,25-25,0 25,0 0</inkml:trace>
  <inkml:trace contextRef="#ctx0" brushRef="#br0" timeOffset="1.23151E6">8905 14015,'0'-25,"25"25,-25-25,0 25,0-25,0 0,0 25,0-24,0-1,-25 25,25-25,0 0,-25 0,25 25,-24-24,24 24,-25-25,25 25,-25 0,25-25,-25 25,25 0,-25 0,25 25,-24-25,24 0,-25 25,25-25,-25 24,25 1,-25 0,25-25,0 25,0 0,0-25,0 24,0 1,0-25,25 25,-25-25,0 25,25-25,-25 0,25 25,-25-25,24 0,-24 0,25 0,-25 0,25 0,-25 0,25-25,-25 25,25-25,-1 25,-24-25,25 25,-25-25,25 25,-25-24,0 24,0-25,25 25,-25 0,0-25,0 25,0 0,0-25,0 25,0 0,0 0,0 0,0 0,0 0,0 0,0 0,0 25,0-25,0 25,0 0,0-1,0 1,25 25,-25-25,0 24,0 1,0-25,0 24,0 1,0-1,0-24,0 25,0-25,24 0,-24-1,0 1,0-25,0 25,0-25,0 25,0-25,25 0,-25 0,0 0,0 0,0 0</inkml:trace>
  <inkml:trace contextRef="#ctx0" brushRef="#br0" timeOffset="1.24386E6">15007 3621,'0'0,"0"0,0-24,0 24,0-25,0 25,-25-25,25 0,-24 25,24-25,-25 25,25 0,-25-24,25 24,0 0,-25 0,25 0,-25 24,25-24,-24 0,24 25,0-25,-25 25,25 0,0 0,0-25,0 24,0 1,0 0,0-25,0 25,0-25,25 25,-25-25,0 0,24 25,-24-25,25 0,-25 0,25 0,-25 0,25 0,0-25,-25 25,24 0,-24-25,25 25,-25-25,25 0,-25 25,0-25,25 1,-25 24,0-25,0 25,0 0,0-25,0 25,0 0,0 0,0 25,0-25,0 0,0 25,0-1,25 1,-25 0,0 0,0 0,0 0,24-1,-24-24,0 25,0 0,0 0,25 0,-25-25,0 24,0-24,0 0,0 0</inkml:trace>
  <inkml:trace contextRef="#ctx0" brushRef="#br0" timeOffset="1.24401E6">15206 3200,'0'0,"0"0,0 0,0 0,0 0,0 0,0 0,0 25,0-25,0 24,0 1</inkml:trace>
  <inkml:trace contextRef="#ctx0" brushRef="#br0" timeOffset="1.2606E6">6499 15180,'0'-24,"0"-1,25 0,-25 0,0 0,0 1,25-1,-25 0,0 25,0-25,0 25,0-25,25 25,-25 0,0-24,0 24,0 0,0 0,0 24,0-24,0 25,-25 0,25 0,-25 24,25 1,-25 0,0-1,1 26,-26 24,25-25,-24 1,24 24,-25 0,1-24,24-1,-25 0,25-24,0 0</inkml:trace>
  <inkml:trace contextRef="#ctx0" brushRef="#br0" timeOffset="1.2614E6">9302 14957,'0'-25,"0"1,0 24,0-25,-25 25,25-25,0 25,0 0,0 0,0 0,0 0,-25 25,25 0,0-25,-24 49,24-24,-25 25,0-1,25 1,-25 24,0 1,1-1,-1 1,0-1,-25 25,26-24,-1-1,0 0,0 1,0-1</inkml:trace>
  <inkml:trace contextRef="#ctx0" brushRef="#br0" timeOffset="1.26218E6">11634 14833,'0'0,"0"0,0-25,0 25,0 0,0 0,0 25,0-25,0 0,0 25,-25 0,25 0,-25-1,0 26,1 0,-1-1,0 26,0-1,-24 0,24 26,-25-1,25 0,-24 0,24 25,-25-24,1-1</inkml:trace>
  <inkml:trace contextRef="#ctx0" brushRef="#br0" timeOffset="1.26676E6">4738 16669,'0'0,"0"0,0 0,0 0,0 0,0 0,0 0,0 0,0 0,0 0,0-25,0 25,0 0,0 0,0 0,0 0,0-25,0 25,0 0,25 0,-25-25,0 25,25 0,-25-24,24 24,-24-25,25 25,-25 0,25-25,0 25,-25-25,25 25,-1 0,1 0,-25 0,25 0,0 0,-25 0,25 0,0 25,-25-25,24 25,-24-25,25 25,-25-1,0-24,0 25,0 0,25 0,-25-25,0 25,0-1,-25 1,25 0,-25 0,25 0,-24-1,24 1,-25 0,0 0,25 0,-25-1,0-24,0 25,25 0,-24-25,-1 25,25-25,-25 0,25 0,-25 0,25 0,-25 0,25 0,0 0,0-25,-24 25,24 0,0-25,0 25,0 0,0-25,0 25,0 0,24 0,-24-24,0 24,25 0,-25 0,25 0,0 0,-25 24,25-24,-1 0,1 25,0-25,-25 0,25 0,0 25,0-25,-1 0,-24 25,25-25,0 0</inkml:trace>
  <inkml:trace contextRef="#ctx0" brushRef="#br0" timeOffset="1.26755E6">4837 16247,'0'0,"0"-25,0 25,0 0,0 0,0 0,0-25,0 25,0 0,0 0,0-24,0 24,0 0,25 0,-25 0,0-25,25 25,-25 0,25 0,-25 0,24 0,-24 0,25 0,-25 0,25 0,0 25,-25-25,25 24,-25-24,25 25,-25-25,0 25,0 0,24-25,-24 25,0-1,0-24,-24 25,24-25,0 25,-25-25,25 25,-25-25,25 25,0-25,-25 0,25 0,0 0,-25 0,25 0,0 0,0 0,-25-25,25 25,0 0,0-25,0 25,0 0,0-25,0 25,0 0,25 0,-25 0,25 0,-25 0,25 0,-25 0,25 0,0 0,-25 0,24 25,1-25,0 0,-25 25,25-25,-25 0,25 0</inkml:trace>
  <inkml:trace contextRef="#ctx0" brushRef="#br0" timeOffset="1.26792E6">5234 16123,'0'0,"0"0,0 0,0 0,0 0,0 0,-25 0,25 25,0-25,0 0,0 0,0 25,0-25,0 24,0-24,0 25,0-25,0 25,0-25,25 0,-25 25,0-25,25 25,-25-25,25 0,-25 0,25 0,-25 0,24 0,1 0,-25 0,25 0,0 0,-25-25,25 25,-1 0,-24-25,25 25,-25-25,25 25,-25-25,0 25,0-24,0 24,0 0,0-25,-25 25,25-25,-25 25,1-25,-1 25,0-25,0 25,0 0,25-24,-24 24,-1 0,0 24,0-24</inkml:trace>
  <inkml:trace contextRef="#ctx0" brushRef="#br0" timeOffset="1.26831E6">5805 16619,'-25'0,"25"-25,0 25,0 0,-25 0,25 0,0 0,0 0,0 0,0 0,0 25,25-25,-25 0,0 25,25-25,-25 25,24 0,-24-1,25 1,0-25,-25 25,25 0,-25-25,25 25,-25-25,0 24,24-24,-24 25,0-25</inkml:trace>
  <inkml:trace contextRef="#ctx0" brushRef="#br0" timeOffset="1.26856E6">5904 16545,'0'0,"0"0,0 0,-25 0,25 0,0 25,0-25,0 0,-25 24,25-24,0 25,-25 0,25 0,-24 0,24-1,-25 1,25 0,0 0,-25 0,25-25,-25 24,25 1,0 0,-25 0,25-25,0 25,0-25,0 24,0-24,0 25,0-25</inkml:trace>
  <inkml:trace contextRef="#ctx0" brushRef="#br0" timeOffset="1.26902E6">6028 16619,'0'0,"25"-25,-25 25,0 0,0-24,0 24,24-25,-24 25,25-25,-25 25,0-25,25 25,-25 0,25 0,-25-25,0 25,25 0,-25 0,25 25,-25-25,24 0,-24 25,0 0,0-25,25 25,-25-1,0-24,0 25,0 0,-25 0,25 0,0-25,-24 24,24 1,0 0,-25-25,25 25,-25-25,25 0,0 25,0-25,-25 0,25 0,0 0,0 0,0 0,0-25,0 25,0 0,0 0,0-25,0 25,0 0,0 0,0-25,0 25,25 0,-25 0,0 0,25 0,-25 0,25 0,-25 0,24 0,-24 0,25 0,0 25,-25-25,25 0,-25 0,25 0,-25 0,24 0,-24 0,25 0,-25 0,25 0</inkml:trace>
  <inkml:trace contextRef="#ctx0" brushRef="#br0" timeOffset="1.26938E6">6251 16222,'0'0,"-25"0,25-25,0 25,0 0,0-24,25 24,-25 0,0-25,0 25,25 0,-25 0,25-25,-25 25,25 0,-25 0,24 0,-24 0,0 0,25 0,-25 0,0 25,0-25,25 25,-25-25,0 24,0-24,0 25,-25 0,25 0,0 0,-25-25,25 24,-24 1,24-25,0 25,0-25,0 0,0 25,0-25,0 0,0 0,0 0,24 0,-24-25,25 25,0 0,-25 0,25-25,24 25,-24 0,0 0,0-25</inkml:trace>
  <inkml:trace contextRef="#ctx0" brushRef="#br0" timeOffset="1.27621E6">8211 16694,'0'0,"0"0,-25 0,25 0,0 0,0-25,0 25,0 0,0-25,0 25,25-25,-25 25,0 0,25-25,-25 25,24-24,1 24,0-25,0 25,0 0,-1-25,1 25,0 0,-25 0,25 0,0 0,-1 0,-24 0,0 25,25-25,-25 25,0-1,0-24,0 25,0 0,0 0,-25 0,25-1,0 1,-24 0,24 0,-25-25,25 25,-25-1,25-24,-25 25,25-25,0 0,0 0,-25 0,25 0,0 0,0 0,0 0,0 0,0 0,25 0,-25-25,0 25,25 0,-25 0,25-24,-25 24,25 0,-25 0,24-25,-24 25,25 0,0 0,-25 0,25 25,0-25,-25 0,24 0,-24 24,25-24,-25 25,0 0,0-25,25 25,-25-25,0 25,0-1,0-24,-25 25,25-25,0 25,-25 0,25-25,-24 25,-1-25,25 0,-25 24,0-24,0 0,1 25,-1-25,0 0,0 0,-24 0,24 0,0 0,25 0,-25 0,0 0</inkml:trace>
  <inkml:trace contextRef="#ctx0" brushRef="#br0" timeOffset="1.27677E6">8310 16123,'0'-25,"0"25,25 0,-25 0,0-25,25 25,-25 0,24-24,-24 24,25 0,0-25,-25 25,25 0,0 0,-1 0,-24 0,25 0,0 0,-25 0,0 25,25-25,-25 24,0-24,0 25,0 0,0 0,0-25,0 25,-25-25,25 24,0 1,-25-25,25 25,0-25,-25 25,25-25,0 0,0 25,-24-25,24 0,0 0,0 0,0 0,0 0,0 0,0 0,0 0,0 0,24 0,-24 0,0 0,25 0,-25 0,25 0,-25 0,25 0,-25 0,25 0,-1 0,-24-25,25 25,0 0,-25 0</inkml:trace>
  <inkml:trace contextRef="#ctx0" brushRef="#br0" timeOffset="1.27714E6">8781 16024,'0'0,"0"-25,25 25,-25 0,0 0,0-25,25 25,-25 0,0 0,25-25,-25 25,0 0,0 0,24 0,-24 0,0 0,0 0,25 0,-25 25,0-25,0 0,0 25,0-25,0 25,0 0,0-25,0 24,0 1,-25 0,25 0,-24-25,24 25,0-25,-25 24,25-24,0 25,0-25,0 0,0 0,0 0,0 0,0 0,0 0,25 0,-25 0,24-25,-24 25,25 0,0 0,0-24,0 24,-25 0,24 0,1 0,0 0,0-25</inkml:trace>
  <inkml:trace contextRef="#ctx0" brushRef="#br0" timeOffset="1.27754E6">9203 16594,'-25'0,"0"-24,25 24,0 0,-25-25,25 25,0 0,0 0,0 0,0 0,0 0,0 0,0 0,0 0,25 25,-25-25,25 24,-25-24,25 25,0-25,-25 25,24 0,1-25,0 25,-25-1,25-24,-25 25,25-25,0 25,-25-25,0 25,24-25,-24 0</inkml:trace>
  <inkml:trace contextRef="#ctx0" brushRef="#br0" timeOffset="1.27778E6">9401 16470,'0'-24,"0"24,0 0,0 0,0 0,0 24,0-24,-24 0,24 25,0-25,-25 25,25 0,0 0,-25-1,0 1,25 0,-25 0,0 0,25-1,-24 1,-1 0,25 0,-25 0,0-1,25 1,-25 0,25 0,-24 0,24-25,-25 24,25-24,0 25</inkml:trace>
  <inkml:trace contextRef="#ctx0" brushRef="#br0" timeOffset="1.27837E6">9600 16470,'0'-24,"0"24,0-25,-25 25,25-25,0 25,0 0,0-25,0 25,0-25,25 25,-25 0,0 0,25-25,-25 25,24 0,-24 0,0 0,25 0,-25 0,25 25,0-25,-25 0,25 25,-25-25,0 25,24 0,-24-25,0 25,0-1,0 1,0-25,0 25,0 0,0-25,0 25,0-25,-24 24,24-24,0 0,0 0,0 0,0 0,0 0,0 0,0 0,0 0,0 0,0 0,0 0,0 0,24 0,-24 0,0 0,25 0,-25 0,25 0,0 0,-25 0,25 25,-25-25,24 0,-24 25,25-25,-25 25,0-25,0 25,0-25,0 24,0-24,0 25,-25-25,25 0,-24 25,-1-25,0 25,0-25,0 25,1-25,-1 0,-25 24,25-24</inkml:trace>
  <inkml:trace contextRef="#ctx0" brushRef="#br0" timeOffset="1.2793E6">8533 16297,'0'0,"0"0,25 0,-25 0,0-25,0 25,0 0,0 0,25 0,-25 0,0 0,25 0,-25 0,0 0,24 25,-24-25,0 0,25 24,-25-24,0 0,0 25,0-25,0 25,0-25,0 25,0-25,0 25,0-25,0 0,-25 25,25-25,-24 24,24-24,-25 0,25 25,-25-25,25 0,-25 25,0-25,25 0,-24 0,24 0,-25 0,25 0,-25 0,25 0,0-25</inkml:trace>
  <inkml:trace contextRef="#ctx0" brushRef="#br0" timeOffset="1.28567E6">8409 16098,'0'0,"0"0,0 0,0 0,0 0,0 0,0 0,0 0,0 0,0 0,0 0,0 0,0 0,0 0,0-25,0 25,0 0,0 0,0 0,0 0,0 0,0 0,0 0,0 0,0 0,0 0,0 0,0 0,0 0,0 0,0 0,0 0,0 0,0 0,0 0,25 0,-25 0,0 0,0 0,0-24,0 24,25 0,-25 0,0 0,0 0,25 0,-25 0,0 0,0 0,24 0,-24 0,0 0,0 0,25 0,-25 24,0-24,25 0,-25 0,0 0,0 25,0-25,0 0,0 0,0 25,0-25,25 0,-25 0,0 25,0-25,0 0,0 25,0-25,0 0,-25 0,25 24,0-24,0 0,0 0,-25 25,25-25,0 0,0 25,-25-25,25 0,0 0,0 25,-24-25,24 0,0 0,0 0,0 25,0-25,0 0,0 0,0 0,0 0,0 0,0 0,0 0,0 0,0 0,0 0,0 0,0 0,0-25,0 25,0 0,0 0,0 0,24 0,-24 0,0-25,25 25,-25 0,25 0,-25 0,0 0,25 0,-25-25,0 25,25 0,-25 0,0 0,24 0,-24 25,0-25,25 0,-25 0,0 0,0 0,0 25,0-25,25 0,-25 25,0-25,0 0,0 24,0-24,0 25,0-25,0 0,0 25,0-25,-25 25,25-25,0 0,0 25,-25-25,25 25,0-25,-24 0,24 0,0 24,-25-24,25 0,-25 0,25 0,0 0,-25 0,25 0,0 0,-25 0,25 0,0 0,-24 0,24 0,0 0,0 0,0 0,-25 0,25-24,0 24,0 0,0 0,0 0,0 0</inkml:trace>
  <inkml:trace contextRef="#ctx0" brushRef="#br0" timeOffset="1.28767E6">9798 16073,'0'-24,"0"24,0-25,0 25,0 0,0-25,0 25,0 0,0 0,0 0,0 0,0 0,25 0,-25 25,0-25,0 25,25-1,-25 1,0 0,25 0,-25 0,24 24</inkml:trace>
  <inkml:trace contextRef="#ctx0" brushRef="#br0" timeOffset="1.29083E6">12105 16446,'0'-25,"25"25,-25-25,0 0,0 25,25-25,-25 25,0-25,0 25,24 0,-24-24,0 24,0 0,0 0,0 0,0 0,0 0,0 0,0 0,0 0,0 24,0-24,0 25,-24-25,24 25,0 0,-25 0,25 0,-25-1,0 1,25 0,-25 0,25 0,0-1,-24 1,24 0,0 0,0-25,0 25,0-25,0 0,24 24,-24-24,0 0,25 0,-25 0,25 0,0 0,-25 0,25-24,-1 24,1 0,0-25,-25 25,25-25,0 0,-1 25,1-25,-25 25,25-24,-25 24,25-25,-25 25,0-25,0 25,0-25,0 25,0 0,-25-25,25 25,-25 0,25 0,0 0,-25 0,25 0,-24 0,24 0,0 0,0 25,-25-25,25 25,0-25,0 25,0 0,0-1,0 1,0 0,25 0,-25 0,0-1,24 1,-24 0,0 0,25 0,-25-1,0 1,25-25,-25 25,0 0,0-25,0 25,0-25,25 0,-25 24</inkml:trace>
  <inkml:trace contextRef="#ctx0" brushRef="#br0" timeOffset="1.29134E6">12353 15949,'0'0,"0"0,0 0,0 0,0-24,0 24,0 0,0 0,0 0,0 0,0 0,0 0,0 0,0 24,0-24,0 0,-25 25,25-25,0 25,0 0,0-25,0 25,0-1,0-24,0 25,0-25,0 25,0-25,0 0,0 25,25-25,-25 0,0 0,25 0,-25 0,25 0,-25 0,0 0,24 0,-24 0,25-25,-25 25,25 0,-25-25,25 25,-25 0,0-25,25 25,-25 0,0-24,0 24,0 0,0-25,0 25,0 0,0 0,0 0,0 0,0 0,0 0,0 25,0-25,0 0,0 24,0-24,0 25,0 0,25-25,-25 25,0 0,0-25,0 24,24 1,-24-25,0 25,0-25,0 25,0-25,0 25,0-25,25 0</inkml:trace>
  <inkml:trace contextRef="#ctx0" brushRef="#br0" timeOffset="1.29171E6">12676 15999,'0'0,"0"0,0 0,0-25,0 25,0 0,0 0,-25 0,25 0,0-25,0 25,0 0,0 0,0 25,0-25,0 0,0 0,0 25,0-25,0 0,25 25,-25-25,0 0,0 0,0 0,24 25,-24-25,0 0,0 0,0 0,25 0,-25 0,0 0,25 0,-25-25,0 25,0 0,25-25,-25 25,0 0,0-25,25 25,-25 0,0-25,0 25,0 0,0 0,0 0,0 0,0 0,0 0,0 0,0 0,0 0,0 0,0 25,0 0,24-25,-24 25,0 0,0-1,0 1,0 25,25-25,-25-1,0 1</inkml:trace>
  <inkml:trace contextRef="#ctx0" brushRef="#br0" timeOffset="1.29645E6">5061 17165,'0'-25,"-25"25,25 0,0 0,0 0,0 0,0-25,0 25,0 0,0 0,-25 0,25 0,0 0,0 0,0 0,0 0,0 0,0 0,0 0,0 0,0 0,0 0,0 0,0 0,0 0,0 0,0 25,0-25,0 0,0 25,0-25,25 25,-25-1,0-24,0 25,25 0,-25 0,0-25,0 25,24-25,-24 24,0 1,25-25,-25 0,0 25,0-25,0 0,25 25,-25-25,0 0,0 0,0 0,0 0,0 0,0 0,0 0,0 0,0 0,0 0,0 0,-25 0,25 0,0 0,0 0,-25 0,25 0,-24 0,24 0,0 0,-25 0,25 0,0 0,0 0,-25 0,25 0,0 0,0-25,0 25,0 0,0 0,0 0,0 0,0 0,0 0,0 0,0 0,0 0,0 0,0 25,0-25,0 0,25 0,-25 0,0 25,25-25,-25 24,24-24,-24 0,25 25,-25-25,25 25,-25-25,25 0,-25 25,25-25,-25 0,0 0,24 0,-24 0,0 0,0 0,0 0,25 0,-25 0,0 0,0 0,0-25,0 25,25-25,-25 0,0 1,0 24,0-25,0 0,0 0,0 25,0-25,0 25,0 0,0-24,0 24</inkml:trace>
  <inkml:trace contextRef="#ctx0" brushRef="#br0" timeOffset="1.30079E6">5457 17438,'0'0,"0"0,0 0,0 0,0-25,-24 25,24 0,0 0,0 0,0 0,0 0,0 0,0 0,0 0,0 0,0 0,0 0,0 25,0-25,0 0,0 24,0-24,-25 25,25 0,0 0,0 0,0 0,0-1,0 1,0 0,25 0,-25 0,0-1,0-24,24 25,-24 0,0 0,25-25,-25 25,25-25,-25 0,25 24,-25-24,25 0,-25 0,24 0,-24 0,25 0,-25-24,25 24,-25 0,25-25,-25 25,0-25,0 25,25-25,-25 25,0 0,0-25,0 25,0 0,-25-24,25 24,-25 0,25 0,-25-25,25 25,-25 0,1 0,-1 25,25-25,-25 0,25 24,-25-24,0 25,25-25,0 25,-24-25</inkml:trace>
  <inkml:trace contextRef="#ctx0" brushRef="#br0" timeOffset="1.30115E6">5730 17487,'0'0,"-25"0,25 0,0 0,0-25,0 25,0 0,0 0,0 0,0 0,0 0,0 0,0 25,25-25,-25 0,25 0,-25 25,25-25,0 25,-1-25,-24 25,25-25,0 25,0-25,0 0,-25 24,24-24,1 0,-25 25,25-25,-25 0,0 25,25-25</inkml:trace>
  <inkml:trace contextRef="#ctx0" brushRef="#br0" timeOffset="1.30139E6">5879 17388,'0'0,"0"0,0 0,0 0,0 0,0 0,0 0,0 0,0 0,0 25,0-25,0 25,0-25,0 24,0 1,0 0,-25 0,25 0,0 0,0-1,0 1,0 0,0 0,-25 0,25-25,0 24,0 1,0-25</inkml:trace>
  <inkml:trace contextRef="#ctx0" brushRef="#br0" timeOffset="1.30192E6">6102 17314,'0'-25,"0"25,0 0,0-25,0 25,0-25,0 25,0 0,0 0,0 0,0-25,0 25,0 0,0 0,0 0,0 25,0-25,0 0,0 0,0 25,0-25,0 25,25 0,-25-25,0 24,25 1,-25-25,0 25,25-25,-25 25,25-25,-25 0,0 0,24 0,-24 0,25 0,-25 0,25 0,-25 0,25 0,-25-25,0 25,25 0,-25-25,0 25,24-25,-24 1,0 24,0-25,0 0,0 25,0-25,0 25,0 0,0-25,0 25,0 0,0 0,0 0,0 25,0-25,0 25,0-25,0 25,0 0,0 24,25-24,-25 25,0-26,0 26,0-25,25 25,-25-26,0 1,0 25,0-25,0-25</inkml:trace>
  <inkml:trace contextRef="#ctx0" brushRef="#br0" timeOffset="1.30251E6">5309 17363,'-25'0,"25"-25,0 25,0 0,0 0,-25 0,25 0,0 0,0 0,0 0,0 25,-25-25,25 25,0-25,0 25,0 0,0-1,0 26,0-25,0 25,0-1,0-24,0 25,25-1,-25 1,25-25,-25 24,25 1,-1-25,-24 24,25-24,0 0,0 0,0-1,-1 1,1-25</inkml:trace>
  <inkml:trace contextRef="#ctx0" brushRef="#br0" timeOffset="1.30289E6">6326 16966,'0'0,"0"0,0 0,0 0,0 0,0 0,0 0,0 0,24 0,-24 25,25-25,0 0,0 25,0-25,24 25,-24 0,0-1,24 1,-24 0,0 25,0-26,0 26,-25-25,24 24,-24 1,0 0,0-1,-24 1,24 0,-25 24,0-24,0-1,0 1</inkml:trace>
  <inkml:trace contextRef="#ctx0" brushRef="#br0" timeOffset="1.30367E6">7417 17338,'0'0,"0"0,0 0,0 0,0 0,0 0,0 0,0 0,0 0,25 25,-25-25,25 0,-1 0,1 0,0 25,0-25,0 0,-1 0,26 0,-25 0,0 0,-1 0,1 0,0 0,0 0,0 0,-25 0,24 0</inkml:trace>
  <inkml:trace contextRef="#ctx0" brushRef="#br0" timeOffset="1.30392E6">7591 17190,'0'0,"0"0,0 0,0 0,0 0,0 0,0 0,0 0,0 0,0 0,0 24,0-24,0 25,0 0,24-25,-24 25,0 24,25-24,-25 0,0 0,0 0,0 24,25-24,-25 0,0 0,0 0,25-1</inkml:trace>
  <inkml:trace contextRef="#ctx0" brushRef="#br0" timeOffset="1.30553E6">8062 17090,'0'0,"0"0,0-24,0 24,0 0,0 0,0 0,-25 0,25 0,0 0,0 0,0 0,0 24,0-24,0 0,0 25,0 0,0 0,0 0,0-1,25 1,-25 25,0-25,0 24,25 1,-25-25,24 24,-24-24,25 0,0 0,0 24,-25-49,25 25,0 0,-1-25,26 25,-25-25,0 0</inkml:trace>
  <inkml:trace contextRef="#ctx0" brushRef="#br0" timeOffset="1.31072E6">8657 17214,'0'0,"0"-24,0 24,0 0,0 0,0 0,0 0,0 0,0 0,0 0,0 0,0 0,0 0,0 0,0 0,0 0,0 0,0 0,0 24,0-24,0 25,0-25,0 25,0 0,0 0,0-1,0 1,0 0,0 0,0 0,0-1,0-24,0 25,0 0,0 0,0-25,0 25,0-25,0 25,0-25,0 0,0 24,0-24,0 0</inkml:trace>
  <inkml:trace contextRef="#ctx0" brushRef="#br0" timeOffset="1.31115E6">9104 17363,'0'0,"0"-25,0 25,0 0,-25 0,25-24,0 24,0 0,0 0,0 0,0 0,0 0,0 0,0 0,0 24,0-24,0 0,25 25,-25-25,24 25,1 0,-25 0,25-25,0 24,-25 1,25 0,-25-25,24 25,-24-25,25 25,-25 0,0-25,25 0</inkml:trace>
  <inkml:trace contextRef="#ctx0" brushRef="#br0" timeOffset="1.31139E6">9252 17314,'0'0,"0"0,0 0,0 0,0 0,-24 0,24 24,0-24,0 25,-25-25,25 25,-25 0,25-25,-25 25,0-1,25 1,-24 25,24-25,-25-25,25 25,-25-1,25 1,0 0,-25 0,25-25,0 25,0-25</inkml:trace>
  <inkml:trace contextRef="#ctx0" brushRef="#br0" timeOffset="1.31201E6">9575 17264,'0'0,"0"-25,0 25,0 0,0-25,0 25,0 0,0-24,25 24,-25-25,25 25,-25 0,24-25,-24 25,25 0,0 0,-25 0,25 0,0 0,-25 0,24 25,-24-25,25 25,-25-25,0 24,0 1,0-25,0 25,0 0,-25 0,25-1,0 1,-24-25,24 25,-25 0,25-25,0 0,0 25,-25-25,25 0,0 0,0 0,0 0,0 0,0 0,0 0,0 0,25-25,-25 25,0 0,0 0,25 0,-25-25,0 25,24 0,1 0,-25 0,25 0,0 0,0 0,-25 0,24 0,1 25,-25-25,25 25,-25-25,25 24,-25 1,0-25,0 25,0 0,0-25,0 25,0 0,-25-25,25 24,-25 1,0-25,25 25,-24-25,-1 25,0 0,0-25,-24 0,24 24,0-24,0 0,0 0</inkml:trace>
  <inkml:trace contextRef="#ctx0" brushRef="#br0" timeOffset="1.3123E6">9922 17016,'25'0,"-25"0,0 0,25 0,0 0,-1 0,1 0,0 0,0 0,0 25,24-25,-24 0,25 25,-26-1,26-24,-25 25,25 0,-26 0,1 24,0-24,-25 0,25 25,-25-26,0 26,0-25,0 24,0-24,-25 25,25-25,-25 24,0-24,1 25,-26-25</inkml:trace>
  <inkml:trace contextRef="#ctx0" brushRef="#br0" timeOffset="1.31266E6">11187 17214,'0'0,"0"0,0 0,25 0,-25 0,25 0,-25 0,25-24,-1 24,1 0,0 0,0 0,0 0,0-25,-1 25,1 0,0 0,0 0,0 0,-1 0,1-25,-25 25</inkml:trace>
  <inkml:trace contextRef="#ctx0" brushRef="#br0" timeOffset="1.31288E6">11286 17016,'0'0,"0"0,0 25,-24-25,24 0,0 0,0 0,0 25,0-25,0 24,24 1,-24 0,0 0,0 0,0 24,25-24,-25 0,0 24,0-24,0 25,0-25,0-1,0 1,0 0,0 0,25 0</inkml:trace>
  <inkml:trace contextRef="#ctx0" brushRef="#br0" timeOffset="1.31419E6">12080 17041,'0'0,"-25"0,25 25,0-25,0 0,-24 24,24-24,-25 25,25 0,-25 0,25 0,-25-1,25 26,0-25,0 24,0-24,0 25,0-25,0 24,25-24,-25 0,25 0,-25 0,25-1,-1 1,-24-25,25 25,0-25,0 25</inkml:trace>
  <inkml:trace contextRef="#ctx0" brushRef="#br0" timeOffset="1.31822E6">12477 17090,'0'0,"0"-24,0 24,0 0,0-25,0 25,0 0,0-25,0 25,0 0,0 0,0 0,0-25,0 25,0 0,0 0,0 0,0 0,-25 0,25 0,0 25,0-25,-25 0,25 25,-24 0,24-25,0 24,-25 26,25-25,-25 0,25 24,0-24,-25 0,25 24,0-24,0 0,0 25,25-26,-25-24,0 25,25 0,0-25,-25 25,24-25,1 0,0 25,0-25,0 0,0 0,-1-25,1 25,0 0,-25 0,25-25,0 25,-1-25,-24 25,25-25,-25 25,0 0,25-24,-25 24,0-25,0 25,-25 0,25 0,0-25,-25 25,1 0,24 0,-25 0,0 0,25 25,-25-25,0 0,1 25,-1-25,25 24,-25 1,25-25,-25 25,25 0,-25-25</inkml:trace>
  <inkml:trace contextRef="#ctx0" brushRef="#br0" timeOffset="1.31853E6">12750 16991,'0'-25,"0"25,0 0,0 0,0-24,0 24,0 0,0 0,0 0,0 0,25 0,-25 24,25-24,-1 25,1-25,0 25,0 0,0 0,-1-1,1 1,0 25,0-25,-25 24,25 1,-25-25,24 24,-24 1,0-1,-24 1,-1 25,0-26,0 1</inkml:trace>
  <inkml:trace contextRef="#ctx0" brushRef="#br0" timeOffset="1.32074E6">13444 17190,'-24'0,"-1"24,25-24,0 0,0 0,-25 0,25 0,0 0,0 0,0 0,0 0,0 0,25 0,-25 0,25 0,-1 0,1 0,0 0,0 0,25-24,-26 24,26 0,-25 0,24-25,-24 25,25 0,-25 0,-1 0,-24 0</inkml:trace>
  <inkml:trace contextRef="#ctx0" brushRef="#br0" timeOffset="1.32089E6">13569 17413,'-25'0,"0"0,25 25,0-25,0 0,0 0,0 0,0 0,0 0,25 0,-25 0,25 0,-1 0,1 0,0-25,0 25,24 0,-24 0,25-25,-25 25,24 0</inkml:trace>
  <inkml:trace contextRef="#ctx0" brushRef="#br0" timeOffset="1.32371E6">14238 16123,'0'0,"0"0,0 0,0-25,0 25,0 0,0 0,0 0,0 0,-25 0,25 0,0 0,0 0,0 25,0-25,0 0,0 25,0 0,-24-25,24 24,0 1,-25 0,25 0,0 0,0-25,0 24,0 1,0 0,0-25,0 25,0-25,0 25,0-25,0 25,0-25,0 0,25 24,-25-24,24 0,-24 0,25 0,0 0,-25 0,25-24,0 24,-1 0,-24-25,25 25,0-25,0 25,-25-25,25 25,-25-25,24 25,-24-25,0 25,25 0,-25-24,0 24,0 0,0-25,-25 25,25 0,0-25,-24 25,24 0,0 0,-25 0,25 0,0 0,0 0,0 0,0 0,0 25,0-25,0 25,0-1,0 1,0 0,25 25,-25-25,24 24,-24-24,25 25,-25-1,0-24,25 25</inkml:trace>
  <inkml:trace contextRef="#ctx0" brushRef="#br0" timeOffset="1.32592E6">14337 16942,'-24'0,"24"0,0-25,0 25,0 0,24-25,-24 25,25 0,-25-25,25 25,-25 0,25 0,0-25,-1 25,1 0,-25 0,25 0,-25 25,25-25,-25 0,25 25,-25-25,0 0,0 25,0-25,0 25,-25-1,25-24,0 25,-25-25,25 25,-25-25,25 25,0-25,0 0,0 0,0 0,0 0,0 0,0 0,0 0,0 0,0 0,25 0,-25 0,25 0,0 0,-25-25,25 25,-1 0,1 0,0 0,0 0,0 0,-25 25,24-25,-24 0,25 0,-25 25,0-25,0 24,0-24,0 25,0 0,0-25,0 25,-25 0,25-25,-24 24,-1-24,0 25,25-25,-25 25,0-25,1 25,-1-25,0 0</inkml:trace>
  <inkml:trace contextRef="#ctx0" brushRef="#br0" timeOffset="1.32661E6">14982 17363,'0'-25,"0"25,0-24,0 24,0 0,0 0,0-25,0 25,0 0,0 0,0 0,0 0,0 0,0 0,0 0,0 0,-24 0,24 0,0 25,0-25,-25 24,25 1,-25-25,25 25,0 0,-25 0,25-1,-25 1,25 25,0-25,0 0,0-1,0 1,0 0,0 0,0-25,0 25,0-1,25-24,-25 0,25 25,-25-25,25 0,-25 0,25 0,-1 0,-24 0,25 0,-25-25,25 25,-25 0,0 0,25-24,-25 24,0 0,0-25,0 25,0 0,0-25,0 25,-25 0,25-25,0 25,-25 0,0 0,1 0,-1 25,0-25,0 0,0 25,1 0,-1-25</inkml:trace>
  <inkml:trace contextRef="#ctx0" brushRef="#br0" timeOffset="1.32694E6">14561 18132,'-25'25,"25"-25,0 0,0 0,0 0,25 0,-25 0,25 0,-25 0,24-25,1 25,0-25,25 1,-26-1,26 0,0 0,-1 0,1 1,-1-1,26 0,-26 0,26 0,-26-24,26 24,-26 0,26 0,-26 1,1-1,0 25,-1-25,-24 0,25 0,-25 25,-25-24,24 24,-24 0,0 0,0 0,0-25,0 25,-24 0,-1 0</inkml:trace>
  <inkml:trace contextRef="#ctx0" brushRef="#br0" timeOffset="1.32777E6">14536 15949,'0'-24,"0"-1,0 0,0 25,0-25,25 0,-25 25,25-24,-25 24,24 0,1-25,0 25,-25 0,25 0,0 0,-1 25,1-25,0 24,0 1,0-25,-1 25,-24 25,25-26,-25 1,0 25,0-25,25 24,-25-24,0 25,0-26,0 26,-25-25,25 24,0-24,0 25,0-25,0 0,0-1,0 26,0-25,0 0,0-25,0 24,0 1,25-25,-25 25,25-25,-25 0,25 0,-25 0,24 0,1 0,0 0,-25 0,25 0,0 0,-25-25,24 25,1 0,-25 0,25-25,-25 25,0 0,0 0,0 0,0 0,0 0,0 0,0 0,0 0,0 0,0 0,-25 25,25-25,-25 0,25 25,-24 0,24-25,-25 25,25-1,-25 1,25 25,-25-25,25-1,0 1,0 0,0 0,0 0,0-1,25 1,-25 0,25 0,0 0,-25-1,24-24,1 25,0 0,0 0,0 0,-1-25,1 24,0 1,-25-25,25 25,-25 0,25-25,-25 25,0-1,0-24,0 25,-25-25,25 25,-25 0,0-25,25 25</inkml:trace>
  <inkml:trace contextRef="#ctx0" brushRef="#br0" timeOffset="1.32879E6">15280 18033,'0'0,"0"0,0-25,0 25,0-25,0 25,0-24,25 24,-25-25,25 0,-1 25,-24-25,25 25,0-25,0 25,0 0,-1 0,-24-24,25 24,0 0,-25 0,0 24,25-24,-25 0,0 25,0-25,0 25,0-25,0 25,-25 0,25-25,0 24,-25-24,25 25,0-25,-25 25,25-25,0 0,0 0,0 25,0-25,0 0,0 0,0 0,0 0,25 0,-25-25,0 25,25 0,0 0,-25 0,25-25,-1 25,1 0,-25 0,25 0,0 0,0 0,-25 0,25 25,-25-25,24 0,-24 25,0-25,0 0,0 25,0-25,0 24,0 1,0-25,-24 25,24-25,-25 25,25-25,-25 0,0 25,0-25,25 24,-25-24,1 0,-1 0,0 25,0-25,0 0,25 0,-24 0,-1 0</inkml:trace>
  <inkml:trace contextRef="#ctx0" brushRef="#br0" timeOffset="1.32934E6">15578 17686,'-25'-25,"25"0,-25 25,0-25,0 25,25 0,-24 0,-1 0,0 0,0 0,0 0,1 0,-26 25,25-25,0 25,-24-25,24 25,-25 0,26-1,-26 1,25 0,-24 0,24 24,0-24,-25 25,26-25,-1 24,0 1,0-1,0-24,25 25,-24-1,24 1,0-25,0 0,0 24,0-24,24 0,-24 0,25-1,0 1,0 0,0-25,-1 25,26-25,-25 25,0-25,24 0,1 0,-25 0,24 0,1 0,-1 0,26-25,-26 25,1-25,0 0,-1 0,26 25,-26-24,1-1,0 0,-1-25,-24 26,25-1,-1-25,-24 25,25-24,-26-1,26 1,-25 24,0-25,-25 1,24-1,-24 0,0 26,0-26,0 25,-24 0,-1-24,-25 24,25 0,-24 0,-1 1,1 24,-26-25,26 25,-26 0,1 0,-1 25,-24-1,25 1,-1 0,-24 0,25 24,-26 1,26-25</inkml:trace>
  <inkml:trace contextRef="#ctx0" brushRef="#br0" timeOffset="1.33101E6">2357 15329,'-50'0,"25"25,1-25,-26 0,25 0,-24 25,24-25,-25 25,25 0,-24-1,24 1,0 0,-24 0,24 24,0 1,0-25,0 24,0 1,25 24,-24-24,24 0,0 24,0-24,0 24,0 0,24-24,-24 24,25 1,0-1,0 1,0-1,0 1,-1-26,26 1,-25 24,24-24,1-25,0 24,-1-24,1 0,-1 0,1-1,0-24,-1 25,1-25,24 0,-24 0,-1-25,1 25,0-24,-1-1,1 0,-1 0,-24-24,25 24,0-25,-1 1,-24-1,25-24,-26 24,26-24,-25 24,0-24,-1-1,1 25,0-24,-25 24,0-24,0 24,0 1,0-1,-25 1,0-1,1 0,-26 1,0-1,1 1,-1-1,1 25,-1 0,-25-24,1 24,24 25,-24-25,0 25,-1-25,1 25,24 25,-24-25,-1 25,1-25,24 50,-24-26,24 1,1 25,-1-1,1 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4:13:13.159"/>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10815 4093,'25'0,"-25"0,25 0,0 0,-1 25,-24-25,25 49,0-24,25 0,-26 24,26-24,-25 50,49-51,-49 51,25-26,-50-24,0 25,24-25,-24-1,25 26,-25 74,0-74,0 49,0-25,0-24,0 24,0 1,0-1,0 1,0 24,0 25,0-25,0 0,0 1,0-26,0 25,0-24,25-1,-25-24,0 24,25-24,0-1,-25-24,0 0,0-25,0 25,0-1,0 1,0 50,0-26,0 1,0-25,0 24,0-24,0 0,0 0,0 24,0-24,0 25,0 24,-25 25,0 25,25-24,0-26,-25 25,25-49,0 24,0-24,0 24,0-24,0 49,0-24,25-26,-25 26,25 24,-25-50,0 26,0-26,0 1,0 24,0 1,0-1,25 1,-25-1,0 0,0 1,0-1,25 1,-25-1,0 1,0 24,24-25,-24 50,0-25,25 1,-25-26,0 0,0 1,0-1,0-24,0 24,0-24,0-25,0 24,0 1,0-25,0 24,0 26,0-1,0 1,0 24,0 0,0 0,0 25,0-74,0-25,0 0,0 24,0 1,0 24,0 25,0-24,0-1,0 25,0-24,25 49,-25-50,0 1,0 24,0-25,0 1,0-1,25 50,-25-25,25 1,-25-26,24 0,-24 26,0-51,0 26,0-26,0 1,0-25,0-25,0 25,0-1,0 1,0 25,0-25,0-1,0 1,0-25,0 25,0 0,0-25,0 25,0-25,0 24,0 1,-24-25,24 0,-25 0,25-25,-25 25,-25 0,50-24,-24 24,24 0,-25 0,25 0,-25 0,25-25,0 25,-25 0,0-25,0 25,1 0,24-25,-25 25,25-49,-25 24,25-25,0 1,0 24,0 0,0-25,0 25,-25-24,0-1,-24-49,49 25,-25 24,-25-24,50-1,-49 1,-1-1,1-49,-1 0,25 25,-24-25,24 25,-25-50,25-25,1 1,-26-1,25 0,0 50,25 25,-24 25,24-50,0 0,0-25,0 25,0 25,0-50,0 50,0 24,0 1,0 24,0 1,0-1,0-24,24 24,-24 0,0 50,0-24,0 24,0-25,0 0,0-25,0 1,25-1,-25 1,25-26,-25 50,0 1,0-1,0-50,0 1,25-1,-25-98,0-1,0 75,0 0,0 49,0 1,0-1,0 75,0-25,0 0,0-50,49-24,1-150,24-123,26-25,-1-99,-50 124,-24 148,-25 125,0-1,0 1,0 49,0-25,0-24,0-50,0 25,0 24,0 26,0-1,-25 1,25-26,-24 1,24-1,0-24,-25-50,25 0,-25 50,0-50,25 50,-25-50,1 75,24 0,0 24,-25 0,25 50,0 25,0-25,0 0,25 0,-1 0,-24 0,50 0,-25 25,0-25,24 0,-24 25,0-25,24 0,-24 25,0-25,49 0,-49 0,0 0,0 0,-25 0,25 0,-25 0,0 24,0-24,25 25,-25 0,0 25,0-26,0 26,0 49,24 25,1 0,0 25,-25 50,25 49,0 49,-25 50,24-24,-24 24,25-49,-25-25,50-25,-50-50,0-24,0-25,0-25,0 49,0 1,0 24,0-24,49 49,-49-74,25 0,-25 0,0-25,75 74,-51-24,1 24,25 100,-50 24,25-98,-25-51,0 1,0-124,0 24,24 25,1 0,0 50,25 0,-50-50,0 0,24 1,1-26,-25 1,25-26,-25 1,0 24,25 25,-25-49,0 24,0-49,0 25,0-1,0-24,0 0,0 25,0-1,-25 1,25-1,-25 1,25 24,0 1,0-25,-25-1,25 1,-24 24,24-24,0-1,-25 1,25 0,0-26,0-24,0 25,-25-25,25 25,0-25,-25 0,0 0,25 0,-24 0,24 0,-50 0,25 0,0 0,-24 0,24 0,0 0,-24 0,49 0,-25-25,0 25,0-25,25 25,-25 0,25-24,0-1,-24 25,-1 0,0 0,0 0,0 0,-24 0,49 0,-25-25,25 25,-25 0,0 0,25 0,-25 0,25-25,0 0,-24 25,24-24,0-26,0 25,-25-24,25-1,0-49,0 49,0-49,0-25,0-25,0 25,0 25,0 24,0 26,0-26,0 1,0 0,0-26,-25 1,25-25,0 25,0 24,-25 1,25-50,-25 50,25-26,-24 1,-1-50,25-24,-25 24,25 25,-25-50,25-49,0 74,0-74,0 49,0 75,0 25,0 24,0 0,0-24,0 24,0 1,0 24,0 0,0 0,0 1,0-51,0 125,0-25,0-25,0 0,0 0,0-50,0-74,0-50,0-74,0-49,0-26,0 1,0 98,0 76,0 48,0 26,0-50,0-25,0 25,0-25,0 75,25-1,-25 75,0 0,25 0,-25 0,25 0,-25 0,49 25,-49 0,50 0,-25 0,-1 49,26-24,-50 24,25 0,0 1,0 49,-1 25,1 24,0 1,-25 24,0 1,0-25,0 74,0-25,0 25,0 25,0-50,0-25,0 26,0-76,0 26,0-25,0 25,0-1,25 1,0-1,24-49,-24 0,-25 1,0-26,25-25,0 1,-25-1,24 75,1-75,0-49</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4:13:23.903"/>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10865 4192,'-25'0,"25"0,0 0,0 0,0 0,0 0,0 0,0 0,0 0,0 0,0 0,25 0,-25 0,25 0,-25 0,24 0,1 25,0-25,25 0,-26 0,1 0,25 0,-25 0,-1 0,26 0,-25 0,24 0,-24 0,25 0,-25 0,0 0,-1 0,1 0,0 0,0 0,-25 0,0 0,0 0,0 0,0 0,0 0,0 0,0 0,-25 0,0 0,25 0,-25 0,1 0,-26 0,25 0,0 0,0 25,-24-25,24 0,0 0,0 24,1-24,-1 0,0 0,25 0,-25 25,25-25,-25 0,25 0,0 0,0 25,0-25,0 0,25 0,-25 25,25-25,0 0,0 0,-1 25,1-25,0 0,0 0,24 0,-24 0,0 0,25 0,-25 0,-1 0,1 0,0 0,0 0,0 0,-25 0,24 0,-24 0,0 0,0 0,0 0,-24 0,-1 0,0 0,0 24,0-24,-24 0,-1 25,0-25,1 25,-1-25,1 25,-1-25,0 25,26-25,-26 0,25 24,0-24,1 0,24 25,-25-25,25 0,0 0,0 25,0-25,25 0,-1 0,1 25,0-25,0 0,0 0,24 0,-24 0,25 0,-1 0,1 0,-1 0,1 0,0 0,-25 0,24 0,-24 0,0-25,0 25,-1 0,1 0,-25 0,0 0,0 0,0 0,-25 0,1 0,-1 0,0 0,-25 25,26-25,-26 0,0 0,1 0,24 25,-25-25,1 0,24 24,0-24,0 0,0 25,1-25,-1 0,25 25,-25-25,25 0,0 25,0-25,0 0,25 25,0-25,-25 0,24 0,1 24,0-24,25 0,-26 25,1-25,25 0,-25 0,-1 25,26-25,-25 0,0 0,24 0,-24 25,0-25,-25 0,25 0,-25 0,0 0,0 0,0 0,0 0,0 0,0 0,0 0,0 0,-25 0,0 0,0 0,1 25,-26-25,0 0,25 25,-24-25,-1 24,1-24,24 25,0-25,-25 0,50 25,-24-25,-1 25,25-25,0 0,0 0,0 25,0-25,0 0,25 0,-1 24,1-24,0 0,0 0,0 0,-1 0,26 0,0 0,-26 0,26 0,-25 0,25 0,-1-24,-24 24,25 0,-26 0,1 0,-25-25,25 25,-25 0,0 0,0 0,0 0,0 0,-25 0,25 0,-25 0,-24 0,24 0,-25 0,1 0,24 0,-25 0,1 25,-1-25,25 0,-24 0,24 24,0-24,25 0,-25 0,25 25,0-25,0 0,0 0,0 0,0 25,0-25,25 0,0 0,-25 25,25-25,24 0,-24 0,0 0,0 0,24 0,-24 25,25-25,-25 0,-1 0,26 0,-25 0,0 0,-25 0,24 0,-24 0,0-25,0 25,0 0,0 0,0 0,0 0,-24 0,-1 0,-25 25,25-25,-24 0,-1 0,25 24,-24-24,-1 0,25 25,-24-25,24 25,0-25,0 0,0 25,1-25,24 25,0-25,0 0,0 24,0-24,0 0,0 25,0-25,24 25,1-25,-25 0,25 25,25-25,-26 0,1 0,0 25,25-25,-26 0,1 0,25 0,-25 24,0-24,24 0,-24 0,-25 0,25 0,0 0,-25 0,0 0,0 0,0 0,0-24,-25 24,0 0,0 0,0 0,1 0,-26 24,25-24,-25 0,1 0,24 25,-25-25,26 25,-1-25,-25 25,25-25,25 0,-24 25,24-25,0 0,-25 24,25-24,0 0,0 0,0 25,25-25,-1 0,-24 0,25 0,0 25,0-25,0 0,-1 0,1 0,0 0,25 0,-26 0,1 0,0 0,0 0,0 0,-25 0,25 25,-25-25,0 0,0 0,0 0,0 0,0 0,0 0,-25 0,0 0,0 0,0 0,-24 0,24 0,-25 0,1 0,24 25,-25-25,25 24,1-24,-26 0,25 25,25-25,-25 25,1-25,24 0,0 25,0-25,0 0,0 25,0-25,0 0,24 24,1-24,-25 0,25 0,0 0,0 25,-1-25,26 0,-25 0,0 0,24 0,-24 0,25 0,-26 0,26 0,-25 0,0 0,0 0,-1 0,1 0,-25 0,25 0,-25 0,0 0,0 0,0 0,-25-25,0 25,1 0,-1 0,-25 0,25 0,-24 25,-1-25,25 0,-24 0,-1 25,0-25,26 0,-1 25,0-25,0 0,0 25,1-25,24 0,0 0,0 25,0-25,0 0,0 0,0 24,0-24,24 0,1 25,0-25,0 0,0 0,-1 0,1 25,25-25,-25 0,24 0,-24 0,0 0,24 0,-24 0,0 0,0 0,0 25,0-25,-1 0,-24 0,25 0,-25 0,0 0,0 0,0 0,0 0,-25 0,1 0,-1 0,0 0,-25 0,1 0,24 25,-25-25,1 0,-1 24,0-24,1 25,-1-25,1 25,24-25,0 25,0-25,0 25,25-25,0 24,-24-24,24 0,0 25,0-25,0 25,24-25,1 0,0 25,0-25,0 0,-1 0,1 25,25-25,-25 0,24 0,-24 0,25 0,-26 0,26 0,-25-25,0 25,-1 0,-24 0,25 0,-25 0,0 0,0 0,0 0,0-25,0 25,-25 0,1 0,-1 0,0 0,-25 25,26-25,-26 0,0 25,26-25,-26 24,25-24,-24 25,24-25,0 25,0-25,25 25,-25-25,25 0,0 25,0-25,0 24,0-24,0 0,0 25,25-25,0 0,0 25,0-25,-1 0,26 0,-25 25,0-25,24 0,-24 0,0 0,24 0,-24 0,0 0,0 0,0 0,-25 0,24 0,-24 0,0 0,0 0,0 0,0 25,0-25,-24 0,-1 0,0 0,0 0,-24 24,24-24,-25 25,1-25,-1 25,0 0,1-25,24 25,0-1,-24-24,24 25,25-25,-25 25,25-25,0 0,0 25,0-25,0 0,0 25,25-25,0 0,-1 24,1-24,0 0,25 0,-26 0,26 0,-25 25,24-25,1 0,-25 0,24 0,-24 0,0 0,25 0,-26 0,-24 0,25 0,-25 0,0 0,0 0,0 0,0 0,0 0,-25 0,1 0,-1 0,0 0,0 0,-24 0,24 0,-25 0,25 25,-24-25,24 0,-25 25,26-25,24 0,-25 0,0 25,25-25,0 0,0 0,0 0,0 0,25 0,-25 0,25 0,-1 25,1-25,0 0,25 0,-26 0,26 0,-25-25,24 25,-24 0,25 0,-1 0,-24 0,0 0,0 0,0 0,0 0,-25 0,24 0,-24 0,0 0,0 0,0 0,0 0,-24 0,-1 0,0 0,0 0,-25 0,26 25,-26-25,25 24,-24-24,24 25,-25 0,25-25,1 25,-1 0,0-1,0-24,25 25,0 0,0-25,0 25,0-25,0 0,0 25,25-25,-25 24,25-24,0 0,24 25,-24-25,25 0,-26 0,26 25,-25-25,24 0,1 0,-25 0,25 25,-26-25,26 0,-25 0,0 0,-25 0,24 0,-24 0,0 0,0 0,0 0,0 25,0-25,-24 0,-26 0,25 0,0 0,-24 24,-1-24,0 0,1 25,-1-25,25 25,-24-25,24 25,0-25,-24 0,49 25,-25-25,0 0,25 24,0-24,0 0,0 0,0 0,25 0,-25 0,25 0,-1 0,1 25,0-25,0 0,24 0,-24 0,25 0,-1-25,-24 25,25 0,0 0,-26 0,26 0,-25 0,0 0,-1-24,1 24,0 0,-25 0,0 0,0 0,0 0,0 0,0 0,0 0,-25-25,0 25,-24 0,24 0,-25 0,1 0,-1 0,-24 25,24-25,0 0,-24 24,24-24,26 25,-26-25,0 0,26 25,-1-25,25 0,-25 0,25 25,0-25,0 0,0 0,0 0,25 0,0 0,-1 0,1 0,0 0,0 25,24-25,-24 0,25 0,-1 0,1 0,-25 0,24 0,1 0,0 0,-25 0,24 0,-24 0,0 0,0 0,-1 0,1 0,-25 0,0 0,0 0,0 0,0 0,0 0,-25 0,1 24,-1-24,0 0,-25 0,26 25,-26-25,0 25,25-25,-24 25,-1-25,1 25,24-1,0-24,-25 25,26 0,24-25,-25 25,25-25,0 25,0-25,0 24,0-24,0 25,25-25,-1 25,-24-25,25 0,25 25,-25-25,-1 0,26 0,0 25,-26-25,26 0,0 24,-25-24,-1 0,26 0,-25 25,0-25,-1 0,1 25,-25-25,0 0,0 25,0-25,0 25,0-25,0 25,0-25,-25 24,1 1,-26-25,25 25,-24 0,-1 0,0-1,1-24,24 25,-25 0,1 0,-1 0,25-1,-24 1,24 0,0-25,25 25,-25 0,25-25,0 24,0-24,0 25,25-25,0 0,-25 0,25 25,24-25,-24 0,25 0,-26 25,26-25,0 0,-1 0,1 0,0 0,24 0,-24 0,-1 0,-24 0,25-25,-1 25,-24 0,0 0,0 0,-1 0,1 0,-25 0,0 0,0 0,0 0,-25 0,25 0,-24 0,-1 0,-25 0,1 0,24 25,-50-25,26 0,-1 25,1-25,-1 24,0-24,1 25,24-25,0 25,0-25,0 0,1 0,24 25,0-25,0 0,0 0,0 0,24 0,-24 0,25 0,0 0,25-25,-26 25,26 0,-25 0,25 0,-1-25,1 25,-25 0,24-25,1 25,-25-24,24 24,-24 0,0-25,0 25,-1-25,1 25,-25 0,0-25,0 25,0 0,0-25,0 25,0 0,-25-24,1 24,-1 0,-25-25,25 25,-24 0,-1-25,-24 25,24 0,1 0,-1 0,0 0,1 0,24 25,0-25,0 0,0 0,25 0,0 0,0 0,0 0,0 0,0 0,0 0,25 25,0-25,0 0,0 0,24 0,-24 0,25-25,-1 25,1 0,-25 0,24 0,1-25,0 25,-26 0,26-25,-25 25,24 0,-24 0,0-25,-25 25,25 0,-25-24,0 24,0 0,0 0,0 0,-25-25,25 25,-50 0,26-25,-26 25,0 0,1 0,-1 0,-24 25,24-25,-24 25,24-25,0 24,-24 1,49-25,-24 25,24-25,0 25,0-25,25 0,0 25,0-25,0 0,0 0,0 24,25-24,-25 0,50 0,-26 0,1 0,25 0,-1 25,1-25,0 0,-1 0,1 0,24-25,-24 25,0 0,-1 0,1-24,-1 24,1 0,0-25,-26 25,1 0,0 0,0-25,-25 25,0 0,0 0,0 0,0 0,-25 0,0 0,-24 0,-1 0,0 0,1 25,-26-25,1 25,0-1,-1 1,1 0,-1 0,1 0,-1 24,26-24,-1 0,1 0,-1-1,25 1,0-25,1 25,-1 0,25-25,0 25,0-25,0 24,0 1,25-25,-1 25,1-25,0 25,25-25,-1 0,1 25,-1-25,1 0,0 0,-1 0,26 0,-26 0,1 0,0 0,-26 0,26 0,-25 0,0-25,-1 25,-24 0,25 0,-25 0,0 0,0 0,-25-25,25 25,-24 0,-26 0,25 0,-24 0,-1 0,0 0,-24 0,-1 0,26 25,-26-25,1 25,24-1,1-24,-1 0,25 25,-24-25,49 0,-25 25,25-25,0 0,0 0,0 0,0 0,25 0,0 0,-1 25,26-25,-25 0,24 0,1 0,0 0,-1 0,1 0,24 0,-24 0,0 0,-1 0,1-25,-1 25,-24 0,0 0,0 0,0 0,-25 0,0-25,0 25,0 0,0 0,-25 0,25 0,-50 0,25 0,-24 0,-1 0,1 0,-26 25,25-25,-24 25,0 0,24-25,-24 25,24-1,0 1,1-25,24 25,0-25,0 25,1-25,24 25,0-25,0 0,0 0,0 0,24 24,1-24,0 0,0 0,0 0,24 0,1 0,-1 0,1 0,0 0,24 0,-24 0,-1 0,1-24,0 24,-1 0,1 0,-25-25,-1 25,1 0,-25 0,0 0,0-25,0 25,0 0,0 0,-25 0,1 0,-1 0,-25 0,1 0,-1 0,0 0,1 25,-1-25,-24 25,24-1,0-24,1 25,24 0,-25 0,26-25,-1 25,0-25,25 24,0-24,0 25,0-25,0 0,0 0,0 25,25-25,0 0,-1 25,1-25,0 0,25 25,-1-25,-24 0,25 0,-1 0,1 24,24-24,-24 0,0 0,-1 0,-24 0,25 0,-26 0,1 0,-25 0,0 25,0-25,0 0,0 25,0-25,-25 0,1 25,-26-25,25 25,-24-25,-1 24,0 1,1-25,-1 25,0 0,1 0,-1-1,1-24,24 25,-25 0,25 0,25-25,-24 25,24-25,0 0,0 24,0-24,0 0,24 0,1 25,0-25,0 0,0 0,-1 0,1 25,25-25,-1 0,-24 0,25 0,-1 0,1 25,-25-25,25 0,-1 0,-24 0,0 0,0 0,-1 0,1 0,-25 0,0 0,0 0,0 0,0 25,-25-25,1 0,-1 24,-25-24,25 0,-24 25,-1-25,0 25,1 0,-1-25,1 25,-1 0,0-1,26 1,-26-25,25 25,0 0,1-25,24 25,0-25,0 24,0-24,0 25,0-25,24 0,-24 0,25 25,0-25,0 0,24 0,-24 25,25-25,-1 0,1 0,-25 0,24 0,1 0,0 0,-1 0,1 0,0 0,-1 0,-24-25,0 25,0 0,-1 0,1 0,-25 0,0 0,0 0,0-25,0 25,-25 0,1 0,-26 0,25 0,-24 25,-1-25,0 0,-24 0,24 25,-24 0,24-25,-24 24,24-24,1 25,-1-25,25 25,-24-25,24 25,25-25,-25 0,25 25,0-25,0 0,0 0,0 0,0 0,25 0,0 0,-1 24,1-24,0 0,25 0,-26-24,26 24,0 0,-1 0,1 0,-1-25,1 25,0 0,-1-25,1 25,0-25,-1 25,1-25,-25 25,-1 0,1-24,0 24,0 0,-25 0,0-25,0 25,-25 0,25 0,-50 0,26 0,-26 0,0 0,1 0,-26 25,26-25,-26 0,26 24,-26-24,26 25,-1 0,0-25,26 25,-1-25,0 25,0-25,25 24,0-24,0 0,0 0,25 0,-25 25,25-25,0 0,-1 0,1 0,0 0,0 0,24 25,1-25,-25 0,24 0,1-25,0 25,-1 0,1 0,0-25,-1 25,1 0,-25 0,24 0,-24-24,-25 24,25 0,-25 0,0 0,0 0,0 0,-25 0,0 0,0 24,-24-24,24 0,-25 25,-24-25,24 25,1 0,-26 0,26-1,-1 1,0 0,1 0,-1 0,25-25,-24 24,24 1,0 0,25 0,-25-25,25 25,0-1,0-24,0 25,25-25,0 25,0-25,0 25,-1-25,26 25,-25-25,24 24,1-24,0 25,-1-25,1 0,24 0,-24 25,0-25,-1 0,-24 0,25 0,-26 0,1 0,0 0,-25 0,0 0,0 0,0 0,-25 0,0 0,1 0,-1 0,-25 0,25 0,-24 0,-1 25,1-25,-1 25,0-25,1 24,-1-24,25 25,-24 0,24-25,0 25,25-25,-25 25,25-25,0 0,0 25,0-25,0 0,25 24,0-24,0 0,-1 0,1 25,0-25,25 0,-26 0,26 0,0 0,-1 0,1 0,0 0,-1 0,-24 0,25 0,-1 0,-24 0,0 0,0 0,-25 0,24 0,-24 0,0 0,0 0,-24 0,-1 0,0 0,0 0,0 0,-24 0,-1 0,1 0,-1 25,0-25,26 0,-26 25,25-25,-25 25,26-25,-1 24,0-24,0 0,25 25,-25-25,25 0,0 25,0-25,0 0,25 0,0 0,-25 0,25 0,0 25,24-25,-24 0,25 0,-1 0,-24 0,25 0,-1 0,1 0,0 0,-1 0,-24-25,25 25,-26 0,1 0,0 0,-25 0,25 0,-25 0,0 0,0 0,-25 0,0 0,0-25,1 25,-26 0,0 0,1 0,-1 0,1 0,-26 25,26-25,-1 0,0 25,1-25,24 25,-25-25,25 0,1 24,-1-24,25 0,-25 25,25-25,0 0,0 0,0 0,25 25,-25-25,25 0,-1 0,1 25,0-25,25 0,-26 25,26-25,0 0,-1 0,1 24,0-24,-1 0,1 0,-25 0,24 0,-24 25,0-25,0 0,-25 0,0 0,0 0,0 0,-25 0,0 25,0-25,0 25,-24-25,-1 0,1 25,-1-1,0-24,1 25,-26 0,26 0,24 0,-25-1,1 1,24 0,-25-25,25 25,1 0,24-1,-25-24,25 25,0 0,0-25,0 0,25 25,-1-25,1 0,0 25,0-25,24 0,-24 0,25 0,-1 0,1 0,25 0,-26 0,26 24,-26-24,26 0,-26 0,1 0,-1 0,-24 0,25 0,-25 0,-25 0,24 0,-24 0,0 0,0 0,-24 0,-1 0,0 25,0-25,-24 0,24 0,-25 25,1-25,-26 25,26-25,-1 25,0-25,1 25,-1-1,0 1,1-25,24 25,0-25,0 25,1-25,-1 25,25-25,0 24,0-24,0 0,25 0,-25 25,24-25,1 0,0 0,25 0,-26 25,26-25,0 0,-1 0,26 0,-26 0,1 0,24 0,-24 0,0-25,-1 25,1 0,-1 0,1 0,-25 0,0 0,-25 0,24 0,-24 0,0 0,0 0,0 0,-24 0,-1 0,0 0,0 0,-24 0,-1 25,0-25,-24 0,24 25,1-25,-1 25,-24-25,24 24,25 1,-24-25,-1 25,25 0,0-25,1 25,-1-25,25 0,0 24,0-24,0 0,0 0,25 0,-1 25,-24-25,50 0,-25 0,25 0,-26 0,26 0,0 0,-1 0,26 0,-26 0,1 0,24 0,-24 0,-25 0,24 0,-24 0,0 0,0 0,-1 0,-24 0,0 0,0 0,-24 0,-1 0,0 0,0 0,0 25,-24-25,-1 0,1 25,-1-25,0 25,1-25,-1 24,1 1,-1-25,0 25,26 0,-26-25,25 25,0-1,25-24,-25 25,25-25,0 25,0-25,0 0,0 25,25-25,0 0,0 25,0-25,24 0,1 0,0 24,-1-24,1 0,-1 0,1 0,24 25,-24-25,0 0,-1 0,1 0,-1 0,-24 0,0 0,0 0,0 0,-25 25,0-25,0 0,-25 0,25 25,-25-25,-25 0,26 25,-26-25,0 24,1-24,-1 25,1 0,-26-25,26 25,-1 0,0 0,1-1,-1 1,25-25,-24 25,24 0,0 0,25-1,-25-24,25 25,0-25,0 25,0 0,0-25,25 0,0 25,0-25,24 24,-24-24,25 0,-1 0,1 0,0 0,-1 0,1 0,-1 0,1 25,0-25,-26 0,1 0,0 0,0 0,-25 0,0 0,0 0,0 0,-25 0,0 25,0-25,1 0,-26 0,0 25,1-25,-1 0,1 25,-1-25,0 24,1-24,24 25,-25 0,1-25,24 25,0-25,0 25,25-25,-25 24,25-24,0 0,0 25,0-25,0 0,25 0,0 25,0-25,0 0,0 0,24 0,1 0,-25 0,24-25,1 25,-1 0,1 0,-25-25,24 25,-24 0,0 0,-25-24,25 24,-25 0,0 0,0 0,-25 0,25 0,-25 0,0 0,-24 0,24 0,-25 24,1-24,24 0,-25 25,26-25,-1 0,0 25,0-25,25 0,0 25,0-25,0 0,25 0,0 25,0-25,24 0,1 0,-1 0,26 0,-26 0,26 0,-1 0</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4:06:08.389"/>
    </inkml:context>
    <inkml:brush xml:id="br0">
      <inkml:brushProperty name="width" value="0.05292" units="cm"/>
      <inkml:brushProperty name="height" value="0.05292" units="cm"/>
      <inkml:brushProperty name="color" value="#FF0000"/>
    </inkml:brush>
  </inkml:definitions>
  <inkml:trace contextRef="#ctx0" brushRef="#br0">2506 4911,'0'0,"0"0,0 0,0 0,0 0,0-24,0 24,0 0,0 0,0 0,0 0,0 0,0 0,-25 0,25 0,0-25,0 25,0 0,0 0,0 0,0 0,0 0,0 0,0 0,0 25,0-25,0 0,0 0,0 24,0-24,0 25,0 0,0 0,0 0,0-1,-25 1,25 0,0 0,0 0,0-1,0 1,0 0,0 0,0 0,0-25,0 24,0-24,0 25,0-25,0 25,0-25,0 0,0 0,0 0,0 0,0 0,0 0,0 0,0 0,0 0,0 0,0-25,0 25,0 0,0 0,0-25</inkml:trace>
  <inkml:trace contextRef="#ctx0" brushRef="#br0" timeOffset="987.0564">2431 6127,'-25'0,"25"0,-24 0,24 0,0-25,0 25,-25 0,25 0,0 0,0 0,0-25,0 25,25 0,-25-25,24 25,-24 0,25 0,0-24,-25 24,25 0,0 0,-1 0,1-25,0 25,0 0,0 25,-25-25,24 0,1 24,-25-24,0 25,25 0,-25-25,0 25,0 0,-25-1,25 1,-25 0,1 25,-1-26,-25 1,25 0,1 0,-1 0,0-1,0-24,0 25,1-25,-1 0,25 25,-25-25,25 0,0 0,0 0,0 0,0 0,0 0,25 0,-25 0,25 0,-1-25,1 25,0 0,0 0,0 0,24 0,-24 0,0 0,0 0,24-25,-24 25,0 0,0 0,-1 0,-24 0,25 0,-25 0,0 0,25 0,-25 0</inkml:trace>
  <inkml:trace contextRef="#ctx0" brushRef="#br0" timeOffset="1843.1054">2233 7119,'0'0,"0"0,-25 0,25 0,0-25,0 25,0 0,25 0,-25-25,25 25,-25 0,24-24,-24 24,25 0,0-25,-25 25,25 0,0 0,-1 0,1 0,-25 0,25 0,-25 0,25 0,-25 25,0-25,0 0,0 24,0-24,0 25,0-25,0 25,-25 0,25-25,-25 25,25-25,-25 24,25-24,0 0,0 25,0-25,0 0,0 0,0 0,0 0,0 0,0 0,0 0,0 0,25 0,0 0,-25 0,25 0,0 0,-1 0,1 0,0 0,-25 0,25 0,-25 25,25-25,-25 25,0-25,0 25,0-25,0 24,0-24,0 25,-25-25,0 25,0-25,25 25,-25-25,1 0,-1 25,0-25,-25 0,26 0,-1 0,0 0,0 0,0 0,1-25,24 25</inkml:trace>
  <inkml:trace contextRef="#ctx0" brushRef="#br0" timeOffset="2743.1569">2580 7962,'0'0,"0"0,0 0,0 0,0 0,0 0,0 0,0 0,0 0,0 0,0 0,0 0,0 0,0 0,0 0,0 0,0 0,0 25,-25-25,25 0,0 25,-25 0,25 0,-24-1,-1 1,25 0,-25 0,0 0,0-1,1 1,24 0,-25-25,0 25,25 0,-25-1,25-24,0 25,0-25,0 0,0 25,0-25,25 0,0 25,-25-25,25 0,-1 0,1 0,0 0,0 0,24 0,-24-25,0 25,0 0,24-25,-24 25,0 0,0-25,0 25,-1-24,-24 24,25 0,-25 0,25-25,-25 25,0 0,0-25,0 25,0 0,-25-25,25 25,-25 0,25-25,-24 25,24 0,-25 0,25 0,-25 0,25 0,0 0,0 0,0 25,0-25,-25 25,25-25,0 25,0 0,0-1,0 1,0 0,0 0,0 0,0-1,0 1,0 0,0 0,0 24,25-24</inkml:trace>
  <inkml:trace contextRef="#ctx0" brushRef="#br0" timeOffset="3707.212">2803 9004,'0'0,"0"0,25 0,-25 0,0 0,0 0,0 0,0-25,0 25,0 0,0 0,-25 0,0 0,25 0,-24 0,-1 0,0 0,0 0,25 25,-25-25,1 0,-1 0,0 0,0 0,0 25,25-25,-24 0,24 0,-25 0,25 0,0 0,0 0,0 0,0 0,0 0,0 0,0 0,0 0,0 0,0 0,0 25,0-25,0 0,0 0,0 0,0 25,0-25,0 0,0 24,0-24,0 0,0 25,0-25,0 0,0 25,0-25,0 0,0 25,25-25,-25 0,0 0,0 0,0 0,0 0,0 0,0 0,0 0,0 0,0 0,0 0,0 0,0 0,0 0,0 0,24 0,-24 0,0 0,25 0,-25 0,25-25,-25 25,25 0,-25 0,25 0,-25 0,24 0,-24 0,25 0,-25 25,25-25,-25 0,25 25,-25-25,0 24,25-24,-25 25,0-25,0 25,0 0,0-25,0 25,0-25,0 24,0-24,-25 25,25-25,-25 25,25-25,-25 25,0-25,1 0,24 0,-25 25,0-25,0 0,0-25,1 25,-1 0,0 0,25-25,-25 25,0 0</inkml:trace>
  <inkml:trace contextRef="#ctx0" brushRef="#br0" timeOffset="4459.255">2654 9971,'0'0,"25"-24,-25 24,0 0,0 0,0 0,0 0,0 0,0 0,0 0,0 0,-25 0,25 0,0 0,-24 0,24 24,-25-24,0 25,0 0,25-25,-25 25,1 25,-1-26,0 1,0 0,25 25,-25-26,25 26,-24-25,24 0,0-1,0 26,0-25,0 0,24-25,-24 24,25 1,-25-25,25 25,0-25,0 25,-1-25,-24 0,25 0,0 0,0 0,0 0,-1 0,1 0,-25 0,25-25,0 25,-25 0,25-25,-25 25,0-25,0 25,0-24,0-1,0 0,0 25,-25-25,0 0,0 25,0-24,1 24,-1 0,-25-25,25 25,1 25,-26-25,25 0</inkml:trace>
  <inkml:trace contextRef="#ctx0" brushRef="#br0" timeOffset="5185.2966">2406 11063,'0'0,"-24"0,24 0,-25 0,25 0,0 0,0 0,0 0,0 0,0 0,0 0,0 0,0 0,0 0,0 0,0 0,0 0,25 0,-1 0,1 0,-25 0,25 0,0 0,0 0,-1 0,1 0,0 0,-25 0,25 0,-25 0,0 0,25 0,-25 0,0 25,0-25,0 0,0 24,0 1,0-25,0 25,0 0,0 0,0 24,0-24,0 0,-25 25,25-26,0 1,0 25,0-25,-25-1,25 1,0-25,0 25,0 0,0 0,0-25,0 24,0-24</inkml:trace>
  <inkml:trace contextRef="#ctx0" brushRef="#br0" timeOffset="6055.3463">2530 12105,'-24'-25,"24"25,-25 0,25-25,-25 25,0 0,0 0,1 25,-1-25,25 0,-25 25,0-1,25-24,0 25,0-25,0 25,0 0,0 0,25-25,0 25,0-1,-1 1,1-25,25 25,-25 0,-1 0,26-25,-25 24,24 1,-24-25,0 25,0-25,0 25,-1-25,-24 25,25-25,-25 0,0 24,0-24,0 0,0 25,0-25,-25 25,25-25,-24 0,-1 25,-25-25,25 0,1 25,-26-25,25 0,0 0,1-25,-1 25,0 0,0-25,25 25,-25-25,25 25,0-25,0 25,0 0,25-24,-25 24,25-25,0 0,-25 25,25-25,-1 25,1-25,0 1,0 24,0-25,-1 0,1 25,0-25,-25 0,25 25,-25-24,25 24,-25-25,0 0,0 25,0-25,-25 0,25 25,-25-25,0 25,0 0,-24-24,24 24,0 0,0 0,1 24,-26-24,25 0,0 25</inkml:trace>
  <inkml:trace contextRef="#ctx0" brushRef="#br0" timeOffset="6676.3819">2754 13345,'0'-25,"24"0,-24 25,25-24,-25-1,0 0,0 25,0-25,0 0,0 0,0 25,0-24,0-1,-25 25,1-25,24 25,-25-25,0 25,0 0,0 0,1 0,-1 0,0 0,0 25,25-25,-25 25,1 0,-1-1,0 1,25 0,-25 0,25 0,0 0,0-1,0 1,25 0,-25-25,25 25,0 0,-25-25,24 0,1 24,0-24,0 0,0 0,-1-24,1 24,0 0,0-25,0 25,-1-25,1 25,-25-25,25 0,-25 25,25-24,-25 24,0 0,25-25,-25 25,0 0,0 0,0 0,0 0,0 25,0-25,0 24,0 1,0 25,0-25,0 24,0-24,0 25,0-1,-25-24,25 25,0-26,0 1,0 0,0 0</inkml:trace>
  <inkml:trace contextRef="#ctx0" brushRef="#br0" timeOffset="8707.498">224 9823,'0'0,"0"0,0 0,0 0,-25 0,25 0,0 0,0 0,0 0,0 0,0 0,0 0,0 0,0 0,0 0,25 0,-25 0,24 24,-24-24,25 0,-25 25,25-25,0 0,0 0,-1 0,1 25,0-25,-25 0,25 0,0 0,-1-25,-24 25,25 0,0-25,-25 25,25-24,-25 24,0-25,0 0,0 0,0 0,0 1,0-1,0-25,0 25,-25 1,0-26,25 25,-25 0,1 1,-26-1,25 0,0 0,1 0,-1 1,0 24,0 0,0-25,1 25,-1 0,25 0</inkml:trace>
  <inkml:trace contextRef="#ctx0" brushRef="#br0" timeOffset="9303.5321">372 9178,'0'-25,"0"25,0 0,25 0,-25 0,25 0,-25 0,25 0,-25 0,25 25,-1-25,1 0,-25 0,25 0,-25 0,25 0,-25 0,25 25,-25-25,0 0,0 0,0 0,0 0,0 0,0 0,0 0,0 0,0 0,0 0,0-25,0 25,0 0,-25-25,25 25,-25-25,25 0,-25 25,25-24,-25-1,25 25,-24-25,24 0,0 0,0 25,0-25,0 25,0 0,0-24,0 24,0 0,0 0,0 0,0 0,24-25,-24 25,0 0,25 0,-25 0,25 0,-25 0,25 0,-25 0,0 0,0 0,25 0,-25 0,0 0,0-25,0 25,0 0,0-25,0 25,0-25,0 1,0-1,0 25,-25-25,25 0,-25 0,0 25,25-24,-25-1,1 25,24 0,-25-25,25 25,0 0,-25 0,25 0,0 0,0 0,0 0,25 0,-25 0,25 0,-25 0,24 0,-24 25,25-25,-25 0,25 0,-25 0,25 0,-25 0,0 0</inkml:trace>
  <inkml:trace contextRef="#ctx0" brushRef="#br0" timeOffset="9435.5397">149 8533,'0'-25,"0"25,-25 0,25 0,0 0,0 0,-24 0</inkml:trace>
  <inkml:trace contextRef="#ctx0" brushRef="#br0" timeOffset="9651.552">224 8310,'0'-25,"0"25,0 0,0 0,0 0,0 0,24 25,-24-25,25 0,-25 0,25 24,0-24,0 25,-1-25,1 25,0 0,0-25,0 0,-1 25,1-25,0 24,0-24,0 0,-1 0,-24 0,25 0,0 0</inkml:trace>
  <inkml:trace contextRef="#ctx0" brushRef="#br0" timeOffset="9783.5596">447 8384,'0'0,"-25"-25,25 25,0 0,0-25,0 25,0-24,0 24,0-25,0 0,25 25,-25-25,0-24</inkml:trace>
  <inkml:trace contextRef="#ctx0" brushRef="#br0" timeOffset="10486.5998">472 7169,'0'0,"0"0,0 0,0 0,0 0,0 0,0 0,0 0,0 0,24 0,1 24,-25-24,25 0,0 25,0-25,-1 25,1-25,0 0,0 25,0-25,-1 25,-24-25,25 0,0 0,-25 0,0 24,0-24,0 0,25 0,-25 0,0 0,0 0,-25-24,25 24,-25 0,25 0,-25-25,1 25,-1-25,0 25,-25-25,26 0,-26 25,25-24,-24-1,-1 0,0 25,1-25,-1 0,25 1,-24-1,24 0,-25 0,26 0,-1 1,0-1,-25 0,50-25,-24 25,-1 1,25-1,-25-25,25 25,0 1,25-1,-25 25,0-25,25 25,-1-25,-24 25,25 0,-25 0,25 0,0 0,-25 25,25-25,-25 25,24 0,-24-25,25 24,-25 1,25 0,-25 0,0 0,25 24,-25-24,0 0</inkml:trace>
  <inkml:trace contextRef="#ctx0" brushRef="#br0" timeOffset="10763.6156">50 6102,'0'-25,"0"0,0 25,0 0,0-24,0 24,0 0,0 0,0 0,25 24,-25-24,25 0,-1 25,1 0,0-25,0 25,0 0,24-25,-24 24,0 1,0 0,-1 0,1 0,0-1,0-24,0 25,-1-25,1 25,-25-25,25 25,0-25,-25 0,0 0,25 0,-25-25,0 25,0-25</inkml:trace>
  <inkml:trace contextRef="#ctx0" brushRef="#br0" timeOffset="11123.6362">546 6052,'0'-24,"0"-1,-25 0,25 25,0-25,-25 0,25 25,0 0,0-24,-24 24,24 0,0 0,-25 0,25 0,0 0,0 0,-25 24,25-24,0 25,0-25,0 25,0-25,0 25,0 0,0-25,25 24,-25 1,25-25,-25 0,0 25,24-25,-24 0,25 0,-25 0,25 0,-25 0,0-25,25 25,-25 0,0-25,0 1,0 24,0-25,0 0,0 0,0 0,0 1,-25-1,25 0,-25 0,0 0,1 0,24 25,-25-24,0 24,25-25,0 25,0 0,0 0,0 25,0-25,25 0,-25 24,25-24,-1 25,1-25,0 25,0-25,0 25,-25 0,24-25,1 25,0-25,0 0,-25 0,25 24,-25-24,24 0,-24 0,0-24</inkml:trace>
  <inkml:trace contextRef="#ctx0" brushRef="#br0" timeOffset="11335.6484">298 5407,'-25'0,"25"0,0 0,0 0,0 0,0 0,0 0,0 0,25 25,-25-25,25 0,-25 25,25 0,-1-25,1 25,0-25,-25 24,25-24,0 0,-1 25,1-25,0 0,0 0,-25 0,25 0,-1 0,-24-25,25 25,-25-24</inkml:trace>
  <inkml:trace contextRef="#ctx0" brushRef="#br0" timeOffset="11659.6669">447 5159,'0'0,"0"0,0 0,0 0,0 0,0 0,0 0,0 0,0 0,0 0,0 0,25 0,-25 0,0 0,24 0,-24 0,0 0,25 0,-25-24,0 24,25 0,-25-25,0 25,0-25,25 25,-25-25,0 25,0-25,0 1,0 24,-25-25,25 25,-25-25,25 25,-25 0,25 0,-24 0,24 0,0 0,-25 0,25 25,0 0,0-25,0 24,0 1,0 0,0 0,25 0,-25-25,24 24,-24 1,25-25,0 25,0-25,0 0,-1 0,1 0,0 0,25-25,-26 25,26-25,-25 1</inkml:trace>
  <inkml:trace contextRef="#ctx0" brushRef="#br0" timeOffset="16470.9421">4713 3894,'0'0,"0"0,0 0,0 0,0 0,0-24,0 24,0 0,0 0,0-25,0 25,0 0,0 0,0 0,0 0,0 0,0 0,0 0,0 0,0 0,0 0,0 0,0 0,0 0,0 25,0-25,0 24,0 1,0 0,0 0,0 0,0-1,0 1,0 25,0-25,0-1,0 1,0 0,0 0,0 0</inkml:trace>
  <inkml:trace contextRef="#ctx0" brushRef="#br0" timeOffset="17322.9908">6846 3919,'0'0,"0"0,0-25,25 25,-25 0,25-24,-25 24,25 0,0-25,-1 25,1 0,0 0,0 0,0 0,-25 0,24 25,1-25,0 24,-25 1,25 0,-25-25,0 25,0 0,0-1,-25 1,0 25,0-25,1-1,-1 1,0 0,-25-25,26 25,-1 0,0-25,25 0,-25 24,25-24,0 0,0 0,0 0,0 0,0 0,0 0,0 0,25 0,0 0,0 0,-1 0,26 0,-25 0,24 0,1 0,0 0,-1 0,26 0,-26 0,1 0</inkml:trace>
  <inkml:trace contextRef="#ctx0" brushRef="#br0" timeOffset="18139.0375">9302 3795,'0'0,"0"0,0 0,0-25,0 25,0 0,0 0,25 0,-25 0,25 0,-25 0,25 0,-1 0,-24 0,25 0,0 0,0 25,-25-25,25 25,-25-25,24 25,-24-25,0 25,0-25,0 24,0 1,0-25,0 25,-24-25,24 25,-25-25,25 0,0 25,-25-25,25 0,0 0,0 0,0 0,0 0,0 0,0 0,0 0,0 0,25 0,-25 0,25 0,-1 24,-24-24,25 0,0 0,0 25,0-25,-1 25,-24-25,25 25,-25-25,25 25,-25-1,0 1,0-25,0 25,0 0,0-25,-25 25,0-25,25 24,-24-24,-26 0,25 0,0 25,1-25,-26 0,25 0,0 0,1-25,-26 25,50 0</inkml:trace>
  <inkml:trace contextRef="#ctx0" brushRef="#br0" timeOffset="18672.068">10716 4118,'0'-25,"25"25,-25-25,0 25,0 0,0-25,0 25,0 0,0 0,0 0,0 0,0 0,0 0,0 25,0 0,0-25,0 25,0-1,0-24,0 25,0 0,0 0,25-25,-25 25,24-1,1-24,-25 0,25 25,0-25,0 0,-1 0,26 0,-25 0,0-25,-1 25,1 0,0-24,0-1,-25 25,25-25,-1 0,1 0,-25 1,0 24,25-25,-25 25,0 0,0 0,0 0,0 0,0 25,0-1,0 1,0 0,0 0,0 0,0-1,0 26,0-25,0 0,0-1,0 1</inkml:trace>
  <inkml:trace contextRef="#ctx0" brushRef="#br0" timeOffset="19215.099">13395 4093,'0'0,"0"-25,0 25,0 0,0-25,0 25,0 0,0 0,0 0,0 0,0 0,0 0,0 0,-25 25,25-25,0 25,0-25,0 25,0-1,0 1,25 0,0 0,-1-25,-24 25,25-1,0 1,0 0,0-25,0 25,-1-25,1 25,0-25,-25 24,25-24,-25 0,0 0,0 0,0 0,-25 0,25 0</inkml:trace>
  <inkml:trace contextRef="#ctx0" brushRef="#br0" timeOffset="19351.1068">13296 4118,'24'0,"1"-25,0 25,0-25,0 25,24-25,-24 25,25-25,-1 25,1-24,0 24,-1 0,1-25,-1 25,1 0,0 0,-26-25</inkml:trace>
  <inkml:trace contextRef="#ctx0" brushRef="#br0" timeOffset="19927.1398">16148 4142,'0'-24,"0"24,0-25,0 25,25 0,-25-25,0 25,0 0,0 0,0 0,0-25,-25 25,25 0,-25 0,1 0,-1 25,0-25,0 0,0 25,1 0,-1-25,0 24,0 1,25 0,-25 0,25 24,0-24,0 0,0 0,0 0,0-1,25-24,-25 25,25 0,25-25,-26 25,1-25,25 25,-25-25,-1 0,26 0,-25 0,0 0,-1-25,1 25,0 0,-25-25,0 25,0-25,0 25,-25-25,25 1,-25 24,-24-25,24 25,-25 0,26 0,-26 0,0 0,26 0,-26 0,25 0</inkml:trace>
  <inkml:trace contextRef="#ctx0" brushRef="#br0" timeOffset="20412.1675">18182 4118,'0'0,"0"-25,-25 25,25 0,0 0,0 0,0-25,0 25,0 0,0 0,25 0,-25 0,25 0,0 0,24 0,-24-25,25 25,-1 0,-24 0,25 0,-1 0,-24 0,25 0,-25 0,-1 0,-24 0,25 25,-25-25,0 25,0 0,0-25,0 24,0 1,-25 25,1-25,-1-1,25 1,-25 0,0 0,0 0</inkml:trace>
  <inkml:trace contextRef="#ctx0" brushRef="#br0" timeOffset="21031.2029">20415 4118,'0'0,"0"-25,0 25,0 0,0 0,0 0,0 0,0 0,0 0,0 0,0 0,0 0,0 0,0 25,24-25,-24 24,25-24,0 25,0 0,0-25,-1 25,1 0,0-1,0 1,-25 0,25 0,-1-25,-24 25,0-25,0 24,0-24,0 0,0 25,0-25,-24 0,-1 0,0-25,0 25,0 0,1-24,-1 24,0-25,0 0,25 25,-25-25,25 0,0 1,0-1,0 25,25-25,0 0,0 0,0 1,-1 24,1-25,0 0,0 25,0-25,24 25,-24-25,0 1,0 24,-1-25,-24 25,25-25,-25 0,0 25,0-25,0 25,0 0,0-24,-25 24,1 0,-1-25,0 25,0 0,0 25,1-25</inkml:trace>
  <inkml:trace contextRef="#ctx0" brushRef="#br0" timeOffset="21495.2294">22275 4242,'25'0,"-25"0,25-25,-25 25,24-25,-24 25,0 0,25-25,-25 25,0-25,0 25,0 0,0-24,0 24,0 0,0-25,0 25,-25 0,25 0,-24 0,24 25,-25-25,0 24,25-24,-25 25,0 0,25-25,-24 25,24 0,0-1,0-24,0 25,0-25,0 25,24-25,1 25,-25-25,25 0,0 0,0 0,-1 0,26 0,-25 0,0 0,-1-25,1 0,0 25,0-25,0 25,-1-24,-24 24,25-25,-25 25,0 0,0 0,0 0,0 0,0 25,0-25,0 24,0 1,0 0,0 0,0 24,-25-24,25 0,0 0,0 0,0-1,0 1</inkml:trace>
  <inkml:trace contextRef="#ctx0" brushRef="#br0" timeOffset="21863.2505">24507 4242,'0'-25,"0"0,0 25,0-25,0 25,0-25,25 25,-25 0,0 0,0 0,0 0,0 0,0 0,0 25,0 0,-25 0,25 0,-24-1,24 1,-25 0,25 0,-25 0,25-1,-25 1,25 0,0 0,0 0,-25-25,25 24,0-24,0 0</inkml:trace>
  <inkml:trace contextRef="#ctx0" brushRef="#br0" timeOffset="22152.267">24731 4192,'24'0,"-24"-25,0 25,0 0,0 0,0 0,0 0,0 0,0 25,-24-25,24 25,0-25,0 25,-25-1,25-24,0 25,0 0,0 0,0-25,0 25,0-1,25-24,-25 25,24-25,-24 25,25-25,0 0,0 0,0 0,-1 0,1 0,0 0,0 0,0 0,-1-25,1 25,0-25,0 1,-25 24,0-25,0 0,0 0,0 0,0 1,-25-1,0 25,0-25,-24 25,24 0,-25 0,26 0</inkml:trace>
  <inkml:trace contextRef="#ctx0" brushRef="#br0" timeOffset="32210.8423">2506 4961,'0'0,"0"0,0-25,0 25,0 0,0 0,0 0,0 0,0 0,0 0,0-25,0 25,0 0,0 0,0 0,0 0,0 0,0 0,0 25,0-25,0 0,0 0,0 0,0 0,0 25,0-25,0 25,0 0,0-25,0 24,0 1,0 0,0 0,0-25,0 25,0-1,0-24,0 25,0 0,0-25,0 0,0 25,0-25,0 0,0 0,0 0,0 0,0 0,0 0,0 0,0 0,0 0,0 0,0-25,0 25,0 0,0-25,0 25,0-25,0 25,0-24,0-1,0 0,-25 25,25-25,0 0,0 25,0-24,0 24,0-25,0 25,0-25,0 25,0 0,0-25,0 25,0 0,0 0,0 0,0 0,0 0,0 0,0 0,0 25,0-25,0 25,0-25,0 25,0-1,0 1,0-25,0 25,0 0,0-25,0 25,0-1,0-24,0 0,0 25,0-25,0 0,0 0,0 0,0 0,0 0,0 0,0 0,0 0,0 0,0 0,0-25,0 25,0-24,0 24,0-25,0 0,0 0,0 25,0-25,-25 1,25-1,0 0,0 25,0-25,0 25,0 0,-25 0,25 0,0 0,0 0,0 0,0 0,0 25,0-25,0 25,0 0,-25-1,25-24,0 25,0 0,0 0,-24 0,24-25,0 24,0 1,0-25,0 0,0 25,0-25,0 0,0 0,0 0,0 0,0 0,0 0,0 0,0-25,0 25,0 0,0-25,0 25,0-24,0-1,0 25,0-25,0 25,0-25,0 0,0 25,0 0,0 0,0 0,0 0,0 0,0 0,0 0,0 25</inkml:trace>
  <inkml:trace contextRef="#ctx0" brushRef="#br0" timeOffset="33338.9069">2357 5011,'0'-25,"0"25,0 0,0 0,0 0,0 0,0 0,0-25,0 25,0 0,0 0,0 0,0 0,0 0,0 0,0 25,0-25,0 0,0 25,0-25,0 24,0-24,0 25,0 0,0 0,0 0,0-1,0 1,0 0,0 0,0-25,0 25,0-1,0-24,0 25,0-25,0 0,0 0,0 25,0-25,0 0,0 0,0-25,0 25,25 0,-25 0,0-25,0 25,0 0,0-24,0-1,24 25,-24-25,0 0,0 0,0 25,0-24,0-1,0 25,0-25,0 25,0 0,0 0,0 0,0 0,0 0,0 25,0-25,0 0,0 25,0-25,25 24,-25-24,0 25,0 0,0-25,0 25,0-25</inkml:trace>
  <inkml:trace contextRef="#ctx0" brushRef="#br0" timeOffset="34466.9714">4738 3870,'0'0,"0"0,0-25,0 25,0 0,0 0,0 0,0 0,0 0,0 0,0 0,0 0,0 0,0 0,0 0,0 0,0 25,0-25,0 24,0-24,0 25,0 0,0 0,0 0,0-1,0 1,0 0,0 0,0 0,0-1,0 1,0-25,0 25,0-25,0 25,0-25,0 0,0 0,0 0,0 25,0-25,0 0,0 0,0-25,0 25,0 0,0 0,0-25,0 25,0 0,0-25,0 0,0 25,0-24,0-1,0 0,0 0,0 0,0-24,0 24,0 0,-25 0,25 25,0-24,0-1,0 25,0 0,0 0,0 0,0 0,0 0,0 0,0 25,0-1,0-24,0 25,0 0,0 0,0 0,25-1,-25 1,0 0,0 0,0-25,25 25,-25-25,0 24,0-24,0 0,0 0</inkml:trace>
  <inkml:trace contextRef="#ctx0" brushRef="#br0" timeOffset="35363.0226">2406 4986,'0'0,"0"0,0 0,0-25,0 25,0 0,0 0,0-25,0 25,0 0,0 0,0 0,0 0,0 0,0 0,25 25,-25-25,0 0,0 25,0-25,25 25,-25-25,0 24,0 1,0 0,0 0,0 0,0-1,0 1,0 0,25-25,-25 25,0 0,0-1,0-24,0 25,0-25,0 0,0 0,0 25,0-25,0 0,0 0,0 0,0 0,0 0,0 0,0-25,0 25</inkml:trace>
  <inkml:trace contextRef="#ctx0" brushRef="#br0" timeOffset="37998.1734">4738 5011,'0'0,"0"0,0 0,0 0,0 0,0 0,0-25,0 25,0 0,0 0,0 0,0-25,0 25,25-25,-25 25,25 0,-25-25,24 25,-24-24,0 24,0-25,0 25,0 0,0 0,0 0,0 0,0 0,0 0,0 0,0 0,0 0,0 0,0 0,0 0,0 25,0-25,0 0,0 24,0 1,0-25,0 25,0 0,0 0,0-1,0 1,0 0,0 0,0 0,0-1,0 1,0-25,0 25,0 0,25-25,-25 25,0-25,0 24,0-24,0 0,0 0,25 0,-25 0,0 0,0 0,0 0,0 0,0 0</inkml:trace>
  <inkml:trace contextRef="#ctx0" brushRef="#br0" timeOffset="38210.1855">4688 5308,'-24'25,"-1"-25,25 0,-25 0,0 25,25-25,-25 0,25 0,0 0,0 0,0 0,0 0,0 0,0 0,0 0,0 0,0 0,0 0,0 0,25 0,0 0,-25 0,25 0,0 0,-1 0,26 0,-25 0,24 0,-24 0,25-25,-25 25,24 0,1 0,-25-25,0 25,-1 0,1 0,0 0,-25 0,25 0,-25 0,0 0</inkml:trace>
  <inkml:trace contextRef="#ctx0" brushRef="#br0" timeOffset="42091.4075">7715 3001,'0'0,"0"0,0 0,0 0,0-24,0 24,0 0,0 0,0 24,0-24,-25 25,25-25,0 25,0 0,0 0,0-1,0 26,0-25,0 0,0-1,0 1,0 0,0 0,0 0,25-25,-25 24,0-24,0 25,0-25,0 0,0 0,0 0,0 0,0 0,0 0,0 0,0-25,0 25,0-24,0-1,-25 0,25 0,0 0,0-24,0 24,0-25,-25 1,25-1,0 1,-25-1,25 0,0 1,0 24,0-25,0 26,0-1,25 0,-25 0,25 0,-25 25,25 0,-1-25,-24 25,25 0,0 25,0-25,0 0,-25 25,24-25,1 25,-25-25,0 25,0 0,0-1,0-24,0 25,0 0,0 0,-25 0,1-25,24 24,-25 1,0 0,0-25,0 25,1-25,24 25</inkml:trace>
  <inkml:trace contextRef="#ctx0" brushRef="#br0" timeOffset="42776.4467">8087 2977,'24'0,"-24"0,0 0,0 0,0 0,0 0,-24 0,24 0,-25 0,0 0,0 24,25-24,-25 25,1 0,-1-25,25 25,-25 0,0-1,25 1,0-25,0 25,0 0,0 0,0-25,0 24,0-24,0 0,25 25,-25-25,25 0,-25 0,0 0,25-25,-25 25,24 0,-24-24,25 24,-25-25,25 25,-25-25,0 0,25 0,-25 25,0-24,25-1,-25 0,0 25,0-25,24 25,-24-25,0 25,25-24,-25 24,0 0,0 0,25 0,-25 0,0 0,0 0,25 0,-25 24,0-24,0 25,25-25,-25 25,0 0,0-25,0 25,0-1,0 1,0-25,0 25,0 0,0-25,0 25,0-25,0 0,0 24,25-24,-25 0,0 0,0 0,24 0,-24 0,0 0,25 0,-25 0,0 0,25 0,-25-24,0 24,0 0,25 0,-25-25,0 25,0 0,0 0,0 0,0 0,0 0,0 0,0 0,0 0,0 0,0 0,0 0,25 0,-25 25,0-25,0 0,0 0,24 24,-24-24,0 0,25 0,-25 0,0 25,25-25,-25 0,25 0,-25-25,25 25,-1 0,-24 0,25-24,-25 24,25-25,-25 25,0-25,0 25,0-25,0 0,0 25,0-24,0-1,-25 0,25 0,-25 25,1-25,24 1,-25 24,0-25,0 25</inkml:trace>
  <inkml:trace contextRef="#ctx0" brushRef="#br0" timeOffset="43546.4907">8732 3026,'0'0,"0"25,-25-25,25 0,0 0,0 0,0 25,0-25,0 0,0 0,0 0,0 25,0-25,25 0,-25 0,24 0,-24 24,25-24,-25 0,25 0,-25-24,25 24,-25 0,25 0,-1-25,-24 25,25-25,-25 25,0 0,0-25,25 25,-25-25,0 25,0-24,0 24,0 0,-25-25,25 25,-25 0,25-25,-24 25,-1 0,25 0,-25 0,0 0,25 0,-25 25,1-25,24 25,-25-25,25 24,0 1,-25 0,25 0,0 0,0-1,0 1,0-25,25 25,-25 0,25 0,-1-25,-24 24,25-24,0 25,0-25,0 0,-1 0,1 0,0 0,-25 0,25 0,0 0,-1-25,1 25,0-24,-25 24,25-25,0 25,-1-25,-24 0,25 25,0-25,0 25,-25 0,25 0,-25-24,24 24,-24 0,0 0,0 24,0-24,0 0,25 25,-25-25,0 0,0 25,0-25,0 25,0-25,0 25,0-25,0 0,0 24,25-24,-25 0,0 0,25 0,-25 0,25 0,-25 0,25 0,-1 0,1 0,-25-24,25 24,0-25,0 25,-1-25,-24 25,25-25,-25 0,25 25,-25-24,25-1,-25 0,0 25,0-25,0 0,0 25,0 0,0-24,0 24,0 0,0 0,0 24,0-24,0 0,0 25,0 0,0-25,25 25,-1 0,-24-25,25 24,0 1,-25-25,25 25,0-25,-25 25,24-25,-24 25,0-25,0 0,0 24,0-24,-24 0,-1 0,0 25,0-25,-24 0,24 0,-25 0</inkml:trace>
  <inkml:trace contextRef="#ctx0" brushRef="#br0" timeOffset="44435.5416">6747 4986,'25'25,"-25"-25,25 0,-25 0,0 0,0 0,0 0,0 0,0 0,0 0,0 0,0 0,25 0,-25 0,0 0,0-25,24 25,-24 0,0-25,25 25,-25-25,0 25,25-25,-25 1,0 24,0-25,0 0,0 25,0-25,0 25,0-25,0 25,0 0,0-25,-25 25,25 0,0 0,0 0,-25 25,25-25,0 0,0 25,0 0,-24 0,24 0,0-25,0 24,0 1,0 0,0 0,0 0,0-1,0-24,0 25,0 0,0-25,0 25,0-25,24 25,-24-25,0 0,0 24,0-24,0 0,0 0,25 0,-25 0,0 0,0 0,0 0</inkml:trace>
  <inkml:trace contextRef="#ctx0" brushRef="#br0" timeOffset="44622.5523">6772 5184,'-25'0,"25"0,-25 25,1-25,-1 0,25 0,-25 0,25 25,0-25,0 0,-25 0,25 0,0 0,0 0,0 0,0 0,0 0,0 0,25 0,-25 0,25 25,-25-25,25 0,-1 0,1 0,0 0,0 0,24 0,-24 0,25 0,-25 0,24-25,-24 25,25 0,-26 0,1 0,0 0,0 0,-25 0</inkml:trace>
  <inkml:trace contextRef="#ctx0" brushRef="#br0" timeOffset="47459.7145">9178 5035,'0'0,"0"0,0 0,0 0,0 0,0 0,0-24,0 24,0 0,0 0,0 0,0-25,0 25,0 0,25-25,-25 25,0-25,25 25,-25 0,0-25,0 25,24 0,-24 0,0-24,0 24,0 0,0 0,0 0,0 0,0 0,0 0,0 0,0 0,0 24,0-24,0 0,0 25,0 0,0 0,0 0,0-1,0 1,0 0,0 0,0 0,0-1,0 1,0 0,0 0,0 0,0-1,0-24,0 25,0-25,0 25,0-25,0 0,0 25,0-25,0 0,0 0,0 0,0 0,0 0,0 0,0 0,0 0,-24-25,-1 25,25 0,-25 0,25 0,-25 0,0 0,1 0,-1 0,25 0,-25 25,0-25,25 0,-25 0,25 0,0 0,-24 0,24 0,0 0,0 0,0 0,0 0,0 0,24 0,1 0,-25 0,25 25,0-25,24 0,-24 0,25 0,-25 0,24 0,1 0,-25 0,24 0,-24 0,25 0,-25 0</inkml:trace>
  <inkml:trace contextRef="#ctx0" brushRef="#br0" timeOffset="48230.7586">11113 4911,'0'0,"0"25,0-25,0 0,0 0,0 0,0 0,0 0,0-25,0 25,0 0,25 0,-25 0,24-24,-24 24,25-25,-25 25,25-25,-25 25,0-25,25 25,-25 0,0-25,0 25,0 0,0-25,0 25,0 0,0 0,0 0,0 0,0 0,0 0,0 0,0 0,0 0,0 25,0-25,0 25,0 0,-25 0,25 0,0-1,0 1,0 0,0 0,0 24,0-24,0 0,0-25,0 25,0 0,0-1,0 1,0-25,0 25,0-25,0 25,0-25,0 25,0-25,0 0,0 0,0 0,0 0,0 0,0 0,0 0,0 0,0 0</inkml:trace>
  <inkml:trace contextRef="#ctx0" brushRef="#br0" timeOffset="48490.7735">11113 5259,'-25'0,"0"0,0 24,1-24,24 0,-25 0,0 0,25 0,0 0,0 0,-25 0,25 0,0 0,0 0,0 0,0 25,0-25,25 0,-25 0,25 0,-25 0,25 0,-1 0,26 0,-25 0,0 0,24 0,1 0,-25-25,24 25,1 0,-25 0,24 0,-24 0,0 0,0 0,-25 0,25 0,-25 0,0 0,0 0,0 0,0 0,0 0,0 0,0 0,0 0,0 0,0 0,0 0,0 0,0 0,0 0</inkml:trace>
  <inkml:trace contextRef="#ctx0" brushRef="#br0" timeOffset="49782.8474">13643 5085,'0'0,"0"0,0 0,0 0,0 0,0 0,0 0,0 0,0 0,0-25,0 25,0 0,0-25,0 25,25 0,-25-24,25 24,-25-25,24 25,-24-25,0 25,25-25,-25 25,0 0,0-25,0 25,0 0,0 0,0 0,0 0,0 0,0 0,0 0,0 0,0 0,0 0,0 0,0 25,0-25,0 25,0 0,0-25,0 25,0-1,0 26,0-25,0 0,0-1,0 1,0 0,0 0,0-25,0 25,0-1,0-24,0 25,25 0,-25-25,0 0,0 25,25-25,-25 0,0 0,0 0,0 0,0 0,0 0</inkml:trace>
  <inkml:trace contextRef="#ctx0" brushRef="#br0" timeOffset="50022.8611">13643 5358,'-25'0,"0"0,25 0,-24 25,24-25,0 0,0 0,-25 0,25 0,0 0,0 0,0 0,0 0,0 0,0 0,25 0,-25 24,24-24,1 0,0 0,0 0,0 0,-1 0,26 0,-25 0,24 0,-24 0,0 0,0 0,0 0,-1 0,1 0,0 0,-25 0,0 0,0 0,0 0,0 0,0 0,0 0,0 0,0 0,0 0,0 0,0 0</inkml:trace>
  <inkml:trace contextRef="#ctx0" brushRef="#br0" timeOffset="51096.9226">16049 4986,'0'0,"0"0,0 0,0 0,0 0,0 0,0 0,0 0,0 0,0-25,0 25,0 0,0-25,0 25,25 0,-25-25,25 25,-25-24,24 24,-24-25,0 25,25-25,-25 0,25 25,-25-25,0 0,0 25,0 0,0-24,0 24,0 0,0 0,0-25,0 25,0 0,0 25,0-25,0 24,0-24,0 25,0 0,0 0,0 25,0-26,-25 1,25 25,0-25,0-1,0 26,0-25,0 0,0-1,0 1,0 0,-25 0,25-25,0 25,0-1,0-24,0 0,0 25,0-25,0 0,0 0,0 25,0-25,0 0,0 0</inkml:trace>
  <inkml:trace contextRef="#ctx0" brushRef="#br0" timeOffset="51372.9384">15900 5333,'0'0,"0"0,-25 0,25 0,0 0,0 0,0 0,0 0,0 0,0 0,0 0,0 0,0 0,25 0,0 25,-25-25,25 0,0 0,-1 0,26 0,-25 0,0 0,24 0,-24 0,25 0,-26 0,1 0,0 0,0 0,-25 0,25 0,-25 0,0 0,0 0,0 0,0 0,0 0,0 0,0 0,0 0,0 0,0 0,0 0,0 0,0 0,0 0,0 0,0 0,0 0</inkml:trace>
  <inkml:trace contextRef="#ctx0" brushRef="#br0" timeOffset="52119.9811">18480 5060,'0'0,"25"-25,-25 25,0 0,0-24,0 24,0-25,24 25,-24-25,0 0,25 25,-25-25,0 1,25-1,-25 25,0-25,0 0,0 25,0-25,0 25,0 0,0 0,0 0,0 0,0 0,0 0,0 0,0 0,0 25,0 0,0-25,-25 25,25 0,0 24,0-24,0 0,0 0,0-1,0 26,0-25,0 0,0-1,0 1,0 0,0-25,0 25,0 0,0-25,0 24,0-24,0 25,0-25,0 0,0 25,0-25</inkml:trace>
  <inkml:trace contextRef="#ctx0" brushRef="#br0" timeOffset="52300.9914">18381 5333,'-25'25,"25"-25,0 0,0 0,-25 0,25 0,0 0,0 0,0 0,0 0,0 0,25 0,-25 0,25 25,-1-25,1 0,0 0,0 0,0 0,-1 0,26 0,-25 0,24 0,-24 0,0 0,0 0,0 0</inkml:trace>
  <inkml:trace contextRef="#ctx0" brushRef="#br0" timeOffset="53453.0573">20464 4911,'0'0,"0"0,0 0,0 0,0 0,25 0,-25-24,25 24,-25 0,25-25,-25 25,24-25,1 25,0-25,0 0,0 25,-25-25,24 1,1-1,0 25,-25-25,0 25,0-25,25 25,-25-25,0 25,0 0,0 0,0 0,0 0,0 0,0 0,-25 25,25-25,0 25,-25 0,25 0,-25-1,25 1,-24 25,24-25,0 0,-25 24,25-24,0 0,-25 0,25-1,0 1,0 0,0 0,0 0,0-25,0 24,0-24,0 25,0-25,0 25,0-25,0 0,0 0,0 0,0 25,0-25,0 0,0 0,0 0,0 0,0 0,0 0,0 0,0 0,-25 0,25 0,0 0,-25 0,25 0,-24 0,24 0,-25 0,25 0,-25 0,25 0,-25 0,25 0,0 0,0 0,0 0,0 0,0 0,0 0,0 25,25-25,-25 0,25 0,0 0,-1 0,1 0,0 0,0 0,24 0,1 0,-25 0,24 0,-24-25,25 25,-25 0,0 0,-1 0,-24 0,25 0,-25 0</inkml:trace>
  <inkml:trace contextRef="#ctx0" brushRef="#br0" timeOffset="54225.1015">22548 5035,'0'0,"0"0,0 0,0 0,25-24,-25 24,0 0,24-25,-24 25,0-25,25 25,-25-25,0 25,25-25,-25 25,0-24,0-1,0 25,25-25,-25 25,0 0,0 0,0 0,0 0,0 0,0 0,0 0,0 0,0 25,0-25,0 25,-25-1,25-24,0 50,-25-25,25 0,0-1,0 1,-25 0,25 0,0 0,-24-1,24 1,0 0,0-25,0 25,0-25,0 25,0-25,0 24,0-24,0 0,0 25,0-25,0 0</inkml:trace>
  <inkml:trace contextRef="#ctx0" brushRef="#br0" timeOffset="54397.1113">22498 5333,'-25'0,"25"0,-24 0,24 0,-25 0,25 0,0 0,0 0,-25 0,25 0,0 0,0 0,0 0,0 0,0 25,0-25,25 0,-25 0,25 0,-25 0,24 0,1 25,0-25,25 0,-26 0,26 0,-25 0,24 0,1-25,-25 25,24 0,-24 0</inkml:trace>
  <inkml:trace contextRef="#ctx0" brushRef="#br0" timeOffset="55389.1681">24706 5085,'0'0,"0"0,0 0,0 0,0 0,0 0,0 0,0 0,25 0,-25 0,24 0,-24-25,25 25,-25 0,25-25,-25 25,25-24,0 24,-25-25,24 25,-24-25,25 25,-25-25,0 0,0 25,0-24,0 24,0 0,0-25,0 25,0 0,0 0,0 0,0 0,0 0,0 25,-25-25,25 24,-24 1,24 0,-25 0,25 0,-25-1,25 26,0-25,0 0,0-1,-25 1,25 0,0 0,0 0,0-1,0 1,0 0,0-25,0 25,0-25,0 0,0 25,0-25,0 0,0 0,0 0,0 0,-25 0,25 0,-24 0,24 0,0 0,-25 0,25 0,-25-25,25 25,-25 0,25 0,0 0,0 0,0 0,0 0,0 0,0 0,0 0,0 25,25-25,-25 0,25 0,0 0,-1 0,26 0,-25 0,24 24,-24-24,25 0</inkml:trace>
  <inkml:trace contextRef="#ctx0" brushRef="#br0" timeOffset="58682.3564">1662 15032,'0'0,"0"0,0 0,0 0,0 0,0 0,0 0,0 24,0 1,0 0,0 0,0 0,0-1,25 1,-25 0,0 0,0 0,0-1,0 1,0 0,0 0,0 0,0-25,0 25,0-25,0 0,0 0</inkml:trace>
  <inkml:trace contextRef="#ctx0" brushRef="#br0" timeOffset="59111.381">1588 14833,'-25'0,"25"0,-25 0,0-25,25 25,-24 0,-1 0,0 25,25-25,-25 25,0 0,25 0,-24-1,-1 1,25 0,-25 25,25-26,-25 26,25 0,0-26,0 26,0 0,0-1,0-24,0 25,25-1,-25-24,25 25,-25-25,25 24,-1-24,1 0,0 0,0-1,0 1,24-25,-24 0,25 25,-1-25,-24 0,25-25,-1 25,1 0,-25-25,24 1,-24 24,25-25,-25 0,-1 0,1 0,0 1,0-26,0 25,-1 0,1-24,-25 24,25-25,-25 25,0-24,0 24,0-25,-25 1,0 24,1-25,-1 1,0 24,-25-25,26 26,-26-1,0 0,26 25,-26-25,0 25,25 0,-24 0,24 0,-25 25,26-25,-26 0,25 25</inkml:trace>
  <inkml:trace contextRef="#ctx0" brushRef="#br0" timeOffset="59707.4151">3101 15056,'0'0,"-25"0,25 0,0 0,0 0,0 0,0 0,0 0,0 0,0 0,0 0,0 0,25 0,-25 0,0-24,0 24,25 0,-25-25,0 0,25 0,-25 25,0-25,0 1,0-1,0 25,0-25,0 25,0 0,0 0,0 0,0 0,0 0,0 0,0 0,0 25,0-25,0 25,0-1,0 1,0 0,0 0,24 24,-24 1,0-25,0 24,0 1,0-25,0 24,25-24,-25 25,0-25,0 0,0-1,0 1,0 0,0 0,0 0,0-1,0-24,0 25,0-25,0 25,0-25,0 0,0 0,-25 0</inkml:trace>
  <inkml:trace contextRef="#ctx0" brushRef="#br0" timeOffset="59854.4235">3051 15652,'0'0,"-24"0,24 0,0 0,0 0,0 0,0 0,0 0,0 0,0 0,0 0,24 25,-24-25,25 0,-25 0,25 0,0 0,0 0,-1 0,1 0,0-25,25 25,-26 0,26-25,-25 25</inkml:trace>
  <inkml:trace contextRef="#ctx0" brushRef="#br0" timeOffset="60986.4882">3597 14585,'0'0,"0"0,0 0,0-25,0 25,0-24,-25 24,25 0,0-25,-25 25,25-25,-24 25,-1 0,25 0,-25 0,0-25,0 25,25 0,-24 25,-1-25,0 0,25 0,-25 25,0-25,25 25,-24-25,24 24,0 1,0-25,0 25,0-25,0 25,0 0,0-25,24 24,-24-24,25 25,-25-25,25 0,0 0,-25 0,25 0,-1 0,-24 0,25 0,0 0,-25-25,25 25,0 0,-25-24,24 24,-24-25,0 25,25-25,-25 25,0-25,0 25,0-25,0 25,-25-24,25 24,0 0,0-25,-24 25,24 0,0 0,0 0,0 0,0 25,0-25,0 0,0 24,0-24,0 25,0 0,0-25,0 25,24-25,-24 25,25-25,-25 24,25-24,-25 0,25 0,0 25,-25-25,24 0,1 0,0-25,-25 25,25 0,0 0,-25-24,0 24,24 0,-24-25,0 25,0-25,0 25,0-25,-24 25,24-25,-25 25,25-24,0 24,-25 0,25 0,0 0,0 0,0 0,0 0,0 0,0 24,25-24,-25 0,0 25,0 0,25-25,-25 25,0-25,24 25,-24-25,0 24,0-24,0 25,0-25,0 0,0 0,0 0,0 0,0 0,0 0,0 0,0 0,0 0,0 0,0-25,0 25,25-24,-25 24,0-25,0 25,25 0,-25-25,0 25,25 0,-25 0,0 0,25 0,-25 0,24 25,-24-25,0 0,25 25,-25-25,0 0,0 24,25-24,-25 0,0 25,0-25</inkml:trace>
  <inkml:trace contextRef="#ctx0" brushRef="#br0" timeOffset="61454.515">4019 14486,'0'0,"-25"0,25 0,0 0,0 0,0 0,0 25,0-25,0 0,0 25,0-1,0-24,0 25,0 0,0-25,25 25,-25-25,0 0,25 25,-25-25,24 0,-24 0,25 0,-25 0,25 0,-25 0,25 0,0 0,-25-25,24 25,1-25,-25 25,25-25,-25 25,0-25,25 25,-25-24,0 24,0 0,0 0,0 0,0 0,0 0,0 0,0 24,0-24,0 25,0-25,0 25,25 25,-25-26,0 1,0 0,24 25,-24-26,0 26,25-25,-25 24,0-24,0 0,0 0,0 24,0-24,0 0,0-25,0 25,0-25,-25 25,25-25,0 0,-24 0,-1 0,25-25,-25 25,0-25,0 0,1 0,-1 1,0-1,0 0,25 0,-25 0,25 1,0-1,0 0,25 25,-25-25,25 0,0 1,-25 24</inkml:trace>
  <inkml:trace contextRef="#ctx0" brushRef="#br0" timeOffset="61678.5278">4589 14213,'0'-25,"0"0,-25 25,25-24,0-1,0 25,0 0,-24 0,24 0,0 0,0 25,0-25,0 24,0 1,0 25,0-25,0 24,0 1,24-25,-24 24,25-24,-25 25,0-25,25-1,-25 26,25-50,-25 25,0 0,25-1,-25-24,0 0,0 25,0-25</inkml:trace>
  <inkml:trace contextRef="#ctx0" brushRef="#br0" timeOffset="62266.5614">4391 14412,'0'0,"0"0,0 0,0 0,0 24,0-24,25 0,-25 0,24 0,1 25,-25-25,25 0,0 0,0 0,-1 0,1 0,0 0,-25-25,25 25,0 0,-25 0,24-24,-24 24,25-25,-25 25,0 0,0-25,0 25,0-25,0 25,0-25,0 25,0 0,-25 0,25 0,0 0,0 0,0 25,0-25,0 25,0 0,0 0,0-1,0 1,25 0,-25 0,0 24,0-24,0 0,0 0,25 0,-25-1,0-24,0 25,0 0,0-25,0 25,0-25,25 0,-25 0,0 0,0 0,0 0,0 0,25-25,-25 25,0-25,0 25,24-25,-24 1,0 24,0-25,0 0,25 25,-25-25,0 25,0 0,0 0,25 0,-25 0,0 0,0 0,0 0,25 0,-25 0,0 25,0-25,0 0,25 0,-25 25,0-25,0 0,0 0,24 0,-24 25,0-25,0 0,25 0,-25 0,0 0,25 0,-25 0,0 0,0-25,25 25,-25 0,0 0,0 0,25 0,-25 0,0 0,0 0,0 0,0 0,25 0,-25 0,0 0,0 0,0 0,24 0,-24 0,0 0,0 0,0 0,0 0,0 0,0 0</inkml:trace>
  <inkml:trace contextRef="#ctx0" brushRef="#br0" timeOffset="62394.5688">5011 14337,'-25'0,"25"0,0 0,0 0,0 0,0 0,0 25,0-25,0 0</inkml:trace>
  <inkml:trace contextRef="#ctx0" brushRef="#br0" timeOffset="62907.5981">5333 14536,'0'0,"0"0,0 0,0 0,0 24,0-24,0 0,0 0,0 25,0-25,0 25,0-25,0 25,0-25,0 25,0-25,0 0,0 24,0-24,0 0,0 0,0 0,0 0,25 0,-25 0,0 0,25 0,-25 0,25 0,-25-24,25 24,-25-25,24 25,1-25,0 25,-25-25,25 0,0 25,-1-24,1-1,-25 0,25 25,-25-25,0 0,0 25,0-24,0-1,0 25,0-25,-25 25,25 0,-25 0,1 0,24 0,-25 0,0 25,25-25,-25 25,25-1,-25 1,25 0,0 0,0 0,0 24,0-24,25 0,-25 0,25-1,0 26,0-25,-1 0,-24-1,25 1,0 25,-25-25,25-1,-25 1,0 0,0-25,0 25,0 0,0-25,-25 0,25 0,-25 0,0 0,1 0,-1-25,25 0,-25 25,0-25,0 0,25 1,-24-1,24 0,0 0,0 25,0-25,0 25,24 0,1-24</inkml:trace>
  <inkml:trace contextRef="#ctx0" brushRef="#br0" timeOffset="63222.6161">6127 15205,'0'0,"0"0,0 0,0 0,0 0,0 0,0 0,0 0,25 0,-25 0,25 0,0 0,-1 0,1 0,0 0,25 0,-26 0,1 0</inkml:trace>
  <inkml:trace contextRef="#ctx0" brushRef="#br0" timeOffset="63363.6242">6152 15379,'0'0,"-25"0,25 25,0-25,0 0,0 0,0 0,0 0,0 0,25 0,-25 0,25 0,0 0,-1 0,1 0,25 0,-25 0</inkml:trace>
  <inkml:trace contextRef="#ctx0" brushRef="#br0" timeOffset="63954.658">7094 15007,'0'0,"0"0,0 0,0 0,0 0,0 0,0 0,0 0,0 0,0 0,0 0,0-25,25 25,-25-25,25 25,-25-25,25 25,-25-24,25-1,-25 25,0-25,25 0,-25 25,0 0,0-25,0 25,0 0,0 0,0 0,0 0,0 0,0 0,0 0,0 25,0-25,0 25,0 0,0 0,0-1,0 1,0 25,0-25,0 24,0-24,0 25,0-1,0-24,0 25,0-26,0 1,0 0,0 0,0 0,0 0,0-1,0 1,0-25,0 25,0-25,0 25</inkml:trace>
  <inkml:trace contextRef="#ctx0" brushRef="#br0" timeOffset="64146.669">7119 15553,'-25'0,"25"0,-24 24,24-24,-25 0,25 0,0 0,-25 0,25 0,0 0,0 0,0 0,0 0,0 0,0 0,25 0,-25 0,25 0,-25 0,24 0,1 0,0 0,25 0,-25 0,24 0,1 0,-25 0,24 0,1 0,-1-24,-24 24,0 0,25 0,-26 0,-24 0</inkml:trace>
  <inkml:trace contextRef="#ctx0" brushRef="#br0" timeOffset="71110.0673">11113 15180,'0'0,"0"0,0 0,-25 0,25 0,0 0,0 0,0 0,0 0,0 0,0 0,0 0,0 0,25 0,-25-24,0 24,0 0,25 0,-25-25,24 25,-24-25,25 25,-25-25,0 25,25-25,-25 1,0 24,25-25,-25 25,0-25,0 25,0 0,0-25,0 25,0 0,0 0,0 0,0 0,-25 25,25-25,0 25,0 0,0-25,-25 49,25-24,0 0,0 24,0-24,0 25,0-25,0-1,0 26,0-25,25 0,-25 0,0-1,0 1,0 0,25-25,-25 25,0-25,0 25,0-25,0 24,-25-24,25 0</inkml:trace>
  <inkml:trace contextRef="#ctx0" brushRef="#br0" timeOffset="71271.0765">11014 15652,'-25'0,"25"0,-25 0,25 25,0-25,0 0,0 0,0 0,0 0,0 24,0-24,25 0,-25 0,25 0,-25 0,24 0,1 0,0 0,0 0,0 0,-1 0,26-24,-25 24,0 0,-1-25,1 25,0 0</inkml:trace>
  <inkml:trace contextRef="#ctx0" brushRef="#br0" timeOffset="72060.1216">11485 14560,'0'-24,"0"24,0-25,0 0,-25 0,25 25,-25-25,25 25,-24-24,24 24,-25 0,0-25,25 25,-25 0,0 25,0-25,25 0,-24 24,-1-24,25 25,-25-25,25 25,0 0,-25-25,25 25,0-25,0 0,0 24,0-24,0 0,25 25,-25-25,0 0,25 0,-25 0,25 0,-25 0,24 0,-24-25,25 25,0 0,-25-24,25 24,-25-25,25 25,-25-25,0 25,25-25,-25 25,0 0,0 0,0 0,0 0,0 0,0 0,0 0,0 0,24 25,-24 0,0-25,0 25,0-1,0 1,0 0,0 0,0 0,0-25,0 24,0 1,0 0,0 0,25-25,-25 25,0-25,0 24,0-24,0 0,0 25</inkml:trace>
  <inkml:trace contextRef="#ctx0" brushRef="#br0" timeOffset="72507.1472">11807 14560,'0'-24,"25"-1,-25 0,0 0,0 0,0 25,0-24,0-1,-25 25,25-25,-24 25,24-25,-25 25,0 0,25 0,-25 0,0-25,1 25,24 0,-25 25,0-25,0 0,25 25,-25-25,25 0,-24 25,24-25,-25 25,25-25,0 24,0 1,0-25,0 0,0 25,0-25,25 0,-25 25,24-25,-24 0,25 0,0 0,-25 0,25 0,0 0,-1-25,-24 25,25-25,0 25,-25 0,25-25,-25 25,25-24,-25-1,24 25,-24 0,0-25,0 25,0 0,0 0,0 0,0 0,0 0,25 25,-25-25,0 25,0-25,0 24,0 1,0 0,25 0,-25-25,0 25,0-1,0 1,0 0,0-25,0 25,0 0,0-25,0 24,0-24,25 0</inkml:trace>
  <inkml:trace contextRef="#ctx0" brushRef="#br0" timeOffset="72934.1716">12378 14486,'0'-25,"0"25,0-25,0 1,0-1,0 25,0-25,-25 0,25 25,-25-25,0 25,1-25,-1 25,25 0,-25 0,0 0,0 0,1 0,-1 25,25-25,-25 25,0-25,25 25,-25 0,25 0,0-1,0-24,0 25,0 0,0 0,0-25,0 25,0-25,0 24,25-24,0 25,-25-25,25 0,0 0,-25 0,24 0,1 0,0-25,-25 25,25 0,0-24,-25-1,24 25,-24-25,25 0,-25 0,25 1,-25 24,0-25,0 0,0 25,0 0,0 0,0 0,0 0,0 0,0 25,0 0,0-25,-25 49,25-24,0 0,0 0,0 24,0-24,0 0,-25 24,25-24,0 0,0 0,0 0,25-1,-25 1,0 0</inkml:trace>
  <inkml:trace contextRef="#ctx0" brushRef="#br0" timeOffset="73219.1879">12948 15156,'-24'0,"24"0,0 0,0 0,0 0,0 0,0 0,0 0,0 0,0 0,24 0,-24 0,25 0,0 0,0 0,0 24,-1-24,1 0,0 0,0 0,0 0</inkml:trace>
  <inkml:trace contextRef="#ctx0" brushRef="#br0" timeOffset="73369.1965">12924 15329,'0'0,"0"0,0 25,0-25,0 0,0 0,0 0,0 0,0 0,24 0,-24 25,25-25,0 0,0 0,0 0,-1 0</inkml:trace>
  <inkml:trace contextRef="#ctx0" brushRef="#br0" timeOffset="76938.4006">13916 14957,'0'0,"0"0,0 0,0 0,0 0,0 0,25-25,-25 25,24 0,-24-24,25-1,0 25,-25-25,25 0,0 25,-1-25,-24 1,25 24,-25-25,0 25,25-25,-25 25,0-25,0 25,0 0,0 0,0 0,0 0,0 0,0 0,0 0,-25 25,25-25,0 25,0 0,0-1,0 1,0 25,0-25,0 24,0-24,0 25,0-1,0-24,0 25,0-26,0 26,0-25,0 0,0 24,0-24,0-25,0 25,0 0,0 0,0-25,0 24,0-24,0 0,0 0,0 25,0-25,-25 0,25 0,-24 0,-1 0,25 0,-25 0,0 0,0 0,1 0,-1 0,25 25,-25-25,0 0,0 0,25 0,-24 25,24-25,-25 0,25 0,0 0,0 0,0 0,0 25,0-25,0 0,0 0,25 0,-1 0,1 0,0 0,0 0,24 0,-24 0,25 0,24 0,-24-25,-1 25,26 0,-26 0,1 0,0 0,-1 0,-24 0,25 0,-50 0,25 0,-25 0,24 0,-24 0,0 0,0 0,0 0,0 0,0 0,-24 0,24 0,0 0,0 0,0 0,0 0,0 0</inkml:trace>
  <inkml:trace contextRef="#ctx0" brushRef="#br0" timeOffset="108344.1969">1340 9178,'0'0,"0"0,0 0,0 0,0 0,0 0,0 0,0 0,0 0,0 0,0 0,0 0,25 25,-25-25,24 0,1 0,0 0,0 24,0-24,24 0,-24 0,0 0,24 0,-24 0,0 0,0 0,24 0,-24 0,0 0,-25 0,25 0,0 0,-25 0,25-24,-25 24,0 0,0 0,0 0,0-25,0 25,0 0,-25-25,25 25,-25 0,25 0,-25-25,25 25,-25 0,25 0,0-25,-25 25,25 0,0 0,0 0,0 0,0 0,0 0,0 0,0 0,0 0,0 0,0 0,0 0,0 0,0 25,25-25,-25 0,25 0,-25 25,0-25,25 0,-25 0,25 25,-25-25,25 0,-25 25,0-25,0 24,0-24,0 0,0 25,0-25,-25 25,0 0,25-25,-50 25,25-1,1 1</inkml:trace>
  <inkml:trace contextRef="#ctx0" brushRef="#br0" timeOffset="114056.5237">4490 9029,'0'0,"0"0,0 0,0 0,0 0,0 0,0 0,0 0,0 0,25 0,-25 0,25 0,-25 0,24 0,1 0,0 0,0 0,0 0,24 0,-24 0,0 0,0 0,-1-25,1 25,-25 0,25 0,-25 0,25 0,-25 0</inkml:trace>
  <inkml:trace contextRef="#ctx0" brushRef="#br0" timeOffset="114576.5534">4440 9029,'0'0,"0"0,0 0,0 0,0 0,0 0,0 0,0 0,0 0,0 0,0 0,0 0,0 0,0 0,0 25,0-25,0 0,0 25,0-25,0 24,0-24,-24 25,24-25,0 25,0-25,0 0,-25 25,25-25,0 25,0-25,0 0,0 24,0-24,0 0,0 0,0 0,0 0,0 0,0 0,0 0,0 0,0 0,0 0,0 0,0 0,0 0,0 0,0 0,0 0,25-24,-25 24,24 0,-24 0,25 0,-25-25,25 25,0 0,0 0,-25 0,24 0,1 0,0 25,0-25,0 0,-25 24,24-24,1 25,-25-25,25 25,-25 0,25-25,-25 25,0-1,0-24,0 25,0 0,0-25,-25 25,25 0,-25-25,0 24,1-24,-1 0,0 25,0-25,0 0,1 25,-1-25,0 0,0 0,0 0,1 0,-1 0,0-25,0 25,0 0,1 0</inkml:trace>
  <inkml:trace contextRef="#ctx0" brushRef="#br0" timeOffset="118898.8006">6747 8979,'0'0,"0"0,0 0,0 0,0 0,0 0,0 0,0 0,0 0,25 0,-25 0,0 0,25 0,0 0,-25 0,24 0,1 0,0-25,0 25,0 0,-1 0,1 0,0 0,0-24,0 24,-1 0,-24 0,25 0,-25 0,0 0</inkml:trace>
  <inkml:trace contextRef="#ctx0" brushRef="#br0" timeOffset="119542.8375">6722 9004,'0'0,"25"0,-25 0,0 0,0 0,0 0,0 0,0 0,0 0,0 0,0 0,0 0,0 0,0 0,0 0,0 0,0 0,0 25,0-25,0 25,0-25,0 25,-25-25,25 24,0 1,0-25,-24 25,24-25,0 25,-25-25,25 25,0-25,0 0,0 24,0-24,0 0,0 0,0 0,0 0,0 0,0 0,0 0,0 0,0 0,0 0,0 0,0 0,0 0,0 0,0 0,0 0,25 0,-25-24,0 24,24 0,-24 0,25 0,0 0,-25-25,25 25,0 0,-1 0,-24 0,25 0,0 25,0-25,0 0,-25 24,24-24,1 25,-25 0,25-25,-25 25,25 0,-25-25,0 24,0 1,0 0,0-25,0 25,0 0,-25-25,25 24,-25-24,0 25,1-25,-1 25,0-25,0 0,0 25,1-25,-1 0,0 0,-25 0,26 0,-1 0,0 0,0 0,0-25,1 25,-1 0,0 0,0 0</inkml:trace>
  <inkml:trace contextRef="#ctx0" brushRef="#br0" timeOffset="124874.1424">6871 9748,'0'0,"0"0,0 0,0 0,0 0,0 0,0 0,0 0,0 0,0 0,0 0,0 0,0 0,0 0,0 0,0 0,0 0,0 0,0 0,0 0,0 0,0 0,0 0,0 0,0 0,0 0,0 0,0 0,0 0,0 0,0 0,0 0,0 0,0 0,0 0,0 0,0 0,0 0,0 0,0 0,0 0,0 0,0 0,0 0,0 0,0 0,0 0,0 0,0 0,0 0,0 0,0 0,0 0,0 0,0 0,0 0,0 0,0 0,0 0,0 0,0 0,0 0</inkml:trace>
  <inkml:trace contextRef="#ctx0" brushRef="#br0" timeOffset="126930.26">9897 4415,'0'0,"0"0,0 0,0 0,0 0,0 0,0 0,0 0,0 0,0 0,0 0,0 0,0 0,0 0,0 0,0 0,0 0,0 0,0 0,0 0,0 0,0 0,0 0,0 0,0 0,0 0,0 0,0 0,0 0,0 0,0 0,0 0,0 0,0 0,0 0,0 0,0 0,0 0,0 0,0 0,0 0,0 0,0 0,0 0,0 0,0 0,0 0,0 0,0 0,0 0,0 0</inkml:trace>
  <inkml:trace contextRef="#ctx0" brushRef="#br0" timeOffset="132676.5887">9079 9029,'0'0,"0"0,0 0,0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0,-25 0,25 0,0 0,0 0,0 0,0 0,0 0,0 0,0 0,0 0,0 0,0 0,0 0,0 0,0 0,0 0,0 0,0 0,0 0,0 0,0 0,0 0,0 0,-25 0,25 0,0 0,0 0,0 0,0 0,0 0,0 0,0 0,0 0,0 0,0 0,0 0,0 0,0 0,0 0,0 0,0 0,0 0,0 0,-24 0,24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0,24 0,-24 0,0 0,0 0,25 0,-25 0,25 0,0 0,-25 0,25 0,-1-25,1 25,0 0,0 0,0 0,24 0,-24 0,0 0,0 0,0-25,-1 25,1 0,-25 0,25 0,0 0,-25 0,25 0,-25 0,0 0,0 0,0 0,0 0,0 0,0 0,0 0,0 0,0 0,0 0,0 0,-25 0,0 0,25 0,-25 0</inkml:trace>
  <inkml:trace contextRef="#ctx0" brushRef="#br0" timeOffset="133192.6182">8930 9103,'0'0,"0"0,0 0,0 0,0 0,0 0,0 0,0 0,0 0,0 0,0 0,0 0,0 0,0 0,0 0,0 0,0 25,0-25,0 0,0 25,0-25,-25 0,25 25,0-25,0 25,0-25,0 24,0-24,0 0,0 0,0 25,0-25,0 0,0 0,0 0,0 0,0 0,0 0,0 0,0 0,0 0,0 0,0 0,0 0,25-25,-25 25,0 0,25 0,-25 0,25 0,-1-24,-24 24,25 0,-25 0,25 0,0 0,0 0,-1 0,-24 0,25 0,0 24,0-24,0 25,-1-25,1 25,0 0,0-25,-25 25,25-1,-25 1,0-25,0 25,0 0,0 0,0-25,-25 24,25 1,-25-25,25 25,-25-25,0 25,1-25,-1 25,0-25,0 24,0-24,1 0,-1 0,0 0,0 0,-24 0,24 0,0 0,0-24,25 24,-25 0,1 0,-1 0</inkml:trace>
  <inkml:trace contextRef="#ctx0" brushRef="#br0" timeOffset="137063.8396">11311 8979,'0'0,"0"0,0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137861.8852">4812 9575,'0'0,"0"0,0 0,0 0,0 0,0 0,0 0,0 0,0 0,0 0,0 0,0 0,0 0,0 0,0 0</inkml:trace>
  <inkml:trace contextRef="#ctx0" brushRef="#br0" timeOffset="138179.9034">2977 9599,'25'0,"-25"0,0 0,0 0,0 0,0 0,0 0,0 0,0 0,0 0,0 0,0 0,0 0</inkml:trace>
  <inkml:trace contextRef="#ctx0" brushRef="#br0" timeOffset="138627.9291">7094 9252,'0'0,"0"0,0 0,0 0,0 0,0 0,0 0,0 0,0 0,0 0,0 0,0 0,0 0</inkml:trace>
  <inkml:trace contextRef="#ctx0" brushRef="#br0" timeOffset="139972.0059">11088 8954,'0'0,"0"0,-25 0,25 0,0 0,0 0,0 0,0 0,0 0,0 0,25 0,-25 0,25 0,-25 0,25 0,-1 0,1 0,0 0,0 0,24 0,-24-24,0 24,25 0,-25 0,-1-25,26 25,-25 0,-25 0,25 0,-25 0,0-25,0 25,0 0</inkml:trace>
  <inkml:trace contextRef="#ctx0" brushRef="#br0" timeOffset="140476.0348">10939 8979,'0'0,"0"0,0 0,0 0,0-25,0 25,25 0,-25 0,0 0,0 0,0 0,0 0,0 25,0-25,0 0,0 0,0 25,0-25,25 0,-25 25,0-25,0 25,0 0,0-25,0 24,0-24,0 25,0-25,0 25,0-25,0 25,0-25,0 0,0 25,0-25,0 0,0 0,0 0,0 0,0 0,0 0,0 0,0 0,0 0,0 0,0 0,0-25,0 25,25 0,-1 0,-24 0,25-25,0 25,-25 0,25 0,0 0,-1 0,1 0,-25 0,25 0,0 25,0-25,-1 25,1-25,0 24,-25-24,25 25,0 0,-25 0,25-25,-25 25,0-1,0 1,0 0,0-25,0 25,-25 0,25-1,-25-24,0 25,25-25,-25 25,0-25,1 25,-1-25,-25 0,25 25,1-25,-1 0,0 0,0 0,0 0,1 0,-1 0,0-25,0 25,25 0</inkml:trace>
  <inkml:trace contextRef="#ctx0" brushRef="#br0" timeOffset="141173.0746">13494 9079,'0'0,"0"0,0 0,0 0,0 0,0 0,0 0,0 0,0 0,0 0,25 0,0 0,-25 0,25 0,-1-25,26 25,-25 0,0 0,24 0,-24-25,0 25,24 0,-24 0,0 0,0 0,-25-25,0 25,25 0</inkml:trace>
  <inkml:trace contextRef="#ctx0" brushRef="#br0" timeOffset="141681.1037">13469 9054,'0'0,"0"0,0 0,0 0,0 0,0 0,0 0,0 0,0 0,0 0,0 25,0-25,0 0,0 24,0-24,0 25,0-25,0 25,0 0,0-25,0 25,0-1,-25-24,25 25,0-25,0 0,0 25,0-25,0 0,0 25,0-25,0 0,0 0,0 0,0 0,0 0,0 0,0 0,0 0,0 0,0 0,0 0,0 0,0 0,0-25,25 25,-25 0,25 0,0 0,-25-25,25 25,0 0,-25 0,24 0,1 0,0 0,0 25,0-25,-1 0,1 25,-25-25,25 25,0-25,0 24,-1 1,-24 0,0-25,25 25,-25 0,0-1,0-24,0 25,0 0,0-25,0 25,-25 0,25-25,-24 24,-1-24,25 25,-25-25,0 0,0 25,1-25,-1 0,0 0,0 0,0 0,1 0,-1 0,-25 0,25-25,0 25,25 0,-24-25,-1 25,0-24</inkml:trace>
  <inkml:trace contextRef="#ctx0" brushRef="#br0" timeOffset="142168.1315">15578 9103,'0'0,"0"0,0-24,24 24,-24 0,25 0,-25 0,25-25,0 25,25 0,-26 0,1-25,25 25,-1 0,-24 0,25-25,-1 25,-24 0,0 0,0 0,0 0,-25 0,0 0</inkml:trace>
  <inkml:trace contextRef="#ctx0" brushRef="#br0" timeOffset="142621.1575">15652 9029,'0'0,"0"0,0 0,0 0,0 0,0 0,0 0,0 0,0 25,0-25,0 0,0 25,0-25,-25 24,25-24,0 25,-25 0,25-25,0 25,0-25,-24 25,24-1,0-24,0 0,0 25,0-25,0 25,0-25,0 0,0 0,-25 0,25 0,0 0,0 0,0 0,0 0,0 0,0 0,25 0,-25 0,24 0,-24 0,25-25,-25 25,25 0,0 0,0 0,0-25,-1 25,1 0,0 0,-25 25,25-25,0 0,-1 0,1 25,0 0,0-25,0 25,-1-1,1 1,-25 0,25-25,-25 25,0 0,0-1,0 1,0 0,0-25,0 25,-25 0,25-1,-25-24,1 25,24-25,-25 25,0-25,0 0,0 25,1-25,-26 0,25 0,0 0,1 0,-1 0,0 0,0-25,0 25,0-25</inkml:trace>
  <inkml:trace contextRef="#ctx0" brushRef="#br0" timeOffset="143080.1837">18108 9128,'0'0,"0"0,0 0,25 0,-25-25,0 25,24 0,1 0,0 0,0-24,0 24,-1 0,1 0,25 0,-25-25,-1 25,1 0,0 0,-25 0,25 0,-25 0</inkml:trace>
  <inkml:trace contextRef="#ctx0" brushRef="#br0" timeOffset="143496.2075">18083 9029,'0'0,"0"0,0 0,0 0,0 0,0 25,0-25,0 25,-25-25,25 24,0 1,0-25,0 25,-25 0,25 0,0-25,0 24,0 1,0-25,0 25,0-25,0 25,0-25,0 0,0 0,0 25,0-25,0 0,0 0,0 0,0 0,0 0,25 0,-25-25,25 25,-25 0,25 0,0 0,-1 0,-24-25,25 25,0 0,0 0,0 0,-1 0,1 0,0 0,0 25,0-25,-1 0,1 25,0-1,0-24,0 25,-25 0,24-25,-24 25,25 0,-25-25,0 24,0 1,0-25,-25 25,25-25,-24 25,-1-25,25 0,-25 25,0-25,0 0,1 0,-1 0,0 0,0 0,-24 0,24 0,0 0,0 0</inkml:trace>
  <inkml:trace contextRef="#ctx0" brushRef="#br0" timeOffset="144401.2593">20638 8954,'25'0,"-1"0,-24 0,0 0,0 0,0 0,0 0,0 0,0 0,-24 0,24 0,-25 0,0 0,0 0,0 0,1 0,-1 0,0 0,0 25,0-25,25 0,-24 0,24 0,-25 0,25 0,0 0,0 0,0 0,0 0,0 0,0 0,0 0,0 0,0 0,0 0,0 0,0 0,0 0,0 0,0 0,0 0,0 25,0-25,0 0,0 25,0-25,0 25,-25-25,25 25,0-1,0-24,0 25,0 0,0-25,0 25,0-25,0 25,0-25,0 24,0-24,0 0,0 0,0 25,0-25,0 0,0 0,25 0,-25 0,0 0,0 0,25 0,-25 0,24-25,1 25,-25 0,25 0,-25 0,25 0,0 0,-1 0,-24 0,25 0,0 0,0 0,0 25,-25-25,24 0,1 25,-25 0,25-25,0 25,-25-1,25-24,-25 25,0 0,0 0,0 0,0-25,0 24,0 1,0-25,-25 25,25 0,-25-25,0 0,25 25,-25-25,1 0,-1 24,0-24,-25 0,26 0,-1 0,0 0,0-24,0 24,-24 0,24-25,0 25</inkml:trace>
  <inkml:trace contextRef="#ctx0" brushRef="#br0" timeOffset="145288.31">23044 9128,'0'-25,"0"25,0 0,0 0,0 0,-25 0,25-24,-25 24,0 0,1 0,-1 0,0 0,0 0,0 0,-24 0,24 0,0 0,25 0,-25 0,25 0,-24 0,24 0,0 0,0 0,0 0,0 0,0 0,0 0,0 0,0 0,0 0,0 0,0 0,0 0,0 0,0 24,24-24,-24 0,0 25,0-25,25 0,-25 25,0 0,0-25,25 25,-25-1,0-24,0 25,0 0,0-25,0 25,25-25,-25 25,0-25,0 24,0-24,0 0,0 0,0 0,0 25,0-25,0 0,0 0,0 0,0 0,0-25,0 25,0 0,25 0,-25 0,24 0,-24-24,25 24,-25 0,0 0,25 0,-25 0,25 0,-25 0,25 0,-25 0,24 0,-24 0,0 0,25 24,-25-24,25 25,-25-25,0 25,0 0,0 0,0-25,0 24,0 1,0-25,0 25,0 0,0-25,0 25,-25-25,25 0,-25 24,25-24,-24 0,-1 0,0 0,0 0,0 0,1 0,-26 0,25 0,0 0,-24-24,24 24,0-25,0 25</inkml:trace>
  <inkml:trace contextRef="#ctx0" brushRef="#br0" timeOffset="146141.3588">25152 8979,'0'0,"0"0,0 0,0-25,0 25,0 0,-25 0,25 0,-24 0,-1 0,0 0,0 0,0 0,1 0,-26 0,25 25,0-25,1 0,-1 0,0 0,25 0,-25 0,25 0,-25 0,25 0,0 0,0 0,0 0,0 0,0 0,0 0,0 0,0 0,0 0,0 0,0 0,0 25,0-25,0 0,0 0,0 25,25-25,-25 25,0-25,0 25,0-1,0-24,0 25,0 0,0-25,0 25,-25 0,25-25,0 24,0-24,0 25,0-25,0 25,0-25,0 0,0 25,0-25,0 0,0 0,0 0,0 0,0 0,0-25,25 25,-25 0,0 0,25 0,-25-25,25 25,0 0,-25 0,24 0,-24 0,25 0,0 0,-25 0,25 0,0 0,-1 25,-24 0,25-25,0 25,-25-1,25 1,-25 0,25 0,-25 0,0-25,0 24,0 1,0-25,-25 25,25-25,-25 25,-25-25,26 0,-26 0,25 0,-24 0,-1 0,0 0,-24 0</inkml:trace>
  <inkml:trace contextRef="#ctx0" brushRef="#br0" timeOffset="147660.4457">3101 16346,'0'0,"0"0,0 0,0 0,0 0,0-25,0 25,0 0,25 0,-25 0,25 0,-1 0,1-24,0 24,0 0,24 0,-24 0,0-25,0 25,0 0,-1 0,-24 0,25 0,-25 0,0 0</inkml:trace>
  <inkml:trace contextRef="#ctx0" brushRef="#br0" timeOffset="148084.4699">3002 16396,'-25'0,"25"0,0 25,0-25,0 0,0 0,0 0,0 25,0-25,0 24,0-24,0 25,0-25,0 25,-25 0,25-25,0 25,0-25,0 24,0-24,0 25,-25-25,25 0,0 0,0 0,0 0,0 25,0-25,0 0,0 0,0-25,0 25,25 0,-25 0,0 0,0 0,0 0,25 0,-25 0,0-25,25 25,0 0,-25 0,24 0,1 0,0 0,0 25,0-25,-1 0,26 25,-25-25,0 25,-1-25,1 25,0-1,0-24,0 25,-25 0,0 0,24-25,-24 25,0-1,0 1,0-25,-24 25,24-25,-25 25,25-25,-25 25,0-25,0 0,1 24,-26-24,25 0,0 0,1 0,-26 0,25 0,0 0,-24 0</inkml:trace>
  <inkml:trace contextRef="#ctx0" brushRef="#br0" timeOffset="148944.5191">3845 15875,'-25'0,"25"-25,0 25,-25 0,25-25,-24 25,24 0,-25-24,0 24,25 0,-25 0,25 0,-25 0,25 24,-24-24,24 0,-25 25,25-25,-25 25,25 0,-25 0,25-1,0 1,-25-25,25 25,0 0,0 0,0-25,0 24,0 1,25-25,-25 25,0-25,25 0,-25 0,25 25,0-25,-25 0,24 0,-24 0,25-25,0 25,-25 0,25-25,0 25,-25 0,24-25,-24 1,25 24,-25-25,0 25,25-25,-25 25,0-25,0 25,0 0,0 0,-25 0,25 0,0 0,0 0,0 0,0 0,0 0,0 25,-25-25,25 0,0 25,0-25,0 25,0-25,0 24,25-24,-25 0,0 25,25-25,-25 0,0 0,25 25,-25-25,25 0,-25 0,0 0,24 0,-24 0,0-25,25 25,-25 0,0 0,0-25,25 25,-25-24,0 24,0-25,0 25,0-25,0 25,0 0,0-25,0 25,0 0,0 0,0 0,0 0,0 25,0-25,25 25,-25-25,0 25,0-25,0 24,0 1,0-25,0 25,0-25,0 25,0-25,0 25,25-25,-25 0,0 0,0 24,0-24,0 0,0 0,0-24,0 24,0 0,25 0,-25-25,0 25,0-25,24 25,-24-25,25 25,-25-25,25 25,-25 0,0 0,25 0,-25 0,25 0,-25 0,0 0,24 25,-24-25,0 25,25-25,-25 0,0 25,0-25,0 25,25-25,-25 0</inkml:trace>
  <inkml:trace contextRef="#ctx0" brushRef="#br0" timeOffset="149392.5448">4242 15925,'0'0,"0"0,0 0,0 0,0 0,0 0,0 0,0 24,0-24,0 0,0 25,0-25,0 25,25-25,-25 25,0-25,25 25,-25-25,24 0,-24 0,25 0,-25 0,25 0,-25 0,25 0,-25 0,25 0,-25-25,24 25,-24 0,0-25,25 25,-25-25,0 25,0 0,0-25,0 25,0 0,0 0,0 0,-25 0,25 0,0 0,0 25,0 0,0-25,0 25,0 24,0-24,0 0,0 25,0-26,25 26,-25-25,0 24,0 1,0-25,0 25,0-26,0 1,-25 25,25-25,0-1,-24-24,24 25,0-25,-25 25,25-25,-25 0,25 0,-25 0,25-25,-25 25,1-25,-1 1,25-1,-25 0,25 0,-25-24,25 24,-25 0,25-25,0 25,25 1,-25-1,25 0</inkml:trace>
  <inkml:trace contextRef="#ctx0" brushRef="#br0" timeOffset="149608.5571">4564 15701,'0'-24,"-24"24,24-25,0 25,-25 0,25-25,0 25,-25 0,25 0,0 0,0 25,0 0,0-25,0 24,0 26,0-25,0 0,0 24,0-24,0 0,25 0,-25-1,0 1,25 0,-25 0,0 0,0-25,24 24,-24-24,0 25,0-25</inkml:trace>
  <inkml:trace contextRef="#ctx0" brushRef="#br0" timeOffset="150107.5857">4391 15801,'25'0,"-25"0,24 0,1 0,-25 0,25 0,0 0,0 0,-1 0,-24 0,25 0,-25 0,25 0,-25-25,0 25,25 0,-25 0,0-25,0 25,0 0,0-25,0 25,0 0,0 0,0 0,0 0,0 0,0 0,0 25,0-25,0 25,0 0,0-1,0 1,0 0,0 0,0 0,0-1,0 1,0-25,0 25,0 0,0-25,0 25,25-25,-25 24,0-24,0 0,24 0,-24 0,0 0,25 0,-25 0,0 0,25 0,-25-24,25 24,-25-25,25 25,-25-25,24 25,-24-25,25 25,-25 0,0-25,0 25,25 0,-25-24,0 24,0 0,0 0,0 0,0 0,0 0,0 0,0 24,0-24,0 0,0 0,0 0,25 25,-25-25,25 0,-25 0,0 25,24-25,-24 0,25 25,-25-25,0 0,25 0,-25 0,25 25,-25-25,25 0,-25 0,25 0,-25 24,0-24</inkml:trace>
  <inkml:trace contextRef="#ctx0" brushRef="#br0" timeOffset="150248.5937">4837 15652,'0'0,"0"-25,0 25,0 0,0 0,0 0</inkml:trace>
  <inkml:trace contextRef="#ctx0" brushRef="#br0" timeOffset="150739.6218">5433 15875,'0'0,"0"0,-25 0,25 0,0 0,0 25,-25-25,25 0,0 25,0-25,0 0,0 24,0-24,0 25,0-25,0 25,25-25,-25 0,25 25,-25-25,24 0,1 0,0 0,-25 0,25 0,0 0,-1-25,1 25,0 0,0-25,-25 0,25 25,-25-24,0-1,0 25,0-25,0 0,0 0,0 25,-25-24,0 24,25-25,-25 25,0 0,25 0,-24 0,24 25,-25-1,25 1,-25 0,25 0,0 0,0-1,0 26,0-25,0 24,0 1,25-25,-25 24,0-24,0 25,0-25,0 24,0-24,-25 25,25-25,-25 24,25-24,-25 0,1 0,24-1,-25-24,25 0,-25 0,0 0,25 0,-25-24,1-1,24 0,-25 0,25 0,0 1,0-26,0 25,0 0,0 0,25 25,-1-24,1-1</inkml:trace>
  <inkml:trace contextRef="#ctx0" brushRef="#br0" timeOffset="150992.6363">6350 16346,'-24'0,"24"0,0 0,0 0,0 0,0 0,24 0,-24 0,25 0,0 0,0 0,0 0,24 0</inkml:trace>
  <inkml:trace contextRef="#ctx0" brushRef="#br0" timeOffset="151149.6453">6400 16570,'0'0,"-25"24,25-24,0 0,0 0,0 0,0 0,0 0,25 0,-25 0,0 0,25 0,0 0,-1 0,1 0,0 0,25 0,-26 0</inkml:trace>
  <inkml:trace contextRef="#ctx0" brushRef="#br0" timeOffset="151715.6776">7516 16197,'0'0,"0"0,0 0,0 0,-25 0,25-24,-24 24,-1 0,0 0,0 0,0 0,-24 0,24 24,-25-24,26 0,-26 0,25 25,-25-25,26 0,-1 0,0 0,25 0,-25 0,25 0,-25 0,25 25,0-25,0 0,0 0,0 0,0 0,0 25,0-25,0 0,0 25,0-25,0 24,0 1,25-25,-25 25,0 0,0 0,0-25,25 25,-25-1,0 1,0 0,0-25,0 25,0 0,0-25,0 24,0-24,25 0,-25 0,0 0,0 0,0 0,0 0,0 0,0 0,0 0,0 0,0-24,0 24,25-25,-25 25,0-25,0 25,24 0,-24-25,25 25,-25 0,25-25,-25 25,25 0,0 0,0 0,-25 0,24 25,1-25,0 0,0 25,-25 0,25-25,-1 25,-24-1,25 1,-25 0,0 0,25 0,-25-1,0 1,0 0,0 0,-25 0,25-25,-25 24,1 1,-26 0,25-25,-24 25,-1-25,0 25,1-25,-26 0,1 24</inkml:trace>
  <inkml:trace contextRef="#ctx0" brushRef="#br0" timeOffset="179230.2514">1489 10294,'-25'0,"25"0,-25 0,25-25,0 25,-25 0,25 0,0 0,0 0,0 0,0 0,0 0,0 0,0 0,0 0,0 0,0 0,25 0,-25 0,25 0,0 0,-1 0,1 0,0 25,0-25,0 0,24 0,-24 0,0-25,0 25,-1 0,1 0,0 0,0 0,-25 0,25-25,-25 25,0 0,0 0,0 0,0-24,0 24,0 0,0 0,0-25,-25 25,25 0,-25 0,25 0,-25-25,25 25,0 0,-25 0,25 0,0 0,0 0,0 0,0 0,0 0,0 0,0 0,0 0,25 0,-25 25,25-25,-25 0,25 0,-25 0,25 0,-25 25,25-25,-25 0,24 24,-24-24,0 0,0 25,0-25,0 25,0 0,-24-25,-1 25,25-1,-25 1,0 0,-25 0</inkml:trace>
  <inkml:trace contextRef="#ctx0" brushRef="#br0" timeOffset="183076.4714">4862 9971,'0'0,"0"-24,25 24,-25 0,0-25,0 25,0 0,25-25,-25 25,0 0,0 0,0-25,0 25,0 0,0 0,0 0,0 0,0 0,0 25,-25-25,25 0,-25 0,0 25,25-25,-25 0,1 25,-1-1,0 1,0 0,0 0,1 25,-1-26,0 26,0-25,25 24,-25-24,25 0,0 25,0-26,0 1,0 0,0-25,25 25,0 0,-25-25,25 24,0-24,-1 0,1 0,0 0,0 0,0 0,24 0,-24 0,0-24,-25 24,25-25,-1 25,1-25,-25 25,0-25,0 25,0-25,0 1,-25 24,25-25,-24 25,-1-25,0 25,0 0,-24 0,24 0,-25 0,25 0,-24 25,24-25,0 25,0-1</inkml:trace>
  <inkml:trace contextRef="#ctx0" brushRef="#br0" timeOffset="187179.7061">6995 9971,'0'-24,"25"24,-25 0,0-25,0 25,0 0,0 0,0 0,0 0,0 0,0 0,0 0,0 0,0 0,0 0,0 0,-25 0,25 0,-25 0,1 25,-1-25,0 24,0 1,0 0,1 0,-1 25,-25-26,25 26,1 0,-1-1,0 1,0-25,25 24,-25 1,25-25,0-1,0 1,25 0,-25 0,25 0,0-25,0 0,-1 24,1-24,0 0,-25 0,50 0,-26 0,1-24,0 24,0-25,0 25,-25-25,24 0,1 25,-25-25,25 1,-25-1,0 0,0 25,0-25,-25 0,25 1,-25 24,1-25,-1 25,-25 0,25 0,1 0,-26 0,25 25,-24-25,-1 24,25 1</inkml:trace>
  <inkml:trace contextRef="#ctx0" brushRef="#br0" timeOffset="191869.9743">9327 10096,'0'0,"0"0,0 0,0-25,0 25,0 0,0 0,0 0,0 0,0 0,0 0,0 0,0 0,0 0,0 0,0 0,0 0,0 0,0 0,0 0,0 0,-25 0,25 0,0 25,-25-25,0 0,25 0,-24 0,-1 24,0 1,0-25,0 25,1 0,-1 0,0-1,25 26,-25-25,0 0,1 24,24-24,-25 0,25 24,0-24,0 0,0 0,0 0,0-1,25 1,-25-25,24 25,1-25,-25 25,25-25,0 0,0 0,-1 0,26 0,-25 0,0 0,-1 0,1 0,0-25,0 25,0-25,0 25,-25-25,0 25,0-24,0-1,0 25,0-25,-25 25,0-25,0 25,0-25,-24 25,24 0,-25 0,1 0,24 25,-25-25,1 25,-1 0</inkml:trace>
  <inkml:trace contextRef="#ctx0" brushRef="#br0" timeOffset="192822.0288">11411 9971,'0'0,"0"0,0 0,0 0,0 0,0 0,0 0,0 0,0 0,0 0,0 0,-25 0,25 0,-25 0,25 0,-25 25,0-25,0 25,25 0,-24 0,-1 0,0-1,0 26,0-25,1 24,24-24,-25 25,0-25,25 24,-25-24,25 0,0 0,0-1,0 1,0 0,0-25,25 25,0-25,-25 25,25-25,-1 0,1 0,-25 0,25 0,0 0,0 0,-1 0,1-25,0 25,0 0,-25-25,25 25,-25-25,25 25,-25-25,0 1,0 24,0-25,-25 0,25 25,-25-25,0 25,0-25,0 25,-24 0,24 0,-25 0,26 0,-26 0</inkml:trace>
  <inkml:trace contextRef="#ctx0" brushRef="#br0" timeOffset="193558.0709">13494 9996,'25'-25,"-25"25,25-24,-25 24,25 0,-25-25,0 25,0 0,0 0,0 0,0 0,0 0,0 0,0 0,0 0,0 0,-25 0,0 25,25-25,-25 24,0 1,0 0,1 25,-1-25,-25 24,25 1,1-1,-1 1,0-25,25 24,-25 1,25 0,0-26,0 1,0 25,0-25,25-1,-25-24,25 25,0 0,-1-25,1 0,25 0,-25 25,-1-25,1 0,25-25,-25 25,0 0,-1-25,1 0,0 25,0-24,0-1,-25 25,0-25,0 0,0 0,0 1,-25-1,0 25,0-25,-24 25,24-25,-25 25,25 0,-24 0,-1 0,25 25,-24-25</inkml:trace>
  <inkml:trace contextRef="#ctx0" brushRef="#br0" timeOffset="194190.107">15900 10021,'0'-25,"25"25,-25-25,0 25,0 0,0-24,0 24,0 0,0 0,-25 0,25 0,-25 0,1 0,-1 24,0-24,0 25,0 0,1 0,-1 0,-25 24,25-24,0 25,1-1,24 1,-25-25,25 24,0 1,0-25,0 0,0-1,0 26,25-50,-25 25,24 0,1-25,0 24,0-24,25 0,-26 25,1-25,0 0,0-25,0 25,-1 0,1-24,0 24,0-25,0 25,-25-25,0 0,0 0,0 25,-25-24,25-1,-25 0,0 25,-24-25,24 25,-25 0,25 0,-24 0,-1 0,25 25,-24-25,24 25</inkml:trace>
  <inkml:trace contextRef="#ctx0" brushRef="#br0" timeOffset="194758.1395">18405 9947,'0'0,"0"0,0 0,0 0,0 0,0 0,0-25,-24 25,24 0,-25 0,0 25,0-25,0 24,1-24,-26 25,25 0,-24 0,24 0,0 24,-25-24,26 25,-1-25,0 24,0-24,25 25,0-26,0 1,0 25,0-25,0-1,25-24,0 25,-25 0,25-25,-1 25,26-25,-25 0,0 0,-1 0,26 0,-25 0,0-25,24 25,-24-25,0 25,-25-25,25 1,-25 24,0-25,0 0,0 0,0 0,-25 1,0 24,0-25,0 0,-24 25,24 0,-25-25,26 25,-26 25,25-25</inkml:trace>
  <inkml:trace contextRef="#ctx0" brushRef="#br0" timeOffset="195262.1683">20663 10021,'0'0,"0"0,0 0,0-25,0 25,0 0,0 0,0 0,0 0,0 0,0 25,-25-25,0 0,0 25,0 0,1 0,-26-1,0 26,26-25,-26 24,0 1,26 0,-26-26,25 26,0 0,1-26,24 1,0 25,0-25,0-1,0-24,0 25,24 0,1-25,0 0,0 0,0 25,-1-25,1 0,0-25,0 25,0 0,-1-25,26 25,-25-25,0 1,-1 24,-24-25,25 0,-25 0,0 0,0 1,0-1,-25 0,25 0,-24 25,-26-25,25 25,0 0,-24 0,24 0,-25 0</inkml:trace>
  <inkml:trace contextRef="#ctx0" brushRef="#br0" timeOffset="195742.1958">22374 10021,'25'0,"-25"0,0 0,0-25,0 25,0 0,0 0,0 0,0 0,0 0,-25 0,0 0,25 25,-24 0,-1-25,0 50,0-26,0 1,-24 25,24-1,0-24,0 25,1-1,-1 1,0-25,0 0,0 24,25-24,0 0,0 0,0-25,0 24,25-24,-25 25,25-25,0 0,0 0,-1 0,1 0,0 0,0 0,0 0,24-25,-24 25,0 0,24-24,-24-1,0 0,0 25,0-25,-25 0,24 1,-24-1,0 0,0 0,-24 0,-1 1,0-1,0 25,-24 0,24 0,-25 0,1 0,24 0</inkml:trace>
  <inkml:trace contextRef="#ctx0" brushRef="#br0" timeOffset="196358.231">25227 10021,'0'0,"0"0,0-25,0 25,0 0,0-25,-25 25,0 0,25 0,-25 0,0 0,1 0,-26 25,25-25,-24 25,24 25,-25-25,1 24,-1-24,25 25,-24-1,24-24,0 25,0-1,25-24,0 0,0 0,0-1,0 1,25 0,0 0,0-25,-1 25,1-25,25 24,-25-24,24 0,1 0,-25 0,24 0,-24-24,25 24,-26-25,-24 25,25-25,-25 0,0 0,0 1,0-1,-49 25,24-25,-25 25,1-25,-26 25,1 25</inkml:trace>
  <inkml:trace contextRef="#ctx0" brushRef="#br0" timeOffset="197910.3198">3374 17438,'0'0,"-25"-25,25 25,0 0,0 0,0 0,-25 0,25 0,0 0,0 0,0 0,-25 0,25 0,0 0,-24 25,24-25,-25 24,0 1,25 0,-25 0,0 0,25 0,-24 24,24-24,-25 25,25-26,0 1,0 25,0-25,0-1,0 26,0-25,0 0,25-1,-25 1,24-25,-24 25,25-25,0 25,0-25,-25 0,25 0,-1 0,1 0,0 0,-25-25,25 25,0-25,-1 0,-24 25,25-24,-25-1,0 25,0-25,0 0,0 0,0 25,-25-24,25 24,-24-25,-1 25,0-25,0 25,0 0,1 0,-1 0,0 0,0 0,25 25,-25-25,1 0,-1 0,25 25</inkml:trace>
  <inkml:trace contextRef="#ctx0" brushRef="#br0" timeOffset="198845.3733">4019 17190,'0'-25,"0"25,0 0,0-25,0 25,0-25,0 25,0 0,-25-25,25 25,0-24,-25 24,25-25,-25 25,25 0,-25-25,25 25,-24 0,24 0,-25 0,0 0,0 0,25 0,-25 25,1-25,-1 0,25 25,-25-1,25-24,-25 25,25-25,-25 25,25 0,0-25,0 25,0-1,0-24,0 25,25-25,-25 25,0-25,25 0,-25 25,25-25,-25 0,25 0,-25 0,24 0,1 0,-25 0,25-25,0 25,-25 0,25-25,-1 25,-24-25,25 25,-25-24,0 24,0-25,25 25,-25 0,0-25,0 25,0 0,0 0,0-25,-25 25,25 0,0 0,0 0,0 25,0-25,0 0,0 25,0-25,-25 25,25-25,0 24,0-24,0 25,25 0,-25-25,0 25,25-25,-25 0,0 25,25-25,-25 0,0 0,25 0,-25 0,25 0,-25 0,24-25,1 25,-25-25,25 25,-25-25,25 25,-25-25,0 1,25 24,-25-25,0 0,0 25,0-25,0 25,0 0,0 0,0-25,0 25,0 0,0 0,0 25,0-25,0 0,0 0,0 25,24-25,-24 25,0-25,0 25,0-25,0 24,0-24,0 25,0-25,0 0,25 0,-25 0,0 0,0 25,0-25,0 0,0 0,0-25,0 25,0 0,0 0,0-25,25 25,-25-24,0 24,25-25,-25 25,0 0,25-25,-25 25,24 0,-24 0,25 0,-25 25,0-25,25 0,-25 25,0-25,25 0,-25 24,0-24,0 25,0-25,0 25,0-25</inkml:trace>
  <inkml:trace contextRef="#ctx0" brushRef="#br0" timeOffset="199313.4001">4440 16966,'0'0,"0"0,0 0,0-24,0 24,0 0,0 24,0-24,0 0,0 25,0-25,0 25,0 0,0-25,25 25,-25-25,0 24,0-24,25 25,-25-25,0 0,25 0,-25 25,0-25,25 0,-25 0,24 0,-24-25,0 25,25 0,-25 0,0-25,0 25,25-24,-25 24,0-25,0 25,0-25,0 25,0 0,0-25,0 25,0 0,0 0,0 0,0 25,0-25,0 25,0-25,0 25,0 24,0-24,25 25,-25-26,0 26,25 0,-25-1,0 1,0-1,0 1,0 0,0-25,-25 24,25-24,-25 25,25-26,0 1,-25 0,25-25,-25 25,25-25,0 0,-24 0,24 0,-25-25,25 25,-25-25,0 0,0 1,25-1,-24-25,-1 25,25-24,-25 24,25-25,0 25,0 1,0-1,25-25,-25 25,25 25,-1-24</inkml:trace>
  <inkml:trace contextRef="#ctx0" brushRef="#br0" timeOffset="199541.4131">4936 16842,'0'-24,"0"24,0-25,0 25,0-25,-24 25,24-25,0 25,0 0,0 0,0 0,0 25,0-25,0 25,0-25,0 25,0-1,24 1,-24 25,0-25,0-1,25 1,-25 0,0 0,0 0,0-1,0-24,0 25,0-25,0 25,0-25,0 0</inkml:trace>
  <inkml:trace contextRef="#ctx0" brushRef="#br0" timeOffset="200117.4461">4738 16917,'0'0,"0"0,0 0,25 0,-25 0,25 0,-25 0,24 0,1 0,0 0,-25 0,25 0,0-25,-1 25,1 0,0-25,-25 25,25 0,-25-25,25 25,-25 0,0-24,0 24,0-25,0 25,0 0,0 0,0 0,0 0,0-25,0 25,0 0,0 25,0-25,0 0,0 25,0-25,0 24,0 1,0 0,0 0,0 0,0-25,0 24,0 1,0 0,0 0,0 0,0-25,0 24,0-24,0 25,0-25,0 0,25 0,-25 25,0-25,24 0,-24 0,0-25,25 25,-25 0,25-25,0 25,-25 0,25-24,-1 24,-24 0,25 0,0-25,-25 25,0 0,25 0,-25 0,0 0,25 0,-25 0,0 25,0-25,0 0,0 0,0 24,0-24,24 0,-24 0,0 0,0 0,0 0,0 0,0 0,0 0,25 0,-25 0,0 0,0 0,0 0,25 0,-25-24,0 24,0 0,0 0,25 0,-25 0,0 0,0-25,0 25,0 0,0 0,0 25,0-25,0 0,0 24,0-24,25 0,-25 0,0 25,0-25,0 0,0 0,24 0,-24 0</inkml:trace>
  <inkml:trace contextRef="#ctx0" brushRef="#br0" timeOffset="200225.4522">5507 16892,'0'-25,"-25"25,25-25,0 25,-25-24,25 24,-24-25,24 25,0 0,0 0</inkml:trace>
  <inkml:trace contextRef="#ctx0" brushRef="#br0" timeOffset="200582.4727">5730 16917,'25'0,"-25"0,0 0,0 0,-25 0,25 0,-25 0,25 0,-24 0,-1 0,25 25,0-25,-25 24,25-24,-25 25,25 0,0-25,0 25,0 0,0-1,25 1,-25 0,25 0,-25 24,25-24,-25 0,24 0,-24 0,0-1,25 1,-25 25,0-25,0-1,0 1,0 0,0 0,0 0,-25-25,25 25,-24-25,24 24,-25-24,25 0,-25-24,25 24,-25-25,0 25,25-25,-24 0,24 0,0 0,0 1,0-1,0 0,24 0,-24 0,25 25,0-24,0-1,24 25,-24-25,0 25,25-25,-26 25</inkml:trace>
  <inkml:trace contextRef="#ctx0" brushRef="#br0" timeOffset="200822.4864">6698 17661,'0'0,"-25"0,25 0,0 0,0 0,0 0,25 0,-25 0,24 25,1-25,0 0,0 0,0 0,-1 0,1 0</inkml:trace>
  <inkml:trace contextRef="#ctx0" brushRef="#br0" timeOffset="200969.4948">6598 17909,'0'25,"0"-25,0 0,25 0,-25 0,25 0,0 0,0 0,-1 0,1-25,0 25,25 0,-1 0,-24 0</inkml:trace>
  <inkml:trace contextRef="#ctx0" brushRef="#br0" timeOffset="201389.5188">8161 17438,'0'-25,"0"0,0 25,0-25,0 25,0 0,0-25,0 25,0 0,-25 0,0 25,25-25,-24 0,-1 25,0 0,0 0,0-1,1 1,-1 25,-25-25,25 24,1-24,-1 25,0-25,0 24,25 1,-25-25,25-1,0 26,0-25,0 0,0-1,25 1,-25-25,25 25,0-25,0 25,24-25,-24 0,25 0,-26-25,26 25,-25-25,24 25,-24-25,0 1,0-1,0 25,0-25,-25 0,0 0,0 1,0 24,-25-25,0 0,-25 25,1 0,-1 0,0 0,-24 25,0 0</inkml:trace>
  <inkml:trace contextRef="#ctx0" brushRef="#br0" timeOffset="207119.8466">8632 14734,'0'-25,"0"25,0 0,25-25,-25 25,25 0,-25-24,25 24,0 0,-25 0,24 24,1-24,0 0,0 25,0 0,-1-25,1 25,0 0,0-1,0 1,-25 25,24-25,-24 24,0 1,0-1,0 26,0-26,-24 26,-1-1,0 1,0 24,0-25,1 26,-26-26,25 25,0-24,1-1,-1 25,0-49,25 24,-25-24,25 24,0-24,25 0,-25-26,25 26,0-25,24 0,-24-1,25 1,-1 0,1-25,-1 25,26-25,-26 0,26 0,-1 0,1 0,-26-25,26 0,-26 25,1-25,0 1,-1 24,1-25,-25 25,-25-25,24 0,-24 25,0 0,0-25,-24 25,24 0,-25 0,0 0,0 0,-24 0,24 25,-25 0,1 0,24 0,-25-1,1 1,-1 25,0-1,25 1,-24 0,24-1,0 26,0-26,1 1,-1 24,25 1,0-1,25-24,-1 24,1 0,0 1,0-1,24 1,-24-26,25 26,-25-1,24-24,1-1,-25 26,24-26,-24 1,0 0,0-26,0 26,-1-25,-24 0,0-1,0 1,-24 0,-1-25,0 25,-25-25,1 0,-26 25,26-25,-51 0</inkml:trace>
  <inkml:trace contextRef="#ctx0" brushRef="#br0" timeOffset="209477.9814">1315 4986,'0'0,"0"0,0 0,-25 0,25 0,0 0,0 0,0 0,0 0,0 0,25 0,0 0,0 25,-1-25,26 0,-25 24,0-24,24 0,-24 25,25-25,-26 0,26 25,-25-25,0 0,24 0,-24 25,0-25,0 0,-25 0,25 0,-25 0,24 0,-24 0,0 0,0 0,0 0,0-25,0 25,0 0,0 0,-24-25,24 25,-25-25,25 25,-25-24,0 24,25-25,-25 25,0 0,25-25,-24 25,24 0,0 0,0 0,-25 0,25-25,0 25,0 0,0 0,0 0,0 0,0 25,0-25,0 0,25 0,-25 25,24-25,-24 0,25 25,-25-25,25 24,-25-24,0 25,25-25,-25 25,0-25,0 25,0-25,-25 25,25-25,-25 24,0-24,-24 25,24 0,-25 0,1-25</inkml:trace>
  <inkml:trace contextRef="#ctx0" brushRef="#br0" timeOffset="246673.1089">2679 6499,'0'0,"0"0,-25 0,25 0,0 0,0 0,0 0,0 0,0 0,0 0,0 0</inkml:trace>
  <inkml:trace contextRef="#ctx0" brushRef="#br0" timeOffset="251023.3577">4440 5978,'0'0,"0"0,0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0,0-25,0 25,0 0,0 0,0 0,25-25,-25 25,0 0,25 0,-25-25,0 25,25 0,0-24,-25 24,24 0,-24 0,25-25,0 25,-25 0,25 0,0 0,-25 0,24 0,-24 0,25 25,-25-25,0 0,25 0,-25 24,0-24,0 25,0-25,0 25,0-25,0 25,0 0,0-25,-25 24,0-24,25 25,-24 0,-1 0,0-25,0 25,0-1,25-24,-24 25,-1-25,0 25,0-25,25 25,-25-25,1 0,24 0,0 0,-25 25,25-25,0 0,0 0,0 0,0 0,0 0,0-25,0 25,0 0,25 0,-25 0,24 0,1 0,-25 25,25-25,0 0,0 0,-1 0,1 0,0 24,0-24,24 0,-24 0,0 25,0-25,0 0,-1 0,1 25,0-25,-25 0,25 0,0 0,-25 0,24 0,-24 0,0 0,0 0,0 0,0 0,0 0,0 0,0 0,0 0,0 0,0 0,0 0,0 0,0 0,0 0</inkml:trace>
  <inkml:trace contextRef="#ctx0" brushRef="#br0" timeOffset="251567.3888">2778 6548,'0'0</inkml:trace>
  <inkml:trace contextRef="#ctx0" brushRef="#br0" timeOffset="254423.5522">6797 5755,'0'0,"0"0,0 0,0 0,0-25,0 25,0 0,0 0,0 0,0 0,0 0,0 0,0 0,0 0,0 0,0 25,0-25,0 0,-25 0,25 24,0-24,-25 25,0-25,25 25,-24 0,-1 0,25-25,-25 25,0-1,0-24,25 25,-24 0,24-25,0 25,0-25,0 25,0-25,0 24,0-24,0 0,24 25,1-25,0 0,0 25,0-25,-1 0,1 0,0 0,25 0,-26 0,1-25,25 25,-25 0,24 0,-24-25,0 25,24 0,-24-24,0 24,0 0,-25 0,25-25,-25 25,0 0,0-25,0 25,0 0,-25-25,0 25,25 0,-25-25,0 25,25 0,-24 0,-1 0,25 0,-25 0,25 0,-25 0,25 0,0 25,0-25,0 25,0-25,0 25,0 0,0-1,0 26,0-25,0 0,0 24,0-24,0 25,0-26,0 26,25-25,-25 0,0-1,0 1</inkml:trace>
  <inkml:trace contextRef="#ctx0" brushRef="#br0" timeOffset="257195.7107">9327 5879,'0'0,"0"-25,-25 25,25 0,-25 0,25 0,-25 0,25 0,-24 0,-1 0,25 25,-25-25,25 0,-25 25,25-25,0 0,0 24,0 1,0-25,0 25,0-25,25 25,0 0,0-1,-25 1,24 0,1 0,0 0,0-25,0 24,0 1,-1 0,1 0,0 0,-25-25,25 24,-25 1,25-25,-25 25,0 0,0-25,0 25,0-25,-25 24,25-24,-25 0,0 25,0-25,1 0,-1 0,0 0,-25 0,25 0,1 0,-1 0,0-25,0 25,0-24,1 24,24 0,0-25,0 0,0 25,0-25,0 25,0-25,0 25,24-24,1-1,0 25,0-25,0 0,-1 0,1 1,0 24,0-25,0 0,24 0,-24 25,0-25,0 1,0-1,-1 25,1-25,-25 0,0 25,0-25,0 1,0 24,0-25,0 25,-25-25,1 25,-1-25,0 25,-25 0,1 0,-1 0,0 0,-24 25</inkml:trace>
  <inkml:trace contextRef="#ctx0" brushRef="#br0" timeOffset="259741.8564">11237 5904,'0'0,"0"0,0-25,25 25,-25-25,0 25,0 0,0-25,0 25,0 0,0 0,0 0,0 0,0 0,0-25,0 25,0 0,-25 0,25 25,-25-25,25 0,-25 25,0-25,25 25,-24 0,-1-25,-25 24,25 26,1-25,-1 0,0 24,0-24,0 25,25-1,-24-24,24 25,0-26,0 26,0-25,0 0,0-1,0 1,24 0,1-25,0 25,-25-25,25 25,0-25,-1 0,1 0,0 0,0 0,0-25,-1 25,1 0,0-25,-25 25,25-25,0 25,-25-25,24 1,-24-1,0 25,0-25,0 0,0 0,-24 25,-1-24,0 24,0-25,0 25,1 0,-26 0,25 0,-24 0,-1 25,25-25,-24 24</inkml:trace>
  <inkml:trace contextRef="#ctx0" brushRef="#br0" timeOffset="261111.9347">13296 6003,'0'0,"0"0,0-25,0 25,0 0,0-25,0 25,0 0,0-25,0 25,0 0,0 0,24-24,-24 24,25 0,-25 0,25 0,0 0,0 0,-1 0,1 0,25 0,-25 24,0-24,-1 25,1 0,0-25,-25 25,25 0,-25-1,0 1,0 0,0 25,0-26,0 1,-25 0,0 0,0 0,1-1,-1 1,-25 0,25 0,0 0,-24-1,24 1,-25 0,26-25,-26 25,25-25,0 0,1 0,-1 0,0 0,0 0,25 0,-25 0,25-25,0 25,0 0,0-25,0 25,25-25,0 25,-25-24,25 24,0 0,-1 0,1 0,0 0,-25 0,25 0,0 24,-1-24,1 25,25-25,-25 25,-1-25,1 25,0 0,0-25,0 24,0-24,-1 0</inkml:trace>
  <inkml:trace contextRef="#ctx0" brushRef="#br0" timeOffset="261837.9763">15900 5804,'0'-25,"25"25,-25-24,0 24,0 0,0 0,0-25,0 25,25 0,-25 0,0 0,0 0,0 0,0 25,0-25,-25 0,25 24,-25 1,25 0,-25-25,1 25,24 0,-25 0,0-1,25 1,-25 0,25 0,0 0,0-25,0 24,0 1,0-25,0 25,25-25,0 25,-25-25,25 0,-1 0,1 0,0 0,0 0,0 0,-1 0,26-25,-25 25,0 0,-1-25,-24 25,25-25,0 1,-25 24,25-25,-25 25,0-25,0 25,0 0,0 0,0 0,0 0,0 0,0 0,0 25,0 0,-25-1,25 1,0 0,-25 0,25 24,0-24,0 0,0 25,0-26,0 1,0 0,0-25,0 25,0 0,0-25</inkml:trace>
  <inkml:trace contextRef="#ctx0" brushRef="#br0" timeOffset="262458.0117">18058 5854,'0'0,"-25"0,25 0,0 0,0 25,0-25,0 0,0 25,0-25,0 24,25-24,0 25,-25 0,25 0,0 0,-1-1,1 1,0 0,0 0,0 0,24-1,-49 1,25 0,0 0,-25 0,25-1,-25 1,0-25,0 25,0-25,0 25,-25-25,0 25,0-25,0 0,1 0,-26 0,25 0,0 0,1 0,-26-25,50 25,-25-25,0 0,25 25,0-25,0 1,0-1,0 0,0 0,25 0,0 25,0-24,24-1,-24 0,0 0,25 0,-1 25,-24-24,25-1,-1 0,-24 25,0-25,24 0,-24 25,-25-24,25-1,-25 0,0 25,0-25,-25 0,0 25,1-25,-1 25,-25 0,25 0,-24 0,-1 0,25 0,-24 25,-1 0</inkml:trace>
  <inkml:trace contextRef="#ctx0" brushRef="#br0" timeOffset="262949.0398">20489 5928,'0'0,"0"0,0 0,0 0,25 0,-25 0,0 0,0-24,0 24,0 0,0 0,0 24,0-24,-25 0,25 25,-25-25,0 25,1 0,-1 0,0 24,0 1,-24-25,24 24,0 1,0-1,0-24,1 25,24-25,0-1,0 1,0 0,0 0,24 0,-24-25,25 24,0-24,0 0,0 0,-1 0,26 0,-25 0,0 0,24 0,-24-24,0 24,24-25,-24 0,0 0,-25 25,25-25,-25 1,0-1,0 0,0 0,-25 0,0 1,0 24,1-25,-1 25,0 0,-25 0,26 0</inkml:trace>
  <inkml:trace contextRef="#ctx0" brushRef="#br0" timeOffset="263534.0733">22622 6077,'0'0,"0"-25,0 1,0 24,0-25,0 25,25 0,-25-25,25 25,0 0,-1 0,1 0,0 0,0 0,0 0,-1 0,1 25,0-25,-25 25,25-1,0-24,-25 25,24 0,-24 0,0 0,0 24,0-24,-24 0,-1 0,0-1,0 1,0 0,1 0,-1 0,-25-25,25 24,1 1,-26-25,25 25,0-25,1 0,24 0,-25-25,25 25,0-25,0 25,0-24,0-1,0 25,25-25,-25 0,24 25,1 0,0 0,0 0,0 0,-1 0,1 0,0 25,0-25,24 25,-24 0,0-25,0 24,0 1,-1 0,1-25,0 25,25-25,-25 25</inkml:trace>
  <inkml:trace contextRef="#ctx0" brushRef="#br0" timeOffset="264026.1014">24111 5928,'0'-24,"0"24,0 0,0 0,0 0,0 0,0 0,0 0,0 0,0 0,0 24,0-24,0 25,0 0,0-25,0 25,0 0,0-1,0 1,24 0,-24 0,0-25,25 25,0-1,-25-24,25 25,0-25,-1 25,1-25,0 0,0 0,24 0,-24 0,0 0,0-25,0 25,-1-25,-24 1,25-1,0-25,0 25,-25 1,25-26,-25 25,0 0,0 1,0 24,0-25,0 25,0 0,0 0,0 25,0-25,0 24,-25 1,25 0,-25 25,25-26,0 26,-25-25,25 24,-25-24,25 25,0-25,0-1,0 1,0 0,0 0,0 0,0-1</inkml:trace>
  <inkml:trace contextRef="#ctx0" brushRef="#br0" timeOffset="270441.4684">4465 7020,'0'0,"0"0,-25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25,0-25,0 0,0 0,0 0,0 0,-24 0,24 0,0 0,0 0,0 0,0 0,0 0,0 0,0 0,0 0,0 0,0 0,0 0,0 0,0 0,0 0,0 0,0 0,0 0,0 0,0 0,0 0,0 0,0 0,0 0,0 0,0 0,0 0,0 0,0 0,0 0,0 0,0 0,0 0,0 0,0 0,0 0,0 0,0 0,0 0,0 0,0 0,0 0,0 0,0 0,0 0,0 0,0 0,0 0,0 0,0 0,0 0,0 0,0 0,0 0,0 0,0 0,0 0,0 0,0 0,0 0,0 0,0 0,0-25,0 25,0 0,0 0,0 0,0 0,0 0,0 0,0 0,0 0,0 0,0 0,0 0,0 0,0 0,0 0,0 0,0 0,0 0,0 0,0 0,0 0,0 0,0 0,0 0,0 0,0 0,0 0,0 0,0 0,0 0,0 0,0 0,0 0,0 0,0 0,0 0,0 0,0 0,0 0,0 0,0 0,0 0,0 0,0 0,0 0,0 0,0 0,0 0,0 0,0 0,0 0,0 0,0 0,0 0,24 0,-24 0,0 0,0 0,25 0,-25 0,25-25,-25 25,25 0,0 0,-1-25,-24 25,25 0,0 0,-25 0,25 0,-25 0,25 0,-25 25,24-25,-24 0,0 25,0-25,0 25,0-25,0 24,0 1,0-25,0 25,-24 0,24-25,-25 25,25-1,-25 1,25-25,-25 25,0-25,25 25,-24-25,24 0,0 0,0 0,-25 0,25 25,0-25,0 0,0 0,0-25,0 25,0 0,0 0,25 0,-25 0,24-25,-24 25,25 0,-25 0,25-25,0 25,0 0,-1 0,1 25,0-25,0 0,0 25,-1-25,-24 25,25-1,0-24,-25 25,0 0,0 0,0-25,0 25,0-1,0 1,0-25,-25 25,0 0,1-25,-1 25,-25-25,25 24,-24-24,24 0,0 25,-24-25,24 0,-25 0,25 0,1-25,-1 25,0 0,0-24,0 24,1-25,-1 25,25 0,-25 0,25-25,0 25</inkml:trace>
  <inkml:trace contextRef="#ctx0" brushRef="#br0" timeOffset="274437.6969">7169 6921,'0'0,"0"-25,0 25,0-25,0 25,0-25,0 25,0 0,-25-25,25 25,-25 0,25 0,-25-25,1 25,24 0,-25 0,0 0,0 0,0 0,1 0,-1 0,0 25,0-25,0 25,25-25,-24 0,24 25,-25-25,25 25,0-25,0 25,0-25,0 24,0-24,0 25,25-25,-25 25,24-25,1 25,-25-25,25 0,0 0,-25 0,25 0,-1 0,1 0,0 0,-25-25,25 25,0 0,-25-25,24 25,-24-25,25 1,-25 24,25-25,-25 25,0-25,0 0,0 25,0-25,0 25,0 0,0-25,0 25,0 0,0 0,0 0,0 0,0 25,0 0,0-25,0 25,0 25,0-26,0 26,0 0,0-26,0 26,0 0,0-1,0-24,0 25,0-26,0 1,0 0,0 0,0 0,0-1,0 1</inkml:trace>
  <inkml:trace contextRef="#ctx0" brushRef="#br0" timeOffset="276986.8427">9004 6921,'-24'0,"24"0,0 0,0 0,0 0,-25 0,25 0,0 0,0 0,0 0,0 0,0 0,0 0,0 0,0 0,0 0,25 0,-25 0,0 0,24 0,-24 0,25 0,0 0,-25 0,25 0,0 0,-1 0,1 0,0 0,25 0,-26-25,1 25,0 0,0 0,-25 0,25 0,-25 0,0 0,25 0,-25 0,0 0,0 0,0 0,0 0,0 0,0 0,0 0,0 0,0 0,0 0,0 0,0 0,0 0,0 0,0 0,0 0,0 0,-25 25,25-25,0 0,0 24,0-24,0 25,0-25,0 25,0 0,0 0,0-1,0-24,0 25,0 0,0 0,0 0,0 24,0-49,0 25,0 0,0 0,0-1,0 1,0-25,0 25,0 0,0-25,0 0,0 25,0-25,0 0,0 0,0 0,0 0,0 0,0 24,0-24,0 0,0 0,0 0,0 0,0 0,0-24</inkml:trace>
  <inkml:trace contextRef="#ctx0" brushRef="#br0" timeOffset="277304.8609">9153 7193,'0'0,"-25"0,25 0,-24 0,24 0,0 0,0 0,0 0,0 0,0 0,0 0,0 0,0 0,0 0,24 0,1-24,0 24,0 0,0 0,24 0,-24-25,25 25,-1 0,-24-25,25 25,-1 0,-24-25,25 25,-25 0,-1 0,-24 0,25-25,-25 25,0 0,25 0,-25 0,0 0,0 0,0 0,0 0,0 0,0 0,0 0,0 0,0 0,0 0,0 0,0 0,0 0,-25 0</inkml:trace>
  <inkml:trace contextRef="#ctx0" brushRef="#br0" timeOffset="281723.1136">11138 7069,'0'0,"0"0,0 0,0 0,0 0,0 0,0 0,0 0,0 0,0 0,0 0,0 0,0 0,0 0,0 0,0 0,0 0,0 0,0 0,0 0,0 0,0 0,0 0,0 0,0 0,0 0,0 0,0 0,0 0,0 0,0 0,24 0,-24-24,0 24,0 0,25-25,-25 25,0 0,25-25,-25 25,0 0,0-25,25 25,-25-25,0 25,0 0,0-24,0 24,0 0,0-25,0 25,0 0,0 0,0 0,0 0,0 0,0 0,0 0,0 0,0 0,0 0,0 0,0 0,0 25,0-25,0 0,0 24,0 1,0-25,0 25,0 0,0 0,0-1,0 1,0 25,0-25,0-1,0 1,0 0,0 0,0 0,0-25,0 24,0 1,0-25,0 25,0-25,0 25,0-25,0 0,0 25,0-25,0 0,0 0,0 0,0 0,0 0,0 0,0 0,0 0,0 0,0 0,0 0,0 0</inkml:trace>
  <inkml:trace contextRef="#ctx0" brushRef="#br0" timeOffset="282043.1319">11113 7417,'0'0,"-25"0,25 0,0 0,0 0,0 0,0 0,0 0,0 0,0 0,0 0,0 0,0 0,0 0,0 0,0 0,0 0,25 0,-25 0,25 0,-1 0,1 0,0 0,0 0,0 0,-1 0,1 0,0 0,25 0,-25 0,-1 0,1 0,0 0,0 0,-25 0,25 0,-25 0,0 0,0 0,0 0,0 0,0 0,0 0,0 0,0 0,0 0,0 0,0 0,0 0,0 0,0 0,0 0,0 0,0 0</inkml:trace>
  <inkml:trace contextRef="#ctx0" brushRef="#br0" timeOffset="283957.2414">13296 6970,'0'-25,"0"25,0 0,0-24,0 24,0 0,0-25,0 25,0 0,0-25,0 25,24 0,-24-25,25 25,0 0,0-25,0 25,-1 0,1 0,0 0,0 0,0 0,0 0,-1 0,1 0,0 25,-25-25,25 0,-25 25,0-25,0 25,0 0,0-25,0 24,0 1,-25 0,0-25,25 25,-25 0,1-1,-1-24,0 25,0-25,25 25,-25-25,0 25,25-25,0 0,-24 0,24 25,0-25,0 0,0 0,0 0,0 0,0 0,0 0,0 0,0 0,0 0,24 0,-24-25,25 25,-25 0,25 0,0 0,0 0,0 25,-1-25,-24 0,25 0,0 24,0-24,0 25,-25 0,24-25,-24 25,25 0,-25-1,0-24,0 25,0 0,0-25,0 25,-25-25,25 25,-24-1,-1-24,0 0,0 25,0-25,1 0,-1 25,-25-25,25 0,0 0,1 0,-26 0,25-25,0 25,1 0,-1 0,0-25,25 25,-25 0,0-24,25 24</inkml:trace>
  <inkml:trace contextRef="#ctx0" brushRef="#br0" timeOffset="284837.2918">15801 7045,'25'0,"-25"0,25-25,-25 25,24 0,-24-25,0 25,0-25,0 25,0 0,25-25,-25 25,0-24,0 24,0 0,0-25,0 25,-25-25,25 25,-24 0,24-25,-25 25,0 0,25 0,-25 0,0 0,1 0,-1 0,0 0,0 0,0 25,0-25,25 25,-24 0,-1-1,25 1,-25 0,25-25,0 25,0 0,0-1,0 1,0 0,0-25,0 25,25-25,-25 25,25-25,-1 0,1 0,0 0,-25 0,25 0,0 0,0 0,-1 0,1-25,0 25,0 0,-25-25,25 0,-25 25,24-25,-24 1,25-1,-25 0,0 25,0-25,0 0,0 25,0-24,0 24,0 0,0 0,0 0,0 0,0 24,0 1,0 0,0 0,0 0,0 24,0-24,0 25,0-1,0-24,0 25,0-26,0 26,0-25,0 0,0-1,0 1,0 0,0 0,0 0,0-25</inkml:trace>
  <inkml:trace contextRef="#ctx0" brushRef="#br0" timeOffset="285512.3304">17835 6921,'0'0,"0"0,0 0,-25 0,25-25,0 25,0 0,0 0,0 0,0 0,0-25,0 25,25 0,-25 0,25 0,0 0,-1 0,1-25,25 25,-25 0,24 0,-24 0,25 0,-26 0,1 0,0 0,0 0,0 25,-25-25,0 0,0 25,0-25,0 25,0-25,0 24,0 1,0 0,-25 25,0-26,25 1,-25 25,0-1,25-24,-24 25,-1-25,25 24,-25-24,25 0,-25 0,25-1,0 1,0 0,0 0,0-25,0 25,0-25,0 24,0-24,0 0,0 0,0 0,0 0</inkml:trace>
  <inkml:trace contextRef="#ctx0" brushRef="#br0" timeOffset="285673.3396">17934 7243,'0'0,"0"0,0 0,0 0,0 0,0 0,0 0,25 0,0 0,-25 0,25 0,-1 0,1 0,25 0,-25 0,24-25,1 25</inkml:trace>
  <inkml:trace contextRef="#ctx0" brushRef="#br0" timeOffset="286253.3727">20241 7069,'0'0,"0"0,0 0,0-24,25 24,-25 0,0-25,25 25,-25-25,24 25,1-25,-25 25,25-25,0 25,-25-24,25-1,-1 25,-24-25,0 25,25 0,-25 0,0-25,0 25,0 0,0 0,0 0,0 0,0 25,0-25,0 0,-25 25,25 0,0-1,-24 1,24 0,-25 0,25 24,0-24,-25 25,25-25,-25 24,25-24,0 0,0 0,0-1,0 1,0 0,0 0,0 0,0-25,0 24,0-24,0 25,0-25,0 0</inkml:trace>
  <inkml:trace contextRef="#ctx0" brushRef="#br0" timeOffset="286397.381">20191 7466,'-24'0,"-1"0,25 0,0 0,0 0,-25 0,25 0,0 0,0 0,0 25,0-25,25 0,-25 0,25 0,-25 0,24 0,1 0,0 25,0-25,24 0,-24 0,25 0,-1 0</inkml:trace>
  <inkml:trace contextRef="#ctx0" brushRef="#br0" timeOffset="287111.4218">22622 7069,'0'0,"0"-24,0 24,0-25,0 0,0 0,0 0,0 25,0-24,25-1,-25 25,25-25,0 25,-1-25,1 25,0 0,25 0,-26 0,1 0,25 0,-25 0,-1 25,-24-25,25 25,0-25,-25 25,0-1,0-24,0 25,-25 0,25 0,-25-25,25 25,-24-1,-1 1,0-25,25 25,-25-25,25 25,-25-25,25 0,0 0,0 0,0 25,0-25,0 0,0 0,25 0,-25 0,25 24,0-24,0 25,-1-25,1 25,0-25,0 25,0 0,0-1,-1 1,-24-25,25 25,-25 0,25-25,-25 25,0-1,0-24,0 25,0-25,-25 0,25 25,-25-25,25 0,-24 0,-1 0,0 0,0 0,0 0,0 0,1 0,-26-25,25 25,0-25,1 25,-1-24</inkml:trace>
  <inkml:trace contextRef="#ctx0" brushRef="#br0" timeOffset="287699.4555">24830 7218,'25'-25,"-1"25,-24 0,25-24,-25 24,25-25,-25 0,0 25,0-25,0 0,0 1,0 24,-25-25,25 0,-25 25,1 0,-1-25,0 25,25 0,-25 0,0 0,1 0,-1 25,0-25,0 25,25-25,-25 25,1-1,24-24,0 25,0-25,0 25,0-25,0 25,0-25,0 25,24-25,-24 0,25 24,-25-24,25 0,0 0,0 0,-1-24,-24 24,25-25,0 25,0-25,-25 25,25-25,-25 25,0 0,0-25,0 25,0 0,0 0,0 25,0-25,0 25,0 0,0 0,0-1,-25 1,25 25,0-25,0 24,-25-24,25 0,0 0,0 24,0-24,0-25,0 25,0 0</inkml:trace>
  <inkml:trace contextRef="#ctx0" brushRef="#br0" timeOffset="287880.4658">25127 7441,'0'0,"0"0,0 25,25-25,0 0,-25 0,25 0,0 0,0 0,-1 0,1 0,0 0,0 0</inkml:trace>
  <inkml:trace contextRef="#ctx0" brushRef="#br0" timeOffset="293542.7897">4887 7813,'0'0,"0"0,25 0,-25 0,0 0,0 0,0 0,0 0,0 0,0 0,0 0,0 0,0 0,-25 25,25-25,-25 25,0 0,25-25,-25 25,1-1,-1 1,0 0,0 0,0 0,1 0,-1-1,0 1,25 0,-25 0,25-25,0 25,-25-25,25 24,0-24,0 25,25-25,-25 25,25-25,0 0,0 0,-1 0,1 0,0 0,25 0,-26 0,26 0,0 0,-26-25,26 25,0 0,-25-25,-1 25,1 0,0-24,0 24,-25 0,25-25,-25 25,0 0,0-25,0 25,0 0,-25-25,25 25,-25-25,0 25,25 0,-25-24,25 24,-24 0,24 0,-25 0,25 0,0 0,-25 0,25 0,0 24,0-24,0 25,0 0,0 0,0 0,0 24,0-24,0 25,0-26,25 26,-25-25,0 0,0 24</inkml:trace>
  <inkml:trace contextRef="#ctx0" brushRef="#br0" timeOffset="297428.0119">7119 7863,'0'-25,"0"25,0 0,0 0,0 0,0 0,0 0,0 0,0 0,0 0,0 0,0 0,0 0,-25 0,25 0,-24 0,24 25,-25-25,25 0,-25 25,0 0,0-25,25 49,-24-24,-1 0,0 25,0-1,0-24,1 25,-1-1,25 1,-25-1,25-24,0 25,0-25,0 24,0-24,0 0,25 0,-25-25,25 24,-1 1,-24-25,25 0,0 0,0 0,0 0,-1 0,1 0,0 0,0-25,0 25,-1-24,1 24,-25-25,25 0,-25 25,0-25,0 0,0 1,0-1,0 25,-25-25,25 0,-25 25,1-25,-1 25,0 0,0 0,0 0,1 25,-26-25,25 25,0-25</inkml:trace>
  <inkml:trace contextRef="#ctx0" brushRef="#br0" timeOffset="299691.1413">7119 8533,'0'-25,"0"25,0 0,0 0,0 0,0 0,0 0,0 0,0 0,0 0,0 0,0 0,0 0</inkml:trace>
  <inkml:trace contextRef="#ctx0" brushRef="#br0" timeOffset="300235.1725">2654 8905,'0'0,"0"0,0 0,0 0,0 0,0 0,0-25,0 25,0 0,0 0,0 0,0 0,0 0,0 0,25 0,-25 0,0 0</inkml:trace>
  <inkml:trace contextRef="#ctx0" brushRef="#br0" timeOffset="302235.2869">9377 7739,'0'0,"24"0,-24 0,0 0,0-25,0 25,0 0,0 0,0 0,0 0,0 0,0 0,0 0,0 0,0 0,0 0,0 25,0-25,0 0,-24 25,24-25,-25 25,25-25,-25 24,0 1,0 0,0 0,1 0,-1 24,0-24,-25 0,26 25,24-26,-25 1,0 0,25 0,-25 0,25-1,0 1,0-25,0 25,0 0,25-25,-25 0,25 25,0-25,-1 0,1 0,0 0,0 0,0 0,24 0,-24 0,0 0,0 0,0-25,-1 25,1 0,0-25,0 25,0-25,-1 25,-24-25,25 25,-25-24,0 24,0-25,0 25,0-25,0 0,0 25,-25-25,25 25,0 0,-24-24,24 24,-25 0,25 0,0 0,0 0,-25 0,25 0,0 24,-25-24,25 25,0-25,0 25,0 0,0 0,0-1,0 26,0-25,0 0,0 24,0-24,0 0,0 24,0-24,0 25</inkml:trace>
  <inkml:trace contextRef="#ctx0" brushRef="#br0" timeOffset="303827.3779">9525 8434,'0'-25,"25"25,-25 0,0 0,25 0,-25 0,0 0,0 0,0 0,0 0,0 0,0 0,0 25,0-25,0 0</inkml:trace>
  <inkml:trace contextRef="#ctx0" brushRef="#br0" timeOffset="307243.5733">11559 7962,'0'0,"0"0,0 0,0-25,0 25,0 0,0 0,0 0,0 0,0 0,0 0,0 0,-24 0,24 0,0 0,-25 25,0-25,25 25,-25-25,0 25,1 0,24 0,-25 24,0-24,0 25,25-26,-25 26,25 0,0-26,0 26,0-25,0 24,0-24,0 0,0 0,0 0,25-1,0-24,-25 25,25-25,0 0,-1 25,1-25,0 0,0-25,24 25,-24-25,0 25,0-24,24 24,-24-25,0 0,0 0,-25 25,25-25,-25 1,0-1,0 0,0 25,-25-25,0 25,0-25,0 25,-24 0,24 0,-25 0,1 0,-1 0,1 25,24-25,-25 25</inkml:trace>
  <inkml:trace contextRef="#ctx0" brushRef="#br0" timeOffset="308110.6229">13866 7913,'0'-25,"0"25,0 0,0 0,0-25,0 25,0 0,0 0,0 0,0 0,0 0,0 0,0 0,0 0,0 0,0 0,0 0,0 0,0 0,0 25,0-25,-25 25,25-1,-24 1,24 0,-25 0,0 25,0-26,0 1,1 25,-1-25,25 24,-25-24,25 0,-25 0,25-1,0-24,0 25,0 0,0-25,25 25,-25-25,25 0,0 0,-1 0,1 0,0 0,0 0,0 0,24-25,-24 25,25-25,-26 0,1 25,25-24,-25-1,-1 0,1 0,-25 25,25-25,-25 1,0-1,0 25,0-25,0 25,0 0,0-25,0 25,0 0,-25 0,25 25,-25-25,25 25,0-25,0 25,0-1,-24 26,24-25,0 0,0 24,0-24,0 0,0 24,0-24,0 0,0 0,0 0</inkml:trace>
  <inkml:trace contextRef="#ctx0" brushRef="#br0" timeOffset="308699.6566">15826 7789,'25'0,"-25"0,0 0,0-25,0 25,0 0,0 0,0 0,0 0,0 0,0 0,0 0,-25 25,0-25,0 24,0-24,1 25,-1 25,0-25,0 24,0-24,0 25,1-1,-1 1,25 0,0-26,0 26,0-25,0 24,0-24,25 0,-25 0,24-25,1 25,0-1,0-24,0 0,0 25,-1-25,1 0,25-25,-25 25,-1 0,1-24,0 24,0-25,0 25,-25-25,0 0,0 0,0 25,0-24,0-1,-25 0,0 25,-25-25,26 25,-1 0,-25 0,25 0,-24 0,24 0,-25 25</inkml:trace>
  <inkml:trace contextRef="#ctx0" brushRef="#br0" timeOffset="309266.689">17984 7937,'0'0,"0"-24,0 24,0-25,0 25,0 0,0 0,0-25,0 25,0 0,0 25,0-25,0 0,0 25,0-1,0-24,0 25,0 0,0 0,0 0,0 0,25-1,-25 1,24-25,-24 25,25-25,-25 25,25-25,0 0,0 25,-1-25,1 0,0 0,0-25,-25 25,25-25,-1 25,1-25,0 0,-25 1,25-1,0-25,-25 25,0 0,24 1,-24-1,0 25,0-25,0 25,0 0,0 0,0 25,0 0,0-1,0 1,0 0,0 25,0-1,0 1,0 0,0-1,-24 1,24-25,0 24,0-24,0 25,0-26,0 1,0 0,0 0,0-25</inkml:trace>
  <inkml:trace contextRef="#ctx0" brushRef="#br0" timeOffset="309867.7234">20415 7937,'24'0,"-24"-24,25 24,-25-25,25 25,-25-25,0 25,0-25,0 25,0 0,0 0,0 0,0 0,0 0,0 0,-25 25,25-25,-25 25,1-25,24 25,-25 24,0-24,-25 0,26 25,-1-1,0-24,25 25,-25-26,0 26,25-25,0 0,0-1,0 1,0 0,0 0,25 0,-25-25,25 24,0-24,0 0,-1 25,-24-25,25 0,0 0,0 0,0-25,-1 25,1 0,0-24,0 24,0-25,-25 0,24 25,-24-25,0 0,0 1,0 24,-24-25,-1 25,0-25,0 25,0 0,-24 0,24 0,-25 0,26 0,-26 25</inkml:trace>
  <inkml:trace contextRef="#ctx0" brushRef="#br0" timeOffset="310495.7593">22201 8037,'0'0,"24"-25,-24 25,0 0,25-25,-25 25,25-25,-25 25,0 0,25-25,-25 25,0 0,0 0,0 0,0 0,0 0,0 0,0 0,0 25,0-25,0 25,0-25,0 25,-25 0,25 0,0-1,0 1,0 0,0 0,0-25,25 25,-25-1,25-24,-1 25,-24-25,25 25,0-25,0 0,0 0,-1 0,1 0,-25 0,25-25,0 25,0-25,-1 25,-24-24,25-1,-25-25,25 25,-25 1,0-26,0 25,0 0,0 0,0 1,0-1,0 25,0 0,0 0,0 0,0 25,0-25,-25 49,25-24,0 0,-25 25,25-1,-24 1,24-25,-25 24,25-24,0 25,0-26,0 1,0 0,0 0,0 0,0-1,0 1,0 0</inkml:trace>
  <inkml:trace contextRef="#ctx0" brushRef="#br0" timeOffset="311134.7959">24706 7987,'0'0,"0"0,0-25,0 25,0-25,0 25,0 0,0 0,-25 0,0 0,25 0,-25 0,1 25,-1-25,0 25,-25 0,26 0,-1 0,-25 24,25-24,1 25,-1-26,0 26,0-25,0 0,25 24,-24-24,24 0,0 0,0-1,0 1,0 0,24 0,-24 0,25-25,0 24,-25-24,25 25,0-25,-1 0,-24 0,25 0,0 0,0 0,-25-25,25 25,-25-24,24 24,-24-25,0 0,0 0,0 0,0 25,0-24,0-1,0 0,-24 25,-1-25,25 0,-25 25</inkml:trace>
  <inkml:trace contextRef="#ctx0" brushRef="#br0" timeOffset="311326.8069">24879 8458,'0'0,"0"0,0 25,0-25,25 0,-25 0,0 0,25 0,-25 0,0 0,25 0,0 0,-25 0,24 25,1-25,0 0,0 0</inkml:trace>
  <inkml:trace contextRef="#ctx0" brushRef="#br0" timeOffset="317456.1574">4465 11013,'0'-25,"-25"25,25 0,0 0,0 0,0 0,-24 0,24 0,0 0,0 0,0 0,0 0,0 0,0 0,24 0,-24 0,25 0,-25 0,25 0,0 0,0-24,-1 24,1 0,0 0,0 0,24 0,-24-25,0 25,0 0,0 0,-25 0,24 0,-24 0,0-25,0 25,25 0,-25 0,0 0,0 25,0-25,0 0,0 0,0 0,0 25,0-1,0-24,0 25,-25 0,25 25,0-26,-24 26,24-25,0 25,-25-26,25 1,0 25,0-25,-25-1,25 1,0 25,0-50,0 25,0-1,0 1,0-25,0 25,0-25,0 25,0-25,0 0,25 0,-25 0,0 0,0 0,0 0,0 0</inkml:trace>
  <inkml:trace contextRef="#ctx0" brushRef="#br0" timeOffset="317657.1689">4614 11286,'0'0,"0"0,0 0,0 0,0 0,0 25,0-25,0 0,25 0,-25 0,25 0,-1 0,1-25,0 25,25 0,-26 0,1 0,25-25,-25 25,24 0,-24-24,0 24,0 0,-25 0,25 0,-25 0</inkml:trace>
  <inkml:trace contextRef="#ctx0" brushRef="#br0" timeOffset="321892.4112">7020 11088,'0'0,"0"0,0 0,0-25,0 25,0 0,0-25,0 25,0 0,-25-25,25 25,0-25,-25 25,25 0,-24-24,24 24,-25 0,0 0,25 0,-25 0,0 0,25 24,-24-24,-1 25,0-25,25 25,-25-25,0 25,25 0,0-1,0 1,0-25,0 25,0 0,0 0,0-25,0 25,25-25,0 24,-25-24,25 0,0 0,-25 25,24-25,1 0,0-25,0 25,-25 0,25-24,-1 24,-24 0,25-25,-25 25,25-25,-25 25,0-25,0 25,0-25,0 0,0 25,0 0,0-24,0 24,0 0,0 0,0 0,0-25,0 25,0 0,0 25,0-25,0 24,0 1,0 0,0 0,0 25,0-26,0 26,0-25,0 24,0 1,0-25,0 24,0-24,0 25,0-25,0-1,0 1,0 0,0 0,0 0,0-25,0 24,0-24,0 0,0 0,0 0,0 0,0 0,0 0,0 0,0 0</inkml:trace>
  <inkml:trace contextRef="#ctx0" brushRef="#br0" timeOffset="326405.6693">7070 11733,'0'0,"0"0,0 0,0 0,0 0,0 0,0 0,0 0,0 0,0 0,0 0,0 0,0 0,0 0,0 0,0 0</inkml:trace>
  <inkml:trace contextRef="#ctx0" brushRef="#br0" timeOffset="327514.7328">7045 11633,'0'0,"0"0,0 0,0 0,0 0,0 0,0 0</inkml:trace>
  <inkml:trace contextRef="#ctx0" brushRef="#br0" timeOffset="328664.7985">9104 11088,'0'-25,"0"25,0 0,0-25,0 25,0-25,0 25,0-25,0 25,24 0,1-24,0 24,0 0,0 0,-1-25,1 25,0 0,0 0,0 25,0-25,-1 0,1 24,0-24,-25 25,0-25,0 25,0 0,0 0,0-1,0 1,0 0,-25-25,0 25,25 0,-24 0,-1-1,25 1,-25-25,25 0,-25 25,25-25,0 0,0 0,0 0,0 0,0 0,0 0,0 0,25 0,-25 0,25 0,-25 0,25 0,-1 0,1 0,0 0,-25 0,25 25,0-25,-1 0,-24 25,25-25,-25 24,0 1,0-25,0 25,0-25,0 25,0-25,-25 25,1-25,24 24,-25-24,0 0,0 0,0 25,-24-25,24 0,0 0,0 0,-24-25,24 25,0 0,-25-24,26 24,-1-25,0 25</inkml:trace>
  <inkml:trace contextRef="#ctx0" brushRef="#br0" timeOffset="329190.8286">9550 11534,'0'0,"0"0,0 0,0 0,0 0,0 0,0 0,0 0</inkml:trace>
  <inkml:trace contextRef="#ctx0" brushRef="#br0" timeOffset="332491.0174">11262 11212,'0'0,"0"0,0 0,0 0,0 0,0 0,0 0,0 0,0 0,0-25,0 25,24 0,-24-25,25 0,-25 25,25-25,-25 1,25 24,-25-25,25 0,-25 0,0 25,0-25,25 25,-25-24,0 24,0-25,0 25,0 0,0 0,0 0,0 0,0 0,0 25,0-25,0 24,-25 1,25 0,0 0,0 0,-25 24,25-24,0 0,0 25,-25-26,25 1,0 0,0 25,0-26,-25 1,25-25,0 25,0 0,0 0,0-25,0 24,0-24,0 0,0 25,0-25,0 0,0 0,0 0,0 0,0 0,0 0,-25 0,25 0,0 0,0 0</inkml:trace>
  <inkml:trace contextRef="#ctx0" brushRef="#br0" timeOffset="332719.0304">11162 11584,'0'0,"-24"0,24 0,-25 0,25 0,0 0,0 0,0 0,0 0,0 0,0 0,0 0,0 25,0-25,0 0,0 0,25 0,-25 0,24 0,1 0,-25 0,25 0,0 0,24 0,-24 0,0 0,25 0,-25 0,24 0,-24-25,25 25,-26 0,1 0,0 0,0 0,-25 0,25 0,-25 0,0 0,0 0,0 0,0 0,0 0,0 0,0 0,0 0,0 0</inkml:trace>
  <inkml:trace contextRef="#ctx0" brushRef="#br0" timeOffset="336391.2405">13420 11013,'0'0,"0"0,0 0,0 0,0 0,0 0,0 25,0-25,0 0,0 0,24 0,-24 0,25 0,-25 0,25-25,0 25,0 0,24 0,-24-25,0 25,0 0,0 0,-1-24,1 24,0 0,-25 0,25 0,-25 0,0 0,0 0,0 0,0 0,0 0,0 24,0-24,0 25,0 0,0 0,0 24,0-24,0 25,0-25,-25 24,25 1,0-25,0 24,-25 1,25-25,0 0,0 24,-25-24,25 0,0 0,0-25,0 24,0 1,0-25,0 25,0-25,0 0,0 25,0-25,-24 0,24 0,0 0</inkml:trace>
  <inkml:trace contextRef="#ctx0" brushRef="#br0" timeOffset="336558.25">13444 11410,'0'0,"0"0,0 0,0 0,0 0,25 0,-25 0,25 0,0 0,0 0,0 0,-1 0,1-25,0 25,25 0,-1 0,1-24</inkml:trace>
  <inkml:trace contextRef="#ctx0" brushRef="#br0" timeOffset="337382.2972">16198 11088,'0'0,"0"-25,0 25,0-25,0 25,0-25,0 25,0-25,0 25,0-24,-25 24,25-25,-25 25,0 0,25 0,-24 0,-1 0,0 0,0 0,0 0,1 25,-1-25,25 24,-25-24,0 25,25 0,-25-25,25 25,0 0,0-25,0 24,0 1,0-25,0 25,0-25,25 25,0-25,-25 25,25-25,0 0,-1 0,1 0,0 0,0 0,0 0,-1 0,1-25,0 25,0-25,-25 25,25-25,-1 0,-24 1,25 24,-25-25,25 0,-25 25,0-25,0 25,0-25,0 25,0 0,0 0,0 0,0 0,0 0,0 25,0 0,0 0,0 0,0 24,-25-24,25 25,0-1,0 1,0 0,0-26,0 26,0-25,0 24,0-24,0 0,0 0,0 0,0-1,0 1,25-25,-25 25,0-25</inkml:trace>
  <inkml:trace contextRef="#ctx0" brushRef="#br0" timeOffset="338263.3475">18157 10914,'25'0,"-25"-25,0 25,25-25,-25 25,25-24,-25 24,25-25,-1 25,1 0,0 0,0 0,0 0,-1 0,26 25,-25-25,-25 24,25-24,-1 25,-24 0,0 0,0-25,0 25,0-1,0 1,-24 0,24 0,-25 0,0-1,0-24,0 25,1 0,-1-25,0 25,0-25,25 0,0 25,-25-25,25 0,0 0,0 0,0 0,0 0,25 0,-25 0,25 0,0 0,0 0,-1 0,1 0,0 0,0 25,0-25,-1 0,1 24,0-24,0 25,-25 0,25-25,-25 25,0 0,0-25,0 24,0 1,-25 0,25-25,-25 25,0-25,25 25,-25-25,1 24,-1-24,-25 0,25 0,1 0,-1 0,0 0,-25 0,26 0,-1 0,0-24,0 24,0-25,1 25</inkml:trace>
  <inkml:trace contextRef="#ctx0" brushRef="#br0" timeOffset="338842.3807">20539 11237,'0'0,"0"0,0 0,0 0,24 0,-24 0,0-25,25 25,0-25,-25 25,25-25,0 0,-25 25,24-25,1 1,0 24,-25-25,25 25,-25-25,0 25,0-25,0 25,0 0,0-25,0 25,0 0,0 0,0 0,0 0,0 0,0 25,0-25,-25 25,25 0,-25 0,25 24,-25-24,25 25,0-25,0 24,0-24,0 25,0-26,0 1,0 0,0 25,0-26,0 1,0-25,0 25,0 0,0-25,0 25,0-25</inkml:trace>
  <inkml:trace contextRef="#ctx0" brushRef="#br0" timeOffset="338998.3896">20514 11584,'-25'0,"0"0,25 25,0-25,0 0,0 0,0 0,0 0,0 0,0 0,0 0,0 0,25 0,-25 0,25 0,0 0,-1 0,26 24,-25-24,24 0,1 0,0 0,24 0,-24-24</inkml:trace>
  <inkml:trace contextRef="#ctx0" brushRef="#br0" timeOffset="339538.4205">22647 11038,'-25'0,"25"0,-25 0,1 0,24 0,0-25,0 25,0 0,0 0,0 0,0 0,0 0,0 0,0 25,24-25,1 0,-25 0,25 0,0 0,24-25,-24 25,0 0,0 0,0 0,-25 0,24 0,-24 0,0 0,0 0,0 25,0-25,0 25,0 0,25-1,-25 1,0 25,0-25,0 24,0-24,0 25,0-25,0-1,0 26,0-25,-25 0,25-1,0-24,0 25,0 0,0-25,0 25,0-25,0 0</inkml:trace>
  <inkml:trace contextRef="#ctx0" brushRef="#br0" timeOffset="339678.4285">22697 11410,'0'-25,"0"25,0 0,0-24,0 24,0 0,0 0,0 0,24-25,-24 25,25 0,0 0,0 0,0 0,-1 0,26 0,0 0,-1 0</inkml:trace>
  <inkml:trace contextRef="#ctx0" brushRef="#br0" timeOffset="340215.4592">24805 11187,'25'0,"-25"0,25-25,-25 25,0-25,0 0,0 25,0-24,0 24,-25-25,25 0,-25 25,0 0,25-25,-25 25,1 0,-1 0,0 0,0 0,0 0,1 25,24-25,-25 25,0-25,25 25,0-25,0 24,0-24,0 25,0-25,0 25,0-25,0 0,25 25,-25-25,25 0,-1 0,1 0,0 0,0 0,-25-25,25 25,-1 0,1 0,-25-25,25 25,-25 0,0 0,0 0,0 0,0 25,0-25,0 25,0 0,0 0,0-1,-25 26,25-25,-25 0,25-1,0 1,-24 0,24 0,0-25,0 25,0-1,0-24,0 25</inkml:trace>
  <inkml:trace contextRef="#ctx0" brushRef="#br0" timeOffset="340376.4684">24979 11460,'0'25,"0"-25,0 0,24 0,-24 0,0 0,25 0,0 0,0 0,0 0,-1 0,1 0,25 0,-25 0,24 24,-24-24</inkml:trace>
  <inkml:trace contextRef="#ctx0" brushRef="#br0" timeOffset="346306.8076">4664 12080,'-25'-25,"0"25,25 0,-25 0,25 0,-25 25,1-25,-1 25,25-25,-25 24,25 1,-25 0,25 0,0 0,0 0,0-1,0 1,25 0,0 0,0 0,-1-1,1-24,25 25,-25 0,24-25,-24 25,25-25,-26 0,26 25,-25-25,0 0,-1 24,1-24,-25 0,25 25,-25-25,0 0,0 25,0-25,0 0,-25 25,0-25,1 25,-1-25,-25 0,25 24,-24-24,24 0,-25 25,26-25,-26 0,25 0,0 0,1 0,-1-25,25 25,-25 0,25 0,0-24,0 24,0-25,25 25,-25-25,25 0,-25 0,24 1,1 24,0-25,25 0,-26 0,1 0,25 1,-25-1,24 0,-24 0,0 0,0 1,-1-1,1 0,0 0,-25 0,0 25,0-25,0 1,0 24,-25-25,0 25,1-25,-1 25,-25 0,25 0,-24 0,-1 0,1 0,24 25,-25-25</inkml:trace>
  <inkml:trace contextRef="#ctx0" brushRef="#br0" timeOffset="350242.0327">6747 12105,'0'0,"0"0,0 0,0 0,0 0,0 0,0 0,0 0,0 0,0 0,0 0,0 0,0 0,0 0,0 0,0 0,0 0,0 0,0 0,0 0,0 0,0 0,0 0,0 0,0 0,0 0,0 0,0 0,0 0,0 0,0 0,0 0,0 0,0 0,0 0,0 0,0 0,0 0,0 0,0 0,0 0,0 0,0 0,0 0,0 0,0 0,0 0,0 0,0 0,0 0,0 0,0 0,0 0,0 0,0 0,0 24,0-24,0 0,-25 0,25 25,0-25,0 25,-24 0,24-25,-25 25,25 0,-25-1,0 1,0-25,1 25,24 0,-25 0,0-25,25 24,-25 1,0-25,25 0,0 25,0-25,-24 0,24 0,0 0,0 0,0 0,0 0,0 0,24 0,-24 0,25 0,-25 0,25 0,-25 0,25 0,0 0,-1 0,1 0,0 0,0-25,0 25,-1 0,1 0,0-25,0 25,0 0,-25 0,24-24,1 24,-25 0,25 0,-25-25,25 25,-25 0,0 0,0 0,0 0,0-25,0 25,0 0,0 0,0 0,0 0,0-25,0 25,0 0,0 0,-25 0,25-25,0 25,-25 0,25 0,0-24,0 24,0 0,0 0,-25 0,25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inkml:trace>
  <inkml:trace contextRef="#ctx0" brushRef="#br0" timeOffset="350939.0726">6871 12154,'0'0,"0"0,0 0,0 0,0 0,0-25,0 25,0 0,0 0,0 0,0 0,0 0,0 0,0 0,0 0,0 0,0 0,0 25,0-25,0 0,0 0,0 25,0-25,0 25,0 0,0-25,0 25,-25 24,25-24,0 0,0 24,0-24,0 25,0-25,0 24,0-24,0 25,0-26,0 1,0 0,0 0,0 0,0-25,0 24,0-24,0 25,0-25,0 0,0 0,0 0,0 0,0 0,0 0,0 0,0 0,0 0,0 0,0 0,0 0,0 0,0-25</inkml:trace>
  <inkml:trace contextRef="#ctx0" brushRef="#br0" timeOffset="355787.3499">9029 12303,'0'0,"0"0,0 0,0 0,0 0,0 0,0 0,0 0,0 0,0 0,0 0,0 0,0 0,0 0,0 0,0 0,0 0,0 0,0 0,0 0,0 0,0 0,0 0,0 0,0 0,0 0,0 0,0 0,0 0,0 0,0 0,0 0,0 0,0 0,0 0,0 0,0 0,0 0,0 0,0 0,0 0,0 0,0 0,0 0,0 0,0 0,0 0,0 0,0 0,0 0,0 0,0 0,0 0,0 0,0 0,0 0,0 0,0 0,0 0,0 0,0 0,0 0,0 0,0 0,0 0,0 0,0 0,0 0,0 0,0 0,0 0,0 0,0 0,0 0,0 0,0 0,0 0,0 0,0 0,0 0,0 0,0 0,0 0,0 0,0 0,0 0,0 0,0 0,0 0,0 0,0 0,0 0,0 0,0 0,0 0,0-25,25 25,-25 0,0 0,25-24,-25 24,25-25,-25 25,24 0,1-25,0 25,-25 0,25-25,0 25,-1 0,1 0,0 0,-25 0,25 0,0 0,-25 0,25 0,-25 25,0-25,24 25,-24 0,0-25,0 24,0 1,0 0,0 0,0 0,-24-1,24 1,-25 0,0 0,0 0,0-1,0 26,1-25,-1 0,0-25,0 24,0 1,1 0,-1-25,0 0,0 25,0-25,25 0,-24 0,24 0,-25-25,25 25,0 0,0-25,0 25,0-25,0 25,0 0,0-24,25 24,-25 0,24-25,-24 25,25 0,0-25,0 25,-25 0,25 0,-1 25,1-25,0 0,0 25,24-25,-24 0,0 24,0-24,0 25,0-25,-1 0,1 25,0-25,0 0,0 0,-1 0,1 0,0 0,0 0,0 0,-25 0</inkml:trace>
  <inkml:trace contextRef="#ctx0" brushRef="#br0" timeOffset="358634.5127">11361 12129,'25'0,"-25"0,0-24,0 24,0 0,0 0,0 0,0-25,0 25,0 0,0 0,0 0,0 0,0 0,0 0,0 0,0-25,0 25,0 0,0 0,0 0,0 0,0 0,0 0,0 25,0-25,0 0,0 0,0 0,0 0,0 0,0 0,0 0,0 0,0 0,0 0,0 0,0 0,0 0,0 0,0 0,0 0,0 0,0 0,0 0,0 0,0 0,0 0,0 0,0 0,0 0,0 0,0 0,0 0,0 0,0 0,0 0,0 0,0 0,0 0,0 0,0 0,0 0,0 0,0 0,0 0,0 0,0 0,0 0,0 0,0 0,0 0,0 0,0 0,0 0,0 0,0 0,0 0,0 0,0 0,0 0,0 0,0 0,0 0,0 0,0 0,0 0,0 0,0 0,0 0,0 0,0 0,0 0,0 0,0 0,0 0,0 0,0 0,0 0,0 0,0 0,0 0,0 0,0 0,0 0,0 0,0 0,0 0,0 0,0 0,0 0,0 0,0 0,0 0,0 0,0 0,0 0,0 0,-25 25,25-25,-25 24,25-24,-25 25,0 0,25 0,-24 0,-1 24,25-24,-25 0,25 25,-25-1,25-24,-25 25,25-26,0 1,0 0,0 25,0-50,25 24,-25 1,25-25,0 25,-25-25,25 25,-1-25,1 0,0 0,0 0,0 0,0-25,-1 25,1-25,-25 25,25-25,0 25,0-24,-25-1,24 25,-24-25,25 0,-25 0,0 1,0-1,0 25,-25-25,1 0,-1 25,25-25,-25 25,0 0,0 0,-24 0,24 0,0 0,0 0,0 25,1-25</inkml:trace>
  <inkml:trace contextRef="#ctx0" brushRef="#br0" timeOffset="359667.5718">13891 12154,'-25'-25,"25"25,-25 0,1-24,-1 24,0 0,0 0,0 0,1 0,24 24,-25-24,25 0,-25 25,25 0,0-25,0 25,25 0,-25-25,25 25,-1-1,1 1,0 0,0 0,0 0,-1-1,26 1,-25-25,0 25,-1 0,1 0,0-25,-25 24,25 1,-25-25,0 25,0-25,0 25,0-25,-25 25,0-25,25 0,-49 24,24-24,0 0,-25 0,26 25,-1-25,-25 0,25-25,1 25,-1 0,25 0,-25-24,25 24,0 0,0-25,0 25,0-25,0 0,25 25,0-25,-1 1,1-1,0 0,0 0,24 0,-24 1,25-1,-25 25,24-25,-24 0,25 0,-26 1,1-1,0 0,-25 0,0 25,0-25,0 0,-25 25,0-24,1-1,-26 25,25 0,-24 0,-1 0,25 0,-24 25,-1-1</inkml:trace>
  <inkml:trace contextRef="#ctx0" brushRef="#br0" timeOffset="360198.6022">15602 12055,'0'0,"0"0,0 0,0 0,0 0,0 25,0-25,0 0,0 25,0-1,0-24,0 25,0 0,25 0,-25 0,25-25,-25 25,25-1,0-24,0 25,-1-25,1 0,0 0,0 0,0 0,-1 0,1 0,0 0,-25-25,25 25,-25-24,25-1,-25 0,24 25,-24-25,0 0,0 0,0 25,0-24,0 24,0 0,0 0,-24 0,24 0,0 0,0 24,-25 1,25 0,0 0,0 25,-25-26,25 26,0-25,0 24,0-24,0 0,0 25,0-26,0 1,0 0,25 0</inkml:trace>
  <inkml:trace contextRef="#ctx0" brushRef="#br0" timeOffset="360778.6353">17959 12179,'0'0,"0"-25,0 25,0 0,0 0,0-25,0 25,25 0,-25 0,25 0,-1 0,1 0,0 0,0 25,0-25,24 25,-24-25,0 25,0 0,-25 0,24-1,-24 1,0 0,0 0,0 0,-24-1,24 1,-25-25,0 25,0 0,0 0,1-1,-26 1,25-25,0 25,1-25,-1 0,0 0,0-25,25 25,-25-25,25 25,0-24,-24-1,24 25,0-25,0 0,24 25,-24 0,25 0,0 0,0 0,0 0,-1 0,1 25,25-25,-25 25,-1-25,26 25,-25-1,0-24,24 25,-24 0,25-25,-26 25,26-25</inkml:trace>
  <inkml:trace contextRef="#ctx0" brushRef="#br0" timeOffset="361280.6641">20291 12080,'0'0,"0"0,0-25,0 25,0 0,0 0,0 0,0 0,0 0,0 0,-25 25,25-25,-25 25,0-1,0 1,1 0,-1 25,-25-1,25-24,1 25,-1-1,0 1,0 0,25-26,0 26,0 0,0-26,0 1,0 0,25 0,-25 0,25-25,0 24,24-24,-24 25,0-25,24 0,-24 0,25 0,-25-25,24 25,-24 0,25-24,-26-1,1 25,0-25,-25 0,25 0,-25 1,0-1,-25 0,25 0,-25 0,-24 1,24 24,0-25,-25 25,1 0,24 0,-25 25</inkml:trace>
  <inkml:trace contextRef="#ctx0" brushRef="#br0" timeOffset="361902.6996">22845 12080,'0'0,"0"0,0 0,0 0,0 0,25 25,-25-25,25 24,-25-24,25 25,0 0,-1 0,1 0,0 0,0-1,0 1,-25 0,25 0,-1 0,-24-1,25 1,-25-25,0 25,0 0,0-25,0 25,-25-1,25-24,-24 0,-1 25,0-25,25 0,-25 0,-25 0,26 0,24-25,-25 25,0-24,0 24,25-25,0 25,0-25,0 25,0-25,0 0,25 25,0-24,0 24,-1-25,1 25,0-25,0 0,25 25,-26-25,1 25,25-24,-25-1,-1 25,1-25,-25 25,25-25,-25 0,0 0,0 25,-25-24,25-1,-25 0,1 25,-26-25,25 25,0 0,-24 0,24 0,-25 0,1 0,24 25,-25-25</inkml:trace>
  <inkml:trace contextRef="#ctx0" brushRef="#br0" timeOffset="362146.7136">24210 12278,'0'0,"0"25,0-25,0 0,0 0,0 0,0 0,25 0,-25 0,24 0,-24 0,25 0,0 0,0 0,0 0,-1 0,1 0,0 0,0 0</inkml:trace>
  <inkml:trace contextRef="#ctx0" brushRef="#br0" timeOffset="362290.7218">25003 12353,'25'0,"-25"0,25 0,-25 0,25 0,0 0,-25 0,24 0,1 0,0 0,0 0,0-25,0 25,-1 0,1 0,0 0</inkml:trace>
  <inkml:trace contextRef="#ctx0" brushRef="#br0" timeOffset="367268.0065">4887 13196,'25'-25,"-25"25,24-25,1 25,-25-24,25-1,-25 25,25-25,-25 25,0-25,0 25,0-25,0 25,0-24,0 24,0-25,0 25,-25-25,25 25,-25 0,25 0,-25 0,1 0,-1 0,25 0,-25 0,0 25,0-25,25 25,-24-1,-1-24,25 25,-25 0,25 0,0 0,0-1,0-24,0 25,25 0,-25-25,25 25,-1-25,-24 25,25-25,0 0,0 25,0-25,-1 0,1-25,0 25,0 0,-25-25,25 25,0-25,-1 25,1-25,-25 0,25 25,-25-24,0-1,25 25,-25-25,0 25,0-25,0 25,0 0,0 0,0 0,0 0,0 0,0 25,0-25,0 25,0 0,0-1,0 26,25-25,-25 25,0-1,0 1,24-25,-24 24,0 1,0-25,0 24,0-24,0 0,25 0,-25-1,0 1,0-25,0 25</inkml:trace>
  <inkml:trace contextRef="#ctx0" brushRef="#br0" timeOffset="370438.1878">6921 13171,'0'-25,"0"25,0-24,0 24,0-25,0 25,0 0,0-25,0 25,0 0,0 0,0-25,0 25,0 0,0 0,0 0,0 0,0 0,0 0,0 0,0 25,0-25,0 0,0 0,0 0,0 25,0-25,0 0,0 25,0-1,0 1,0 0,0 0,0 0,0 0,0 24,0-24,0 25,0-26,0 26,0-25,0 24,-25-24,25 0,0 0,0 0,0-1,0 1,0-25,0 0,0 25,0-25,0 0,0 0,0 0,0 0,0 0,0 0,0 0,0 0,0 0,0 0,0 0,0-25,0 25,0 0,0 0,0 0,0-25,-25 25</inkml:trace>
  <inkml:trace contextRef="#ctx0" brushRef="#br0" timeOffset="372442.3025">9401 13221,'0'0,"0"0,0 0,0-25,0 25,0 0,0 0,0-25,0 25,0 0,0 0,0-25,0 25,0 0,0-24,-24 24,24 0,0-25,-25 25,25 0,0-25,-25 25,25 0,-25 0,25 0,-25 0,25 0,-25 0,1 0,24 0,-25 0,25 0,-25 25,0-25,25 25,-25-25,25 24,-24 1,24-25,0 25,0 0,0-25,0 25,0-25,0 25,24-1,-24-24,25 0,-25 25,25-25,0 0,0 0,-25 0,24 0,1 0,0 0,-25 0,25-25,0 25,-25 0,25-24,-1 24,-24 0,25-25,-25 25,0-25,25 25,-25-25,0 25,25-25,-25 25,0 0,0-25,0 25,0 0,0 0,0 0,0 0,0 0,0 0,0 0,0 0,0 0,0 25,0 0,0 0,0 0,0 0,0-1,0 26,-25-25,25 24,0 1,0-25,0 24,0 1,-25-25,25 0,0-1,0 26,0-50,0 25,0 0,0-25,0 24,0-24,0 0,0 0,0 25,0-25,0 0,0 0,0 0,0 0,0-25,0 25,0 0,0 0,0 0,-25-24,25 24,0 0,0-25,0 25</inkml:trace>
  <inkml:trace contextRef="#ctx0" brushRef="#br0" timeOffset="373171.3442">11634 13122,'0'0,"0"-25,0 25,0 0,-25-25,25 25,0-25,0 25,0 0,0-25,0 25,0 0,0 0,0 0,0 0,0 0,0 0,0 25,0-25,0 25,0 0,0 0,0 24,0-24,0 25,0-1,0 1,0 0,0 24,0-24,0-26,0 26,0 0,0-26,0 26,-25-25,25 0,0-1,0 1,0-25,0 25,0-25,0 0,0 0,0 25,0-25,0 0,0 0,0-25,0 25,0 0</inkml:trace>
  <inkml:trace contextRef="#ctx0" brushRef="#br0" timeOffset="373940.3882">14213 13271,'0'-25,"0"25,25-25,-25 25,25-25,-25 25,25-25,-25 0,0 1,0-1,0 25,0-25,0 0,0 0,-25 1,0-1,25 25,-25-25,1 25,-1-25,0 25,0 0,0 25,1-25,-1 0,0 25,0 0,25-1,-25 1,1 0,-1 0,25 0,0 24,-25-24,25 0,0 25,0-26,25 1,-25 0,25-25,-25 25,24 0,1-25,0 24,0-24,0 0,-1 0,1 0,0 0,0-24,0 24,-1-25,1 25,-25-25,25 0,0 0,-25 25,25-24,-25-1,0 0,24 0,-24 25,0-25,0 25,0 0,0 0,0 0,0 0,0 25,0 0,-24 0,24 0,0 24,-25-24,25 25,0 24,-25-24,25-1,0 1,-25-25,25 24,0 1,0-25,0 24,0-24,0 0,0 0,0-1,0-24,0 25,0-25,25 25</inkml:trace>
  <inkml:trace contextRef="#ctx0" brushRef="#br0" timeOffset="374426.416">16396 13072,'0'-25,"0"25,0 0,0-25,0 25,0 0,0 0,0 0,0 0,0 25,0-25,0 25,0 0,0 0,0 24,0-24,-25 25,25-1,0 1,-24 0,24-26,0 26,-25 0,25-26,0 26,0-25,0 0,0-1,0 1,0 0,0-25,0 0,0 25,0-25,0 0,0-25</inkml:trace>
  <inkml:trace contextRef="#ctx0" brushRef="#br0" timeOffset="375066.4526">18430 13221,'25'0,"0"-25,0 25,-1-25,1 25,0-25,-25 1,25 24,-25-25,0 0,0 0,0 0,0 25,-25-24,0-1,25 25,-25-25,1 25,-1 0,0 0,0 0,0 25,1-25,-1 25,0-25,0 24,0 1,1 0,-1 0,25 0,0-1,0 1,0 0,0-25,0 25,0 0,25 0,-25-25,24 24,1-24,-25 0,25 25,0-25,0 0,-1 0,1-25,0 25,0 0,0-24,-1 24,-24-25,25 0,0 0,-25 0,25 25,-25-25,25 1,-25-1,0 25,0-25,0 25,0 0,0 0,0 25,0-25,0 25,0-1,0 1,0 25,-25-25,25 24,0 1,0 0,0-26,-25 26,25-25,0 24,0-24,0 0,0 0,25 0,-25-1,0 1</inkml:trace>
  <inkml:trace contextRef="#ctx0" brushRef="#br0" timeOffset="375454.4748">20613 13171,'0'0,"0"0,0-25,0 25,0 0,0 0,0 0,0 0,0 0,0 25,0-25,0 25,0 0,0 0,0 24,0-24,0 25,0-1,0 1,-25 0,25-1,0 1,0-1,-25 1,25-25,0 24,0-24,0 0,0 0,25 0,-25-25,25 24,-25-24</inkml:trace>
  <inkml:trace contextRef="#ctx0" brushRef="#br0" timeOffset="376044.5085">23094 13419,'24'-24,"-24"-1,0 25,25-25,-25 0,0-24,0 24,0 0,0 0,0 0,0 0,-25 25,25-24,-24 24,-1 0,25 0,-25 0,0 0,0 0,0 24,25 1,-24-25,-1 25,25 0,-25 0,25 0,0-1,0-24,0 25,0 0,0 0,25-25,-25 25,25-25,-25 0,24 0,1 0,-25 0,25 0,0 0,0-25,0 25,-25-25,24 25,1-25,-25 0,25 1,-25-1,25 25,-25-25,0 25,0-25,0 25,0 0,0 0,0 25,0 0,-25 0,25-1,-25 26,25-25,-25 24,25 1,-24-25,24 24,-25-24,25 25,0-25,0-1,0 1,0 0,0 0,0 0,0-25</inkml:trace>
  <inkml:trace contextRef="#ctx0" brushRef="#br0" timeOffset="376272.5215">24210 13618,'0'0,"0"0,0 0,0 0,0 0,0 0,0 0,0 0,0 0,25 0,-25 0,24 0,1 0,0 0,0 0,0 0</inkml:trace>
  <inkml:trace contextRef="#ctx0" brushRef="#br0" timeOffset="376408.5293">24780 13593,'25'0,"-25"0,0 0,0 0,0 0,0 0,0 0,0 0,0 0,25 0,-25 0,25 0,-1 0,1 0,0 0,25 25,-1-25,26 0</inkml:trace>
  <inkml:trace contextRef="#ctx0" brushRef="#br0" timeOffset="380812.7812">4540 6102,'0'0,"0"0,0 0,0 0,0 0,0 0,0 0,0 0,0 0,0 0,0 0,0 0,0 0,0 0,0 0,0 0,0 0</inkml:trace>
  <inkml:trace contextRef="#ctx0" brushRef="#br0" timeOffset="381208.8039">6648 6300,'0'0,"0"0,0 0,0 0,0 0,0 0,0 0,0 0,0 0,0 0,0 0,0 0,0 0,0 0,0 0</inkml:trace>
  <inkml:trace contextRef="#ctx0" brushRef="#br0" timeOffset="381589.8257">9699 6325,'0'0,"0"0,0 0</inkml:trace>
  <inkml:trace contextRef="#ctx0" brushRef="#br0" timeOffset="381936.8455">11187 6375,'0'0,"0"0,-25 0,25 0,0 0,0 0,0 0,0 0,0 0,0 0,0 0,0 0,0 0,0 0,0 0,0 0,0 0,0 0,0 0,0 0</inkml:trace>
  <inkml:trace contextRef="#ctx0" brushRef="#br0" timeOffset="382264.8643">13097 6598,'0'0,"0"0,0 0,0 0,0 0,0 0,0 0,0 0</inkml:trace>
  <inkml:trace contextRef="#ctx0" brushRef="#br0" timeOffset="384062.9671">17562 15503,'25'-25,"-25"25,0-25,25 25,-25 0,24-24,-24 24,0 0,0 0,0 24,0-24,0 25,25-25,-25 25,0 0,0 24,25-24,-25 25,0-25,0 24,0-24,0 25,0-26,0 1,0 0,0 0,0 0,0-1,0 1,0-25,25 25,-25-25,0 25</inkml:trace>
  <inkml:trace contextRef="#ctx0" brushRef="#br0" timeOffset="384344.9833">17984 16049,'0'0,"0"0,25 0,-25 0,0 0,0 0,0 0,0 0,0 24,0-24,0 0,0 25,0-25,0 25,0-25,0 25,0 0,0-25,-25 24,25 1,0-25,-25 25,25 0,0-25,0 25,-25-25</inkml:trace>
  <inkml:trace contextRef="#ctx0" brushRef="#br0" timeOffset="384876.0136">19050 15528,'-24'-25,"24"0,-25 25,0-25,25 25,-25-24,0 24,1 0,-1 24,25-24,-25 25,0-25,0 25,0 0,25-25,-24 25,24-1,0 1,0 0,0 0,0 0,0-1,0 1,24 0,1 0,-25 0,25-1,0-24,0 25,0 0,-1 0,1 0,-25-25,25 24,0 1,-25-25,25 25,-25-25,0 25,0-25,0 0,0 25,0-25,0 0,-25 24,25-24,-25 0,0 0,0 0,1 0,-1 0,-25 0,25-24,-24 24,24 0,0-25</inkml:trace>
  <inkml:trace contextRef="#ctx0" brushRef="#br0" timeOffset="385039.023">18902 15602,'24'0,"1"-25,25 25,-25-24,-1 24,26-25,-25 25,24-25,-24 25,0 0,25-25,-26 25,1 0,0 0,0 0,0 0,-1 0,1 0</inkml:trace>
  <inkml:trace contextRef="#ctx0" brushRef="#br0" timeOffset="385250.035">19596 15999,'-25'0,"25"25,-25-25,25 25,-24-25,24 24,-25-24,0 25,25 0,-25-25,25 25,-25 0,25-25,-24 24,24 1,0-25,-25 0,25 25,0-25,0 0</inkml:trace>
  <inkml:trace contextRef="#ctx0" brushRef="#br0" timeOffset="385623.0564">20241 15528,'25'-25,"-25"25,25 0,-25 0,0 0,0 0,0 0,0 0,-25 0,25 25,-25-25,0 25,0-1,1 1,-26 25,25-1,-24-24,24 25,0-1,-25 1,26-25,-1 24,0 1,0-25,0 0,25 24,0-24,0-25,0 25,0 0,0-1,25-24,-25 0,25 25,0-25,0 0,-1 0,1 0,0 0,0 0,0-25,-1 25,1-24,0 24,0-25,-25 0,0 25,0-25,0 0,0 1,0 24,-25-25,-25 0,26 25,-26-25,0 25,1 0,-1 0,0 0</inkml:trace>
  <inkml:trace contextRef="#ctx0" brushRef="#br0" timeOffset="386291.0946">17240 15106,'0'-25,"0"25,0 0,0 0,-25 0,25 0,0 25,0-25,0 50,0-26,0 26,0 0,-25 24,25-24,0 24,-25 1,25-1,-25 25,25-24,-24-1,-1 0,0 26,25-51,-25 26,0-1,25-24,-24-1,24 1,0-25,0 24,0-24,0 0,0 0,0-25,0 0,0 0,0 0</inkml:trace>
  <inkml:trace contextRef="#ctx0" brushRef="#br0" timeOffset="387026.1366">17512 14982,'0'-25,"0"25,0 0,0 0,0-25,25 25,-25 0,25 0,0 25,0-25,24 0,-24 0,50 25,-26-25,26 0,24 25,0-25,0 0,0 25,25-25,0 0,25 24,-25-24,25 25,0 0,0-25,0 25,-1 0,1-1,0 1,-25 0,0 0,0 0,0-25,-25 24,-24 1,-1 0,1-25,-26 25,1 0,-1-25,-24 25,0-25,0 0,-25 24,0-24,0 0,0 0,0 25,0-25,0 25,-25-25,25 25,-25 0,25-1,-25 26,1-25,24 24,0 1,-25 0,25-1,0 26,0-26,0 26,0-26,0 26,0-1,0-24,0 24,25 1,-25-1,24 0,-24 1,25-1,0 1,-25-1,0 0,25 1,-25-26,0 26,0-26,0 1,-25 0,25-1,0-24,-25 25,0-26,25 1,-24-25,-1 25,0-25,-25 0,26 0,-26 0,0-25,1 25,-1-25,-24 25,-25-24,24-1,-24 25,0-25,-25 0,24 0,-24 1,0-1,0 0,-24 25,24-25,-25 0,25 1,-25 24,0-25,0 0,-24 25,-1-25,0 25,1-25,-1 25,-24 0,24-24,0 24,1 0,-1 0,25-25,0 25,1 0,24 0,0 0,0 0,49-25,-24 25,24 0,26-25,-1 25,25 0,1-25,24 25,0-24,0 24</inkml:trace>
  <inkml:trace contextRef="#ctx0" brushRef="#br0" timeOffset="390307.3243">15330 16222,'-50'0,"25"0,0 25,-24-25,49 0,-25 25,0-25,25 0,0 0,0 0,25 0,-25 0,25 0,24 0,-24 0,25-25,-1 25,1 0,0-25,-1 25,26-25,-26 25,26-24,-1-1,1 0,-1 0,-24 0,24 1,-24-1,24 0,-24 0,-1 0,-24 1,25-26,-26 25,1 0,-25 1,0-1,0 0,0 25,-25-25,1 25,-1-25,0 25,-25 0,26 0,-1 0,-25 0,25 0,1 25,-1-25,0 0,0 0,25 0,0 0,0 25,0-25,0 0,0 0,25 25,0-25,0 0,-1 0,1 25,0-25,0 0,0 24,-1-24,1 25,0-25,0 25,0 0,-1-25,1 25,-25-1,0 1,0 0,0 0,0 0,-25-1,1 1,-1 0,-25 25,1-26,-1 1,0 25,-24-1</inkml:trace>
  <inkml:trace contextRef="#ctx0" brushRef="#br0" timeOffset="444368.4164">17140 843,'0'0,"0"0,0 0,0 0,0 0,0 0,0 0,0 0,-24 0,24 0,0 0,0 0,0 0,0 0,0 25,0-25,0 0,24 25,-24-25,0 0,25 25,-25-25,0 0,25 0,-25 25,0-25,25 0,-25 0,25 0,-25 0,24 0,-24-25,25 25,-25 0,25 0,-25-25,25 25,-25 0,25-25,-25 25,0-25,24 25,-24-24,0 24,0-25,0 25,0-25,0 25,0 0,0-25,-24 25,24 0,0-25,-25 25,25 0,0 0,-25 0,25 0,-25 0,25 0,-25 0,25 0,-24 0,24 0,-25 0,25 0,-25 25,25-25,-25 0,25 0,-25 25,25-25,0 25,0-25,0 0,-24 25,24-1,0-24,0 25,0 0,0 0,0-25,24 25,-24-25,25 24,-25-24,25 25,-25-25,25 25,0-25,-25 0,24 0,1 25,0-25,0 0,0 0,-25 0,24 0,1 0,0 0,0 0,0 0,-1-25,-24 25,25 0,0 0,-25-25,25 25,-25 0,0-25,25 25</inkml:trace>
  <inkml:trace contextRef="#ctx0" brushRef="#br0" timeOffset="444732.4372">17761 769,'0'0,"0"0,0 0,0 0,0 0,0 0,0 0,0-25,0 25,0 0,0 0,0 0,0 0,24 0,-24 25,0-25,0 0,0 0,25 25,-25 0,0-25,25 24,-25 1,0 0,0-25,25 25,-25 0,0-25,25 24,-25 1,0-25,0 0,24 25,-24-25,0 0,25 0,-25 0,0 0,25 0,-25 0,25 0,-25-25,25 25,-25-25,24 25,1-24,-25 24,25-25,-25 0,25 0,-25 25,0-25,25 1,-25-1,0 25,0-25,24 25,-24 0,0-25,0 25</inkml:trace>
  <inkml:trace contextRef="#ctx0" brushRef="#br0" timeOffset="445519.4822">18281 843,'0'0,"0"0,0 0,0 25,0-25,25 0,-25 0,0 0,0 25,0-25,25 0,-25 0,25 0,-25 0,0 0,0 0,0 0,25 0,-25 0,0-25,0 25,0 0,0 0,0-25,24 25,-24-24,0 24,0-25,0 25,0 0,0-25,0 25,0-25,-24 25,24 0,-25-25,0 25,25 0,-25 0,0 0,25 0,-24 0,-1 0,0 0,25 0,-25 25,0-25,25 25,-24-25,24 25,0-25,-25 25,25-1,0 1,0 0,0-25,0 25,0 0,25-1,-25-24,24 25,-24 0,25-25,-25 25,25-25,0 0,0 25,-1-25,1 0,0 0,0 0,0 0,-1 0,-24 0,25 0,0-25,0 25,0 0,-25-25,24 25,1-25,-25 25,25-25,-25 1,0 24,0-25,25 0,-25 0,0 25,0-25,0 1,0 24,0 0,0-25,0 25,0 0,0 0,0 0,0 0,0 0,0 0,0 25,0-25,0 0,0 24,0-24,0 25,0 0,0-25,0 25,0 0,0-25,0 24,25 1,-25-25,0 25,0 0,0-25,0 25,0-25,0 0,0 24,0-24,0 0,0 0,0 0,0 0,0 0,0 0,0 0,0 0,24-24,-24 24,0 0,0-25,25 0,-25 25,0-25,25 0,0 1,-25-1,25 0,-25 0,24 25,1-25,0 25,-25-24,25 24,0 0,0 0,-1 0,-24 24,25-24,0 25,-25 0,25-25,-25 25,25 0,-25-1,0-24,0 25,0 0,0-25,0 25,0-25,0 25,0-25</inkml:trace>
  <inkml:trace contextRef="#ctx0" brushRef="#br0" timeOffset="446414.5334">19150 248,'0'0,"0"-25,24 25,-24 0,0 0,0 0,0 0,25 0,-25 0,0 0,0 0,0 0,0 0,0 0,0 0,0 0,0 25,0-25,-25 0,25 25,0-25,-24 25,-1-25,25 24,-25 1,25-25,-25 25,25-25,-25 25,25-25,0 25,0-25,0 24,0-24,0 0,0 25,0-25,0 0,25 0,0 25,-25-25,25 0,0 0,-1 0,1 0,0 0,25 0,-26 0,1 0,0 0,0 0,0 0,-1-25,1 25,0 0,-25 0,25-25,-25 25,0-24,0 24,0 0,0-25,0 25,0 0,0-25,0 25,0 0,-25 0,25 0,0 0,0 0,-25 0,25 0,0 0,0 0,-25 25,25-25,0 25,0-25,-24 24,24 1,0-25,0 25,0 0,0 0,0 0,0-25,0 24,0 1,0-25,0 25,0-25,0 25,0-25</inkml:trace>
  <inkml:trace contextRef="#ctx0" brushRef="#br0" timeOffset="446773.554">19869 893,'0'0,"-25"0,25 0,0 0,0 0,0 0,0 0,0 0,0 0,0 0,0 0,0 0,25 0,-25 0,25 0,0 0,-1 25,1-25,0 0,0 0,0 0,24 0,1 0,-25 0,24 0,-24 25,25-25,-1 0,-24 0,25 0,-26 0,1-25,25 25,-25 0,-1 0,-24 0</inkml:trace>
  <inkml:trace contextRef="#ctx0" brushRef="#br0" timeOffset="447038.5691">20489 670,'0'0,"0"-25,0 25,0 0,0 0,0 0,0 25,0-25,0 0,0 0,0 25,0-25,0 24,0-24,0 25,25-25,-25 25,25-25,-25 25,24 0,-24-1,25-24,0 25,-25 0,25 0,0 0,-25-1,0-24,24 25,-24 0,0-25,0 25,0 0,0-25,-24 24,24-24,-25 25,0-25,25 25,-25-25,0 25,1-25,-1 0,0 0,0 25</inkml:trace>
  <inkml:trace contextRef="#ctx0" brushRef="#br0" timeOffset="447538.5977">22201 571,'0'0,"0"0,-25 0,25 0,0 0,0 0,0 0,-25 0,25 0,-25 0,25 24,-25-24,1 25,-1-25,0 25,0 0,0 0,0-1,1 1,-1 0,0 0,0 24,0-24,1 0,24 0,-25 0,25 24,0-24,0 0,0 0,0-25,0 24,0 1,0 0,25-25,-1 25,1-25,-25 25,25-25,0 0,24 24,-24-24,0 0,0 0,0 0,24 0,-24-24,0 24,-25 0,25-25,0 0,-25 25,0-25,0 0,0 1,0-1,-25 0,25 0,-50 25,25-25,1 1,-26 24,0 0,1 0,-26 0</inkml:trace>
  <inkml:trace contextRef="#ctx0" brushRef="#br0" timeOffset="449027.6829">1439 6176,'0'0,"0"0,0 0,0 0,0 0,0 0,0 0,0 0,0 0,0 0,0 0,0 0,25 0,0 0,-1 0,1 0,0 0,0 0,0 0,24 0,-24 0,0-24,0 24,-1 0,1-25,0 25,0-25,0 25,-25 0,25-25,-25 25,0-25,0 25,0 0,0-24,0 24,0-25,0 25,-25 0,25-25,-25 25,0 0,25 0,-25 0,25-25,-25 25,25 0,0 0,0 0,0 0,-24 0,24 25,0-25,0 0,0 0,24 0,-24 25,25-25,0 0,-25 25,25-25,0 24,-25-24,25 25,-25 0,24-25,-24 25,0 0,0-25,0 24,0 1,0 0,-24 0,-1 0,0-1,0 1,0 0</inkml:trace>
  <inkml:trace contextRef="#ctx0" brushRef="#br0" timeOffset="449864.7308">1290 8285,'0'0,"0"0,0 0,0 0,0 0,25 25,-25-25,25 0,0 0,-1 0,1 0,0 0,0 0,0 0,24-25,-24 25,25 0,-26-25,1 25,25-25,-25 25,-1 0,-24-25,25 25,-25 0,0-24,0 24,0 0,0-25,0 25,0-25,0 25,-25 0,25-25,-24 25,-1-25,25 25,-25 0,25 0,0 0,0 0,0 0,0 0,0 0,0 0,0 0,0 0,0 0,0 25,25-25,-25 25,25-25,-1 25,-24 0,25-1,0-24,-25 25,25 0,-25 0,0-25,0 25,0-1,0 1,-25 0,25 0,-50 0,26-1,-1 1</inkml:trace>
  <inkml:trace contextRef="#ctx0" brushRef="#br0" timeOffset="450851.7872">1067 10220,'0'0,"-25"0,25 0,0 0,0 0,0 0,0 0,0 0,0 0,0 24,0-24,25 0,-25 0,25 0,0 0,24 25,-24-25,25 0,-1 0,-24 0,25 0,-1 0,1 0,-1-25,1 25,0 0,-26 0,26 0,-25-24,0 24,-1 0,-24 0,0 0,25-25,-25 25,0 0,0 0,-25-25,25 25,-24-25,24 25,-25 0,0-25,25 25,-25 0,0-24,25 24,-24 0,24 0,0 0,0 0,-25 0,25-25,0 25,0 0,0 25,0-25,25 0,-25 0,24 24,-24-24,25 25,-25-25,25 25,-25 0,0-25,0 25,25-1,-25 1,0 0,0 0,0 0,-25-1,0 1,0 0</inkml:trace>
  <inkml:trace contextRef="#ctx0" brushRef="#br0" timeOffset="451584.8292">1489 12576,'-25'0,"25"-25,-25 25,25-25,-25 25,25 0,0 0,0-24,0 24,0 0,0 0,0 0,25 0,0 0,0 0,-1 0,26 0,-25 0,24 0,1-25,0 25,-1 0,1 0,-25-25,24 25,-24 0,0 0,-25 0,25-25,-25 25,25 0,-25 0,0-25,0 25,0 0,-25 0,25-24,-25 24,25 0,-25-25,0 25,25 0,-24 0,24-25,0 25,-25 0,25 0,0 0,0 0,0 0,0 0,0 0,0 25,25-25,-25 25,24-25,1 24,-25-24,25 25,0 0,-25-25,25 25,-25 0,0-1,0-24,0 25,0 0,0 0,-25 0,0-25,-25 24</inkml:trace>
  <inkml:trace contextRef="#ctx0" brushRef="#br0" timeOffset="454485.9951">17537 1960,'0'-25,"-25"0,25 25,-24-25,24 0,-25 25,25-24,-25 24,25 0,-25 0,0 0,1 0,24 0,-25 0,0 0,0 24,25-24,-25 25,25-25,-24 25,-1-25,25 25,0 0,-25-1,25-24,0 25,0 0,0 0,0-25,0 25,0-1,0-24,0 25,25-25,0 25,-25-25,24 0,1 25,0-25,-25 0,25 0,0 0,-1 0,1-25,0 25,0 0,0-25,-1 25,1-25,0 25,-25-24,25 24,-25-25,25 25,-25-25,0 0,0 0,0 25,0-24,-25-1,25 0,-25 25,0-25,25 25,-25 0,1-25,-1 25,0 0,0 0,25 0,-25 0</inkml:trace>
  <inkml:trace contextRef="#ctx0" brushRef="#br0" timeOffset="455007.0249">18108 2009,'0'0,"0"-25,0 25,0 0,0 0,0-24,0 24,0 0,-25-25,25 25,-25 0,0-25,25 25,-24 0,-1 0,25 0,-25 0,0 0,25 0,-25 25,1-25,-1 25,25-25,-25 24,25-24,0 25,0-25,0 25,0-25,0 25,0 0,0-25,0 24,0-24,25 0,-25 25,25-25,-1 0,-24 0,25 0,0 0,0 0,0 0,-1 0,-24-25,25 25,0-24,0 24,0-25,-25 0,24 25,1-25,-25 0,25 1,0-1,-25-25,25 25,-25 1,0-26,0 0,0 26,0-26,0 0,0 1,0 24,0-25,0 25,0 1,0 24,0-25,0 25,0 0,0 25,0-25,0 24,0 1,0 0,0 0,0 24,0-24,0 25,0 0,0-26,0 26,0-25,0 24,0-24,0 0,0 0,0 0,0-1,0 1,24-25,-24 25,0 0,25-25</inkml:trace>
  <inkml:trace contextRef="#ctx0" brushRef="#br0" timeOffset="455474.0516">18678 1984,'25'0,"-25"0,0-24,0 24,0 0,0-25,0 25,0-25,0 25,0-25,-25 0,25 25,-25-24,25 24,-24-25,-1 25,25-25,-25 25,0 0,0 0,1 25,-1-25,0 0,25 25,-25-25,25 24,-25 1,25 0,0-25,0 25,0 0,0-1,0-24,0 25,25 0,-25-25,25 25,-25-25,25 25,0-25,-1 0,1 0,0 0,0 0,0 0,-1 0,1-25,-25 25,25-25,0 25,0-25,-25 0,24 25,1-24,-25-26,25 25,-25 0,0-24,0 24,0-25,0 1,0-1,0 0,0 1,0-1,0 1,0 24,0 0,0 0,0 0,0 25,0 0,0 0,0 25,0-25,0 25,0 0,0 24,0 1,0-25,0 24,0 26,25-25,-25-1,0 1,0-1,0-24,0 25,25-25,-25 24,0-24,0 0,0 0,0-25,0 24,0 1</inkml:trace>
  <inkml:trace contextRef="#ctx0" brushRef="#br0" timeOffset="456314.0997">19274 1364,'0'-25,"0"25,0-24,24 24,-24-25,0 25,25 0,-25-25,0 25,0 0,0 0,0 0,0 0,0 0,0 0,0 0,0 0,0 25,0-25,0 0,-25 25,25-1,-24-24,-1 25,25-25,-25 25,0 0,25-25,-25 25,25-1,-24-24,24 25,0-25,0 0,0 25,0-25,0 25,0-25,0 0,24 0,1 0,-25 25,25-25,0 0,0 0,-1-25,1 25,0 0,25 0,-26 0,1-25,-25 25,25-25,0 25,-25-25,25 25,-25-24,0 24,0-25,0 25,0 0,0-25,0 25,0 0,0 0,0 0,0 0,0 0,-25 0,25 25,0-25,-25 25,25-1,0 1,0 0,-25 0,25 0,0-1,0 1,0 0,0 0,0-25,0 25,0 0,0-1</inkml:trace>
  <inkml:trace contextRef="#ctx0" brushRef="#br0" timeOffset="456862.131">19894 1960,'0'0,"-25"0,25 0,0 0,0 0,0 0,0 0,0 0,0 0,0 0,25 0,-25 24,25-24,-1 0,1 0,0 0,0 0,24 0,-24 0,25 0,-25 0,24 0,1 0,-25 0,24 0,-24 0,0 0,0 0,-1-24,1 24,0 0,-25 0,25-25,-25 25,0-25,0 25,0-25,-25 25,25-25,-25 1,25 24,0-25,-25 0,25 25,-24 0,24-25,0 25,0 0,0 0,-25 0,25 0,0 0,0 0,0 0,0 0,0 25,25-25,-25 0,0 25,0 0,24-25,-24 24,25 1,-25-25,25 25,-25 0,25 0,-25-25,25 24,-25 1,0 0,0-25,0 25,0 0,-25-25,25 24,-25-24,0 25,0-25,1 25,-26-25</inkml:trace>
  <inkml:trace contextRef="#ctx0" brushRef="#br0" timeOffset="457648.176">21853 1860,'0'0,"0"0,0 0,0 0,0 0,0 0,0 0,0 0,0 0,0 0,25 0,-25 0,25 0,-25-24,25 24,-25 0,24-25,1 25,-25-25,25 25,-25-25,25 25,-25-25,25 25,-25-24,0 24,0-25,0 25,0 0,0 0,0 0,0 0,0 0,0 0,0 25,0-25,0 24,-25-24,25 25,0 0,-25 0,25 0,-25 24,25-24,0 0,-25 0,25-1,0 1,-24 25,24-25,0-1,-25-24,25 25,0 0,0 0,0-25,0 25,-25-25,25 24,0-24,0 0,0 25,0-25,0 0,0 0,-25 0,25 0,0 0,-25 0,25 0,0 0,-24 0,-1 0,25 0,-25 0,25 0,-25 0,25 0,0 0,-25 0,25 0,0 0,0 0,0 0,0 25,0-25,25 0,-25 0,25 0,0 0,0 0,24 25,-24-25,25 0,-1 0,1 0,0 25,-1-25,1 0,-1 0,-24 0,0 0</inkml:trace>
  <inkml:trace contextRef="#ctx0" brushRef="#br0" timeOffset="459396.276">18108 2505,'-25'0,"0"25,0-25,25 0,-24 25,-1-25,25 25,-25-1,25-24,0 25,0 0,0-25,0 25,0-25,25 25,0-25,-25 25,24-25,1 0,0 0,-25 0,25 0,0 0,-1 0,1 0,-25 0,25 0,0-25,-25 25,25-25,-25 25,0 0,0-25,0 25,0-25,0 0,0 25,0-24,0 24,-25-25,0 25,25-25,-25 25,0 0,25 0,-24 0,-1 0,0 25,25-25,-25 25,0-25,25 24,-24 1,24 0,0-25,0 25,0 0,0 0,0-1,0 1,0 0,24-25,1 25,0 0,-25-25,25 24,24-24,-24 25,0-25,0 0,24 0,-24 0,0 0,25 0</inkml:trace>
  <inkml:trace contextRef="#ctx0" brushRef="#br0" timeOffset="459579.2864">18529 2580,'0'0,"0"-25,0 25,0-25,0 25,0 0,0 0,0 0,0 25,0-25,0 25,25-25,-25 24,25 1,-25 0,25-25,-25 25,25 0,-1 0,-24-25,25 24,-25-24,25 25,-25-25,25 25,-25-25,0 0,25 0,-25 0,0 0</inkml:trace>
  <inkml:trace contextRef="#ctx0" brushRef="#br0" timeOffset="459756.2965">18802 2555,'0'0,"0"-25,0 0,0 25,0 0,0-25,0 25,-25 0,25 25,-24-25,24 0,-25 25,0-25,25 25,-25 0,0-25,1 24,24 1,-25 0,0 0,25-25,-25 25,25 0,-25-1,25-24,-24 25,24-25,0 25,-25-25,25 0</inkml:trace>
  <inkml:trace contextRef="#ctx0" brushRef="#br0" timeOffset="460008.311">19100 2530,'0'0,"0"0,0 0,0-25,-25 25,25 0,-25 0,25 25,-24-25,-1 0,0 25,25-25,-25 25,0-1,25 1,-24-25,24 25,-25 0,25 0,0-25,0 25,0-25,0 24,0-24,0 25,25-25,-25 0,24 25,-24-25,25 0,0 0,0 0,0-25,-1 25</inkml:trace>
  <inkml:trace contextRef="#ctx0" brushRef="#br0" timeOffset="460751.3535">19323 2555,'-25'0,"25"0,0 0,0 0,0 0,0 0,0 0,0 25,0-25,0 0,0 0,0 24,0-24,0 0,0 25,25-25,-25 0,0 0,25 0,-25 0,25 0,-25 0,25 0,-25 0,24 0,-24 0,25 0,-25-25,25 25,-25 0,0-24,25 24,-25-25,0 25,0-25,0 25,0-25,-25 25,25-25,-25 25,0 0,25 0,-24-24,-1 24,0 0,25 24,-25-24,0 0,1 25,24 0,0-25,-25 25,25-25,0 25,0-1,0 1,0-25,0 25,0 0,0-25,25 25,-25-25,24 25,1-25,0 0,0 24,0-24,-1 0,1 0,0 0,0 0,24 0,-24 0,0-24,0 24,0-25,-1 25,1-25,-25 25,25-25,0 0,-25 0,25 1,-25-1,0 0,0 0,0 0,0 1,0 24,0-25,0 25,0-25,0 25,0 25,0-25,0 25,-25-25,25 24,0 26,-25-25,25 0,0 24,0-24,-25 25,25-1,0-24,0 25,0-25,0-1,0 1,0 0,0 0,0 0,25-25,-25 24,0-24,0 0,0 25,0-25,0 0,0-25,0 25,25 0,-25-24,0-1,0 25,0-25,25 0,-25-24,0 24,0 0,0-25,0 1,24 24,-24-25,0 1,25 24,-25 0,25 0,-25 0,25 1,0-1,-25 25,25 0,-1 0,1 0,0 25,0-25,-25 24,25-24,-25 25,24 0,-24 0,0-25,0 25,0-1,-24-24,24 25,-25-25,0 25,25-25,-25 0,0 0,25 25,-24-25,24 0</inkml:trace>
  <inkml:trace contextRef="#ctx0" brushRef="#br0" timeOffset="460936.364">20216 2282,'25'0,"-25"0,25 25,0-25,-25 25,0-1,0 1,0 25,0-25,0 24,0-24,0 0,0 0,0-1,0 1,0 0,0 0,0-25,0 25,0 0,0-25,-25 0,25 24</inkml:trace>
  <inkml:trace contextRef="#ctx0" brushRef="#br0" timeOffset="461078.3722">20315 2604,'0'0,"0"0,0 0,25 0,-25 0,0 0,0 0,25 0,-25 0,0 0,25 0,0 0,-25 0,24 0,1 0</inkml:trace>
  <inkml:trace contextRef="#ctx0" brushRef="#br0" timeOffset="461439.3928">20762 2629,'0'0,"0"0,0 0,0 0,0 0,0 0,0 0,0 0,0 0,0 0,0 0,25 0,-1 0,1 0,-25 0,25 0,0 0,0 0,0 0,-1 0,1-25,0 25,0 0,-25 0,25 0,-25 0,0 0,0-24,0 24,0 0,0 0,-25 0,25-25,-25 25,25 0,0 0,0 0,0 0,0 0,0 0,0 0,0 0,0 0,0 0,0 25,0-25,0 24,25-24,-25 25,25-25,-25 25,24 0,-24-25,25 25,-25-25,0 25,0-1,0-24,0 25,0-25,0 25,0-25,-25 25,1-25,24 25,-25-25,0 0,0 0,25 0</inkml:trace>
  <inkml:trace contextRef="#ctx0" brushRef="#br0" timeOffset="461741.4101">21531 2480,'25'0,"-25"0,24 0,-24 0,0 0,0 0,0 0,0 0,-24 0,24 25,-25-25,0 0,25 25,-25 0,25-25,-25 25,25-1,0-24,0 25,0 0,0-25,0 25,0 0,0-25,25 25,-25-1,25-24,-25 25,25-25,-25 25,25-25,-25 25,24-25,-24 0,0 0,0 25,0-25,0 0,0 0,-24 0,-1 0</inkml:trace>
  <inkml:trace contextRef="#ctx0" brushRef="#br0" timeOffset="461885.4183">21382 2555,'25'0,"0"0,24 0,-24 0,25 0,-26 0,26-25,0 25,-1 0,1 0,-1 25</inkml:trace>
  <inkml:trace contextRef="#ctx0" brushRef="#br0" timeOffset="466566.6861">11758 5358,'0'0,"25"0,-1 0</inkml:trace>
  <inkml:trace contextRef="#ctx0" brushRef="#br0" timeOffset="467692.7505">11411 7218,'24'0,"-24"0,25 25,0-25,-25 0,25 0,24 0,-24 0,25 25,-1-25,1 0,24 0</inkml:trace>
  <inkml:trace contextRef="#ctx0" brushRef="#br0" timeOffset="469491.8534">2456 11584,'0'0,"0"0,0 0,-25-25,25 25,0 0,0 0,0 0,-25 0,25 0,0 0,0 0,0 0,0 0,0 0,0 0,0 0,0 0,25 0,-25 0,25 0,0 0,0 0,-1 0,26 0,0 0,-1 0,1-25,24 25,1 0</inkml:trace>
  <inkml:trace contextRef="#ctx0" brushRef="#br0" timeOffset="470519.9122">1712 14163,'0'0,"0"0,0 25,25-25,-25 0,24 0,-24 0,25 25,25-25,-25 0,24 0,1 0</inkml:trace>
  <inkml:trace contextRef="#ctx0" brushRef="#br0" timeOffset="470943.9364">10666 13816,'0'0,"25"0,0 0,0 0,0-25,-1 25,26 0,-25 0</inkml:trace>
  <inkml:trace contextRef="#ctx0" brushRef="#br0" timeOffset="471875.9898">2084 9699,'0'0,"0"24,0-24,0 0,0 0,0 0,25 0,0 0,-1 0,26 0,-25 0,24 0</inkml:trace>
  <inkml:trace contextRef="#ctx0" brushRef="#br0" timeOffset="487287.8713">15379 1191,'0'0,"-25"-25,25 25,0 0,0 0,0 0,0 0,0 0,0 0,0 0,0 0,0 0,0 0,25 0,-25 0,25 0,0 0,0 0,-1 0,26 0,0 0,-26 0,26 0,0-25,24 25,-24 0,-1 0,1-25,0 25,-1 0,1 0,-1-25,1 25,-25 0,0-24,-1 24,-24 0,25 0,-25-25,0 25,0 0,0 0,0-25,-25 25,25 0,-24-25,24 25,-25-25,0 25,0 0,25 0,-25-24,25 24,-24 0,24 0,-25 0,25 0,0 0,0 24,0-24,0 0,0 0,0 25,0-25,0 0,0 25,25-25,-25 0,24 25,1-25,-25 0,25 25,0-25,0 0,-25 0,24 24,1-24,-25 0,25 25,-25-25,0 0,0 25,0-25,0 0,0 25,0-25,-25 25,25-25,-25 24,1-24,-26 25,25 0,0 0,-24-25,24 25,-25-1</inkml:trace>
  <inkml:trace contextRef="#ctx0" brushRef="#br0" timeOffset="487871.9047">16123 2108,'-24'0,"-1"0,25 0,-25 0,25 0,-25 0,25 0,0 0,0 0,25 25,-25-25,25 0,0 0,-25 0,24 0,26 0,-25 0,0 0,24 0,-24 0,25 0,-1 0,-24 0,25-25,-1 25,-24 0,0 0,0-24,-1 24,1 0,0-25,-25 25,0-25,0 25,0 0,0-25,0 25,-25-25,25 1,-25 24,1-25,-1 25,0 0,25-25,-25 25,0 0,25 0,0 0,-24 0,24 0,0 0,0 0,0 0,0 0,0 25,24-25,-24 0,25 25,0-1,-25-24,25 25,0-25,-1 25,1 0,-25 0,25-25,0 24,-25 1,0 0,0-25,0 25,0 0,-25-1,0 1,0 0,1 0,-26 24</inkml:trace>
  <inkml:trace contextRef="#ctx0" brushRef="#br0" timeOffset="492182.1512">12130 3026,'0'-25,"0"1,-25-26,25 25,0 0,0 1,0 24,0-25,0 25,-25-25,25 25,0 0,0 0,0 0,0 0,0 25,0-25,0 25,0-1,0 1,0 0,0 0,0 24,0 1,0-25,0 24,25 1,-25-25,0 24,0-24,0 0,0 25,0-50,0 24,0 1,0 0,0-25,0 25,0-25,0 0,0 25,0-25,0 0,0 0,0 0,0-25,-25 25,25 0,-25-25,25 0,-24 0,24 25,-25-24,25-26,-25 25,0 0,25 1,-25-1,25 25,0-25,0 25,0 0,0-25,0 25,0 0,0 25,0-25,0 25,0-25,0 25,0-1,25 1,-25 0,25 0,-25 0,25-1,-25 1,25 0,-25 0,24-25,-24 25,25-25,-25 24,25-24,-25 0,25 0,-25 0,25 0,-25 0,0 0,24 0,-24-24,25 24,-25-25,25 0,0 0,-25 0,0 1,25-1,-25-25,0 25,0 1,0-1,0 25,0-25,0 25,0-25</inkml:trace>
  <inkml:trace contextRef="#ctx0" brushRef="#br0" timeOffset="492838.1887">11609 3026,'0'-25,"-25"1,25-1,0 25,-25-25,25 0,0 25,0-25,0 25,0 0,0 0,0 0,0-24,0 24,0 0,0 24,0-24,0 0,0 25,0 0,0 0,25 0,-25-1,25 1,-25 25,0-1,25 1,-25-25,0 24,0-24,0 25,25-25,-25 24,0-24,0 0,0-25,24 25,-24-1,0-24,0 25,0-25,0 0,0 0,0 0,0 0,0 0,0 0,0 0,25 0,-25-25,0 25,0 0,0-24,0 24,0-25,0 25,0-25,-25 25,25 0,0-25,0 25,0 0,0-25,0 25,0 0,0 0,-24 0,24 0,0 0,0 0,0 0,0 0,0 25,0-25,0 0,0 0,0 25,0-25,0 0,0 0,0 0,0 0,0 0,0 0,0 0,0 0,0 0,0 0,0 0,0 0,0 0,0 0,0 0,24 0,-24 0,0-25,0 25,0 0,0 0,25-25,-25 25,0 0,0 0,0 0,0 0,0 0,0 0,0 0,0 0,0-24,0 24,0 0,0 0,0 0,0 0,0 0,0 0,0 0,0 0,0 0,0 0,0 24,0-24</inkml:trace>
  <inkml:trace contextRef="#ctx0" brushRef="#br0" timeOffset="493185.2086">11411 3299,'0'0,"0"0,0 0,0 0,0 25,0-25,0 0,0 25,0-25,0 24,0-24,24 25,-24 0,0 0,25-25,-25 25,25-1,-25 1,25-25,-25 25,25-25,-25 0,0 25,24-25,-24 0,25 0,-25 0,25 0,-25 0,25-25,-25 25,25 0,-1-25,-24 0,25 25,0-24,0-1,-25 0,25-25,-1 26,-24-1,25 0,-25 0,25 0,-25 1,0-1,0 0,0 25,0-25,0 25,0 0,0 0</inkml:trace>
  <inkml:trace contextRef="#ctx0" brushRef="#br0" timeOffset="493850.2466">10766 2952,'24'0,"-24"-25,25 25,-25-25,25 25,-25-25,0 25,25 0,-25 0,0 0,0 0,0 0,0 25,0 0,25-25,-25 25,0 24,24-24,-24 25,0-1,25-24,-25 25,0-1,0 1,0-25,0 24,25-24,-25 0,0 0,0 0,0-1,0 1,0-25,0 25,0-25,0 0,0 0,0 0,0 0,0 0,0 0,0 0,0 0,0-25,0 25,0-25,0 1,0 24,-25-25,25 25,-25-25,25 25,-24-25,24 25,0-25,-25 25,25 0,0-24,-25 24,25 0,0 0,0 0,0 0,0 0,-25 0,25 0,0 0,0 0,0 0,0 0,0 24,0-24,0 25,0-25,0 25,0-25,0 25,0 0,0-1,0-24,0 25,0 0,0-25,0 25,25-25,-25 0,0 0,0 25,25-25,-25 0,0 0,25 0,-25-25,24 25,-24-25,25 25,0-25,-25 0,25 1,0-1,-1 0,-24 0,25 0,-25 1,25 24,-25-25,25 0,-25 0,25 25</inkml:trace>
  <inkml:trace contextRef="#ctx0" brushRef="#br0" timeOffset="496476.3968">11535 3994,'0'0,"0"-25,24 0,-24 25,0-25,0 0,0 1,0-1,0-25,0 25,0 1,0-1,0 0,-24 0,-1 0,25 0,-25 1,0-1,0 25,1-25,-1 25,0-25,0 25,-25 0,26 0,-1 0,-25 25,1-25,24 25,-25 0,25-25,-24 24,-1 26,25-25,-24 0,24 24,-25 1,26 0,-1-1,-25 1,25 24,1-24,-1 24,25-24,-25-1,25 26,0-26,0 1,0 0,0-1,25 1,0-1,-25 1,24 0,1-26,25 1,-25 25,24-25,-24 0,25-25,-1 24,1-24,-1 0,1 0,0 0,-1 0,1-24,-1 24,1-25,0 0,-1 0,26 0,-26 0,1-24,0 24,-1-25,1 1,-25 24,24-25,-24 1,0-1,0 1,-1-26,1 26,-25-1,0 0,0-24,-25 24,1 1,-1-1,0 1,-25-1,26 0,-26 1,25-1,-24 25,-1 0,25 1,-24-1,-1 0,0 25,26-25,-26 25,0 0,25 25,-24-25,-1 25,1 0,24-1,-25 1,1 0,24 25,-25-1,25 1,-24 0,24-1,0 1,0 24,1-24,24-1,-25 26,25-26,0 26,0-26,0 26,0-26,0 1,0 0,0-1,0-24,25 25,-1-26,1 1,0 25,0-50,0 25,24 0,-24-25,25 0,-26 0,1 0,25 0,-1 0,-24-25,25 0,-1 25,-24-25,25-25,0 26,-26-26,26 25,0-24,-1-1,1-24,-1 24,1-24,-25 24,24-24,-24-1,0 1,0-1,0 1,-25 0,0-1,0 26,-25-1,0 0,0 25,0 1,1-1,-1 0,-25 25,1-25,-1 25,-24 0,24 0,-24 0,-1 25,-24 0,24-25,-24 25,25 24,-25-24,24 0</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4:39:58.608"/>
    </inkml:context>
    <inkml:brush xml:id="br0">
      <inkml:brushProperty name="width" value="0.05292" units="cm"/>
      <inkml:brushProperty name="height" value="0.05292" units="cm"/>
      <inkml:brushProperty name="color" value="#FF0000"/>
    </inkml:brush>
  </inkml:definitions>
  <inkml:trace contextRef="#ctx0" brushRef="#br0">1910 1191,'0'0,"0"0,0 0,0 0,0-25,0 25,0 0,0 0,0 25,0-25,0 0,0 24,0-24,0 25,0 0,25 25,-25-26,0 26,0-25,0 24,0 1,0-25,0 24,0 1,0-25,0 0,0 24,0-24,0 0,0-25,0 25,0-25,0 25,0-25,0 0,0 0,0 0,0 0,0 0</inkml:trace>
  <inkml:trace contextRef="#ctx0" brushRef="#br0" timeOffset="168.0096">1861 1315,'-25'-50,"25"0,-25 26,25-26,0 25,0-24,0 24,0-25,0 25,0 1,25-26,0 25,-25 0,25 1,24-1,-24 0,0 25,24-25,1 25,0-25,-1 25,1 0,-1 0,-24 0,25 0,-1 0</inkml:trace>
  <inkml:trace contextRef="#ctx0" brushRef="#br0" timeOffset="340.0194">1886 1439,'0'0,"0"24,0-24,0 25,0-25,0 0,0 0,24 0,1 0,0 0,0 0,0 0,24 0</inkml:trace>
  <inkml:trace contextRef="#ctx0" brushRef="#br0" timeOffset="788.0451">2654 1488,'0'0,"0"-25,0 25,0-24,-24 24,24-25,0 25,-25-25,25 25,-25-25,25 25,-25 0,0-25,25 25,-24 0,-1 0,0 0,0 0,0 25,1-25,-1 25,0-25,25 25,-25 0,0-1,25 1,0 0,0 0,0 0,0-1,0 1,0 0,25-25,-25 25,25 0,-25-25,25 25,0-25,-1 0,1 0,-25 0,25 0,0 0,0 0,-1-25,-24 25,25-25,0 0,-25 25,25-25,-25 0,25 1,-25 24,0-25,24 0,-24 25,0-25,0 25,0 0,0 0,0 0,0 0,0 0,0 0,0 0,0 25,0-25,0 25,25 0,-25-25,0 24,0 1,25-25,-25 25,0 0,25-25,-25 25,0-25,25 25,-25-25</inkml:trace>
  <inkml:trace contextRef="#ctx0" brushRef="#br0" timeOffset="1220.0698">3051 1463,'0'-24,"0"24,0-25,0 0,0 0,-24 25,24-25,-25 25,0 0,25 0,-25 0,0 0,25 0,-25 0,1 25,24-25,0 25,-25 0,25 0,0-1,0 1,0 25,0-25,0-1,25 1,-25 0,24-25,1 25,-25 0,25-25,0 25,0-25,0 0,-1 0,1 0,0 0,0 0,0 0,-1 0,26-25,-25 0,0 25,-1-25,1 0,0-24,0 24,0-25,-1 25,1-24,-25-1,25 1,-25-1,25 0,-25 1,0-26,0 26,0-1,-25 25,25-24,-25 24,25 0,0 25,0 0,0 0,0 0,0 25,0 0,0 0,0 24,0 1,0-1,0 1,0 24,0-24,0 24,0-24,0 0,0-1,25 1,-25-25,0 24,0-24,0 0,0 0,25 0,-25-1,0-24,0 25</inkml:trace>
  <inkml:trace contextRef="#ctx0" brushRef="#br0" timeOffset="1388.0794">3423 1265,'0'0,"0"0,0 0,0 0,0 0,0 0,0 0,0 0,0 0,25 0,-25 0,25 0,0 0,0 25,-1-25,26 0,-25 0</inkml:trace>
  <inkml:trace contextRef="#ctx0" brushRef="#br0" timeOffset="1688.0965">4217 1315,'0'0,"-25"-25,25 25,-24 0,-1 0,0 0,-25 0,26 0,-26 0,25 0,0 0,-24 25,24-1,0-24,0 25,0 0,1 0,24 0,-25-1,25-24,0 25,0 0,25 0,-25 0,24-1,1-24,0 25,0-25,0 25,-1-25,1 0,25 0,-25 0,0 0,-1 0,1-25,0 25,0-25,0 25,-1-24,-24-1,25 25,-25-25,0 0,0-24,0 24,0 0,-25 0,25 0,-24-24,-1 24,0 0,25 25,-25-25,0 25</inkml:trace>
  <inkml:trace contextRef="#ctx0" brushRef="#br0" timeOffset="2075.1187">4316 1215,'25'0,"-25"0,0 0,0 25,25-25,-25 0,25 0,0 0,-1 25,1-25,0 25,0-25,-25 25,25-1,-1-24,1 25,0 0,-25 0,25 0,-25-1,0-24,0 25,0 0,0 0,0-25,0 25,-25-25,25 0,0 24,-25-24,25 0,-25 0,25 0,0 0,0-24,0 24,0 0,0-25,0 25,0-25,0 0,0 25,0-25,25 1,-25-1,25 25,-25-25,25 25,0-25,-1 25,1-25,0 25,0 0,0 0,-1 0,1 25,0-25,-25 25,25-25,0 25,-25 0,0-1,24 1,-24-25,0 25,0 0,0 0,0-1,-24-24</inkml:trace>
  <inkml:trace contextRef="#ctx0" brushRef="#br0" timeOffset="2233.1277">4936 1191,'0'-25,"0"25,0-25,0 25,0 0,0 0,0 0,0 0,0 0,0 0,0 0,0 0</inkml:trace>
  <inkml:trace contextRef="#ctx0" brushRef="#br0" timeOffset="3083.1763">5333 1513,'25'0,"-25"0,25-25,-25 25,0 0,0-25,0 1,0 24,0-25,-25 0,0 25,25-25,-24 0,-1 25,25 0,-25 0,0 0,0 0,1 0,-1 0,25 25,-25 0,0-25,25 25,-25 0,25-1,0 1,0 0,0 0,0 0,0-25,25 24,-25-24,25 25,0-25,-25 25,25-25,-1 0,1 0,0 0,-25 0,25-25,0 25,-1-25,-24 25,25-24,0-1,0 0,-25 25,25-25,-1-24,-24 24,25 25,-25-25,0 0,0 25,25-25,-25 25,0 25,0-25,0 25,0-25,0 25,-25 0,25-1,0 1,0 0,0 0,0 0,0-1,0 1,25 0,-25-25,25 25,-25-25,25 25,-1-25,-24 0,25 0,0 0,-25-25,25 25,0-25,-1 25,1-25,0 0,-25 1,25-1,0 0,-1 0,1-24,0-1,0 0,-25 26,25-51,-1 26,1-1,-25-24,25 24,-25-24,25 24,-25 0,0 1,25 24,-25 0,0 0,0 25,0 0,-25 0,25 25,-25 0,25 0,-25 24,0 1,25 0,-24 24,-1-24,25-1,-25 26,0-26,25 1,0-1,0 1,0 0,0-26,25 26,0-25,-25 0,25-1,-1 1,1 0,0-25,0 0,0 0,-25 0,24 0,1 0,0-25,0 25,0-25,0 1,-1-1,-24-25,25 25,-25-24,25 24,-25-25,0 26,0-26,0 25,0 0,0 1,0 24,0-25,25 25,-25 0,25 0,-25 0,24 25,1-25,0 24,0-24,0 25,-1 0,26-25,-25 25,0 0,-25-1,24 1,1 25,-25-25,25-1,-25 1,0 0,0-25,0 25,-25 0,0-25,1 24,-1-24,0 25,0-25,0 0,1 0,-1 0</inkml:trace>
  <inkml:trace contextRef="#ctx0" brushRef="#br0" timeOffset="3200.183">6896 1439,'25'24,"24"-24,-24 0,0 25,0-25,-25 0,25 0,-25 25,0-25,0 0,0 0</inkml:trace>
  <inkml:trace contextRef="#ctx0" brushRef="#br0" timeOffset="3676.2103">1662 1860,'-49'0,"-1"0,0-24,26 24,-1 0,0-25,0 25,25 0,0-25,0 25,0 0,25 0,0 0,0-25,24 25,1 0,24 0,25-25,1 25,24 0,0 0,25 0,-1 0,1 0,25 0,-1 0,26 0,-1 0,1 0,-1 0,25 0,-24 0,24 0,0 0,-24 0,24 0,0 0,-24 25,-1-25,1 0,-26 0,1 0,0 0,-26 0,1 0,-25 0,-25 0,1 0,-26 0,0 0,-24 0,0 0,-25 0,-1 0,-24 0,0 0,0 0,0 0,0 0</inkml:trace>
  <inkml:trace contextRef="#ctx0" brushRef="#br0" timeOffset="6811.3896">1662 4936,'0'0,"0"-25,0 25,0-24,0 24,0 0,0-25,0 25,0 0,0 0,0 0,0 0,0 0,0 0,0 25,0-25,0 24,0-24,0 25,0 0,0 0,0 0,0-1,0 26,0-25,0 24,0-24,0 25,0-25,0 24,-25-24,25 25,0-26,0 1,-24 0,24 0,0 0,0-1,0-24,0 25,0-25,0 25,0-25,0 0,0 0,0 0</inkml:trace>
  <inkml:trace contextRef="#ctx0" brushRef="#br0" timeOffset="7084.4052">2109 4862,'0'0,"0"-25,0 25,0 0,0 0,0 0,0 0,0 25,0-25,0 25,0-25,0 24,25 1,-25 0,0 0,0 0,0-1,0 1,0 0,0 0,0 0,0-1,0-24,24 25,-24 0,0-25,0 25</inkml:trace>
  <inkml:trace contextRef="#ctx0" brushRef="#br0" timeOffset="7395.423">2208 5507,'-25'24,"25"-24,0 25,-25 0,25-25,0 25,0-25,0 25,0-25,0 0,0 24,0-24,0 25,0-25,0 0,0 0,0 0,0 0,0 25,25-25,-25 0,25 0,-25-25,25 25,-25 0,0 0,25 0,-25-25,0 25,24 0,-24 0,0-24,0 24,0-25,0 25,0 0,0-25,0 25,-24-25,24 25,-25-25,25 25,-25 0,0 0,25 0,-25 0,1 0,-1 0</inkml:trace>
  <inkml:trace contextRef="#ctx0" brushRef="#br0" timeOffset="7637.4368">2902 5060,'0'25,"0"-25,-24 0,24 0,0 0,0 0,0 0,0 0,0 0,24 0,-24 0,25 0,0 0,-25 25,25-25,0 0,0 0,-1 0,1 0</inkml:trace>
  <inkml:trace contextRef="#ctx0" brushRef="#br0" timeOffset="7808.4466">2828 5234,'0'0,"-25"0,25 25,0-25,0 0,0 0,0 24,0-24,25 0,-25 0,25 25,0-25,-1 0,1 0,0 25,0-25,25 0,-26 0,26 0,0 0</inkml:trace>
  <inkml:trace contextRef="#ctx0" brushRef="#br0" timeOffset="10075.5763">4143 5060,'0'0,"0"0,0 0,0 0,0 0,0 0,0 0,0 0,0 0,0 0,0 0,25 0,-25-25,24 25,-24-24,25 24,-25-25,25 25,-25-25,25 25,-25-25,0 0,25 25,-25-24,0 24,0-25,0 0,0 25,0-25,0 25,0 0,0-25,0 25,0 0,0 0,0 0,0 0,0 25,-25-25,25 0,0 25,0 0,0 0,-25-1,25 1,0 25,-25-25,25-1,0 26,0-25,0 24,0-24,0 0,0 25,0-26,0 1,0 0,0 0,0 0,0-1,0-24,0 25,0 0,0-25,0 25,0-25,0 0,0 25,0-25,0 0</inkml:trace>
  <inkml:trace contextRef="#ctx0" brushRef="#br0" timeOffset="10228.585">4068 5507,'0'0,"-24"0,24 0,0 0,-25 0,25 0,0 24,0-24,0 0,0 0,0 0,0 0,0 0,25 0,-25 25,24-25,1 0,0 0,25 0,-26 0,26 0,-25 0,24 0,1 0,0 0,-1 0,1 0,-1 0</inkml:trace>
  <inkml:trace contextRef="#ctx0" brushRef="#br0" timeOffset="11525.6592">1315 6499,'-25'-25,"25"25,0 0,-25-25,25 0,0 25,0-24,0 24,0-25,0 25,0-25,0 25,25-25,-25 25,25 0,0-25,0 25,-1 0,1 0,0 0,0 0,0 0,-1 25,26-25,-25 25,0-25,-1 25,-24 0,25-1,-25 1,0 0,0 0,0 24,0-24,0 0,-25 0,1 0,-1-1,0 1,-25 0,26 0,-1 0,-25-1,25 1,1 0,-1-25,0 25,0-25,0 0,1 0,24 0,0 0,0 0,-25-25,25 25,0 0,0-25,0 25,25-25,-25 25,24-24,-24 24,25 0,0 0,-25 0,25 0,0 0,-25 0,24 0,1 24,0-24,-25 0,25 25,0-25,-25 25,24-25,1 0,0 25,0-25,-25 0,25 25,-1-25</inkml:trace>
  <inkml:trace contextRef="#ctx0" brushRef="#br0" timeOffset="11765.6729">2034 6400,'0'-25,"0"0,25 25,-25-25,0 25,0 0,0 0,0 0,0 0,0 0,0 0,0 25,0-25,0 25,0 0,0-1,0 1,25 0,-25 0,0 0,0-1,0 1,0-25,0 25,25 0,-25 0,0-25,0 24,0-24,0 25,0-25,0 25,0-25,0 25</inkml:trace>
  <inkml:trace contextRef="#ctx0" brushRef="#br0" timeOffset="12065.6901">2084 6921,'0'0,"0"24,0-24,-25 25,25-25,0 25,-25 0,25-25,0 25,0-1,-24 1,24-25,0 25,0 0,0 0,0-25,0 24,0-24,0 25,24-25,-24 0,0 25,25-25,-25 0,0 0,25 0,-25 0,25 0,-25 0,25-25,-25 25,24 0,1-25,-25 25,25-24,-25 24,25-25,-25 25,0-25,0 25,0-25,0 0,0 1,0 24,0-25,-25 25,25-25,-25 25,25-25,-25 25,1 0,-1-25,25 25,-25 0</inkml:trace>
  <inkml:trace contextRef="#ctx0" brushRef="#br0" timeOffset="12314.7043">2927 6548,'0'0,"-25"0,25 0,0 0,0 0,0 0,0 0,100 0,-75 0,-1 0,1 0,25 0</inkml:trace>
  <inkml:trace contextRef="#ctx0" brushRef="#br0" timeOffset="12483.714">2902 6697,'-24'0,"24"0,0 25,0-25,0 0,0 0,24 0,-24 0,25 0,-25 0,25 0,0 0,0 0,24 0,-24 0,0 0,25 0,-1 0</inkml:trace>
  <inkml:trace contextRef="#ctx0" brushRef="#br0" timeOffset="14845.8491">4019 6474,'0'0,"0"-25,0 25,0 0,0 0,0 0,0 0,0 0,0 0,0 0,0 0,0 0,0 0,0 0,0 0,0 0,0 0,0 0,0 0,0 0,0 0,0 0,0 0,0 0,0 0,0 0,0 0,0 0,0 0,0 0,0 0,0 0,0 0,0 0,0 0,0 0,0 0,0 0,-25 0,25 0,0 0,0 0,0 0,0 0,0 0,0 0,0 0,0 0,0 0,0 0,0 0,0 0,0 0,0 0,0 0,0 0,0 0,0 0,0 0,0 0,0 0,0 0,0 0,0 0,0 0,0 0,0 0,0 0,0 0,0 0,0 0,0 0,0 0,0 0,0 0,0 0,0-25,0 25,0 0,25-24,-25 24,25-25,-25 25,24-25,1 25,-25-25,25 25,0 0,-25 0,25-25,-1 25,1 0,0 0,-25 25,25-25,0 0,-25 25,24 0,1-25,-25 25,0-1,0 1,0 25,0-25,0-1,0 1,-25 0,1 0,-1 24,0-24,0 0,0 0,1 0,-1-1,-25 1,25 0,1 0,-1 0,0-25,0 25,0-25,25 24,-25-24,25 25,0-25,0 0,-24 0,24 0,0 0,0 0,0 0,0 0,0 0,24 0,-24 0,25-25,0 25,-25 0,25-24,0 24,0 0,24-25,-24 25,0 0,24-25,-24 25,25 0,-1 0,-24 0,25 0,-25 0,24 0,-24 0,0 25,24-25,-24 0,0 0,0 25,0-25,-25 0,24 0,-24 0,25 0,-25 0</inkml:trace>
  <inkml:trace contextRef="#ctx0" brushRef="#br0" timeOffset="15873.9079">993 7913,'0'-25,"0"25,0-25,0 0,0 25,0-25,24 25,1-24,-25-1,25 25,0-25,0 25,-1-25,26 25,-25 0,0 0,-1 0,1 0,0 0,0 25,0-25,-25 25,24-25,-24 25,0-1,0-24,0 25,0 0,0 0,-24 0,-1-1,25-24,-25 25,0 0,0 0,25-25,-24 25,24-25,-25 0,25 0,0 0,0 0,0 0,0 0,0 0,0 0,0 0,25 0,-25 0,24 0,1 0,0 0,-25 0,25 0,0 0,-1 25,1-25,0 24,-25-24,25 25,-25 0,25 0,-25-25,0 25,0-1,0 1,0 0,0-25,0 25,0 0,-25-1,25-24,-25 25,25 0,-25-25,0 25,1-25,24 0,-25 25,0-25,0 0,0 0,1 0,-1 0,0 0,25-25,-25 25,0 0,1-25,24 25,-25-25,25 0</inkml:trace>
  <inkml:trace contextRef="#ctx0" brushRef="#br0" timeOffset="16105.9212">1786 7739,'25'0,"-25"25,0-25,0 25,0-25,0 24,0 1,25 0,-25 0,0 0,0-1,0 1,25 0,-25 0,0 0,0 0,0-25,0 24,0 1,0-25,0 25,0 0,0-25,0 25</inkml:trace>
  <inkml:trace contextRef="#ctx0" brushRef="#br0" timeOffset="16413.9388">1811 8533,'0'0,"0"25,0-1,0 1,-25-25,25 25,0 0,0-25,-25 25,25-1,0-24,0 25,0 0,0-25,0 25,0 0,0-25,0 0,0 24,0-24,25 0,-25 25,0-25,25 0,-25 0,25 0,-25 0,25-25,0 25,-25 0,24-24,-24 24,25 0,-25-25,25 25,-25-25,0 0,0 25,0-25,0 1,0-1,0 0,0 25,0-25,-25 0,0 1,1-1,24 25,-25-25,0 25,0 0,0 0,0 0</inkml:trace>
  <inkml:trace contextRef="#ctx0" brushRef="#br0" timeOffset="16677.9539">2878 7937,'0'0,"0"0,0 0,0 0,0 0,0 0,0 0,0 0,0 0,0 0,0 0,24 0,1 0,0 0,0 0,0 0,0 0,-1 0,1 0,-25 0</inkml:trace>
  <inkml:trace contextRef="#ctx0" brushRef="#br0" timeOffset="16837.9631">2754 8086,'0'0,"0"25,0-25,0 0,0 0,0 25,0-25,0 0,24 0,-24 0,25 25,0-25,0 0,0 0,24 0,-24 0,25 0,-25 25,24-25,-24 0</inkml:trace>
  <inkml:trace contextRef="#ctx0" brushRef="#br0" timeOffset="19194.0978">4416 7665,'0'0,"0"0,0-25,0 25,0 0,0 0,0-25,0 25,0 0,0 0,0 0,0 0,0 0,0 0,0 0,0 0,0 0,0 0,0 0,0 0,0 0,0 0,0 0,0 0,0 0,0 0,0 0,0 0,0 25,-25-25,0 0,25 25,-25-25,0 24,1 1,-1 0,0 0,-25 0,26 24,-26 1,0-1,26 1,-26 0,25-25,0 24,0 1,1-1,-1-24,25 0,0 25,0-26,0 1,25-25,-1 25,1 0,0-25,0 0,0 25,24-25,-24 0,25 0,-25 0,24 0,1-25,-25 25,24 0,-24-25,25 25,-26-25,1 25,0-25,-25 25,0-24,0-1,0 25,0-25,0 0,-25 25,0-25,1 1,-1 24,-25 0,25 0,-24 0,-1 0,1 0,-1 24,25-24</inkml:trace>
  <inkml:trace contextRef="#ctx0" brushRef="#br0" timeOffset="20542.1749">943 9054,'0'0,"0"0,0 0,0 0,25 0,-25 0,0 0,0 0,0 0,0 0,0 0,0 0,0 0,0 0,0 0,0 0,0 0,0 0,0 0,0 0,0 0,0 0,-25 25,25-25,-25 24,25-24,-25 25,1 0,-1 25,-25-26,25 26,-24-25,24 24,-25 1,25-25,1 24,-26 1,25-25,25 0,-25-1,25 1,0 0,0 0,0-25,25 0,0 25,0-25,0 0,-1 0,26 0,-25 0,24 0,-24 0,25 0,-25-25,24 25,-24 0,25-25,-25 25,-1-25,1 25,-25 0,25-25,0 25,-25 0,0-24,0 24,0-25,0 25,0-25,0 25,-25 0,25-25,0 25,-25-25,25 25,-25 0,25 0,0 0,-24 0,24 0,0 25,-25-25,25 25,0-25,-25 25,25 0,-25 24,25-24,-25 0,25 24,-24-24,24 25,-25-1,25-24,-25 25,25-25,-25 24,25-24,0 0,0 0,0 0,0-1,0 1,0 0,0-25,0 25,0-25,0 0</inkml:trace>
  <inkml:trace contextRef="#ctx0" brushRef="#br0" timeOffset="20810.1903">1464 9475,'0'0,"25"0,-25 0,24 0,-24-24,0 24,0 0,0 24,0-24,0 0,0 25,-24-25,24 25,0 0,-25 0,25-25,0 24,-25 1,25 0,0 0,0-25,0 25,0-1,0-24,0 25,-25 0,25-25,0 25</inkml:trace>
  <inkml:trace contextRef="#ctx0" brushRef="#br0" timeOffset="21121.208">1439 10021,'-25'25,"25"-25,-25 25,25-25,0 25,0-25,-24 24,24-24,0 25,0 0,0-25,0 25,0-25,0 25,0-25,0 24,24-24,-24 0,25 0,-25 25,25-25,-25 0,25 0,0 0,-25-25,24 25,1 0,-25 0,25-24,0 24,-25 0,0-25,0 25,25-25,-25 25,0-25,0 25,0-25,-25 25,25-24,-25 24,0 0,25-25,-25 25,1 0,24 0,-25 0,0 0,0 0,25 0</inkml:trace>
  <inkml:trace contextRef="#ctx0" brushRef="#br0" timeOffset="21382.223">2456 9723,'0'0,"0"0,0 0,0 0,0 0,0 0,0-24,0 24,0 0,25 0,0 0,-25 0,24 0,1 0,25 0,-25 0,-1 0,1 0,0-25</inkml:trace>
  <inkml:trace contextRef="#ctx0" brushRef="#br0" timeOffset="21546.2324">2406 9847,'0'0,"0"0,0 0,0 25,0-25,0 0,25 0,0 0,-25 0,25 0,0 0,-1 0,26 25,-25-25,24 0,-24 0,25 0,-25 0</inkml:trace>
  <inkml:trace contextRef="#ctx0" brushRef="#br0" timeOffset="23964.3707">3498 9500,'0'-25,"0"25,0 0,0-24,0 24,0-25,0 25,0-25,25 25,-1-25,-24 25,25-25,0 25,0-24,0 24,-1 0,26 0,-25 0,0 0,-1 0,1 24,0 1,-25 0,25 0,-25 0,0-1,0 26,0-25,0 0,0 24,-25-24,0 25,0-26,1 26,-1-25,0 0,0-1,0 1,-24 0,24 0,0-25,0 25,1-25,24 24,-25-24,0 0,25 0,-25 0,25 0,0-24,0 24,0 0,0-25,0 25,0-25,0 0,25 25,-25-25,25 25,-25-24,25 24,-25 0,24 0,1 0,-25 0,25 24,0-24,0 25,-1-25,1 25,-25-25,25 25,0 0,0-25,-1 24,-24-24,25 25,0-25,-25 25,25-25</inkml:trace>
  <inkml:trace contextRef="#ctx0" brushRef="#br0" timeOffset="24400.3956">4217 9475,'25'-24,"-25"-1,0 0,25 0,-25 25,0-25,25 25,-25 0,0-24,0 24,0 0,0 0,0 0,0 24,0-24,0 25,-25 0,25 0,-25 0,0-1,25 1,-25 25,1-25,-1-1,25 1,-25 0,25 0,0 0,0-1,0 1,0-25,0 25,0-25,25 25,0-25,-1 25,1-25,0 0,25 0,-26 0,26 0,0 0,-1 0,1-25,-25 25,24 0,1-25,-1 25,-24-25,0 0,0 25,0-24,-1 24,-24-25,0 0,0 0,0 25,0-25,0 25,0-24,-24 24,24-25,-25 25,25 0,-25 0,0 0,25 25,0-1,-25 1,25 0,0 0,-24 24,24-24,0 25,0-25,0 24,0 1,0-25,0 24,0-24,0 25</inkml:trace>
  <inkml:trace contextRef="#ctx0" brushRef="#br0" timeOffset="25246.444">521 11137,'-25'0,"1"0,24 0,0 0,0 0,0 0,0 0,0 0,24 0,1 0,-25 0,50 0,-25 0,24-25,1 25,-25 0,24 0,1-24,0 24,-1 0,1-25,-25 25,-1 0,-24 0,25 0</inkml:trace>
  <inkml:trace contextRef="#ctx0" brushRef="#br0" timeOffset="25693.4696">670 11088,'0'0,"-25"0,25 0,0 0,0 0,0 0,0 0,0 0,0 0,0 0,0 0,0 0,0 0,0 24,0-24,0 0,0 25,0 0,0-25,-25 25,25 0,0 0,0-1,0 1,0-25,0 25,0 0,-24 0,24-25,0 24,0-24,0 0,0 25,0-25,0 0,0 0,0 0,0 0,0 0,0 0,0 0,0 0,0 0,24 0,-24-25,25 25,0 0,-25-24,25 24,0 0,-1-25,1 25,0 0,0 0,25 0,-26 0,1 0,0 0,0 25,0-25,-1 24,1-24,0 25,0 0,-25 0,25-25,-25 25,0-1,0 1,0 0,0 0,0 0,0-25,-25 24,0 1,0 0,0 0,1-25,-1 25,0-1,0-24,-24 25,24-25,-25 0,25 25,0-25,-24 0,24 0,0 0,0 0,1-25,-1 25,0-25</inkml:trace>
  <inkml:trace contextRef="#ctx0" brushRef="#br0" timeOffset="25950.4843">1414 11112,'0'0,"0"0,0 0,0 0,0 0,0 25,0 0,0-25,0 25,0 0,0 24,0-24,0 0,0 0,0 24,0-24,0 0,0 0,0 0,0-1,0 1,0 0,0 0,0-25,0 25,0-1,0 1</inkml:trace>
  <inkml:trace contextRef="#ctx0" brushRef="#br0" timeOffset="26250.5014">1315 12080,'0'25,"0"-25,-25 24,25 1,0-25,0 25,0-25,0 25,0-25,0 25,0-25,0 25,0-25,0 0,0 0,25 0,-25 0,0 0,25 0,-25 0,25 0,-25 0,24 0,-24-25,25 25,-25 0,25-25,-25 25,0 0,0-25,0 25,0-25,0 25,0-25,0 25,0-24,0 24,-25 0,25 0,-25-25,25 25,-24 0</inkml:trace>
  <inkml:trace contextRef="#ctx0" brushRef="#br0" timeOffset="26566.5195">2456 11336,'-25'0,"25"0,-25 0,25 0,0 0,0 0,0 0,0 0,0 0,0 0,25 0,0 0,0 0,0 0,-1 0,26 0,-25 0,24 0,-24 0</inkml:trace>
  <inkml:trace contextRef="#ctx0" brushRef="#br0" timeOffset="26714.528">2357 11509,'0'0,"0"25,0-25,0 0,0 0,0 0,25 25,-25-25,24 0,1 0,0 25,0-25,0 0,24 0,1 0,-25 0,24 25</inkml:trace>
  <inkml:trace contextRef="#ctx0" brushRef="#br0" timeOffset="28083.6063">298 11584,'0'0,"0"0,0 0,0 0,0 0,0 0,0 0,0 0,0 0,0 0,0 0,0 0,0 0,0 0,0 0,0 0</inkml:trace>
  <inkml:trace contextRef="#ctx0" brushRef="#br0" timeOffset="29337.678">546 9971,'0'0,"0"0,0 0,0 0,0 0,0 0,0 0,0 0,0 0,0 0,0 0</inkml:trace>
  <inkml:trace contextRef="#ctx0" brushRef="#br0" timeOffset="32567.8628">3250 11038,'0'0,"0"-25,0 25,0 0,0 0,0-25,0 25,0 0,0 0,0 25,0-25,0 0,0 25,0 0,0 0,0-1,0 1,0 0,0 25,0-25,0 24,0-24,0 25,0-26,0 1,0 25,0-25,0-1,0 1,-25 0,25 0,0-25,0 25,0-1,0-24,0 25,0-25,0 25,0-25,0 0</inkml:trace>
  <inkml:trace contextRef="#ctx0" brushRef="#br0" timeOffset="33157.8965">3795 11137,'25'0,"-25"0,0 0,25 0,-25 0,0 0,0 0,0 0,0 25,0-25,0 0,-25 25,25-25,-25 0,25 25,-24-25,24 0,-25 0,0 0,25 25,-25-25,25 0,-25 0,25-25,-24 25,24 0,0-25,0 25,0-25,0 25,0-25,0 25,0-25,0 25,0-24,0 24,24-25,-24 25,25-25,-25 25,25 0,0-25,-25 25,25 0,-1 0,1 0,0 0,-25 25,25-25,0 0,-1 25,1 0,-25-1,25-24,-25 50,0-25,0 0,0 0,0-1,0 1,0 0,0 0,-25 0,0-1,1 26,-1-25,0 0,0-1,0 1,1 0,-26 0,25 0,0-1,1-24,-1 25,0-25,25 0,-25 0,25 0,-25-25,25 25,0-24,0 24,0-25,0 0,25 0,-25 25,0-25,25 1,0 24,0-25,-25 25,24 0,1 0,0 0,0 0,0 0,-1 25,1-25,0 24,0 1,0 0,-1-25,-24 25,25 0,0-25,-25 24,25 1,0-25,-25 25,25-25,-25 0,24 25</inkml:trace>
  <inkml:trace contextRef="#ctx0" brushRef="#br0" timeOffset="33493.9157">4391 11336,'0'-25,"0"0,0 0,-25 25,25-24,-25 24,25-25,-25 25,25 0,-24 0,24 0,-25 25,25-25,-25 24,25 1,-25-25,25 25,0 0,0 24,0-24,0 0,0 0,25 0,-25-1,25 1,-25 0,25-25,-1 25,1 0,0-25,0 0,0 24,-1-24,1 0,0 0,0 0,0 0,-1-24,1 24,0 0,0-25,0 25,-1-25,1 25,0-25,-25 0,25 1,-25-1,0 0,0 0,0 0,0 1,-25-1,0-25,25 25,-25 1,-24-1,24 0,0 0,-24 25,-1 0,0 0</inkml:trace>
  <inkml:trace contextRef="#ctx0" brushRef="#br0" timeOffset="34348.9646">744 12452,'0'0,"0"0,0-25,0 25,0 0,0 0,0 0,0 0,0 0,0 0,0 0,0 0,0 0,0 0,0 25,-24-25,24 25,-25 0,0-1,0 1,0 0,1 25,24-1,-25-24,0 25,0-1,25 1,-25-25,25 24,-24 1,24-25,0-1,0 1,0 0,24 0,-24 0,25-1,0-24,-25 0,25 25,0-25,-25 0,24 0,1 0,0 0,-25 0,25 0,0 0,-1-25,-24 25,25 0,-25-24,25 24,-25-25,0 0,0 25,0-25,0 25,0-25,0 25,-25-24,0 24,1 0,-1-25,0 25,0 0,0 0,1 0,-26 0,25 25,0-25,25 0</inkml:trace>
  <inkml:trace contextRef="#ctx0" brushRef="#br0" timeOffset="34572.9774">1265 12576,'25'0,"0"-25,0 25,-25 0,25 0,-25 0,0 0,0 25,0-25,0 25,0 0,0-1,0 1,0 0,0 0,0 24,0-24,0 0,0 0,0 0,0-1,0 1,0 0,0 0,-25 0</inkml:trace>
  <inkml:trace contextRef="#ctx0" brushRef="#br0" timeOffset="34872.9946">1216 13246,'-25'25,"25"-25,0 24,-25-24,25 25,0 0,0-25,0 25,0-25,0 25,0-1,0-24,0 0,0 25,25-25,-25 25,25-25,-25 0,25 0,-1 0,-24 0,25 0,0 0,0 0,-25 0,25 0,-25-25,24 25,-24 0,25-25,-25 25,0 0,0-24,0 24,0-25,0 25,0-25,0 0,-25 25,1-25,24 25,-25-24,0 24,25 0,-25-25</inkml:trace>
  <inkml:trace contextRef="#ctx0" brushRef="#br0" timeOffset="35086.0068">2109 12849,'0'0,"0"-25,25 25,-25 0,0 0,0 0,0 0,24 0,-24 0,0 0,25 0,0 0,0 0,0 0,-1 0,1 0,0 0,0 0</inkml:trace>
  <inkml:trace contextRef="#ctx0" brushRef="#br0" timeOffset="35242.0157">2134 12948,'0'25,"0"-25,0 0,0 0,24 0,-24 0,25 0,0 0,-25 25,25-25,0 0,24 0,-24 0,25 0,-1-25</inkml:trace>
  <inkml:trace contextRef="#ctx0" brushRef="#br0" timeOffset="35658.0395">3200 12477,'-25'0,"1"25,24-25,0 0,0 0,0 0,0 0,0 0,0 0,24 0,-24 0,25 0,25 0,-25-25,-1 25,26 0,-25 0,24 0,-24 0,0 0,0-25,0 25,-25 0,0 0,24 0,-24 25,0-25,0 0,0 25,0-1,0-24,-24 25,24 25,0-25,-25-1,25 26,-25-25,25 24,-25 1,25-25,-25 24,25-24,-24 0,24 25,-25-26,25 1,0 0,0-25,0 25,-25 0,25-25,0 24,0-24,0 25</inkml:trace>
  <inkml:trace contextRef="#ctx0" brushRef="#br0" timeOffset="35834.0496">3200 12948,'0'0,"0"0,0 0,0 0,0 0,0 0,25 0,-25 0,25 0,0 0,-1 0,1 0,25 0,-25 0,24-25,1 25,-25 0,24 0</inkml:trace>
  <inkml:trace contextRef="#ctx0" brushRef="#br0" timeOffset="36238.0727">3845 12675,'0'-25,"0"25,0 0,0 0,25 0,-25 0,25 0,-1 0,-24 0,25 0,0 25,0-25,0 0,0 25,-1-25,1 25,0 0,0-25,0 24,-25 1,0 0,0-25,0 25,0 0,0-1,-25-24,0 25,0 0,25-25,-49 25,24 0,0-25,0 24,0-24,0 25,1-25,-1 0,0 0,0 0,25 0,-25 0,25 0,0 0,0-25,0 25,0 0,0-24,0 24,25 0,-25-25,25 25,-25 0,25 0,0 0,-25 0,24 0,1 0,-25 25,25-25,0 0,-25 24,25-24,0 0,-25 0,24 25,1-25,0 0,-25 0,25 0,0 0</inkml:trace>
  <inkml:trace contextRef="#ctx0" brushRef="#br0" timeOffset="36558.091">4589 12824,'0'-25,"0"0,0 25,-25-24,25 24,-24-25,24 25,-25 0,25 0,-25 0,25 0,-25 25,25-25,-25 24,25 1,0 0,-24-25,24 25,0 0,0-1,0 1,0 0,0 0,24-25,-24 25,25-1,0-24,0 25,-25-25,25 0,-1 0,1 0,0 25,0-25,0 0,-1 0,1-25,0 25,0 0,0 0,-25-25,24 25,-24 0,25-24,-25 24,0-25,0 0,0 0,0 0,0 1,-25-1,1 0,24 25,-25-25,0 0,-25 1,26 24,-1 0,-25 0,25 0</inkml:trace>
  <inkml:trace contextRef="#ctx0" brushRef="#br0" timeOffset="36877.1092">3919 13692,'0'-25,"0"25,0 0,0 0,25 0,-25 0,0 0,0 0,0 0,0 0,0 25,0-25,0 25,0-25,0 25,0-25</inkml:trace>
  <inkml:trace contextRef="#ctx0" brushRef="#br0" timeOffset="37022.1175">3919 14238,'0'0,"0"25,0-1,-24-24,24 25,-25 0,25 0,0-25,0 25,-25 0,25-1,0 1,0-25,0 25</inkml:trace>
  <inkml:trace contextRef="#ctx0" brushRef="#br0" timeOffset="37170.126">3994 15056,'0'0,"25"25,-25 0,0 0,0 0,0-25,0 24,0 1,0-25,0 25,0 0,0-25,0 25,0-1</inkml:trace>
  <inkml:trace contextRef="#ctx0" brushRef="#br0" timeOffset="37270.1317">4068 15478,'0'25,"0"-25,0 25,0 0,0-1,0 1,0 0,0 0,0-25,-24 25,24-1,-25 1,25-25,0 25,0 0,0 0,-25-25</inkml:trace>
  <inkml:trace contextRef="#ctx0" brushRef="#br0" timeOffset="39837.2785">1365 3770,'0'0,"0"0,-25 0,25 0,0 0,0 0,-25 0,25 0,-25 0,25 25,-25-25,25 25,-24-25,24 25,-25 0,25-1,-25 1,25 0,0 0,0 24,0-24,-25 0,25 25,0-26,0 1,0 25,0-25,25-1,-25 1,25 0,-25-25,25 25,-1 0,-24-25,25 0,0 0,0 24,0-24,-1 0,1-24,0 24,0 0,0 0,-25-25,24 25,1-25,0 25,0-25,-25 25,25-25,-1 1,-24 24,25-25,-25 0,0 0,25 0,-25 1,0-1,0 0,0 0,0-24,-25 24,25 0,-25 0,1 0,24 1,-25-1,0 0,0 25,0-25,1 25,-1 0,0 0,-25 0,26 0,-1 0,0 0,25 0</inkml:trace>
  <inkml:trace contextRef="#ctx0" brushRef="#br0" timeOffset="40143.296">2010 3572,'0'0,"0"0,0 0,0 0,0 0,0 25,0-25,0 0,0 0,0 0,0 24,0 1,0-25,0 25,0 0,0 25,0-26,0 1,0 0,0 25,0-26,0 1,0 0,0 0,0 0,0-1,0 1,0 0,0-25,0 25,0 0,0-25,0 24</inkml:trace>
  <inkml:trace contextRef="#ctx0" brushRef="#br0" timeOffset="40476.3151">2034 4341,'0'25,"0"-25,0 0,0 0,0 24,0-24,0 0,0 0,0 25,0-25,0 0,0 0,25 25,-25-25,0 0,0 0,0 25,25-25,-25 0,0 0,0 0,0 0,25 0,-25 0,25 0,-25 0,0-25,24 25,-24 0,0 0,0 0,0-25,0 25,0 0,0 0,0 0,0-25,0 25,0 0,-24-24,24 24,-25 0,25 0,-25-25,0 25,25 0,-25 0,1 0,24 0,-25 0,25 25</inkml:trace>
  <inkml:trace contextRef="#ctx0" brushRef="#br0" timeOffset="40795.3333">2654 3795,'0'0,"0"0,0 0,0 0,0 0,0 0,0 0,0 0,25 0,-25 0,25 25,-25-25,25 0,0 0,-1 0,1 0,0 0,0 0,-25 0,25 0,-1 0,-24 0</inkml:trace>
  <inkml:trace contextRef="#ctx0" brushRef="#br0" timeOffset="40968.3432">2654 4043,'0'0,"0"0,0 25,0-25,0 0,0 0,0 0,0 0,0 0,25 0,-25 0,25 25,0-25,-25 0,25 0,-1 0,1 0,25 0,-25 0,-1 0,26 0</inkml:trace>
  <inkml:trace contextRef="#ctx0" brushRef="#br0" timeOffset="45667.612">3820 3696,'0'0,"0"0,0 0,0 0,0 0,0 0,0 25,0-25,0 0,0 0,0 0,0 0,0 0,0 0,0-25,25 25,-25 0,25 0,-25-25,25 25,-25 0,24-25,1 25,-25-25,25 25,-25-24,0 24,0 0,0 0,0 0,0-25,0 25,0 0,0 0,0 0,0 0,0 0,0 0,0 25,0-25,0 0,0 24,0-24,0 25,-25 0,25 0,0 0,0 0,0 24,-25-24,25 25,0-26,-24 26,24-25,0 0,0 24,0-24,0 0,0 0,0-25,0 24,0 1,0-25,0 25,0-25,0 25,0-25,0 0,0 0,0 25,0-25,0 0,0 0,-25 0,25 0,-25 0,25 0,-25 0,0 0,25 0,-24 0,-1 0,25 0,-25 0,25 24,-25-24,25 0,0 0,0 0,-25 0,25 0,0 0,0 0,0 0,25 0,0 0,-25 0,25-24,24 24,-24 0,25 0,-1 0,1-25,0 25,-1 0,1 0,0 0,-1-25,-24 25,25 0,-26 0</inkml:trace>
  <inkml:trace contextRef="#ctx0" brushRef="#br0" timeOffset="49827.85">546 2853,'-25'0,"25"0,0 0,0 0,-25 0,25 0,0 0,0 0,0 0,0 0,0 0,0 0,0 0,25 0,0 0,-25 0,25 0,0 0,24 0,-24 0,0 0,24 0,-24 0,0 0,25-25</inkml:trace>
  <inkml:trace contextRef="#ctx0" brushRef="#br0" timeOffset="50295.8767">1265 2654,'0'0,"0"0,0 0,0 0,0 0,0 0,0 0,0 0,0 0,0 0,0 0,0 0,0 0,25 0,-25 0,0 0,25-25,-25 25,0 0,25-25,-25 25,0-24,25-1,-25 25,0-25,0 25,24-25,-24 25,0-25,0 25,0-24,0 24,0 0,0 0,0-25,0 25,0 0,0 0,0 0,0 0,-24 0,24 25,0-25,0 0,0 24,0 1,-25 0,25 0,0 0,0 24,0-24,0 0,0 25,0-26,0 1,0 0,0 0,0 0,0-1,0 1,0 0,0-25,0 25,0 0,0-25,0 24,0-24,0 25,0-25,0 0,0 0</inkml:trace>
  <inkml:trace contextRef="#ctx0" brushRef="#br0" timeOffset="50470.8868">1166 3051,'-25'0,"25"0,0 0,-24 0,24 0,0 0,0 25,0-25,0 0,0 0,0 0,0 0,0 0,0 0,24 0,-24 0,25 0,-25 0,25 0,0 0,0 0,-1 0,1 0,0-25,0 25,0 0,24 0</inkml:trace>
  <inkml:trace contextRef="#ctx0" brushRef="#br0" timeOffset="50802.9057">1811 2480,'0'-24,"0"24,0-25,0 25,0-25,0 25,0 0,0-25,0 25,0 0,0 0,0 25,0-25,0 0,0 25,0 0,0-1,0 1,0 0,0 0,25 0,-25-1,0 26,0-25,0 0,0 0,0-1,0-24,0 25,0 0</inkml:trace>
  <inkml:trace contextRef="#ctx0" brushRef="#br0" timeOffset="51150.9256">1737 3175,'-25'0,"25"0,0 0,0 0,0 25,0-25,0 0,-25 25,25-25,0 24,0-24,0 25,-25-25,25 25,0-25,0 25,0-25,0 25,0-25,0 0,0 24,25-24,-25 0,0 0,25 0,-25 0,25 0,-25 0,0 0,24 0,1 0,-25-24,25 24,-25 0,25 0,-25-25,0 25,25-25,-25 25,0-25,0 25,0 0,0-25,0 25,0-24,-25 24,25 0,-25-25,25 25,-25 0,25-25,-25 25,25 0,-24 0,24 0</inkml:trace>
  <inkml:trace contextRef="#ctx0" brushRef="#br0" timeOffset="51571.9497">2506 2654,'0'0,"0"0,0 25,0-25,0 0,0 0,0 0,0 0,0 0,0 0,0 0,0 0,24 0,1 0,-25 0,25 0,0 0,0 25,-1-25,1 0</inkml:trace>
  <inkml:trace contextRef="#ctx0" brushRef="#br0" timeOffset="51743.9596">2506 2853,'0'24,"0"-24,0 0,0 25,0-25,0 0,24 0,-24 0,25 0,-25 25,25-25,0 0,0 0,-1 0,1 0,0 0,0 0,0 0</inkml:trace>
  <inkml:trace contextRef="#ctx0" brushRef="#br0" timeOffset="52688.0136">1886 2480,'0'0,"0"0,0 0,0 0,0 0,0-24,0 24,0 0,0 0,0 0,0 0,0 0,0-25,0 25,0 0,0 0,0 0,0 0,0 0,0 25,0-25,0 0,0 24,-25-24,25 25,0 0,0 0,0 0,0-1,-25 1,25 0,0 0,0 0,-25 0,25-1,0 1,0-25,0 25,0-25,0 25,0-25,0 0,0 0,0 0,0 25,0-25,0 0,0 0,0-25,0 25,0 0,0 0,0 0,0-25,0 25,0 0,0-25,25 25,-25-25,0 1,0-1,25 25,-25-25,0 0,0 0,0 0,0-24,25 24,-25 0,0 0,0 1,0 24,0-25,0 0,0 25,0 0,0 0,0 0,0 0,0 0,0 25,0 0,0-1,0 1,-25 0,25 0,0 0,0-1,0 1,0 0,0 0,0 0</inkml:trace>
  <inkml:trace contextRef="#ctx0" brushRef="#br0" timeOffset="59051.3775">9153 1885,'0'0,"0"-25,0 1,0 24,0-25,-25 25,25 0,0-25,0 25,-24 0,24-25,0 25,0 0,0 0,0 0,0 0,0 0,0 0,0 25,-25-25,25 25,0 0,0-1,0 1,-25 0,25 0,0 24,0-24,0 0,0 25,0-26,0 1,0 0,0 0,0 0,0-1,25-24,-25 25,25-25,-25 0,24 25,-24-25,25 0,0 0,-25 0,25-25,0 25,-25 0,24-25,1 25,-25-24,25-1,-25 25,25-25,-25 0,25 0,-25 1,0 24,0-25,0 0,0 0,0 25,0-25,0 25,0 0,0 0,0-24,0 24,0 0,0 24,0-24,0 0,0 25,0-25,0 25,0 0,0 0,0-25,0 24,0 1,0 0,0 0,0-25,25 25,-25-25,24 24,-24-24,25 25,-25-25,25 0,0 0,0 0,-25 0,24 0,1-25,0 25,0-24,-25 24,25-25,-1 25,-24-25,25 0,-25 0,25 1,-25-1,0 0,0 0,0 0,0 1,-25-1,25 0,-25 0,25 0,0 1,-24 24,24-25,0 25,0 0,0 0,0 0,0 0,0 0,0 0,0 0,0 25,0-25,24 0,1 0,-25 0,25 0,0 0,0 0,-1 0,1-25,0 25,0 0,0-25,-1 25,1-25,0 25,-25-25,25 1,-25 24,0-25,0 0,0 0,0 25,0-25,0 0,-25 25,0-24,25 24,-25 0,25-25,0 25,-24 0,24 25,0-25,-25 24,25 1,0 0,0 0,0 0,0 24,0 1,0-25,0 24,0 1,25-25,-25 24,0-24,24 25,-24-25,0-1,25 1,-25 0,0 0,0-25,0 25,25-25,-25 0,0 0,0 0,25 0,-25 0,0 0,25-25,-25 25,24-25,-24 0,25 25,-25-25,25 1,-25-1,25 0,-25 0,25 25,-1-25,-24 25,25 0,-25 0,25 25,-25-25,0 25,25-25,-25 25,0 0,0-25,0 24,25-24,-25 25,0 0,0-25,0 25</inkml:trace>
  <inkml:trace contextRef="#ctx0" brushRef="#br0" timeOffset="59611.4096">10642 2009,'0'0,"0"-25,24 25,-24-24,0 24,0-25,-24 25,24-25,-25 25,0 0,0 0,25 0,-25 0,1 0,-1 0,25 0,-25 25,0 0,25-25,-25 24,25 1,0 0,0-25,0 25,0 0,0-1,25-24,-25 25,25-25,-25 25,25-25,0 0,-1 0,1 0,0 0,-25 0,25 0,0 0,-1-25,1 25,0 0,-25-25,25 25,-25-24,25-1,-25 0,24 25,-24-25,0 0,0 1,0-1,0 0,25 25,-25-25,0 25,0 0,0 0,0 0,0 25,25-25,-25 25,0-25,25 25,-25-1,0 1,25-25,-25 25,24-25,-24 25,25-25,0 25,-25-25,25 0,0 0,-1 0,1 0,0 0,0-25,0 25,-1 0,1-25,0 25,0-25,0 0,-25 1,24-1,-24 0,25 0,-25-24,0 24,0-25,0 1,0-1,0 0,0 1,0 24,-25-25,25 25,0 25,0-24,0 24,-24 24,24 1,0 0,0 25,0-26,0 26,0 0,0 24,0-24,0-1,0 1,0-25,0 24,24-24,-24 0,0 0,0 0</inkml:trace>
  <inkml:trace contextRef="#ctx0" brushRef="#br0" timeOffset="59763.4183">11212 1836,'0'0,"0"0,0 0,0 0,0 0,25 0,-25 0,25 0,-1 0,1 0,25 0,-25 0,24 0</inkml:trace>
  <inkml:trace contextRef="#ctx0" brushRef="#br0" timeOffset="59976.4304">12378 1885,'-25'0,"25"0,-25 0,25 0,0 0,0 0,0 25,0-25,-25 25,25-25,0 25,0-1,0-24,0 25,0 0,0 0,0-25,0 25,0-25,0 24</inkml:trace>
  <inkml:trace contextRef="#ctx0" brushRef="#br0" timeOffset="60103.4377">12254 1587,'-25'-24,"25"24,0 0,0 0,0 0</inkml:trace>
  <inkml:trace contextRef="#ctx0" brushRef="#br0" timeOffset="60371.453">12824 1736,'0'0,"0"0,-24 0,-1 25,0-25,0 0,0 0,1 0,-1 25,0-25,0 0,25 25,-25-25,25 25,0-25,0 24,25 1,-25-25,25 25,0 0,0-25,-1 25,1-1,0 1,0-25,-25 25,25 0,-1-25,-24 25,0-25,0 24,0-24,0 25,-24-25,24 0,-25 25,0-25,0 0,0 0,-24 0,24-25</inkml:trace>
  <inkml:trace contextRef="#ctx0" brushRef="#br0" timeOffset="60743.4743">13693 1712,'0'-25,"0"0,0 0,0 0,0 0,-25 25,25-24,0 24,0-25,-25 25,25 0,0 0,0 25,0-1,-25-24,25 50,0-25,-25 0,25 24,0-24,0 0,-24 25,24-26,0 1,0 0,0 0,0-25,0 25,0-25</inkml:trace>
  <inkml:trace contextRef="#ctx0" brushRef="#br0" timeOffset="61399.5118">13271 1761,'0'0,"0"0,0 0,0 0,25 0,-1 0,1 0,0 0,25 0,-1 0,-24 0,25 0,-1 0,26 0,-26 0,1-25,-25 25,24-24,1 24,-25-25,0 25,-1-25,1 25,-25-25,0 25,0-25,0 25,0-25,0 1,-25 24,25-25,-24 25,24-25,-25 25,25 0,0 0,-25 25,25-25,0 25,0-1,0 26,0-25,0 0,0 24,0-24,0 25,0-25,0 24,0-24,0 0,25 0,-25-25,0 24,0-24,0 25,25-25,-25 0,0 0,0 0,24 0,-24 0,25 0,-25-25,25 25,-25-24,25-1,0 0,-1 0,1 0,0 1,-25 24,25-25,0 0,-1 25,-24 0,25 0,0 0,-25 25,0-25,0 25,0-1,0 1,0 0,0 0,0 0,0-1,0 1,0 0,0-25,25 25,-25-25,25 25,-25-25,24 0,-24 24,25-24,0 0,0 0,0-24,-1 24,1 0,0-25,0 25,0-25,-25 25,25-25,-1 0,1 1,-25 24,0-25,0 0,0 0,0 25,0-25,0 1,0 24,0-25,-25 25,25 0,-24 0,-1 0,0 0,25 0,-25 25,0-25,25 24,-25 1,25 0,0 0,0 0,0-1,0 1,0-25,0 25,0 0,25-25,0 25,-25-1,25-24,0 0,0 0</inkml:trace>
  <inkml:trace contextRef="#ctx0" brushRef="#br0" timeOffset="61707.5295">15032 1860,'0'0,"0"0,0 0,0 0,0 0,0 0,0 0,0 25,0 0,0-25,0 25,25 0,-25 24,25-24,-1 0,1 0,0-1,0 1,-25 0,25-25,-1 25,1-25,0 25,-25-25,25 0,0 0,-1 0,-24 0,25-25,0 25,-25-25,25 0,-25 0,25 25,-25-24,0-26,0 25,0 0,0-24,0 24,0-25,24 26,-24-1,0 0,0 0,0 0,0 25,0 0</inkml:trace>
  <inkml:trace contextRef="#ctx0" brushRef="#br0" timeOffset="62839.5942">15826 2009,'25'0,"-25"-25,24 25,-24 0,0-24,25 24,-25-25,0 25,0-25,0 0,0 0,-25 25,1-24,24-1,-25 25,0 0,25 0,-25 0,0 0,1 0,-1 25,0-1,25-24,-25 25,0 0,25 0,0 0,0-1,0 1,0 0,0 0,0-25,0 25,25-25,-25 24,25-24,0 0,0 25,-1-25,1 0,0 0,0 0,0-25,-1 25,1 0,0-24,0-1,0 25,-25-25,24 0,1 0,-25 1,25 24,-25-25,0 0,0 25,0 0,0 0,0 0,0 0,0 25,0-25,0 25,0-1,0-24,0 25,0 0,0-25,0 25,0-25,0 25,0-25,25 0,-25 24,25-24,-1 0,-24 0,25 0,0-24,0 24,0-25,-1 25,-24-25,25 0,0 25,0-25,0 1,-25-26,24 25,-24 0,25-24,-25-1,0 1,0-1,0-25,0 26,0-26,0 26,0-1,0 1,0-1,0 25,0 0,0 1,0 24,-25 0,25 0,0 0,0 24,-24 1,24 0,-25 25,25-1,-25 1,25-1,0 1,-25 24,25-24,0 0,0-1,0 1,0-25,0 24,0-24,25 0,-25 0,25 0,-25-1,25-24,-1 25,1-25,-25 0,25 0,0 0,0 0,-1 0,1-25,-25 25,25-24,0-1,-25 25,25-25,-1 0,-24 0,0-24,25 24,-25 0,0 0,0 25,0-24,0 24,0-25,0 25,0 0,0 0,0 0,0 25,0-25,0 0,0 24,0 1,0 0,0-25,0 25,0 0,0-1,0-24,0 25,0-25,0 25,25-25,-25 0,25 25,-25-25,25 0,-25 0,25 0,-25 0,24 0,1 0,0 0,-25-25,25 25,0 0,-25-25,24 25,1-25,-25 25,25-24,-25 24,0 0,25-25,-25 25,0 0,0 0,0 0,0 0,0 25,0-25,0 24,0-24,0 25,0 0,-25-25,25 25,0 0,0-25,0 24,0 1,0-25,25 0,-25 25,25-25,-25 0,0 25,24-25,-24 0,25 0,0 0,-25 0,25 0,0 0,-25-25,24 25,1 0,0-25,0 25,0-25,-25 25,24-24,1-1,0 0,0 0,0 0,-25-24,24 24,-24 0,0 0,0 1,0 24,0-25,0 25,-24 0,24 0,-25 0,25 25,-25-1,0 1,25 0,-25 0,1 24,24-24,0 0,0 0,0 0,0-1,24 1,-24 0,25-25,0 25</inkml:trace>
  <inkml:trace contextRef="#ctx0" brushRef="#br0" timeOffset="63575.6363">18133 1935,'0'0,"24"0,-24 0,0-25,25 25,-25 0,0-25,0 25,-25-25,25 25,-24-24,-1 24,25-25,-25 25,0 0,0 0,1 0,-1 25,0-1,0-24,25 25,-25 0,25 0,0 0,0-1,25-24,-25 25,25 0,0-25,24 25,-24-25,25 25,-1-25,1 0,0 0,-26 0,26 0,-25-25,24 25,-24 0,0-25,-25 0,25 25,-25-25,0 1,0-1,0 0,-25-25,0 26,25-26,-25 0,1 26,24-26,0 0,0 25,0-24,0 24,0 0,0 0,24 1,-24-1,25 25,0 0,0 0,0 0,-1 0,1 0,25 25,-25-1,-1 1,1 25,0-25,-25 24,25 1,-25 0,0-1,0 1,-25-1,25 26,-25-26,0 26,1-26,-1 26,0-26,0 26,0-1,1-24,-1-1,25 26,0-26,0-24,0 25,25 0,-1-26,1 26,25-25,-25 0,24-1,-24-24,25 25,-1-25,1 25,0-25,-26 0,26-25,-25 25,0-25,-1 25,1-24,-25-1,0-25,0 25,0 1,-25-26,1 25,-1 0,-25 0,25 1,-24-1,-1 25,25-25,-24 25</inkml:trace>
  <inkml:trace contextRef="#ctx0" brushRef="#br0" timeOffset="63923.6562">19596 1885,'0'0,"0"25,0-25,0 0,0 0,0 0,0 0,25 0,-25 0,25 25,-1-25,1 0,0 0,25 0,-26 0,26 0,-25 0,0 0,24 0,-24 0,0 0</inkml:trace>
  <inkml:trace contextRef="#ctx0" brushRef="#br0" timeOffset="64547.6919">20613 1513,'25'0,"-25"0,0 0,0 0,0 0,0 0,0-25,0 25,0 0,-25 0,25 0,-25-25,0 25,1 0,-1 0,0 0,0 0,0 0,1 0,-1 0,0 0,0 0,0 0,25 0,0 0,0 0,-24 0,24 0,0 0,0 0,0 0,0 0,0 0,0 0,0 25,0-25,0 25,0-25,0 25,0-25,0 25,0-25,0 24,0 1,0 0,0-25,0 25,0 0,0-25,0 25,0-25,0 24,0-24,0 25,0-25,0 0,0 0,0 0,0 25,0-25,0 0,0 0,0 0,0 0,0 0,0 0,24-25,-24 25,0 0,25 0,-25 0,0 0,25 0,-25 0,25 0,0 0,-25 0,24 0,-24 0,25 0,-25 0,25 25,0-25,-25 25,25-25,-25 25,0-25,24 24,-24 1,0 0,0-25,0 25,0 0,0-25,0 24,0-24,0 25,-24-25,24 25,-25-25,25 25,-25-25,0 0,0 0,1 0,24 0,-25 0,0 0,0 0,0 0,1-25,-1 25,0 0,0-25,25 25,-25-25,25 25</inkml:trace>
  <inkml:trace contextRef="#ctx0" brushRef="#br0" timeOffset="64795.7061">20985 1463,'25'25,"-25"-25,0 0,0 0,0 25,0-25,0 25,0 0,0-1,0 1,0 0,0 25,0-25,0-1,0 1,0 0,0 0,0 0,0-1,0 1,0 0,0-25,0 25,0-25,0 25,0-25</inkml:trace>
  <inkml:trace contextRef="#ctx0" brushRef="#br0" timeOffset="65070.7218">20911 2257,'0'25,"-25"-25,25 25,-25-25,25 25,0-25,0 24,-25-24,25 25,0-25,0 25,-25-25,25 25,0-25,0 0,0 25,0-25,25 0,-25 0,25 0,-25 0,25 0,-25 0,25 0,0 0,-25 0,24 0,1-25,0 25,-25 0,25-25,-25 25,0-25,0 25,0-25,0 25,0-24,0-1,0 25,-25-25,0 0,25 25,-25-25,1 25</inkml:trace>
  <inkml:trace contextRef="#ctx0" brushRef="#br0" timeOffset="65520.7476">21903 1463,'0'-24,"0"24,0-25,25 0,-1 0,-24 25,25-25,0 25,0-24,0 24,0 0,-1 0,1 0,0 24,-25-24,25 25,0 0,-25 25,0-26,0 1,0 25,-25-1,25-24,-25 25,0 0,25-26,-25 26,1-25,-1 0,25 24,-25-24,25 0,-25-25,25 25,0-1,0 1,0 0</inkml:trace>
  <inkml:trace contextRef="#ctx0" brushRef="#br0" timeOffset="65642.7545">22077 2356,'0'25,"0"-25,0 25,-25-25,25 0,0 25,0-25,0 0,0 0,0 0,0 0,0 0,0 0</inkml:trace>
  <inkml:trace contextRef="#ctx0" brushRef="#br0" timeOffset="67034.8342">9749 3845,'0'-25,"24"25,1-25,0 0,-25 25,25-24,-25-1,25 0,-25 0,24 0,-24 25,0-25,0 1,0-1,0 0,0 0,-24 25,24-25,-25 25,0 0,0-24,25 24,-49 0,24 24,0-24,0 25,0 0,1-25,-1 25,0 0,25-1,-25 1,25 0,0 0,0 0,0 0,0-1,25-24,-25 25,25 0,0-25,-1 25,-24-25,25 0,0 0,0 0,0 0,-1-25,1 25,0 0,0-25,-25 0,25 25,-1-24,-24-1,0 25,0-25,0 0,0 25,0-25,0 25,0 0,0 0,0 0,0 0,0 0,0 25,0-25,25 25,-25 0,0 0,0-1,25 1,-25 0,0-25,0 25,25 0,-25-1,0-24,25 25,-25-25</inkml:trace>
  <inkml:trace contextRef="#ctx0" brushRef="#br0" timeOffset="67282.8483">10096 3299,'0'-25,"-25"0,25 1,0-1,0 25,0-25,25 25,-25 0,25 25,-1 0,1-1,0 1,0 0,0 25,-1-1,26 1,-25-1,0 1,0 0,-1-26,1 26,0 0,-25-1,0 1,0 0,-25-26,25 26,-25 0,-24-26,24 1,0 25,-25-25,1-1</inkml:trace>
  <inkml:trace contextRef="#ctx0" brushRef="#br0" timeOffset="67743.8747">11113 3572,'-25'0,"0"0,0 0,1 0,24 0,0 0,0 0,0 0,0 0,0 0,0 0,0 0,24 0,1 0,0 0,0 0,0 0,-1 0,26 25,-25-25,24 0,-24 0</inkml:trace>
  <inkml:trace contextRef="#ctx0" brushRef="#br0" timeOffset="67970.8877">11535 3324,'0'0,"0"-25,0 25,-25 0,25 0,0 0,0 0,0 0,0 0,-25 25,25-25,0 25,0-1,0 1,0 25,0-25,0-1,0 26,0-25,0 0,25-1,-25 1,0 0,0 0,0-25,25 25,-25 0,0-25,0 24,0-24,24 0</inkml:trace>
  <inkml:trace contextRef="#ctx0" brushRef="#br0" timeOffset="68296.9063">11758 3398,'0'-25,"0"25,25 0,-1 0,-24-24,25 24,0 0,0 0,0 0,-1 0,1 24,0-24,0 25,0-25,-1 25,1 0,-25 0,25-25,-25 24,0 1,0 0,0 0,-25 0,0-25,25 24,-24 1,-1 0,0-25,0 25,0-25,1 25,-1-25,25 0,-25 0,25 0,0 0,0 0,0 0,0 0,0 0,0 0,25 0,-25 0,25 0,-25 0,24 0,1 0,0 0,0-25,0 25,-1 0,26 0,-25-25</inkml:trace>
  <inkml:trace contextRef="#ctx0" brushRef="#br0" timeOffset="68607.9241">12576 3349,'0'0,"0"-25,0 25,0 0,-24 0,24 0,0-25,-25 25,25 0,-25 25,25-25,0 25,-25-25,25 24,-25 1,25 0,-25 0,25 0,0-1,0 26,0-25,0-25,0 25,0-1,25 1,-25 0,25-25,-25 25,25-25,0 25,-25-25,25 0,-1 25,1-25,0 0,0 0,0 0,-1-25,26 25,-25 0,-25 0,25-25,-1 25,-24-25,25 0,-25 25,0-25,0 1,0-1,-25 0,25 0,-24 0,-1 1,-25-1,25 0,1 0,-26 25,25 0</inkml:trace>
  <inkml:trace contextRef="#ctx0" brushRef="#br0" timeOffset="69417.9705">14412 3125,'0'-24,"0"24,-25 0,25 0,0 0,0 0,0 0,0 0,0 24,0 1,0 0,0 0,0 24,0 1,0 0,0-26,0 26,0 0,0-26,0 26,0-25,0 24,0-24,0 0,0 0,0-25,0 25,25-25,-25 25,0-25,0 0,0 0,0 0,25 0,-25 0,0 0,0 0,0-25,24 25,-24-25,0 0,25 25,-25-25,25 0,-25 1,25 24,-25-25,25 25,0-25,-1 25,1 0,-25 0,25 0,0 25,0-25,-1 25,1-25,-25 24,25 1,-25-25,0 25,0 0,0 0,0-25,0 25,-25-1,25-24,-25 25,1-25,-1 25,0-25,0 0,-24 25,24-25,-25 0,25 0,0-25,-24 25</inkml:trace>
  <inkml:trace contextRef="#ctx0" brushRef="#br0" timeOffset="69649.9837">14660 3101,'50'0,"-26"0,1 24,25-24,-25 25,24 0,-24-25,25 25,-26 0,1 24,25-24,-25 0,-1 24,1 1,0-25,-25 24,25-24,-25 25,0-25,0 24,0-24,0 25,0-25,0 24,-25-24,0 0,0 24,1-24,-1-25,0 25,0 0,0-25</inkml:trace>
  <inkml:trace contextRef="#ctx0" brushRef="#br0" timeOffset="69865.9961">15379 3398,'0'0,"0"0,0 0,25 0,-25 0,25 0,-25 0,25 0,-1-25,1 25,-25 0,25 0,0 0,0 0,-1 0,1 0,0-24</inkml:trace>
  <inkml:trace contextRef="#ctx0" brushRef="#br0" timeOffset="70317.0219">15478 3175,'25'0,"-25"-25,0 25,0 0,0 0,0 0,0 0,0 25,0-25,0 25,0 0,25-1,-25 1,0 0,0 25,25-26,-25 1,0 25,0-25,0-1,25 1,-25 0,0 0,0-25,0 25,0-1,24-24</inkml:trace>
  <inkml:trace contextRef="#ctx0" brushRef="#br0" timeOffset="70526.0338">15900 3249,'0'0,"0"-24,0 24,0 0,0 0,0 24,0-24,0 0,0 25,0 0,0 0,0 0,0-1,0 1,0 0,0 0,25 0,-25-25,0 24,0 1,0 0,0-25,25 25</inkml:trace>
  <inkml:trace contextRef="#ctx0" brushRef="#br0" timeOffset="70825.0509">16173 3299,'25'0,"-25"0,25-25,-25 25,24 0,1 0,0 0,25 0,-26 0,1 0,0 0,0 25,0-25,-1 25,1 0,-25-25,0 24,0 1,0 0,0 0,-25 0,25-25,-24 24,-1 1,0 0,0-25,25 25,-25-25,1 25,24-25,0 0,0 24,0-24,0 0,0 0,0 0,0 25,0-25,24 0,1 0,-25 0,25 0,0 0,0-25,24 25,-24 0,0 0</inkml:trace>
  <inkml:trace contextRef="#ctx0" brushRef="#br0" timeOffset="71105.067">16942 3448,'25'-25,"0"25,-25-25,0 25,0-25,0 25,0-24,0 24,0 0,0 0,0 0,0 0,0 0,0 24,-25-24,25 0,0 25,-25 0,25 0,-25-25,25 25,0-1,0 1,0 0,0 0,0-25,0 25,25-1,-25-24,25 25,0-25,-25 25,24-25,1 0,0 25,0-25,0 0,-1 0,1 0,25 0,-25 0,-1 0,1-25,0 25,0 0,0-25,-25 25,0-25,0 1,0-1,0 0,0 0,-25 0,0 1,0-1,-24 0,-1 0,0 0,1 25</inkml:trace>
  <inkml:trace contextRef="#ctx0" brushRef="#br0" timeOffset="72083.1229">10245 4812,'0'0,"0"0,-25 0,25 0,-25-25,0 25,0 0,25 0,-24 25,-1-25,-25 25,25-25,1 25,-1 0,0-1,0 26,0-25,25 0,-24-1,24 1,0 0,0 0,0 0,24-25,-24 24,25 1,0-25,0 0,0 0,-1 0,26 0</inkml:trace>
  <inkml:trace contextRef="#ctx0" brushRef="#br0" timeOffset="72327.1369">10220 4638,'0'-24,"0"24,0-25,0 25,25 0,-25 0,24 0,1 0,0 0,0 25,0-1,24 1,-24 0,25 0,-1 24,-24-24,25 25,-25-25,24 24,-24-24,0 25,-25-25,25 24,-25-24,0 0,-25 24,0-24,0 0,-24 0,24 24,-25-24,1 0,-1 0</inkml:trace>
  <inkml:trace contextRef="#ctx0" brushRef="#br0" timeOffset="73029.177">12303 4911,'0'0,"0"-24,0 24,0-25,0 25,0 0,-24-25,24 25,-25 0,25 0,-25 0,0 0,25 0,-25 25,1-25,-1 25,0-1,0 1,0 0,1 0,-1 0,25-1,-25 1,25 0,0 25,0-26,0-24,0 25,0 0,0 0,25-25,-25 25,25-25,-1 24,1-24,0 0,0 0,0 0,24 0,-24 0,25 0,-26 0,1-24,25 24,-25-25,-1 25,26-25,-25 0,-25 25,25-25,0 1,-25-1,0 0,0 0,0 0,0 1,-25-1,0 0,0 0,0 0,-24 1,24 24,-25-25,25 25,-24-25,24 25</inkml:trace>
  <inkml:trace contextRef="#ctx0" brushRef="#br0" timeOffset="73741.2177">14734 4887,'0'-25,"0"25,0 0,0 0,0-25,0 25,0 0,0 25,0-25,0 25,0-1,0 26,0-25,0 0,0 24,0-24,0 25,0-26,0 1,0 0,0 0,0 0,0-1,0 1,0-25,0 25,0-25,0 0,0 25,0-25,25 0,-25 0,0 0,0 0,0 0,0-25,0 25,0 0,0-25,0 25,0-25,-25 25,25-24,-24-1,-1 0,0 25,0-25,0 0,1 25,-1-24,0 24,-25 0,25 0,1 0,-1 0,-25 24,25-24,1 25,-1 0,25-25,-25 25,25 0,0-25,0 24,0-24,0 25,0-25,0 25,25-25,0 0,-1 25,1-25,0 0,25 0,-26 0,26 0,-25-25</inkml:trace>
  <inkml:trace contextRef="#ctx0" brushRef="#br0" timeOffset="73975.2311">14883 4688,'0'-25,"0"25,25 0,-25 0,25 0,0 25,-1-25,1 25,0 0,25-1,-26 1,26 25,0-25,-1 24,-24 1,25 0,-1-1,-24-24,0 25,0-1,-25 1,24-25,-24 24,0-24,-24 25,-1-26,0 26,0-25,0 0,-24 24,-1-24</inkml:trace>
  <inkml:trace contextRef="#ctx0" brushRef="#br0" timeOffset="74487.2604">16719 5060,'0'-25,"0"1,0-1,0 0,0 0,0 0,-25 25,25-24,-25-1,0 25,25 0,-25 0,1 0,-26 0,25 0,0 25,1-1,-26 1,25 0,0 0,1 0,24-1,-25 1,25 25,0-25,0-1,0 1,0 0,0-25,25 25,-1 0,-24-25,25 24,0-24,25 0,-26 25,1-25,25 0,-25 0,24 0</inkml:trace>
  <inkml:trace contextRef="#ctx0" brushRef="#br0" timeOffset="74615.2677">17016 5184,'0'0,"0"0,0 0,0 0,0 0,0-25,0 25,0 0,0 0,0 0,0 0,0 0,0 0</inkml:trace>
  <inkml:trace contextRef="#ctx0" brushRef="#br0" timeOffset="75232.303">17488 4961,'-25'0,"25"0,0 0,0 0,0 0,0 25,0-25,0 25,-25-25,25 24,0 1,0 0,0 0,0 0,0-1,0 26,0-50,0 25,0 0,0-1,0-24,0 25,0-25,0 25,0-25,0 0,0 0,0 0,0 0,0 0,0 0,0-25,0 25,0-25,0 25,0-24,0-1,0 0,0 0,0 0,0 1,0-1,0-25,0 25,25-24,-25 24,25-25,-25 1,24 24,-24-25,25 1,0 24,0 0,0-25,-1 50,1-24,0 24,25 0,-25 0,-1 0,-24 0,25 24,0 1,-25-25,0 25,0 0,0 0,0-1,0 1,-25 25,0-25,1 0,-1-1,0-24,0 25,0 0,0-25,25 25,-24-25,24 0,0 0,0 0,0 25,0-25,0 0,0 0,0 0,24 0,-24 0,25 0,0 0,0 0,0 0,0 24,-1-24,1 0,0 25,0-25,0 25,-1 0,1-25,0 25,-25-1,25-24,-25 25,0 0,0-25,0 25,0-25,0 25,-25-25,25 24,-25-24,0 25,1-25,-1 0,-25 0,25 0,-24 0,24 0,-25 0,25 0,1-25</inkml:trace>
  <inkml:trace contextRef="#ctx0" brushRef="#br0" timeOffset="75395.3123">18331 5135,'50'24,"-26"-24,1 0,-25 0,25 0,-25 0,0 0,0 0,0 0,0 0,0 0,0 0,0 0,0 0,0 0,0 0</inkml:trace>
  <inkml:trace contextRef="#ctx0" brushRef="#br0" timeOffset="75595.3238">18678 4738,'0'0,"0"0,0 24,0-24,0 25,0-25,0 25,0 0,25 0,-25 24,0-24,25 0,-25 25,0-26,0 1,0 0,0 0,0-25,0 25,0-1,0-24,0 25,0-25</inkml:trace>
  <inkml:trace contextRef="#ctx0" brushRef="#br0" timeOffset="75852.3385">18554 4738,'0'-25,"0"0,0 25,25-25,0 25,-25 0,25-25,24 25,-24 0,0 0,24 25,1-25,-25 25,25-25,-1 25,1 0,-1-1,-24 26,25-25,-25 0,-1 0,1 24,0-24,-25 0,0 0,0-1,0 26,0-25,0-25,-25 25,0-1,1 1,-26-25,25 25,-24 0,-1-25,0 0,1 0,-1 25</inkml:trace>
  <inkml:trace contextRef="#ctx0" brushRef="#br0" timeOffset="76011.3476">19670 5184,'50'25,"0"0,-1 0,-24-25,0 24,0-24,0 0,-25 0,0 0,0 0,0 0,0 25</inkml:trace>
  <inkml:trace contextRef="#ctx0" brushRef="#br0" timeOffset="122745.0206">124 4118,'0'0,"-24"0,24 0,0 0,-25 0,25 0,0 0,0 0,0 0,0 0,0 0,0 0,0 0,0 0,0 0,25 0,-25 0,24 0,-24 0,25 0,0 0,0 0,0 0,-1 0,1-25,0 25,0 0,0 0,-1 0,-24 0,25 0,0-25,-25 25,0 0,25 0,-25 0,0 0,0-25,0 25,0 0,0 0,-25-25,25 25,-25 0,25-24,0 24,-25-25,25 25,-24 0,24-25,0 25,-25 0,25 0,0 0,0 0,0 0,0 0,0 0,0-25,0 25,0 0,0 0,0 0,0 0,0 25,0-25,0 0,25 0,-25 0,0 25,24-25,-24 0,0 25,25-25,-25 0,0 0,0 24,0-24,0 0,0 25,0-25,0 25,0-25,0 25,0-25,-25 25,25-1,-24 1</inkml:trace>
  <inkml:trace contextRef="#ctx0" brushRef="#br0" timeOffset="159929.1474">3225 12948,'0'0,"0"0,0 0,0 0,0 0,0 0,0 0,0 0,0 0,0 0,0 0,0 0,0 0,0 0,25 0,0 0,-25 0,24 0,1 0,0 0,0 0,24 0,-24 0,0-25,0 25,0 0,-1 0,26 0,-50 0,25 0,0 0,-25 0,24 0,-24 0,0 0,0 0,0 0,0 0,0 0,0 0,0 0,0 0,0 0,0 0,0 0,-24 25,24-25,0 0,-25 0,25 0,-25 0,25 0,-25 0,25 0,-25 0,1 0,24 0,-25 0,25 0,-25-25,25 25,-25 0,25 0,-25 0,25 0,0 0,0 0,-24 0,24 0,0 0,0 0,0 0,0 0,0 0,0 0,0 0,0 0,0 0</inkml:trace>
  <inkml:trace contextRef="#ctx0" brushRef="#br0" timeOffset="160625.1872">3200 12526,'0'0,"0"0,-25 0,25 0,0 0,0 0,0 0,0 0,0 0,0 0,0 0,0 0,0 0,0 0,0 0,0 0,0 0,0 0,0 0,25 0,-25 0,25 0,-25 0,25 0,0 0,-1 0,1 0,0 0,0 0,0 0,-1-24,1 24,0 0,0 0,0 0,-1 0,-24 0,25 0,-25 0,25 0,-25 0,0 0,0 0,0 0,0 0,0 0,0 0,0 0,0 0,0 0,0 0,0 0,0 0,0 24,0-24,0 25,0-25,-25 25,25 0,0 0,-25-1,25 1,0 0,-24 0,24 0,0-1,-25 1,25 0,-25 25,0-26,25 1,-25 0,25 0,-24 24,24-24,-25 0,25 0,-25 0,25-25,0 24,-25 1,25 0,0-25,0 25,0-25,0 25,0-25,0 25,0-25,0 0,0 0,0 24,0-24,0 0,0 0,0 0,0 0,0 0,0 0,0 0,0 0,0 0,0 0,0-24,0 24,0 0</inkml:trace>
  <inkml:trace contextRef="#ctx0" brushRef="#br0" timeOffset="160920.2041">3151 13047,'0'0,"0"0,0 0,0 0,0 0,0 0,0 0,0 0,0 0,0-25,0 25,24 0,1 0,0 0,0-24,0 24,-1 0,1 0,25 0,-25 0,-1-25,1 25,0 0,25 0,-26 0,1-25,-25 25,25 0,0 0,-25 0,25 0,-25 0,0 0,0 0,0 0,0 0,0 0,0 0,0 0,0 0,0 0</inkml:trace>
  <inkml:trace contextRef="#ctx0" brushRef="#br0" timeOffset="161844.2569">3944 12725,'0'0,"0"0,0 0,0 0,0 0,0 0,0 0,0 0,0 0,0 0,0 0,0 25,-25-25,25 0,-24 0,24 0,-25 0,25 0,-25 0,25 0,-25 0,25 0,-25 0,25 0,0 0,-24 0,24 0,0 0,0 0,0 0,0-25,0 25,0 0,0 0,0-25,0 25,0 0,0-25,0 25,24 0,-24-25,25 25,-25 0,25-24,-25 24,25 0,-25 0,25-25,-25 25,24 0,1 0,-25 0,25 0,-25 0,25 0,-25 25,25-25,-25 0,25 24,-25-24,0 25,24 0,-24 0,0-25,0 25,0-1,0 1,0 0,0 0,-24 0,24-25,-25 24,25 1,-25 0,25 0,-25-25,25 25,-25-1,0-24,25 25,-24-25,-1 25,0-25,25 25,-25-25,0 25,1-25,24 0,-25 0,25 24,-25-24,25 0,0 0,-25-24,25 24,0 0,0 0,0-25,0 25,0-25,0 25,0-25,0 25,0-25,25 25,-25-24,25 24,-25 0,25 0,-25 0,24 0,-24 0,25 0,-25 0,25 0,0 0,-25 24,25-24,-1 25,1-25,-25 0,25 25,0-25,0 25,-25-25,25 25,-1-25,-24 0,25 24,0-24,-25 0,0 25,25-25,-25 0,0 0,25 0,-25 0</inkml:trace>
  <inkml:trace contextRef="#ctx0" brushRef="#br0" timeOffset="162512.2952">4614 12700,'-25'0,"25"0,0 0,0-25,0 25,-25 0,25 0,0 0,-24 0,24 0,0 0,-25 0,25 0,-25 0,25 25,-25-25,25 0,0 25,-25-25,25 25,-24-1,24 1,0 0,-25 0,25 0,0-1,0 1,0 0,0 0,0 0,0-1,0 1,0-25,25 25,-25 0,24-25,-24 0,25 25,0-25,0 0,0 0,-1 0,1 0,0 0,0 0,0 0,-1 0,1-25,0 25,0 0,0-25,-1 25,-24-25,25 25,0-25,-25 1,0 24,25-25,-25 0,0 0,0 0,0 1,-25-1,0-25,0 25,1 1,-1 24,0-25,0 25,-24-25,24 25,-25 0,25 0,-24 0,24 0</inkml:trace>
  <inkml:trace contextRef="#ctx0" brushRef="#br0" timeOffset="184878.5744">3299 13320,'0'0,"-24"0,24 0,0 0,0 0,0 0,0 0,0-25,0 25,0 0,0 0,24 0,-24 0,25 0,-25 0,25 0,0 0,0 0</inkml:trace>
  <inkml:trace contextRef="#ctx0" brushRef="#br0" timeOffset="187059.6992">3250 13246,'0'0,"25"0,-25 25,0-25,24 0,-24 0,25 0,-25 0,25 0,-25 0,25 0,-25 0,25 0,-25 0,24 0,1 0,0 0,-25 0,25 0,0 0,-1 0,1 0,0 0,0 0,0 0,-1 0,1 0,0 0,0 0,0 0,-1 0,1 0,-25 0,25 0,-25 0,0 0,0 0,0 0,0 0,0 0,-25 0,0 0,25 0,-24 0,-1 0,-25 0,25 0,1 0,-1 0,0 24,0-24,0 0,1 0,-1 0,0 0,25 0,-25 25,25-25,0 0,0 0,0 0,0 0,0 0,0 0,25 0,-25 0,25 0,-25 0,25 0,-1 0,1 0,0 0,25 0,-26 0,1 0,25 0,-25-25,24 25,-24 0,25 0,-1 0,1 0,-25 0,24 0</inkml:trace>
  <inkml:trace contextRef="#ctx0" brushRef="#br0" timeOffset="187290.7124">4589 13295,'0'0,"0"0,0 0,0 0,0 0,0-24,0 24,25 0,-25 0,0 0,0 0,0 0,25 0,-25 0,0 0,25 0,-25 0,24 0,-24 0,25 0,-25 0,25 0,0 0,-25 0,25 0,-1 0,1 0,-25 0,25 0,0 0,-25 0,25-25,-25 25,24 0,-24 0,0 0</inkml:trace>
  <inkml:trace contextRef="#ctx0" brushRef="#br0" timeOffset="188827.8003">3076 12328,'0'0,"0"0,0 0,0 0,0 0,0 0,-25 25,25-25,0 0,-24 25,24-25,-25 24,0 1,25 0,-25 0,25 24,-25-24,0 25,25-1,-24-24,24 25,0-1,-25 1,25 0,0-1,0 1,0-1,25-24,-25 25,24-1,1-24,0 0,0 25,0-25,24-1,1 1,0 0,-1 0,1-25,24 25</inkml:trace>
  <inkml:trace contextRef="#ctx0" brushRef="#br0" timeOffset="189287.8266">5110 12551,'0'0,"0"0,0 0,0 0,0 0,0 0,0 0,0 0,0 0,0 0,0 25,0 0,25-25,-25 25,0 24,25-24,-25 25,25-26,-25 26,0 0,0-1,0 1,0-1,0 26,0-26,-25 1,0 0,-25 24,26-24</inkml:trace>
  <inkml:trace contextRef="#ctx0" brushRef="#br0" timeOffset="190015.8683">372 13320,'0'0,"0"0,0 0,0 0,25 0,-25 0,0 0,25 0,-25-25,25 25,0 0,24 0,-24 0,25 0,-1 0,1-24</inkml:trace>
  <inkml:trace contextRef="#ctx0" brushRef="#br0" timeOffset="191622.9602">5904 12477,'0'0,"-25"0,25 0,-25 0,25 0,0 0,0 0,0 0,0 0,-25 0,25 0,0 0,0 0,0 0,0 0,0 0,0 0,0 0,25 0,-25 0,25 0,-25 0,25 0,-25 0,25 0,-1 0,1 0,0 0,0 0,0 0,-1 0,1 0,0 0,0 0,-25 0,25 0,-25 0,0 0,0 0,25 0,-25 25,0-25,0 0,0 24,0 1,0-25,-25 25,25 0,-25 0,25-1,-25 26,25-25,-25 0,25-1,0 26,-25-25,25 0,0-1,0-24,-24 25,24 0,0 0,0-25,0 0,0 25,0-25,0 24,0-24,24 0</inkml:trace>
  <inkml:trace contextRef="#ctx0" brushRef="#br0" timeOffset="191969.98">6450 12551,'0'0,"0"0,0-25,24 25,-24 0,25 0,-25-24,25 24,0 0,0 0,-25 0,24 0,1 0,0 24,0-24,-25 25,25-25,-25 25,24-25,-24 25,0 0,0-25,0 24,-24 1,24-25,-25 25,0 0,25 0,-25-25,0 24,1-24,24 25,-25-25,25 25,-25-25,25 0,0 0,0 0,0 25,0-25,0 0,0 0,0 0,0 0,0 0,25 0,-25 0,25 0,-1 0,1-25</inkml:trace>
  <inkml:trace contextRef="#ctx0" brushRef="#br0" timeOffset="192289.9983">6995 12675,'0'0,"25"0,-25-25,0 25,0-24,0 24,0 0,0-25,-25 25,25 0,0 0,-25 0,25 0,0 0,-24 0,24 0,-25 0,25 25,0-25,0 24,0-24,-25 25,25 0,0 0,0-25,0 25,0-25,25 24,-25 1,25-25,-25 25,24-25,-24 0,25 0,0 25,0-25,0 0,-25 0,24 0,1 0,0 0,0-25,0 25,0 0,-25 0,24-25,-24 25,25-25,-25 25,0-24,0-1,0 0,0 0,0 0,-25 25,25-24,-24-1,-1 0,0 0,0 25,0 0,0-25,1 25,-1 0,0 25</inkml:trace>
  <inkml:trace contextRef="#ctx0" brushRef="#br0" timeOffset="192583.0151">5879 13122,'0'0,"0"0,0 0,25 0,0 0,-25 0,49 0,-24 0,0 0,24 0,1 0,25 0,-26 0,26 0,-1 0,0 0,1 0,-1 0,-24 0,24 0,1 0,-26 0,1 0,-1 0,1 0,-25 0,0-25,-1 25,1 0,-25 0</inkml:trace>
  <inkml:trace contextRef="#ctx0" brushRef="#br0" timeOffset="193638.0754">6574 12923,'0'0,"0"0,0 0,0 0,0 0,0 0,0 0,0 0,0 0,0-25,24 25,-24 0,25 0,0 0,0 0,0 0,-1 0,1 0,0 0,25 0,-26 0,1 0</inkml:trace>
  <inkml:trace contextRef="#ctx0" brushRef="#br0" timeOffset="195059.1567">6549 12774,'0'0,"0"0,0 0,0 0,0 0,0 0,0 0,0 0,0 0,0 0,0 0,0 0,0 0,0 0,0 0,0 0,0 25,0-25,0 0,0 0,-25 25,25-25,0 0,0 25,0-25,0 0,-25 25,25-25,0 0,0 0,0 0,0 24,0-24,0 0,0 0,0 0,25 0,-25 0,25 0,-25 0,25 0,-1 0,1-24,-25 24,25 0</inkml:trace>
  <inkml:trace contextRef="#ctx0" brushRef="#br0" timeOffset="196654.248">5631 12452,'0'0,"25"0,-25-25,0 25,0-25,0 25,0-24,0-1,0 25,0-25,0 0,-25 0,25 1,-25-1,0 0,25 0,-24 0,-1 0,0 1,0-26,0 25,-24-24,24-1,-25 25,1-24,24-1,-25 0,1 1,-1 24,1-25,-1 26,25-26,-25 25,26 0,-26 25,25-24,0 24,1-25,24 25,-25 0,25 0,0 0,-25 0,25 0,0 0,0 0,0 0,0 25,0-25,0 24,0-24,25 25,-25-25,0 25,25-25,-25 25,0-25,0 25,24-25,-24 0,0 24,0-24,0 0,0 0,0 0,0 0,0 0,0 0,25 0,-25 0</inkml:trace>
  <inkml:trace contextRef="#ctx0" brushRef="#br0" timeOffset="197299.2849">4862 11534,'0'0,"0"0,0 0,0-25,0 25,0 0,0 0,0 0,0 0,0 0,0 0,0 0,0 0,0 0,0-24,0 24,0 0,0 0,0 0,0 0,0 0,0 0,0 0,0 0,0 0,0 0,0 0,0 0,0 0,0 0,0 24,0-24,0 0,0 0,0 0,0 0,-25 0,25 0,0 0,0 0,0 0,0 0,0 0,0 0,0 0,0 0,0 0,0 0,0 0,0 0,0-24,0 24,0 0,0 0,0 0,0-25,0 25,0 0,0 0,0 0,25-25,-25 25,0 0,0 0,0 0,0 0,0 0,0 0,0 0,0 0,0 0,25 0,-25 0,0 0,25 0,-25 0,0 0,24 0,-24 0,25 0,-25 0,25-25,-25 25,25 0,-25 0,0 0,0 0,25-25,-25 25,0 0,0 0,0 0,0 0,0 0,0 0,0 0,0 0,0 0,0 0,0 0,0 0,0 0,0 0,0 0,0 0,0 0,0 0,0 0,0 0,-25 0,25 0,0 0,0 0,-25 0,25 25,-25-25,25 0,-25 25,25-25,-24 0,24 25,0-25,-25 25,25-25,0 24,0-24,0 25,0-25,0 25,0-25,0 25,0 0,0-25,0 24,25 1,-25-25,24 25,1 0,-25 0,25-1,0 1</inkml:trace>
  <inkml:trace contextRef="#ctx0" brushRef="#br0" timeOffset="198994.3818">5829 11162,'0'-25,"-24"0,24 25,0-24,0 24,0-25,0 25,0 0,0 0,0 0,0 0,0 0,0 0,0 25,0-25,0 24,0 1,0 0,24 0,-24 0,0 0,0-1,0 1,0 0,0 0,25 0,-25-1,0 1,0-25,0 25,0 0,0-25</inkml:trace>
  <inkml:trace contextRef="#ctx0" brushRef="#br0" timeOffset="199338.4015">6053 11162,'24'-25,"-24"25,0 0,25-25,-25 25,25 0,-25-24,25 24,0 0,0 0,-1 0,1 24,0-24,0 0,-25 25,25 0,-1-25,-24 25,0 0,0-25,0 25,0-1,-24 1,24-25,-25 25,0 0,0 0,0-25,-24 24,24-24,0 25,25-25,-25 0,0 25,25-25,0 0,0 0,0 0,0 0,0 0,0 0,0 0,25 0,-25 0,25-25,0 25,0 0,0 0,-1 0,1-25,0 25,25 0,-26 0,1-24,25 24</inkml:trace>
  <inkml:trace contextRef="#ctx0" brushRef="#br0" timeOffset="199646.4191">6623 11162,'0'-25,"0"25,-25 0,25 0,0-25,-24 25,24 0,0 0,-25 0,25 25,0-25,0 0,-25 25,25-25,0 25,0-25,0 25,0 0,0-25,0 24,0 1,0-25,0 25,0 0,25-25,-25 0,25 25,-1-25,1 0,0 0,0 0,0 0,-1 0,1 0,0 0,0 0,0-25,-1 25,1 0,0-25,-25 25,25-25,-25 0,0 25,0-24,0-1,0 0,0 0,0 0,0 0,-25 25,0-24,25-1,-25 25,1 0,-26-25,25 25</inkml:trace>
  <inkml:trace contextRef="#ctx0" brushRef="#br0" timeOffset="199966.4374">5532 11683,'0'0,"25"0,-25 0,24 0,1 0,0 0,25 0,-26 0,26 0,0 0,24-25,-24 25,24 0,0 0,1 0,-1 0,1-25,-26 25,26 0,-1 0,1 0,-26 0,1-24,-1 24,-24 0,0 0,0 0,0 0,-25 0</inkml:trace>
  <inkml:trace contextRef="#ctx0" brushRef="#br0" timeOffset="200522.4692">6450 11782,'0'0,"0"0,0 0,0 0,0 0,0 0,0 0,0 0,0 0,0 0,0 0,-25 0,25 0,-25 0,0 0,0 0,1 0,24 0,-25 0,0 0,0 25,0-25,25 0,-24 0,24 0,-25 0,25 0,0 0,0 0,0 0,0 0,0 0,0 0,0 25,0-25,0 0,0 0,0 25,0-25,0 0,0 24,0-24,0 25,0-25,0 0,0 25,0-25,0 0,0 25,0-25,0 0,0 0,0 0,0 0,0 0,0 0,0 0,0 0,25 0,-25 0,24 0,-24 0,0-25,25 25,-25 0,25 0,0 0,-25 0,25-25,-25 25,24 0,1 0,0 0,-25 25,25-25,0 0,-1 0,-24 25,25-25,-25 25,25-25,-25 24,0-24,0 25,0-25,0 25,0-25,0 25,0-25,0 25,-25-25,0 24,25-24,-24 0,-1 25,0-25,0 0,0 0,1 0,-1 0,-25 0,25 0</inkml:trace>
  <inkml:trace contextRef="#ctx0" brushRef="#br0" timeOffset="203036.613">3399 11931,'0'0,"24"0,1 0,0 25,0-25,24 0,1 0,0 0,-1 0,26 0,-1 0,0 0,1 0,-1-25,26 25,-26 0,0-25,1 25,-1-25,1 25,-1 0,-24-24,-1 24,1 0,-1 0,-24 0,0 0,0 0</inkml:trace>
  <inkml:trace contextRef="#ctx0" brushRef="#br0" timeOffset="204431.6928">4788 11311,'0'0,"0"0,0 0,0 0,0 0,0 0,24 0,1-25,0 25,-25-25,50 1,-26-1,1 0,0 0,25 0,-25 0,24-24,-24 24,25-25,-26 26,26-26,-25 25,0-24,-1-1,1 25,0-24,0-1,0 0,-1 1,-24-1,25 1,-25-1,0 0,0 1,0-1,-25 1,1 24,-1-25,25 25,-25 1,0-1,0 0,25 25,-24-25,-1 25,0 0,25 0,-25 0,0 0,25 0,-24 0,-1 25,25-25,-25 0,25 25,-25-25,25 25,0-25,0 0,0 24,-25-24,25 0,0 25,0-25,0 0,0 0,0 0,25 0,-25 0</inkml:trace>
  <inkml:trace contextRef="#ctx0" brushRef="#br0" timeOffset="204812.7146">5209 10071,'25'0,"-25"-25,0 25,0 0,0 0,0 0,0-25,0 25,0 0,0 0,0 0,0-25,0 25,0 0,0 0,0 0,0-25,0 25,0 0,0 0,0 0,0 0,0-24,0 24,0 0,0 0,0 0,0 0,0-25,0 25,0 0,0 0,0 0,0 0,0 0,0-25,0 25,0 0,0 0,0-25,0 25,0 0,0 0,0 0,0 0,0-25,0 25,0 0,0 0,0 0,0 0,0 0,0 0,0 0,0 0,0 0,0 0,0 0,0 0,0 0,0 0,-25 25,25-25,0 25,-24 0,24 0,0-1,-25 1,25 0,-25 0,25 25,0-26,0 1,0 25,0-25,0-1,25 26,-25-25,25 0,-1-1</inkml:trace>
  <inkml:trace contextRef="#ctx0" brushRef="#br0" timeOffset="205931.7786">5805 9426,'0'0,"24"-25,-24 25,25-25,-25 25,25 0,-25-25,25 25,-25 0,25 0,-1 0,-24 0,25 0,0 25,0-25,-25 25,25 0,-25 0,0-25,0 24,0 1,0 0,0 0,0 0,0-1,-25 1,0 0,25-25,-25 25,0 0,1-1,-1-24,0 25,0-25,25 0,-25 25,25-25,-24 0,24 0,0-25,0 25,0 0,0-25,0 25,0 0,0-24,0 24,0-25,24 25,-24-25,25 25,-25 0,25 0,-25 0,25 0,-25 25,25-25,-1 0,-24 25,25-25,0 24,-25-24,25 25,0-25,-1 25,-24-25,25 0,0 25,-25-25,25 0,-25 0</inkml:trace>
  <inkml:trace contextRef="#ctx0" brushRef="#br0" timeOffset="206300.7997">6276 9426,'0'-25,"0"0,0 25,0 0,0-25,0 25,0 0,0 0,0 0,0 25,0-25,0 25,0-25,0 25,0 0,0-1,0-24,0 25,0-25,25 25,-25-25,0 0,25 25,-1-25,-24 0,25 0,-25 0,25 0,0 0,-25-25,25 25,-1 0,-24-25,25 25,-25-25,0 1,25-1,-25 25,0-25,0 0,0 0,0 1,0 24,0-25,0 25,0 0,0 0,0 0,0 25,0-1,0-24,0 50,0-25,0 0,0 24,0-24,0 25,0-26,0 1,0 0,0 0,0 0,25-1,-25 1,0 0,0 0,0-25,0 25</inkml:trace>
  <inkml:trace contextRef="#ctx0" brushRef="#br0" timeOffset="206575.8154">5805 9922,'0'25,"-25"-25,25 0,0 0,0 0,0 0,0 0,25 0,-25 0,24 0,1 0,0 0,25 0,-26 0,26 0,0 0,24 0,-24 0,-1 0,26 0,-26-25,26 25,-26 0,1 0,0 0,-1 0,-24 0,0 0,0 0,-1 0,-24 0,0 0,0 0</inkml:trace>
  <inkml:trace contextRef="#ctx0" brushRef="#br0" timeOffset="207036.8418">6251 10096,'0'0,"0"-25,0 25,0 0,0 0,0 0,0 0,0 0,0 0,0 0,0 0,0 0,0 0,0 0,0 25,-25-25,25 0,-24 24,24-24,-25 25,0 0,25-25,-25 25,25 0,-25-25,25 24,0-24,0 25,0-25,0 0,0 25,25-25,-25 0,25 0,-25 25,25-25,0 0,-1 0,1 0,0 0,0-25,0 25,-1 0,1-25,-25 25,25 0,0-25,0 25,-25-24,0 24,0-25,0 25,0-25,0 25,0-25,0 25,0-25,0 25,0 0,-25 0,25 0,-25 0,25 0,0 25,-25-25,25 25,0 0,0 0,-25-1,25 1,0 25,0-25,0-1,0 26,0-25,0 0,0 24,0-24,0 0,0 0</inkml:trace>
  <inkml:trace contextRef="#ctx0" brushRef="#br0" timeOffset="207668.878">4068 10170,'-24'0,"-1"0,25 25,-25-25,25 0,0 0,0 0,0 0,0 0,0 0,0 0,0 0,0 0,25 0,0 0,-1 0,1 0,0 0,25 0,-26 0,26-25,0 25,-1 0,1 0,24 0,-24-25,-1 25,1 0,0 0,-26 0,26 0,-25 0</inkml:trace>
  <inkml:trace contextRef="#ctx0" brushRef="#br0" timeOffset="208487.9248">397 10368,'0'0,"0"0,25 0,-25 0,25 0,0 25,-1-25,1 0,0 0,25 0,-26 0,26 0,-25 25,24-25,1 0,0 0,-1 0,-24-25,25 25,-25 0,-1 0,1 0,0 0,0 0,-25 0,25 0,-25 0,0 0,-25 0,25 0,-25 0,0 0,0 0,1 0,-1 0,-25 0,25 0,-24 0,24 0,0 0,0 0,-24 0,24 0,25 0,-25 0,25 0,0 0,0 0,0 0,0 25,0-25,25 0,0 0,-1 0,1 0,25 0,0 0,-1 0</inkml:trace>
  <inkml:trace contextRef="#ctx0" brushRef="#br0" timeOffset="209156.9631">3771 10195,'0'0,"0"0,0 0,0 0,0 0,0-25,0 25,24 0,-24 0,25 0,0 0,25 0,-26 0,26-25,-25 25,25 0,-1 0,1 0,-1-25,1 25,0 0,-26 0,26 0,-25 0,0 0,-1 0,-24 0,25 0,-25 0,0 0,0 0,0 0,-25 0,1 0,-1 0,0 0,0 0,-24 0,24 25,-25-25,25 0,-24 0,24 25,0-25,0 0,1 0,24 0,0 0,0 0,0 0,0 0,0 0,24 0,1 0,0 0,0 0,24 0,1 0,-25-25,24 25,1 0,0 0,-26-25</inkml:trace>
  <inkml:trace contextRef="#ctx0" brushRef="#br0" timeOffset="209880.0044">397 10319,'0'0,"0"0,0 0,0 0,25 0,-25 0,25 0,0 0,-1 0,1 0,0 0,0 0,24 0,-24 0,25-25,-1 25,-24 0,25 0,-25 0,24 0,-24 0,0 0,0 0,-25 0,25 0,-25 0,0 0,0 0,0 0,0 0,0 25,0-25,-25 0,0 0,25 0,-25 0,0 25,-24-25,24 0,-25 0,25 0,1 0,-26 24,25-24,-24 0,24 0,0 0,0 0,25 0,-25 0,25 0,0 0,0 0,0 0,0 0,25 0,-25 0,25 0,0 0,24 0,-24 0,25 0,-1 0,1 0,0 0,-1-24,1 24</inkml:trace>
  <inkml:trace contextRef="#ctx0" brushRef="#br0" timeOffset="213012.1836">4812 9649,'0'0,"0"0,0 0,0 0,0 0,0 0,0 0,0 0,25 0,-25 0,25-25,0 25,0-25,24 1,-24-1,25 0,-25 0,24-24,1 24,-25-25,24 25,-24-24,25 24,-26-25,1 1,0 24,0-25,0 26,-1-26,-24 25,25-25,-25 1,0 24,0-25,0 1,0-1,0 1,0-1,-25 0,1 1,-1-1,0 1,0-1,0 25,1 0,-1 1,0-1,0 0,0 0,1 25,-1 0,25-25,-25 25,0 0,0 0,25 0,-24 25,24-25,0 0,0 0,-25 25,25-25,0 0,0 25,-25-25,25 0,0 25,0-25,0 0</inkml:trace>
  <inkml:trace contextRef="#ctx0" brushRef="#br0" timeOffset="213352.203">5160 8161,'0'0,"0"0,0 0,0 0,0 0,0 0,0 0,0 0,0 0,0 0,0 0,0 0,0 0,0 0,0 0,0 0,0 0,0 0,-25 25,25-25,0 0,-25 0,25 0,-25 0,25 24,-24-24,24 0,-25 0,25 0,-25 0,25 0,0 0,0 0,0 0,0 0,0 0,0 0,0 0,0 0,0 0,0 0,0 0,0 0,0 25,0-25,0 0,0 25,-25-25,25 25,0 0,0-1,0 1,0 0,0 0,25 0,-25 24,25-24,0 0,-1 0,1-1,0 1</inkml:trace>
  <inkml:trace contextRef="#ctx0" brushRef="#br0" timeOffset="214414.2638">5879 7541,'0'0,"0"0,0-25,0 25,0 0,-25 0,25 0,-25 0,25 25,-24-25,-1 0,0 24,25-24,-25 25,0 0,1 0,24 0,-25-1,0 26,25-25,-25 24,0-24,25 25,0-25,0 24,0-24,0 25,0-25,0-1,0 1,25 0,-25 0,25-25,0 25,-25-25,25 0,-1 0,1 0,-25 0,25 0,0 0,0 0,-25 0,24-25,-24 25,25-25,-25 25,0-25,0 0,0 25,0-24,0-1,0 25,-25-25,1 25,-1-25,0 25,0-25,0 25,1 0,-1 0,0 0,0 0,0 25</inkml:trace>
  <inkml:trace contextRef="#ctx0" brushRef="#br0" timeOffset="214760.2836">5457 8384,'0'0,"0"0,0 0,0 0,0 0,25 0,-25 0,25 0,0 0,0 0,-1 0,1 0,25-25,-1 25,-24 0,25 0,-1 0,1-25,0 25,-26 0,26 0,0-24,-26 24,1 0,0 0,0 0,0 0,-25 0,25 0,-25 0</inkml:trace>
  <inkml:trace contextRef="#ctx0" brushRef="#br0" timeOffset="215196.3085">5780 8582,'0'0,"0"0,0-24,0 24,0 0,0 0,0-25,25 25,-25 0,24 0,1-25,-25 25,25 0,0-25,0 25,-1 0,1 0,0 0,-25 0,25 0,0 0,-25 0,0 0,0 0,0 25,0-25,0 25,0-25,0 25,-25-1,25 1,-25-25,0 25,25 0,-25-25,1 25,24-25,0 24,0-24,0 0,0 0,0 0,0 25,0-25,0 0,24 0,1 0,0 0,0 0,0 0,-1 25,1-25,0 0,0 0,-25 25,25-25,0 0,-25 25,24-25,-24 0,0 24,0-24,0 25,0-25,0 0,-24 25,-1-25,0 25,0-25,0 25,0-25,-24 0,24 24,-25-24,26 0,-26 0,25 0,-24 0</inkml:trace>
  <inkml:trace contextRef="#ctx0" brushRef="#br0" timeOffset="216016.3554">4143 8384,'0'0,"0"0,0 0,25 0,-25 0,0 0,0 0,0 0,0 0,0 0,24 0,-24 0,0 0,0 0,0 0,0 0,0 0</inkml:trace>
  <inkml:trace contextRef="#ctx0" brushRef="#br0" timeOffset="216364.3753">1241 8359,'-25'0,"25"0,0 0,0 0,0 0,0 0,0 0,0 0,0 0,0 0,0 0,0 0,0 0,0 0,0 0,0 0</inkml:trace>
  <inkml:trace contextRef="#ctx0" brushRef="#br0" timeOffset="219568.5586">4589 8062,'-25'0,"25"0,0 0,0 0,0 0,0 0,25-25,0 25,-25-25,25 0,0 0,-1 25,1-49,0 24,25 0,-26 0,1 0,25 1,-25-26,-1 25,1 0,0 1,0-26,0 25,0 0,-1 1,1-26,-25 25,0-24,0 24,0-25,0 1,0 24,0-25,0 1,-25 24,1-25,24 25,-25-24,0 24,0 0,0 0,0 1,1 24,24-25,-25 25,0-25,0 25,0 0,25 0,-24 0,-1 0,25 0,-25 25,25-25,-25 0,25 0,0 25,0-25,0 0,0 0,0 0,0 0,0 0,25 0,-25 0,25 0,-25 0,25-25,-25 25,24 0,-24-25,25 25,0 0,-25-25,0 25,25 0,-25 0,25-25,-25 25,0 0,0 0,0-25,0 25,0 0,0 0,0-24,0 24,0 0,0 0,0 0,0-25,0 25,0 0,0 0,0 0,0 0,0 0,0 0,0 0,0 0,0 0,0 0,0 0,0 0,0 0,-25 25,25-25,0 0,0 0,-25 0,25 24,0-24,0 0,0 0,0 25,0-25,-25 0,25 0,0 0,0 0,0 0,0 0,0 0,0 0,-25 0,25 0,0 25,0-25,0 0,0 0,0 0,0 0,0 25,0-25,0 25,0-25,0 25,0-1,0 1,25 0,-25 25,25-26,0 1</inkml:trace>
  <inkml:trace contextRef="#ctx0" brushRef="#br0" timeOffset="220372.6046">5383 6449,'0'0,"0"0,0-25,0 25,0-24,0 24,25-25,-25 25,25 0,-1-25,1 25,-25 0,25 0,0 0,0 0,-1 0,1 0,0 0,-25 25,25-25,-25 25,0-25,0 24,0-24,0 25,0 0,-25 0,0-25,0 25,1-1,-1 1,0-25,25 25,-25-25,0 25,25-25,0 0,-24 0,24 25,0-25,0 0,0 0,0 0,24 0,-24 24,25-24,0 0,0 0,0 0,-1 0,1 0,0 0,0 0,0 0,24 0,-24 0,0 0,0 0,-1 0,1 0,-25 0,25 0</inkml:trace>
  <inkml:trace contextRef="#ctx0" brushRef="#br0" timeOffset="220604.6178">5333 6796,'0'0,"0"0,0 0,0 0,0 0,0 0,0 0,0 0,25 0,0 0,0 25,0-25,-1 0,26 0,0 0,-26 0,26 0,0-25,-1 25,1 0,-1 0,1-24,0 24,-26 0,26 0,-25 0,0 0,-1 0,-24 0</inkml:trace>
  <inkml:trace contextRef="#ctx0" brushRef="#br0" timeOffset="220964.6384">5705 6896,'0'0,"0"0,0 0,0 0,0 0,0 0,25 0,-25 25,0-25,0 0,25 0,-25 0,25 0,-25 0,25 0,-25 0,0 0,0 0,24 24,-24-24,0 0,0 25,0-25,0 25,0-25,-24 25,-1 0,25-25,-25 24,0-24,25 25,-25-25,25 25,-24-25,24 25,0-25,0 0,0 0,0 0,0 0,0 0,0 0,0 0,24 0,-24 0,25 0,0 0,0 0,0 0,24 0,-24-25,0 25,0 0,-1 0,1 0,0 0,0 0,0 0</inkml:trace>
  <inkml:trace contextRef="#ctx0" brushRef="#br0" timeOffset="222216.7101">3944 7119,'25'0,"-25"0,25 0,-25 0,25 0,-25 0,25 0,-1 0,26 0,-25 0,24 0,1-25,0 25</inkml:trace>
  <inkml:trace contextRef="#ctx0" brushRef="#br0" timeOffset="222749.7405">1166 6945,'-25'0,"25"0,0 0,0 0,0 0,0 0,0 0,0 0,0 0,0 0,25 0,0 0,0 0,0 0,24 0,-24 0,25 0,-1 0</inkml:trace>
  <inkml:trace contextRef="#ctx0" brushRef="#br0" timeOffset="223831.8024">4887 6499,'-25'0,"25"0,0 0,0 0,0 0,0 0,0 0,0 0,0-25,25 25,0 0,-1-25,1 0,0 1,0 24,0-50,24 25,-24 0,25 1,-25-1,-1 0,1-25,25 26,-25-1,-25 0,24-25,1 26,-25-1,0-25,0 25,0 1,0-26,0 0,0 25,-25-24,1-1,-1 25,0-24,0 24,0 0,1 0,-1 1,0-1,0 0,0 25,1-25,-1 25,0 0,25 0,-25 0,0 0,25 0,-25 0,25 0,0 0,0 0,0 25,0-25,0 0,0 0,0 0,0 0,0 0,0 0,0 0,25 0,-25 0</inkml:trace>
  <inkml:trace contextRef="#ctx0" brushRef="#br0" timeOffset="224084.8169">5061 5333,'0'0,"0"-25,0 25,0 0,0 0,0-25,0 25,0 0,0-24,0 24,0 0,0 0,0 0,0 0,0 0,0 0,0 0,0 0,0 0,0 0,0 0,0 0,-25 0,25 0,0 0,0 0,-25 0,25 24,0-24,-25 25,25-25,-25 25,0-25,1 25,24 0,-25-1,25 1,-25 0,25-25,0 25,0 0,0-1,0-24,0 25,25 0,0 0,-1-25</inkml:trace>
  <inkml:trace contextRef="#ctx0" brushRef="#br0" timeOffset="224781.8568">5408 4862,'0'-25,"0"25,0-25,0 25,0-25,0 25,0 0,0 0,0 0,0 0,25 0,-25 0,0 25,0-25,24 25,-24-25,25 25,-25 0,0-1,25-24,-25 25,0 0,25-25,-25 25,0 0,0-25,0 24,0-24,0 25,0-25,0 25</inkml:trace>
  <inkml:trace contextRef="#ctx0" brushRef="#br0" timeOffset="225018.8703">5333 5259,'0'0,"0"0,0 0,0 0,0 0,0 0,0 0,0 0,25 0,0 0,0 0,0-25,-1 25,26 0,-25 0,24 0,-24 0,25-25,-1 25,-24 0,25 0,-25 0,24 0,-24 0,0 0</inkml:trace>
  <inkml:trace contextRef="#ctx0" brushRef="#br0" timeOffset="225286.8857">5557 5358,'0'0,"24"0,-24 0,0 0,0 0,0 0,0 0,25 0,-25 0,0 0,0 0,0 0,0 0,0 25,0-25,0 0,0 24,0 1,0-25,0 25,0 0,0 0,0-1,0 1,0 0,0 0,0 0,25-1,-25 1,0 0</inkml:trace>
  <inkml:trace contextRef="#ctx0" brushRef="#br0" timeOffset="228194.0519">4540 5209,'24'0,"-24"0,0 0,25 0,-25-25,25 25,0-25,0 25,-1-24,1 24,0-25,0 0,0 0,-1 0,1 1,0-1,0 0,0 0,-1-24,1 24,-25 0,25-25,0 25,-25-24,0-1,0 1,0-1,0 0,0 1,0-1,-25-24,25 24,-25 1,0-1,1 0,-1 1,0-1,0 1,0 24,25 0,-24 0,24 0,-25 1,25 24,-25 0,25-25,-25 25,25 0,-25 0,25 25,-24-25,24 0,0 24,-25-24</inkml:trace>
  <inkml:trace contextRef="#ctx0" brushRef="#br0" timeOffset="228558.0728">4812 3770,'0'0,"0"0,0 0,0 0,0 0,0 0,-24 0,24 0,-25 0,25 0,-25 0,25 0,-25 0,25 0,0 0,0 0,-25 0,25 0,0 0,0 0,0 0,0 0,0 0,0 0,0 0,0-24,0 24,25-25,-25 25,25-25,-25 25,25-25,-25 25,0-25,0 25,25 0,-25-25,0 25,0 0,0 0,0 0,0 0,0 25,0-25,-25 0,25 0,-25 25,0 0,25-25,-25 25,1 0,24-1,-25 1,0 0,25 25,0-26,0 1,0 25,0-25,25-1,-25 1</inkml:trace>
  <inkml:trace contextRef="#ctx0" brushRef="#br0" timeOffset="240542.7582">25 13494,'0'-25,"0"25,0 0,0 0,0 0,0 0,0 0,0 0,0 0,0 0,0 0,0 0,0 0,0-25,0 25,0 0,0 0,0 0,0 0,0 0,25 25,-25-25,0 0,0 0,0 0,0 25,25-25,-25 25,0-25,25 24,-25-24,0 25,0-25,24 25,-24-25,0 25,25-25,-25 0,0 0,0 0,25 0,-25 0,0-25,0 25,25 0,-25-25,0 25,25-25,-25 25,24-24,-24 24,0-25,25 0,-25 25,25 0,-25-25,25 25,-25 0,25 0,-25 0,24 0,-24 0,25 0,-25 0,25 25,-25-25,25 0,-25 25,25-25,-25 25,24-25,-24 24,25-24,-25 25,25-25,0 0,-25 25,25-25,-1 0,-24 0,25 25,0-25</inkml:trace>
  <inkml:trace contextRef="#ctx0" brushRef="#br0" timeOffset="241499.813">2952 13419,'0'0,"0"0,0 0,0-24,0 24,0 0,0 0,0 0,0-25,0 25,0 0,0 0,0 0,0 0,0 0,0 25,25-25,-25 0,0 0,0 0,25 24,-25-24,0 0,25 0,-25 25,24-25,-24 0,0 0,25 0,-25 0,25 25,-25-25,25 0,0 0,-25-25,24 25,-24 0,25 0,0-25,-25 25,25 0,0-24,-25 24,24 0,1-25,0 25,-25 0,25-25,0 25,-25 0,24 0,1-25,-25 25,25 0,-25 0,25 0,-25 0,25 0,-25 0,24 0,-24 0,25 0,-25 0,25 25,-25-25,25 0,-25 0,25 0,-25 25,24-25,-24 0,25 0,0 0,-25 25,25-25,0 0,-1 0,1 0,0-25,0 25,0 0,24 0,-24 0,25-25,-25 25,24 0,1 0,-25 0,24 0,1 0,-25 0,24 0,1 25,-25-25,24 0,-24 25,25-25,-26 24,26 1</inkml:trace>
  <inkml:trace contextRef="#ctx0" brushRef="#br0" timeOffset="247799.1733">3746 3001,'0'0,"0"0,0 0,0 0,0 0,0 0,0 0,0 0,0 0,0 0,25 0,-1 0,1 0,0 0,0 0,0 25,-1-25,26 0,-25 0,25 0,-1 25,1-25,-1 0,1 0,0 25,-1-25,1 0,-1 25,-24-25,25 0,-1 0,1 24,-25-24,24 0,-24 0,0 0,25 0,-26 0,1 0,-25 0,25 0,-25 0,25-24,-25 24,0 0,0 0,0 0</inkml:trace>
  <inkml:trace contextRef="#ctx0" brushRef="#br0" timeOffset="248100.1905">4068 3026,'-24'0,"24"0,-25 0,25 0,0-25,0 25,0 0,0 0,0 0,0 0,0 0,0 0,0 0,25 0,-1 0,1 0,0 25,0-25,0 0,-1 0,26 0,-25 0,24 25,-24-25,25 0,-1 0,-24 0,25 0,-1 0,1 0,0 0,-26 25,26-25,-25 0,24 0,-24 0,0 0,-25 0,25 0,-25 0,0 0,0 0,0 0,0 0,0-25,-25 25</inkml:trace>
  <inkml:trace contextRef="#ctx0" brushRef="#br0" timeOffset="248708.2253">4391 3001,'-25'-24,"0"24,0 0,1 0,-1 0,25 0,-25 0,25 0,0 0,0 0,0 0,0 0,0 0,25 0,-25 0,25 0,-1 0,1 0,0 0,0 0,0 0,-1 0,26 0,-25 0,24 0,-24 0,25 0,-1 0,-24 0,0 0,25 0,-26 0,1 0,0 0,0 0,-25-25,0 25,0 0,0 0,0 0,0 0,0 0,0 0,-25 0,25 0,-25 0,0 0,-24 0,24 0,-25 0,26 0,-26 0,0 0,1 0,24 0,-25 0,26 25,-26-25,25 0,0 0,1 0,-1 0,0 0,0 0,25 0,-25 0,25 0,0 0,0 0,0 0,0 0,0 0,25 24,-25-24,25 0,0 0,0 0,-1 0,1 0,25 0,-25 0,24 0,-24 0,25 0,-26 0,26 0,-25 0,0-24,-1 24,1 0,0 0,0 0,-25 0,0 0,0 0,0 0,0 0,0 0,0 0,-25 0,0 0,0 0,1 0,-1 0,0 0,-25 0,26 0,-26 0,25 0,-24 0,24-25,0 25,0 0,0 0,1 0,-1 0,25 0,0 0,0 0,0 0,0 0,0 0,0 0,25 25,-1-25,1 0,0 0,25 0,-1 0,1 0,-25 0,24 0,1 0,-1 0,1 0,0 0</inkml:trace>
  <inkml:trace contextRef="#ctx0" brushRef="#br0" timeOffset="258501.7854">3622 3076,'-25'0,"25"0,-25 0,25 0,0 0,0 0,0 0,0 0,0 0,25 0,-25 0,0 0,25 0,0 0,-1 0,1 0,0 0,0 0,0 0,24 0,-24 0,25 0,-1 0,-24 0,25 0,-1 0,1 0,0 0,-26 0,26 0,0-25,-26 25,26 0,-25 0,24 0,-24-25,0 25,0 0,0 0,-1 0,-24 0,25 0,-25-25,0 25,0 0,0 0,0 0,0 0,0 0,0 0,0 0,-25 0,25 0,-24-24,-1 24,0 0,0 0,0 0,1-25,-26 25,25 0,-24 0,24 0,-25 0,1-25,24 25,-25 0,25 0,-24 0,24 0,0 0,0-25,0 25,25 0,-24 0,24 0,0 0,0 0,0 0,0 0,0 0,0 0,0 0,0 0,24 0,-24 0,25 25,0-25,0 0,0 0,0 0,24 0,-24 0,25 0,-26 0,26 0,-25 0,24 0,-24 0,25 0,-25 0,-1 0,1 0,0 0,0 0,-25 0,25 0,-25 0,24 0,-24 0,0 0,0 0,0 0,0 0,0 0,-24 0,24 0,-25 0,0 0,0 0,0 25,-24-25,24 0,-25 0,26 25,-26-25,0 0,26 0,-1 24,-25-24,25 0,1 0,-1 0,25 25,-25-25,25 0,0 0,0 0,0 0,0 0,0 0,0 0,25 0,0 0,-25 0,24 0,1 0,0 0,25 0,-26 0,1 0,25-25,-25 25,24 0,-24 0,25-24,-26 24,26 0,-25 0,0-25,-1 25,1 0,0 0,0-25,-25 25,25 0,-25 0,0 0,0 0,0 0,0 0,0 0,0 0,-25 0,25 0,-25 0,0 0,0 0,1 0,-26 0,25 0,-24 25,-1-25,0 0,1 0,24 0,-25 0,26 0,-26 0,25 0,0 0,1 0,24 0,-25 0,25 0,0 0,0 0,0 0,0 0,0 0,0 0,25 0,-1 0,1 0,0 0,25 0,-26 0,26 0,0 0,-26 0,26-25,0 25,-1 0,-24 0,25 0,-26 0,1-25,0 25,0 0,0 0,-1 0,-24 0,0 0,25 0,-25 0,0 0,0 0,0 0,0 0,-25 0,25 0,-24 0,-1 0,0 25,0-25,-24 0,24 0,-25 0,25 25,-24-25,24 0,-25 0,26 0,-1 0,0 0,0 0,0 0,25 0,-24 0,24 0,0 0,0 0,0 0,0 0,0 0,0 0,0 0,0 25,24-25,1 0,0 0,0 0,0 0,-1 0,1 0,0-25,25 25,-26 0,26 0,-25 0,0 0,24 0,-24-25,25 25,-26 0,1 0,0 0,0 0,0 0,-25 0,24 0,-24 0,0 0,0 0</inkml:trace>
  <inkml:trace contextRef="#ctx0" brushRef="#br0" timeOffset="261015.9292">5433 3572,'0'0,"0"25,0-25,0 0,0 0,0 0,0 0,0 0,0 0,0 0,0 0,0 0,0 0,0 0,0 0,24-25,-24 25,0 0,25 0,-25-25,0 25,25-25,-25 25,0 0,0-25,25 25,-25-24,0-1,0 25,0-25,0 0,0 25,0-25,25 1,-25 24,0-25,0 25,0 0,0-25,0 25,0 0,0 0,0 0,0 0,0 0,0 0,0 0,0 0,0 25,0-25,0 0,0 25,0-25,0 24,0 1,0 0,0 0,0-25,0 25,0-1,0 1,0 0,0 0,0 0,0-25,0 24,0 1,0-25,24 25,-24-25,0 25,0-25,0 0,0 25,0-25,0 0,0 0,0 0,25 0,-25 0,0 0,0 0</inkml:trace>
  <inkml:trace contextRef="#ctx0" brushRef="#br0" timeOffset="261323.9469">5333 3845,'0'0,"0"0,0 0,0 0,0 0,0 0,0 0,0 0,0 0,0 0,0 0,0 0,25 0,-25 25,25-25,-25 0,25 0,0 0,-1-25,1 25,0 0,25 0,-26 0,1-25,25 25,-25 0,-1 0,1-25,0 25,25 0,-50 0,24 0,1 0,0-25,-25 25,0 0,0 0,0 0,0 0,0 0,0 0,0 0,0 0</inkml:trace>
  <inkml:trace contextRef="#ctx0" brushRef="#br0" timeOffset="262015.9864">5036 3969,'0'0,"0"0,0 0,0 0,0 0,0 0,0 0,0 0,0 0,0 0,0 0,0 0,0 0,0 0,0 0,0 0,0 0,25 0,-25 0,24 0,-24 0,25 0,0 0,0-25,0 25,-1 0,26 0,-25 0,24 0,1 0,0 0,-1 0,1 0,-1-25,1 25,0 0,24 0,-24 0,-1 0,1-25,24 25,-24 0,-1 0,-24-24,25 24,0 0,-26 0,1 0,25 0,-50 0,25 0,-1 0,1 0,-25 0,0-25,0 25,0 0,0 0,0 0,0 0,0 0,0 0,0 0,0 0,0 0,0 0,0-25,0 25</inkml:trace>
  <inkml:trace contextRef="#ctx0" brushRef="#br0" timeOffset="262672.024">5705 4118,'0'0,"0"0,0 0,0 0,0-25,0 25,0 0,0 0,0 0,0 0,0 0,0 0,0 0,0 0,0 0,0 0,0 0,0 0,-24 0,24 0,0 25,-25-25,25 0,0 24,0-24,-25 0,25 25,0-25,0 25,0-25,0 25,0-25,0 25,0-25,0 24,0-24,0 0,0 25,25-25,-25 0,25 25,-25-25,24 0,1 0,-25 0,25 0,0 0,-25 0,25 0,-1 0,1-25,-25 25,25 0,0 0,-25-25,25 25,-25 0,24-24,-24 24,0 0,0-25,0 25,25-25,-25 25,0 0,0-25,0 0,0 25,-25-24,25-1,-24 25,-1-25,25 25,-25-25,0 25,25 0,-25 0,1 0,24 0,-25 0,0 0</inkml:trace>
  <inkml:trace contextRef="#ctx0" brushRef="#br0" timeOffset="263896.094">3622 4415,'0'0,"0"0,0 0,0 0,0 0,25 0,-25 0,24 0,1 0,-25 0,25 0,0 0,24 0,-24 0,0 0,25 0,-26 0,26-25,-25 25,25 0,-26 0,1 0,25-24,-25 24,-1 0,1 0,0 0,0-25,-25 25,25 0,-25 0,0 0</inkml:trace>
  <inkml:trace contextRef="#ctx0" brushRef="#br0" timeOffset="264509.129">1290 4490,'0'0,"0"0,0 0,0 0,0 0,0 0,0 0,0 0,0 0,0 24,25-24,-25 0,25 0,0 0,24 0,-24 0,25 0,-1-24,-24 24,25 0,-1 0,1 0</inkml:trace>
  <inkml:trace contextRef="#ctx0" brushRef="#br0" timeOffset="265620.1926">4118 7020,'0'-25,"0"25,-25 0,25 0,-25-25,25 25,0 0,0 0,0 0,0 0,0 0,0 0,0 0,0 0,0 0,0 0,25 0,0 0,0 0,0 0,-1 0,1 0,0 0,25 0,-26 0,1 0,25 0,-25-25,-1 25,26 0,-25 0,0 0,-1 0</inkml:trace>
  <inkml:trace contextRef="#ctx0" brushRef="#br0" timeOffset="266016.2152">472 7069,'0'0,"24"-24,1 24,0 0,0 0,0 0,-1 0,26 0,-25 0,24 24,-24-24,25 0,0 0,-1 0,1 25,-1-25</inkml:trace>
  <inkml:trace contextRef="#ctx0" brushRef="#br0" timeOffset="266541.2453">4044 8508,'0'0,"0"0,0 0,0 0,0 0,24 0,-24 25,25-25,-25 0,25 0,0 0,0 0,-1 0,1 0,25 0,-25 0,-1 0,26 0,-25 0</inkml:trace>
  <inkml:trace contextRef="#ctx0" brushRef="#br0" timeOffset="267052.2745">819 8359,'0'25,"0"-25,0 0,0 0,0 0,0 0,0 0,0 0,0 0,0 0,0 0,0 0,0 0,0 0,25 0,-25 25,25-25,-1 0,26 0,-25 25,24-25,1 0,0 0,24 24,-24-24,24 0,0 0,1 0</inkml:trace>
  <inkml:trace contextRef="#ctx0" brushRef="#br0" timeOffset="267975.3273">3746 4440,'0'0,"0"0,0 0,25 25,-25-25,24 0,1 0,0 0,0 0,0 0,24 0,-24 0,25 0,-1-25,1 25,0 0</inkml:trace>
  <inkml:trace contextRef="#ctx0" brushRef="#br0" timeOffset="268764.3724">1315 4490,'0'0,"0"0,0 24,0-24,0 0,0 0,0 0,0 0,0 0,25 0,-25 0,25 0,-1 0,1 0,0 0,0 25,0-25,-1 0,26 0,-25 0</inkml:trace>
  <inkml:trace contextRef="#ctx0" brushRef="#br0" timeOffset="275603.7636">3994 2853,'0'0,"0"-25,0 25,0 0,0-25,0 25,0 0,0-25,0 25,0-25,0 25,-25-24,25 24,-25-25,25 0,-25 25,1-25,-1 25,0-25,0 0,0 25,-24-24,24 24,0 0,-24-25,24 25,0 0,-25 0,26 0,-1 0,25 0,-25 25,0-25,0 0,25 24,-24-24,24 0,0 25,0-25,0 25,0-25,0 25,0-25,0 0,24 25,-24-25,0 0,25 25,-25-25,25 0,0 0,0 0,-25 0,24 0,1 0,0 0,0-25,0 25,-1 0,-24 0,25-25,0 25,0-25,0 25,-1 0,-24-25,25 25,0-25,0 25,-25 0,25-24,-1 24,-24-25,25 25,0-25,-25 25,25 0,0-25,-25 25,25 0,-1-25,1 25,-25 0,25-24,0 24,0 0,-1 0,1 0,0 0,-25 0,25-25,0 25,-1 0,1 0,0 0,0 0,0 25,-25-25,24 0,1 0,-25 24,25-24,-25 0,25 25,-25-25,0 0,0 25,0-25,0 0,0 25,0-25,0 25,0-25,0 24,0-24,-25 0,25 25,-25-25,0 0,1 0,24 25,-25-25,0 0,0 0,0 0,1 0,-1 0,0 0,0 0,0 0,1-25,-1 25,0 0,25 0,-25-25,25 25,-25-24,25 24,0 0,0-25,0 25</inkml:trace>
  <inkml:trace contextRef="#ctx0" brushRef="#br0" timeOffset="276944.8403">472 2232,'0'0,"0"0,0 25,0-25,0 0,0 0,0 0,0 0,24 0,1 0,0 0,0 0,0 0,-1-25,1 25,0 0,25 0,-26 0</inkml:trace>
  <inkml:trace contextRef="#ctx0" brushRef="#br0" timeOffset="277343.8631">1042 1935,'0'0,"0"0,25 0,-25-25,25 25,-25 0,25 0,-25 0,24 0,-24 0,25 0,0 0,-25 0,0 0,25 0,-25 25,0-25,0 0,25 25,-25-25,0 24,0 1,-25-25,25 25,-25 0,25-25,-25 25,25-1,-25-24,1 25,24 0,-25-25,25 25,-25-25,25 25,-25-25,25 24,-25-24,25 0,0 0,0 25,0-25,0 0,0 0,0 0,0 0,0 0,0 0,0 0,25 0,-25 0,25 0,-25 0,25 0,0 0,-25 0,24 0,1 0,0-25,0 25</inkml:trace>
  <inkml:trace contextRef="#ctx0" brushRef="#br0" timeOffset="277587.8771">1538 1935,'0'0,"0"0,0 0,0 0,0 0,0 0,0 0,0 0,0 0,0 0,0 0,0 0,0 25,0-25,0 0,0 24,0-24,0 25,0 0,0-25,0 25,0-25,0 25,0-25,0 24,0-24,0 25,0-25,0 25,0-25</inkml:trace>
  <inkml:trace contextRef="#ctx0" brushRef="#br0" timeOffset="277883.894">1489 2332,'0'0,"-25"0,25 24,0-24,0 0,0 25,0-25,0 0,0 25,0-25,0 0,0 0,0 0,0 25,0-25,25 0,-25 0,0 0,0-25,24 25,-24 0,25 0,-25-25,25 25,0 0,-25-25,25 25,-25-24,0 24,24-25,-24 25,0-25,0 25,0-25,0 25,0 0,-24-25,24 25,-25 0,25 0,-25 0,0 0,0 0</inkml:trace>
  <inkml:trace contextRef="#ctx0" brushRef="#br0" timeOffset="278254.9153">2307 2034,'0'25,"0"-25,0 0,0 0,0 0,0 0,0 0,0 0,25 0,-25 0,25 0,-25 0,25 0,-1 0,1 0,0 0,-25 0,25 0,0 0</inkml:trace>
  <inkml:trace contextRef="#ctx0" brushRef="#br0" timeOffset="278427.9252">2332 2183,'0'0,"0"0,0 0,0 0,0 0,0 0,0 0,0 0,25 0,-25 0,25 0,-1 0,-24 0,25 0,0 0,0 0,24 0</inkml:trace>
  <inkml:trace contextRef="#ctx0" brushRef="#br0" timeOffset="279627.9938">5209 2059,'0'0,"0"0,25-25,-25 25,0 0,0-25,0 25,0 0,0-25,-25 25,25-24,0 24,-24 0,24-25,-25 25,25 0,-25 0,25 0,-25 0,0 0,25 0,-24 0,-1 0,25 25,-25-25,25 0,-25 24,25-24,-25 0,25 25,0-25,0 25,0-25,0 0,0 25,0-25,25 0,-25 25,25-25,-25 0,25 0,-25 24,25-24,-25 0,24 0,1 0,-25 0,25-24,0 24,-25 0,25 0,-1-25,-24 25,25 0,-25 0,25-25,-25 25,25 0,-25-25,0 25,25 0,-25-25,24 25,-24 0,25 0,-25-24,25 24,-25 0,25 0,-25-25,25 25,-1 0,-24 0,25 0,0 0,0 0,-25 0,25 0,-1 0,1 0,-25 0,25 25,-25-25,25 0,-25 0,25 24,-25-24,0 0,0 0,0 25,0-25,0 0,0 25,0-25,0 0,-25 0,0 25,25-25,-25 0,0 25,1-25,-1 0,0 0,0 0,0 0,1 0,-1 0,0 0,25 0,-25 0,0 0,25 0,-24 0,24 0,0 0,0-25</inkml:trace>
  <inkml:trace contextRef="#ctx0" brushRef="#br0" timeOffset="279964.013">4837 2257,'0'0,"0"0,25 0,-25 0,25 0,0 0,-1 0,1 0,0 0,25-25,-25 25,-1 0,26 0,-25 0,24-24,1 24,-25 0,24 0,-24-25,25 25,-1 0,-24 0,0 0,25-25,-26 25,1 0</inkml:trace>
  <inkml:trace contextRef="#ctx0" brushRef="#br0" timeOffset="280216.0274">5135 2456,'0'0,"0"0,0 0,0 0,0 0,0 0,0 0,0 0,25 0,-25 0,25 0,-25 0,24 0,1 0,0 0,-25-25,25 25,0 0,-1 0</inkml:trace>
  <inkml:trace contextRef="#ctx0" brushRef="#br0" timeOffset="280424.0393">5532 2332,'0'0,"0"0,0 0,0 0,0 0,0 0,0 0,0 0,0 0,0 0,0 0,0 24,0-24,0 0,0 25,0-25,0 25,0 0,0 0,0-25,0 24,25 1,-25 0,0-25</inkml:trace>
  <inkml:trace contextRef="#ctx0" brushRef="#br0" timeOffset="281047.075">3944 2133,'25'0</inkml:trace>
  <inkml:trace contextRef="#ctx0" brushRef="#br0" timeOffset="281726.1138">4118 2084,'0'0,"0"-25,0 25,-25 0,25 0,-25-25,25 25,-24 0,24 0,-25 0,25-25,-25 25,0 0,25 0,-25 0,0 0,1 0,-1 0,0 0,25 0,-25 0,0 25,1-25,24 0,-25 25,25-25,0 0,0 25,0-25,0 0,0 0,0 24,0-24,0 0,0 0,0 25,25-25,-25 0,24 0,-24 0,25 0,-25 0,25 0,0 0,0 0,-25-25,24 25,1 0,-25-24,25 24,0 0,-25-25,25 25,0-25,-25 25,24 0,-24-25,25 25,-25 0,0 0,25-25,-25 25,0 0,25 0,-25 0,25-24,-25 24,24 0,1 0,-25 0,25 0,0 0,-25 0,25 0,-1 0,1 0,0 0,-25 0,25 0,-25 0,25 0,-1 0,-24 0,0 24,25-24,-25 0,0 0,0 0,0 25,0-25,0 0,0 0,0 25,-25-25,25 0,-24 0,24 0,0 25,-25-25,0 0,25 0,-25 0,25 0,-25 0,1 0,24-25,-25 25,0 0,25 0,-25-25,25 25,0 0,-25 0</inkml:trace>
  <inkml:trace contextRef="#ctx0" brushRef="#br0" timeOffset="284348.2638">6747 3448,'0'0,"0"0,0 0,0-25,0 25,0 0,0-25,0 25,0-25,0 25,0-24,0 24,0-25,0 0,0 0,0 0,0 1,0-1,0-25,0 1,0 24,0-25,0 1,0-1,0 0,0 1,-25-1,25 1,-24-1,24 0,-25 1,25-1,-25 0,25 26,-25-26,25 25,-25 0,25 1,-24-26,24 25,-25 0,25 1,0-1,0 0,0 0,-25 25,25-25,0 1,0-1,0 25,0-25,-25 25,25-25,0 25,0 0,0 0,0 0,0-25,0 25,0 0,0 0,-25 0,25 0,0 0,0 0,0 0,0 0,0 25,0-25,0 0,0 0,0 0,0 0,-24 25,24-25,0 25,-25-25,25 25,-25-1,25 1,-25 0,0 0,1 0,24-1,-25 1,0 0,25 0,-25 0,0-1,25 1,-24 0,24-25,-25 25,25-25,0 0,0 25,0-25,0 0,0 0,0 0,0 0,0-25,0 25,0 0,0 0,0-25,0 25,25-25,-25 0,24 1,-24-1,25 0,-25 0,25 0,0 1,-25-1,25 0,-1 0,1 25,0-25,-25 25,25-24,0 24,-1 0,1 0,-25 0,25 0,0 0,0 0,-1 0,-24 24,25-24,0 25,0 0,0-25,24 25,-24 0,0-1,0 1,24-25,-24 25,25 0,-26 0,26-25</inkml:trace>
  <inkml:trace contextRef="#ctx0" brushRef="#br0" timeOffset="296661.9681">14015 5358,'0'0,"25"0,-25 0,0 0,0 0,0-25,0 25,0 0,0 0,0 25,0-25,0 25,0-25,0 24,0 1,0 25,0-1,0-24,0 25,0-1,0 1,0 0,0-1,0 1,25-25,-25 24,24-24,-24 25,25-25,0-1,0-24,0 25,24-25,-24 25,25-25,-1-25,1 25,24-25,1 1,-1-1,25-25,-24 1,49-1,-25 0,25-24,0-1,25 1,0 0,0-26,-1 26,26 0,-25-1,24 1,1 24,-25 1,25-1,-26 0,-24 26,0-1,-24 0,-1 25,-25-25,-24 25,-1 0,1 0,-25 0,-25 25,0-25,0 25,0-25</inkml:trace>
  <inkml:trace contextRef="#ctx0" brushRef="#br0" timeOffset="297137.9953">14089 5308,'-24'0,"24"0,-25 0,25 0,0 0,0 0,0 0,0 0,0 0,0 25,0-25,25 0,-25 25,24 0,1-1,-25 1,25 25,0-25,-25 24,25-24,-1 25,1-26,0 26,0 0,0-26,-1 1,1 0,25 0,-25 0,24-25,1 25,0-25,-1-25,1 25,24-25,1 0,24 0,-25-24,25 24,1-25,24-24,0 24,0-24,0-1,0 26,25-26,-1 1,1 0,0-1,0 1,0 24,0-24,-25 24,0 0,0 1,0 24,-25-25,-25 26,1-1,-1 0,-24 25,-1 0,-24 0,0 0,0 0,0 0,-25 0,24 0,-24 25,0-25</inkml:trace>
  <inkml:trace contextRef="#ctx0" brushRef="#br0" timeOffset="325955.6436">9302 7813,'0'-24,"0"24,0-25,0 25,0 0,0-25,0 25,0 0,0 0,0-25,0 25,0 0,0 0,0 0,0 0,0-25,0 25,0 0,0 0,0 0,0 0,0 0,0 0,0 0,0 25,0-25,0 0,0 25,0-25,0 25,0 0,0-1,0 1,-25 0,25 0,0 0,-25 24,25-24,0 0,0 0,0 24,0-24,-24 0,24 0,0-25,0 25,-25-1,25 1,0-25,0 25,0-25,0 0,0 0,0 25</inkml:trace>
  <inkml:trace contextRef="#ctx0" brushRef="#br0" timeOffset="326219.6587">9649 7739,'0'0,"0"0,0 0,0-25,0 25,0 0,0 25,0-25,0 0,0 0,0 25,0-25,0 25,0-1,0 1,0-25,0 25,0 0,0 0,0-25,0 24,0 1,0-25,0 25,25-25,-25 25,0-25,0 25,0-25,0 25,0-25,0 24</inkml:trace>
  <inkml:trace contextRef="#ctx0" brushRef="#br0" timeOffset="326527.6763">9674 8235,'0'25,"-25"-25,25 0,0 25,0-25,-24 0,24 25,0-25,-25 24,25-24,0 25,0-25,0 25,0 0,0-25,0 25,0-25,0 24,0-24,0 0,25 25,-25-25,24 0,-24 0,0 0,25 0,-25 0,25 0,-25 0,25 0,0 0,-25 0,24-25,-24 25,0 0,0-24,0 24,0-25,0 25,0-25,0 25,0-25,0 0,0 25,-24-24,-1-1,25 25,-25 0,25-25,-25 25,0 0,25 0</inkml:trace>
  <inkml:trace contextRef="#ctx0" brushRef="#br0" timeOffset="326783.6909">10245 7962,'0'0,"-25"0,25 0,0 0,0 0,0 0,0 0,25 0,-1 0,-24 0,25 0,0 0,0 0,25 25,-26-25,1 0,0 0,0 0,0 0,-25 0,24 0</inkml:trace>
  <inkml:trace contextRef="#ctx0" brushRef="#br0" timeOffset="326991.7028">10394 7764,'0'0,"0"0,0 0,0 0,0 0,0 0,-25 0,25 0,0 0,0 0,0 25,0-1,0 1,0 0,0 0,0 0,0-1,0 26,0-25,0 0,-25 24,25-24,0 0,0 0,0 0,0-1,0 1,0 0,0 0,0-25</inkml:trace>
  <inkml:trace contextRef="#ctx0" brushRef="#br0" timeOffset="327463.7298">10914 7764,'0'0,"0"0,0-25,0 25,0 0,0-25,0 25,25 0,-25-25,25 25,0-24,-25 24,25 0,-1 0,1 0,0 0,0 0,24 0,-24 0,0 0,0 24,0-24,-25 25,24 0,1 0,-25 0,0-1,0 1,0 0,0 0,-25 0,1-1,24 1,-50 0,25 0,0 0,-24 0,24-1,-25 1,26-25,-26 25,25-25,0 0,1 25,24-25,-25 0,25-25,0 25,0 0,0-25,0 25,0 0,0-25,0 25,25 0,-25 0,24 0,-24 0,25 0,0 0,0 0,0 25,-1-25,-24 25,25-25,0 25,0-25,0 25,-1-25,1 24,0-24,0 0,0 25,-1-25,-24 0</inkml:trace>
  <inkml:trace contextRef="#ctx0" brushRef="#br0" timeOffset="327679.7422">11659 7665,'0'-25,"0"25,0 0,0 0,0 0,0 25,0-25,24 24,-24-24,0 25,0 0,0 0,0 0,0-25,0 24,0 1,0 0,0 0,0 0,0-25,0 24,0 1,0 0,0 0</inkml:trace>
  <inkml:trace contextRef="#ctx0" brushRef="#br0" timeOffset="327975.7591">11708 8285,'0'0,"0"0,0 25,-25-25,25 24,0-24,0 25,-24-25,24 25,0-25,0 25,0-25,0 25,0-25,0 24,0-24,0 25,0-25,0 0,24 0,-24 25,0-25,25 0,0 0,-25 0,25 0,0 0,-25 0,24-25,-24 25,25 0,-25-25,0 25,25-24,-25 24,0-25,0 25,0-25,0 0,-25 25,0-25,25 1,-24 24,-1-25,0 25,0 0</inkml:trace>
  <inkml:trace contextRef="#ctx0" brushRef="#br0" timeOffset="328251.7749">12452 7987,'0'0,"0"0,0 0,0 0,0 0,25 0,-25 0,25 0,0 0,24 0,-24 0,25 0,-25 0,24 0,1 0,-25 0,24 0,-24 0,0 0</inkml:trace>
  <inkml:trace contextRef="#ctx0" brushRef="#br0" timeOffset="328427.785">12800 7789,'-25'-25,"25"25,0 0,0 0,0 0,0 0,0 0,0 0,0 0,0 25,0-1,0-24,0 25,-25 25,25-25,0-1,0 1,0 0,-25 25,25-25,0-1,0 1,0-25,0 25,0 0</inkml:trace>
  <inkml:trace contextRef="#ctx0" brushRef="#br0" timeOffset="328943.8145">13196 7764,'0'-25,"0"25,0-25,0 25,25-25,0 25,-25-24,25 24,0 0,-1-25,1 25,25 0,-25 0,-1 0,1 0,0 0,25 0,-50 0,25 25,-1-25,-24 24,0-24,0 25,0 0,0-25,-24 25,24 0,-25-25,0 24,0 1,0-25,25 25,-25-25,25 0,-24 25,24-25,0 0,0 0,0 0,0 0,24 0,-24 0,25 0,-25 0,25 0,0 0,0 25,0-25,-1 0,1 24,0 1,0-25,0 25,-25 0,24-25,-24 25,25 0,-25-1,0-24,0 25,0 0,0-25,0 25,-25-25,25 25,-24-25,-1 0,0 24,0-24,0 0,1 0,-1 0,0 0,0 0,-25 0,26 0,-1-24,0 24</inkml:trace>
  <inkml:trace contextRef="#ctx0" brushRef="#br0" timeOffset="329155.8266">14015 7615,'0'25,"25"-25,-25 25,0-25,0 24,0 1,0 0,0 0,0 24,0-24,0 0,0 0,0 24,0-24,0 0,-25 0,25 0,0 0,0-1,-25 1,25 0</inkml:trace>
  <inkml:trace contextRef="#ctx0" brushRef="#br0" timeOffset="329457.8439">13990 8409,'0'0,"0"25,-25-25,25 0,-24 24,24-24,0 25,-25-25,25 25,0 0,0-25,0 25,0-25,0 24,0-24,0 25,0-25,25 0,-25 25,24-25,1 0,-25 0,25 0,0 0,-25 0,25 0,-1 0,-24 0,25-25,-25 25,25 0,-25-25,0 1,0 24,0-25,0 0,0 25,-25-25,25 0,-25 25,1-24,-1 24,0-25,0 25</inkml:trace>
  <inkml:trace contextRef="#ctx0" brushRef="#br0" timeOffset="330055.8781">15057 7987,'0'0,"0"0,0-25,0 25,0 0,0 0,25 0,-1 0,1 0,0 0,0 0,24 0,-24 0,25 0,-25 0,24 0,-24 0</inkml:trace>
  <inkml:trace contextRef="#ctx0" brushRef="#br0" timeOffset="330259.8898">15354 7764,'0'0,"0"0,0 0,-24 0,24 0,0 0,0 0,0 25,0-25,0 0,0 24,0 1,0 0,0 25,0-26,0 26,0-25,0 25,0-26,0 26,0-25,0 0,0-1,0 1,0 0,0 0,0 0,0-1</inkml:trace>
  <inkml:trace contextRef="#ctx0" brushRef="#br0" timeOffset="330496.9033">16099 8062,'0'0,"0"0,0 0,0 0,0 0,0 0,0 0,0 0,0 0,24 0,-24 0,25 0,-25 0,25 0,0 0,0 0</inkml:trace>
  <inkml:trace contextRef="#ctx0" brushRef="#br0" timeOffset="330639.9115">16843 8086,'0'0,"0"0,0 0,25 0,-25 0,0 0,24 0,-24 25,25-25,0 0,0 0,0 0</inkml:trace>
  <inkml:trace contextRef="#ctx0" brushRef="#br0" timeOffset="330795.9204">17711 8161,'25'0,"-25"0,25 0,-25 0,0 0,0 0,0 0,24 0,-24 0,25 0,-25 0,25 0,-25 0,25 0,0 0,-1 0,1 0,25 0</inkml:trace>
  <inkml:trace contextRef="#ctx0" brushRef="#br0" timeOffset="332511.0185">19447 7863,'0'-25,"25"25,-25-25,25 25,-25-24,25 24,-25-25,24 0,-24 25,0-25,0 0,0 1,0 24,0-25,0 0,0 0,-24 25,24-25,-25 25,0-24,0 24,0 0,1 0,-1 0,0 0,0 24,0-24,1 25,-1-25,0 25,0 0,0 0,1-1,24-24,0 25,0 0,0 0,0 0,0-1,24-24,-24 25,25 0,0-25,-25 25,25-25,0 0,-1 0,1 0,0 25,0-25,0 0,-1-25,-24 25,25 0,0 0,-25-25,25 25,-25-25,0 25,0-25,25 25,-25-24,0 24,0-25,0 25,0-25,0 25,0 0,0 0,0 0,0 0,0 25,0-25,0 25,0-25,0 24,-25 26,25-25,0 0,-25 24,25-24,0 25,0-25,0-1,0 26,0-25,-25 0,25-1,0 1,0 0,0 0,0-25,0 25,0-25,0 0,0 24,0-24,0 0,0 0</inkml:trace>
  <inkml:trace contextRef="#ctx0" brushRef="#br0" timeOffset="332991.046">20216 7863,'25'-25,"0"0,-25 1,25-1,-25 0,0 0,0 0,0 1,0-1,0 0,0 0,-25 25,25-25,-25 25,0-24,0 24,25 0,-24 0,-1 0,0 0,0 0,0 0,1 0,-1 24,0-24,0 25,25-25,-25 25,25 0,-24 0,24-25,0 24,0 1,0 0,0-25,24 25,-24 0,25-25,-25 24,25-24,0 0,0 25,-25-25,24 0,1 0,0 0,0 0,0-25,-1 25,1 0,-25-24,25 24,-25-25,25 25,-25-25,25 0,-25 25,0-25,0 1,0 24,0 0,0-25,0 25,0 0,0 0,0 0,0 0,0 25,0-25,0 24,0 1,-25 0,25 25,0-26,-25 26,25-25,0 24,0 1,-25 0,25-25,0 24,0-24,0 25,0-26,0 1,0 0,0 0,0-25,0 25,0-25,0 24,0-24,0 0</inkml:trace>
  <inkml:trace contextRef="#ctx0" brushRef="#br0" timeOffset="333495.0748">20936 7789,'0'-25,"24"25,-24-25,0 0,25 0,-25 1,0-1,0 0,0 0,0 25,-25-25,25 1,-24 24,24-25,-25 25,25 0,-25-25,0 25,0 0,0 0,25 0,-24 25,-1-25,0 0,0 25,25-25,-25 24,25-24,-24 25,24 0,0-25,0 25,0 0,0-25,0 24,0-24,24 25,-24-25,25 25,0-25,0 0,-25 0,25 25,-1-25,1 0,0 0,0-25,0 25,0 0,-1-25,-24 25,25-25,0 25,-25-24,25 24,-25-25,0 0,0 25,25-25,-25 25,0 0,0-25,0 25,0 0,0 0,0 25,0-25,-25 25,25 0,-25 0,25-1,-25 26,25-25,-25 24,25 1,0 0,0-26,-24 26,24 0,0-1,0-24,0 0,0 25,0-26,0 1,0 0,0-25,0 25,0 0,0-25,0 0,0 24,0-24,0 0,24 0,-24-24</inkml:trace>
  <inkml:trace contextRef="#ctx0" brushRef="#br0" timeOffset="333735.0885">21556 7565,'0'0,"0"0,0 0,0 0,0-24,0 24,0 24,0-24,0 0,0 25,0 0,0-25,0 25,0 0,0-1,0 1,0 0,0 0,0 0,0-1,0-24,0 25,0 0,0-25,0 25,0-25,0 25,0-25,0 0,0 24</inkml:trace>
  <inkml:trace contextRef="#ctx0" brushRef="#br0" timeOffset="334039.1059">21580 8186,'0'24,"0"-24,0 0,0 25,0-25,0 0,-24 25,24-25,0 25,-25-25,25 0,-25 25,25-25,0 24,0-24,0 25,0-25,0 25,0-25,0 25,0-25,0 25,0-25,0 0,0 0,25 24,-25-24,25 0,-1 0,-24 0,25 0,0 0,-25 0,25 0,0 0,-25-24,24 24,1 0,-25-25,0 25,0-25,25 0,-25 0,0 25,0-24,0-1,-25 0,0 0,25 25,-24-25,-1 25,0-24,25 24,-25 0</inkml:trace>
  <inkml:trace contextRef="#ctx0" brushRef="#br0" timeOffset="334761.1472">16669 9401,'-25'0,"25"0,0 0,0 0,0 0,0 0,0 0,0 0,0 0,25 0,0 0,0 0,0 0,-1 0,1 0,25 0,-1 0,-24 0,25 0,-1 0,1 0,-25 25</inkml:trace>
  <inkml:trace contextRef="#ctx0" brushRef="#br0" timeOffset="334930.1569">16868 9550,'0'0,"-25"25,0-25,25 0,0 0,0 0,0 0,0 0,25 24,-25-24,25 0,-1 0,1 0,0 0,25 0,-26 0,26 25,0-25,24 0,-24 0</inkml:trace>
  <inkml:trace contextRef="#ctx0" brushRef="#br0" timeOffset="335257.1756">18058 9252,'0'0,"0"-25,0 1,0-1,0 25,0-25,0 0,25 25,0-25,-25 25,25-24,-1 24,1 0,0-25,0 25,0 0,-1 0,1 0,0 0,0 0,-25 0,25 25,-25-25,0 24,0 1,0 0,0 0,0 0,-25-1,25 26,-25-25,0 0,-24 24,24-24,0 25,0-26,0 1,25 0,-24 0,-1 0,25-1,0-24,0 25,0-25,0 25,0-25,0 25,0-25</inkml:trace>
  <inkml:trace contextRef="#ctx0" brushRef="#br0" timeOffset="335401.1838">18207 9947,'0'24,"0"-24,-25 0,25 25,0-25,0 0,0 0,0 0,0 0,0 0,0 0,0 0,0 0,0 0,0 0</inkml:trace>
  <inkml:trace contextRef="#ctx0" brushRef="#br0" timeOffset="336976.2739">17289 6449,'0'-25,"25"1,-25 24,0-25,0 25,0 0,0-25,0 25,0 0,0 0,0 0,0 0,0 0,0 0,0 25,0-25,0 25,-25-1,25 1,-25 0,25 0,-24 0,-1 24,25-24,0 25,0-26,0 1,0 0,0 25,0-26,0 1,0 0,25 0,-25 0,24-25,1 25,0-25,0 24,0-24,-1 0,1 0,0 0,0 0,0 0,24-24,-24 24,0-25,0 25,-1-25,1 0,0 0,0 25,0-25,-25 1,25-26,-25 25,0 0,0 1,0-1,0 0,0-25,0 26,0 24,-25-25,25 0,0 25,-25 0,25-25</inkml:trace>
  <inkml:trace contextRef="#ctx0" brushRef="#br0" timeOffset="337507.3043">17909 6623,'0'0,"0"0,0 25,0-25,0 24,0-24,0 25,0-25,0 25,0 0,0 0,0-1,0 1,-24 0,24 0,0-25,0 25,0 0,0-25,0 24,0-24,0 0,0 25,0-25,0 0,0 0,0 0,24 0,-24-25,0 25,25 0,-25-24,25 24,-25-25,25 0,0 25,-25-25,24 0,1 0,-25 25,25-24,-25 24,25-25,-25 25,25 0,-25-25,0 25,0 0,0 25,0-25,0 0,0 25,0-25,0 24,24-24,-24 25,0 0,0-25,0 25,25-25,-25 0,0 25,25-25,-25 0,25 0,-25 0,25 0,-1 0,-24 0,25 0,0 0,-25 0,25 0,0 0,-25-25,24 25,-24-25,25 25,-25-25,25 0,-25 25,0-24,0 24,0-25,0 25,0 0,0-25,0 25,0 0,0 25,0-25,0 25,0-25,0 24,0-24,0 25,0 0,0-25,0 25,0 0,0-25,0 25,0-25,0 0</inkml:trace>
  <inkml:trace contextRef="#ctx0" brushRef="#br0" timeOffset="337655.3128">18579 6400,'-25'-25,"25"25,-25-25,25 25,0-25,-24 25,24-25,0 25,0 0,0 0,0 0</inkml:trace>
  <inkml:trace contextRef="#ctx0" brushRef="#br0" timeOffset="337859.3244">18802 6375,'0'0,"0"0,0 25,0-25,0 24,0-24,-25 25,25 0,0 0,-24 0,24 24,0-24,0 0,-25 0,25-1,0 1,0 0,0 0,0 0,0-1,0 1,0-25,0 25,0-25</inkml:trace>
  <inkml:trace contextRef="#ctx0" brushRef="#br0" timeOffset="338000.3325">18653 6672,'0'0,"0"-24,0 24,0-25,0 25,0 0,0 0,0 0,25 0,0 0,0 0,0 0,-1 0,1 0,25 0</inkml:trace>
  <inkml:trace contextRef="#ctx0" brushRef="#br0" timeOffset="338419.3565">19968 6623,'0'-25,"0"0,0-24,0 24,0-25,0 25,0 1,0-26,0 25,0 25,0-25,0 25,0-24,0 24,0 24,0-24,0 25,0 0,0 0,0 0,0-1,0 1,0 25,0-25,0-1,0 1,0 0,0 0,0 0,0-1,0 1,0-25,0 0,0 25</inkml:trace>
  <inkml:trace contextRef="#ctx0" brushRef="#br0" timeOffset="338692.3721">19770 6350,'0'-25,"-25"0,25 1,0-1,0 0,0 25,0-25,0 25,25 0,-1 0,1 0,25 0,-25 0,24 0,1 25,0-25,-1 25,1 0,-1-1,1 1,0 0,-1 0,1 24,-1-24,-24 25,25-25,-25-1,-25 26,24-25,-24 0,0-1,0 1,0-25,0 25,-24 0,-1-25,0 25,0-25,-24 0,24 0,-25 0,1 0,24 0,-25 0,1 0,24 0,0 0,0-25,0 25</inkml:trace>
  <inkml:trace contextRef="#ctx0" brushRef="#br0" timeOffset="338851.3812">20687 6474,'25'25,"-25"0,0-1,0 1,0 0,0 0,0 0,0-25,0 24,0 1,-25 0,25-25,0 25</inkml:trace>
  <inkml:trace contextRef="#ctx0" brushRef="#br0" timeOffset="338991.3892">20613 6127,'0'0,"0"-25,0 25,0-25,0 25,0 0,0 0,0 0</inkml:trace>
  <inkml:trace contextRef="#ctx0" brushRef="#br0" timeOffset="339651.4269">21258 6548,'0'0,"0"-24,0 24,0-25,0 25,-25-25,0 25,25-25,-24 25,-1-25,0 25,-25 0,26 0,-1 25,0-25,0 25,25-25,-25 25,25-25,0 25,0-25,0 24,0-24,0 25,0-25,0 25,0-25,0 0,25 0,0 25,0-25,0 0,-1 0,1-25,0 25,-25 0,25 0,0-25,-1 25,-24 0,25-25,-25 25,25-24,-25 24,0 0,0-25,0 25,0 0,0 0,0 25,0-25,0 24,25-24,-25 25,0 0,25 0,-25 24,24-24,-24 25,25-25,-25 24,25-24,-25 25,25-25,-25 24,0-24,0 0,0 0,0-1,0 1,0 0,0 0,0-25,-25 0,25 25,-25-25,0-25,25 25,-24-25,-1 25,0-25,0 0,25 1,-25-26,25 25,-24-24,24 24,0 0,0-25,0 25,24 1,-24-1,25 0,0 25,0-25,0 25,-1-25,26 25,-25-24,0 24,24 0,-24-25,0 25,0 0,-1-25,1 25,0-25,0 25,0-25,-1 25,-24 0,25-24,-25 24,25 0,-25 0,0 0,0 0,0 24,0-24,0 25,0 0,0 0,25 0,-25-1,0 1,0 0,0 0,0 0,0-1,0 1,0 0,0-25,0 25,0 0,0-25</inkml:trace>
  <inkml:trace contextRef="#ctx0" brushRef="#br0" timeOffset="339811.4361">21779 6226,'0'-25,"0"0,0 25,0 0,0-24,0 24,0 0,0 0,0-25,0 25,0 0,0 0,0 25,0-25,0 0</inkml:trace>
  <inkml:trace contextRef="#ctx0" brushRef="#br0" timeOffset="340015.4478">22201 6102,'0'0,"0"0,0 0,0 25,0-25,0 0,0 25,0-1,0 1,-25 25,25-25,0 24,0 1,-25-25,25 24,0 1,-25-1,25 1,-25-25,25 24,0-24,-24 25,24-25,0-1,0-24</inkml:trace>
  <inkml:trace contextRef="#ctx0" brushRef="#br0" timeOffset="340171.4567">22101 6499,'25'-25,"-25"25,25-25,0 25,-25-25,49 25,-24 0,0 0,25 0,-26 0,26 0,24 25,-24-25,0 25,24-25,-24 25,-1-25,1 25,-1-25</inkml:trace>
  <inkml:trace contextRef="#ctx0" brushRef="#br0" timeOffset="340627.4828">18182 6697,'-74'0,"24"0,1 0,24 0,0 0,25 25,0-25,0 0,0 0,25 0,0 0,24 0,26 25,-26-25,50 0,-24 25,49-25,-25 24,25-24,25 0,-25 25,25 0,24-25,1 25,0 0,-1-25,1 25,24-1,1 1,-26 0,26 0,-25 24,24-24,-24 0,-1 0,1 0,-1-1,1 1,-25 0,-25 0,25 0,-50-25,25 24,-50-24,1 0,-1 0,-24 0,-25 0,-1 0,1 0,0 0,-25 0,0-24,0 24,0 0,-25-25,0 25,25 0,-24-25,-1 25</inkml:trace>
  <inkml:trace contextRef="#ctx0" brushRef="#br0" timeOffset="341462.5305">18257 7243,'-25'0,"-25"0,25 0,1-25,-1 25,-25 0,25 0,1 0,-26-25,25 25,0 0,25 0,-24 0,24 0,0 0,0 0,0 0,0 0,0 0,24 0,26 25,0-25,-1 0,26 0,-1 0,50 0,-25 0,25-25,25 25,0 0,0 0,24 0,1 0,0 0,-1 0,26 25,-26-25,26 0,-26 0,26 25,-26-25,1 0,-25 0,25 25,-26-25,1 0,-25 0,0 0,-25 25,1-25,-26 0,1 0,-26 0,1 0,-1-25,-24 25,-25 0,25 0,-25 0,0 0,0 0,0 0,-25-25,25 25,-25 0,25 0</inkml:trace>
  <inkml:trace contextRef="#ctx0" brushRef="#br0" timeOffset="397848.7556">3225 11906,'-25'0,"25"0,0 0,-25 0,25 0,0 0,-24 0,24 0,0 0,0 0,0 0,24 0,-24 0,25 0,0 0,25 0,-26 0,26 0,0 0,-1 0,1 0,-1 0,26 0,-26-25,26 25,-26 0,26 0,-26-24,26 24,-25 0,-1 0,1 0,-1 0,1 0,-25 0,0 0,-1 0,1 0,0 0,0 0,-25 0,0 0,0 0,0 0,0 0,0 0,0 0,-25 0,25 0,-25 0,0 0,1 0,-1 0,0 0,-25 0,1-25,24 25,-25 0</inkml:trace>
  <inkml:trace contextRef="#ctx0" brushRef="#br0" timeOffset="398064.768">3746 11832,'-50'0,"1"0,-1 0,0 25,26-25,-26 0,25 0,-24 0,24 24,0-24,0 0,25 0,-25 0,25 0,0 25,0-25,0 0,25 0,-25 0,25 0,0 25,24-25,-24 0,25 0,-1 25,1-25,0 0,24 0,-24-25,24 25,0 0,-24-25,25 25,-1 0,-24 0,-1-25,1 25,-1 0,1-24,-25 24,0 0,-1 0,-24 0,0 0,0 0,0 0,-24 0,24 0</inkml:trace>
  <inkml:trace contextRef="#ctx0" brushRef="#br0" timeOffset="398165.7738">3994 11931,'-50'0,"1"25,24-25,0 25,0-25,0 0,25 0,0 0,0 0,0 0</inkml:trace>
  <inkml:trace contextRef="#ctx0" brushRef="#br0" timeOffset="399045.8241">7367 11212,'-24'0,"24"25,0-25,0 0,0 0,-25 0,25 0,0 0,0 0,0 0,25 0,-25 0,24 0,1 0,0 0,25 0,-26 0,1 0,25 0,-25 0,-1 0</inkml:trace>
  <inkml:trace contextRef="#ctx0" brushRef="#br0" timeOffset="399208.8334">7367 11410,'0'25,"0"-25,-24 0,24 0,0 0,0 25,0-25,0 0,24 0,-24 0,25 0,0 0,-25 0,25 25,0-25,-1 0,26 0,-25 0,0 0</inkml:trace>
  <inkml:trace contextRef="#ctx0" brushRef="#br0" timeOffset="403247.0644">7665 12725,'0'-25,"-25"25,25 0,0-25,0 25,0 0,-25 0,25-25,0 25,0 0,0 0,0 0,25 0,0 0,-25 0,25 0,0 0,-1 0,1 0</inkml:trace>
  <inkml:trace contextRef="#ctx0" brushRef="#br0" timeOffset="403398.073">7615 12824,'0'0,"-24"25,24-25,0 0,0 0,0 0,0 0,0 0,24 0,1 0,0 25,0-25,0 0,-1 0,26 0,0-25,-1 25</inkml:trace>
  <inkml:trace contextRef="#ctx0" brushRef="#br0" timeOffset="412342.5846">7789 11559,'0'0,"0"0,0 0,0 0,0 0,0 0,0 0,0 0,0 25,0-25,25 0,-25 0,25 0,-1 0,-24 0,25 0,0 0,0 0,0 0,-1-25,-24 25,25 0,0 0,-25 0,0 0,0 0,0-25,0 25,0 0,0 0,-25 0,0 0,25 0,-24 0,-1 0,0 0,0 0,25 0,-25 0,1 0,24 0,0 0,0 0,0 0,0 0,0 0,0 0,24 0,1 0,-25 25,50-25,-25 0</inkml:trace>
  <inkml:trace contextRef="#ctx0" brushRef="#br0" timeOffset="425065.3123">496 11435,'25'0,"-25"0,0 0,0 0,0 0,0 0,0 0,0 0,0 0,0 0,-25 0,25 0,0 0,-24 25,24-25,0 25,0-25,-25 24,25-24,0 25,-25-25,25 25,0 0,-25 0,25-1,-25 1,25 0,0 0,-24 0,24 24,0-24,-25 0,25 24,0-24,0 25,0-25,-25 24,25-24,0 0,0 24,0-24,0 25,-25-25,25 24,0-24,-25 25,25-25,0 24,0-24,-24 25,24-1,0-24,-25 25,25-26,0 26,0-25,0 24,-25-24,25 0,0 25,0-26,0 1,0 0,-25 0,25 0,0-1,0 1,0 25,0-25,0-1,0 1,0 0,0 0,0 0,0 24,0-24,-25 0,25 0,0 24,0-24,0 0,0 0,0 24,0-24,0 0,0 0,0 0,0 24,0-24,0 0,0 0,0-1,-24 1,24 0,0 0,0 24,0-24,0 0,0 25,0-26,-25 26,25-25,0 0,0 24,0-24,0 25,0-26,-25 1,25 0,0 25,0-25,0-1,0 1,0 25,0-25,0-1,0 1,25 0,-25 0,0 0,0-1,0 26,0-25,0 0,0-1,25 26,-25-25,0 0,0-1,0 26,0-25,0 0,24-1,-24 1,0 25,0-25,0-1,0 1,0 0,0 0,0 0,25-25,-25 24,0 1,0 0,0 0,0 0,0 0,0-25,0 24,0 1,25 0,-25 0,0 0,0-25,0 24,0 1,0 0,0 0,0 0,0-1,0 1,0 0,0 0,0 0,0-1,25 1,-25 0,0-25,0 25,0 0,0-1,0 1,0 0,0 0,0 0,25-25,-25 24,0 1,0 0,0 0,0 0,0-1,0 1,0 0,0 0,0 0,0-1,24 1,-24 0,0 0,0 0,0 0,0-1,0 1,0 0,0 0,0 0,0-1,0 1,0 0,0 0,0-25,0 25,0-1,0 1,0 0,0 0,0-25,0 25,0-1,0 1,0 0,0-25,0 25,0 0,0-25,0 24,0 1,0-25,0 25,0 0,0 0,0-25,0 24,0 1,0-25,0 25,0 0,0 0,0-25,0 24,0 1,0 0,0-25,-24 25,24-25,0 25,0-25,0 0,0 24,0-24,0 0,0 0,0 25,-25-25,25 0,0 0,0 0,0 25,0-25,0 0,0 0,0 0,0 0,0 0,0 0,0 0,0 0,0 0,0 0,0 0,-25-25,25 25,0 0,0-25,-25 25,25-24,0-1,-25 0,25 0,0 0,-24 1,24-1,0 0,0 0,0 25,-25-25,25 25,0-24,0 24,0-25,0 25,0 0,0 0,0 0,0 0,0 0,0 0,25 0,-25 0,0 0,0 0,0 25,24-25,-24 24,25 1,-25 0,0-25,25 25,-25 0,25-1,-25 1,25-25,-25 25,24 0,-24-25,25 25,-25-25,25 0,0 0,-25 0,25 0,-1 0,-24-25,25 0,0 25,0-25,0-24,-25 24,24 0,1-25</inkml:trace>
  <inkml:trace contextRef="#ctx0" brushRef="#br0" timeOffset="431807.698">645 13791,'0'25,"0"-25,-25 0,25 0,0 0,0 0,0 0,0 0,0 0,0 0,25 0,-25 0,0 0,25 0,0 25,-25-25,25 0,-1 0,1 0,0 0,0 0,0 0,0 0,-25 0,24 0,1 0,-25 0,0 0,25 0,-25 0,0 0,0 0,0 0,0 25,-25-25,25 25,0-1,0 1,-25 0,25 25,-24-1,24 1,-25-25,0 24,25 1,-25-1,25 1,-25-25,25 25,0-26,0 1,0 0</inkml:trace>
  <inkml:trace contextRef="#ctx0" brushRef="#br0" timeOffset="432310.7267">695 14957,'-25'0,"25"25,0-25,-25 0,25 0,-25 25,25-25,0 0,-24 25,24-25,0 24,0-24,0 25,0 0,0 0,0 0,0-25,0 24,0 1,24 0,-24 0,25-25,0 25,-25-1,25-24,0 25,-25 0,24-25,-24 25,25-25,-25 25,0-25,25 0,-25 25,0-25,0 24,-25-24,25 0,-25 25,25-25,-24 0,24 0,-25 0,25 0,-25 0,25 0,-25-25,25 25,-25 0,25-24,0 24,0 0,0-25,0 25,0-25,0 25,0-25,25 25,-25-25,25 25,-25-25,25 1,-25-1,25 25,-1-25,-24 0,25 0,0 25,-25-24,25-1,-25 25,0-25,0 25,0-25,0 25,0 0,0-25,-25 25,25-24,-25 24,0 0,1 0,-1 0,0 0,0 0,0 24,1 1,-1 0</inkml:trace>
  <inkml:trace contextRef="#ctx0" brushRef="#br0" timeOffset="432770.7531">769 16222,'25'0,"-25"0,0 0,0 0,0 0,0-25,0 25,0-24,-25 24,25-25,0 0,-25 0,25 0,-24 25,24-24,-25-1,0 0,25 25,-25 0,25-25,-25 25,1 0,24 0,-25 25,25-25,-25 25,25-25,-25 25,25-1,0 1,-25 0,25 0,0 0,0-1,0 1,0-25,0 25,25-25,-25 25,25-25,-25 25,25-25,-25 0,25 0,-25 0,24 0,-24 0,25-25,-25 25,25 0,-25 0,25-25,-25 25,0 0,25 0,-25 0,0 0,0 0,0 0,0 0,0 0,0 25,0 0,0-25,24 49,-24-24,0 25,0-25,0 24,-24 1,24-1,0 1,0 24,-25-24,25 0,0-1,-25 1,25-1,0-24,-25 25</inkml:trace>
  <inkml:trace contextRef="#ctx0" brushRef="#br0" timeOffset="456785.1266">6499 4713,'0'0,"0"0,0 0,0 0,0 0,25 0,-25 0,0 25,25-25,0 0,-1 0,-24 0,25 0,25 0,-25 0,-1 0,1 0,0 0,25 0,-26 0,1 0,0 0,0 0,0 0,-1 0,1 0,0 0,-25 0,25 0,-25 0,0 0,0 0,0 0,0 0,0 0,0 0,0 0,0 0,0 0,0 0,0 0,0 0,0 0,0 0,0 0,0 0,0 0,0 0,0 24,0-24,0 0,0 0,0 0,0 25,0-25,0 0,0 25,0-25,0 25,0-25,0 25,0-25,0 25,0-1,0-24,0 25,0 0,0 0,0 0,0-25,0 24,0 1,0 0,0 0,0 0,0-1,0 1,0 0,0 0,0 0,0-1,0 1,0 0,0 0,0 0,0-1,0 1,0 0,25 25,-25-26,0 1,0 0,0 25,0-26,0 1,0 0,0 25,0-26,0 1,0 0,0 25,0-25,0-1,0 1,0 0,0 0,0 24,0-24,0 0,0 0,0 0,0 24,0-24,0 0,0 0,24 24,-24-24,0 0,0 0,0 24,0-24,0 0,0 0,0 24,0-24,25 0,-25 0,0-1,0 1,0 0,0 25,0-26,0 1,0 0,0 0,0 0,25 24,-25-24,0 0,0 0,0 24,0-24,0 0,0 0,0 0,0 24,25-24,-25 0,0 0,0-1,0 26,0-25,0 0,0-1,0 1,0 0,0 0,0 0,0 24,0-24,0 0,0 0,0-1,0 26,0-25,0 0,0-1,0 26,0-25,0 0,0-1,0 26,25-25,-25 0,0 0,0 24,0-24,0 0,0 0,0-1,0 26,25-25,-25 0,0-1,0 1,0 25,0-25,0-1,0 1,0 0,0 25,0-26,0 1,0 0,0 25,0-26,0 1,0 0,0 0,0 0,0-1,0 1,0 0,0 0,0 0,0-1,0 1,0 0,0 0,0 0,0 0,0-1,0-24,0 25,0 0,0 0,0 0,0-1,0 1,0 0,0 0,0 0,0-1,0 1,0 0,0-25,0 25,0 0,0-1,0 1,0 0,0 0,0 0,0-25,0 24,0 1,0 0,0 0,0-25,0 25,0-1,0 1,0-25,0 25,0 0,0-25,0 25,0-25,0 24,0 1,0-25,0 25,0 0,0-25,0 25,0-25,0 24,0 1,0-25,0 25,0-25,0 25,0 0,0-25,0 25,0-1,0-24,0 25,0-25,0 25,0-25,0 0,0 25,0-25,0 0,0 25,0-25,0 0,0 24,0-24,0 0,0 25,0-25,0 0,0 0,0 25,24-25,-24 0,0 25,0-25,0 0,0 0,0 25,0-25,0 0,0 24,0-24,0 0,0 25,0-25,0 0,0 25,25-25,-25 0,0 25,0-25,0 0,0 0,0 25,0-25,0 0,0 0,0 0,0 0,0 24,0-24,0 0,0 0,0 0,0 0,0 0,0 0,0 0,0 0,0 0,0 0,0 0,0 0,0 0,0 0,0 0,0 0,-25 0,25 0,0 0,-24 0,24 0,-25 0,25 0,-25 25,0-25,0 0,0 0,1 0,24 25,-50-25,25 0,0 25,1-25,-1 0,0 0,-25 0,26 25,-1-25,-25 0,25 0,-24 0,24 0,-25 24,1-24,-1 0,1 0,-1 0,0 0,-24 0,0 0,24 0,-25 0,1 0,0 0,-1 0</inkml:trace>
  <inkml:trace contextRef="#ctx0" brushRef="#br0" timeOffset="476168.2352">19819 9178,'0'-25,"0"25,0-25,25 0,-25 25,25-24,-25 24,25-25,0 25,-1 0,1 0,0-25,0 25,0 0,-1 25,1-25,0 0,0 0,0 25,-25-25,0 24,24-24,-24 25,0-25,0 25,-24-25,-1 25,25 0,-25-25,0 24,25-24,-25 25,25-25,-24 0,24 25,0-25,0 0,0 0,0 0,0 0,0 0,0 0,24 0,1 0,0 0,0 0,0 25,-1-25,26 0,-25 25,0-25,-1 24,1-24,-25 25,25 0,-25-25,0 25,0-25,0 25,0-25,0 0,0 24,-25-24,0 0,1 25,-1-25,0 0,0 0,0 0,-24 0,24 25</inkml:trace>
  <inkml:trace contextRef="#ctx0" brushRef="#br0" timeOffset="476502.2544">19323 9823,'-25'24,"1"-24,-1 0,25 25,-25-25,25 0,0 0,0 0,0 0,0 0,0 0,25 0,0 0,-1 0,26 0,0 0,-1 0,1 0,24 0,1-25,24 25,-25 0,26 0,-1-24,0 24,0 0,0 0,1-25,-1 25,0 0,-25 0,1-25,24 25,-49 0,24 0,-24 0,-1-25,-24 25,0 0,0 0,0-25,-25 25,0 0,0 0,0 0,0 0,0 0,0 0,0 0,0 0,0 0,0-24,0 24,0 0</inkml:trace>
  <inkml:trace contextRef="#ctx0" brushRef="#br0" timeOffset="504947.8814">9873 10988,'0'-49,"0"24,0 25,0-25,0 0,0 1,0 24,0-25,0 25,0 0,0 0,0 0,0 0,0 0,0 0,0 0,0 25,0-25,0 24,0 1,0 0,0 25,0-26,0 26,0-25,0 24,0-24,0 25,-25-25,25 24,0-24,0 25,0-25,0-1,-25 1,25 0,0 0,0 0,0-1,0-24,0 25,0-25,0 25,0-25,0 0,0 25,0-25,0 0,0 0,0 0,0 0,0 0,0 0</inkml:trace>
  <inkml:trace contextRef="#ctx0" brushRef="#br0" timeOffset="505235.8978">10344 11187,'0'-25,"25"25,-25 0,0-25,0 25,0 0,0-25,0 25,0 0,25 0,-25 0,0-24,0 24,0 0,0 0,0 0,0 24,0-24,0 0,0 0,0 25,0-25,0 25,0 0,0-25,0 25,0 0,0-25,0 24,0 1,0-25,0 25,0 0,0-25,0 25,0-25</inkml:trace>
  <inkml:trace contextRef="#ctx0" brushRef="#br0" timeOffset="505716.9253">10418 11013,'0'0,"0"0,0-25,0 25,0 0,0-24,0 24,0 0,25-25,-25 25,0 0,0-25,0 25,0 0,0 0,0 0,0 0,0 0,0 0,0 0,0 0,0 25,0-25,0 25,0-1,0 1,0 0,0 0,0 0,0 24,0-24,-25 0,25 0,0 24,0-24,0 0,-24 0,24 0,0-1,0 1</inkml:trace>
  <inkml:trace contextRef="#ctx0" brushRef="#br0" timeOffset="506084.9464">10344 11708,'0'0,"0"0,0 0,0 0,0 0,0 0,0 0,0 0,0 25,0-25,0 0,0 24,0-24,0 25,0-25,0 25,0 0,0-25,0 25,0-1,0-24,0 25,0-25,0 25,0-25,0 0,0 25,25-25,-25 0,25 0,-25 0,24 0,1 0,-25 0,25 0,-25 0,25-25,-25 25,25 0,-25 0,0-25,0 25,0-25,0 25,0-24,0 24,-25-25,25 0,-25 25,0 0,25-25,-25 25,1 0,-1 0,0 0,0 0</inkml:trace>
  <inkml:trace contextRef="#ctx0" brushRef="#br0" timeOffset="506632.9777">10071 10542,'0'0,"0"0,0-25,0 25,0 0,0 0,0 0,-25 0,25 25,-25-25,1 25,24 0,-25-1,0 1,-25 0,26 25,-26-1,25 26,-24-26,24 26,-25-1,1 25,24-24,-25-1,25 1,1 24,-1-25,0-24,25 24,0-24,0 24,25-24,-25-1,25-24,-1 25,26-25,-25 24,24-24,1 0,-25-25,24 25</inkml:trace>
  <inkml:trace contextRef="#ctx0" brushRef="#br0" timeOffset="506951.996">10840 10864,'0'0,"0"0,25 0,-25 0,0 0,0 0,25 0,-25 25,0 0,24 0,1 24,-25 1,25 0,-25-1,25 1,0 24,-25-24,0 24,0-24,0 24,0-24,0 24,-25-24,0 24,0-24,0 0,1-1,-26-24,25 25,-24-26,24 1,-25 0,25 0</inkml:trace>
  <inkml:trace contextRef="#ctx0" brushRef="#br0" timeOffset="507433.0235">11262 10021,'0'0,"0"-25,0 25,0 0,0 0,0 0,0 0,0 0,0 25,0-25,0 25,0 0,0 0,0-1,0 1,0 25,0-25,0-1,-25 26,25-25,0 0,0-1,0 1,0 0,0 0,0 0,-25-1,25 1,0-25,0 25,0 0,0-25</inkml:trace>
  <inkml:trace contextRef="#ctx0" brushRef="#br0" timeOffset="507761.0423">11659 10120,'0'0,"0"0,0 0,0 0,0 0,0 0,0 0,0 0,0 0,0 0,0 25,0-25,0 25,0 0,0-25,0 25,0-1,0 1,0-25,0 25,0-25,0 25,0 0,0-25,0 24</inkml:trace>
  <inkml:trace contextRef="#ctx0" brushRef="#br0" timeOffset="508020.0571">11659 10542,'0'0,"-25"25,25-25,0 25,0-25,-25 24,25-24,0 25,0-25,0 25,0-25,0 0,0 25,0-25,0 25,0-25,0 0,25 0,-25 0,25 24,-25-24,24 0,-24 0,25 0,-25-24,25 24,-25 0,0 0,0 0,25-25,-25 25,0-25,0 25,0 0,0-25,-25 25,0-25,0 25,1-24,24 24,-25 0</inkml:trace>
  <inkml:trace contextRef="#ctx0" brushRef="#br0" timeOffset="508321.0743">11609 11584,'-25'0,"25"-25,0 25,0 0,0 0,25 0,-25-25,25 25,0 0,-1 0,26 0,-25 0,24 0,-24 0,25 0,-25 0,24 0,-24 0,0 0,0 0,-1 0,1 0</inkml:trace>
  <inkml:trace contextRef="#ctx0" brushRef="#br0" timeOffset="508496.0843">11882 11336,'0'0,"-25"-25,0 25,25 0,0 0,0 0,-25 0,25 0,0 0,0 25,0 0,0-1,-24 1,24 0,0 0,0 0,0 24,0-24,0 25,0-26,0 1,0 0,0 25,0-26,0 1,0 0</inkml:trace>
  <inkml:trace contextRef="#ctx0" brushRef="#br0" timeOffset="508926.1089">12502 11261,'0'0,"0"0,25-24,-25 24,25-25,-1 25,-24-25,25 25,0 0,0 0,24 0,-24 0,0 0,25 0,-26 25,1 0,25-25,-25 24,-1 1,-24 0,25 0,-25 0,0-1,0 1,-25 0,25 0,-24 0,-1-1,0 1,0 0,-24-25,24 25,-25-25,25 25,1-25,-1 24,0-24,0 0,25 0,0 0,0 0,0 0,0 0,0 0,0 0,25 0,-25 0,25 0,0 0,-1 0,1 0,0 0,0 0,0 0,24 0,-24 25,0-25,0 0,24 0</inkml:trace>
  <inkml:trace contextRef="#ctx0" brushRef="#br0" timeOffset="509150.1217">13370 11013,'0'0,"0"0,0 0,0 0,0 25,0-25,0 25,0 0,0-1,25 26,-25-25,0 25,0-26,0 1,0 25,0-25,0-1,0 1,0 0,-25 0,25 0,0-1,-25-24</inkml:trace>
  <inkml:trace contextRef="#ctx0" brushRef="#br0" timeOffset="509393.1356">13345 11683,'0'25,"0"-25,-25 0,25 25,-24-25,24 24,0-24,-25 25,25-25,0 25,0-25,0 25,0-25,0 25,0-25,0 0,0 24,0-24,0 0,25 0,-25 0,24 0,-24 0,25 0,-25 0,25 0,-25-24,25 24,-25 0,25-25,-25 25,0 0,0-25,0 0,0 25,-25-25,25 1,-25-1</inkml:trace>
  <inkml:trace contextRef="#ctx0" brushRef="#br0" timeOffset="509729.1548">12576 10939,'0'-25,"0"25,0 0,0-25,0 25,0 0,0 0,0 0,-24 0,24 0,-25 25,25 0,-25 0,0-1,0 1,0 25,1-1,24 1,-25 0,0 24,0-24,0-1,25 26,-24-26,24 1,0 24,0-24,0 0,24-1,1-24,0 25,0-26,0 1,24 0,-24 0,25 0,-1-1,1-24,0 25</inkml:trace>
  <inkml:trace contextRef="#ctx0" brushRef="#br0" timeOffset="510008.1708">13693 10740,'24'0,"-24"0,25 0,-25 0,25 25,-25 0,25 0,0 0,-1 24,1 1,0-1,0 1,0 24,-1-24,1 25,0-1,-25-24,25 24,-25 0,0 1,0-1,0-24,-25 24,0-24,0 24,1-24,-26-1,25 1,-24-25,24 24,-25-24,1 0,24-25</inkml:trace>
  <inkml:trace contextRef="#ctx0" brushRef="#br0" timeOffset="510584.2037">14015 10517,'0'0,"0"0,0-25,0 25,25 0,-25 0,25 0,-25-24,24 24,1 0,0 24,0-24,0 25,-25-25,24 25,1 0,-25 0,0-25,0 24,0 1,0 0,-25 0,1 0,-1-1,0-24,0 25,0 0,1-25,-26 25,25-25,25 0,-25 25,25-25,0 0,0 0,0 0,0 0,0 0,0 0,25 0,-25-25,25 25,0 0,24 0,-24 0,0 0,25-25,-26 25,1 0,25 0</inkml:trace>
  <inkml:trace contextRef="#ctx0" brushRef="#br0" timeOffset="510772.2145">14635 10517,'0'-25,"0"25,0-24,0 24,0-25,0 25,0 0,0-25,0 25,0 0,0 0,0 25,0-25,0 25,0-25,0 24,25 1,-25 0,0 0,0 0,0-1,0 1,0 0,0 0,0 0,0-1,0-24,0 25,0 0</inkml:trace>
  <inkml:trace contextRef="#ctx0" brushRef="#br0" timeOffset="511024.2289">14561 10988,'0'0,"0"25,0-25,0 0,-25 25,25-25,0 0,0 25,0-25,0 25,0-25,0 24,0-24,0 25,0-25,0 25,0-25,0 0,25 0,-25 25,25-25,-25 0,24 0,1 0,-25 0,25 0,-25 0,25-25,-25 25,0 0,0-25,0 25,0-25,0 25,0-24,0 24,-25-25,0 25,0-25,1 25,-1 0</inkml:trace>
  <inkml:trace contextRef="#ctx0" brushRef="#br0" timeOffset="511336.2467">14710 11683,'-25'0,"25"0,-25 0,25 0,0 0,0 0,25 0,-25 0,25 0,-1 0,26 0,-25 0,24 0,1 0,-25 0,24 0,1 0,0 0,-26 0,1 0,25 0</inkml:trace>
  <inkml:trace contextRef="#ctx0" brushRef="#br0" timeOffset="511510.2567">14908 11460,'0'0,"-25"-25,25 25,0 0,0 0,0 0,0 25,0-25,0 25,0-1,0 1,0 0,0 25,0-26,-25 26,25 0,0-26,0 26,0 0,0-26,0 1,0 25,0-25</inkml:trace>
  <inkml:trace contextRef="#ctx0" brushRef="#br0" timeOffset="511960.2824">15702 11460,'0'-25,"25"25,-25-25,24 0,1 25,0-24,0 24,0 0,24-25,-24 25,0 0,24 25,-24-25,0 0,0 24,-25-24,25 25,-25 0,0-25,0 25,0 0,-25-25,0 24,0 1,0-25,25 25,-24-25,-1 25,0-25,0 0,25 25,-25-25,25 0,0 0,0 0,0 0,25 0,-25 0,25 24,0-24,0 0,-1 25,1-25,0 25,0-25,0 25,-25 0,24-25,1 24,-25 1,0 0,0-25,0 25,0 0,0-25,0 24,-25-24,1 25,-1-25,0 0,0 25,0-25,-24 0,24 0,-25 0,1 0,-1-25,25 25</inkml:trace>
  <inkml:trace contextRef="#ctx0" brushRef="#br0" timeOffset="512245.2987">15602 11088,'0'0,"0"24,0-24,0 0,0 0,0 25,-24 0,-1-25,0 50,0-25,0-1,1 26,-1 0,-25-1,25 26,1-26,-1 1,0 24,0-24,0 24,25-24,0-1,0 1,0 0,0-1,0 1,25-25,0 24,0-24,24 0,1 0,-25 0,24-25,26 24,-26-24</inkml:trace>
  <inkml:trace contextRef="#ctx0" brushRef="#br0" timeOffset="512500.3133">16545 11435,'0'0,"25"-25,-25 25,0 0,0 0,0 0,0 25,0-25,0 0,0 25,25 0,-25-1,0 1,0 0,0 25,0-26,0 1,0 25,-25-25,25-1,0 26</inkml:trace>
  <inkml:trace contextRef="#ctx0" brushRef="#br0" timeOffset="512788.3298">16471 12154,'0'0,"-25"0,25 25,0-25,-25 0,25 0,-25 25,25-25,0 25,-25-25,25 25,-24-25,24 24,0-24,0 25,0-25,0 25,0 0,0-25,0 0,0 25,24-25,-24 24,25-24,-25 0,25 0,0 0,-25 0,25 0,-1 0,1 0,-25 0,25-24,0 24,-25-25,25 25,-25 0,0-25,24 0,-24 25,0-25,0 1,-24-1,-1 0,25 0,-25 25,0-25,0 0</inkml:trace>
  <inkml:trace contextRef="#ctx0" brushRef="#br0" timeOffset="513096.3474">16892 11162,'25'-25,"0"25,-25 0,25 0,0 0,-1 0,1 25,0 0,25 0,-26 0,1-1,25 26,-25 0,-1-1,1 1,25-1,-25 1,-25 24,24 1,-24-26,0 26,0-1,0 1,-24-26,-1 26,0-26,-25 1,1 0,-1-1,1 1,-1-1,0 1,1-25,-26 0,26-1</inkml:trace>
  <inkml:trace contextRef="#ctx0" brushRef="#br0" timeOffset="513736.384">17289 10790,'0'0,"0"-25,0 25,0-25,0 25,0-24,25 24,-25 0,25-25,0 25,-1 0,-24 0,25 0,0 25,0-25,0 0,-25 24,0-24,0 25,0-25,0 25,0 0,-25-25,25 25,-25-25,0 24,25-24,-25 25,25-25,-24 0,24 0,0 0,0 0,0 25,0-25,0 0,24 0,1 0,-25 0,25 25,0-25,0 25,-1-25,1 0,0 24,0 1,-25-25,25 25,-25-25,0 25,0-25,0 0,0 25,0-25,0 24,0-24,-25 0,0 0,25 0,-25 0,0 0,1 0,-1 0,0 0,0 0,0 0,1-24</inkml:trace>
  <inkml:trace contextRef="#ctx0" brushRef="#br0" timeOffset="513920.3945">17860 10517,'0'0,"25"0,-25 25,24-25,-24 25,0-25,0 25,0-1,0 1,0 0,0 0,0 0,0-1,0 1,0 0,0 0,0 0,0-1,0 1,0 0</inkml:trace>
  <inkml:trace contextRef="#ctx0" brushRef="#br0" timeOffset="514188.4099">17934 11162,'0'0,"0"25,-25-25,25 0,0 0,-24 25,24-25,0 25,-25-25,25 24,0 1,0-25,0 25,0-25,0 25,0-25,0 25,0-25,25 0,-25 24,24-24,1 0,-25 0,25 0,0 0,-25 0,25 0,-25 0,24 0,-24-24,25 24,-25 0,0-25,0 0,0 25,0-25,0 0,0 25,-25-24,1-1,-1 25,0-25</inkml:trace>
  <inkml:trace contextRef="#ctx0" brushRef="#br0" timeOffset="514513.4285">18157 12030,'0'0,"-24"0,24 0,0 0,0 0,0 0,0 0,24-25,1 25,-25 0,25 0,25 0,-26 0,1 0,25 0,-25 0,-1 0,26 0,-25 0,0 0</inkml:trace>
  <inkml:trace contextRef="#ctx0" brushRef="#br0" timeOffset="514704.4394">18331 11757,'0'0,"0"0,0 0,0 0,-25 0,25 25,0-25,0 25,0 0,0 0,-25 24,25-24,0 25,0-26,0 26,-24-25,24 24,0-24,0 0,0 0,-25 0,25 0,0-1,0 1,0 0</inkml:trace>
  <inkml:trace contextRef="#ctx0" brushRef="#br0" timeOffset="515000.4563">19050 11509,'0'0,"0"0,0 0,0 0,0 0,0 0,0 0,0 0,0 25,0-25,-24 25,24 25,-25-26,25 26,-25-25,25 24,-25 1,25-25,0 24,-25-24,25 25,0-25,0-1,-24 1,24 0,0 0,0-25,0 25,0-1,0-24,0 0</inkml:trace>
  <inkml:trace contextRef="#ctx0" brushRef="#br0" timeOffset="515532.4868">19075 11559,'0'0,"0"0,0 0,0 0,0 0,0 0,0 0,0 0,0 0,0 0,0 0,0 0,0 25,0-25,-25 25,1-1,24 26,-25-25,0 24,0 1,0-25,25 24,-24 1,-1 0,0-1,0-24,25 25,0-26,0 1,0 0,0 0,0 0,0 0,0-25,25 24,-25-24,25 25,0-25,-1 0,1 0,0 0,0 0,0 0,24 0,-24 0</inkml:trace>
  <inkml:trace contextRef="#ctx0" brushRef="#br0" timeOffset="515904.508">19546 11534,'0'0,"0"0,-24 0,24 0,0 0,0 0,0 0,-25 25,25-25,0 25,0 0,-25-1,25 1,0 25,0-25,0-1,0 1,0 25,0-25,0-25,0 24,25 1,-25-25,0 25,25-25,-25 0,24 0,1 0,-25 0,25 0,-25 0,25 0,0-25,-1 25,-24-25,25 1,0 24,-25-25,25 0,-25 0,25 0,-25 1,0-1,0 25,24-25,-24 25,0 0,0 0,0 25,0-25,-24 25,24-1,0 26,-25-25,25 24,-25-24,25 25,0-25,-25 24,25-24,0 0,0 0,0 24,-25-24,25 0,0-25,0 25</inkml:trace>
  <inkml:trace contextRef="#ctx0" brushRef="#br0" timeOffset="516104.5195">20241 11658,'0'0,"0"0,0 0,25 0,-25 0,0 25,0-25,0 25,0 0,0-1,0 26,0-25,0 0,0 24,0-24,0 0,0 0,0-1,0 1</inkml:trace>
  <inkml:trace contextRef="#ctx0" brushRef="#br0" timeOffset="516368.5346">20241 12154,'0'0,"-25"0,25 25,-25-25,25 25,-24-25,24 25,-25-25,25 25,-25-25,25 24,0 1,0-25,-25 25,25 0,0-25,0 25,0-25,0 24,25-24,-25 25,25-25,-25 0,25 25,-25-25,24 0,1 0,0 0,-25 0,25 0,0-25,-25 25,24 0,1-25,-25 25,25-24,-25 24,0-25,0 0,0 25,0-25,-25 0,25 1,-25-1</inkml:trace>
  <inkml:trace contextRef="#ctx0" brushRef="#br0" timeOffset="516680.5524">20663 11237,'0'0,"24"0,-24 24,0 1,25-25,0 25,-25 25,25-26,0 26,-1 0,-24 24,25-24,0 24,0-24,-25 24,25 0,-25 1,0-26,0 26,0-26,-25 1,0 0,25 24,-50-24,26-25,-1 24,-25 1,1-25,-1 24,25-24,-24 0,-1-25,0 25,26-25</inkml:trace>
  <inkml:trace contextRef="#ctx0" brushRef="#br0" timeOffset="517096.5762">20960 10517,'0'-25,"0"25,0 0,0 0,-24 0,24 25,0-25,0 0,0 25,-25 0,25-25,0 25,0-1,0 1,0-25,0 25,0-25,0 25,0-25,25 25,-25-25,24 0,-24 0,25 0,0 0,-25 0,25-25,-25 25,25 0,-1-25,-24 25,25-25,0 0,-25 25,25 0,-25-24,0 24,0 0,0 0,0 0,0 24,0-24,0 25,0 0,0 0,0 0,-25-1,25 1,-25 0,25 25,-25-26,25 1,-24 0,24-25,0 25</inkml:trace>
  <inkml:trace contextRef="#ctx0" brushRef="#br0" timeOffset="517276.5865">21456 10616,'0'0,"0"0,0 0,0 25,0-25,0 25,0-25,0 25,0 0,-24-1,24 26,0-25,-25 0,25-1,0 1,0 0,-25 0,25 0</inkml:trace>
  <inkml:trace contextRef="#ctx0" brushRef="#br0" timeOffset="517532.6012">21283 11261,'0'0,"-25"25,25-25,-25 25,25-25,0 25,-25-25,25 25,0-25,0 24,0-24,0 25,0-25,0 25,0-25,0 0,0 0,25 25,-25-25,25 0,-25 0,25 0,-25 0,25 0,-1-25,-24 25,25 0,-25-25,0 25,25 0,-25-25,0 25,0-24,0 24,-25-25,25 25,-25-25,1 25</inkml:trace>
  <inkml:trace contextRef="#ctx0" brushRef="#br0" timeOffset="517808.6169">21084 11931,'-24'0,"24"0,0 0,0 0,0 0,0 0,0 0,0 0,24 0,-24 0,25 0,0 0,0 0,0 25,24-25,-24 0,25 0,-26 0,1 0,0 0,25 0</inkml:trace>
  <inkml:trace contextRef="#ctx0" brushRef="#br0" timeOffset="517980.6268">21308 11757,'0'0,"0"0,0 0,0 0,-25 25,25-25,0 25,0-25,-25 25,25 0,0-1,-25 1,25 0,0 0,0 0,-25-1,25 1,0 0,0 0,0 0,0-1,0-24,0 25</inkml:trace>
  <inkml:trace contextRef="#ctx0" brushRef="#br0" timeOffset="518136.6357">21779 11956,'0'0,"25"0,-25 0,0 0,24-25,-24 25,25 0,-25 0,25 0</inkml:trace>
  <inkml:trace contextRef="#ctx0" brushRef="#br0" timeOffset="518327.6466">22374 11906,'0'0,"0"0,0 0,0 0,0 0,0 0,0 0,0 0,25 0,-25 0,25 0,-25 0,25 25,-1-25,1 0,0 0,0 0,0 0,-1 0,1 0,0 0</inkml:trace>
  <inkml:trace contextRef="#ctx0" brushRef="#br0" timeOffset="518924.6808">23490 11881,'25'0,"-25"0,25-24,-25 24,25 0,0 0,-25 0,24-25,1 25,0-25,-25 25,25-25,0 25,-25-25,24 25,-24-24,0-1,0 25,0-25,0 25,0 0,0-25,-24 25,-1 0,25-25,-50 25,25 0,1 0,-26 0,25 25,-24-25,24 25,-25-25,25 25,-24 0,24-1,0 1,0 0,25 0,0 0,0-1,0 1,0 0,0-25,25 25,0 0,0-1,0-24,-1 25,1-25,25 0,-25 25,24-25,-24 0,25 0,-26 0,1-25,25 25,-25 0,-1-25,1 1,0 24,-25-25,25 0,0 0,-25 0,24 1,1-26,-25 25,25 25,-25-25,25 1,0-1,-25 25,24-25,1 25,0-25,-25 25,25 0,0 0,0 0,-1 25,1-25,0 25,0-25,0 25,-1-1,1 1,0 0,0 0,-25 0,25 24,-25-24,0 0,0 0,0-1,0 1,-25 0,25-25,-25 25,0-25,0 0,1 0,-26 0,25-25,-24 25,-1-25,25 0,-25 1,26-1,-26-25,25 25,25 1,-25-1,25-25,0 25</inkml:trace>
  <inkml:trace contextRef="#ctx0" brushRef="#br0" timeOffset="640053.609">8409 13568,'0'0,"-25"0,25 0,0 0,0 0,0 0,0 0,0 0,0 0,0 0,25 0,0 0,0 0,0 0,-1 0,1 0,0 0,25 0,-26 0,1 0,0 25,0-25</inkml:trace>
  <inkml:trace contextRef="#ctx0" brushRef="#br0" timeOffset="640217.6183">8335 13791,'0'0,"0"0,0 0,0 0,0 0,0 0,25 0,-25 0,24 0,1 0,0 0,0 0,0 0,24-24,-24 24,0 0,24 0,-24 0,0 0</inkml:trace>
  <inkml:trace contextRef="#ctx0" brushRef="#br0" timeOffset="640857.6549">9625 13146,'0'0,"0"-24,0 24,0-25,0 25,0 0,0 0,0-25,0 25,0 0,-25 0,25 0,0 0,0 25,0-25,0 25,0-1,0 1,0 0,0 0,0 25,0-1,0-24,0 25,0-1,0 1,0-1,0 1,0-25,0 24,0-24,0 0,0 25,-25-26,25-24,0 25,0 0</inkml:trace>
  <inkml:trace contextRef="#ctx0" brushRef="#br0" timeOffset="641520.6929">10021 12626,'0'0,"0"0,0 0,0 0,0 0,0 0,0 0,0 0,0 0,0 0,0 24,0-24,0 25,0 0,0 0,0 0,0 24,0-24,0 0,0 24,0-24,0 0,0 0</inkml:trace>
  <inkml:trace contextRef="#ctx0" brushRef="#br0" timeOffset="642033.7222">10518 13692,'0'0,"0"0,0 0,0-25,0 25,0 0,0 0,24 0,-24-24,25 24,0 0,0 0,0 0,-1 0,26 0,-25 0,24 0,-24 0,0-25,0 25,0 0,-1 0,1 0</inkml:trace>
  <inkml:trace contextRef="#ctx0" brushRef="#br0" timeOffset="642252.7347">10716 13469,'0'-25,"0"25,-25 0,25 0,0 0,0 0,0 0,0-25,-25 25,25 0,0 25,0-25,0 0,0 25,0 0,25 0,-25-1,25 1,-25 0,0 0,0 24,25-24,-25 0,0 0,0 0,0-1,0 1,0 0,0 0,0-25</inkml:trace>
  <inkml:trace contextRef="#ctx0" brushRef="#br0" timeOffset="643117.7842">11485 13271,'0'-25,"0"25,0 0,0 0,0-25,25 25,-25 0,25-25,-25 25,24 0,1 0,0 0,0-25,0 25,-1 0,1 0,25 25,-25-25,-1 0,26 25,-25-25,-25 25,25 0,-1-1,-24 1,0 0,0 0,0 0,-24-1,24 1,-25 0,0 0,0 0,0 24,-24-24,24 0,-25 0,26-25,-1 24,-25 1,25-25,1 25,-1-25,0 0,25 0,-25 0,25-25,0 25,0 0,0 0,0-25,0 25,25 0,-25-24,25 24,0 0,-25 0,24 0,1 0,25 0,-25 0,-1 0,26 0,-25 0,0 24,24-24,-24 0,25 25,-26-25,1 0</inkml:trace>
  <inkml:trace contextRef="#ctx0" brushRef="#br0" timeOffset="643753.8206">11832 12576,'0'0,"0"0,0-25,25 25,-25 0,25 0,-25-25,25 25,-1 0,1 0,0 0,0 0,-25 0,25 0,-1 0,1 0,-25 25,0-25,0 25,0-25,0 25,0 0,0-1,-25 1,25-25,-24 25,-1 0,0-25,0 25,0-1,25-24,-24 0,24 25,0-25,0 0,0 0,0 0,0 0,0 0,0 0,24 0,-24 0,25 0,0 0,0 0,24 0,-24 0,0 0,25 0,-26 0,26 0,0 0,-26 0</inkml:trace>
  <inkml:trace contextRef="#ctx0" brushRef="#br0" timeOffset="644125.8419">12775 13395,'0'0,"0"0,0 0,0 0,0 0,25 0,-25 0,24 0,-24 0,25-25,0 25,25 0,-26 0,1 0,25 0,-25 0,24 0,-24 0,25 0,-26 0,1 0</inkml:trace>
  <inkml:trace contextRef="#ctx0" brushRef="#br0" timeOffset="644365.8556">12973 13146,'0'0,"0"0,0 0,0 0,0 0,0 0,0 0,0 0,0 25,0-25,0 25,0-25,0 25,0 0,0 24,0-24,0 0,0 25,0-26,0 26,0-25,0 24,0-24,0 0,0 0,0 0,0-1,0 1,0 0,0 0,0 0</inkml:trace>
  <inkml:trace contextRef="#ctx0" brushRef="#br0" timeOffset="645173.9018">14511 13171,'0'0,"0"0,0 0,0-25,0 25,0 0,0 0,0 0,0 0,0 0,0 0,0 0,0 0,0 0,0 0,-25 0,25 25,-25-25,1 25,-1 0,0 0,0 0,0-1,-24 26,24 0,0-26,0 26,-24 0,49-1,-25 1,0-25,25 24,0-24,0 25,0-26,0 1,25 0,-25 0,25-25,0 25,-1-25,1 24,0-24,25 0,-26 0,1 0,0 0,0 0,0 0,-1-24,1 24,0-25,0 25,-25-25,25 0,-25 0,0 25,0-24,0-1,0 0,-25 0,0 25,25-25,-25 1,-24 24,24 0,0-25,-25 25,26 0,-26 25,25-25</inkml:trace>
  <inkml:trace contextRef="#ctx0" brushRef="#br0" timeOffset="645792.9372">15181 12576,'0'0,"0"-25,0 25,0 0,-25 0,25 0,0 0,-25 0,25 0,-25 25,1-25,-1 25,0-25,0 25,0-1,1 1,-26 0,25 0,0 24,1-24,-1 25,25-25,-25-1,25 1,-25 25,25-25,0-1,0-24,0 25,25 0,-25-25,25 25,0-25,-25 0,24 25,1-25,0 0,0 0,0 0,-25 0,24 0,1-25,0 25,-25 0,25-25,-25 25,25-25,-25 0,0 25,0-24,0-1,0 25,-25-25,25 0,-25 25,0-25,-24 25,24-24,0 24,-25 0,1 24,24-24</inkml:trace>
  <inkml:trace contextRef="#ctx0" brushRef="#br0" timeOffset="646469.976">15478 13593,'-24'0,"24"0,-25 0,25 0,0 0,0 0,0 0,0 0,0 0,25 0,-1 0,-24 0,50 0,-25 0,0 0,24 0,1 0,0 0,-1 0,1 0,-25-25,24 25</inkml:trace>
  <inkml:trace contextRef="#ctx0" brushRef="#br0" timeOffset="646689.9885">15826 13370,'0'0,"0"0,0 0,0 0,0 0,-25 0,25 0,0 0,0 0,0 0,0 25,0-25,0 24,0 1,0 0,0 25,0-26,0 26,0-25,0 0,0 24,0-24,-25 0,25 0,0-1,0 1,0 0</inkml:trace>
  <inkml:trace contextRef="#ctx0" brushRef="#br0" timeOffset="647409.0297">16892 13469,'0'0,"0"-25,0 25,0-25,0 1,25 24,-25-25,25 25,0-25,-25 25,25-25,-1 25,1 0,0 0,0 0,0 25,-1-25,1 0,0 25,0 0,0-1,-1 1,1 0,0 0,-25 0,0-1,0 1,0 0,0 25,0-26,-25 1,0 0,25 0,-24 0,-26-1,25 1,0-25,1 25,-26 0,25 0,-24-25,24 24,0-24,-25 0,26 0,24 0,-25 0,0 0,25-24,0 24,0-25,0 0,0 25,0-25,0 25,25-25,0 25,-25-24,24 24,1 0,0 0,-25 0,25 0,0 0,-1 24,1-24,0 0,0 25,0-25,-1 25,1-25,-25 25,25-25,0 25,-25-25,25 0,-1 24,-24-24,25 0,-25 0,0 0</inkml:trace>
  <inkml:trace contextRef="#ctx0" brushRef="#br0" timeOffset="647785.0512">17537 13320,'0'0,"0"0,0-25,0 25,0 0,0 0,-25 25,25-25,0 25,0 0,-24-25,24 25,0-1,0 26,0-25,0 0,0-1,24 1,-24-25,25 25,0 0,-25-25,25 25,0-25,-25 0,24 24,1-24,0 0,0 0,-25 0,25 0,0-24,-1 24,1-25,-25 25,25-25,0 0,-25 0,0 1,25-1,-25 0,0 25,0-25,0 25,0-25,0 25,0 0,0 0,0 0,0 25,0 0,0-25,-25 25,25 24,0-24,-25 0,25 0,0 0,-25 24,25-24,0 0,-25 0,25-25,0 24,0 1,0-25,0 25</inkml:trace>
  <inkml:trace contextRef="#ctx0" brushRef="#br0" timeOffset="648289.08">18033 12898,'25'0,"-25"-24,0 24,25 0,-25 0,25 0,-25 0,25 0,-1 0,1 0,-25 0,25 0,0 0,-25 0,25 24,-25-24,0 25,0-25,0 25,0 0,0-25,-25 25,0-1,25-24,-25 25,-24 0,24-25,0 25,0-25,0 25,1-25,-1 0,0 24,25-24,-25 0,25 0,0 0,0 0,0-24,0 24,0 0,25 0,-25-25,0 25,25 0,0 0,-25 0,24 0,1 0,-25 25,25-25,0 0,0 24,-1-24,1 0,0 25,0-25,0 25,-25-25,24 0,1 25,0-25,0 0,-25 0</inkml:trace>
  <inkml:trace contextRef="#ctx0" brushRef="#br0" timeOffset="648633.0997">18529 12849,'0'0,"0"0,0 0,0 0,0 0,0 0,0 0,0 0,-24 25,24-25,0 0,0 24,0-24,0 25,0-25,0 25,24-25,-24 25,0-25,25 25,-25-25,0 0,25 0,-25 24,25-24,-25 0,25 0,-1 0,-24 0,25-24,0 24,-25 0,25-25,0 25,-25-25,24 25,-24-25,0 25,0-25,0 1,0 24,0-25,0 25,0 0,0 0,0 0,0 0,0 25,0-25,0 24,-24 1,24 0,0 0,0 24,-25-24,25 25,0-25,0 24</inkml:trace>
  <inkml:trace contextRef="#ctx0" brushRef="#br0" timeOffset="665888.0866">8012 14908,'-25'0,"25"0,-24 0,24 0,0 0,0 0,0 0,0 0,0 0,0 0,24 0,-24 0,25 0,0 0,0 0,0 0,24 0,-24 0,25 0,-1 0,-24 0,25 0,-25 0,24 0,-24 0</inkml:trace>
  <inkml:trace contextRef="#ctx0" brushRef="#br0" timeOffset="666055.0962">8037 15106,'0'25,"0"-25,-25 0,25 0,0 0,0 0,0 0,0 25,0-25,25 0,0 0,-25 0,25 0,-1 0,26 0,-25 24,25-24,-1 0,1-24,-1 24,1 0</inkml:trace>
  <inkml:trace contextRef="#ctx0" brushRef="#br0" timeOffset="667599.1845">9352 14759,'0'0,"0"0,25 0,-25 0,0 0,0 0,24-25,-24 25,25 0,-25 0,0-25,25 25,-25 0,25-25,-25 25,25-24,-25 24,0 0,0-25,0 25,24 0,-24 0,0-25,0 25,0 0,0 0,0 0,0 0,0-25,0 25,-24 0,24 0,0 0,0 0,0 25,0-25,0 0,0 25,0-25,-25 25,25-1,0 1,0 0,-25 0,25 24,0-24,-25 25,25-25,0 24,0-24,-25 25,25-26,0 1,0 25,0-25,0-1,-24 1,24 0,0-25,0 25,0 0,0-25,0 24,0-24,0 0,0 0,0 0,0 0,0 0,0 0</inkml:trace>
  <inkml:trace contextRef="#ctx0" brushRef="#br0" timeOffset="667783.195">9153 15304,'0'0,"-25"0,25 0,0 0,0 0,0 0,0 0,0 0,0 0,0 0,0 0,25 0,-25 0,25 0,0 0,0 0,-1 0,1 0,25 0,-25-24,24 24,-24 0,0 0,25 0,-26 0</inkml:trace>
  <inkml:trace contextRef="#ctx0" brushRef="#br0" timeOffset="668343.227">10294 14833,'-25'0,"25"0,0 0,0 0,0 0,0 0,0-25,0 25,0 0,0 0,0 0,0 0,25 0,0 0,0 0,0 0,0 0,-1 0,26 0,-25 0,0 0,24-24,-24 24,0 0,0 0,-1 0,1 0</inkml:trace>
  <inkml:trace contextRef="#ctx0" brushRef="#br0" timeOffset="668576.2404">10394 14635,'-25'0,"25"0,0 0,0 0,0 0,0 0,0 0,0 0,0 0,0 0,0 0,0 0,0 25,0-25,25 24,-25 1,0 0,24 0,-24 0,0-1,0 1,0 25,0-25,0-1,25 1,-25 0,0 0,0 0,0-1,0 1,0-25,0 25</inkml:trace>
  <inkml:trace contextRef="#ctx0" brushRef="#br0" timeOffset="672085.4411">11559 14511,'0'0,"0"0,0-25,0 25,0 0,0 0,0 0,0 0,0 0,0 0,0 0,0 0,0 0,0 0,0 0,0 0,0 25,-24-25,24 0,-25 25,0-1,0 1,0-25,1 25,-1 0,-25 0,25-1,0 1,1 0,24-25,-25 25,25 0,-25-25,25 24,0-24,0 25,0-25,25 25,-25-25,25 0,-1 25,1-25,0 0,0 0,0 25,0-25,-1 0,26 0,-25-25,0 25,24 0,-24 0,0 0,0-25,-1 25,-24 0,25-25,-25 25,25 0,-25-25,0 25,0 0,0-24,0 24,-25-25,25 25,-25 0,25-25,-24 25,24 0,-25 0,25 0,0-25,0 25,-25 0,25 0,0 25,0-25,0 0,0 25,-25 0,25-1,0 1,0 25,0-25,0 24,0-24,0 25,0-1,0-24,0 25,0-26,0 26,0-25,0 24,-25-24</inkml:trace>
  <inkml:trace contextRef="#ctx0" brushRef="#br0" timeOffset="672415.4599">12279 14932,'0'0,"0"0,0 0,0-24,0 24,0 0,0-25,0 25,24 0,1 0,0-25,0 25,0 0,-1 0,1 0,25 0,0 0,-26-25,26 25,-25 0,24 0,-24 0,0 0,0 0</inkml:trace>
  <inkml:trace contextRef="#ctx0" brushRef="#br0" timeOffset="672611.4712">12527 14635,'0'0,"0"0,0 0,0 0,0 0,0 0,0 0,0 25,0-25,0 24,0 1,0 0,0 0,0 24,0-24,0 25,0-1,0-24,0 0,0 25,0-26,0 1,0 0,0 0,0 0</inkml:trace>
  <inkml:trace contextRef="#ctx0" brushRef="#br0" timeOffset="675149.6163">13618 14610,'0'0,"0"-25,0 25,0-25,0 25,0 0,0 0,0-24,0 24,0 0,0 0,0 0,0 0,0 0,0 0,0 0,0 0,0 0,0 0,-25 0,25 24,-24-24,-1 25,0 0,0-25,0 25,0 24,1-24,-1 0,-25 25,25-26,1 26,-1-25,0 24,25-24,-25 0,25 25,0-26,0 1,0 0,0 0,25 0,-25-25,25 24,0-24,-25 25,24-25,1 0,0 0,0 0,0 0,-1 0,1 0,0 0,0-25,0 25,0-24,-25 24,24-25,-24 0,25 25,-25-25,0 0,0 1,0-1,-25 0,25 0,-24 0,-1 1,0 24,0-25,0 25,-24-25,24 25,0 0,0 0,0 0,-24 25</inkml:trace>
  <inkml:trace contextRef="#ctx0" brushRef="#br0" timeOffset="675453.6337">14263 14808,'-25'0,"25"0,0 0,0 0,0 0,0 0,0 0,25 0,-25 0,25 0,0 0,-1 0,1 0,25 0,-25 0,24 0,-24 0,25 0,-1 0,-24 0,0 0,25 0</inkml:trace>
  <inkml:trace contextRef="#ctx0" brushRef="#br0" timeOffset="675648.6449">14586 14610,'-25'0,"25"0,0 0,0 0,0 0,0 0,0 0,-25 0,25 25,0-25,0 25,0-25,0 24,0 26,0-25,0 0,0 24,-25-24,25 25,0-26,0 26,0-25,0 0,0-1,0 1</inkml:trace>
  <inkml:trace contextRef="#ctx0" brushRef="#br0" timeOffset="678291.7961">17438 13072,'0'0,"0"0,0 0,0 0,0 0,0 0,0 0,0 0,0 0,-25 25,25-25,-25 25,1-25,-1 24,0 26,0-25,-24 25,24-1,-25 1,1-1,-1 26,0-26,1 26,-1-26,1 1,-1 24,0-24,26 0,-26-1,25-24</inkml:trace>
  <inkml:trace contextRef="#ctx0" brushRef="#br0" timeOffset="686579.2701">15602 14412,'-24'0,"24"0,-25 0,25 24,-25-24,0 25,0-25,1 25,-26 0,25 24,0-24,1 0,-26 25,25-1,0 1,1-25,-1 24,0 1,0-1,0 1,25-25,-24 24,24-24,0 0,0 0,24 0,-24-1,25 1,-25-25,25 25,0-25,0 0,-1 0,1 0,0 0,0 0,0 0,-1-25,26 25,-25-25,0 25,24-24,-24-1,0 0,0 25,-1-25,-24 0,25 1,-25-26,0 25,0 0,0 1,0 24,-25-25,1 0,-1 25,0-25,-25 25,26 0,-26 25,25-25,-24 25,-1 0,0-1,1 1</inkml:trace>
  <inkml:trace contextRef="#ctx0" brushRef="#br0" timeOffset="689167.4181">8335 16247,'-25'0,"25"25,-25-25,25 25,0-25,-25 0,25 0,0 0,0 0,0 0,0 24,0-24,25 0,0 0,0 25,0-25,-1 0,1 0,25 0,-25 0,24 0,-24 0,0 0,24 0</inkml:trace>
  <inkml:trace contextRef="#ctx0" brushRef="#br0" timeOffset="689347.4284">8484 16520,'-25'0,"25"25,-25-25,25 0,0 25,0-25,0 0,0 0,0 0,0 0,0 24,25-24,0 0,-25 0,24 25,26-25,-25 0,24 0,-24 0,50 0,-26 0,1-25,24 25,1 0,-1 0</inkml:trace>
  <inkml:trace contextRef="#ctx0" brushRef="#br0" timeOffset="701170.1046">11187 15974,'0'0,"-25"0,25 0,0 0,-24 0,24 0,0 0,0 0,0 0,0 0,0 0,0 0,24 25,-24-25,25 25,0-25,0 0,0 25,24-25,-24 0,25 0,-1 0,26 0,-26 0,1 0,24 0,1 0,-26-25,26 25,-26 0,26 0,-26-25,1 25,0 0,-26 0,26-25,-25 25,0 0,-1 0,1 0,0 0,-25 0,0 0,0 0,0 0,0 0,0 0,0 0,0 0,0 0,0 0,0 0,0 25,-25-25,25 25,-25 0,25-1,-24 1,24 0,-25 25,0-26,0 26,25 0,-25-1,1 1,-1 0,25-1,-25 1,0-1,25 1,0 0,-25-26,25 26,0-25,0 24,-24-24,24 0,0-25,0 25,0 0,0-25,0 0,0 0,0 24,0-24,0 0,0 0,0 0,0-24,0 24,0 0,0-25,0 25</inkml:trace>
  <inkml:trace contextRef="#ctx0" brushRef="#br0" timeOffset="701462.1213">11708 16545,'0'0,"-25"0,25 0,-24-25,24 25,0 0,0 0,0 0,0 0,0 0,0 0,24 0,-24 0,25 0,-25 0,25 0,0-25,0 25,24 0,-24 0,25 0,-26-25,26 25,-25 0,24 0,1-24,0 24,-1 0,-24 0,25 0,-1 0,-24-25,25 25,-26 0,26 0,-25 0,0 0,0 0,-1 0,-24 0,0 0,0 0,0 0,0 0,0 0,0 0,0 0</inkml:trace>
  <inkml:trace contextRef="#ctx0" brushRef="#br0" timeOffset="701935.1484">10989 17314,'-25'0,"0"24,0 1,1-25,-1 25,0-25,0 0,25 25,0-25,-25 0,25 0,0 0,0 0,25 0,0 0,-25 0,25 0,24 0,-24 0,25 0,-1 0,1 0,24-25,1 25,-1 0,1-25,-1 25,25 0,-24-25,24 25,0 0,0-24,1 24,-1-25,0 25,0 0,0 0,1-25,-26 25,25 0,-24 0,-1 0,1-25,-26 25,1 0,24 0,-49 0,25 0,-26-25,26 25,-25 0,-25 0,25 0,-25 0,0 0,0 0,0 0,0 0,0 0,0 0,0 0,0 0,0 0,0 0,0 0,0 0,0 0,0 0,-25 0,25 0,-25-24,25 24,-25 0,25 0,-25 0,25 0,-24 0</inkml:trace>
  <inkml:trace contextRef="#ctx0" brushRef="#br0" timeOffset="706786.4259">8930 11286,'0'-25,"0"25,0-24,0-1,-25 25,25-25,-25 0,25 25,-24-25,24 25,-25 0,0-25,0 25,0 0,1 0,-1 25,-25-25,25 0,-24 25,24 0,-25 0,1 0,-1-1,1 1,-26 25,26-25,-26 24,25 1,-24-1,24 1,-24 0,24-1,-24 1,24-1,1 26,-1-26,1 1,-1 0,25-1,-24 26,24-26,0 1,25-25,-25 24,25 1,0-25,25 24,-25-24,25 0,0 0,-1 24,26-24,-25 0,0 0,-1 0,26-1,-25 1,0 0,24 0,-24 0,0-1,0 1,-25 0,24 0,1 0,-25-1,0 1,0 0,0 25,-25-26,1 1,-1 25,0-25,-25 24,1 1,-1 0,1-1,-26 26,1-26,-1 1,26-1,-26 26,1-26,-1 1,1 0,24-26,-24 26,24 0,1-26,-1 1,1 25,24-25,-25-1,25 1,1 0,24 0,-25 0,25-25,0 24,0 1,25-25,-25 25,24-25,1 25,0-25,0 25,24-25,-24 24,0-24,25 25,-26-25,1 25,25 0,-25 0,-1 0,1-1,0 1,0 25,0-25,-25 24,24 1,-24-1,0 1,0 24,-24 1,24-26,-25 26,0-1,0 1,-24 24,24-25,-25 1,25 24,-24-25,-1 26,1-26,-1 25,0-24,1 24,-1-25,25 1,-24-1,24 25,0-24,25-1,-25 1,25-1,0 0,0 1,25-1,0 1,0-1,24 0,1-24,-25 24,24-24</inkml:trace>
  <inkml:trace contextRef="#ctx0" brushRef="#br0" timeOffset="714377.8601">16495 16446,'0'0,"25"0,-25 0,25-25,0 0,0 25,-1-25,26 0,0 0,-1 1,26-1,-1 0,-24 0,24 0,1 1,-26-1,26 0,-26 0,26 25,-26-25,1 1,-1 24,1-25,0 0,-1 25,-24-25,0 25,0-25,0 25,-1 0,-24-24,25 24,-25-25,0 25,0 0,0-25,-25 25,25-25,0 0,-24 25,24-24,-25 24,25-25,-25 0,0 25,25-25,-25 0,0 25,25-24,-24 24,24 0,-25-25,25 25,0 0,0 0,0 0,0 0,0 0,0 0,0 0,0 0,0 0,0 0,25 0,-25 0,0 0,24 0,-24 25,0-25,0 0,25 0,-25 0,0 0,25 24,-25-24,0 0,25 25,-25-25,25 25,-25-25,0 25,25 0,-25-1,0 1,24-25,-24 25,0 25,-24-26,-1 1,0 25,0-25,0 24,-24 1,-1-25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18:59.089"/>
    </inkml:context>
    <inkml:brush xml:id="br0">
      <inkml:brushProperty name="width" value="0.05292" units="cm"/>
      <inkml:brushProperty name="height" value="0.05292" units="cm"/>
      <inkml:brushProperty name="color" value="#FF0000"/>
    </inkml:brush>
  </inkml:definitions>
  <inkml:trace contextRef="#ctx0" brushRef="#br0">2803 9823,'0'0,"0"-25,0 25,0 0,0-25,0 25,-25 0,25 0,0 0,0-25,0 25,0 0,0 0,0 0,0 25,0-25,0 0,0 25,0 0,0-1,0 1,25 0,-25 0,0 24,25-24,-25 25,0-25,0 24,0-24,0 25,0-25,0-1,0 26,0-25,0-25,0 25,25-1,-25-24,0 25,0-25,0 0,0 0,0 0,0 0,0 0,0 0,0-25,0 1,0 24,0-25,-25 0,25 0,0-24,-25 24,25-25,-25 25,25-24,-24 24,24 0,-25-25,25 26,0-1,0 0,0 0,0 0,0 1,0 24,25-25,-25 25,24 0,1 0,0-25,-25 25,25 0,0 25,-1-25,1 0,0 25,0-25,0 24,0-24,-1 25,1-25,-25 25,25 0,0-25,0 0</inkml:trace>
  <inkml:trace contextRef="#ctx0" brushRef="#br0" timeOffset="398.0227">3374 9897,'0'-25,"0"25,0 0,0 0,0 0,0-25,0 25,0 0,0 0,0 0,0 0,0 0,0 25,0-25,0 0,-25 25,25-25,-25 25,25 0,-25-25,25 24,-24 1,24-25,-25 25,25 0,0-25,-25 25,25-25,0 0,0 0,0 25,0-25,0 0,0 0,0-25,0 25,0 0,0 0,0-25,0 25,0-25,0 0,25 0,-25 25,0-24,25-1,-25 0,24 0,-24 0,25 25,0-24,-25-1,25 25,0-25,-25 25,24 0,1 0,-25 25,25-25,0 25,-25-25,25 24,-25 1,24 0,-24 0,0 0,25-1,-25 26,0-25,0 0,0 0,0-1,25 1,-25 0,0 0,0 0,0-1,0-24,25 25,-25-25</inkml:trace>
  <inkml:trace contextRef="#ctx0" brushRef="#br0" timeOffset="730.0417">3944 10071,'0'0,"0"-25,0 25,0 0,0-25,0 25,0 0,-25 0,25 25,-24-25,24 0,-25 25,0-25,25 25,-25-1,25 1,-25 0,25 0,0-25,0 25,0-1,0 1,0 0,0-25,25 25,-25-25,25 25,0-25,-25 0,25 24,-1-24,1 0,0-24,0 24,0 0,0-25,-1 25,1-25,0 25,0-25,0 0,-25 25,24-24,-24-1,0 0,0 25,0-25,0 0,-24 1,24 24,-25-25,0 0,0 25,0 0,1-25,-1 25,0 0,0 0</inkml:trace>
  <inkml:trace contextRef="#ctx0" brushRef="#br0" timeOffset="1078.0616">4192 9996,'0'0,"25"0,-25 0,0 0,25 0,-25 0,25 0,-25 25,25-25,-1 0,1 25,-25 0,25-25,0 25,0-1,-1-24,-24 25,25 0,-25 0,0-25,25 25,-25-25,0 24,0-24,0 25,0-25,-25 25,25-25,-25 0,25 0,-24 0,24 0,-25 0,25-25,-25 25,25-25,-25 25,25-24,0-1,0 0,0 0,0 25,0-25,0 1,25-1,-25 0,25 0,0 25,-1-25,1 0,0 25,0-24,0 24</inkml:trace>
  <inkml:trace contextRef="#ctx0" brushRef="#br0" timeOffset="1470.0841">4788 9947,'0'0,"0"0,0 0,0 0,0 0,0 0,0 0,0 0,24 0,-24 0,0 24,0-24,0 25,0-25,25 25,-25-25,0 25,0 0,0 0,0-1,25 1,-25 0,0 0,0 0,0-25,0 24,0 1,0-25,0 25,0-25,0 25,0-25,0 0,0 0,0 0,0 0,0-25,0 25,0 0,0-25,25 0,-25 1,0-1,0 0,25 0,-25 0,24 1,-24-26,25 25,-25 0,25 0,0 25,0-24,-25-1,25 25,-1 0,1 0,0 0,0 0,0 25,-1-25,-24 24,25-24,0 25,-25 0,25-25,-25 25,25 0,-25 0,0-1,0 1,0 0,0 0,0-25,0 25,0-1,0-24</inkml:trace>
  <inkml:trace contextRef="#ctx0" brushRef="#br0" timeOffset="1674.0957">5433 9971,'24'0,"-24"0,0 0,0 0,25 0,-25 25,0-25,0 0,25 25,-25-25,0 25,25 0,-25-25,0 25,25-1,-25 1,0 0,0 0,24 0,-24-25,0 24,0-24,0 25</inkml:trace>
  <inkml:trace contextRef="#ctx0" brushRef="#br0" timeOffset="1834.1049">5482 9798,'-25'0,"25"-25,-24 25,24-25,-25 25,25 0,0-25,0 25,-25 0,25 0,0 0,0 0,0 0,0 0</inkml:trace>
  <inkml:trace contextRef="#ctx0" brushRef="#br0" timeOffset="2179.1246">5755 9897,'25'25,"-25"-25,0 25,0-25,0 24,0-24,0 25,25 0,-25 0,0 0,0 0,0-1,0 1,0 0,0-25,0 25,0 0,0-25,0 0,0 24,0-24,0 0,0 0,0 0,0-24,0 24,0-25,24 25,-24-25,0 0,25 0,-25 1,25-1,-25 0,25 0,0 0,-1 25,-24-25,25 25,0-24,0 24,0 0,-25 24,24-24,1 0,-25 25,25-25,-25 25,25 0,-25 0,0-25,25 25,-25-1,0 1,25 0,-25-25,0 25,24 0,-24-25</inkml:trace>
  <inkml:trace contextRef="#ctx0" brushRef="#br0" timeOffset="2665.1524">6623 10071,'25'-25,"-25"-25,0 25,0 1,0-1,0 0,-25 0,25 0,-25 1,1 24,-1-25,25 25,-25 0,0 0,0 25,1-25,-1 24,0 1,0 0,0 0,25 0,0-1,0 1,0 0,0 0,0 0,0 0,25-25,0 24,-25 1,25-25,0 25,-1-25,1 0,0 0,25 0,-26 0,1 0,0-25,0 25,0-25,-1 25,1-24,-25-1,25 25,-25-25,25 0,-25 0,0 0,0 25,0-24,0 24,0 0,0 0,0 0,-25 0,25 0,0 24,0 1,0 0,0 25,0-25,0 24,0 1,0-1,0 1,0 24,0-24,0 24,0-24,0 24,0 1,0-26,0 26,0-26,-25 26,0-26,25 26,-24-26,24-24,-25 25,0-25,0 0,25-25,-25 24,1-24,-1-24,0-1,25 0,-25 0,-24 0,24-24,0-1,0 0,25 1,-25-1,1 1,24-1,0 0,0 26,0-26,0 25,24 0,1 1,0-1,0 0</inkml:trace>
  <inkml:trace contextRef="#ctx0" brushRef="#br0" timeOffset="2770.1584">7318 10368,'25'0,"-1"0,-24 0,25 0,-25 0,0 0,0 0,0 0</inkml:trace>
  <inkml:trace contextRef="#ctx0" brushRef="#br0" timeOffset="3219.1841">2555 11187,'0'0,"0"0,0 0,0 0,25 0,0-25,24 25,1 0,0 0,24-25,25 25,1 0,24-25,0 25,24-24,1 24,0-25,25 0,-1 25,26-25,-1 25,25-25,-24 25,24-24,0 24,1-25,-1 25,-25 0,26-25,-26 25,25 0,-49 0,24-25,-24 25,-25 0,-25 0,0 0,-25-25,0 25,-24 0,-26 0,-24 0,0-24,-25 24,0 0,0 0,0 0,-25 0,0 0,0 0,1 0</inkml:trace>
  <inkml:trace contextRef="#ctx0" brushRef="#br0" timeOffset="5176.296">9897 9748,'0'-25,"0"1,-24 24,-1-25,25 0,-25 0,0 25,0-25,1 25,24 0,-25 0,0 0,0 0,0 25,1-25,-1 25,0 0,25 0,-25-1,25 1,-25 0,25 0,0 0,0-1,25 1,-25 0,25 0,0 0,-25-1,25 1,24 0,-24 0,0 0,0 0,-1-1,1 1,0 0,0 0,0-25,-25 25,24-1,-24 1,0 0,0-25,0 25,0 0,0-25,-24 24,24-24,-25 25,0-25,0 0,25 0,-49 0,24 0,0 0,0 0,0 0,1-25,-26 25,25-24,0 24,1-25,-1 25</inkml:trace>
  <inkml:trace contextRef="#ctx0" brushRef="#br0" timeOffset="5914.3383">9997 9971,'0'0,"0"0,0 0,0 0,0 0,0 0,0 0,0 0,0 25,0-25,0 25,0 0,0-25,0 25,0 0,0-1,0 1,0-25,0 25,24 0,-24 0,25-25,-25 24,25-24,-25 0,25 0,-25 25,25-25,-1 0,-24 0,25-25,0 25,0 0,0-24,-1 24,-24-25,25 25,0-25,-25 0,25 25,0-25,-25 1,0-1,25 25,-25-25,0 0,0 25,0 0,0-25,0 25,0 0,0 0,0 0,0 0,0 25,0-25,0 25,0-25,0 25,0 0,0-25,0 24,0 1,24-25,-24 25,0 0,25-25,-25 0,25 25,-25-25,25 0,-25 0,25 0,-1 0,1 0,0 0,0 0,0-25,-25 25,24-25,1 25,0-25,-25 25,25-25,-25 25,0-24,0-1,0 25,0-25,0 25,0-25,0 25,0 0,0 0,0 0,0 0,0 0,0 0,0 25,0-25,0 25,0-25,0 25,0-1,0-24,0 25,0 0,0 0,0-25,25 25,-25-25,0 24,0-24,0 25,0-25,0 0,0 0,0 0,0 0,0 0,0 0,0 0,0-25,0 25,0-24,0 24,0-25,24 0,-24 25,0-25,25 0,-25 1,25-1,0 25,-25-25,25 25,-1 0,1 0,0 0,0 0,0 0,-1 0,1 0,0 25,0-25,-25 25,25-25,-1 24,-24 1,25-25,-25 25,0 0,0-25,0 25,0-25,25 24</inkml:trace>
  <inkml:trace contextRef="#ctx0" brushRef="#br0" timeOffset="6338.3625">11609 10046,'0'-25,"0"25,0 0,0 0,0 0,0 0,25 0,-25 0,25 0,-1 0,1 0,0 0,0 0,0 0,24-25,-24 25,25 0,-1 0,1 0,-25 0,24 0,1 0,-25 0,24 0,-24-25,0 25,0 0,-1 0,1 0,-25 0,25-24,-25 24,0 0,0-25,-25 25,25 0,-25-25,1 25,24-25,-25 25,0 0,25-25,-25 25,25 0,-25 0,25 0,0-24,0 24,0 0,0 0,0 0,0 24,0-24,25 0,0 0,-25 25,25-25,0 25,-1-25,1 25,0-25,0 25,0-25,-1 24,-24-24,25 25,-25-25,0 25,0-25,0 25,-25 0,25-25,-24 25,-26-25,25 24,-24 1</inkml:trace>
  <inkml:trace contextRef="#ctx0" brushRef="#br0" timeOffset="10496.6004">13122 9178,'-25'0,"25"0,0 0,-25 0,25 0,0 0,0 0,0 0,0 0,0 0,0 0,0 0,0 0,0 0,0 0,0 0,0 0,0 0,25 0,0-25,0 25,0 0,-1 0,1 0,25-25,-1 25,-24 0,25 0,-25-25,24 25,-24 0,0 0,-25 0,25 0,-25 0,0 0,0 0,0 0</inkml:trace>
  <inkml:trace contextRef="#ctx0" brushRef="#br0" timeOffset="10831.6195">13072 9227,'0'0,"0"0,0 0,0 0,0 0,0 0,0 0,0 0,0 0,0 0,0 0,0 0,0 0,0 0,0 0,0 0,0 0,0 25,0-25,0 0,0 25,0 0,25 0,-25-1,0 1,0 0,0 25,0-1,-25 1,25-25,0 24,-24 1,24-1,0-24,0 25,-25-25,25-1,0 26,0-25,0 0,0-1,0-24,25 25,-25-25,24 25,1-25,-25 25,25-25,0 0,-25 0,25 0,-1 0,1 0,0 0,0-25,0 25,-1-25,1 25,0-25,0 25,0-24,-1-1,-24 25,25-25,0 0</inkml:trace>
  <inkml:trace contextRef="#ctx0" brushRef="#br0" timeOffset="10996.629">13048 9699,'0'0,"-25"0,25 0,0 24,0-24,0 0,0 0,0 0,0-24,25 24,-25 0,24 0,1 0,0 0,25 0,-26 0,1-25,0 25</inkml:trace>
  <inkml:trace contextRef="#ctx0" brushRef="#br0" timeOffset="11740.6715">13916 9723,'0'0,"0"0,0-24,0 24,0 0,0 0,0-25,0 25,0 0,0-25,0 25,0 0,0 0,0-25,-25 25,25 0,-25 0,25 0,-25 0,25 0,-24 0,-1 0,0 0,0 0,25 25,-25-25,1 25,-1 0,25-25,-25 24,0 1,25 0,0 0,0 0,0-1,0-24,0 25,0 0,25-25,-25 25,25-25,-25 25,25-25,-1 0,1 24,-25-24,25 0,0 0,0 0,-25-24,24 24,1 0,-25-25,25 25,-25 0,25-25,-25 25,25-25,-25 0,24 25,-24-24,25-1,-25 25,0-25,0 25,0-25,0 25,25 0,-25 0,0 0,0 0,0 0,0 0,0 0,0 25,0-25,0 25,0-25,-25 25,25-1,0-24,0 25,0-25,0 0,25 25,-25-25,25 0,-25 25,25-25,-1 0,-24 0,25 0,0-25,0 25,0 0,-1 0,26-25,-25 25,0 0,-1-25,1 25,0-24,0 24,0-25,-1 0,-24 25,25-25,-25 0,0 25,0-24,0-1,0 25,0-25,-25 25,25 0,-24-25,24 25,-25 0,25 0,-25 25,25-25,-25 0,25 25,0-25,0 25,0-25,0 24,25-24,0 25,-25-25,25 25,-1-25,1 25,0-25,0 25,0-25,0 24,-1-24,1 25,0-25,-25 25,25-25,-25 25,0-25,0 0,0 25,0-25,0 0,-25 24,25-24,-25 0,0 0,1 0,24 0,-25 0,0 0,0 0,25 0,-25 0,0-24</inkml:trace>
  <inkml:trace contextRef="#ctx0" brushRef="#br0" timeOffset="12002.6865">14883 9227,'25'0,"-25"0,25 0,0 0,-25 0,0 0,0 0,0 25,0 0,0 0,0 0,0-1,0 26,-25-25,25 24,0 1,-25-25,25 24,0 1,0-25,0 0,0-1,0 1,0 0,25 0,-25 0,25-25,-25 24,24-24,-24 25,25-25,-25 0,25 0,-25 0,25 0,0 0,-25 0,24 0,1-25</inkml:trace>
  <inkml:trace contextRef="#ctx0" brushRef="#br0" timeOffset="12126.6936">14858 9599,'-24'0,"24"0,-25 0,25 0,0 0,25 0,-25-24,24 24,1 0,25 0,-1 0,-24 0</inkml:trace>
  <inkml:trace contextRef="#ctx0" brushRef="#br0" timeOffset="14253.8153">2803 11881,'0'0,"0"25,0-25,0 0,0 0,0 0,0 0,25 0,-25-25,25 25,0 0,-1 0,26-24,-25 24,25 0,-1-25,1 25,-25-25,24 25,1-25,-25 25,24 0,-24-25,-25 25,25 0,0 0</inkml:trace>
  <inkml:trace contextRef="#ctx0" brushRef="#br0" timeOffset="14553.8324">2902 11956,'-24'0,"24"0,-25 0,25 0,0 0,0 0,0 25,0-25,0 0,0 0,0 0,0 0,0 0,0 0,0 24,0-24,0 25,0 0,0 0,0 0,0-1,0 26,0-25,-25 25,25-1,-25-24,25 25,0-1,-25-24,25 25,0-26,0 26,0-25,0 0,0-1,0-24,25 25,-25-25,25 25,0-25,-25 0,25 0,-1 0,1 0,0 0,0-25,25 25,-26-25,1 1,0-1,0 25,0-25,-1 0,1-24,0 24</inkml:trace>
  <inkml:trace contextRef="#ctx0" brushRef="#br0" timeOffset="14686.84">2902 12378,'0'0,"0"0,0 0,0 0,0 0,25-25,0 25,-25 0,25-25,0 25</inkml:trace>
  <inkml:trace contextRef="#ctx0" brushRef="#br0" timeOffset="14958.8556">3374 12229,'0'0,"0"0,0 0,0 0,0 0,0 0,0 0,0 0,0 0,0 25,25-25,-25 24,24 1,-24 0,25 0,-25-25,25 25,-25-1,25 1,-25 0,25-25,-25 25,0 0,24-25,-24 0,0 24,25-24,-25 0,0 0,0 0,0 0,25-24,-25 24,0 0,0-25,0 25,25-25,-25 0,0 0,25 1,-25-1,0 0,0 0,24 0,-24 1,0-1,0 0,25 25</inkml:trace>
  <inkml:trace contextRef="#ctx0" brushRef="#br0" timeOffset="15661.8958">3795 12204,'0'0,"25"25,-25-25,0 0,0 25,25-25,-25 24,0-24,0 25,25-25,-25 0,0 25,25-25,-25 25,24-25,-24 0,0 0,25 25,-25-25,25 0,-25 0,25 0,-25 0,25 0,-25-25,25 25,-25 0,24-25,-24 25,25-25,-25 25,25-25,-25 25,0-24,25 24,-25-25,0 0,0 25,0-25,-25 25,25 0,-25-25,0 25,25 0,-24 0,-1 0,25 25,-25-25,0 25,0-25,25 25,-25-25,25 25,-24-1,24 1,0-25,0 25,0 0,0 0,0-1,24-24,1 25,-25 0,25-25,-25 25,25-25,0 0,0 25,-1-25,1 0,0 0,25 0,-26-25,1 25,25-25,-25 25,-1-25,1 25,0-25,0 1,0-1,-1 25,-24-25,25 0,-25 0,0 1,0 24,0-25,0 0,-25 25,25-25,0 25,-24 0,24-25,0 25,0 0,0 0,0 25,0-25,0 0,0 25,0 0,0-25,0 25,24-1,-24 1,0 0,0 0,25 0,-25-1,0-24,0 25,0 0,0 0,0 0,0-25,0 24,25-24,-25 0,0 25,0-25,0 0,0 0,0 0,0-25,25 25,-25-24,0 24,0-25,25 0,-25 0,24 0,-24 1,25-1,-25 0,25 0,0 25,0-25,-1 1,1 24,0 0,0-25,24 25,-24 0,-25 25,25-25,0 0,0 24,-25-24,24 25,-24-25,25 25,-25 0,0-25,25 25,-25-25,0 0,0 24,0-24,0 0,0 0,25 0</inkml:trace>
  <inkml:trace contextRef="#ctx0" brushRef="#br0" timeOffset="15821.9049">5061 12303,'0'0,"0"0,0 0,0 0,0 0,0 0,0 0,0 0,0 0,0 25,0-25,0 0,24 25,-24-25,0 25,0-25,0 24,0 1,25-25,-25 25,0-25,0 0,0 25,0-25,0 0,0 0</inkml:trace>
  <inkml:trace contextRef="#ctx0" brushRef="#br0" timeOffset="15945.912">5036 12005,'0'-24,"-25"24,25 0,-25 0,25 0,0 0,0 0,0 0</inkml:trace>
  <inkml:trace contextRef="#ctx0" brushRef="#br0" timeOffset="16737.9573">5234 12129,'25'25,"-25"-25,0 25,25-25,-25 25,0-25,0 25,0 0,0-25,0 24,0 1,0 0,0-25,0 25,0 0,0-25,0 24,0-24,0 0,0 25,0-25,0 0,0 0,0 0,0 0,0-25,0 25,25 0,-25-24,0-1,0 25,24-25,-24 0,0 0,25 25,0-24,-25 24,25-25,0 25,-1 0,1 0,-25 0,25 0,0 0,-25 0,25 25,-1-25,-24 24,25 1,-25-25,25 25,-25-25,25 25,-25-25,25 25,-25-25,24 0,1 0,0 24,-25-24,25 0,0 0,-1-24,1 24,0 0,0 0,0-25,-1 25,1-25,0 25,0-25,0 25,-25-25,24 1,-24-1,0 0,0 0,0 0,0 0,-24 1,24-1,-25 25,0-25,0 25,0 0,1 0,-1 0,0 0,0 25,0 0,1-1,-1 1,25 0,-25 0,25 0,0 24,0-49,0 25,25 0,0 0,-25-25,24 25,1-25,0 0,0 24,24-24,-24 0,0-24,0 24,0 0,-1-25,1 25,0-25,0 25,-25-25,25 25,-25-25,0 25,0-24,0 24,0 0,0 0,0 0,0 0,0 0,0 24,0-24,0 25,0 25,0-25,0-1,0 26,0 0,25-1,-25 1,0-1,0 1,0 0,0 24,0-24,0-1,0 1,0-1,0 26,-25-26,25-24,-25 25,25 0,-25-26,0 1,25 0,-25-25,1 0,-1 0,0-25,0 0,0 25,1-49,-1 24,0 0,0 0,0-24,1 24,24 0,0-25,0 26,0-26,0 25,24 0,1-24,25 24,-25-25</inkml:trace>
  <inkml:trace contextRef="#ctx0" brushRef="#br0" timeOffset="17498.0008">9550 11733,'0'-25,"0"25,0-25,0 0,0 0,0 25,-25-24,25 24,-24 0,-1 0,0 0,0 0,0 24,-24-24,24 25,0 0,0 0,0 0,25-1,-24 1,24 0,0 25,0-26,24 1,-24 0,25 25,0-26,25 1,-25 0,24 0,-24 0,25-1,-1 1,-24 0,25 0,-1 0,-24 0,25-1,-26 1,1 0,0-25,-25 25,25 0,-25-1,0 1,0-25,-25 25,0-25,0 25,1-25,-1 0,0 25,-25-25,26 0,-26 0,25 0,-24 0,24-25,-25 25,25 0,1 0,-1-25,25 25</inkml:trace>
  <inkml:trace contextRef="#ctx0" brushRef="#br0" timeOffset="18206.0413">9873 12129,'24'0,"1"0,-25 0,0 0,0 0,0 0,0 0,0 25,0-25,0 25,0-25,0 25,0 0,0-25,0 25,0-1,25-24,-25 25,25 0,-25-25,25 25,-25-25,24 0,1 0,0 0,0 0,0 0,-1 0,1 0,0 0,-25-25,25 25,0 0,-1-25,1 25,-25-25,25 1,-25 24,25-25,-25 0,0 0,25 25,-25-25,0 0,0 25,0-24,0 24,0 0,0 0,0 0,0 0,0 0,0 24,0-24,0 25,0-25,0 25,0 0,0 0,0 0,0-25,0 24,25 1,-25-25,24 25,-24-25,25 0,0 25,0-25,0 0,-1 0,1 0,0 0,0 0,0-25,-1 25,-24 0,25-25,0 25,-25-25,25 25,-25-24,0 24,0-25,0 25,0-25,0 0,0 25,0 0,0-25,0 25,0 0,0 0,0 0,0 0,0 0,0 25,0-25,0 25,0-25,0 25,0 0,0-1,0-24,0 25,0 0,0 0,0-25,0 25,0-25,0 0,0 24,0-24,0 0,0 0,25 0,-25 0,0 0,0 0,0 0,0-24,0 24,0-25,0 25,24-25,-24 0,25 0,-25 25,25-24,-25-1,25 0,0 25,-1 0,1-25,0 25,0 0,0 25,-1-25,1 0,0 25,0-25,-25 25,25-25,-25 24,24 1,-24-25,25 0,-25 25,0-25,0 25,25-25,-25 0</inkml:trace>
  <inkml:trace contextRef="#ctx0" brushRef="#br0" timeOffset="18622.0651">11931 12030,'0'0,"0"0,0 0,0 0,0 25,0-25,0 0,25 0,0 0,-25 0,25 0,24 25,-24-25,0 0,25 0,-1 0,-24 0,25 0,-1 0,1 0,-25 0,24-25,1 25,-25 0,0 0,-1 0,-24-25,25 25,-25 0,0-25,0 25,-25-24,1-1,24 0,-25 25,0-25,0 0,25 1,-25 24,0-25,25 25,-24 0,24-25,0 25,0 0,0 0,0 0,0 25,0-25,24 0,1 25,-25-25,25 24,0 1,25 0,-26 0,1 0,0-1,0-24,0 25,-1 0,-24 0,25 0,-25-25,0 24,0 1,0-25,-25 25,1-25,-1 25,0-25,0 25</inkml:trace>
  <inkml:trace contextRef="#ctx0" brushRef="#br0" timeOffset="25231.4431">13196 11658,'0'0,"0"-25,0 1,0 24,0-25,0 25,0 0,0 0,0 0,0 0,0 0,0 25,0-1,0 1,0 0,0 25,0-1,0 1,0-1,0 1,0 24,0-24,0 0,0-1,0 1,0-25,0 0,0 24,0-49,0 25,0 0,0 0,0-25,25 0,-25 0,0 24,0-24,0 0,25-24,-25 24,0 0,25 0,-25-25,25 25,-25-25,24 0,-24 25,0-25,25 1,-25-1,25 0,-25 25,25-25,-25 0,0 0,25 1,-25-1,0 0,0 25,0-25,24 25,-24 0,0 0,0 0,0 0,0 25,0-25,0 25,0 0,0-1,0 1,0 0,0 0,25 0,-25 0,25-25,-25 24,0 1,25-25,0 25,-25-25,25 25,-1-25,-24 0,25 0,0 0,-25 0,25-25,0 25,-1-25,1 25,-25-25,25 1,0-1,0 0,-1 0,1-25,-25 26,25-26,0 25,-25-24,25-1,-25 25,0-24,0-1,0 25,0 0,0 1,0-1,0 0,-25 0,25 25</inkml:trace>
  <inkml:trace contextRef="#ctx0" brushRef="#br0" timeOffset="25828.4773">14139 12080,'0'25,"0"-25,0 0,0 0,0 24,0-24,0 0,0 0,25 0,-25 0,0 0,25 0,-25-24,0 24,24 0,-24 0,25-25,-25 25,25-25,-25 25,25-25,-25 0,25 25,-25-24,0-1,0 25,0-25,0 0,0 25,0-25,0 25,-25-24,0 24,25 0,-25 0,0 0,1 24,-1 1,0-25,0 25,0 0,1 24,-1-24,25 0,-25 0,25 0,0-1,0 1,0 0,0 0,0-25,25 25,-25-25,25 0,-1 25,1-25,0 0,0 0,0 0,-1-25,1 25,0 0,0 0,24-25,-24 25,0-25,0 0,0 25,24-25,-49 1,25 24,0-25,0 0,-25 0,0 0,25 1,-25-1,0 25,0-25,0 0,0 25,0 0,24 0,-24 0,0 0,0 0,25 0,-25 25,25-25,-25 0,25 25,-25-25,25 25,-1-1,-24-24,0 25,25 0,-25-25,0 25,0 0,0-25,0 24,-25 1,25-25,-24 25,-1 0,0-25,0 25,25-25,-25 0,1 25,-1-25,0 0,0 0,0-25</inkml:trace>
  <inkml:trace contextRef="#ctx0" brushRef="#br0" timeOffset="26092.4924">14883 11509,'25'0,"0"0,0 0,-1 0,1-24,0 24,-25 0,25 24,-25-24,0 25,0 0,0 0,0 0,0 24,-25 1,25-25,-25 24,25 1,-25-1,25 1,-24 0,24-1,0-24,0 25,0-26,0 1,0 0,0 0,0-25,24 25,-24-25,0 0,25 0,0 0,-25 0,25 0,0 0,-1 0,1-25,0 0,0 25,0-25,-1 0</inkml:trace>
  <inkml:trace contextRef="#ctx0" brushRef="#br0" timeOffset="26224.4999">15032 11708,'-50'0,"26"0,-1 25,25-25,-25 0,25 0,0 0,0 0,25 0,-25 0,25 0,-1 0,26 0,0-25,-1 25</inkml:trace>
  <inkml:trace contextRef="#ctx0" brushRef="#br0" timeOffset="27221.557">13147 10368,'-25'0,"25"0,0 0,-25 0,25 0,0 0,0 0,0 0,0 0,0 0,25 0,-25 0,25 0,24 0,-24 0,25 0,-1-24,26 24,-26 0,26 0,-1 0,26-25,-26 25,25 0,0 0,1-25,-1 25,0 0,0-25,0 25,1 0,-26 0,25 0,-24 0,-1 0,-24 0,24 0,-24 0,-25 0,-1 0,1 0,0-25,0 25,-25 0,0 0,0 0,0 0,0 0,0 0,0 0,0 0,0 0,0 0,-25 0</inkml:trace>
  <inkml:trace contextRef="#ctx0" brushRef="#br0" timeOffset="27940.5981">12948 12750,'0'24,"0"-24,-24 0,24 0,0 0,0 0,0 0,0 0,24 0,1 0,0 0,0 0,24 0,1 0,0 0,24 0,0 0,1-24,24 24,0 0,1 0,-1-25,25 25,0 0,0 0,0-25,0 25,0 0,0 0,25 0,-25 0,0 0,0 0,-25 0,0 0,0 0,1 0,-26 0,1 0,-26 25,1-25,-25 0,-1 0,1 0,-25 0,0 0,0 0,0 0,0 0,0 0,0 0,0 0,-25 0</inkml:trace>
  <inkml:trace contextRef="#ctx0" brushRef="#br0" timeOffset="31799.8188">18554 2406,'0'-25,"0"25,0 0,0 0,0-25,0 25,0 0,0-24,0 24,0 0,0 0,0 0,0-25,0 25,0 0,0 0,0 0,0 0,0 0,-25 0,25 0,-24 0,24 0,-25 25,0-25,25 24,-25-24,0 25,1 0,-1 0,0 0,0 24,0-24,1 25,-1-26,25 26,-25 0,25-25,0 24,0 1,0-25,0 24,25-24,0 0,-25 0,49-1,-24 1,0 0,24-25,-24 25,25-25,-1 0,1 0,0 0,-1 0,-24 0,25 0,-1-25,1 25,0-25,-1 0,-24 25,25-24,-1-1,-24 0,25 0,-26 0,26 1,-25-1,0 0,-1-25,-24 26,25-26,-25 0,0 25,0-24,0-1,0 25,-25-24,1 24,-1-25,-25 26,25-1,-24 0,24 0,-25 25,1-25,-1 25,1 0,24 0,-25 0,0 0,1 25,-1-25</inkml:trace>
  <inkml:trace contextRef="#ctx0" brushRef="#br0" timeOffset="32372.8516">18827 3175,'0'-25,"0"25,0 0,0 0,0-25,0 25,0 0,0 0,0 0,0 25,0-25,0 25,0 0,0 0,0-1,0 26,0 0,0-1,-25 1,25 24,-25-24,25-1,0 26,-24-25,24-1,0 1,0-1,-25-24,25 25,0-25,0-1,0-24,0 25,0-25,0 25,0-25,0 0,0 0</inkml:trace>
  <inkml:trace contextRef="#ctx0" brushRef="#br0" timeOffset="32771.8744">18703 3621,'0'0,"0"-24,0 24,0 0,0 0,0 0,0 0,0 0,-25 0,25 24,0-24,-25 25,25 0,-24 0,-1 0,25 0,-25-1,0 1,0 0,1 0,24 0,-25-1,0 1,25 0,0-25,-25 25,25-25,0 0,0 25,0-25,0 0,0-25,0 25,0 0,0-25,25 25,-25-25,25 0,0 1,-25-1,24-25,1 25,0-24,0 24,0 0,-25-25,24 26,1-1,0 0,0 0,0 25,-1 0,1 0,-25 0,25 0,0 0,0 25,-25 0,25 0,-1-1,-24 1,25 0,0 25,-25-25,25 24,0-24,-25 0,24 24,1-24,0 0,-25 0,25 0</inkml:trace>
  <inkml:trace contextRef="#ctx0" brushRef="#br0" timeOffset="33192.8985">18728 4142,'-25'0,"25"0,0 25,-25-25,25 0,-25 0,1 25,-1-25,0 0,0 25,0 0,1-25,-1 24,0 1,0-25,0 25,1-25,24 25,-25-25,25 25,-25-25,25 0,0 0,0 0,0 0,0 0,0 0,0 0,0-25,25 25,-25-25,25 25,-1-25,-24 0,25 1,0-1,25 0,-26 25,1-25,0 0,25 25,-26-24,1 24,0 0,0 0,24 0,-24 24,-25-24,25 25,0 0,0-25,0 25,-1 0,-24-1,25 1,0 0,0 0,0 0,-1-1,1 1</inkml:trace>
  <inkml:trace contextRef="#ctx0" brushRef="#br0" timeOffset="35448.0275">22275 1265,'0'0,"0"0,-25 0,25 0,0 0,0 0,-25-25,25 25,-24 0,24 0,-25 25,0-25,0 0,0 25,25-25,-24 25,-1-1,-25-24,50 25,-25 25,0-25,1-1,-1 26,0 0,0-26,25 26,-25 0,25-1,0 1,0-25,25 24,-25-24,25 25,0-25,0-1,-1 1,26 0,-25 0,0-25,24 25,1-25,0 24,-26-24,26 0,0 0,24 0,-24-24,-1 24,1-25,-1 25,1-25,-25 0,24 25,1-25,-25 1,0-1,-1-25,1 25,0 1,0-26,-25 25,0-24,0-1,0 25,-25-25,0 1,0 24,1-25,-26 26,0-26,1 25,-1 0,1 1,-1 24</inkml:trace>
  <inkml:trace contextRef="#ctx0" brushRef="#br0" timeOffset="35837.0497">21630 1091,'0'0,"0"0,0 0,0 0,0 0,0 0,0 0,0 0,0 25,0-25,0 25,0-25,0 25,25 0,-25-1,25 1,-1 0,-24 0,25-25,0 25,0-1,-25-24,25 25</inkml:trace>
  <inkml:trace contextRef="#ctx0" brushRef="#br0" timeOffset="36072.0632">22597 893,'0'0,"0"0,0 0,0 0,0 0,0 0,0 25,0-25,0 0,0 25,-24-1,24 1,-25-25,25 25,-25 0,0 0,25-1,-25 1</inkml:trace>
  <inkml:trace contextRef="#ctx0" brushRef="#br0" timeOffset="36324.0776">23689 1637,'0'0,"-25"0,0 25,25-25,-25 0,1 0,-1 0,0 25,0-25,0 0,1 25,-1-25,0 0,0 24,0-24,25 0,-24 0,-1 25</inkml:trace>
  <inkml:trace contextRef="#ctx0" brushRef="#br0" timeOffset="36704.0993">22870 2282,'0'0,"0"0,0 0,0 0,0 0,0 0,0 25,0-25,0 25,25-25,-25 24,25 1,-25 0,25 0,-1 0,1-1,0 1,0 0,0-25,0 25,-1 0,-24-1,25 1</inkml:trace>
  <inkml:trace contextRef="#ctx0" brushRef="#br0" timeOffset="37008.1167">22201 2332,'0'0,"0"0,0 0,0 0,0 0,0 24,0-24,0 25,0-25,-25 25,0 0,25 0,-25-1,0 1,1 0,-1 0,0 0,0-1,25 1,-25 0,0-25,1 25,-1-25,25 25,-25-25</inkml:trace>
  <inkml:trace contextRef="#ctx0" brushRef="#br0" timeOffset="37248.1305">21556 2034,'-25'0,"0"0,0 0,0 0,-24 0,24 0,0 0,0 0,1 25,-1-25,0 0,0 0,0 0,1 0,24 0,-25 0</inkml:trace>
  <inkml:trace contextRef="#ctx0" brushRef="#br0" timeOffset="37624.152">21456 1563,'0'0,"0"0,25 24,-25-24,0 0,25 0,0 0,0 0,-1 25,1-25,25 25,-1-25,1 25,0-25</inkml:trace>
  <inkml:trace contextRef="#ctx0" brushRef="#br0" timeOffset="40575.3208">18505 2381,'0'0,"0"0,24 0,-24 0,0-25,25 25,-25 0,0 0,25 0,0 0,-25 0,25 0,-1-24,-24 24,25 0,0 0,0 0,-25-25,25 25,-1 0,1 0,-25 0,25 0,0-25,-25 25,25 0,-25 0,0 0,25 0,-25 0,0 0,0 0,0 0,0 0,0 0,0 0,0 0,0 0,-25 0,25 0,0 0,-25 0,25 25,-25-25,0 0,25 0,-25 0,1 0,24 0,-25 25,0-25,25 0,-25 0,0 0,25 0,-24 0,24 0,-25 0,25 0,0 0,0 0,0 0,0 0,0 0,0 0,0 0,0 0,0-25,0 25,25 0,-25 0,24-25,-24 25,25 0,0-25,-25 25,25 0,0 0</inkml:trace>
  <inkml:trace contextRef="#ctx0" brushRef="#br0" timeOffset="43068.4634">18653 2282,'-24'0,"24"0,0 0,-25 0,25 0,0 0,-25 0,25 0,0 0,-25 0,25 0,0 0,-25 0,25 0,0 0,-24 25,24-25,0 0,-25 0,25 0,-25 0,25 25,-25-25,25 0,0 0,-25 24,25-24,0 0,-24 0,24 0,0 25,-25-25,25 0,0 0,0 25,-25-25,25 0,0 0,0 0,0 0,0 25,0-25,-25 0,25 0,0 0,0 0,0 0,0 25,0-25,0 0,-25 0,25 0,0 24,0-24,0 0,0 0,0 0,-24 25,24-25,0 0,0 0,0 0,0 25,0-25,0 0,0 0,0 0,0 0,0 25,0-25,0 0,0 0,0 0,0 0,0 0,0 0,0 25,0-25,0 0,0 0,0 0,0 0,0 0,0 0,0 0,0 0,0 24,0-24,0 0,0 0,0 0,0 0,0 0,0 0,0 0,0 0,0 0,0 0,0 0,0 25,0-25,0 0,0 0,0 0,0 0,0 0,0 0,0 0,0 0,0 0,0 25,0-25,0 0,-25 0,25 0,0 0,0 0,0 25,0-25,0 0,0 0,0 0,0 25,0-25,0 0,0 0,0 25,0-25,0 0,0 0,0 0,0 24,0-24,0 0,0 0,0 0,-25 25,25-25,0 0,0 0,0 0,0 25,0-25,0 0,0 0,0 0,0 0,0 25,0-25,0 0,0 0,0 0,0 0,0 25,0-25,0 0,0 0,0 0,0 0,0 24,0-24,0 0,0 0,0 0,0 25,0-25,0 0,0 0,0 0,0 25,0-25,0 0,0 0,0 0,0 0,0 0,0 25,0-25,0 0,0 0,25 0,-25 0,0 0,0 25,0-25,0 0,0 0,0 0,25 0,-25 0,0 0,0 24,0-24,0 0,0 0,24 0,-24 0,0 0,0 0,0 25,0-25,25 0,-25 0,0 0,0 0,25 0,-25 0,0 25,0-25,0 0,25 0,-25 0,0 0,0 0,0 0,25 25,-25-25,0 0,0 0,0 0,0 0,24 0,-24 0,0 0,25 0,-25 25,0-25,25 0,-25 0,0 0,25 0,-25 0,0 0,0 0,25 0,-25 0,0 0,0 0,0 0,24 0,-24 0,0 0,0 0,25 24,-25-24,0 0,0 0,0 0,0 0,25 0,-25 0,0 0,0 0,25 0,-25 0,0 0,0 0,0 0,0 0,25 0,-25 0,0 0,0 0,0 0,24 0,-24 0,0 0,0 0,0 0,0 0,25 0,-25 0,0 0,0 0,0 0,0 0,25 0,-25 0,0 0,0 0,0 0,25 0,-25 0,0 0,0 0,0 0,0 0,25 0,-25 0,0 0,0 0,0 0,24 0,-24 0,0 0,0 0,0 0,0 0,0 0,25 0,-25 0,0 0,0 0,25 0,-25 0,0 0,0 0,0 0,0 0,25 0,-25 0,0 0,25 0,-25 0,0 0,25 0,-25 0,0 0,0 0,24 0,-24 0,0 0,0 0,25 0,-25 0,0 0,0 0,0-24,25 24,-25 0,0 0,0 0,25 0,-25 0,0 0,0 0,25 0,-25 0,0 0,24 0,-24 0,0-25,0 25,25 0,-25 0,0 0,0 0,0 0,0 0,25 0,-25 0,0 0,0 0,0-25,25 25,-25 0,0 0,0 0,0 0,25 0,-25 0,0-25,0 25,0 0,24 0,-24 0,0 0,0-25,0 25,25 0,-25 0,0 0,0 0,0-24,0 24,25 0,-25 0,0 0,0 0,0-25,0 25,0 0,0 0,0 0,0-25,25 25,-25 0,0 0,0 0,0-25,0 25,0 0,0 0,0 0,25-25,-25 25,0 0,0-24,0 24,0 0,0 0,0-25,0 25,0 0,0-25,24 25,-24 0,0 0,0-25,0 25,0 0,0-25,0 25,0 0,0 0,0-24,0 24,0 0,0-25,0 25,0 0,0-25,0 25,0 0,0-25,0 25,0 0,25 0,-25-25,0 25,0 0,0-25,0 25,0 0,0-24,0 24,0-25,0 25,0 0,0 0,0-25,0 25,0 0,0-25,0 25,0 0,0-25,0 25,0 0,0 0,0-24,0 24,0 0,0 0,0-25,0 25,0 0,0-25,0 25,0 0,0 0,0-25,0 25,0 0,-25 0,25-25,0 25,0 0,0 0,0 0,0-24,-24 24,24 0,0 0,0-25,0 25,0 0,0 0,0-25,-25 25,25 0,0 0,0-25,0 25,0 0,0 0,-25-25,25 25,0 0,-25 0,25-24,0 24,0 0,0 0,0 0,-25 0,25-25,0 25,0 0,0 0,0 0,-24 0,24 0,-25 0,25 0,0 0,-25-25,25 25,-25 0,25 0,-25 0,1 0,24 0,-25 0,0 0,0 0,0 0,25 0,-24 0,-1-25,0 25,0 0,0 0,25 0,-25 0,1 25,-1-25,0 0,0 25,-24-25,24 0,0 25,-25-25,26 24,-26-24,25 25</inkml:trace>
  <inkml:trace contextRef="#ctx0" brushRef="#br0" timeOffset="44231.5299">15032 4440,'25'0,"-25"0,25 0,-25 0,24 0,1 0,0 0,0 0,0 0,-1 0,26 0,-25 0,24 0,1 0,0 0,24 0,-24 0,24 0,1 0,-26 0,26 0,-1 0,0 0,26 0,-26 25,0-25,1 0,-1 0,1 25,24-25,-25 0,1 0,-1 24,1-24,-1 0,0 0,1 25,-1-25,-24 0,-1 0,26 0,-26 25,-24-25,25 0,-25 0,-1 0,-24 0,25 0,-25 0,0 0,0 0,0 0,0 0,0 0,0 0,0 0,0 0,0-25,0 25,0 0,0 0,-25 0,25 0</inkml:trace>
  <inkml:trace contextRef="#ctx0" brushRef="#br0" timeOffset="44644.5535">15230 4440,'-24'0,"-1"0,25 0,-25 0,25 0,0 0,0 0,0 0,25 0,-25 25,25-25,-25 0,24 0,1 0,0 0,0 0,0 0,-1 0,26 0,-25 0,24 0,1 0,0-25,24 25,1 0,-1 0,0 0,1-25,24 25,0 0,0 0,1 0,-1 0,0 0,0 0,25 0,-24 0,-1 0,0 0,0 0,0 0,1 0,-1 0,-25 0,1 0,-1 0,-24 0,24 25,-49-25,25 0,-26 0,1 0,0 0,-25 0,0-25,0 25,0 0,0 0,-25 0,25 0,-25 0,1 0,-26 0,25 0,-24-25,24 25,-25 0</inkml:trace>
  <inkml:trace contextRef="#ctx0" brushRef="#br0" timeOffset="46051.634">15851 4415,'-100'0,"26"25,-1-25,1 0,0 0,24 0,0 0,1 0,-1 25,25-25,1 0,-1 0,25 0,-25 0,25 0,0 0,25 0,-25 0,25 0,-1 25,1-25,25 0,-25 0,24 0,1 0,-1 0,1 0,0-25,24 25,-24 0,24 0,1 0,24 0,-25-25,25 25,-24 0,24 0,0 0,0-25,1 25,24 0,-25 0,0 0,0 0,1 0,-26 0,25 0,-24 0,-1 0,0 0,-24 0,0 0,-1 0,-24 0,0 0,0 0,-25 0,0 0,0 0,0-25,-25 25,0 0,0 0,-24 0,24 0,-25 0,-24 0,24 0,-24 0,-1 0,1 0,0 0,-1 0,1 0,-25 0,24 0,1 0,-26 25,26-25,-25 0,24 0,1 0,-25 0,24 0,1 0,0 0,24 25,-24-25,24 0,0 0,26 0,-26 0,25 0,25 0,-25 0,25 0,0 25,0-25,25 0,0 0,0 0,0 0,-1 0,26 0,0 0,-1 0,1 0,-1 0,26 0,-26-25,26 25,-1 0,1 0,-1 0,0-25,1 25,24 0,-24 0,24 0,-25 0,1 0,-1 0,25 0,-24 0,-26 0,26 0,-26 0,-24 0,25 0,-26 0,-24 0,0 0,0 0,0 0,0 0,-24 0,-1 0,-25 0,1 0,-1 0,0 0,1 0,-26 0,26 0,-26 0,1 0,0 25,-1-25,1 0,-1 0,1 0,24 0,-24 0,24 25,-24-25,24 0,1 0,24 0,0 0,0 0,0 0,1 0,24 0,0 25,0-25,24 0,1 0,0 0,25 0,-26 0,26 0,0 0,-1 0,26 0,-26 0,26-25,-1 25,1 0,-1 0,0 0,26 0,-26 0,0 0,26 0,-26 0,0 0,1 0,-1 0,1 0,-26 0,1 0,-25 0,24 0,-49 0,25 0,-25 0,0 0,-25 0,1 0,-26 0,0 0,1 0,-26 0,26 0,-51 0,26 0,-25 0,24 0,-24 0,0 0,0 25,24-25,-24 0,0 0,24 0,1 0,-25 24,49-24,-24 0,-1 0,26 0,24 0,-25 0,26 0,-1 0,25 25,0-25,0 0,25 0,-1 0,1 0,0-25,25 25,-1 0,1 0,24 0,1-24,-1 24,0 0,1 0,-1-25,1 25,-1 0,25 0,-24-25,-1 25,-24 0,24 0,-24-25,-1 25,-24 0,25 0,-25 0,-25 0,0 0,0 0,0 0,-25 0,0 0,-25 0,1 0,-1 0,-24 0,-1 0,1 0,-25 0,24 25,-24-25,0 0,24 0,-24 25,25-25,-1 0,1 0,24 0,-24 0,24 25,1-25,24 0,0 0,0 0,25 0,0 0,25-25,0 25,0 0,24 0,1 0,0 0,-1 0,26 0,-1 0,25-25,-24 25,24 0,-25 0,26 0,-1 0,-25 0,1 0,-1 0,-24 0,-1 0,1 0,-25 0,-25 0,0 25,-25-25,-25 0,25 0,-49 0,24 0,-24 0,0 0,-1 0,1 25,-1-25,1 0,-1 0,1 0,0 0,24 0,-24 0,24 0,0 0,26 0,-1 0,0-25,0 25,25 0,0 0</inkml:trace>
  <inkml:trace contextRef="#ctx0" brushRef="#br0" timeOffset="46927.6841">19894 4341,'0'0,"25"0,-25 0,0 0,0 25,0-25,0 24,24-24,1 25,-25 0,25-25,0 25,0 0,-25-1,24-24,1 25,0 0,-25-25,25 25,0-25,-25 25</inkml:trace>
  <inkml:trace contextRef="#ctx0" brushRef="#br0" timeOffset="47072.6924">20266 4465,'0'0,"0"-25,0 25,0 0,0-25,0 25,0 0,0 0,0 0,-25 0,25 0,0 0,-25 25,0-25,1 25,-1-25,0 25</inkml:trace>
  <inkml:trace contextRef="#ctx0" brushRef="#br0" timeOffset="49343.8223">17810 4390,'-25'0,"25"0,0 0,-24 0,24 0,0 0,-25 0,25 0,-25 0,25 0,-25 0,0 0,25 0,-25 0,1 0,-1 0,0 0,25 0,-25 0,0 0,1 0,-1 0,0 0,0 0,0 0,-24 0,24 0,0 0,0 0,1 0,-1 0,-25 0,25 0,1 0,-1 25,-25-25,25 0,-24 0,24 0,-25 0,26 0,-26 0,0 0,26 0,-26 0,0 0,25 0,-24 0,24 0,-25 0,1 0,24 0,-25 0,26 0,-26 0,25 0,-24 0,24 0,-25 0,25 0,-24 0,-1 0,25 0,-24 0,24 0,0 0,-24 0,24 0,0 0,0 0,-24 0,24 0,0 0,0 0,0 0,0 0,1 0,-26 0,25 0,0 0,1 0,-1 0,25 0,-25 0,0 0,0 0,1 0,24 0,-25 0,0 0,25 0,-25 0,25 0,-25 0,25 0,-24 0,24 0,0 0,-25 0,25 0,0 0,0 0,0 0,0 0,0 0,0 0,0 0,0 0,0 0,0 0,0 0,0 0,0 0,0 0,0 0,0 0,0 0,0 0,0 0,0 0,0 0,0 0,25 0,-25 0,0 0,24 0,-24 0,25 0,0 0,-25 0,25 0,0 0,-25 0,24 0,1 0,-25 0,25 0,0 25,0-25,-1 0,1 0,25 0,-25 0,24 0,1 0,0 0,-1 0,1 0,24 0,-24 0,24 0,1 0,-1 0,25 0,-24 0,-1 25,0-25,26 0,-26 0,1 0,-26 0,26 0,-1 0,-24 25,-1-25,1 0,-25 0,24 0,-24 0,0 0,0 0,-25 0,24 0,-24 0,0 0,0 0,0 0,0 0,0 0,0 0,0 0,0 0,0 0,0 0,0-25,0 25,0 0,0 0,0 0</inkml:trace>
  <inkml:trace contextRef="#ctx0" brushRef="#br0" timeOffset="56050.2059">9848 10542,'0'0,"0"-25,-25 25,25 0,0 0,-25 0,25 0,0 0,0 0,0 0,0 0,0 0,25 0,0 0,-25 25,25-25,24 0,-24 0,25 25,-1-25,1 0,-1 25,26-25,-1 0,1 0,-1 24,1-24,24 0,0 25,-25-25,26 0,-1 0,0 25</inkml:trace>
  <inkml:trace contextRef="#ctx0" brushRef="#br0" timeOffset="56677.2417">13023 10492,'-25'-24,"0"24,25 0,0-25,-25 25,25 0,0 0,0 0,25 0,-25 0,25-25,0 25,0 0,24 0,1 0,-1 0,1 0,0 25,24-25,0 0,-24 0,25 0,-1 0,0 25,-24-25,24 0,1 0,-26 0,26 0,-26 0,1 0,0 0,-1 24,-24-24,0 0,0 0,-1 0,-24 0,0 0,0 0,0 0,0 0,0 0</inkml:trace>
  <inkml:trace contextRef="#ctx0" brushRef="#br0" timeOffset="57578.2933">17364 9302,'0'0,"24"-25,-24 25,25-25,-25 25,0-25,0 25,0-24,0 24,0-25,-25 25,1 0,24 0,-25 0,0 0,0 25,0-25,1 0,-26 24,25-24,0 25,1 0,24-25,-25 25,0 0,25-1,0 1,0-25,0 25,25 0,0 0,-25-1,49-24,-24 25,25 0,-26 0,26-25,0 25,-1-1,1-24,-1 25,1 0,-25-25,24 25,-24-25,0 25,0-25,-25 24,0-24,0 25,0-25,0 0,-25 25,25-25,-25 0,0 0,1 25,-1-25,-25 0,25 0,1 0,-26 0,25-25,0 25,1 0,-1-25,0 25,0-25</inkml:trace>
  <inkml:trace contextRef="#ctx0" brushRef="#br0" timeOffset="57965.3154">17686 9277,'0'0,"0"0,0 0,0 0,0 0,0 25,0-25,0 25,0-1,25 1,-25 25,25-25,-25 24,0-24,25 25,-25-26,0 26,0-25,0 0,24 24,-24-24,0 0,0-25,0 25,0-1,0-24,0 0,0 0,0 25,0-25,0 0,0 0,25-25,-25 25,0 0,0-24,25 24,-25-25,0 0,25 25,-25-25,25 0,-25 25,24-24,-24 24,25 0,-25-25,25 25,-25 0,25 25,-25-25,25 24,-25-24,24 25,-24-25,25 25,-25 0,25-25,-25 25,25-25,-25 24,25-24,-25 25,24-25,1 25,0-25,0 0,0 0,-1 0,1 0,0 0</inkml:trace>
  <inkml:trace contextRef="#ctx0" brushRef="#br0" timeOffset="58301.3346">18579 9773,'25'-25,"-25"25,25-25,-25 1,0-1,0 25,0-25,0 0,-25 0,0 25,0-24,25 24,-25-25,1 25,-1 0,0 0,-25 0,26 0,-1 0,25 25,-25-25,0 24,0 1,25-25,-24 25,24 0,0 0,0-1,0-24,0 25,0-25,24 25,-24-25,25 25,-25-25,25 0,0 0,-25 0,25 0,-1 0,1 0,0-25,0 25,0 0,-1-25,-24 25,25-25,0 1,0-1,-25 25,0-25,25 0,-25 25,0-25,0 25,0 0,0-24,0 24,0 0,0 24,0-24,0 25,0 0,0-25,0 25,0 0,24-1,-24 1,0-25,25 25,0 0,-25-25,25 25,0-25,-1 0</inkml:trace>
  <inkml:trace contextRef="#ctx0" brushRef="#br0" timeOffset="58718.3585">19249 9773,'25'0,"-1"-25,1 0,-25 1,0-1,0 0,0 0,0 0,0 1,0 24,-25-25,1 0,-1 25,0-25,0 25,0 0,-24 0,24 0,0 25,-24-25,24 25,0 0,0-1,0-24,25 25,-24 0,24 0,0 0,0-1,0 1,0-25,24 25,-24 0,25-25,-25 0,25 25,0-25,0 0,-1 0,1 0,0 0,0 0,0 0,24-25,-24 25,0-25,24 0,-24 0,0 1,0-1,24-25,-24 25,0-24,0-1,-25 1,25-26,-1 26,-24-1,0 0,0 1,0-1,0 25,0 1,0-1,0 25,0-25,0 25,-24 25,24-25,0 25,-25-1,25 1,-25 25,25-1,-25-24,25 50,0-26,-25 1,25-1,0 1,0 0,0-1,0-24,0 25,0-26,25 1,-25 0,25 0,-25-25,25 25,0-25</inkml:trace>
  <inkml:trace contextRef="#ctx0" brushRef="#br0" timeOffset="59429.3991">19968 9575,'0'-25,"0"25,0-25,0 0,-25 25,25-25,-24 25,24-24,-25 24,0 0,0 0,0 0,25 24,-25-24,1 25,-1-25,25 25,-25 0,25 0,0-1,0 1,0 0,0 0,0-25,25 25,-25-1,25-24,-25 25,24-25,-24 0,25 0,0 25,0-25,-25 0,25 0,0-25,-25 25,24 0,-24-25,0 25,0-24,0 24,0-25,0 0,0 0,0 0,0 25,0-24,0-1,0 0,0 25,0-25,0 25,0-25,0 25,25 0,-25 0,25 0,-25 0,25 0,0 0,-25 0,24 0,1 0,-25 0,25 25,0-25,-25 0,25 25,-25-25,24 25,-24 0,25-25,-25 24,0-24,0 25,0-25,0 25,0-25,0 25,0-25,0 0,0 25,25-25,-25 0,0 0,0 0,25 24,-25-24,0 0,0 0,25 0,-25-24,24 24,-24 0,25 0,-25-25,25 25,-25-25,25 25,-25 0,25-25,-25 25,24-25,-24 25,25-24,-25 24,0 0,0 0,25-25,-25 25,0 0,0 0,0 0,0 25,0-25,0 0,0 24,0-24,0 0,0 25,0 0,0-25,0 25,0-25,25 25,-25-25,25 24,-1-24,-24 0,25 25,0-25,0 0,0 0,-1 0,1 0,0 0,0-25,0 25,-1 0,1-24,-25 24,25-25,-25 0,0 25,0-25,0 0,-25 1,25-1,-25 0,1 0,-1 0,0 1,0 24,0-25</inkml:trace>
  <inkml:trace contextRef="#ctx0" brushRef="#br0" timeOffset="59852.4233">21035 9426,'0'0,"0"0,0 0,0 0,0 0,0 0,0 0,0 0,25 0,-1 0,-24 0,25 0,0 0,25 0,-26 0,1 0,0 0,0 0,0 0,24 0,-24 0,0-25,0 25,-25 0,24 0,1 0,-25-25,0 25,0-25,0 25,0-24,0 24,0-25,-25 25,1-25,24 25,-25-25,0 25,25 0,-25-25,25 25,-25 0,25 0,0 0,0 0,0 0,0 0,0 0,0 25,0-25,25 0,-25 25,25 0,0-25,-25 25,25-1,-1 1,1 0,0 0,-25 0,25-1,-25 1,0 0,0-25,0 25,-25 0,25-1,-25-24,0 25,-24-25</inkml:trace>
  <inkml:trace contextRef="#ctx0" brushRef="#br0" timeOffset="61937.5426">22300 9252,'0'0,"0"0,0-25,0 25,0-24,-25-1,25 25,0-25,0 25,0 0,-25-25,25 25,0 0,0 0,-25 0,25 0,-24 25,24-25,-25 25,25 0,-25-1,25 1,-25 25,25-25,-25 24,25-24,0 25,0-26,0 1,0 0,0 0,25 0,-25-1,25 1,0-25,-25 25,25-25,-1 0,-24 25,25-25,0 0,0 0,-25-25,25 25,-1 0,-24-25,25 25,0-25,-25 1,25 24,-25-25,0 0,25 25,-25-25,0 0,0 25,0-24,0 24,0 0,0 0,0 0,0 0,0 0,0 0,0 0,0 0,0 24,0-24,0 25,0 0,0-25,0 25,24 0,1-1,-25-24,25 25,0-25,-25 25,25-25,-1 0,1 0,0 0,0 0,0 0,-1 0,1 0,0-25,0 25,0-25,-1 25,26-24,-25 24,-25-25,25 0,-1 0,-24 0,0 1,0-1,0-25,0 25,0 1,0-1,-24 0,24 0,-25 0,25 25,-25-24,25 24,-25 0,25-25,-25 25,25 0</inkml:trace>
  <inkml:trace contextRef="#ctx0" brushRef="#br0" timeOffset="62501.5749">23143 9401,'0'0,"0"25,0-25,0 0,0 25,25-25,-25 0,0 24,0-24,25 0,-25 0,25 0,-25 0,24 0,-24 0,25 0,-25 0,25 0,0-24,-25 24,25 0,-1-25,-24 25,25-25,-25 25,25-25,-25 0,0 25,0-24,0-1,0 25,0-25,-25 0,25 25,-25-25,1 25,-1 0,25 0,-25 0,0 0,0 25,1-25,-1 25,25 0,-25-25,25 25,-25-1,25 1,0 0,0 0,0 0,0-1,0 1,0-25,25 25,-25 0,25-25,0 25,-1-25,1 0,0 24,0-24,0 0,24 0,-24 0,0 0,24 0,-24-24,0 24,25-25,-26 25,1-25,0 0,0 0,0 25,-25-24,24-1,-24 0,25 0,-25 0,0 1,0 24,0-25,25 25,-25 0,0 0,0 0,25 0,-25 25,25-25,-25 24,24-24,-24 25,25 0,-25-25,25 25,-25 0,0-25,0 24,0 1,0-25,-25 25,25-25,-25 25,25-25,-24 25,-1-25,0 0,25 0,-25 0,0 0,1 0,-1 0</inkml:trace>
  <inkml:trace contextRef="#ctx0" brushRef="#br0" timeOffset="62745.5888">23862 8930,'25'-25,"0"0,0 25,0-25,24 25,-24 0,25 0,-25 0,-1 0,1 0,0 25,-25-25,25 25,-25 0,0 24,0-24,0 25,0-25,0 24,-25 1,25-1,-25-24,25 25,0-1,0-24,0 0,0 25,0-26,0 1,0 0,0-25,25 25,-25-25,25 0,0 25,-25-25,24 0,1 0,0-25,0 25,-25 0,25-25</inkml:trace>
  <inkml:trace contextRef="#ctx0" brushRef="#br0" timeOffset="62877.5964">24309 9153,'0'0,"-25"0,25 0,0 0,0 0,0 0,0 0,0 0,0 0,25 0,0 0,0 0,24 0,1 0,-25 0,24 0,1 0</inkml:trace>
  <inkml:trace contextRef="#ctx0" brushRef="#br0" timeOffset="64869.7103">17661 11509,'0'-24,"0"24,0-25,0 25,0-25,0 0,0 25,0 0,0-25,0 25,-25 0,25 0,-24 0,-1 25,0-25,0 0,0 25,1 0,-1-25,0 25,0-1,0 1,1 0,24 0,-25 0,25-25,0 24,0 1,25 0,-1-25,1 25,0 0,0-25,24 24,-24 1,25-25,-1 25,1-25,0 0,-1 25,1-25,-25 0,24 25,-24-25,0 0,-25 0,25 24,-25-24,25 0,-25 25,0-25,0 0,-25 25,25-25,-25 0,0 25,25-25,-25 0,1 0,-26 25,25-25,0 0,-24 0,24 0,0 0,-25-25,26 25,-1-25</inkml:trace>
  <inkml:trace contextRef="#ctx0" brushRef="#br0" timeOffset="65249.7321">17835 11435,'0'0,"0"0,0 25,25-25,-25 25,25-25,-25 24,24 1,-24 0,25 25,-25-26,25 1,0 25,-25-25,25-1,-25 26,24-25,-24 0,25-1,-25 1,0 0,25-25,-25 25,0-25,0 0,25 25,-25-25,0 0,0-25,25 25,-25-25,0 25,24-25,-24 0,25 1,0-1,0 0,-25 25,25-25,-1 0,1 1,0 24,0 0,-25 0,25 0,-1 0,-24 0,25 24,0-24,-25 25,25 0,-25 0,0 0,25-25,-25 24,24 1,-24 0,0 0,0-25,25 25,-25-25,0 24,25-24,-25 0</inkml:trace>
  <inkml:trace contextRef="#ctx0" brushRef="#br0" timeOffset="66029.7767">18877 11832,'25'-25,"-1"0,-24 0,0 25,0-24,0-1,0 0,0 0,0 25,0-25,-24 1,-1 24,0 0,25 0,-25 0,0 0,0 0,1 0,-1 24,0 1,0-25,0 25,1 0,-1 0,25-25,0 24,0 1,0 0,0-25,0 25,0 0,0-25,25 0,-25 24,24-24,1 0,-25 0,25 0,0 0,0 0,-1-24,1 24,-25 0,25-25,0 0,0 25,0-25,-1 0,-24 1,25-1,-25 25,0-25,0 0,0 25,0-25,0 25,0 0,0 0,0 0,0 0,0 0,0 0,0 25,0-25,0 25,0-25,0 25,0 0,0-1,0 1,25-25,-25 25,25 0,-25-25,25 25,-1-25,1 0,0 0,0 0,0 0,-1 0,1 0,0 0,0 0,24 0,-24-25,0 25,0-25,0 0,-1 25,-24-25,25 1,0-1,-25 0,25 0,-25 0,0-24,0 24,-25 0,25 0,-25 1,0-1,25 25,-24-25,-1 25,0 0,0 0,0 25,1-25,-1 25,25-25,-25 24,25 1,-25 0,25 0,0 0,0-1,0 1,0 0,0-25,25 25,-25 0,25-25,0 24,-25-24,24 0,1 25,0-25,-25 0,25-25,0 25,-1-24,1 24,-25-25,25 0,0 0,0 0,-1 1,-24-1,25 0,0-25,-25 1,25 24,-25-25,0 1,0-1,0 1,0-26,0 50,0-24,-25-1,25 25,0 0,-25 25,25-24,0 24,0 24,0-24,-25 25,25 0,0 0,-24 24,24 1,0-25,0 25,-25-1,25 26,0-26,0-24,0 25,0-1,0 1,0-25,25-1,-25 26,24-25,-24-25,0 25,25-1</inkml:trace>
  <inkml:trace contextRef="#ctx0" brushRef="#br0" timeOffset="66697.8149">20018 11609,'0'0,"25"-25,-25 25,0 0,0 0,0-25,-25 25,0 0,25 0,-25 0,0 0,1 0,24 0,-25 25,0 0,0-1,25-24,-25 25,25 0,-25 0,25 0,0-1,0 1,0 0,0 0,25 0,-25-25,25 24,0-24,-25 0,25 25,0-25,-25 0,24 0,1-25,-25 25,25 0,-25-24,25 24,-25-25,25 0,-25 0,0 0,24 25,-24-24,0-1,0 0,25 0,-25 0,0 1,25-1,-25 25,0-25,25 25,-25 0,0 0,25 0,-25 0,0 0,24 25,-24-25,0 25,25-25,-25 24,0-24,0 25,0-25,25 25,-25-25,0 25,0-25,0 25,0-25,0 24,25-24,-25 0,0 0,0 25,25-25,-25 0,0 0,24 0,-24 0,0 0,25 0,-25 0,25-25,-25 25,25 0,0-24,-25 24,24 0,-24 0,25-25,-25 25,25 0,-25-25,0 25,0 0,25 0,-25 0,0 0,0 0,0 0,0 25,0-25,0 0,0 25,0-25,0 24,0-24,0 25,0 0,0-25,0 25,0-25,0 25,0-25,25 0,-25 0,0 24,24-24,-24 0,0 0,25 0,-25-24,25 24,-25 0,25 0,-25-25,25 25,-25 0,0-25,24 0,-24 25,0-25,0 1,0-1,0 0,0 0,0 0,0 1,-24-1,24 25,0-25,-25 0</inkml:trace>
  <inkml:trace contextRef="#ctx0" brushRef="#br0" timeOffset="67082.8369">20960 11509,'0'25,"25"-25,-25 0,25 0,0 25,-25-25,25 0,-1 0,1 0,0 0,0 0,0 0,-1 0,1 0,0 0,0-25,-25 25,25 0,-1 0,-24 0,0 0,25-25,-25 25,0 0,0-24,0 24,0 0,0-25,-25 25,25-25,-24 25,-1-25,25 25,-25-25,0 25,0 0,25-24,-24 24,24 0,0 0,-25 0,25 0,0 0,0 24,0-24,25 0,-25 25,24-25,-24 25,25 0,0-25,0 25,-25-1,25 1,-25 0,24-25,-24 25,0 0,0-1,0 1,-24 0,24 0,-25 0,0-1,0-24,-24 25,24 0,0 0,0-25</inkml:trace>
  <inkml:trace contextRef="#ctx0" brushRef="#br0" timeOffset="67624.8679">22225 11063,'25'0,"0"-25,-25 25,25-25,-25 25,25-25,-25 25,0-24,0 24,0 0,0 0,-25 0,25 0,-25 0,0 0,0 24,1-24,-1 0,0 25,0-25,0 0,1 25,-1-25,25 25,-25-25,25 0,-25 25,25-25,0 0,0 0,0 24,0-24,0 0,0 25,0-25,0 25,0-25,-25 25,25 0,0 0,0-1,0 1,0 0,0 0,0 24,0-24,0 0,0 25,0-26,0 1,0 25,0-25,25-1,-25 1,25 0,-25 0,25 0,0-1,-1 1,1-25,0 25,0-25,0 0,24 25,-24-25,0 0,24 0,-24-25,0 25,0 0,-25-25,25 25,-1-25,-24 25</inkml:trace>
  <inkml:trace contextRef="#ctx0" brushRef="#br0" timeOffset="67789.8773">22052 11559,'-25'0,"25"0,-25 0,25 0,0 0,0 0,25 0,-25 0,25 0,0 0,-1 0,1-25,0 25,25 0,-1 0,-24 0,25 0,-1 0,1 0,-1 0,1 0,0 0,-1 0,1 0</inkml:trace>
  <inkml:trace contextRef="#ctx0" brushRef="#br0" timeOffset="68345.9091">22870 11534,'0'0,"0"-25,0 25,0 0,0 0,0 0,0 0,0 0,-25-24,25 24,-24 0,-1 0,25 0,-25 0,0 0,0 24,1-24,-1 0,0 25,25-25,-25 25,0 0,25-25,-24 25,24-1,0-24,0 25,0 0,0-25,0 25,0-25,24 25,-24-25,25 0,-25 0,25 24,0-24,-25 0,25 0,-1-24,1 24,0 0,0-25,0 25,-1-25,1 25,-25-25,25 25,0-25,-25 25,25-24,-25-1,24 25,-24-25,0 25,25 0,-25 0,0 0,0 0,0 0,0 0,0 0,0 0,0 25,-25-25,25 0,0 25,0-25,0 24,0-24,0 25,0-25,0 0,0 25,0-25,0 0,25 0,-25 0,25 0,-25 0,25 0,0 0,-25 0,25 0,-25 0,24-25,-24 25,25 0,-25-25,0 25,0-24,25 24,-25-25,0 25,0-25,0 0,25 25,-25-25,0 1,25 24,-1 0,-24 0,25-25,0 25,0 0,0 25,-1-25,1 0,0 24,0 1,-25-25,25 25,-1 0,-24-25,0 25,0-1,0 1,0-25,0 25,0 0,-24-25,24 25,-25-25,0 0,0 24,0-24,1 0,-1 0,0 0,-25 0,50 0,-24 0</inkml:trace>
  <inkml:trace contextRef="#ctx0" brushRef="#br0" timeOffset="68545.9206">23466 11112,'24'-24,"26"24,0 0,-26 0,1 24,25-24,-25 25,-1 0,-24 0,25 0,-25 0,25 24,-25-24,0 25,0-26,0 26,0-25,0 24,0-24,-25 25,25-25,0-1,0 1,0 0,0-25,0 25,0-25,0 25</inkml:trace>
  <inkml:trace contextRef="#ctx0" brushRef="#br0" timeOffset="68701.9295">23788 11435,'0'-25,"25"25,0-25,-25 1,24 24,1-25,25 25,-25-25,-1 25,26 0,0 0,-25-25,24 25,1 0,-25 0,24 25,-24-25,0 0,0 0</inkml:trace>
  <inkml:trace contextRef="#ctx0" brushRef="#br0" timeOffset="69005.9469">22002 12378,'-25'24,"25"-24,0 0,0 0,0 0,25 0,25 0,-1 0,1-24,24 24,1 0,24-25,0 25,0 0,25-25,0 25,0 0,1 0,-1-25,24 25,-24 0,0 0,-24 0,-1 0,0 0,-25 0,1 0,-25 0,-1 0,-24 0,-25 0,25 0,-25 0,0 0,0 0,-25 0,0 0,25 0</inkml:trace>
  <inkml:trace contextRef="#ctx0" brushRef="#br0" timeOffset="79214.5308">2580 14486,'0'-25,"-25"25,25-25,0 25,0-24,-25 24,25-25,0 25,0 0,0 0,0 0,0 0,0 0,0 0,0 0,0 25,0-25,0 24,0 1,0 0,0 0,0 0,25-1,-25 26,0-25,0 0,0-1,0 1,-25 0,25 0,0 0,0-1,-24-24,24 25,0-25,0 0,0 0,0 0,0 0,0 0,0 0,0 0,0-25,-25 25,25-24,0-1,0 0,0 0,0 0,0-24,0 24,0-25,0 1,0-1,0 25,0-24,0-1,0 0,0 26,0-1,0 0,25 25,-25 0,0 0,24 0,-24 0,25 25,-25 0,25-1,0 1,0 0,-1 0,1 25,0-26,0 26,0-25,-1 0,1 24,0-24,0 0,0 0,-1-25,1 24,0 1,25-25,-25 0,-1 25,1-25,0 0,0 0,0 0,-1-25,-24 25,25-25,0 25,-25-24</inkml:trace>
  <inkml:trace contextRef="#ctx0" brushRef="#br0" timeOffset="79409.5419">3051 14089,'0'-25,"-24"0,24 25,0-24,0 24,-25 0,25 0,0 0,0 0,0 0,25 24,-25 1,24 0,-24 0,25 24,0-24,-25 25,25-25,0 24,-25-24,24 25,-24-25,25 24,-25-24,25 0,-25 0,0-1,25 1,-25 0,0-25,0 25,0 0</inkml:trace>
  <inkml:trace contextRef="#ctx0" brushRef="#br0" timeOffset="79774.5628">3572 14436,'0'-24,"0"24,0-25,0 25,0 0,0 0,0 0,0-25,-25 25,25 0,0 25,-24-25,24 0,-25 25,25-25,-25 24,25 1,-25 0,25 0,0-25,0 25,0-1,0 1,0 0,0 0,0-25,0 25,0-25,25 24,-25-24,25 0,-25 25,25-25,-25 0,24 0,1 0,-25-25,25 25,0 0,-25-24,25 24,-1-25,-24 0,25 0,-25 0,25 25,-25-24,0-1,0 0,0 0,0 0,-25 1,25-1,-25 0,25 25,-24-25,24 25,-25 0,25 0,-25 0,25 0,0 0,-25 0</inkml:trace>
  <inkml:trace contextRef="#ctx0" brushRef="#br0" timeOffset="80138.5836">4143 14263,'0'0,"0"-25,0 25,0 0,-25 0,25 0,-25 0,25 0,-25 0,25 25,-24-25,24 24,-25-24,0 25,25 0,-25 0,25 0,0 0,-25-1,25 1,0 0,0 0,0 0,0-1,0 1,25-25,-25 25,25-25,-25 25,25-25,-25 25,25-25,-1 0,-24 0,25 0,0 0,0 0,0-25,-1 25,-24-25,25 25,0-25,-25 25,25-25,-25 1,0 24,0-25,0 0,0 0,0 0,-25 1,0-1,0 0,1 25,-1-25,0 0,0 25,0-25,1 25</inkml:trace>
  <inkml:trace contextRef="#ctx0" brushRef="#br0" timeOffset="80505.6046">4440 14238,'0'0,"0"0,0 25,0-25,0 0,0 24,0-24,0 25,0 0,0 0,0 0,0 0,0-1,25 1,-25 0,0 0,0 0,0-1,0 1,0-25,25 25,-25-25,0 25,0-25,0 0,0 0,0 0,0 0,0 0,0 0,0 0,25-25,-25 25,0-25,0 25,25-25,-25 1,0-1,24 0,-24 0,25 0,-25 1,25-1,-25 0,25 25,0-25,-1 25,1 0,0 0,0 25,-25-25,25 25,-1 0,1-1,0 1,-25 0,25 0,-25 0,0-1</inkml:trace>
  <inkml:trace contextRef="#ctx0" brushRef="#br0" timeOffset="80949.63">2605 15404,'-50'0,"1"0,-1 0,25 0,0 0,25 0,-24 0,24 0,0 0,0 0,0 0,24 0,1 0,0 0,0 0,0 0,24-25,1 25,-1 0,26-25,-1 25,1-25,-1 25,25 0,1-25,-1 25,0-24,0 24,0-25,1 25,-1-25,25 25,-25-25,0 0,25 25,-24-24,-1 24,0-25,0 0,-24 25,24-25,-25 25,1-25,-1 25,-24-24,-1 24,-24 0,25 0,-25-25,-25 25,24 0,-24 0,0 0,0 0,0 0,0 0,0 0,0 0,0 0,0 0</inkml:trace>
  <inkml:trace contextRef="#ctx0" brushRef="#br0" timeOffset="81753.676">5532 14635,'0'0,"0"0,0 0,0 0,0 0,0 0,25 0,-1 0,1 25,0-25,25 0,-26 0,26 0,-25 0,24 0,1 0,-25 0,24 0,1 0,-25 0,24-25,-24 25,0 0,0 0,0 0,0-25,-1 25,-24 0,25 0,-25-25,0 25,0 0,0-25,0 25,0 0,0-24,-25 24,25 0,-24-25,24 25,-25-25,25 25,-25 0,25 0,0-25,-25 25,25 0,0 0,0 0,0 0,0 0,0 0,0 0,0 0,0 25,0-25,25 0,-25 0,25 25,-25-25,25 25,-25-25,24 24,1-24,-25 0,25 25,0-25,-25 25,25-25,-1 25,-24-25,0 25,25-25,-25 24,0 1,0-25,0 25,-25-25,1 25,-1 0,0-1,0-24,0 25,1 0</inkml:trace>
  <inkml:trace contextRef="#ctx0" brushRef="#br0" timeOffset="82113.6966">6822 14461,'0'0,"0"-25,0 25,0 0,0-24,0 24,0 0,0 0,0 0,0 0,0 24,0-24,0 25,0 0,0 0,0 0,0-1,0 26,0-25,0 0,0 24,24-24,-24 0,0 0,0-1,25 1,-25 0,0 0,0-25,0 25,25-25,-25 24,0-24,0 0,0 0,25 0</inkml:trace>
  <inkml:trace contextRef="#ctx0" brushRef="#br0" timeOffset="82481.7177">7094 14436,'0'0,"0"0,25-24,-25 24,0 0,0 0,25-25,-25 25,25 0,0 0,0 0,-1 0,1 25,0-25,0 24,0-24,-25 25,24 0,1 0,-25-25,25 25,-25-1,0 1,0 0,-25 0,25 0,-25-1,1 1,-1 0,0 0,0 0,0-1,1 1,-1-25,0 25,0-25,25 0,-25 0,25 0,-25 0,25 0,0 0,0 0,0-25,0 25,0 0,25-25,-25 25,25 0,0 0,0 0,0-24,-1 24,1 0,0 0,0 0,0 24,-1-24,1 0,25 0,-25 0,-1 25,1-25</inkml:trace>
  <inkml:trace contextRef="#ctx0" brushRef="#br0" timeOffset="83209.7593">7715 14759,'0'0,"0"0,0 0,0 0,0 0,0 0,0 0,0 0,0 0,0 25,0-25,0 24,0 1,0 0,0 0,0 0,0 24,24-24,-24 25,0-26,0 1,0 25,25-25,-25-1,0-24,0 25,0 0,0-25,0 25</inkml:trace>
  <inkml:trace contextRef="#ctx0" brushRef="#br0" timeOffset="83521.7772">7665 14684,'0'-24,"25"24,-25 0,0 0,25-25,-25 25,24 0,-24 0,0-25,25 25,-25 0,25 0,-25 0,25 25,-25-25,25 0,-1 25,-24-25,25 24,0 1,-25-25,25 25,-25 0,0 0,25-25,-25 24,0-24,0 25,0 0,-25-25,25 25,-25-25,25 0,-25 25,25-25,-25 0,25 0</inkml:trace>
  <inkml:trace contextRef="#ctx0" brushRef="#br0" timeOffset="84029.8062">7987 14660,'25'0,"-25"0,0 24,0-24,0 0,25 25,-25 0,0-25,25 25,-25 0,0-1,25 1,-25-25,0 25,0 0,24-25,-24 25,0-25,0 24,0-24,0 0,0 0,0 0,0 0,0 0,0 0,0 0,0 0,0 0,0-24,0 24,0-25,0 25,0-25,0 0,0 25,0-25,25 1,-25 24,0-25,25 25,-25-25,25 25,0 0,-25-25,25 25,-1 0,-24 0,25 0,0 0,-25 25,25-25,-25 0,25 25,-25-25,0 25,24-25,-24 0,0 24,0-24,0 25,0-25,0 0,0 0,0 25,0-25,0 0,0 0,0 0,0 0,0 0,0 0,0-25,0 25,25 0,-25-25,0 1,0 24,25-25,-25 0,0 0,25 25,0-25,-25 25,24-24,1 24,0 0,0 0,0 0,-25 24,24-24,1 25,0-25,0 25,-25-25,0 25</inkml:trace>
  <inkml:trace contextRef="#ctx0" brushRef="#br0" timeOffset="84401.8275">6524 15553,'-50'24,"-24"-24,49 25,-24-25,24 0,0 0,25 0,0 0,0 0,0 0,25 0,0 0,-1-25,51 25,-26 0,26-24,-1 24,25-25,1 25,-1-25,25 0,0 25,-25-25,25 25,0-24,0-1,0 25,-25-25,25 25,-24-25,-1 25,-25 0,1-25,-1 25,1 0,-26 0,-24 0,0-25,0 25,-1 0,-24 0,0 0,-24 0,-1 0,0 0,0 0</inkml:trace>
  <inkml:trace contextRef="#ctx0" brushRef="#br0" timeOffset="84685.8437">6524 15652,'-25'0,"25"0,0 25,0-25,0 0,25 0,0 0,24 0,-24 0,50-25,-26 25,26 0,-1-25,0 25,26-25,-26 25,25-25,1 25,-1-24,25-1,-25 25,0-25,0 25,1-25,-1 25,-25-25,26 25,-51-24,26 24,-26 0,1 0,-25 0,-1-25,1 25,-25 0,25 0,-25 0,0 0,0 0,0 0,-25 0,25 0,-25 0,25 0</inkml:trace>
  <inkml:trace contextRef="#ctx0" brushRef="#br0" timeOffset="86064.9226">11535 14511,'-25'0,"25"0,0 0,-25-25,25 25,-25 0,25 0,0 0,-25 0,25 25,-24-25,24 0,-25 25,25-1,-25-24,25 25,-25 0,25 25,-25-26,25 1,0 0,0 25,0-26,0 1,0 25,0-25,0-1,25 26,-25-25,25 0,0-1,-25-24,25 25,-1 0,1-25,0 0,25 25,-26-25,1 0,25 0,-25-25,24 25,-24 0,25-25,-26 0,26 25,-25-24,0-1,-1 0,1 25,0-25,-25 0,25 1,-25-26,0 25,0 0,0 1,-25-26,25 25,-25 0,0 1,1-1,-1 0,-25 25,1-25,24 25,-25 0,1 0,-1 0,0 0,26 0</inkml:trace>
  <inkml:trace contextRef="#ctx0" brushRef="#br0" timeOffset="86345.9387">11535 14238,'0'0,"0"-25,0 25,0 0,0 0,0 0,0 0,0 0,0 0,0 0,-25 25,25-25,0 25,0-25,0 24,0 1,0-25,0 25</inkml:trace>
  <inkml:trace contextRef="#ctx0" brushRef="#br0" timeOffset="86589.9526">12105 14461,'0'0,"0"0,0 0,0 0,0 0,0 25,0-25,-25 0,0 25,25-25,-24 25,-1-1,25 1</inkml:trace>
  <inkml:trace contextRef="#ctx0" brushRef="#br0" timeOffset="86877.9691">12055 15180,'0'25,"0"-25,0 0,0 25,0-25,0 0,25 25,-25-25,25 0,0 25,-25-25,25 24,-1-24,1 25,0-25,0 25</inkml:trace>
  <inkml:trace contextRef="#ctx0" brushRef="#br0" timeOffset="87177.9863">11162 15404,'0'25,"0"-25,0 0,0 0,0 24,0-24,0 25,0-25,-24 25,24 0,-25-25,25 25,-25-1,25 1,-25-25,0 25,25 0,-24-25,-1 25</inkml:trace>
  <inkml:trace contextRef="#ctx0" brushRef="#br0" timeOffset="87490.0041">10766 14784,'0'0,"0"0,0 0,0 0,0 0,24 0,-24 0,25 0,0 0,0 0,0 24,-1-24,1 25,0-25,0 25,0-25,-1 25</inkml:trace>
  <inkml:trace contextRef="#ctx0" brushRef="#br0" timeOffset="87726.0176">10914 14436,'0'0,"25"0,-25 0,0 25,25-25,0 25,-25-25</inkml:trace>
  <inkml:trace contextRef="#ctx0" brushRef="#br0" timeOffset="88622.0689">11411 16396,'0'-25,"0"0,0 0,0 1,-25-1,25 0,0 25,-25-25,25 25,0-25,-25 25,25 0,-25 0,25 0,-25 0,25 25,-24-25,24 25,-25-25,0 25,25 0,-25-1,25 1,-25 25,25-25,0 0,-24 24,24-24,0 0,0 24,0-24,24 0,-24 0,25 0,-25-1,25-24,0 25,0-25,-1 0,26 25,-25-25,0 0,24-25,-24 25,0-25,25 25,-26-24,26 24,-25-25,0 0,-1 0,26 0,-25 1,0-1,-1-25,1 25,0 1,-25-1,0-25,0 25,0 0,0-24,0 24,-25 0,0 0,1 25,-1-24,-25 24,25-25,-24 25,-1 0,25 25,-24-25,24 24</inkml:trace>
  <inkml:trace contextRef="#ctx0" brushRef="#br0" timeOffset="88958.0881">11510 16867,'0'0,"0"0,0 0,0 0,0 0,0 0,0 25,0-25,0 0,0 25,25-25,-25 25,0-1,0 1,0 25,0-25,0-1,0 26,0 0,0-26,0 26,0 0,0-1,0 1,0-25,0 24,0-24,0 25,0-25,0-1,0 1,0 0,0-25</inkml:trace>
  <inkml:trace contextRef="#ctx0" brushRef="#br0" timeOffset="89305.1079">11386 17289,'0'0,"-25"0,25 0,0 0,-25 0,25 0,0 0,-25 25,25-25,0 24,-25 1,25-25,-24 25,-1 0,25 0,-25-1,25-24,-25 25,25 0,0-25,0 0,0 25,0-25,0 0,0 0,0 0,0 0,0 0,0-25,0 25,25-25,-25 0,25 25,0-24,-25-1,24 0,1 0,0 0,0 1,0-1,-25 0,25 25,-1-25,1 25,0 0,0 0,0 25,-1-25,1 25,-25 0,25-1,0-24,0 25,-25 0,24 0,1 0,-25-1,25 1,-25 0,25-25,-25 25</inkml:trace>
  <inkml:trace contextRef="#ctx0" brushRef="#br0" timeOffset="89630.1265">11386 17835,'0'0,"-25"0,0 24,25-24,-25 0,25 25,-25 0,1-25,24 25,-25-25,25 25,-25-1,25-24,-25 25,25-25,0 0,0 0,0 25,0-25,0 0,0-25,0 25,25 0,-25-25,25 1,0-1,-25 25,24-25,1 0,25 0,-25 1,0-1,-1 25,26-25,-25 25,0 0,-1 0,1 0,0 0,0 25,0-25,-1 25,1-1,0-24,0 25,0-25,-1 25,-24-25,25 25</inkml:trace>
  <inkml:trace contextRef="#ctx0" brushRef="#br0" timeOffset="90366.1686">13420 16718,'-50'0,"0"0,1 25,-1-25,25 0,1 0,-1 25,0-25,25 0,0 0,0 0,25 0,0 0,-1 25,26-25,0 0,-1 0,1 0,24-25,1 25,-1 0,25 0,-24-25,24 25,-25-25,26 25,-1 0,-25-24,1 24,-1-25,-24 25,24 0,-49-25,25 25,-26 0,1-25,-25 25,0 0,0-25,0 25,0-24,-25-1,25 25,-24-25,-1 0,0 25,25-25,-25 1,0 24,0-25,1 25,24-25,-25 25,25 0,-25-25,25 25,0 0,0 0,0 0,0 0,0 0,0 0,0 25,25-25,-25 0,25 0,-1 25,-24-25,25 0,0 25,0-25,0 0,0 24,-1-24,-24 25,25 0,0-25,-25 25,0 0,25-1,-25-24,0 25,-25 0,25 0,-25 0,0-1,25 1,-24 0,-1 0,0-25</inkml:trace>
  <inkml:trace contextRef="#ctx0" brushRef="#br0" timeOffset="90845.196">15851 16073,'0'0,"0"0,0 0,0 0,0-24,0 24,0 24,0-24,0 25,0-25,0 25,0 0,0 24,24-24,-24 0,0 0,0 0,0-1,-24 1,24 0,0 0,-25 0,25-25,0 25,-25-25,25 0,0 0,0 0,0 0,0 0,0 0,0-25,0 25,0-25,0 0,0 0,0 0,0 1,0-1,0 0,25-25,-25 26,0-1,0 0,25 0,-25 25,0-25,0 25,0 0,24 0,-24 0,0 25,25 0,-25-25,25 25,0 0,-25-1,25 1,-1-25,-24 25,25 0,0 0,0-25,0 24,-1-24,1 0,-25 25,25-25,0 0,0 0,-1 0,1 0</inkml:trace>
  <inkml:trace contextRef="#ctx0" brushRef="#br0" timeOffset="91037.207">16396 15949,'-25'-49,"25"-1,-24 1,24 24,-25-25,25 25,0 1,0-1,0 25,0 0,0 0,0 0,0 25,0-1,25 1,-25 0,0 25,24-26,-24 26,0 0,0-26,25 26,-25-25,0 24,0-24,0 0,25 0,-25 0,0-1,0 1,0-25,25 25</inkml:trace>
  <inkml:trace contextRef="#ctx0" brushRef="#br0" timeOffset="91337.2242">16644 16049,'0'0,"0"-25,0 25,0 0,-25 0,25 0,0 0,-24 25,24-25,-25 0,0 24,25 1,-25 0,25 0,-25-25,25 25,0-1,0 1,0 0,0 0,0-25,0 25,25-1,-25-24,25 0,0 25,-25-25,25 0,-1 0,1 0,0 0,0 0,25-25,-26 25,1 0,25-24,-25 24,-1-25,1 0,0 0,-25 25,25-25,-25 1,0-1,0 0,-25 0,25 0,-25 25,0-24,1 24,-26 0,25 0</inkml:trace>
  <inkml:trace contextRef="#ctx0" brushRef="#br0" timeOffset="91881.2553">17810 15949,'25'0,"-25"-24,25-1,-25 0,25 25,-25-25,0 25,0-25,0 25,0 0,-25-24,25 24,-25 0,25 0,-25 24,25-24,-25 0,1 25,24 0,-25 0,25-25,-25 25,25-1,0 1,0 0,0 0,25 0,-25-25,25 24,-1 1,1 0,0-25,0 25,0 0,-1-25,1 24,-25-24,25 0,-25 25,0-25,0 25,0-25,0 0,-25 25,25-25,-25 0,1 0,24 25,-25-25,0 0,-25 0,26-25,-1 25,0 0</inkml:trace>
  <inkml:trace contextRef="#ctx0" brushRef="#br0" timeOffset="92994.319">17984 15453,'49'-24,"-24"24,0 0,0 0,0 0,-1 24,1 1,-25-25,25 50,-25-25,25 24,-25 1,0-1,25 1,-25 0,0-1,0 1,0-1,0 1,0-25,0 24,0-24,0 0,0 25,24-26,-24-24,0 25,0 0,0-25,25 0,-25 0,0 0,25 0,-25 0,25 0,-25 0,25-25,-1 25,-24-25,25 25,0-24,0-1,0 25,-1 0,1-25,0 25,0 0,0 0,-1 0,-24 0,25 0,0 25,-25-25,25 25,0-25,-25 24,24-24,-24 25,25-25,0 25,-25-25,25 0,0 25,0-25,-25 0,24 0,1 0,0 0,-25 0,25 0,0-25,-25 25,24 0,1-25,0 25,-25 0,25-25,-25 25,25-24,-25-1,24 0,-24 25,0-25,0 0,0 1,-24-1,24 25,-25-25,0 25,0-25,25 25,-25 0,1 0,-1 0,0 0,0 0,0 25,1-25,-1 25,0-25,25 25,-25-1,25 1,0-25,0 25,0 0,0-25,0 25,25-25,0 0,-25 0,25 0,-1 0,1 0,0 0,0 0,0 0,-1-25,1 25,0-25,0 25,0-25,-1 25,-24-25,25 1,0-1,-25 25,0-25,0 0,25 25,-25-25,0 25,0-24,0 24,0 0,0 0,0 24,0-24,0 25,-25-25,25 25,0 0,0-25,0 25,0-1,0-24,0 25,0 0,0-25,0 25,25-25,0 0,-25 25,24-25,1 0,-25 0,25 0,0 0,0 0,-1 0,1 0,0 0,0-25,0 25,-1 0,-24-25,25 25,0-25,-25 0,25 25,-25-24,0-1,25 0,-25 0,0 0,0 1,-25 24,25-25,-25 25,25 0,-25 0,25 0,-25 0,25 25,-24-25,-1 24,25 1,0-25,-25 25,25 0,0 0,0-25,0 24,25 1,-25-25,25 25,-25-25,24 0,-24 0,25 25,0-25,0 0,-25-25,25 25,-1 0,1-25,0 0,0 25,0-24,24-1,-24-25,0 25,0 1,0-26,-1 0,1 1,0-1,0 1,0-1,-25-24,24 24,-24-24,0 24,0 0,-24 1,24 24,-25 0,25 0,0 0,-25 25,25 25,-25-25,0 25,25 0,-24 24,-1 1,25 0,-25-1,0 1,25 24,-25-24,25 24,0-24,0 0,0-1,0-24,25 25,-25-26,25 1,0 0,-25 0,25 0,-1-25,1 0,0 24</inkml:trace>
  <inkml:trace contextRef="#ctx0" brushRef="#br0" timeOffset="93655.3568">20340 15850,'0'0,"0"-25,0 1,0 24,0-25,0 25,-25-25,25 25,-24 0,-1 0,25 0,-25 0,0 25,0-25,1 25,-1-1,0 1,0 0,0 0,1 0,24-1,-25 1,25 0,0 0,0 0,0-1,0 1,0-25,25 25,-25-25,24 25,-24-25,25 0,0 0,0 0,0 0,-1 0,1-25,0 25,0-25,-25 25,25-25,-1 1,1-1,-25 25,25-25,0 0,-25 0,25 25,-25-24,24-1,-24 25,0 0,25 0,-25-25,0 25,0 0,0 0,0 0,0 25,25-25,-25 0,0 0,0 25,0-25,0 24,25-24,-25 25,0-25,0 25,0-25,0 25,25-25,-25 25,0-25,0 0,0 24,24-24,-24 0,0 0,0 0,25 0,-25 0,0 0,25 0,-25 0,25 0,-25 0,0 0,25 0,-25-24,24 24,-24 0,0 0,0-25,25 25,-25 0,0 0,0 0,0 0,0 0,0 0,0 0,0 0,0 0,0 0,0 0,0 0,25 0,-25 0,0 25,0-25,0 0,25 24,-25-24,0 0,25 25,-25-25,24 0,-24 25,25-25,0 0,-25 0,25 25,0-25,0 0,-1 0,1 0,0-25,0 25,-25 0,25 0,-1-25,-24 25,25-25,-25 25,0-24,0-1,0 25,0-25,0 0,0 0,-25 1,1 24,-1-25,25 0,-25 25,-25-25,26 25</inkml:trace>
  <inkml:trace contextRef="#ctx0" brushRef="#br0" timeOffset="94005.3768">21556 16470,'0'25,"0"-25,-25 25,25 0,-50 0,25-25,-24 24,-1 1,1 0,-26 0,-24-25,0 25,0-1,-26 1,-23 0,-1 0,0 0,-25-1,1 1,-26-25,1 25,-25 0,24 0,-49-1,25 1,-25-25,0 25,0 0,0 0,0-1,0-24,24 25,1 0,0-25,24 25,26-25,24 0,0 25,25-25,25 0,0 0,24 0,26 0,24 0,0 0,0 0,25 24,0-24,25 0</inkml:trace>
  <inkml:trace contextRef="#ctx0" brushRef="#br0" timeOffset="100138.7276">11634 18083,'49'-25,"-24"25,0 0,0 0,24 0,-24 0,0 0,0 0,0 0,-25 0,24 0,-24 0,25 0,-25 0,0 0,0 0,0 0,0 0,0 0,-25 0,25 0,-24 0,-1 0,0 0,25 25,-25-25,0 0,1 0,-1 0,0 0,0 0,0 0,25 0,-24 0,-1 24,0-24,25 0,-25 0,25 0,-25 0,25 0,0 25,0-25,0 0,0 0,0 0,0 0,0 0,0 0,0 0,0 0,0 0,0 0,0 0,25 25,-25-25,0 0,25 0,-25 0,25 0,-25-25,25 25,-25 0,0 0,24 0,-24 0,0 0,0 0,0 0,0 0,0 0,0 0,0 0,0 0,0 0,0 0,-24 0,24 0,-25 0,0 0,0 0,0 0,1 25,-1-25,0 0,25 0,-25 0,0 0,1 25,24-25,-25 0,25 0,0 0,0 0,0 0,0 0,0 0,0 0,25 0,-25 0,24-25,-24 25,25 0,0 0,-25 0,25-25,0 25,-1 0,1 0,0 0,-25-25,25 25,0 0,-25 0,24 0,-24 0,0 0,0 0,0 0,0 0,0 0,0 0,-24 0,24 0,-25 0,0 0,0 0,0 0,-24 0,24 25,0-25,0 0,-24 0,24 25,0-25,0 0,25 0,-25 25,25-25,-24 0,24 0,0 0,0 0,0 0,0 0,0 0,24 0,-24 0,25 0,0 0,-25 0,25 0,0-25,-25 25,25 0,-1 0,1 0,0 0,0 0,0 0,-25-25,24 25,1 0,0 0,-25 0,25 0,-25-25,0 25,0 0,0 0,0 0,0 0,0 0,0 0,0 0,-25 0,25 0,-25 0,0 0,1 0,24 0,-25 0,0 0,0 0,25 0,-25 0,25 0,0 0,0 0,0 0,0 0,0 0,0 0,0-24,0 24,25 0,-25-25,25 25,0 0,-25-25,25 25,-1 0,-24-25,25 25,-25 0,25 0,-25 0,0 0,0 0,0 0,0 0,0 0,0 0,0 0,0 0,0 0,-25 0,25 25,-25-25,25 0,-24 25,24-25,-25 0,25 0,0 0,-25 25,25-25,0 0</inkml:trace>
  <inkml:trace contextRef="#ctx0" brushRef="#br0" timeOffset="104761.992">6499 14015,'0'0,"0"24,0 1,0 0,-25 0,25 24,0-24,0 25,0 24,0-24,-24 24,24 1,0-1,0 25,-25-24,25-1,0 25,-25-24,25-1,0 1,0-26,-25 1,25-1,0 1,0 0,0-25,0-1,0 1,0-25,0 25,0 0,0-25,25 0,-25 0,0 0,0 0</inkml:trace>
  <inkml:trace contextRef="#ctx0" brushRef="#br0" timeOffset="105262.0206">6598 13965,'0'0,"25"-25,-25 25,25 0,0 0,0-25,-1 25,26 0,-25-24,24 24,1 0,24-25,-24 25,24 0,1 0,-25 0,24 0,0 0,1 0,24 0,-25 0,1 0,-1 0,-24 25,24-25,1 24,-26-24,26 0,-26 25,26-25,-26 0,1 0,0 25,-1-25,1 0,-1 0,-24 0,0 0,0 0,0 0,-25 0,0 0,0 0,0 25,0-25,0 0,0 0,0 25,0-25,0 24,0-24,0 25,-25 0,25 0,0 0,0 24,0-24,-25 25,25-1,0 1,0 0,0 24,-25 0,25 1,0-1,-25 1,25-1,0 25,-24-24,24 24,-25-25,25 1,-25-1,25 1,0-1,-25-24,25-1,0 26,0-26,-25-24,25 25,-24-1,24-24,0 0</inkml:trace>
  <inkml:trace contextRef="#ctx0" brushRef="#br0" timeOffset="106643.0996">3523 15205,'24'0,"1"0,25 0,-25-25,24 25,1-24,-1 24,26-25,-1 0,-24 0,24 0,1 1,-26-1,26 0,-26 0,1 0,-25 1,24 24</inkml:trace>
  <inkml:trace contextRef="#ctx0" brushRef="#br0" timeOffset="106755.106">4267 15032,'-50'24,"25"-24,1 25,-1 0,0-25,25 0,0 0,0 0,0 0,25-25,0 25,24-25,1 1,-1-1,26 0,-1-25,25 26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21:03.501"/>
    </inkml:context>
    <inkml:brush xml:id="br0">
      <inkml:brushProperty name="width" value="0.05292" units="cm"/>
      <inkml:brushProperty name="height" value="0.05292" units="cm"/>
      <inkml:brushProperty name="color" value="#FF0000"/>
    </inkml:brush>
  </inkml:definitions>
  <inkml:trace contextRef="#ctx0" brushRef="#br0">18777 3274,'25'0,"-25"0,25 0,0 25,0-25,0 0,-1 0,26 0,0 0,-1 0,1 0,24 0,1 0,-1 0,0 0,26 0,-1 0,0 0,-25 0,26 0,-1 25,0-25,-24 0,24 0,-25 0,1 25,-1-25,-24 0,24 0,-24 0,-1 0,-24 0,25 0,-26 0,1 0,0 0,-25-25</inkml:trace>
  <inkml:trace contextRef="#ctx0" brushRef="#br0" timeOffset="301.0173">19497 3274,'25'0,"-25"0,24 0,1 0,0 0,0 0,24 0,-24 25,50-25,-26 0,1 0,24 0,1 0,-1 0,1 0,-1 0,25 0,0 0,-24 25,24-25,0 0,-24 0,24 25,-25-25,1 0,-1 0,1 0,-26 24,1-24,-1 0,-24 0,0 0,0 0,0 0,-1 0,-24 0,0 0</inkml:trace>
  <inkml:trace contextRef="#ctx0" brushRef="#br0" timeOffset="3793.217">6797 5879,'0'0,"0"0,0 0,0 0,0 0,0 0,25 0,-1 0,-24 0,50 0,-25 0,24 25,-24-25,25 0,24 0,-24 0,24 24,1-24,-1 0,1 0,-1 0,0 0,-24 25,24-25,1 0,-26 0,26 0,-26 0,1 25,0-25,-1 0,-24 0,0 0,25 0</inkml:trace>
  <inkml:trace contextRef="#ctx0" brushRef="#br0" timeOffset="4013.2296">7739 5928,'-49'0,"-1"0,1 0,-1 0,0 0,1 0,-1 0,25 0,1 0,-1 0,0 0,25 0,0 0,0 0,0 0,0 0,25 0,0 0,-1 0,26 0,0 0,-1 0,1 0,-1-24,26 24,-1 0,1 0,-1 0,0 0,1 0,24 0,-24 0,-1 0,0 0,1-25,-26 25,26 0</inkml:trace>
  <inkml:trace contextRef="#ctx0" brushRef="#br0" timeOffset="4529.2591">10865 5953,'0'0,"0"0,0 0,25 0,-25 0,24 0,1 0,0 0,25 0,-26 0,26 0</inkml:trace>
  <inkml:trace contextRef="#ctx0" brushRef="#br0" timeOffset="5289.3026">17909 5879,'0'0,"0"0,0 0,0 0,0 0,0 0,0 0,0 0,25 0,-25 0,25 25,0-25,0 0,-1 0,26 0,-25 0,24 0,1 0,0 0,-1 0,1 0,-1 0,1 0,24 0,-24 0,0 0,-1 0,1 24,-1-24,1 0</inkml:trace>
  <inkml:trace contextRef="#ctx0" brushRef="#br0" timeOffset="5502.3148">18157 5904,'25'0,"-25"0,25 0,0 24,0-24,24 0,-24 0,25 0,-26 0,26 0,0 0,-1 0,-24 0,25 0,-1 0,1 0,-1 0,1 0,-25 0,25 0</inkml:trace>
  <inkml:trace contextRef="#ctx0" brushRef="#br0" timeOffset="6909.3952">4986 7169,'0'0,"0"0,0 0,25 0,-25 0,0 0,25 0,-25 0,25 0,-1 0,1 0,0 0,0 0,24 0,1-25,0 25,24 0,0-25,1 25,-1 0,25-25,1 25,-1 0,0 0,0-25,25 25,-24 0</inkml:trace>
  <inkml:trace contextRef="#ctx0" brushRef="#br0" timeOffset="7785.4453">15950 7317,'0'0,"0"0,0 0,0 0,0 0,0 0,0 0,25 0,-1 0,1 0,0 0,0 0,24 0,-24 0,25 0,-1 0,-24 0,25 0,-1 0,1 0,0 0,-1 0,1 0,-1 0,1 0,0 0,24 0,-49 0,25 0,-1 0,-24 0,25 0,-50 0,24 0</inkml:trace>
  <inkml:trace contextRef="#ctx0" brushRef="#br0" timeOffset="7985.4568">15975 7268,'-50'0,"25"0,25 0,0 0,0 0,0 0,0-25,50 25,-25 0,24 0,1 0,-1 0,1 0,24 0,-24 0,24 0,1 0,24 0,-25 0,26 0,-26 0,25 0,-24 0,24 0,-25 0,-24 0</inkml:trace>
  <inkml:trace contextRef="#ctx0" brushRef="#br0" timeOffset="9753.5579">6921 8657,'-25'0,"25"25,-25-25,25 0,-25 0,25 0,0 0,0 0,0 0,0 0,0 0,25 0,0 0,0 0,0 0,-1 0,26 0,0 0,-1 0,1 0,24 0,1-25,-1 25,1 0,-1-25,0 25,1 0,-1-25,1 25,-1 0,0-25,1 25,-26 0,26 0,-25 0,-1-24</inkml:trace>
  <inkml:trace contextRef="#ctx0" brushRef="#br0" timeOffset="9985.5712">7541 8706,'-25'25,"25"-25,0 0,0 0,0 0,25 0,-25 0,25-25,0 25,24 0,-24 0,25-24,-1 24,-24-25,49 25,-24-25,0 25,-1-25,26 0,-26 25,1-24,24 24,-24-25,0 25,-1 0,1 0,-1-25,-24 25</inkml:trace>
  <inkml:trace contextRef="#ctx0" brushRef="#br0" timeOffset="10601.6064">10418 8632,'-24'0,"24"0,0 0,-25 0,25 0,0 0,0 0,25 0,-1 0,-24 0,50 0,-25 0,24-25,1 25,0 0,-1 0,26 0,-1 0,0 0,1-25</inkml:trace>
  <inkml:trace contextRef="#ctx0" brushRef="#br0" timeOffset="11485.657">17537 8706,'0'0,"0"0,0 0,0 0,0 0,0 0,0 0,0 0,0 0,0 0,0-24,0 24,0 0,25 0,-25 0,25 0,0 0,24 0,-24 0,25 0,-1 0,1 0,0 0,-1 0,26 0,-1 0,-24 0,24 0,0 0,-24 0,24 24,-24-24,24 0,-24 0,0 0</inkml:trace>
  <inkml:trace contextRef="#ctx0" brushRef="#br0" timeOffset="11741.6716">17636 8731,'-24'0,"24"0,0 0,0 0,0 0,24 0,1 25,0-25,0 0,0 0,24 0,-24 0,25 0,-1 0,1 0,0 0,24 0,-24 0,24 0,0 0,1 0,-26 0,26 0,-1 0,1 0,-1 0,-24 0,-1 0,1 0,0 0,-26 0,26 0,-50 0,25 0,0 0</inkml:trace>
  <inkml:trace contextRef="#ctx0" brushRef="#br0" timeOffset="12856.7354">5408 9798,'0'25,"0"-25,0 0,0 0,0 0,0 0,25 24,-25-24,24 0,1 0,0 0,25 0,-1 0,1 0,-1 0,1 0,24-24,1 24,-1 0,25 0,1-25,-1 25,0 0,0-25,25 25</inkml:trace>
  <inkml:trace contextRef="#ctx0" brushRef="#br0" timeOffset="13398.7664">10195 9971,'-25'0,"0"0,1 0,-1-24,0 24,25 0,-25 0,25 0,0 0,0 0,0 0,0 0,25-25,0 25,0 0,-1 0,1 0,25 0,-1 0,1 0,25 0,-1-25,-24 25,24 0,25 0,-24 0,24-25,-25 25,25 0,1 0,-1 0,-25 0</inkml:trace>
  <inkml:trace contextRef="#ctx0" brushRef="#br0" timeOffset="13997.8007">15627 9897,'0'0,"-25"25,25-25,0 0,0 0,0 0,0 0,0 0,0 0,25 0,0 0,0 0,0 0,0 0,24 0,1 0,-1 0,1 0,24 0,1 0,-1 25,1-25,-1 0,25 0</inkml:trace>
  <inkml:trace contextRef="#ctx0" brushRef="#br0" timeOffset="15720.8992">4416 11361,'-25'0,"25"0,-25 24,25-24,-25 0,25 0,0 0,0 0,0 0,0 0,0 0,25 0,0 0,0 25,-1-25,1 0,25 0,-1 0,26 0,-26 0,26 0,-1 0,25 0,-24 0,24 0,0 0,1 0,-1 0,0 0</inkml:trace>
  <inkml:trace contextRef="#ctx0" brushRef="#br0" timeOffset="16028.9168">7045 11460,'0'0,"0"0,0 0,0 0,0 0,25 0,-25 0,24 0,1 0,-25 0,25 0,0 0,25 0,-26 0,1 0,25 0,-1 0,-24 0,25 0,-1 0,26-25,-26 25,1 0,24 0,-24 0</inkml:trace>
  <inkml:trace contextRef="#ctx0" brushRef="#br0" timeOffset="16188.926">9054 11435,'0'0,"25"0,-25 0,0 0,25 0,-25 0,24 0,-24 0,25 0,0 0,0 0,24 0</inkml:trace>
  <inkml:trace contextRef="#ctx0" brushRef="#br0" timeOffset="17153.9812">12055 11435,'25'0,"-25"0,25 0,-25 0,25 0,0 25,-1-25,1 0,25 0,-25 0,24 0,1-25,-1 25,26 0,-25 0,24 0,25 0,-24 0,24 0,0 0,-25 0,50 0,-24 0,-1 0,0 0,0 0,1 0,24 0,-25 25,0-25,0 0,-24 0,24 25,-25-25,25 0,-24 0,-1 24,-24-24,24 0,-24 0,0 0,-1 0,-24 0,25 25,-26-25,1 0,0 0,0 0,0 0,-25 0,24 0,-24 0,0-25,0 25,0 0,0 0,0 0,0 0,0 0,0 0,0 0,0 0,0 0,0 0,0 0,0 0,0 0,0 0,0 0,0 0,0 0,0 0,0 0,0 0,0 0,0 0,0 0,0 0,0 0,0 0,0 0,0 0,0 0,0 0,0 0,0 0,0 0,0 0,0 0,0 0,0 0,25 0,-25 0,0 0,0 0</inkml:trace>
  <inkml:trace contextRef="#ctx0" brushRef="#br0" timeOffset="21091.2064">1861 12030,'-25'-25,"0"25,0-24,0 24,-24 0,24-25,-25 25,1 0,24 0,-25 0,1 25,-1-25,1 0,-1 24,25 1,-24 0,-1 0,0 0,26-1,-1 1,-25 0,25 0,1 0,-1 0,25-1,-25 26,25-25,0 0,0-1,0 26,0-25,25 0,0 24,-25-24,24 25,1-26,0 26,0-25,0 24,24-24,-24 25,0-25,0-1,-1 26,26-25,-25 24,0-24,-1 0,-24 25,25-26,0 26,-25-25,0 25,0-26,0 1,0 25,0-25,-25 24,25-24,-25 25,1-26,-26 1,25 25,0-25,-24-1,24 1,-25 0,26 0,-26-25,25 25,0-25,1 24,-1-24,0 0,0 0,25 0,-25 0,25 0,0 0,0 0,0 0,0 0,0 0,0 0,0-24,0 24,25 0,-25 0,0-25,25 25,-25 0,25 0,-25 0,25-25,-25 25,24 0,-24 0,0 0,25 25,-25-25,25 0,-25 0,25 25,-25-1,25-24,-25 25,0 0,24 25,-24-26,0 26,0-25,-24 24,24 26,-25-26,0 26,25-26,-25 26,0-1,1 1,-1-1,-25-24,25 24,1 1,-1-1,0-24,0 24,0-24,25 24,-25-24,1-1,24 26,-25-26,25-24,0 25,25-1,-25-24,24 25,1-1,0-24,0 0,25 25,-26-26,26 1,0 0,-1 0,1 0,-1-1,1 1,24 0,-24-25,0 25,-1-25,1 25</inkml:trace>
  <inkml:trace contextRef="#ctx0" brushRef="#br0" timeOffset="26684.5263">16148 13047,'0'25,"-25"-25,25 0,-24 0,24 0,-25 25,25-25,0 25,-25-1,25-24,0 25,0 0,0 0,0 0,0 24,0-24,0 0,0 0,25 0,-25-1,25 1,-25 0,24 0,1 0,-25-25,25 24,0-24,-25 25,25-25,-1 0,1 0,0 0,0 0,0 0,-1 0,1-25,0 25,0-24,24-1,-24 25,0-25,0 0,0 25,-1-25,1 1,0-1,-25 0,25 0,-25 0,0 1,0-1,0-25,0 25,0 0,0 1,-25-1,0 25,25-25,-25 0,1 0,-26 25,25-24,-24 24,24 0,-25-25,25 25,-24 0,-1 25,25-25,-24 0,24 24,-25-24,26 25</inkml:trace>
  <inkml:trace contextRef="#ctx0" brushRef="#br0" timeOffset="27072.5485">16371 13643,'0'0,"0"0,0 0,0 0,0 0,0 0,0 0,0 24,0-24,0 25,0 0,0-25,0 25,0 0,0 24,0-24,0 0,0 0,0-1,-24 1,24 0,0 0,0 0,0-1,0 1,0-25,0 25,0-25,0 25,0-25</inkml:trace>
  <inkml:trace contextRef="#ctx0" brushRef="#br0" timeOffset="27446.5699">16247 13891,'-24'0,"24"0,0 0,0 0,-25 24,25-24,0 0,-25 25,25-25,-25 25,25-25,-25 25,25-25,-24 25,24-1,-25-24,25 25,0-25,-25 25,25-25,0 0,0 25,0-25,0 0,0 0,0 0,0 0,0 0,0 0,0-25,0 25,25 0,-25-25,25 0,-25 25,24-24,1-1,0 0,0 0,-25 0,25 1,-1-1,1 25,0-25,0 25,0-25,-1 25,1 0,-25 0,25 0,0 0,-25 25,25 0,-1-25,-24 25,25-1,-25 1,25 0,-25 0,0 0,25-1,-25-24,25 25,-25 0,0 0,0-25</inkml:trace>
  <inkml:trace contextRef="#ctx0" brushRef="#br0" timeOffset="27826.5916">16223 14238,'0'25,"-25"-1,25-24,-25 25,25 0,-25-25,0 25,25 0,-24 0,24-1,-25-24,25 25,-25 0,25-25,-25 25,25-25,0 25,0-25,0 0,0 0,0 0,0 0,0 0,0-25,0 25,0-25,25 25,-25-25,25 0,0 1,-25-1,24 0,1 0,0 0,0 0,0 1,-1-1,1 25,0-25,0 25,0 0,-1 0,1 25,0-25,-25 25,25-25,0 24,-1 1,1-25,0 25,-25 0,25-25,0 25,-1-25,-24 25,25-25,0 0</inkml:trace>
  <inkml:trace contextRef="#ctx0" brushRef="#br0" timeOffset="28825.6488">16272 13221,'0'0,"0"0,0 0,0 0,0 0,0 0,0 0,0 0,0 0,0 0,0 0,0 0,0 0,0 0,0 0,0 0,0 0,0 25,0-25,0 0,-25 0,25 0,0 0,0 0,0 0,0 0,0 0,0 0,0 0,0 0,0-25,25 25,-25 0,0 0,25 0,-25 0,0-25,0 25,25 0,-25 0,0 0,0 0,25 0,-25-25,0 25</inkml:trace>
  <inkml:trace contextRef="#ctx0" brushRef="#br0" timeOffset="29186.6694">16471 13196,'0'0,"0"0,0 0,0 0,0 0,0 0,0 0,0 25,0-25,0 0,0 0,0 0,0 0,0 0,0 0,0 0,0 0,0 0,0 0,0 0,0 0,0 0,0 0,0 0,0 0,0 0,0 0,0-25,0 25,0 0,0 0,24 0,-24 0</inkml:trace>
  <inkml:trace contextRef="#ctx0" brushRef="#br0" timeOffset="29590.6925">16247 13370,'0'0,"0"0,0 0,0-25,0 25,0 0,0 0,0 0,0 0,0 0,0 0,0 25,0-25,0 0,0 0,25 25,-25-25,0 0,0 24,0-24,25 0,-25 25,0-25,0 0,25 0,-25 0,0 0,25 0,-25 0,24 0,-24 0,25 0,-25 0,25-25,0 25,-25 0,25 0,-1-24,-24 24,25-25,-25 25,25 0,-25-25,25 25,-25 0,0-25,0 25,0 0</inkml:trace>
  <inkml:trace contextRef="#ctx0" brushRef="#br0" timeOffset="33574.9204">22201 12303,'0'0,"0"-25,0 25,0-24,0 24,0-25,0 25,0 0,0 0,0 0,0 0,0 0,0 0,0 0,0 25,0-25,0 24,0 1,24 0,-24 25,0-26,0 26,0 0,0-1,0 1,0-1,0 1,0 0,0-1,0 1,-24-25,24-1,0 26,0-25,-25-25,25 25,0-1,0-24,0 25,-25-25,25 0,0 25,0-25,0 0,0 0,0 0,-25 0,25 0,-25-25,25 25,0 0,-24-25,-1 25,25-24,-25 24,25-25,0 25,-25-25,25 25,0-25,0 25,0 0,-25-25,25 25,0 0,0-24,0 24,0 0,0 0,0 0,0 0,0 0,0 24,25-24,-25 25,0-25,25 25,-25 0,25 0,-25-1,0 1,25 0,-25 0,24 0,-24-1,25-24,-25 25,0-25,25 25,0-25,-25 25,25-25,-25 0,24 0,1-25,-25 25,25 0,0-25,-25 0,25 25,-1-24,1-1,-25 0,25-25,0 26,-25-1,25 0,-25-25,24 26,-24-1,25 0,-25 0,0 25</inkml:trace>
  <inkml:trace contextRef="#ctx0" brushRef="#br0" timeOffset="34050.9477">22796 12750,'0'-25,"0"0,0 25,0-25,0 25,0-25,0 25,-25 0,25 0,-25 0,0 0,25 0,-24 25,-1-25,0 25,25 0,-25-25,25 25,-25-1,25 1,0 0,0 0,25-25,-25 25,25-1,0 1,0-25,-1 25,1-25,0 25,0 0,0-25,24 24,-24-24,0 25,0-25,-1 25,-24-25,25 25,-25-25,25 25,-25-25,0 0,0 24,0-24,0 0,0 0,-25 25,25-25,-25 0,1 0,-1 0,25 0,-25 0,0-25,0 25,1 0,-1 0,0-24,0 24,0-25,1 25,24-25</inkml:trace>
  <inkml:trace contextRef="#ctx0" brushRef="#br0" timeOffset="34371.966">23019 12849,'25'-25,"-25"25,25 0,-25-25,25 25,-25 0,0 0,0 0,0 0,0 0,0 0,0 0,0 0,0 25,0-25,0 25,0-25,-25 25,25-1,0-24,0 25,0 0,0 0,0-25,0 25,0-25,0 24,0-24,25 0,-25 25,24-25,-24 0,25 0,-25 0,25 0,-25 0,25 0,0 0,-25 0,24-25,-24 25,25 0,-25-24,25 24,-25-25,0 0,0 25,0-25,0 0,-25 1,0-1,25 25,-24-25,-1 25,0-25</inkml:trace>
  <inkml:trace contextRef="#ctx0" brushRef="#br0" timeOffset="35019.003">23292 12725,'0'0,"25"0,-25 0,0 0,0 0,0 0,0 25,0-25,0 24,0-24,0 25,0 0,0 0,0-25,0 25,0-1,0-24,0 25,25 0,-25-25,0 0,24 25,-24-25,25 0,-25 25,25-25,-25 0,25 0,-25 0,25 0,-1 0,-24-25,25 25,0 0,-25-25,25 25,0 0,-25-25,24 0,1 25,-25-24,25-1,-25 0,25 0,-25 25,0-25,0 1,0 24,0 0,0-25,0 25,0 0,0 0,0 25,0-25,0 0,0 24,0-24,0 25,-25-25,25 25,0 0,0 0,0-25,0 24,0 1,0 0,0-25,0 25,25-25,-25 25,25-25,-25 0,24 24,-24-24,25 0,-25 0,25 0,0 0,-25 0,25 0,-1 0,1-24,0 24,0-25,0 25,-1-25,1 0,0 0,0 1,25-26,-26 25,1-24,-25-1,25 0,0 1,-25-1,25 1,-25-1,0 0,0 1,0 24,0 0,0 0,-25 25,25 0,0 0,-25 25,25-25,-25 50,25-25,-25 24,25 1,-24-1,24 1,-25 0,25-1,0 1,0-25,0 24,0-24,0 25,0-26,0 1,25-25,-25 25,0-25,0 25,0-25,24 0,-24 0</inkml:trace>
  <inkml:trace contextRef="#ctx0" brushRef="#br0" timeOffset="35491.03">23937 12452,'0'0,"0"25,0-25,0 0,0 0,25 25,-25-25,24 0,-24 24,25-24,0 0,0 25,0-25,0 0,-1 0,1 0,0 0,0-25,24 25,-24 0,0-24,0 24,0-25,-25 25,24-25,-24 0,25 25,-25-25,0 25,0-24,0-1,0 25,0 0,0-25,0 25,-25 0,25 25,0-25,0 25,-24-25,24 24,0 26,0-25,-25 24,25-24,0 25,0-1,0-24,0 25,0-25,0 24,0-24,0 0,0 0,0-1,0 1,0-25,0 25,0-25,0 25,25-25,-25 0,0 0,0 0,24 0,-24 0,0 0,0-25,25 25,-25-25,25 25,0-25,-25 25,25-24,-1 24,-24-25,25 25,0 0,-25 0,25 0,-25 25,25-25,-25 24,24-24,-24 25,0 0,25-25,-25 25,0-25,0 25,0-25,0 24,0-24,0 25,0-25</inkml:trace>
  <inkml:trace contextRef="#ctx0" brushRef="#br0" timeOffset="35587.0355">24904 13072,'25'0,"-25"25,0-25,0 0,25 0,-25 0,0 0</inkml:trace>
  <inkml:trace contextRef="#ctx0" brushRef="#br0" timeOffset="37671.1547">15082 15974,'0'0,"-25"-25,25 25,-25 0,25 0,0 0,-25 0,25 0,-25 0,25 0,-24 0,-1 25,0-25,25 25,-25-25,0 25,1 0,-1-1,0 1,25 0,-25 25,0-26,25 26,-24-25,-1 24,25 1,0 0,0-1,0-24,0 25,0-1,0 1,25-25,-1 24,-24-24,25 0,0 0,25 0,-26-1,1 1,0-25,25 25,-26-25,26 0,-25 25,0-25,24 0,-24-25,25 25,-26-25,26 25,-25-25,0 1,24-1,1 0,-25 0,24 0,-24-24,25-1,-26 25,26-24,0 24,-25-25,-1 1,1-1,0 25,0-24,-25 24,0-25,0 25,0-24,0 24,-25 0,25-24,-25 24,0 0,1 0,-26 0,25 1,-25-1,1 0,-1 25,1-25,-1 25,0 0,1 0,-26 0,26 25,-26-25,26 25,-26 0,26-1</inkml:trace>
  <inkml:trace contextRef="#ctx0" brushRef="#br0" timeOffset="38131.181">15057 16991,'0'-25,"0"25,0 0,0 0,0 0,0 0,0 0,0 25,0-25,0 25,-25 0,25 0,0 24,0-24,0 0,0 24,0 1,-25 0,25-26,0 26,0 0,0-1,0-24,0 25,0-25,0 24,0-24,-25 0,25 0,0-1,0 1,0-25,0 25,0-25,0 0,0 0,-24 0,24 0</inkml:trace>
  <inkml:trace contextRef="#ctx0" brushRef="#br0" timeOffset="38476.2008">14784 17487,'-25'0,"25"0,-25 0,25 0,-24 0,24 25,-25-25,25 25,-25-25,25 25,-25 0,25-1,-25 1,25 0,0 0,-24-25,24 25,0-1,0-24,0 25,0-25,0 25,0-25,24 0,-24 0,0 0,25-25,-25 25,25-25,-25 25,25-24,0-1,-25 0,24 0,1 0,0-24,0 24,0 0,-1 0,1 0,0 1,0-1,0 0,-1 25,1 0,0 0,0 0,-25 0,25 0,-1 0,-24 25,25 0,-25-25,25 24,-25 1,25 0,-25 0,25 0,-25 0,0-1,24 1,-24-25,0 25</inkml:trace>
  <inkml:trace contextRef="#ctx0" brushRef="#br0" timeOffset="38847.222">14858 17909,'0'0,"-24"0,-1 0,25 25,-25-25,0 0,25 25,-25-1,1-24,-1 25,25 0,-25 0,0 0,25-1,-25 1,1-25,24 25,0 0,-25-25,25 0,0 25,-25-25,25 0,0 0,0 0,0 0,0 0,0-25,25 25,-25-25,0 0,25 0,-25 25,24-24,1-1,0 0,0 0,0 0,-1 1,1 24,0-25,0 25,0 0,-1 0,1 0,0 25,0-25,0 0,-1 24,1-24,-25 25,25 0,0-25,0 25,-1-25,1 25,0-25,0 24,0-24,-1 0,1 0,-25 0</inkml:trace>
  <inkml:trace contextRef="#ctx0" brushRef="#br0" timeOffset="40538.3187">15280 16123,'0'-25,"0"0,0 25,0-24,-25 24,25 0,0 0,0 0,0 0,0 0,-25 0,25 24,0 1,-24-25,-1 25,25 0,-25 24,0-24,0 0,-24 25,24-26,0 1,0 25,1-25,-26 0,25 24,0-24,25 0,-24-25,24 25,-25-25,25 24,0-24,0 0,0 0,0 0,0-24,0 24,0-25,25 25,-25-25,24 0,1 0,-25 1,25-26,0 25,0 0,-25-24,24 24,1 0,0 0,-25 0,25 1,-25-1,25 0,-25 25,24-25,-24 25,0 0,0 0,0 0,0 0,0 25,-24-25,24 25,-25 0,25-1,-25 1,0 25,0-25,1 24,-1 1,25 0,-25-26,0 26,0 0,25-26,0 1,-24 25,24-50,0 25,0-1,24-24,-24 25,25-25,-25 0,25 0,-25-25,25 25,0-24,-1-1,1 25,0-50,0 25,0 1,24-26,-24 25,0-24,24-1,-24 0,25 1,-25-1,-1 0,1 26,0-26,0 25,0 0,-25 1,0-1,24 25,-24 0,0 0,0 0,-24 25,24-25,-25 24,25 1,-25 0,0 0,0 24,1-24,-1 0,0 25,0-1,0-24,1 25,-1-25,25-1,-25 26,0-25,25-25,-25 25,25-1,0-24,0 0,0 0,0 25,0-25,0-25,0 25,25 0,-25-24,25-1,0 0,-25 0,25 0,-1-24,26-1,-25 25,0-24,-1-1,1 25,0-24,0 24,0-25,-1 25,-24 1,25 24,-25-25,25 25,-25 0,0 25,0-25,0 24,-25 1,25 0,-25 0,25 24,-24-24,-1 25,0-25,0 24,25 1,-25-25,1 24,-1-24,0 25,25-25,-25-1,25 1,0 0,-25-25,25 25,0-25,0 0,0 0,25 0,-25-25,25 25,-25-25,25 25,0-25,-1-24,1 24,0 0,0-24,0-1,-1 25,1-25,0 1,25 24,-26-25,1 26,-25-26,25 25,-25 25,25-25,-25 25,0 0,0 0,-25 0,25 25,-25 0,0 0,25 0,-24-1,-1 1,0 0,0 25,0-26,1 1,-1 25,25-25,-25 0,0-1,25 1,0-25,0 25,0-25,0 25,0-25,0 0,0 0,0 0,25 0,-25 0,25-25,-25 25,25-25,-1 0,1 1,0-1,0 0,0 0,-1-25,1 26,0-1,0 0,0 0,0 0,-1 1,-24-1,25 0,-25 25,25 0,-25 0,0 0,0 0,0 25,-25 0,0-1,1 1,-1 0,0 25,0-26,-25 26,26 0,-26-1,25-24,0 25,-24-1,24-24,0 0,25 0,-25 0,1-25,24 24,0-24,0 0,0 0,0 0,0 0,0 0,24 0,-24-24,25-1,-25 25,25-25,0-25,0 26,-1-1,26-25,-25 25,0-24,-1-1,26 25,-25 0,0 1,0-26,-1 50,1-25,0 25,-25 0,0 0,0 0,0 25,0 0,-25-25,0 25,25-1,-24 26,-1-25,0 0,0 0,0-1,0 1,25 0,-24 0,-1 0,25-25,-25 24,25-24,0 0,0 0,0 0,0 0,0 0,0 0,0-24,0 24</inkml:trace>
  <inkml:trace contextRef="#ctx0" brushRef="#br0" timeOffset="40647.3249">15429 16073,'-25'25,"0"0,0-25</inkml:trace>
  <inkml:trace contextRef="#ctx0" brushRef="#br0" timeOffset="41635.3815">16818 15949,'-25'0,"25"0,0 25,0-25,0 0,0 25,0 0,0 0,0-1,0 1,0 25,0-25,0 24,0 1,0-1,0 1,0 0,-25-1,25 26,0-26,0 1,0 0,0-1,-24 1,24-1,0 1,-25 0,25-26,0 1,0 0,0 0,0 0,0-1,0-24,-25 25,25-25,0 0,0 0,0 0,0 0,0 0</inkml:trace>
  <inkml:trace contextRef="#ctx0" brushRef="#br0" timeOffset="42064.406">16669 16024,'0'-25,"0"25,0 0,0-25,0 25,0-25,0 25,0 0,0-24,0 24,0 0,0 0,0 0,0 0,0 0,-25 0,25 0,0 24,0-24,-25 25,25-25,-24 25,24-25,0 25,-25-25,25 25,-25-25,25 0,0 24,0-24,0 0,0 0,0 0,-25 0,25 0,0 0,0 0,0-24,25 24,-25-25,0 25,25-25,-25 0,25 0,-1 1,-24-1,25 0,0 0,-25 0,25 1,0 24,0 0,-25-25,24 25,1 25,0-25,0 24,0 1,-25-25,24 25,1 25,0-26,-25 1,25 0,0 0,-25 0,24-1</inkml:trace>
  <inkml:trace contextRef="#ctx0" brushRef="#br0" timeOffset="42943.4563">17785 16297,'-24'-25,"24"25,0-25,0 0,0 25,-25-25,25 25,0 0,0 0,0 0,0 0,0 25,0-25,0 25,0 0,0 0,-25-1,25 26,0-25,-25 25,25-26,0 26,0-25,-25 24,25-24,0 0,-25 0,25 0,0-25,0 24,0-24,0 25,0-25,0 0,0 0,0 0,0-25,0 25,0-24,0-1,0 0,25 0,-25 0,0-24,25 24,-25-25,25 1,-25 24,0-25,25 1,-25-1,0 25,25 0,-25 1,0-1,0 25,0-25,24 25,-24 25,0-25,0 25,25-1,-25 1,25 0,0 0,-25 0,25 24,-25-24,24 0,1 0,0 0,-25-1,25 1,0-25,-1 25,1-25,0 25,0-25,0 0,-1 0,26 0,-25 0,0 0,-1 0,1-25,0 25,0-25,0 0,-25 1,24 24,-24-25,0-25,0 25,0 0,0 1,0-1,0-25,-24 25,24-24,-25-1,0 25,25-24,-25 24,0 0,25 0,0 1,-24 24,24 0,0 0,0 0,0 0,0 24,0 1,0 0,24 0,-24 24,25-24,-25 25,0-25,25 24,-25-24,0 25,25-26,-25 1,0 0,0 0,25 0,-25 0,0-1,0 1</inkml:trace>
  <inkml:trace contextRef="#ctx0" brushRef="#br0" timeOffset="43319.4778">18777 16371,'0'0,"0"-25,0 25,0-25,0 1,0 24,0-25,0 25,0-25,0 25,-24 0,24 0,0 0,-25 0,25 0,0 25,-25-25,25 25,-25-1,25 1,-25 0,25 0,0 0,0 0,0-1,0 1,0 0,0-25,0 25,25 0,-25-25,0 24,25-24,-25 0,25 0,0 25,-25-25,24 0,1 0,-25-25,25 25,0-24,0 24,-25-25,25 25,-1-25,-24 0,25 25,-25-25,0 1,0-1,0 0,0 0,-25 25,25-25,-24 0,-1 25,0-24,0 24,25 0,-25 0</inkml:trace>
  <inkml:trace contextRef="#ctx0" brushRef="#br0" timeOffset="43890.5104">19075 16222,'0'0,"0"0,0 0,0 0,0 0,0 0,0 25,0-25,25 25,-25 0,25-1,-25 1,25 0,-1 0,-24 0,25 0,-25-1,25 1,0 0,-25 0,0 0,25-1,-25-24,0 25,0-25,0 25,0-25,0 0,0 0,-25 0,25 0,-25 0,0-25,25 25,-25-25,25 25,-24-24,24-1,-25 0,25 25,0-25,0 0,0 1,25 24,-1-25,-24 0,25 25,0-25,0 25,0-25,-1 0,26 25,-25 0,24-24,-24 24,25-25,-25 25,24-25,-24 25,25-25,-26 0,1 25,0-24,0-1,0 0,-1 0,-24 0,25 1,-25-1,0 0,0 0,0 0,0 1,0-1,0 0,-25 0,25 25,0-25,-24 25,24 0,0-24,-25 24,25 0,0 24,0-24,0 25,-25 0,25 0,0 0,0 24,0-24,0 25,0-26,0 26,0-25,0 0,0 24,0-24,0 0,0 0,0-1,0 1,0-25,0 25,0 0,0-25,0 0,0 25,0-25</inkml:trace>
  <inkml:trace contextRef="#ctx0" brushRef="#br0" timeOffset="44353.5369">19596 16049,'0'0,"0"0,0 24,0-24,0 0,25 0,-25 25,25-25,-1 0,1 25,0-25,0 0,0 0,24 0,-24 0,25 0,-25 0,24 0,-24-25,25 25,-26 0,1-25,0 25,0-24,0 24,-25-25,24 25,-24-25,0 0,0 0,0 25,0-24,0-1,0 25,0-25,0 25,-24 0,24 0,0 0,0 0,0 25,0 0,-25-1,25 1,0 25,0-25,0-1,0 26,0-25,0 24,0-24,0 0,0 0,0 0,0-1,0 1,25 0,-25 0,0-25,0 25,24-25,-24 0,0 25,25-25,-25 0,25-25,-25 25,25-25,-25 25,25-25,-1 25,1-25,-25 0,25 25,25-24,-26 24,1 0,0 0,0 0,0 0,-1 24,1-24,0 25,-25 0,0 0,25 25,-25-26,0 1,0 25,0-25,0-1</inkml:trace>
  <inkml:trace contextRef="#ctx0" brushRef="#br0" timeOffset="44758.5601">18455 17388,'-99'0,"24"0,1 0,-25 25,49-25,1 0,-1-25,0 25,26 0,24 0,0 0,0 0,24 0,26 0,0 0,-1 0,26 0,-1 25,25-25,25 0,-25 0,25 25,0-25,1 0,23 24,-24-24,25 0,0 0,0 25,0-25,0 0,-1 0,-24 0,25 0,-25 0,0 0,-25 0,1 0,-1-25,-25 25,-24 0,0-24,-1 24,-24 0,0-25,-25 25,25 0,-25-25,0 25,0 0,0-25,0 25,0 0,0 0,-25 0,25-25,0 25,0 0,0 0,0 0</inkml:trace>
  <inkml:trace contextRef="#ctx0" brushRef="#br0" timeOffset="54231.1019">22721 13667,'0'0,"0"0,0 0,0 0,25 0,0 0,0 0,0 0,24 0,1 0,-1 25,26-25,-1 0,1 0,-1 0,25 0,-24 0,-1 0,25 0,-24-25,-26 25,1 0,0 0,-26 0,1 0,0 0,-25 0,-25-24</inkml:trace>
  <inkml:trace contextRef="#ctx0" brushRef="#br0" timeOffset="54455.1147">22796 13618,'-50'0,"1"0,-1 0,25 0,0-25,1 25,24 0,0 0,0-25,0 25,24 0,26 0,-25 0,24-25,1 25,24 0,1 0,-1 0,26 0,-26 0,50 0,-25 0,0 25,25-25,0 0,-24 0,24 0,-25 0,0 0,-24 0,-1 0,-24 0,-1 0,-24 0,0 0,0 0,-25-25,-25 25,0 0,-25 0,1 0</inkml:trace>
  <inkml:trace contextRef="#ctx0" brushRef="#br0" timeOffset="54551.1202">23094 13568,'0'0,"0"0,0 0,24 0,1 0,25 0,24 0,1 0</inkml:trace>
  <inkml:trace contextRef="#ctx0" brushRef="#br0" timeOffset="57636.2967">15181 16346,'0'0,"0"0,-25 0,25 0,0 0,0 0,0 0,0 0,0 0,0 0,0 0,25 0,-25 0,25 0,-1 0,26 0,0 0,-1-25,1 25,24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23:30.652"/>
    </inkml:context>
    <inkml:brush xml:id="br0">
      <inkml:brushProperty name="width" value="0.05292" units="cm"/>
      <inkml:brushProperty name="height" value="0.05292" units="cm"/>
      <inkml:brushProperty name="color" value="#FF0000"/>
    </inkml:brush>
  </inkml:definitions>
  <inkml:trace contextRef="#ctx0" brushRef="#br0">2183 2629,'0'0,"0"0,0 0,0 0,0 0,0 0,0 0,0-25,0 25,-25 0,25 0,0 0,0 0,0 0,0 0,0 0,0 0,0 0,0 0,0 0,0 0,0 0,0 0,0 0,0 0,0 0,0 0,0 0,0 0,25 0,-25 0,0 0,0 0,0 0,25 0,-25 0,25 25,-25-25,25 0,-25 0,0 0,24 25,-24-25,25 0,-25 0,0 25,25-25,-25 0,25 0,-25 25,25-25,-25 0,24 0,-24 0,0 0,25 0,-25 0,25 0,-25 0,25 0,-25 0,25 0,-25-25,24 25,-24 0,25 0,0-25,-25 25,25 0,0 0,-25-25,24 25,1 0,-25 0,25 0,-25 0,25-25,0 25,-25 0,24 0,1 0,-25 0,25 0,-25 25,25-25,0 0,-1 0,-24 25,25-25,0 0,0 0,-25 25,25-25,0 0,-1 0,1 25,-25-25,25 0,0 0,0 0,-1 0,1 0,0 0,0 0,0 0,-25 0,24 0,1 0,0 0,0-25,0 25,-1 0,1 0,-25-25,25 25,0 0,0 0,-1 0,-24-25,25 25,0 0,0 0,-25 0,25 0,-1 0,-24 0,25 0,0 0,0 0,-25 25,25-25,-1 0,1 0,0 0,0 0,0 0,-25 0,24 0,1 0,0 0,0 0,0 0,0 0,-1 0,1 0,0 0,0 0,0 0,-1-25,1 25,0 0,0 0,24-25,-24 25,0 0,0-24,0 24,24 0,-24 0,0-25,24 25,-24 0,0 0,0 0,0 0,-1 0,26 0,-25 0,-25 25,25-25,-1 0,1 24,0-24,0 0,0 25,-1-25,1 0,0 25,0-25,0 0,-25 25,25-25,-1 0,1 0,0 0,0 25,0-25,-25 0,24 0,1 0,0 0,0 0,0 0,-1 0,1 0,0 0,0 0,0 0,-1-25,1 25,0 0,25 0,-26-25,1 25,0 0,0 0,24-25,-24 25,0 0,0-25,0 25,-1 0,26 0,-25 0,0 0,-1 0,1 0,0 0,0 0,0 0,-1 25,-24-25,25 0,0 0,0 25,0-25,0 0,-1 0,1 25,-25-25,25 0,0 0,0 0,-1 25,1-25,0 0,0 0,0 0,-1 0,1 0,0 0,0 0,0 0,-1 0,1 0,25 0,-25 0,-1 0,1 0,0 0,25-25,-26 25,1 0,0 0,0 0,0-25,24 25,-24 0,0 0,0-25,-1 25,1 0,0 0,0 0,0 0,0 0,-1 0,1 25,-25-25,25 0,0 0,-25 25,25-25,-1 0,-24 0,25 25,-25-25,25 0,0 0,-25 0,25 25,-1-25,1 0,0 0,0 0,0 0,-1 0,1-25,0 25,0 0,24 0,-24 0,0-25,0 25,24 0,-24 0,0-25,0 25,24 0,-24 0,25-25,-25 25,-1 0,1 0,25 0,-25 0,0-25,-1 25,26 0,-25 0,0 0,-1 0,26 0,-25 0,0 0,-1 0,1 0,0 0,0 0,0 0,-1 0,1 0,0 0,0 0,0 0,-1 0,1-24,0 24,0 0,0 0,24 0,-24 0,0-25,0 25,-1 0,1 0,0 0,0 0,0-25,-1 25,1 0,0 0,0 0,-25 0,25 0,-25 0,24 0,-24 0,25 0,-25 25,25-25,0 0,-25 0,25 0,-25 0,25 0,-1 0,1 0,-25 0,25 0,0 0,0 0,-1 0,1 0,-25 0,25 0,0 0,0 0,-1 0,-24 0,25 0,0 0,0 0,0 0,-1 25,1-25,25 0,-25 0,-1 0,1 0,25 0,-25 0,24-25,-24 25,25 0,-26 0,26 0,-25 0,24 0,1 0,-25 0,25 0,-26 0,26 0,-25 0,24 0,-24 0,25 0,-1 0,-24 0,25 0,-25 0,24 0,-24 0,25 0,-26-25,1 25,0 0,25 0,-26 0,1 0,-25 0,25-25,0 25,-25 0,25-25,-1 25,-24-24,25 24,-25-25,25 0,-25 25,25-25,0 0,-25 1,24-1,1 0,-25 25,25-25,-25 25,0 0,0 0,0-25,0 25,0 0,25 25,-25-25,0 0,25 0,-25 25,0-25,25 25,-1-25,-24 0</inkml:trace>
  <inkml:trace contextRef="#ctx0" brushRef="#br0" timeOffset="1943.1112">1637 1463,'0'-24,"-24"-1,24 0,0 0,0 0,-25 25,25-24,0 24,-25-25,25 25,0 0,0 0,-25 0,25 0,-25 0,25 0,-24 0,24 25,-25-25,0 24,25-24,-25 50,0-25,1 0,-1 24,0 1,0 24,0-24,1 24,-1 26,0-26,0 0,25 26,0-1,0-25,0 25,0-24,25-1,-25 1,50-1,-26 1,26-26,0 26,-1-26,1 1,24-1,1 1,24 0</inkml:trace>
  <inkml:trace contextRef="#ctx0" brushRef="#br0" timeOffset="2711.1551">11386 1240,'0'0,"0"-25,-25 25,25 0,0 0,0 0,0 0,0 0,0 0,0 0,0 0,0 0,0 0,25 0,0 25,-25-25,24 25,1 0,25 24,-25-24,-1 25,26-1,0 26,-26-26,26 26,-25-1,24 1,-24-1,0 1,-25-1,0 25,0-24,0-1,-25 25,-24-24,-1 24</inkml:trace>
  <inkml:trace contextRef="#ctx0" brushRef="#br0" timeOffset="8365.4785">15255 7987,'0'0,"0"0,0 0,0-25,0 25,-25 0,25 0,0-25,0 25,0 0,-24 0,24 0,-25 0,25 0,-25 0,25 0,-25 0,0 0,1 0,-1 25,0-25,0 25,0-25,1 25,-1 0,0 0,0-1,0 1,1 0,24 25,-25-26,0 1,0 0,25 0,0 24,0-24,0 0,0 0,0 0,0 24,0-24,25 0,-25 0,25-1,0 1,-25 0,24 0,1 0,0-1,0 1,0-25,-1 25,1-25,0 25,0-25,0 0,-1 0,1 0,0 0,25 0,-26 0,1 0,0-25,0 25,0 0,-1-25,1 25,0-25,0 1,0 24,-1-25,-24 0,25 0,0 0,-25 1,25-1,0 0,-25 0,24 0,-24 1,0-26,0 25,0 0,0 1,0-1,0 0,-24 0,24 0,-25 1,0-1,25 25,-25-25,0 0,-24 0,24 1,0-1,-24 0,24 25,-25-25,25 0,-24 0,24 25,-25-24,26 24</inkml:trace>
  <inkml:trace contextRef="#ctx0" brushRef="#br0" timeOffset="8908.5096">14536 7441,'0'0,"-25"0,25 0,0-24,0 24,0 0,0 0,0 0,0 0,0 24,0-24,0 0,0 25,25 0,-25-25,25 25,-25 0,25-1,-25 1,24 0,-24 0,25 0,0-1,-25 1,25-25</inkml:trace>
  <inkml:trace contextRef="#ctx0" brushRef="#br0" timeOffset="9260.5297">15602 7441,'0'-24,"0"24,0 0,0 0,0-25,0 25,0 0,0 0,0 0,0 0,0 0,0 0,0 25,0-25,-24 0,24 24,-25-24,0 25,25 0,-25 0,0 0,1-1,-1 1,0 0,0 0,25 0,-25-1,1 1</inkml:trace>
  <inkml:trace contextRef="#ctx0" brushRef="#br0" timeOffset="9693.5545">15751 8508,'0'0,"0"0,0 0,0 0,0 0,0 0,0 0,0 0,0 0,0 0,0 0,25 25,-25-25,25 25,0-25,0 24,-1 1,1 0,25-25,-25 25,-1 0,26-25,-25 24,0 1,-1 0,1-25,0 25,0 0</inkml:trace>
  <inkml:trace contextRef="#ctx0" brushRef="#br0" timeOffset="10104.578">14883 9054,'0'0,"0"-25,0 25,0 0,0 0,0 0,0 0,0-25,0 25,0 0,0 0,0 25,-25-25,25 0,-24 25,24-25,-25 25,0-25,25 24,-25 1,0 0,1 0,-1 0,0-1,0 1,0 0,25 0,-24 0,-1-25,25 24,-25 1,25-25</inkml:trace>
  <inkml:trace contextRef="#ctx0" brushRef="#br0" timeOffset="10460.5983">14040 8558,'0'0,"0"0,0 0,0-25,0 25,0 0,0 0,25 0,-25 0,24 0,-24-25,25 25,0 0,0 0,0 0,-1 0,1 0,-25 0,25 0,0 0,0 0,-25 0</inkml:trace>
  <inkml:trace contextRef="#ctx0" brushRef="#br0" timeOffset="10781.6167">14189 7987,'0'0,"0"0,0 0,0 0,0 0,0 0,0 0,0 0,0 0,0 0,24 0,1 0,0 0,0 0,0 25,24-25,-24 0,25 25,-1-25,-24 25</inkml:trace>
  <inkml:trace contextRef="#ctx0" brushRef="#br0" timeOffset="11208.6411">15330 9302,'0'-25,"0"25,0-25,0 25,0-25,0 25,0 0,0 0,0 0,0 0,24 25,-24-25,0 25,25 25,-25-26,0 26,25-25,-25 24,25 1,-25 0,0-1,0 1,0-1,25 1</inkml:trace>
  <inkml:trace contextRef="#ctx0" brushRef="#br0" timeOffset="14765.8446">9575 9302,'0'0,"0"0,-25 0,25 0,0-25,0 25,-25 0,25 0,0 0,0 0,-24 0,24 0,0 0,-25 0,25 25,-25-25,25 25,-25-25,25 24,-25 1,25 0,-24 0,24 24,-25-24,0 0,25 25,-25-26,25 1,0 25,0-25,0 24,0-24,0 0,0 24,0-24,25 0,-25 0,25 0,0-1,-1 1,-24-25,25 25,0 0,0-25,0 25,-1-25,1 25,0-25,0 0,0 0,-1 0,26 0,-25 0,0 0,-1 0,26-25,-25 25,0-25,24 25,-24-25,0 25,24-25,-24 0,0 25,0-24,0-1,-1 25,1-25,-25 0,25 0,-25 1,25-1,-25 0,0-25,0 26,0-1,0 0,0-25,-25 26,0-1,25 0,-25 0,1 0,-1 1,0-1,0 0,0 25,1-25,-26 25,25 0,-24-25,-1 25,25 0,-24 0,-1 25,0-25,26 25,-26-25,25 25,0-25</inkml:trace>
  <inkml:trace contextRef="#ctx0" brushRef="#br0" timeOffset="15388.8802">9625 10269,'0'0,"0"-25,0 25,0 0,0 0,0-24,0 24,0 0,0 0,0 0,0 0,0 0,0 0,0 0,0 0,0 0,0 0,0 24,0-24,0 25,0 0,0 0,-25 24,25-24,0 25,0-1,0 1,-25 0,25-1,0 1,0-1,-25 1,25 0,0-1,0-24,-25 25,25-1,0-24,0 25,0-26,0 1,0 0,0-25,0 25,0 0,0-25,-24 0,24 25</inkml:trace>
  <inkml:trace contextRef="#ctx0" brushRef="#br0" timeOffset="15921.9107">9600 10666,'0'0,"0"0,0 0,0-25,0 25,0 0,0 0,-25 0,25 0,0 0,-25 0,25 25,-25-25,25 0,-24 25,24 0,-25-25,0 24,0 1,25 0,-25 0,1 0,-1 24,0-24,25 0,-25 0,0-1,25 1,-25 0,25 0,0 0,0-25,0 0,0 24,0-24,0 0,0 0,0 0,0 0,0-24,0 24,0 0,25-25,-25 0,0 0,25 25,0-49,-25 24,25 0,0 0,-25 0,24-24,1 24,0 0,0 0,-25 25,25-24,-1 24,1-25,-25 25,25 0,-25 0,25 0,0 25,-25-25,24 24,-24-24,25 25,0 0,0 0,-25 0,25-1,-1 1,1 0,0 0,0 0,-25-1,25-24,-1 25,1 0,-25 0,25-25,-25 25,25-25,-25 24</inkml:trace>
  <inkml:trace contextRef="#ctx0" brushRef="#br0" timeOffset="16360.9358">9426 11336,'0'0,"0"0,0 0,0 0,0 0,0 0,0 25,-25-25,25 24,0-24,0 25,-24 0,24-25,-25 25,25 0,-25-1,25 1,-25-25,25 25,-25-25,25 25,0-25,-25 25,25-25,0 0,0 0,0 0,0 0,0 0,0 0,0 0,0-25,0 25,0-25,25 25,-25-25,0 0,25 1,-25 24,25-25,0 0,-25 0,25 0,-1 25,1-24,0-1,0 25,0 0,-1 0,-24 0,25 0,0 0,0 0,0 25,-1-1,1-24,0 25,0 0,0 0,24 0,-24-25,0 24,24 1,-24 0</inkml:trace>
  <inkml:trace contextRef="#ctx0" brushRef="#br0" timeOffset="20666.1821">6127 11931,'-25'0,"25"0,0 0,0 0,0 0,0 0,0 0,0 0,0 0,0 0,25 25,-25-25,0 0,25 0,-25 0,25 0,-25 0,25 0,-25 25,24-25,1 0,0 0,0 0,0 0,-1 0,1 24,25-24,-25 0,24 0,1 0,-1 0,1 0,0 0,24 0,-24-24,24 24,0 0,1 0,-1 0,1-25,-1 25,1 0,24 0,-25 0,1 0,-1 0,25-25,-24 25,-1 0,0 0,1 0,-26 0,26 0,-1 0,-24 0,0 0,-1 0,-24 0,0 0,0 0,-1 0,1 0,-25 0,0 0,0 0,0 0,0 0,-25 0,1 0</inkml:trace>
  <inkml:trace contextRef="#ctx0" brushRef="#br0" timeOffset="21102.207">5953 11931,'-24'0,"-1"0,0 0,25 0,-25 0,25 0,0 0,0-25,0 25,25 0,0 0,-25 0,25 0,-1 0,1 0,25 0,-25 0,24-25,-24 25,25 0,-1 0,1 0,0 0,-1-24,26 24,-26 0,26 0,-26 0,26-25,-1 25,0 0,1 0,-1-25,25 25,-24-25,-1 25,26-25,-26 25,0 0,26-24,-26 24,0-25,1 25,-26 0,26 0,-26-25,1 25,0 0,-1 0,-24 0,25 0,-25 0,-1 0,-24 0,0 0,25 0,-25 0,0-25,0 25,0 0,-25 0,25 0</inkml:trace>
  <inkml:trace contextRef="#ctx0" brushRef="#br0" timeOffset="21448.2268">6202 11881,'-25'0,"0"0,0 25,0-25,25 0,0 0,0 0,0 0,25 0,0 25,0-25,24 0,1 0,0 0,-1 25,26-25,-1 0,0 0,26 0,-26 0,25 0,0 0,1 0,-1 0,0 0,0 0,25 0,-24 0,-1 0,0 0,25 0,-25 0,0 0,-24 0,24 0,-24 0,-1 0,0 0,-24 0,24 0,-49 0,25 0,-50 0,25 0,-25 0,0 0,0 0,0 25,-25-25,0 0,0 0,-24 0,-1 0</inkml:trace>
  <inkml:trace contextRef="#ctx0" brushRef="#br0" timeOffset="22015.2592">6425 11956,'0'0,"0"0,0 0,25 0,-1 0,-24 0,25 0,0 0,25 0,-26 0,26 0,0 0,-26 0,26 0,0 0,24 0,-24 0,-1 0,26-25,-1 25,-24 0,24-25,1 25,-1 0,0-25,1 25,-1-24,1 24,-1 0,-24 0,24-25,-24 25,-26 0,26 0,-25 0,-25 0,25 0,-25 0,0 0,-25 0,0 0,-25 0,26 0,-26 0,0 0,-24 0,24 0,-24 0,0 0,-1 0,-24 25,25-25,-1 0,-24 0,24 24,-24-24,25 0,-25 25,24-25,1 25,-1-25,1 0,0 25,24-25,0 0,1 25,24-25,0 0,0 0,25 0,0 0,0 0,25 0,0 0,0 0,24 0,-24 0,25 0,24 0,-24 0,24 0,-24 0,24 0,1-25,-1 25,0 0,1-25,-1 25,1 0,-1-25,1 25,-1 0,0-25,1 25,-26-24,26 24,-50 0,24 0,1 0,-25-25,-25 25,24 0,-24 0,0 0,0 0,-24 0,-1-25,0 25,0 0</inkml:trace>
  <inkml:trace contextRef="#ctx0" brushRef="#br0" timeOffset="22211.2704">6574 11857,'0'0,"0"0,24 0,1 0,0 0,25 24,-26-24,26 0,0 0,24 0,-24 0,24-24,0 24,1 0,-1 0,1 0,-1-25,1 25,-1 0,0 0,1-25,-26 25,1 0,0-25,-1 25,-24 0,0 0</inkml:trace>
  <inkml:trace contextRef="#ctx0" brushRef="#br0" timeOffset="22423.2826">6722 11857,'0'0,"0"0,0 24,25-24,0 0,25 0,-1-24,1 24,-1 0,26 0,-26 0,26 0,24-25,-24 25,24 0,-25 0,25-25,-24 25,24 0,-25 0,1-25,-1 25,1 0,-26 0,-24 0,25 0</inkml:trace>
  <inkml:trace contextRef="#ctx0" brushRef="#br0" timeOffset="26246.5012">13767 2604,'74'0,"1"25,-1-25,1 0,24 0,0 0,0 0,0 0,1 0,-1 0,0 0,0 25,1-25,-1 0</inkml:trace>
  <inkml:trace contextRef="#ctx0" brushRef="#br0" timeOffset="28208.6135">6797 3820,'-25'0,"0"0,25 0,0 0,0 0,0 0,0 0,0 0,0 0,25 0,0 0,0 25,-1-25,26 0,0 0,-1 0,1 0,24 0,1 0,-1 0,1 0,-1-25,0 25,1 0,-1 0,-24 0,24 0,-24 0,-1-25,1 25,-25 0,24 0,-49 0,25 0,-25 0</inkml:trace>
  <inkml:trace contextRef="#ctx0" brushRef="#br0" timeOffset="28380.6233">7119 3820,'-49'25,"24"-25,-25 0,25 0,1 0,-1 0,25 0,0 0,0 0,0 0,25 0,-1 0,26 0,0 0,-1 0,1-25,0 25,24 0,0 0,1 0,24-25,-25 25,26 0,-26 0,25-25</inkml:trace>
  <inkml:trace contextRef="#ctx0" brushRef="#br0" timeOffset="30858.765">9625 10716,'0'0,"0"-25,0 25,0 0,0 0,0 0,0 0,0 0,0 0,0 0,0 0,0 0,0 0,0 0,0 0,0 25,-25-25,25 0,-25 0,25 24,-25-24,0 25,25 0,-24-25,-1 25,0 0,0-1,0 1,1-25,24 25,-25 0,0 0,0-1,0 1,0-25,1 25,24 0,-25-25,0 25,25-25,0 0,-25 0,25 24,0-24,0 0,0 0,0 0,0 0,0 0,0 0,0 0,0 0,0 0,0 0,0 0,0-24,25 24,-25 0,0 0,25-25,-25 25,25-25,-25 25,24-25,1 0,-25 25,25-24,0-1,0 0,-25 25,25-25,-1 0,1 1,0 24,-25-25,25 0,0 25,-25-25,24 25,-24-25,25 25,-25-24,0 24,25 0,-25 0,0-25,0 25,0 0,0 0,0 0,0 0,0 0,0 0,0 0,0 0,0 25,0-25,0 0,0 0,-25 24,25-24,0 25,-25 0,25-25,-24 25,-1 0,25-25,-25 24,0 1,0 0,25-25,-24 25,-1 0,0-1,25-24,-25 25,25-25,-25 25,25-25,0 0,0 0,-25 0,25 25,0-25,0 0,0 0,0-25,0 25,0 0,25 0,-25-25,0 25,25-25,-25 25,25-24,-25-1,25 0,-25 25,25-25,-25 0,24 1,1 24,-25-25,25 0,-25 0,25 25,-25-25,25 1,-25 24,0-25,0 25,24 0,-24 0,0-25,0 25,0 0,0 0,0 25,0-25,0 0,-24 0,24 25,-25-1,25-24,-25 25,0 0,0 0,1 0,-1-1,0 1,0 25,-25-25,26-1,-1 1,0 0,0 0,25 0,-25-25,25 24,-24-24,24 0,0 25,0-25,0 0,0 0,0 0,0 0,0-25,24 25,-24 0,25-24,0 24,0-25,-25 0,25 25,-1-25,1 0,0 25,0-24,0-1,0 0,-25 25,24 0,-24-25,25 25</inkml:trace>
  <inkml:trace contextRef="#ctx0" brushRef="#br0" timeOffset="31870.8229">8930 10492,'0'0,"0"0,0 0,0 0,0 0,0 0,0 0,0 0,0 25,0-25,0 25,0 0,0 0,0-1,0 1,0 0,0 0,0 0,0-1,0 1,25 0,-25-25,0 25,0 0,0-25,0 24,0-24,0 0,0 0,0 0,0 0,0 0,0 0,0 0,0 0,0 0,0-24,0 24,0-25,0 25,-25-25,25 0,0 0,0 1,-25-1,25 0,0 0,-25-24,25 24,0 0,-24-25,24 26,0-1,0 0,0 0,0 0,0 1,24-1,-24 0,25 25,0-25,-25 0,25 1,0 24,-1-25,1 25,-25-25,25 25,0 0,0 0,-25 0,24 0,1 0,-25 0,25 0,-25 25,0-25,0 25,25-25,-25 24,0-24,0 25,0 0,-25-25,25 25,-25 0,0-25,1 24,24 1,-25-25,0 25,0-25,0 25,1-25,24 25,-25-25,25 0,-25 0,25 0,0 0,0 0,0 0,0 0,0 0,0 0,0 0,0 0,25 0,-25 0,25 0,-25 0,24 0,1 24,0-24,0 0,0 0,-1 25,1-25,0 0,25 25,-26-25,1 0,0 0,0 0,0 25,0-25,-1 0,1 0,-25 0,25 0</inkml:trace>
  <inkml:trace contextRef="#ctx0" brushRef="#br0" timeOffset="32797.876">9525 10641,'0'0,"0"0,0 0,0 0,0 0,0 0,0 0,-24 25,24-25,0 0,-25 25,25-25,-25 25,25-25,-25 24,0 1,1 0,-1 0,0-25,0 25,0-1,0 26,1-25,-1 0,0-1,-25 1,26 0,24 0,-25-25,0 25,0-25,25 24,-25-24,25 0,0 25,0-25,0 0,0 0,0 0,0 0,0 0,0 0,0 0,0 0,0 0,0 0,0-25,0 25,0 0,25 0,-25 0,25-24,-25 24,25 0,-25-25,25 25,-1-25,1 0,0 25,-25-25,25 1,0-1,-1 0,1 25,0-25,0 0,-25 1,25-1,0 25,-25-25,24 0,-24 25,25-25,-25 25,25 0,-25-24,0 24,0 0,0 0,0 0,0 0,0 0,0 0,0 0,0 0,0 0,0 0,0 0,0 24,-25-24,25 0,-25 25,25 0,-24-25,-1 25,0 0,0-1,0-24,25 25,-25 0,1 0,-1-25,0 25,0-25,25 24,-25-24,25 25,0-25,0 0,0 0,0 0,0 0,0 0,0 0,0-25,0 25,25 0,-25-24,25 24,0-25,0 25,-25-25,24 25,1-25,0 0,-25 25,25-24,0 24,-25 0,0-25,0 25,0 0,0 0</inkml:trace>
  <inkml:trace contextRef="#ctx0" brushRef="#br0" timeOffset="34075.9491">13767 2629,'0'0,"0"0,25 0,-25 25,25-25,-1 0,1 0,0 0,25 0,-1 0,1-25,24 25,-24 0,49 0,-25 0,1-25,24 25</inkml:trace>
  <inkml:trace contextRef="#ctx0" brushRef="#br0" timeOffset="37126.1235">6102 11857,'0'0,"25"0,-25 0,25 0,-25 0,25 0,0 0,-1 0,26 0,-25 0,24 0,1 0,0 0,24 0,-24 0,24 0,0 0,1 0,-1 0,1 0,-1 0,0 0,1 0,-1 0,1 0,-1 0,1 0,-1 0,-24 24,-1-24,1 0,-1 0,1 0,-25 0,0 0,-25 0,24 0,-24 0,0 0,0 0,0 0,-24 0,24 0,-25 0</inkml:trace>
  <inkml:trace contextRef="#ctx0" brushRef="#br0" timeOffset="37382.1382">6598 11857,'-49'0,"-1"0,1 24,-1-24,25 0,-24 0,24 0,25 0,0 0,0 0,0 0,0 0,25 0,-1 25,1-25,0 0,25 0,-1 25,1-25,24 0,-24 0,24 0,1 0,-1 0,0 0,1 0,-1 0,1 0,-1 0,1 0,-1-25,-24 25,24 0,-49 0,24 0,-24 0,25 0,-50 0,25 0,-25 0,0 0</inkml:trace>
  <inkml:trace contextRef="#ctx0" brushRef="#br0" timeOffset="38430.1981">9476 10864,'0'0,"0"0,0 25,0-25,-25 0,25 25,-25-25,25 25,-25-25,1 25,-1-1,0 1,0-25,0 25,0 0,1 0,-1-25,25 24,-25-24,0 25,25-25,0 25,0-25,-25 0,25 0,0 0,0 0,0 25,0-25,0 0,0 0,0-25,0 25,0 0,0 0,0-25,25 25,-25-25,25 25,-25-24,25 24,0-25,-25 25,24-25,1 25,0-25,0 0,-25 25,25-24,0-1,-25 25,24-25,-24 25,25 0,-25 0,25-25,-25 25,0 0,0 0,0 0,0 0,0 0,0 0,0 25,-25-25,25 0,0 25,-25-25,1 0,24 25,-25-1,0-24,25 25,-25-25,25 0,-25 25,25-25,-25 0</inkml:trace>
  <inkml:trace contextRef="#ctx0" brushRef="#br0" timeOffset="41606.3798">8880 10443,'0'-25,"0"25,0 0,0 0,0 0,0 0,0 0,0 0,0 0,0 0,0 0,0 0,0 0,-24 0,24 0,0 0,0 0,0 0,0 0,0 0,0 0,0 0,0 0,0 0,0 0,0 0,0 0,0 0,0 0,0 0,0 0,0 0,0 0,0 0,0 0,0 0,0 0,0 0,0 0,0 0,0 0,0 0,0 0,0 0,0 0,0 0,0 0,0 0,0 0,0 25,0-25,0 0,0 25,0-25,0 24,0-24,0 25,0-25,0 25,0-25,0 25,0-25,0 25,0-25,0 24,0-24,0 25,0-25,0 25,0-25,24 0,-24 25,0-25,0 0,0 25,0-25,0 0,0 0,0 24,0-24,0 0,0 0,0 0,0 25,0-25,0 0,0 0,0 0,0 0,0 0,0 0,0 0,0 0,0 0,0 0,0 0,0 25,0-25,0 0,0 0,0 0,0 0,0 0,0 0,0 0,0 0,0 0,0 0,0 0,0 0,0 0,0 0,0 0,0 0,0 0,0 0,0 0,0 0,0-25,0 25,0 0,0 0,0 0,0-25</inkml:trace>
  <inkml:trace contextRef="#ctx0" brushRef="#br0" timeOffset="42570.4349">9501 10740,'0'0,"0"0,0 0,0 0,0 0,0 0,0 0,0 0,0 0,0 0,0 0,0 0,0 0,0 0,0 0,0 0,0 0,-25 25,25-25,-25 0,25 0,-25 25,25-25,-25 25,25-25,-24 0,-1 25,25-25,-25 24,0 1,0-25,0 25,25 0,-24-25,-1 25,0-25,0 24,25-24,-25 25,1-25,24 25,0-25,-25 0,25 0,0 0,0 25,0-25,-25 0,25 0,0 0,0 0,0 0,0 0,0 0,0 0,0 0,0 0,0 0,0 0,0-25,25 25,-25 0,0 0,25-25,-25 25,24 0,-24-25,25 25,0-24,0-1,-25 25,25-25,-1 0,1 0,0 25,0-24,0-1,-25 25,25-25,-1 0,-24 25,25-25,-25 25,25 0,-25-24,0 24,0 0,0 0,0 0,0 0,0 0,0 0,0 24,0-24,-25 0,25 25,-25-25,25 25,-24-25,-1 25,0 0,0-1</inkml:trace>
  <inkml:trace contextRef="#ctx0" brushRef="#br0" timeOffset="65833.7655">9550 9649,'0'0,"0"0,0 0,0 0,0 0,0 0,0 0,0 0,0 0,0 0,0 0,0 0,0 0,0 0,0 0,0 0,0 0,0 0,0 0,0 0,0 0,0 0,0 0,0 0,0 0,0 0,0 25,0-25,0 0,0 0,0 0,0 0,0 0,0 0,0 0,0 0,0 0,0 0,0 0,0 0,0 0,0 0,0 0,0 0,0 0,0 0,0 0,0 0,0 0,0 0,0 0,0 0,0 0,0 0,25 0,-25 0,0 0,0 0,0 0,0 0,0 0,0 0,0 0,0 0,0 0,0 0,0 0,0 0,0 0,0 0,0 0,0 0,0 0,0 0,0 0,0 0,0 0,0 0,0 0,0 0,25 0,-25 0,0 0,0 0,0 0</inkml:trace>
  <inkml:trace contextRef="#ctx0" brushRef="#br0" timeOffset="66337.7943">9972 9624,'0'0,"0"0,0 0,0 0,0 0,0 0,0 0,0 0,0 0,0 0,0 0,0 0,0 0,-25 0,25 25,0-25,0 0,0 0,0 0,-25 0,25 0,0 0,0 0,0 0,0 0,0 0,0 0,0 0,0 0,0 0,0 0,0 0,0 0,0 0,0 0,0 0,25 0,-25 0,0 0,0 0,25 0,-25 0,0 0,0 0,0 0,0 0,0 0,0 0</inkml:trace>
  <inkml:trace contextRef="#ctx0" brushRef="#br0" timeOffset="67334.8514">9600 9823,'0'0,"0"0,0 0,0 0,0 0,0 0,0 0,0 0,0 0,0 0,0 0,0 0,0 0,0 24,0-24,0 0,0 0,0 25,0-25,25 0,-25 0,0 25,0-25,24 0,-24 0,0 25,25-25,-25 0,25 0,-25 0,0 0,25 0,-25 0,0 0,25 0,-25 0,24 0,-24 0,0 0,25 0,-25 0,0 0,0 0,25 0,-25 0,0-25,0 25,25 0,-25 0,0 0,0-25,0 25,0 0,0 0,25 0,-25 0,0-25,0 25,0 0,0 0,0 0,0 0,0 0,0 0,0 0,0 0,0 0,0 0,0 0,0 0,0 0,0 0,0 0,0 0,0 0,0 0,0 0,0 0,0 0,0 0,0 0,0 0,0 0,0 25,0-25,0 0,0 0,0 0,0 0,0 25,0-25,0 0,-25 0,25 0,0 0,0 25,0-25,-25 0,25 0,-25 0,25 0,0 0,-25 0,25 0,-24 0,24 0,0 0,-25 0,25 0,-25 0,25 0,0 0,0 0,-25 0,25 0,0 0,-25 0,25 0,0 0,0-25,0 25,0 0,0 0,0 0,0 0,0 0,0 0,0 0,0 0,0 0,0 0,0 0,0 0,0 0,0 0,0 0,0 0,0 0,0 0,0 0,0 0,0 25,0-25</inkml:trace>
  <inkml:trace contextRef="#ctx0" brushRef="#br0" timeOffset="70937.0574">9575 10840,'0'24,"-25"-24,25 0,0 25,-25-25,1 25,24-25,-25 25,0 0,0-25,0 24,1 1,-1 0,0 0,-25-25,25 25,1-1,-26 1,25 0,0-25,1 25,-1-25,0 25,0-25,25 25,-25-25,25 0,-24 24,24-24,0 0,0 0,0 0,0 0,0 0,0 0,0 0,0 0,0 0,0 0,0-24,24 24,-24 0,25-25,-25 25,0 0,25-25,0 0,-25 25,25-25,-1 0,1 25,0-24,-25-1,25 25,0-25,-1 0,1 25,-25-25,25 1,0 24,-25-25,25 25,-25-25,25 25,-25 0,0 0,0-25,0 25,0 0,0 0,0 0,0 0,0 0,0 0,0 0,0 0,0 0,0 25,0-25,-25 0,25 25,-25-25,25 25,-25-25,0 24,25 1,-25-25,1 25,-1-25,25 25,-25 0,0-25,25 24,-25-24,25 0,-24 25,24-25,0 0,0 0,0 0,0 0,0 0,0 0,0 0,0 0,24 0,-24-25,25 25,-25 0,25-24</inkml:trace>
  <inkml:trace contextRef="#ctx0" brushRef="#br0" timeOffset="75244.3038">11138 9699,'0'-25,"0"25,0 0,0-25,0 25,0 0,0 0,0 0,0-25,0 25,0 0,0 0,0 0,0 0,0 0,0 0,0 25,0-25,0 0,0 0,0 25,0-25,24 25,-24-1,0 1,0 0,0 0,0 24,0-24,0 25,0-25,0 24,0 1,0 0,0-26,0 26,0 0,0-26,0 1,0 25,0-25,0-1,0 1,0 0,0-25,0 25,0 0,0-25,0 0,0 24,0-24,0 0,0 25,25-25,-25 0,0 0,0 0,0 0,0 0,0 0,0-25</inkml:trace>
  <inkml:trace contextRef="#ctx0" brushRef="#br0" timeOffset="75660.3276">11063 10294,'0'0,"0"-25,0 25,0 0,0 0,0 0,0 0,0-25,0 25,0 0,0 0,0 0,0 0,0 25,0-25,0 0,0 25,0-25,0 25,0 0,0-1,0 1,25 0,-25 0,0 0,0-1,25-24,-25 25,0 0,25 0,-25-25,0 25,24-25,-24 0,0 0,25 24,-25-24,0 0,25 0,-25-24,25 24,-25 0,25-25,-25 25,24-25,-24 0,25 25,-25-25,25 1,-25 24,25-25,-25 0,25 0,-25 25,25-25,-25 1,24-1,-24 25,0-25,0 0,25 25,-25-25,0 25,0 0,0-24,0 24,0 0,0 0,0 0,0 0,0 24,0-24,0 25,-25-25,25 25,0 0,-24 0,-1-1,25 1,-25 0,25 0,-25 0,25-25,-25 24,25 1,-25-25,25 25</inkml:trace>
  <inkml:trace contextRef="#ctx0" brushRef="#br0" timeOffset="76249.3612">12105 10418,'0'0,"0"0,0-25,0 0,0 25,0-24,0 24,0 0,-25-25,25 25,-25 0,25 0,-24 0,-1 0,25 25,-25-25,0 0,25 24,-25-24,25 25,0-25,0 25,0-25,0 25,0-25,0 25,25-1,-25-24,25 25,0-25,-25 25,25 0,-1-25,1 25,0-25,0 24,0 1,-1-25,1 25,0-25,-25 25,25 0,-25-25,0 24,0-24,0 0,0 25,0-25,0 0,0 25,0-25,0 0,-25 0,25 0,-25 25,0-25,25 0,-24 0,-1 0,0-25,0 25,25 0,-25 0,1-25,-1 25,0 0,25-25,-25 25,0-24</inkml:trace>
  <inkml:trace contextRef="#ctx0" brushRef="#br0" timeOffset="76612.382">12353 10542,'25'0,"-25"0,25 0,-25 0,0-25,0 25,0 0,0 0,0 0,0 25,0-25,0 0,-25 25,25-25,0 25,0-25,-25 24,25-24,0 25,0 0,0-25,0 25,0-25,0 25,25-25,-25 24,25-24,-25 0,24 0,-24 25,25-25,-25 0,25 0,0 0,-25 0,25-25,-25 25,25 0,-1 0,-24-24,25 24,-25-25,0 25,0-25,0 25,0-25,0 25,0-25,0 1,-25 24,25-25,-24 0,-1 25,25 0,-25-25,0 25,0 0,25 0,-25 0</inkml:trace>
  <inkml:trace contextRef="#ctx0" brushRef="#br0" timeOffset="77244.4182">12800 10517,'0'0,"0"0,0 0,0 0,0 25,0-25,0 0,0 0,0 25,0-25,0 25,0-25,0 24,24-24,-24 25,0-25,0 0,25 25,-25-25,0 0,25 25,-25-25,0 0,25 0,-25 0,25 0,-25 0,24 0,1 0,-25 0,25 0,-25 0,25-25,-25 25,25 0,-25-25,24 25,-24-25,25 25,-25-24,0 24,0-25,0 25,0-25,0 25,0-25,0 25,0 0,0 0,0 0,0 0,0 25,0-25,0 25,0-25,0 25,0-1,0-24,0 25,0 0,0-25,0 25,25-25,-25 25,0-25,25 0,0 24,-1-24,-24 0,25 0,0 0,25 0,-26 0,1 0,0 0,25 0,-26-24,1 24,0 0,25-25,-25 0,-1 0,1 0,0 1,-25-1,25-25,0 1,-25-1,0 0,0 1,0-1,0 1,0-1,-25 25,25 0,-25 1,25-1,0 25,0 0,-25 0,25 0,0 25,0-1,0 1,0 0,0 25,0-1,0-24,0 25,0-1,0-24,25 0,-25 24,0-24,25 0,-25 0,25-25,-25 25,0-1,24-24,-24 25,0-25</inkml:trace>
  <inkml:trace contextRef="#ctx0" brushRef="#br0" timeOffset="77688.4436">13643 10244,'0'0,"0"25,25-25,0 0,-25 0,24 0,1 0,0 0,-25 0,25 0,0-25,-1 25,1 0,0-24,0 24,-25-25,25 25,-25-25,24 25,-24-25,0 25,0-25,0 25,0 0,0-24,0 24,0 0,0 0,0 0,0 0,0 0,0 24,0 1,0-25,-24 25,24 0,0 0,0-1,0 26,0-25,0 0,0-1,0 1,0 0,0-25,0 25,0 0,0-25,0 24,0-24,24 0,-24 0,0 0,0 0,25 0,-25 0,0 0,25 0,-25-24,25 24,-25-25,25 25,-1-25,-24 25,25-25,0 25,0-25,0 25,-25 0,24 0,1 25,0-25,0 25,-25-25,25 25,-25 0,24-1,-24-24,25 25,-25 0,0 0,0 0,0-1,0-24</inkml:trace>
  <inkml:trace contextRef="#ctx0" brushRef="#br0" timeOffset="78020.4625">14908 10964,'0'0,"0"0,0 0,-25 0,0 0,1 0,-1 0,0 0,-25 0,1 0,-1 0,1 0,-26 0,1 24,-1-24,1 25,-1-25,1 0,-25 25,0-25,-1 25,26-25,-25 25,-25-25,24 0,1 24,0-24,0 25,0-25,-1 0,1 25,0-25,0 0,24 25,1-25,-1 25,1-25,24 0,1 0,24 25,0-25,0 0,1 0,24 0,0 0,0 0,0 0,0 0,0 0,0 0,24 24</inkml:trace>
  <inkml:trace contextRef="#ctx0" brushRef="#br0" timeOffset="90293.1645">3795 13196,'0'0,"0"0,0 0,0 0,0 0,0 0,0 0,0 0,25 0,0 0,0 0,0 0,-1-25,26 25,0 0,-1-25,1 25,0 0,-1-24,1 24,-25 0,-1 0,26 0,-50 0,25-25,-25 25,0 0</inkml:trace>
  <inkml:trace contextRef="#ctx0" brushRef="#br0" timeOffset="90630.1838">3845 13221,'0'0,"0"0,0-25,0 25,0 0,0 0,0 0,0 0,0 0,0 0,0 0,0 0,0 0,0 0,0 0,0 25,0-25,0 25,-25 0,25-1,-25 1,25 0,0 25,-24-26,24 26,-25-25,25 24,-25-24,25 25,0-25,0-1,0 1,0 0,25 0,-25 0,0-25,25 24,-1-24,-24 0,25 25,0-25,0 0,-25 0,25 0,-1 0,1 0,0-25,0 25,25 0,-26-24,1 24,0-25,0 25,0-25,-25 0</inkml:trace>
  <inkml:trace contextRef="#ctx0" brushRef="#br0" timeOffset="90768.1917">3870 13593,'0'0,"0"0,0 0,25-25,-25 25,0 0,24 0</inkml:trace>
  <inkml:trace contextRef="#ctx0" brushRef="#br0" timeOffset="91052.2079">4267 13469,'25'0,"-25"0,0 0,0 0,0 0,0 0,0-25,0 25,0 0,24 0,-24 25,0-25,0 0,0 25,25-25,-25 25,25-1,-25 1,25-25,-25 25,25 0,-25 0,24-25,-24 24,25-24,-25 0,25 25,-25-25,25 0,-25 0,0 0,25 0,-25 0,24 0,-24-25,0 25,25-24,-25 24,25-25,-25 0,25 25,-25-25,25 0,-25 1,24-1,-24 0,0 0,25 0,-25 1,25-1,0 25</inkml:trace>
  <inkml:trace contextRef="#ctx0" brushRef="#br0" timeOffset="91900.2564">4961 13419,'0'0,"0"25,0-25,0 0,0 25,0-25,0 0,0 25,0-25,0 25,0-25,0 0,0 24,0-24,25 0,-25 0,0 0,25 0,-25 0,25 0,-25 0,25 0,-25 0,24 0,-24 0,25-24,-25 24,25 0,-25-25,25 25,-25-25,0 0,0 25,0-25,0 25,0-24,0-1,0 25,0-25,-25 0,25 25,-25 0,25-25,-25 25,25 0,-24 0,24 0,-25 25,25-25,-25 25,0-25,25 25,-25 0,25-25,0 24,0 1,0 0,0 0,0 0,0-25,0 24,25 1,-25-25,25 25,-25-25,25 25,0-25,-25 0,24 0,1 0,0 0,25 0,-26 0,1 0,0-25,0 25,24-25,-24 25,0-25,0 25,-25-24,25-1,-25 0,24 0,-24 0,0 25,0-24,0-1,0 0,0 25,0 0,0-25,0 25,-24 0,24 0,0 0,0 0,0 0,0 0,0 25,0-25,0 25,0 0,24-1,-24 1,0 0,0 0,25 0,-25-1,0 1,0 0,0 0,0-25,25 25,-25-1,0 1,0-25,0 0,0 25,0-25,25 0,-25 0,0 0,0 0,0 0,25 0,-25-25,0 25,24-25,-24 1,0 24,25-25,-25 0,25 0,-25 0,25 1,-25-1,25 0,-1 25,1-25,0 25,0-25,0 25,-1 0,-24 0,25 0,0 0,-25 0,25 0,-25 0,25 0,-25 25,24-25,-24 0,0 0,25 0,-25 25,0-25,25 0,-25 0,0 0,25 25,-25-25,0 0,25 0,-25 0,0 0,24-25,-24 25,0 0,25 0,-25 0,0-25,0 25,0 0,0 0,0 0,0 0,0 0,25 0,-25 0,0 25,0-25,0 25,0-25,0 0,25 25,-25-25,0 24,0-24,0 25,0-25,0 25,25-25,-25 0</inkml:trace>
  <inkml:trace contextRef="#ctx0" brushRef="#br0" timeOffset="92048.2649">6226 13146,'-24'0,"24"-24,-25-1,0 25,25 0,-25-25,25 25,0 0,-25 0,25 0,0 0,0 0,0 0</inkml:trace>
  <inkml:trace contextRef="#ctx0" brushRef="#br0" timeOffset="92836.31">6375 13320,'0'0,"0"0,0 25,0-25,0 0,0 0,0 25,0-25,0 25,0-25,0 24,0-24,0 25,0 0,0-25,0 25,0-25,0 25,0-25,0 24,0-24,0 0,0 25,0-25,0 0,0 0,0 0,0 0,0 0,25-25,-25 25,0 0,25-24,-25 24,25-25,-25 25,24-25,1 25,-25-25,25 25,-25 0,25 0,0 0,-25 0,24 0,-24 0,25 0,0 25,-25-25,25 0,-25 0,25 25,-25-25,24 0,1 0,-25 25,25-25,0 0,-25 0,25 0,-1 0,1-25,0 25,-25 0,25 0,0-25,-1 25,1 0,0-25,0 25,0-25,-25 25,24-24,1-1,0 0,-25 25,25-25,-25 0,0 1,0-1,0 0,0 0,0 0,0 25,-25-25,25 25,-25 0,25 0,-25 25,1-25,24 25,-25 0,0-25,25 25,-25 0,25-1,0 1,0 0,0 0,0 0,0-1,0 1,0-25,0 25,0-25,25 0,-25 25,25-25,0 0,-25 0,24 0,-24 0,25 0,-25 0,25 0,0 0,-25 0,25 0,-25 0,25 0,-25 25,24-25,-24 24,0 1,25-25,-25 25,25 0,-25 24,25-24,-25 0,0 25,0-26,0 26,0 0,0-1,0 1,0-1,-25 1,25 0,-25-26,25 26,-25-25,25 24,-24-24,-1-25,0 25,25-25,-25 0,0 0,0-25,1 25,24-25,-25 1,0-1,0 0,25-25,-25 26,25-26,0 25,0 0,0-24,0 24,0 0,25 0,0 1,25-1,-26 0,26 25,-25-25</inkml:trace>
  <inkml:trace contextRef="#ctx0" brushRef="#br0" timeOffset="93293.3361">8285 13370,'-49'0,"-1"0,0 0,25 0,-24 0,24 0,25 0,-25 0,25 0,0 25,0-25,25 0,0 0,-25 24,49-24,-24 0,0 0,25 0,-1 0,-24 0,25 0,-1 0,1 0,0 0,-1 0,1-24,-1 24,-24 0,0-25,25 25,-50-25,24 25,1 0,-25-25,0 25,0-25,0 25,0-24,0 24,0-25,-25 0,25 25,-24-25,24 25,-25 0,25-25,-25 25,25 0,0 0,0 0,0 0,0 0,0 25,0-25,0 0,25 25,0-25,-1 25,1 0,0-1,0 1,0-25,-1 25,26 0,-25 0,-25-1,25 1,-25 0,0 0,0-25,0 25,0-1,-50 1,25-25,0 25,-24 0</inkml:trace>
  <inkml:trace contextRef="#ctx0" brushRef="#br0" timeOffset="94092.3818">9798 13146,'0'-24,"0"-1,0 0,-25 25,1-25,24 0,-25 25,0-24,0 24,0 0,25 0,-24 0,-1 0,0 24,0-24,0 25,25-25,-24 25,24-25,0 25,0 0,0-1,0 1,24-25,1 25,0 0,0 0,0 0,24-1,-24-24,0 25,0 0,24 0,-24-25,0 25,-25-25,25 24,-25-24,24 0,-24 25,0-25,0 0,-24 25,24-25,-25 0,25 0,-25 0,0 25,0-25,1 0,-1 0,0 0,0 0,0-25,1 25,-1-25</inkml:trace>
  <inkml:trace contextRef="#ctx0" brushRef="#br0" timeOffset="94420.4006">9773 12923,'50'0,"-25"0,-25 0,25 0,-1 0,-24 25,25-25,-25 25,25 0,-25-25,25 24,-25 1,25 0,-25 25,0-26,0 1,0 0,0 0,0 0,0 0,0-1,0-24,0 25,0 0,0-25,0 0,0 25,0-25,0 0,0 0,0 0,0-25,24 25,-24 0,0-25,25 25,-25-25,25 25,-25-24,25 24,-25-25,25 25,-1 0,-24 0,25 0,0 0,-25 0,25 25,-25-25,25 24,-1-24,-24 25,0-25,25 25,-25 0,25-25,-25 25,0-25,25 0</inkml:trace>
  <inkml:trace contextRef="#ctx0" brushRef="#br0" timeOffset="94800.4223">10542 13370,'25'-25,"0"0,-25 25,25-25,0 1,-25 24,0-25,24 0,-24 0,0 0,0 25,0-25,-24 1,24 24,-25 0,25-25,-25 25,0 0,0 25,1-25,-1 0,0 24,0-24,0 25,1 0,24-25,-25 25,25 0,-25 0,25-25,0 24,0-24,0 25,0-25,0 25,0-25,25 0,-25 0,25 0,-25 0,24 0,-24 0,25-25,0 25,-25-25,25 25,0-24,-25 24,24-25,-24 25,25-25,-25 25,0 0,0 0,0-25,0 25,0 0,0 0,25 25,-25-25,0 0,0 25,0-25,0 25,25-25,-25 24,0-24,0 25,25-25,-25 25,0-25,24 0,-24 0,25 0,-25 25,25-25,0 0,0-25,-25 25,24 0,26 0,-25-25</inkml:trace>
  <inkml:trace contextRef="#ctx0" brushRef="#br0" timeOffset="95224.4466">11187 13221,'0'0,"25"-25,-25 25,0 0,0-25,0 25,0 0,0-25,0 25,-25 0,25-24,-25 24,25 0,0-25,-24 25,24 0,-25 0,0 0,25 0,-25 0,0 0,1 0,-1 0,0 0,0 25,25-25,-25 24,1 1,-1-25,0 25,25 0,-25 0,25-25,0 25,0-25,0 24,0-24,0 25,0-25,0 0,25 0,-25 25,25-25,0 0,-25-25,24 25,1 0,0-25,0 25,-25-24,25 24,-1-25,1 0,0 0,-25 0,25 0,-25 1,25-26,-25 25,24-24,-24-1,0 0,0 1,0-1,0 1,0-1,0 25,0 0,0 1,-24 24,24-25,0 25,0 25,0-1,0 1,0 0,-25 0,25 24,0 1,0 0,0-1,0 1,0-1,0 1,0-25,0 24,25-24,-25 25,24-25,-24 0,25-1,-25 1,25-25</inkml:trace>
  <inkml:trace contextRef="#ctx0" brushRef="#br0" timeOffset="95852.4825">11733 13171,'25'0,"-25"-25,0 1,0 24,0-25,0 25,0-25,0 25,-25-25,0 25,25 0,-25-25,-24 25,24 0,0 25,0-25,1 25,-1-25,0 25,0 0,0-1,1-24,-1 25,25 0,0 0,0-25,0 25,0 0,0-25,0 24,0-24,0 0,25 0,-25 0,24 0,-24 0,25 0,-25 0,25 0,0-24,0 24,-25-25,24 25,1-25,0 0,-25 25,25-25,0 0,-25 25,24-24,-24 24,25-25,0 25,-25-25,25 25,0 0,-25 0,0 0,24 0,-24 0,0 0,25 0,-25 0,0 25,0-25,0 0,0 25,25-25,-25 0,0 24,0-24,25 0,-25 25,0-25,25 0,-25 25,0-25,24 0,-24 0,25 0,-25 0,25 0,-25 0,25 0,-25 0,25 0,-25 0,24 0,-24 0,25-25,-25 25,25 0,-25 0,0-25,25 25,-25 0,0 0,0 0,0 0,0 0,0 0,0 0,25 0,-25 25,0-25,0 0,0 0,0 0,24 0,-24 25,0-25,25 0,-25 0,25 0,-25 0,25 0,-25 0,25 0,-1 0,1-25,-25 25,25 0,0-25,0 25,-25 0,24-24,-24 24,0-25,0 0,0 25,0-25,0 25,0-25,-24 1,-1 24,0-25,25 25</inkml:trace>
  <inkml:trace contextRef="#ctx0" brushRef="#br0" timeOffset="96264.506">12874 12923,'0'0,"0"0,0 0,0 0,25 0,0 0,-25 0,24 0,1 0,0 0,0 0,0 0,24 0,-24 0,0 0,24 0,-24 0,0 0,0 0,-25 0,25-25,-25 25,24 0,-24 0,0 0,0-24,0 24,0 0,-24-25,24 25,0 0,-25-25,0 25,25-25,-25 25,25-25,-25 25,25 0,-24-24,24 24,0 0,0 0,0 0,0 0,0 0,0 24,24-24,-24 0,25 25,0-25,-25 0,25 25,-25 0,25-25,-1 25,-24-25,25 24,-25 1,0 0,0-25,0 25,0 0,0-25,-25 24,25-24,-24 25,-1 0,0-25,0 25</inkml:trace>
  <inkml:trace contextRef="#ctx0" brushRef="#br0" timeOffset="96751.5339">13916 12452,'0'-25,"0"25,0-25,0 1,0 24,0 0,0-25,0 25,25 0,-25 0,0 0,0 25,24-25,-24 24,25 1,-25 0,25 25,-25-1,25-24,-25 25,0-1,0 1,0-1,0 1,0 0,0-26,0 26,0-25,0 0,0-1,0 1,0 0,0 0,0 0,25-25,-25 24,24-24,1 0,0 0,0 0,0 0,24 0,-24 0,0 0,24-24</inkml:trace>
  <inkml:trace contextRef="#ctx0" brushRef="#br0" timeOffset="97428.5726">14561 12923,'-25'0,"25"0,0 0,0 0,0 0,0 0,0 25,0-25,0 0,0 25,0-25,25 0,-25 25,0-25,25 0,-25 0,24 24,-24-24,25 0,-25 0,25 0,0 0,-25 0,25-24,-25 24,24 0,1-25,-25 25,25 0,-25-25,25 25,-25-25,0 25,0-25,0 25,0-24,0 24,0-25,-25 0,25 25,-25-25,0 25,1 0,24 0,-25 0,0 0,0 25,25 0,-25-25,1 25,24-1,-25 1,25 0,0-25,0 25,0 0,0-1,0 1,0-25,25 25,-25-25,24 25,1-25,-25 0,25 25,0-25,24 0,-24 0,0 0,25-25,-26 25,1 0,25-25,-25 25,24-25,-24 25,25-25,-26 1,1-1,25 0,-25 0,-1 0,26-24,-25-1,-25 25,25-24,-1-1,-24 1,25-1,-25 25,0 0,0 1,0-1,0 0,0 25,0 0,-25 25,25 0,-24-1,24 1,-25 25,25-1,-25 1,0 0,0 24,25-24,-24 24,24-24,-25-1,25 26,-25-26,25 1,0 0,0-1,25 1,-25-1,25-24,-1 25,1-25,0-1,0 1,0-25,-1 25,1-25,25 25,-25-25,-1 0,1-25,0 25,0-25,0 25,-1-25,-24 1,25-1,-25-25,0 25,0 1,-25-26,1 25,24 0,-25 1,0-1,0 0,-24 0,24 25,0-25,0 25,0 0,-24 0,24-25</inkml:trace>
  <inkml:trace contextRef="#ctx0" brushRef="#br0" timeOffset="97664.5861">15826 12477,'0'0,"0"0,0 0,0 0,0 0,0 25,0-1,0 1,0 0,0 25,0-1,0 1,0-1,0 1,-25 0,25-26,0 26,0 0,0-26,0 26,0-25,0 0,0-1,0 1,0-25,0 25,0-25,0 25,0-25</inkml:trace>
  <inkml:trace contextRef="#ctx0" brushRef="#br0" timeOffset="97828.5955">15801 12898,'0'0,"0"-24,25-1,0 0,-25 25,24-25,1 25,0-25,0 25,0-24,-1 24,26 0,-25-25,24 25,-24 0,25-25,-1 25,1 0,-25 0,24 0,-24 0,0 25,0-25,0 0</inkml:trace>
  <inkml:trace contextRef="#ctx0" brushRef="#br0" timeOffset="98032.6072">16694 13345,'0'0,"0"0,0 0,0 0,0 0,0 0,0 0,0 0,0-25,0 25,0 0,0 0,0 0</inkml:trace>
  <inkml:trace contextRef="#ctx0" brushRef="#br0" timeOffset="98507.6343">12229 14015,'-74'0,"-1"0,1 24,24-24,1 0,-1 0,25 0,0 0,25 0,0 0,0 0,25 0,0 0,0 0,24 0,1 0,24 0,1 0,-1 0,25-24,1 24,24 0,0 0,0-25,0 25,25-25,-1 25,1 0,25-25,-25 25,24-25,1 25,0-24,-26 24,26 0,0-25,-1 25,-24-25,0 25,0-25,0 25,-25-25,-25 25,25-24,-25 24,-24-25,-1 25,-24-25,-1 25,-24 0,0-25,0 25,-1 0,-24-25,0 25,0 0,0 0,0 0,0-24,0 24,0 0,-24 0,24 0,0 0</inkml:trace>
  <inkml:trace contextRef="#ctx0" brushRef="#br0" timeOffset="120049.8665">9823 13742,'0'0,"0"0,0 0,0 0,0 0,0-25,0 25,0 0,0 0,0 0,0 0,0 0,0 25,0-25,0 0,25 0,-25 0,0 25,25-25,-25 24,0-24,24 25,-24-25,0 25,25-25,-25 25,0-25,25 25,-25-25,0 0,25 24,-25-24,25 0,-25 0,0 0,24 0,-24 0,0 0,25 0,-25 0,0 0,25 0,-25-24,25 24,-25 0,25-25,-25 25,24-25,-24 25,25-25,0 25,-25-25,25 25,0 0,-1-24,-24 24,25 0,0 0,0 0,-25 0,25 0,0 0,-1 24,1-24,-25 0,25 0,0 25,0-25,-25 25,24-25,1 25,-25-25,25 0,-25 25,25-25,-25 24,25-24,-1 0,-24 0,25 0,-25 25,25-25,0 0,-25 0,25-25,-1 25,-24 0,25 0,0 0,0-24,0 24,-1-25,-24 25,25 0,0-25,0 25,0 0,-1-25,1 25,0 0,0 0,0 0,-1 0,1 0,0 0,0 0,0 0,-1 0,1 0,-25 0,25 0,0 0,0 0,0 25,-1-25,-24 0,25 0,0 0,0 0,0 0,-25 0,24 0,1 0,-25 0,25 0,0 0,-25 0,25 0,-1 0,-24 0,25 0,0 0,0 0,-25 0,25 0,-1-25,1 25,0 0,0 0,-25-25,25 25,-1 0,1-24,0 24,0 0,0 0,-1-25,1 25,0 0,0 0,0 0,-1 0,-24 0,25 0,0 0,0 0,-25 25,25-25,-1 0,1 0,-25 24,25-24,0 0,0 0,-25 25,24-25,1 0,0 0,0 0,0 0,0 0,-1 0,1 0</inkml:trace>
  <inkml:trace contextRef="#ctx0" brushRef="#br0" timeOffset="122093.9834">13916 13791,'0'0,"25"0,-1 0,1 0,0 0,0 0,24 0,-24 0,25 0,24 0,-24 0,-1 0,26 0,-1 0,1 0,-1 0,1 0,24 0,-25 0,25 0,-24 0,-1 25,25-25,-24 0,-1 0,1 0,-1 0,-24 0,24 0,-24 0,24 25,-24-25,-1 0,-24 0,25 0,-25 0</inkml:trace>
  <inkml:trace contextRef="#ctx0" brushRef="#br0" timeOffset="122418.0019">14263 13841,'25'0,"24"0,1 0,-25 0,49 0,-24 0,0 0,24 0,0 0,1 0,-1-25,1 25,-1 0,0 0,1-25,-1 25,1 0,24 0,-50 0,26-24,-1 24,-24 0</inkml:trace>
  <inkml:trace contextRef="#ctx0" brushRef="#br0" timeOffset="129486.4062">4143 14114,'0'0,"0"0,0 0,0 0,0 0,0 0,0 0,25 0,-1 0,1 0,0 0,0 0,24 0,1 0,0 0,-1-25,26 25,-1-25,0 25,1-25,24 25,0-24,1-1,24 25,-25-25,25 25</inkml:trace>
  <inkml:trace contextRef="#ctx0" brushRef="#br0" timeOffset="130310.4534">9749 13965,'-25'-25,"25"25,0 0,0 0,0 0,25 0,-25 0,24 0,-24 0,25-25,0 25,0 0,24 0,-24 0,25 0,-1 0,26 25,-26-25,26 0,-1 0,1 0,-1 0,25 0,1 0,-1 0,25 0,0 0,0 0,0 0,0 0,0 0,0 0,0 0,0 0,0 0,-25 0,25 0,-25 0,1 0,-1 0,-25 0,26 0,-26 0,-24 0,24 0,-24 0,-26 0</inkml:trace>
  <inkml:trace contextRef="#ctx0" brushRef="#br0" timeOffset="130882.4861">13891 13593,'50'0,"-26"0,26 0,0 0,-1 0,26 0,-26 0,26 0,-1-25,0 25,1 0,-1 0,1 0,-1-25,25 25,-24 0,-1 0,1 0,-26 0</inkml:trace>
  <inkml:trace contextRef="#ctx0" brushRef="#br0" timeOffset="143880.2295">18207 13990,'0'0,"0"0,0 0,0-25,0 25,0 0,0 0,0-25,0 25,0 0,0 0,0 0,0 0,-25-25,25 25,0 0,0 0,-25 0,25 0,0 0,-24 25,24-25,-25 0,25 25,-25-25,0 25,0 0,25-25,-24 24,-1 26,0-25,0 0,0 24,25-24,-24 25,-1-1,25-24,0 25,-25-25,25-1,0 26,0-25,25 0,-25-1,25 1,-25 0,24-25,1 25,0 0,0-25,0 0,-1 24,1-24,0 0,0 0,0 0,-1 0,1 0,0 0,0-24,24 24,-24 0,0-25,0 25,0-25,-1 25,1-25,0 0,0 25,0-24,-25-1,24 0,1 0,0-24,-25 24,25 0,-25 0,25-25,-25 26,0-1,0 0,0-25,0 26,-25-1,0 25,25-25,-25 0,0 0,1 25,-26-24,25 24,-24-25,24 25,-25 0,25 0,-24 0,-1 0,25 0</inkml:trace>
  <inkml:trace contextRef="#ctx0" brushRef="#br0" timeOffset="144412.2599">16992 14238,'0'0,"-25"-25,0 25,25 0,0 0,0 0,0 0,0 0,0 0,0 0,0 0,25 0,0 0,-1 25,1-25,0 0,0 0,24 0,-24 25,0-25,0 0,0 0,24 24,-24-24,0 0,-25 0</inkml:trace>
  <inkml:trace contextRef="#ctx0" brushRef="#br0" timeOffset="144699.2764">17413 13717,'-25'0,"25"-25,0 25,0 0,0 0,0 0,0 0,0-25,0 25,0 0,0 0,0 25,25-25,-25 0,0 25,25-25,-25 0,25 25,-25-25,25 25,-25-25,24 24,-24-24,25 25,-25-25,0 25,0-25,25 0,-25 0</inkml:trace>
  <inkml:trace contextRef="#ctx0" brushRef="#br0" timeOffset="144936.2899">17860 13370,'0'0,"0"0,0 0,0 0,0 0,0 0,0 25,25-25,-25 0,0 24,24-24,-24 25,0 0,25 0,-25 0,25-1,-25 26,25-25,-25 0,0-1,25 1,-25 0</inkml:trace>
  <inkml:trace contextRef="#ctx0" brushRef="#br0" timeOffset="145192.3046">18951 13791,'0'0,"0"0,0 0,0-24,0 24,0 0,0 0,0 0,0 0,-25 0,25 24,-24-24,-1 25,0 0,25 0</inkml:trace>
  <inkml:trace contextRef="#ctx0" brushRef="#br0" timeOffset="145540.3245">18703 14808,'0'0,"0"0,0 0,0 25,0-25,0 0,0 0,25 0,-25 25,25-25,-1 25,1-25,-25 25,25-25,0 24,0 1,0-25,-1 25</inkml:trace>
  <inkml:trace contextRef="#ctx0" brushRef="#br0" timeOffset="145835.3413">17661 15007,'0'0,"0"0,0 0,0 0,0 0,-25 25,25-25,-24 24,24-24,-25 25,25 0,-25-25,25 25,-25 0,0-1,25 1,-24-25,-1 25,0 0,0-25,25 25,-25-25,1 0</inkml:trace>
  <inkml:trace contextRef="#ctx0" brushRef="#br0" timeOffset="146079.3553">17215 14709,'0'0,"0"0,0 0,0 0,0 25,-25-25,0 0,25 25,-25-25,1 25,-1-1,0 1,0 0,0 0,1 0,-1-1,0 1</inkml:trace>
  <inkml:trace contextRef="#ctx0" brushRef="#br0" timeOffset="147471.4349">5705 14312,'0'-25,"0"25,0 0,0 0,0-24,0 24,0 0,0 0,0-25,25 25,-25 0,25 0,-25-25,25 25,0-25,-1 25,26-25,-25 25,24-24,-24 24,25-25,-25 0,24 25,-24-25,25 25,-25-25,24 25</inkml:trace>
  <inkml:trace contextRef="#ctx0" brushRef="#br0" timeOffset="147643.4447">6102 14188,'0'0,"0"-25,25 25,-25-24,25 24,0-25,0 0,24 25,1-25,-1-24,1 24,0 0,24 0</inkml:trace>
  <inkml:trace contextRef="#ctx0" brushRef="#br0" timeOffset="150100.5853">21432 14759,'-25'0,"25"0,-25 0,25 0,-25 25,0-25,25 24,-24-24,-1 25,0 0,0 0,0 24,1-24,-1 25,25-25,-25 24,0 1,0-1,25-24,-24 25,24-1,0-24,0 25,0-25,0 24,24-24,-24 0,25 0,0 0,0-25,0 24,-1 1,1-25,0 0,0 0,0 25,-1-25,1 0,0 0,25-25,-26 25,1 0,0-25,0 25,24-24,-24-1,0 0,25 25,-26-25,1 0,25 1,-25-1,-1 0,1-25,0 25,0 1,-25-1,25-25,-25 25,24 1,-24-26,0 25,0 0,-24 1,-1-26,25 25,-25 0,-25 25,26-24,-1-1,-25 0,25 25,-24 0,-1-25,1 25,24 0,-25 0,1 25,24-25</inkml:trace>
  <inkml:trace contextRef="#ctx0" brushRef="#br0" timeOffset="150604.6141">21283 15974,'0'0,"0"0,0-25,0 25,0 0,0 0,0 0,25 0,-25 0,0 0,0 0,0 25,0 0,24-25,-24 25,0 0,25-1,-25 26,0-25,25 24,-25-24,0 25,0-25,25 24,-25-24,0 25,0-25,0-1,0 1,0 0,0 0,0-25,0 25,-25-25</inkml:trace>
  <inkml:trace contextRef="#ctx0" brushRef="#br0" timeOffset="151027.6383">21184 16173,'0'0,"-25"0,25 0,-25 0,25 0,-25 0,25 24,-25-24,1 25,24-25,-25 25,0 0,0-25,0 25,1-1,-1 1,0 0,0 0,0 0,0-25,25 25,-24-25,-1 24,25-24,0 0,-25 25,25-25,0 0,0 0,0 0,0-25,25 25,-25-24,25 24,-25-25,24 0,1 0,0 0,0 0,0 1,24-1,-24 0,25 0,-25 0,-1 1,26 24,-25-25,24 25,-24 0,0 0,0 0,0 0,-1 0,1 25,0-25,0 24,-25 1,25 0,-25-25,24 25,-24 0,25-1,-25 1,25 0,-25 25,25-25,-25-1,25 1,-1 0,-24 0,25-25,0 25,0-1</inkml:trace>
  <inkml:trace contextRef="#ctx0" brushRef="#br0" timeOffset="151415.6605">21208 16793,'0'0,"0"25,0-25,-24 0,24 24,0-24,-25 25,25-25,-25 25,25 0,-25-25,0 25,1-1,24 1,-25 0,0-25,0 25,25 0,-25-25,25 24,-24-24,24 0,0 0,0 0,0 0,0 0,0 0,0-24,0 24,24-25,-24 0,25 0,0 0,0-24,0 24,-1 0,1-24,0 24,25-25,-26 25,26 1,-25 24,0-25,24 25,-24 0,0 0,0 25,-1-25,26 24,-25 1,0-25,-1 25,1 0,0 0,0-1,0-24,-1 25,1 0,0-25</inkml:trace>
  <inkml:trace contextRef="#ctx0" brushRef="#br0" timeOffset="151975.6925">21754 16917,'0'0,"0"0,0 0,0 0,0 0,0 0,0 0,0 0,25 0,0 0,-1 0,26 0,-25 0,24 0,26 0,-1 0,1 0,-1 0,25 0,-24 0,24 0,25 0,-25 0,0 0,25 0,-24 0,-1 0,0 0,0 0,-24 0,-1 0,1 0,-26 0,1 25,-1-25,-24 0,0 0,-25 0,0 0,0 0,0 0,-25 0,0 0,25-25,-49 25,24 0</inkml:trace>
  <inkml:trace contextRef="#ctx0" brushRef="#br0" timeOffset="152459.7202">22201 16917,'-25'25,"0"-25,-25 0,26 0,24 0,-25 0,25 0,0 0,0 0,0 0,0 0,25 0,-1 0,1 24,0-24,0 0,24 0,1 0,0-24,-1 24,1 0,24 0,-24 0,24 0,1 0,-1 0,0 0,1 0,-1-25,1 25,-1 0,1 0,-1 0,-24 0,24 0,-24 0,-1 0,1 0,-25 0,-1 0,1 0,-25 0,25 0,-25 0,0 0,-25 0,25 0,-25 0,1 0,-26 0,25 0,-24 0,24 0,-50 0,26 0,-1 0,1 0,-26 25,26-25,-26 0,25 0,1 0,24 0,-25 0,26 0,24 0,0 0,0 0,0 0,24 0,1 0,0 0,25 0,-1 0,1 0,24 0,-24 0,24 0,1 0,24 0,-25 0,1 0,24 0,-25 0,1 0,-26 0,1 0,0 0,-1 0,-24 0,0 0,-25 0,0 0,0 0,0 0,0 0,-25 0,25 0</inkml:trace>
  <inkml:trace contextRef="#ctx0" brushRef="#br0" timeOffset="154990.865">21506 16173,'0'0,"0"-25,0 25,-25 0,25 0,0 0,0 0,0 0,0 0,0 0,0 0,0 0,0 0,0 0,0 0,0 25,0-25,25 0,-25 0,0 24,0-24,25 25,-25-25,0 25,25 0,-25 0,24-25,-24 24,25 1,0 0,-25 0,25-25,-25 25,25 0,-25-25,24 24,-24-24,0 25,25-25,-25 0,0 0,0 25,0-25,25 0,-25 0,0 0,0 0,0 0,0 0,0 0,0-25,0 25,0 0,0 0,-25-25,25 25,0-24,-25 24,25-25,0 0,-24 25,24-25,-25 0,0 0,25 25,-25-24,0-1,25 25,-24-25,24 25,-25-25,25 25,0 0,-25-25,25 25,0 0,0 0,0 0,0 0,0 0,0 0,0 0,0 0,0 0,0 25,25-25,-25 0,25 25,-25-25,24 25,1-25,-25 25,25-25,0 24,0-24,-1 25,1 0,0-25,0 25,0-25,-1 0,1 25,-25-25,25 0,-25 0,0 0,0 25,0-25,0 0,0 0,0 0,0 0,0-25,0 25,0 0,0 0,0 0,0-25,-25 25,25 0,-25-25,1 25,24-25,-25 25,0-25,0 25,0-24,1 24,-1-25,0 25,0-25,0 25,25 0,-24 0,24-25,-25 25,25 0,0 0,0 0,0 0,0 0,0 0,0 0,0 25,0-25,25 0,-25 25,24-25,-24 25,25-25,0 24,-25-24,25 25,0-25,-1 25,1-25,0 25,-25-25,25 0,-25 25,25-25,-25 0,0 0,0 0,0 0,0 0,0 0,0 0,0 0,0 0,0 0,0 0,0 0,-25-25,25 25,-25 0,0-25,0 25,1-25,-1 25,0-25,25 25,-25-24,0 24,1 0,24-25,-25 25,25 0,0 0,-25 0,25 0,0 0,0 0,0 0,25 0,-25 0,0 25,25-25,-25 0,24 24,-24-24,25 0,0 25,-25-25,25 25,0-25,-1 0,1 25,-25-25,25 0,0 25,-25-25,0 0,25 0,-25 0,0 0,0 0,0 0,0 0,0 0,0 0,0 0,-25-25,25 25,-25 0,0-25,25 25,-25 0,1-25,-1 25,0-25,0 25,25 0,-25 0,25 0,-24 0,24-24,0 24,0 0,0 24,0-24,24 0,-24 0,25 25,-25-25,25 0,-25 25,25-25,0 0,-1 25,-24-25,25 0,0 0,-25 0,25 25,-25-25,25 0,-25 0,0 0,0 0,0 0</inkml:trace>
  <inkml:trace contextRef="#ctx0" brushRef="#br0" timeOffset="155543.8966">22077 15999,'0'0,"0"0,0 0,0-25,0 25,0 0,0 0,0 0,0 0,0 0,0 0,0 0,0 0,0 0,0 0,0 25,0-25,0 25,0-25,0 25,0-25,0 24,0 1,0 0,0-25,0 25,0 0,-25-1,25-24,0 25,0 0,0-25,0 0,0 25,0-25,0 0,25 0,-25 25,24-25,-24 0,25 0,0 0,0-25,0 25,-1 0,1 0,0-25,0 25,0 0,-1 0,1-25,-25 25,25 0,-25 0,25 0,-25-25,0 25</inkml:trace>
  <inkml:trace contextRef="#ctx0" brushRef="#br0" timeOffset="156935.9763">21283 15801,'0'0,"25"0,-25-25,0 25,0 0,0-25,0 25,0 0,24-25,-24 25,0-25,0 25,0 0,0 0,0 0,0-24,0 24,0 0,0 0,0 0,0 0,0 0,0 0,0 0,0 0,0 0,0 0,0 0,0 0,0 24,0-24,0 25,0-25,0 25,0-25,25 25,-25 0,0-1,0 1,0 0,0 0,0 0,0-1,0 1,0 0,0 25,0-26,0 1,0 0,0-25,0 25,0 0,0-1,0 1,0 0,0 0,0-25,0 25,0-1,0 1,0-25,0 25,0 0,0-25,0 25,0 0,0-25,-25 24,25 1,0-25,0 25,0-25,-24 25,24-25,0 25,0-25,0 24,0-24,0 0,-25 0,25 0,0 0,0 25,0-25,0 0,0 0,0 0,0-25,0 25,0 0,0 0,0-24,0 24,0-25,0 25,25-25,-25 0,0 0,0 1,0-1,0 0,0 0,0 0,0-24,0 24,24 0,-24 0,0-24,0 24,0 0,0 0,0 0,25 1,-25-1,0 0,0 0,0 25,0-25,25 1,-25-1,0 0,0 25,0-25,0 0,25 25,-25-24,0-1,0 25,0-25,0 25,0-25,0 25,25-25,-25 25,0 0,0 0,0-24,0 24,0 0,0 0,0 0,0 0,0 0,0 0,0 0,0 0,0 0,0 0,0 0,0 0,0 0,0 0,0 24,0-24,0 25,0 0,0 0,0 0,0-1,0 1,0 25,0-25,-25 24,25-24,0 0,0 24,0-24,0 25,0-25,0-1,0 1,0 25,0-25,0-1,0 1,0 0,-25 0,25 0,0 0,0-1,0 1,0 0,0 0,0-25,0 25,0-25,0 24,0-24,0 0,0 0,0 0,0 0,0 0</inkml:trace>
  <inkml:trace contextRef="#ctx0" brushRef="#br0" timeOffset="157708.0204">21630 16321,'0'0,"0"-24,0 24,-25 0,25 0,0 0,0 0,0 0,0 0,0 0,0 0,25 0,-25 0,25 0,-25 0,25 24,-25-24,24 0,1 25,-25-25,25 0,-25 25,25-25,-25 25,25-25,-25 0,0 25,0-25,24 0,-24 25,0-25,0 0,0 0,0 0,0 0,0 0,0 0,0 0,0 0,0 0,-24 0,24 0,0-25,-25 25,25 0,-25 0,25-25,-25 25,0-25,25 25,-24-25,-1 25,0-25,25 25,-25-24,25 24,-25 0,25 0,0 0,0-25,0 25,0 0,0 0,0 0,0 0,0 25,25-25,-25 0,25 0,0 24,-25-24,25 0,-1 25,1-25,-25 0,25 25,0-25,0 0,-25 25,24-25,-24 0,25 0,-25 0,0 0,25 25,-25-25,0 0,0 0,0 0,0-25,0 25,-25 0,25 0,0 0,-25-25,1 25,24 0,-25-25,0 25,0-25,0 25,25 0,-24-24,-1 24,25 0,-25 0,25 0,0-25,0 25,0 0,0 0,0 25,0-25,0 0,0 0,25 24,0-24,-25 25,24-25,1 0,-25 25,25-25,0 25,0-25,-1 0,-24 0,25 25,-25-25,25 0,-25 0</inkml:trace>
  <inkml:trace contextRef="#ctx0" brushRef="#br0" timeOffset="158335.0563">22126 15999,'0'0,"25"0,-25-25,0 25,0 0,0 0,0 0,0 0,0 0,0-25,0 25,0 0,0 0,0 0,0 25,0-25,0 0,0 0,25 25,-25 0,0-25,0 25,0-1,0 1,0 0,0 0,-25 0,25-1,0 1,0 0,-25 0,25 0,0-1,-25-24,25 25,0 0,0-25,0 0,0 25,0-25,25 0,-25 0,0 0,25 0,-25 0,25 0,0 0,-1 0,-24-25,25 25,0 0,0 0,0-25,-1 25,1 0,-25-25,25 25,0 0,0 0,-25 0,24-24,-24 24,25 0,-25 0,0 0,0 0,0 0,0 0,0 0</inkml:trace>
  <inkml:trace contextRef="#ctx0" brushRef="#br0" timeOffset="158791.0824">22151 16049,'0'-25,"0"0,0 25,0-25,0 25,0-25,0 25,0-24,0 24,0 0,0 0,0-25,0 25,0 0,0 0,0 0,0 0,0 25,0-25,0 24,0-24,0 25,0 0,0 0,-25 0,25-1,0 1,-25 0,25 0,0 0,0-1,0 1,0-25,0 25,0 0,0-25,0 25,0-25,0 0,25 24,-25-24,0 0,25 0,0 0,-25 0,25 0,-1 0,1-24,0 24,-25 0,25 0,0-25,-1 25,1 0,-25-25,25 25,-25 0,25 0,-25 0,25-25,-25 25,0 0,0 0,0 0,0 0,0 0,0 0,0 0,0 0,0 0</inkml:trace>
  <inkml:trace contextRef="#ctx0" brushRef="#br0" timeOffset="162056.2691">21531 16247,'-25'0,"25"0,0 0,0 0,0 0,0 0,-25 0,25 0,0 0,0 0,0 0,0 0,0 0,0 0,0 0,25 0,-25 25,0-25,25 0,-25 25,25-25,-25 24,24-24,1 0,-25 25,25-25,0 25,0-25,-25 25,24-25,1 25,0-25,-25 25,25-25,-25 0,25 24,-25-24,24 0,-24 0,0 0,0 0,0 0,0 0,0 0,0 0,0 0,0 0,0 0,-24 0,24-24,-25 24,25 0,-25-25,0 25,25-25,-25 25,1 0,-1-25,0 25,0-25,0 25,25-25,-24 25,-1-24,25 24,-25 0,25 0,0-25,0 25,0 0,0 0,0 0,0 0,0 0,0 0,25 0,-25 0,0 0,25 25,-1-25,-24 0,25 0,-25 24,25-24,-25 0,25 25,-25-25,25 0,-25 0,0 25,24-25,-24 0,0 0,25 25,-25-25,0 0,0 0,0 0,0 0,0 0,0 0,0 0,-25-25,25 25,0 0,-24 0,24 0,-25-25,0 25,25 0,-25-25,0 25,25 0,-24-24,-1 24,25 0,0 0,-25 0,25 0,0 0,0 0,0 0,0 0,25 0,-25 0,25 24,-25-24,24 0,-24 0,25 25,-25-25,25 0,0 0,-25 25,25-25,-25 0,24 0,-24 0,25 0,-25 0,0 0,0 0,25 25,-25-25</inkml:trace>
  <inkml:trace contextRef="#ctx0" brushRef="#br0" timeOffset="163075.3274">22201 15949,'-25'-24,"25"24,0 0,0 0,0-25,0 25,0 0,0 0,-25 0,25 0,0 0,0 0,0 0,0 0,0 0,0 0,0 0,0 25,0-25,0 24,0-24,0 25,0 0,0-25,0 25,0 0,0-1,0 1,-25 0,25 0,0 0,-25-1,25 1,0-25,0 25,0-25,0 25,0-25,0 0,0 25,0-25,0 0,0 0,0 0,25 0,-25 0,25 0,-25 0,25 0,-25 0,25 0,-1 0,1-25,-25 25,25 0,0 0,0 0,-1 0,-24-25,25 25,0 0,0 0,0 0,-25 0,24 0,1 0,-25 0,0 0,25 0,-25 0,0 0,0 0,0 0</inkml:trace>
  <inkml:trace contextRef="#ctx0" brushRef="#br0" timeOffset="165223.4503">21432 15156,'0'0,"0"0,0 0,0 0,0 0,0 0,0 0,0 0,0 0,0 0,0 0,0 0,0 0,0 0,0 0,0 0,0 0,0 0,0 0,0 0,0 0,0 0,0 0,0 0,0 0,0 0,0 0,0 0,0 0,0 0,0 0,-25 0,25 0,0 0,0 0,0 0,0 0,0 0,0 0,0 0,0 0,0 0,0 0,0 0,25 0,-25-25,0 25,0 0,0 0,0 0,0-25,0 25,24 0,-24 0,0 0,0 0,0 0,0 0,0 0,0 0,0 0,0 0,0 0,0 0,0 0,0 0</inkml:trace>
  <inkml:trace contextRef="#ctx0" brushRef="#br0" timeOffset="165551.469">21680 15131,'0'0,"0"0,0 0,0 0,0 0,0 0,0 25,0-25,0 0,0 0,0 0,0 0,0 0,0 0,0 0,0 0,0 0,0 0,0 0,0 0,0 0,0 0,0 0,0 0,0 0,24 0,-24 0,0 0,0 0,0 0,25 0,-25 0,0-25,0 25,0 0,0 0,0 0</inkml:trace>
  <inkml:trace contextRef="#ctx0" brushRef="#br0" timeOffset="166219.5072">21357 15304,'0'0,"0"0,0 0,0 0,0 0,0 0,0 0,0 25,0-25,0 0,0 0,0 25,0-25,0 0,0 25,0-25,0 0,25 0,-25 0,0 0,0 25,0-25,25 0,-25 0,0 0,0 0,25 0,-25 0,24-25,-24 25,0 0,25 0,-25 0,25-25,-25 25,0 0,25 0,-25 0,0-25,25 25,-25 0,0 0,0 0,0 0,0 0,0 0,0 0,0-25,0 25,0 0,0 0,0 0,0 0,0 0,0 0,0 0,0 0,0 0,0 0,0 25,0-25,0 0,0 0,0 0,-25 0,25 25,0-25,0 0,0 0,-25 25,25-25,0 0,-25 0,25 25,0-25,-25 0,25 0,0 0,-24 0,24 0,0 0,-25 0,25 0,0 0,-25 0,25 0,0 0,0 0,-25 0,25 0,0-25,0 25,0 0,0-25,0 25,0 0,0-25,0 25,0 0,0-25,0 25,0 0,0 0,0 0,0 0,0 0,0 0,0 0,0 0,0 25,25-25</inkml:trace>
  <inkml:trace contextRef="#ctx0" brushRef="#br0" timeOffset="167687.5912">23317 14511,'0'-25,"0"25,0 0,0-25,0 25,0 0,0 0,0 0,0-25,0 25,0 25,0-25,0 25,25-25,-25 25,0 0,0 24,0-24,0 25,24-1,-24 1,0-1,0 1,0 0,0-1,0 26,0-26,0-24,0 25,0-1,0-24,0 25,0-26,0 1,0 0,0-25,0 25,0-25,0 0,0 25,0-25,0 0,0 0,0-25,0 25,-24 0,24-25,-25 25,25 0,-25-25,0 25,25-25,-25 1,1 24,24-25,-25 0,25 25,-25-25,25 25,-25-25,25 25,0-24,0 24,0 0,0 0,0 0,0 0,0 24,0-24,25 0,-25 25,0 0,25 0,-25-25,25 25,-25-1,24 1,-24 0,25 0,-25-25,25 25,0 0,-25-25,25 0,-25 24,24-24,1 0,-25 0,25 0,0 0,0 0,-1-24,-24 24,50-25,-25 25,0-25,-1 0,1 0,0 0,0 1,0-1,-1 0,1 0,0 0,0-24,-25 24</inkml:trace>
  <inkml:trace contextRef="#ctx0" brushRef="#br0" timeOffset="168423.6333">22672 13742,'25'-25,"-25"0,0 25,0-25,0 1,0 24,-25-25,25 25,-25-25,25 25,-25 0,25 0,-25 0,1 0,-1 25,0-25,0 25,0-25,1 24,-1-24,0 25,25-25,-25 25,25-25,0 25,0-25,0 25,25-25,-25 24,25-24,0 25,-25-25,49 25,-24-25,0 25,0-25,-1 25,26-25,-25 24,0-24,-1 25,1-25,0 25,0-25,0 25,-25-25,24 25,-24-25,0 24,0-24,0 25,0-25,0 25,0-25,0 0,-24 25,-1-25,25 0,-25 0,0 0,0 0,1 0,-1 0,0 0,-25 0,26 0,-1-25,0 25,0 0,0-25,1 25,24-25</inkml:trace>
  <inkml:trace contextRef="#ctx0" brushRef="#br0" timeOffset="168727.6507">23019 13841,'0'-25,"0"25,0 0,0 0,0 0,0 0,0 25,-25-25,25 0,-25 25,25 0,-24-25,24 24,0 1,0-25,0 25,0 0,0-25,0 25,0-1,0-24,0 25,24-25,-24 0,0 0,25 25,-25-25,25 0,-25 0,25 0,-25 0,25-25,0 25,-25 0,24-25,-24 25,25-24,-25 24,25-25,-25 25,0-25,0 0,0 25,0-25,-25 25,25-24,-25 24,1-25,24 25,-25-25</inkml:trace>
  <inkml:trace contextRef="#ctx0" brushRef="#br0" timeOffset="169339.6857">23292 13816,'0'0,"0"0,0 0,0 0,0 0,0 0,0 25,0-25,0 0,0 25,0-25,0 0,0 25,0-1,25-24,-25 25,0-25,0 25,0-25,25 25,-25-25,0 0,0 0,24 25,-24-25,0 0,25 0,-25 0,25 0,-25-25,25 25,-25 0,25-25,-25 25,24-25,-24 25,25-25,-25 25,25-24,-25-1,0 0,25 25,-25-25,0 0,0 25,0 0,0-24,0 24,0 0,0 0,0 0,0 0,0 24,0-24,0 0,0 25,0 0,0-25,0 25,0 0,0-25,0 24,0 1,0-25,25 25,-25-25,24 25,1-25,-25 0,25 25,0-25,0 0,-1 0,1 0,0 0,0 0,0-25,-1 25,1 0,0-25,0 0,0 0,-1 25,1-49,-25 24,25 0,0-24,-25 24,25-25,-25 1,0-1,0 25,0-24,0 24,0 0,-25 0,25 0,0 25,-25 0,25 25,-25-25,25 25,-25 0,25 24,-24-24,24 25,-25-1,25-24,0 25,-25-25,25 24,0-24,0 0,0 0,0-1,0 1,0-25,25 25,-25 0,0-25,0 25,0-25,0 0,0 0</inkml:trace>
  <inkml:trace contextRef="#ctx0" brushRef="#br0" timeOffset="169803.7122">23763 13618,'0'0,"0"0,0 0,0 0,0 25,0-25,25 24,0-24,0 25,-1-25,1 0,0 25,0-25,0 0,24 25,-24-25,0 0,25 0,-26 0,26-25,-25 25,0 0,-1-25,26 25,-25-25,-25 25,25-24,-1-1,-24 25,0-25,0 0,0 25,0-25,0 1,0 24,0-25,0 25,0-25,0 25,0 0,0 0,0 25,0-25,-24 25,24-1,0 1,-25 0,25 25,0-26,-25 1,25 0,0 0,0 0,0-1,0 1,0 0,0 0,0 0,0-25,0 24,0-24,0 0,0 25,25-25,-25 0,25 0,-25 0,24 0,1 0,-25-25,25 25,0 0,0-24,-1 24,1 0,0 0,0 0,0 0,-1 0,1 0,-25 0,25 24,0-24,-25 25,25 0,-25-25,24 25,-24 0,0-1,0 1,0 0,0 0,0 0</inkml:trace>
  <inkml:trace contextRef="#ctx0" brushRef="#br0" timeOffset="170191.7344">23069 14337,'-50'0,"0"25,1-25,-1 0,25 0,1 0,-1 25,25-25,-25 0,25 0,0 0,0 0,25 25,-25-25,25 0,-1 0,1 0,0 0,0 0,0 0,24 0,1 0,0 0,-1 0,1 0,24 0,1 0,-1 0,0-25,26 25,-26 0,25 0,0 0,-24 0,24 0,-24 0,-1 0,0 25,1-25,-26 0,1 0,0 24,-26-24,26 0,-50 0,25 0,0 0,-25 0,0 0,0 0,0 0,0 0,0 0,0 0,0 0,0 0,0 0,0 0,-25 0,25 0,0 0,0 0,0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27:37.245"/>
    </inkml:context>
    <inkml:brush xml:id="br0">
      <inkml:brushProperty name="width" value="0.05292" units="cm"/>
      <inkml:brushProperty name="height" value="0.05292" units="cm"/>
      <inkml:brushProperty name="color" value="#FF0000"/>
    </inkml:brush>
  </inkml:definitions>
  <inkml:trace contextRef="#ctx0" brushRef="#br0">5705 1960,'-24'0,"24"0,0 0,0 0,0 0,0 0,0 0,0 0,0 0,0 0,0 0,0 0,24 0,-24 0,25 0,0 0,0-25,24 25,-24 0,25 0,-1 0,1 0,0 0,-1-25,1 25,0 0,-1 0,26 0,-26 0,1-25</inkml:trace>
  <inkml:trace contextRef="#ctx0" brushRef="#br0" timeOffset="456.0261">7987 1860,'0'0,"0"0,0 0,0 0,0 0,0 0,0 0,0 0,25 0,-25 0,25 0,0 0,0 0,-1 0,1 0,25 0,-25 0,24 0,1 0,0 0,-1 0,1 0,-1 0,26 0,-26-24,26 24</inkml:trace>
  <inkml:trace contextRef="#ctx0" brushRef="#br0" timeOffset="1376.0788">11361 1960,'0'0,"0"0,0 0,0 0,0 0,0 0,0 0,0 0,0 0,25 0,-25 0,25 0,-1 0,1 0,0 0,0 0,24 0,-24 0,25 0,-1 0,1-25,24 25,-24 0,0 0,24 0,0 0,-24 0,24 0,1 0,-1 0,1 0,-26 0,26 0,-1 0,1 0,-1 0,0 0,1 0,-1 25,1-25,-1 0,-24 0,24 0,0 0,-24 0,0 0,24 0,-24 0,-1 0,1 0,0 0,-26 0,1 0,25 0,-25 0,-1 0,-24 0,25 0,0 0,-25 0,0 0,0 0,0 0,0 0,0 0,0 0,0 0,0 0,0 0,0 0,0 0,0 0,0 0,0 0,0 0,0 0,0 0,0 0,0 0</inkml:trace>
  <inkml:trace contextRef="#ctx0" brushRef="#br0" timeOffset="1788.1023">14213 1910,'0'0,"25"0,-25 0,25 0,0 0,0 0,-1 0,1 0,0 0,0 0,24 0,-24 0,25 0,0 0,-26 0,26-25,0 25,-1 0,26 0,-26 0,1 0,24 0,-24 0,-1 0,1 0,24 0,-24 0,0 0,-1 0,-24 0,25 0,-1 0,-24 0,0 0,0 0,-1 0,1 0,0 0,-25 0,0 0,0 0,0 0,0 0,0 0,0 0,0 0,0 0,0 0,0 0,0 0</inkml:trace>
  <inkml:trace contextRef="#ctx0" brushRef="#br0" timeOffset="5685.3252">18058 2034,'-25'0,"1"0,-1 0,25 0,-25 0,25-25,0 25,0 0,0 0,0 0,0 0,0 0,0 0,25 0,-25 25,25-25,-1 0,26 0,-25 0,24 0,1 0,0 0,24 0,-24 0,24 0,0-25,1 25,-1 0,1 0,-1 0,1 0,-1 0,0-25</inkml:trace>
  <inkml:trace contextRef="#ctx0" brushRef="#br0" timeOffset="6014.344">21407 1910,'0'0,"25"0,-25 0,24 0,-24 0,25 0,0 0,25 0,-26 0,26 0,0 0,-1 0,1 0,24 0,-24 0,24 0,1 0,-26 0,26 0</inkml:trace>
  <inkml:trace contextRef="#ctx0" brushRef="#br0" timeOffset="6170.353">23887 2034,'50'0</inkml:trace>
  <inkml:trace contextRef="#ctx0" brushRef="#br0" timeOffset="7408.4238">1886 3299,'0'0,"0"0,0 0,0 0,0 0,0 0,0 0,24 0,1 0,0 0,0 0,0 0,-1 0,26 0,-25 0,24 0,26 0,-26 0,1 0,24-25,1 25,-1 0,1 0,-1 0,0 0,1 0,-1 0,1 0,-1 0,1 0,-1 0,25 0,-24 0,-1 0,0 0,1 0,-1 0,1 0,-1 0,0 0,1 0,-25-25,24 25,-24 0,24 0,-24 0,-1 0,1 0,-1 0,-24 0,25 0,-1-24,-24 24,0 0,0 0,0 0,-1 0,1 0,0 0,-25 0,25 0,-25 0,25 0,-25 0,0 0,0 0,0 0,0 0,0 0,0 0,0 0,0 0,0 0,0 0,0 0,0 0,0 0,0 0,0 0,0 0,0 0,0 0,0 0,0 0,0 0</inkml:trace>
  <inkml:trace contextRef="#ctx0" brushRef="#br0" timeOffset="9603.5493">9649 3200,'25'25,"0"-25,-25 0,25 0,0 0,-1 0,26 0,-25 0,24 0,1 24,0-24,-1 0,1 0,24 0,-24 0,24 0,1 0,24 0,-25 0,26 0,-26 0,25 0,0 0,1 0,-26 0,25 0,0 0,-24 0,24 0,0 0,-24 0,24 0,-25 0,26 0,-26 0,0 0,1 0,-1 0,1 0,-1 0,-24 0,-1 0,1 0,0 0,-1 0,-24 0,0 0,0 0,-25 0,24 0,-24 0,0 0,0 0,0 0,0 0,0 0,0 0,0 0,0 0,0 0,0 0,0 0,0 0,0 0,0 0,0 0,0 0,0 0,0 0,0 0,0 0</inkml:trace>
  <inkml:trace contextRef="#ctx0" brushRef="#br0" timeOffset="11069.6332">15106 3274,'25'0,"-25"25,25-25,0 0,0 0,-1 0,1 0,0-25,25 25,-26 0,26 0,0 0,-1 0,1 0</inkml:trace>
  <inkml:trace contextRef="#ctx0" brushRef="#br0" timeOffset="15487.8859">6574 7243,'0'0,"0"0,0 0,0 0,0 0,0 0,0 0,0 0,0 25,0-25,0 0,0 25,0-1,0-24,0 25,0 0,0 0,0 24,0-24,0 25,0-25,0 24,0 1,0-1,-25 26,25-26,0 26,0-1,0 1,-25-1,25 25,-25-24,25-1,-25 1,25 24,0-25,-24 1,24-1,0 0,0 1,0-1,-25-24,25 24,0 1,0-1,-25 1,25-26,0 26,-25-1,25 0,0 1,-25-1,25 1,0-1,0-24,0 24,-24 1,24-1,0 0,0 1,0-26,0 26,0-1,0 1,0-26,0 26,0-1,0-24,0 24,0 0,0-24,0 24,0 1,0-1,0-24,0 24,-25-24,25 24,0-24,0 24,0-24,0 0,0-1,0 1,0-1,0 1,0-25,0 24,0-24,0 0,0 0,0 0</inkml:trace>
  <inkml:trace contextRef="#ctx0" brushRef="#br0" timeOffset="16219.9278">6375 12452,'0'0,"0"-25,0 25,0 0,0-25,0 25,0 0,25-24,-25 24,25 0,0 0,-1-25,1 25,25 0,-25 0,24-25,1 25,24 0,1 0,-1 0,0-25,1 25,24 0,0 0,25 0,-24 0,24 0,0 0,0 0,0 0,24 0,1 0,0 0,0 25,25-25,-1 0,1 0,-1 0,1 0,0 25,24-25,1 0,-26 0,26 25,-1-25,1 0,-1 24,0-24,1 0,-1 25,1-25,-1 25,-24-25,24 0,1 0,-1 25,1-25,-1 0,-24 0,24 25,-24-25,-1 0,1 0,0 0,-26 0,26 0,-25 0,-25 0,25 0,-25 0,0 0,-25 0,0 0,0 0</inkml:trace>
  <inkml:trace contextRef="#ctx0" brushRef="#br0" timeOffset="17135.9802">5705 12626,'25'-25,"0"25,-25-25,25 25,-25 0,0 0,0 0,0 0,0 0,0 0,-25 0,25 0,-25 25,25-25,-25 25,-24-1,24 1,-25 25,26-1,-51 1,26 0,-1-1,-24 26,-1-26,1 26,-25 24,-1-25,1 26,0-1,0 0,-25 0,0 0,0 25,0-24,0 24,-1-25,-23 25,24 0,-25-25,25 25,-25-25,25 25,0-24,-25-1,25 0,0 0,25 1,-25-1,25-25,-25 25,24-24,1-1,25 1,-1-1,1 0,-1-24,1 0,24-1,1 1,-1-25,1 24,24-24,0 0,0-25,25 25</inkml:trace>
  <inkml:trace contextRef="#ctx0" brushRef="#br0" timeOffset="18948.0838">10518 7937,'0'-24,"-25"24,0 0,25-25,-25 25,25 0,-25 0,1 25,24-25,-25 24,0-24,0 25,0 0,0 25,25-25,-24 24,-1 1,0-1,0 1,25 0,-25 24,25 0,0-24,0 24,0 1,0-26,0 1,0 24,25-24,0-25,0 24,0-24,-1 25,1-25,0 0,0-1,0 1,24-25,-24 25,25-25,-25 0,24 0,1 0,-1 0,-24 0,25 0,-1-25,1 0,0 25,-1-24,1-1,-1 0,-24 0,25-25,-25 26,24-1,-24-25,0 1,0 24,-1-25,1 1,-25-1,25 0,-25 1,0-1,0 1,-25-26,0 26,1-1,-1 0,0 1,0-1,0 25,-24-24,-1 24,1 0,24 0,-50 0,26 1,-1 24,-24 0,24 24,-24-24,24 25,1 25</inkml:trace>
  <inkml:trace contextRef="#ctx0" brushRef="#br0" timeOffset="19636.1232">10567 9426,'0'-25,"0"25,0 0,0-25,0 25,0 0,0 0,0 0,0 0,0 0,0 0,0 0,0 0,0 0,-25 25,25-25,0 0,0 25,0 0,0-1,0 1,0 25,0-1,0-24,0 50,-24-26,24 1,0 24,0 1,-25-1,25 1,0-1,-25 25,25-24,-25-1,25 0,0 1,-25-1,25-24,0 24,0-24,0-1,0 1,0-25,0 24,0-24,0 0,0 0,0-25,0 25,0-25</inkml:trace>
  <inkml:trace contextRef="#ctx0" brushRef="#br0" timeOffset="20136.1518">10294 10145,'0'0,"0"0,0 0,0 0,0 0,0 0,0 0,-25 0,25 0,0 0,-24 25,24-25,-25 25,0 0,25-1,-25 1,0 0,1 0,-1 0,0 24,0-24,0 0,1 0,24-1,-25 1,0-25,25 25,0-25,0 0,-25 25,25-25,0 0,0 0,0 0,0 0,0-25,0 25,25 0,-25-25,0 0,25 25,0-24,-25-1,24 0,1-25,0 26,0-1,0 0,24 0,-24 0,0 1,24 24,-24-25,0 25,25 0,-25 0,24 0,-24 25,25-25,-26 24,26 1,-25 0,24 0,-24 24,25-24,-25 25,24-25,-24 24,25 1,-26-25,26 24,-25-24,0 25,-1-26,1 1,0 0,0 0,-25 0,25-1</inkml:trace>
  <inkml:trace contextRef="#ctx0" brushRef="#br0" timeOffset="20699.184">10071 11336,'0'-25,"25"0,-25 25,0-25,0 25,0-24,0 24,0-25,0 25,0 0,0 0,0 0,0 0,0 0,0 25,0-25,0 24,0 1,-25 0,25 0,-25 0,0-1,1 1,24 0,-25 25,0-26,0 1,25 0,-25 0,1-25,24 25,0-25,-25 24,25-24,0 0,0 0,0 0,0 0,0 0,0 0,0 0,0-24,25-1,-25 25,24-25,-24 0,25-24,0 24,0 0,0 0,24-24,-24 24,25 0,-26 0,26 0,-25 1,24 24,-24-25,25 25,-25 0,24 25,-24-25,0 24,25 1,-26 0,1 0,0 0,25-1,-26 1,1 0,25 25,-25-26,-1 1,26 0,-25 0,0 0,24-25,-24 24,25-24,-26 25,1-25,0 0,0 0</inkml:trace>
  <inkml:trace contextRef="#ctx0" brushRef="#br0" timeOffset="21974.2569">9352 14238,'0'0,"-25"0,0 25,0-25,0 24,1 1,-1 0,25 0,-25 25,0-26,0 26,1-25,24 24,-25 1,25 0,0 24,0-24,0 24,0 0,0 1,25-26,-25 26,24-1,1-24,0-1,25 1,-26 0,26-1,-25-24,25 0,-1 0,1 0,-1-1,1-24,0 25,-1-25,1 0,-1 0,26 0,-26-25,1 25,0-24,-1 24,1-25,-25 0,24 0,1-24,-25 24,24 0,-24-25,25 1,-25 24,-1-25,1 1,0-1,0-24,-25 24,25 0,-25 1,0-26,0 26,-25-1,25 1,-25-1,0 0,-24 1,24-1,0 1,-25 24,1 0,-1-25,0 25,1 25,-26-24,26-1,-26 25,1 0,0 0,-1 0,1 25,-1-25,1 24,0 1,24 25</inkml:trace>
  <inkml:trace contextRef="#ctx0" brushRef="#br0" timeOffset="22543.2894">9724 15801,'0'-25,"0"25,-25-25,25 25,0 0,0-25,0 25,0 0,-25 0,25 0,0 0,0 0,0 0,0 0,0 25,0-25,0 25,-25 0,25-1,0 26,0 0,0-1,0 1,0-1,0 1,0 24,0 1,0-26,0 26,0-1,0 1,0-26,0 26,0-26,-24 26,24-26,0-24,0 25,0-25,0 24,0-24,0 0,0-25,0 25,0-1,0-24</inkml:trace>
  <inkml:trace contextRef="#ctx0" brushRef="#br0" timeOffset="23035.3176">9352 16346,'0'0,"0"-25,0 25,0 0,0-24,0 24,0 0,0 0,0 0,0 0,0 0,0 0,0 24,-25-24,25 25,-25-25,25 25,-25 0,0 0,1 0,-1 24,0-24,0 25,-24-26,24 26,0 0,-25-26,26 1,-1 25,0-25,0-1,0 1,1 0,-1-25,25 0,-25 25,25-25,0 0,0 0,0 0,25-25,-25 25,0-25,25 0,-1 1,1-1,0 0,0 0,0-24,24-1,-24 25,25-24,-1 24,1-25,-1 25,1 1,0-1,-1 0,1 0,0 25,-1-25,1 25,-1 0,1 25,0-25,-26 25,26-25,0 25,-26 0,26-1,-25 26,24-25,-24 24,0-24,0 25,0-1,-1-24,1 25,-25-1,25-24,-25 0,25 25,-25-26,0 1,0 0,0 0</inkml:trace>
  <inkml:trace contextRef="#ctx0" brushRef="#br0" timeOffset="23508.3446">9525 17413,'0'25,"-24"-25,-1 0,25 0,-25 24,25-24,-25 25,0-25,25 25,-24-25,-1 25,0 0,25 0,-25-1,0 1,0 0,1 0,-1 0,0-1,0 1,0 0,25 0,-24 0,-1-25,25 24,-25-24,25 25,0-25,0 0,0 0,0 0,0 0,0 0,0-25,0 25,25 0,-25-24,25-1,-25 0,24 0,1-24,0 24,0 0,0-25,24 26,-24-26,25 25,-25-25,24 26,-24 24,25-25,-26 25,26-25,-25 25,24 0,-24 0,0 25,25-25,-26 25,26-1,-25 1,24 0,-24 0,25 0,-25 0,-1-1,26 1,-25 0,0 0,24 0,-24-25,0 24,0 1,24-25,-24 25</inkml:trace>
  <inkml:trace contextRef="#ctx0" brushRef="#br0" timeOffset="25897.4813">11088 15677,'0'0,"0"-25,0 25,0 0,0-25,0 25,25-25,-25 0,0 1,25-1,-25 0,24 0,-24 0,25 1,0-26,-25 25,25-25,-25 1,25 24,-1-25,-24 1,0 24,25-25,-25 26,0-26,0 25,0 0,0 1,0-1,0 0,0 0,0 25,0-25,0 25,0 0,0 0,0 0,0 0,0 0,0 0,0 0,-25 0,25 0,0 25,0-25,0 25,0-25,0 25,-24 0,24-1,0 1,0 0,-25-25,25 25,0 0,-25-1,25 1,0 0,0-25,-25 25,25-25,0 25,0-25,0 0,0 0,0 24,0-24,0 0,0-24,0 24,0 0,0-25,0 25,0-25,0 0,25 0,-25 1,0-1,25 0,-25-25,25 26,-1-1,-24 0,25 0,-25 0,25 1,0-1,-25 25,0 0,25 0,-25 0,25 0,-25 25,0-25,24 24,-24 1,0 0,0 0,25 0,-25-1,0 1,0 0,25 0,-25-25,0 25,25-25</inkml:trace>
  <inkml:trace contextRef="#ctx0" brushRef="#br0" timeOffset="26964.5423">12378 8508,'0'-25,"0"0,0 1,0-1,0 0,0 25,0-25,0 25,0 0,0 0,0 25,0-25,0 25,0 0,0 24,0-24,0 25,0-1,0 26,0-26,0 26,0-26,-25 26,25-1,0 1,-25-26,25 26,-25-26,25 26,-24-26,24 1,-25-1,25-24,-25 0,25 0,0 0,0-1,0 1,-25-25,25 0,0 0,0 0,0 0,0 0,0 0,0 0,0-25,0 25,0-24,-25-1,25 0,0 0,-24 25,24-25,0 1,0-1,0 25,-25-25,25 25,0-25,0 25,0 0,0 0,0 0,0 25,0-25,0 25,0-25,0 25,0-1,0 1,0 0,0 0,0-25,0 25,0-1,0 1,25-25,-25 0,0 25,24-25,-24 0,0 0,25 0,0-25,-25 25,25-25,0 25,-1-24,1-1,0 0</inkml:trace>
  <inkml:trace contextRef="#ctx0" brushRef="#br0" timeOffset="29333.6778">10518 8458,'0'0,"0"0,0-24,0 24,0 0,0 0,0 0,0 0,0 0,0-25,0 25,0 0,0 0,0 0,0 0,0 0,0 0,0 0,0 0,0 0,0 0,0 0,0 0,0 0,0 0,0 0,0 25,0-25,0 0,0 0,0 0,0 0,0 0,0 0,0 0,0 0,0 0,0 0,0 0,0 0,0 0,0 0,0 0,0 0,0 0,0 0,0 0,0 0,0 0,0 0,0 0,0 0,0 0,0-25,0 25,0 0,0 0,0 0,0 0,0 0,-25 0</inkml:trace>
  <inkml:trace contextRef="#ctx0" brushRef="#br0" timeOffset="29925.7117">10865 8434,'0'0,"0"0,0 0,0 0,0 0,0 0,0 0,0 0,0 0,0 0,0 0,0 0,0 0,0 0,0 24,0-24,0 0,0 0,0 0,0 0,0 0,0 25,0-25,0 0,0 0,0 0,0 0,0 0,0 0,0 0,0 0,0 0,0 0,0 0,0 0,0 0,0-25,0 25,0 0,0 0,0 0,0 0,0 0</inkml:trace>
  <inkml:trace contextRef="#ctx0" brushRef="#br0" timeOffset="30805.762">10468 8731,'0'0,"0"0,0 0,0 0,25 0,-25 0,0 0,0 0,0 0,0 0,0 0,0 0,0 0,0 0,0 0,0 25,0-25,0 25,0-25,0 25,25-25,-25 24,24-24,-24 25,0-25,25 25,-25-25,25 25,-25-25,25 0,-25 0,25 25,-25-25,24 0,-24 0,25 0,-25-25,25 25,0 0,-25 0,25 0,-25-25,24 25,-24 0,0 0,25-25,-25 25,25 0,-25-25,0 25,0 0,0-24,0 24,25 0,-25 0,0-25,0 25,0 0,0 0,0 0,0 0,0 0,0 0,0 0,0 0,0 0,0 0,0 0,0 0,0 0,0 0,-25 0,25 0,0 0,0 0,0 0,0 25,-25-25,25 0,0 0,0 24,0-24,-25 25,25-25,0 0,0 25,0-25,-24 0,24 25,-25-25,25 0,0 25,-25-25,25 0,-25 0,25 0,-25 0,25 0,0 0,0 0,-24 0,24 0,0-25,-25 25,25 0,0-25,0 25,0 0,0-25,0 25,-25 0,25-25</inkml:trace>
  <inkml:trace contextRef="#ctx0" brushRef="#br0" timeOffset="33021.8888">9476 14287,'0'0,"0"0,0 0,0 0,0 0,0 0,0 0,0 25,0-25,0 25,0 0,0-25,0 25,0 0,0-1,0 1,-25 25,25-25,-25 24,25-24,0 25,-25-26,1 26,24 0,-25-1,0 1,0-1,25-24,-25 25,0-1,25-24,-24 0,24 0,0 0,0-1,0-24,0 0,0 0,0 0,0 0,0 0,0 0,0 0,0-24,24 24,-24-25,25 0,-25 0,25 0,0 1,0-26,0 25,-1-24,1 24,0-25,0 25,0-24,24 24,-24-25,25 26,-26-1,1 0,25 0,-25 0,-1 25,1-24,-25 24,25 0,-25 0,0 0,0 0,0 0,0 0,0 24,0-24,0 0,0 25,-25 0,25 0,-25 0,1-1,24 1,-25 0,0 25,0-1,0-24,1 25,-1-1,0 1,0-1,0 1,1-25,-1 24,25-24,-25 25,0-25,25-1,-25 1,25-25,0 25,0-25,0 0,0 25,0-25,0 0,0-25,25 25,-25 0,0 0,25-25,-25 0,25 1,0 24,-1-50,1 25,-25 0,50-24,-25 24,-1-25,1 1,25-1,-25 1,24 24,-24-25,25 1,-26 24,26-25,-25 25,0 1,-1 24,1-25,0 25,-25-25,25 25,-25 0,0 0,0 0,0 25,0-25,0 25,0-1,-25 1,25 0,-25 0,0 24,1-24,-1 25,0-1,0 1,0 0,1-1,-1 1,-25-1,25 1,1 0,-1-1,0 1,0-25,25 0,-25-1,25 1,0-25,0 25,0-25,0 0,0 0,0 0,0 0,0 0,0-25,0 25,25-25,-25 1,25-1,-25 0,25 0,0 0,-1-24,1 24,0-25,0 1,0-1,24 0,-24 1,25-1,-26 1,1 24,25-25,-25 25,-1 1,1-1,0 0,0 25,0-25,-25 25,24 0,-24 0,0 0,0 0,0 0,0 0,0 25,0-25,0 25,0 0,0-1,-24 1,24 0,-25 25,25-1,-25-24,0 25,0-1,1 1,24-1,-25 1,0-25,0 24,0-24,25 0,-24 0,24 0,0 0,-25-25,25 24,0-24,0 0,0 0,0 0,0 0,0 0,25 0,-25 0,0-24,24 24,1-25,-25 0,25 0,0 0,0 0,-1-24,1 24,0-25,0 26,24-26,-24 25,0-24,0 24,0 0,0 0,-1 25,-24-25,25 25,-25-24,25 24,-25 0,0 0,0 0,0 24,0-24,0 25,0 0,0 0,0 0,-25-1,0 26,25-25,-24 24,-1 1,0 0,0-26,25 26,-25 0,0-25,1 24</inkml:trace>
  <inkml:trace contextRef="#ctx0" brushRef="#br0" timeOffset="40916.3403">2332 3125,'0'0,"0"0,0 0,25 0,-25 25,25-25,-1 0,1 0,25 0,-25 0,24 0,1 0,-1 25,26-25,-1 0,-24 0,24 0,26 0,-26 0,0 25,26-25,-26 0,25 0,-24 0,24-25,-25 25,1 0,24 0,-25 0,-24-25,24 25,-24 0,24 0,-49 0,25-25,-25 25,-1 0,1 0,0 0,-25 0,0 0,0 0,0 0,-25 0,25 0,-25 0,1 0,-1 0,-25 0,25 0,-24 0,-1 0,1 0,-26 0,25 0,1 0,-26 0,1 0,24 0,-24 0,0 0,-1 0,1 0,24 0,-24 25,-1-25,26 0,-26 0,26 0,-1 0,0 25,1-25,24 0,0 0,0 25,1-25,-1 0,25 0,0 0,0 25,25-25,-1 0,1 0,0 24,25-24,-1 0,1 0,0 0,24 25,0-25,1 0,-1-25,25 25,-24 0,24 0,0-24,0 24,1 0,-1-25,0 25,-24-25,24 25,-25-25,25 25,-24 0,-26 0,26 0,-26-25,1 25,0 0</inkml:trace>
  <inkml:trace contextRef="#ctx0" brushRef="#br0" timeOffset="47325.7069">3399 7789,'0'0,"0"0,-25 0,25 0,-25 0,25 0,-25 0,25 0,-25 0,25 24,-24-24,24 25,-25-25,25 25,-25-25,25 25,-25 0,25-1,-25 1,25 0,0 25,-24-1,24-24,0 25,0-1,0 1,0 0,24-1,-24 1,25-25,0 24,0-24,0 25,-1-26,1 1,0 0,25 0,-26-25,26 25,-25-25,24 0,-24 0,25 0,-25-25,24 25,-24-25,25 25,-26-25,1 0,25 1,-25-1,-1 0,1 0,0-24,0 24,0 0,0-25,-25 26,24-1,1-25,-25 25,0-24,0 24,0-25,-25 1,25 24,-24-25,-1 1,0 24,-25-25,1 1,24 24,-25 0,1 0,-1 0,0 25,1-24,-1 24,1 24,-26-24,26 25,-1 0,-24 25</inkml:trace>
  <inkml:trace contextRef="#ctx0" brushRef="#br0" timeOffset="47969.7438">2778 6772,'0'0,"0"0,0 0,0 0,0 0,0 0,0 0,0 0,0 24,0 1,0 0,25 0,0 0,-25 24,25-24,0 25,-1-25,1 24,-25-24,25 25,0-26,0 1</inkml:trace>
  <inkml:trace contextRef="#ctx0" brushRef="#br0" timeOffset="48249.7598">3919 6747,'0'-25,"0"25,0 0,0-25,0 25,0 0,0 0,-24 0,24 0,0 25,-25-25,25 25,-25 0,25-1,-25 1,25 0,-25 25,1-1,24 1,-25 0,0-1,0 1,25-1,-25 1</inkml:trace>
  <inkml:trace contextRef="#ctx0" brushRef="#br0" timeOffset="48621.7811">4465 8161,'-25'0,"25"0,0 0,0 0,0 0,0-25,-24 25,24 0,0 0,0 0,0 0,0 0,24 0,1 25,-25-25,25 0,0 25,24-25,-24 24,25-24,-25 25,24 0,1-25,-1 25,-24 0,25-1,-1-24,-24 25,0 0,25 0</inkml:trace>
  <inkml:trace contextRef="#ctx0" brushRef="#br0" timeOffset="48961.8005">3671 9029,'0'-25,"0"25,25 0,-25 0,0-25,0 25,0 0,0 0,0 0,0 0,0 0,0 25,0-25,0 25,-25-25,25 25,-24 24,24-24,-25 25,0-25,0 24,25 1,-25-1,1 1,-1 0,0-26,0 26,0-25,25 0,-24 24,-1-24</inkml:trace>
  <inkml:trace contextRef="#ctx0" brushRef="#br0" timeOffset="49242.8166">2654 8458,'-24'0,"24"0,-25 25,0-25,25 25,-25-25,0 25,-24 0,24-1,0 26,0-25,-24 0,24-1,0 26</inkml:trace>
  <inkml:trace contextRef="#ctx0" brushRef="#br0" timeOffset="49561.8348">2282 7714,'0'0,"0"0,0 0,0 0,25 0,-25 0,25 0,25 0,-26 0,26 0,0 0,-1 0,26 0,-1 0,0 0,1 0</inkml:trace>
  <inkml:trace contextRef="#ctx0" brushRef="#br0" timeOffset="51373.9385">12874 11782,'124'0</inkml:trace>
  <inkml:trace contextRef="#ctx0" brushRef="#br0" timeOffset="51434.942">13866 11807,'25'0</inkml:trace>
  <inkml:trace contextRef="#ctx0" brushRef="#br0" timeOffset="51829.9646">11857 11733,'-74'0,"24"0,0 0,1 0,24 0,-25 0,26 0,-1 0,25-25,-25 25,25 0,0 0,0 0,0 0,0 0,0 0,0 25,25-25,0 0,-1 0,1 0,0 0,25 0,-1 24,-24-24,49 0,-24 0,24 0,1 0,-1 0,1 0,24 0,-25 0,25 0,1 0,-1 0,0 0,0 0,25 25,-24-25,-1 0,0 0,0 0,-24 0,24 0,-25 0,1 25,-1-25,-24 0,24 0,-24 0,-1 0,-24 0,25 0,-25 0,-1 0,-24 0,0 0,0 0,0 0,0 0,-24 0</inkml:trace>
  <inkml:trace contextRef="#ctx0" brushRef="#br0" timeOffset="52161.9835">11783 11807,'0'0,"0"0,24 0,1 0,0 0,0 0,24 0,1 0,0 0,24 0,-24 0,24 0,25 0,-24 0,24 0,0 0,0 0,1-25,24 25,-25 0,25 0,-25 0,25 0,-25 0,1 0,-1 0,0 0,0 0,-24 0,24 0,-25 0,-24 0,24 0,-24 0,-25 0,-1 0,1 0,0 0,-25 0,0 0,-25-25,25 25,-49 0,24 0,-25 0,1 0,-26 0</inkml:trace>
  <inkml:trace contextRef="#ctx0" brushRef="#br0" timeOffset="52662.0121">11956 11733,'-49'0,"-1"0,25 0,0 0,1 0,-1 0,25 0,0 0,0 0,0 0,25 0,-1 0,1 0,0 24,25-24,-26 0,26 0,0 0,-1 0,26 0,-26 0,26 0,-1 0,0 0,1 0,-1 0,1 0,24 0,-25 0,1 0,-1 0,1 0,-26 0,26 0,-26 0,1 0,-25 0,-1 0,1 0,-25 0,0 0,0 0,0 0,-25 0,-24 0,24 25,-25-25,1 0,-1 0,-24 0,-1 0,1 0,24 0,-49 0,25 0,-1 0,1 0,-1 0,1 0,0 0,-1 25,26-25,-1 0,0 0,26 0,-1 0,0 0,25 0,0 0,0 0,0 0,25 0,0 0,24 0,1 0,-1 0,26 0,-1 0,1 0,24 25,0-25,0 0,1 0,-1 0,25 0,-25 0,25 0,-25 0,0 0,1 0,-26 0,1 25,-1-25,-24 0,-1 0,-24 0,0 0,0 0,-25 0,0 24</inkml:trace>
  <inkml:trace contextRef="#ctx0" brushRef="#br0" timeOffset="54522.1185">10914 17760,'-24'0,"24"0,-25 25,25-25,-25 0,25 0,0 0,-25 0,25 0,0 0,0 0,0 0,0 0,0 0,0 0,0 0,25 0,-25 0,25 0,0 0,24 0,-24 25,25-25,24 0,0 0,1-25,-1 25,26 0,-1 0,0-25,25 25,0 0,0 0,25-25,-25 25,25 0,-25 0,25 0,-25-24,24 24,-24 0,0 0,-24 0,24 0,-25 0,-25 0,26 0,-26 0,-24 0,-1 0,1 0,-25 0,-1 0,1 0,-25 0,0 0,-25 0,1-25,-26 25,25 0,-49 0,24 0,-24 0,-1 0,-24 0,25 0,-26 0,-24 0,25-25,-25 25,0 0,25 0,-25 0,0 0,-25 0,25 0,0 0,25 0,-25 0,0 0,25 0,-1 0,1 0,0 0,24 0,1 0,24 0,1 0,-1 0,25 0,1 0,-1 0,25 0,25 0,-25 0,24 0,26 0,0 0,-1 0,26 0,-1 0,1 0,24 0,0 0,25 0,0 0,0-25,0 25,0 0,0 0,25 0,-25 0,25 0,-25 0,0 0,0 0,0 0,0 0,-25 25,0-25,-24 0,-1 0,1 0,-26 0,1 0,-1 0,-24 0,0 0,-25 0,0 0,0 0,-25 0,0 0,-24 0,24 0,-49 0,24 0,-24 0,-26 0,1 0,25 0,-50 0,24 0,-24 0,25 0,-25 0,0 0,0 0,0 0,25 0,-25 0,25 0,-1 0,26 0,0 0,-1 0,1 0,49 0,-25 0,26 0,-1 0,25 0,0 0,0 0,25 0,-1 0,26 0,-25 0,49 0,-24 25,24-25,1 0,-1 0,0 0,26 0,-26 0,25 0,1 0,-1 0,-25 0,1 0,-1 0,0 0,1 0,-26 0,-24 0,0 0,0 0,0 0,-25 0,-25 0,0 0,0 0,0 0,-24 0,-26 0,1 0,0 0,-1 0,-24 0,25 0,-26 0,-24 0,25 0,0 0,0 0,-25-25,24 25,1 0,0 0,25 0,-26 0,51 0,-26 0,26 0,24 0,0 0,0 0,25 0,0 0,0 0,25-25,0 25,24 0,1 0,0 0,24 0,1 0,-1 0,25 0,-24 0,49 0,-25 0,0 0,0 0,25 0,-25 25,1-25,-1 0,0 0,0 0,-24 0,-1 0,1 0,-26 0,1 0,-25 0,-1 0,1 0,-25 0,0 0,-25 0,-24 0,24 0,-25 0,-24 0,0 0,-1 0,-24 0,0 0,0 0,-26 0,26 0,-25 0,25 0,-25 0,25 0,0 0,-1 0,1 0,25 0,24 0,1 0,-1 0,50 0,0 0,0 0,0 0,50 0,-1 0,1 25,24-25,25 0,1 0,-1 0,25 0,0 0,25 0,-1 0,1 25,0-25,0 0,0 0,0 0,-25 24,24-24,-23 0,-1 0,0 0</inkml:trace>
  <inkml:trace contextRef="#ctx0" brushRef="#br0" timeOffset="57552.2918">9897 16470,'0'0,"0"0,0 0,-24 0,24 0,0-24,0 24,0 0,0 0,0 0,0 0,0 0,0 0,0 0,0 0,0 0,0 24,0-24,24 0,-24 0,25 25,0-25,-25 25,25 0,0 0,-1-1,1 1,0 0,0 0,0 0,-1 24,1-24,0 0,0-25,-25 25,25-1,-1 1,-24-25,25 25,-25-25,0 0,25 25,-25-25,0 0,0 0,0 0,0 0,0 0,0 0,0 0,0 0,0 0,0 0,0 0,0-25,-25 25,25 0,0-25,-25 25,25-25,-24 1,24-1,-25 0,0 0,0 0,0 1,1-1,-1 0,0 0,0 0,0 1,-24-1,24 0,0 0,0 0,25 25,-24-24,-1 24,25-25,-25 25,25 0,0 0,0 0,0 0,-25 0,25 0,0-25,0 25,0 0,0 0,0 25,0-25,25 0,-25 25,25-25,-25 24,25-24,-25 25,24 0,1 0,0 0,0-1,-25 1,25 0,24 0,-24 0,0-1,0 1,-25 0,24 0,1-25,0 25,-25-25,25 24,-25-24,25 0,-25 25,0-25,0 0,0 0,0 0,0 0,0 0,0-25,0 25,0 0,0-24,-25 24,25-25,-25 0,25 25,-25-25,25 0,-25 1,1-26,-1 25,0 0,0 1,-24-1,24 0,0 0,0 0,0 1,25-1,-24 25,-1-25,25 25,0 0,0 0,0 0,0 0,0 0,0 0,0 25,25-25,-25 25,24-1,1 1,0 0,0 0,0 0,-1-1,1 26,0-25,25 0,-26-1,1 1,-25-25,25 25,0 0,0-25,-25 25,24-25,-24 0,0 0,0 24,0-24,0 0</inkml:trace>
  <inkml:trace contextRef="#ctx0" brushRef="#br0" timeOffset="59360.3953">9600 14387,'-25'0,"25"0,0 0,0 0,0 0,-25 0,25 0,0 0,-25 25,25-25,-24 24,-1-24,25 25,-25 0,0 0,0 0,1-1,-1 26,0-25,0 0,0 24,0-24,1 0,-1 24,0-24,0 0,0 0,25 0,-24-1,24-24,0 25,0-25,0 0,0 25,0-25,0 0,0 0,0 0,24-25,-24 25,25 0,-25-25,25 25,0-24,0-1,-25 0,24 0,1 0,0 1,0-1,0 0,0 0,-1 0,1-24,0 24,0 0,-25 0,25 1,-1-1,1 25,-25-25,25 0,-25 25,25-25,-25 25,0 0,0 0,0 0,0 0,0 0,0 0,0 0,0 0,0 25,0-25,-25 25,25 0,-25 0,0-1,25 1,-24 0,-1 25,0-26,0 1,25 25,-25-25,1-1,-1 1,25 0,-25 0,25 0,0-25,0 24,0-24,0 0,0 0,0 0,0 0,25 0,-25 0,25 0,-25-24,24-1,1 25,0-25,0 0,0 0,-1 1,1-1,0 0,0-25,24 26,-24-1,0 0,0-25,24 26,-24-1,0 0,0 0,-25 25,25-25,-1 25,-24 0,0 0,0 0,25 0,-25 0,0 25,-25 0,25 0,-24 0,-1-1,0 1,0 25,0-1,-24-24,24 25,-25-1,26-24,-1 25,-25-1,25-24,1 25,-1-25,25-1,-25 1,25 0,-25-25,25 25,0-25,0 25,0-25,0 0,0 0,0-25,25 25,0-25,-25 25,25-25,-1 0,1 1,0-26,0 25,24 0,-24-24,0 24,25 0,-26-24,26 24,-25 0,0 0,-1 0,1 1,0-1,0 0,0 25,-25 0,24 0,-24 0,0 0,0 0,0 25,-24 0,24-25,-25 24,0 26,0-25,0 24,-24-24,24 25,-25-1,1 1,-1 0,25-1,-24 1,24-25,-25 24,26-24,24 0,-25 0,25-25,-25 24,25-24,0 0,0 0,0 0,25 0,-25 0,25-24,-1 24,1-25,0 0,0 0,0 0,-1 1,26-26,0 25,-26-24,26 24,0-25,-1 1,26 24,-26-25,1 25,-25 1,24-1,-24 25,25-25,-26 25,-24 0,25 0,-25 0,0 0,0 25,0 0,0-1,-25 1,1 0,-1 0,0 24,-25-24,26 25,-1-25,-25 24,25-24,1 0,-1 0,25-25,-25 24,25-24,0 0,0 0,0 0,0 0,0 0,25-24,0 24,-1-25,1 0,0 0,0 0,0 1,24-1,-24-25,25 25,-26 1,1 24,25-25,-25 0,0 25,-1 0,-24 0,25 0,-25 25</inkml:trace>
  <inkml:trace contextRef="#ctx0" brushRef="#br0" timeOffset="62471.5732">9674 16346,'0'-25,"0"25,0 0,0-24,0 24,0 0,0-25,0 25,0 0,0 0,0 0,0 0,0 0,25 0,-25 0,25 0,0 25,-25-25,24 24,1-24,0 25,0 0,0 0,-1 0,1 0,0-1,0 1,0 25,-1-25,1-1,0 1,0 0,0 0,-1 0,1-1,-25-24,25 25,0-25,-25 25,25-25,-25 0,0 0,0 0,24 25,-24-25,0 0,0 0,0 0,0-25,0 25,0 0,0 0,-24-25,24 25,0-25,0 25,-25-24,25 24,-25-25,25 0,-25 0,0 0,1 1,24-1,-25 25,-25-25,25 0,1 0,-1 25,0-24,0 24,0-25,25 25,-24 0,-1 0,0 0,25 0,-25-25,25 25,0 0,-25 0,25 0,0 0,0 0,0 0,0 0,25 0,-25 25,25-25,-25 0,25 0,0 25,-1-25,1 24,0-24,0 25,24 0,-24-25,0 25,0 0,0-25,24 24,-24-24,0 25,0-25,-25 25,24-25,1 25,-25-25,25 25,-25-25,0 0,0 0,25 0,-25 0,0 24,0-24,0 0,0 0,0 0,-25-24,25 24,0 0,-25 0,25-25,-25 25,1 0,24-25,-25 25,0-25,0 0,0 25,1-24,-26-1,25 0,0 25,1-25,-1 0,0 1,0 24,0 0,25-25,-24 25,24 0,0 0,0 0,0 0,0 0,0 0,0 0,24 25,-24-25,25 24,0-24,-25 25,25 0,0 0,24-25,-24 25,0-1,0 1,-1 0,1-25,0 25,0 0,0-25,-25 24,24-24,-24 0,0 25,25-25,-25 0,0 0,0 0,0 0,0 0,0 0,0 0,0 0,0 0,0 0,-25 0,25 0,-24-25,24 25,-25-24,0 24,0-25,0 25,1-25,-1 0,0 0,0 25,-24-24,24-1,0 0,0 25,0-25,25 0,-24 25,24 0,-25 0,25 0,0 0,0 0,0 0,0 0,25 25,-1-25,-24 25,25-25,0 25,0 0,0-1,-1 1,1-25,0 25,0 0,0 0,-1-1,-24-24,25 25,0-25,0 25,-25-25,25 25,-25-25,0 0,24 0,-24 0,0 0,0 0,0 0,0 0,0 0,0 0,0 0,0 0,-24-25,24 25,-25 0,25-25,-25 25,0-25,25 1,-25 24,1-25,-1 0,0 0,-25 25,26-25,-1 1,0-1,0 25,0-25,25 25,-24 0,24-25,-25 25,25 0,0 0,0 0,0 0,0 25,25-25,-25 25,24-25,1 25,0-1,0 1,0 0,-1 0,1-25,0 25,0-1,0 1,-1 0,1-25,0 25,0 0,-25-25,25 0,-25 24,24-24,-24 0,0 0,25 25,-25-25,0 0,0 0,0 0,0 0,0 0,0-25,-25 25,25 0,0-24,-24 24,24-25,-25 0,0 25,0-25,0 0,1 1,-1-1,0 0,0 0,0 0,1 25,-1-24,0-1,25 25,0 0,-25 0,25 0,0 0,0 0,0 0,25 25,-25-25,25 24,0 1,-1 0,1 0,0 0,0-25,0 24,-1 1,1 0,-25 0,25-25,0 25,-25-25,25 24</inkml:trace>
  <inkml:trace contextRef="#ctx0" brushRef="#br0" timeOffset="63835.6512">9724 16371,'0'0,"0"25,25-25,-25 0,0 25,24-25,-24 25,0-1,25-24,0 25,-25 0,25 0,0 0,-1-1,-24 1,25 0,0 0,0 0,0-1,-1 1,1 0,0 0,0 0,0-1,-1 1,-24-25,25 25,0-25,0 25,-25-25,25 25,-25-25,24 0,-24 0,0 0,0 24,0-24,0 0,0 0,0 0,0-24,0 24,0 0,0 0,0-25,0 25,-24 0,24-25,0 25,-25-25,25 25,-25-25,0 1,25 24,-25-25,1 0,-1 0,0 25,0-25,0 1,1-1,-1 0,0 0,0 0,0 1,25-1,-24 25,-1-25,0 0,0 0,0 1,1 24,24-25,-25 25,25-25,-25 25,25 0,0 0,0-25,0 25,0 0,0 25,0-25,25 0,-25 25,25-25,-1 25,1-1,0 1,0 0,0 0,-1 0,1-1,0 1,25 25,-26-25,1-1,0 1,25 0,-26 0,1 0,0-1,0 1,0-25,-1 25,1 0,0-25,-25 25,25-25</inkml:trace>
  <inkml:trace contextRef="#ctx0" brushRef="#br0" timeOffset="65714.7587">10294 16148,'0'0,"0"-25,0 25,0-25,0 25,0 0,0-25,0 25,0 0,0 0,0 0,0 0,0 25,0-25,0 25,0 0,0 0,25-1,-25 1,25 0,-25 25,0-26,25 1,-25 25,25-25,-25 0,0-1,0 1,24 0,-24 0,0-25,0 25,0-25,0 0,0 24,0-24,0 0,0 0,0 0,0 0,0 0,0-24,0 24,0 0,0-25,0 0,0 25,0-25,-24 0,24 1,0-1,-25 0,25-25,0 25,-25 1,25-1,0 0,-25 0,25-24,0 24,0 0,0 0,0 25,0-25,0 1,0 24,25-25,-25 25,25 0,-25-25,25 25,-1 0,1 0,-25 0,25 25,0-25,0 0,-25 25,24-25,-24 24,25-24,-25 25,0-25,0 25,0 0,0 0,0-25,0 24,0 1,-25 0,1-25,24 25,-25 0,0-25,25 0,-25 24,25-24,0 0,-25 0,25 0,0 0,0 0,0 0,0 0,0 0,25 0,-25 0,25 0,0 25,0-25,-1 0,1 0,0 0,0 25,24-25,-24 0,25 0,-25 25,24-25,-24 0,25 0,-26 25,26-25,-25 0,0 0,24 0,-24 0,-25 0,25 0,0 0,-25 0,24 0,-24 0,0 0,0 0,0 0,0 0,0 0,0 0</inkml:trace>
  <inkml:trace contextRef="#ctx0" brushRef="#br0" timeOffset="67416.8561">10567 10145,'0'0,"0"0,0 0,0 0,0 0,0 0,0-25,0 25,0 0,0 0,0 0,0 25,25-25,-25 0,25 0,-25 25,25-25,-1 25,1-25,-25 25,25-1,0-24,0 25,-1 0,1 0,0 0,-25 24,25-24,0 0,-1 0,1-25,0 24,0 1,-25 0,25-25,-1 25,-24-25,25 25,-25-25,0 0,25 0,-25 0,0 24,0-24,0 0,0 0,0 0,0 0,0 0,0 0,0-24,0 24,0 0,0 0,0-25,-25 25,25 0,0-25,-25 25,1-25,24 25,-25-25,0 1,0-1,-24 25,24-25,0 0,0 0,0 1,1 24,-1-25,0 0,0 25,0-25,1 25,24 0,0 0,0-25,-25 25,25 0,0 0,0 0,0 0,0 0,0 0,0 0,25 25,-25-25,24 0,-24 25,25-25,0 25,0 0,0-1,-1-24,1 25,0 0,0 0,0 0,-1-1,1 1,0 0,0-25,0 25,-1 0,-24-25,25 24,-25-24,25 0,-25 0,25 25,-25-25,0 0,0 0,0 0,0 0,0 0,0 0,0 0,0 0,0-25,0 25,-25 0,25 0,-25-24,25 24,-25-25,25 0,-24 25,-1-25,0 0,25 1,-25-1,0 25,1-25,-1 0,0 25,0-25,25 25,0 0,0 0,0 0,0 0,0 0,0 0,0 25,0-25,25 25,0 0,-25 0,25-1,-1 1,1 0,0 0,25 0,-50-1,24 1,1-25,0 25,0 0,0-25,-25 25,24-25,-24 24,25-24,-25 0,25 0,-25 0,0 25,0-25,0 0,0 0,0 0,0 0</inkml:trace>
  <inkml:trace contextRef="#ctx0" brushRef="#br0" timeOffset="67811.8787">11088 9971,'0'0,"0"0,0-24,0 24,0 0,0 0,0 0,0 0,0 0,25 0,-25 24,0-24,0 0,25 0,-25 25,0-25,24 25,-24 0,0-25,0 25,0 0,0-1,0 1,25-25,-25 25,0 0,0 0,0-25,25 24,-25-24,0 0,25 0,-25 25,25-25,-1 0,-24-25,25 25,0 0,25 0,-25-24,24 24,-24-25,25 25,-26-25,26 25,-25 0,24-25,-24 25,0 0,0 0,0 0</inkml:trace>
  <inkml:trace contextRef="#ctx0" brushRef="#br0" timeOffset="70019.0049">9997 16446,'24'24,"-24"-24,0 25,25 0,-25-25,25 25,-25 0,25-25,-25 24,25-24,-25 25,24 0,1-25,-25 25,25-25,0 25,-25-25,25 24,-1-24,-24 25,25-25,0 0,-25 25,25-25,-25 0,0 0,25 25,-25-25,0 0,0 0,0 0,0 0,0 0,0 0,0 0,0 0,0 0</inkml:trace>
  <inkml:trace contextRef="#ctx0" brushRef="#br0" timeOffset="72019.1193">10716 10195,'0'0,"0"-25,0 25,0 0,0 0,0 0,0 0,0 0,0 0,0 0,0 0,0 0,0 0,0 0,0 0,0 0,25 0,-25 0,0 0,0 0,0 0,0 25,25-25,-25 0,24 25,-24-1,0-24,25 25,0 0,-25 0,25 0,0-25,-1 24,1 1,0 0,0 0,0-25,-1 25,1-25,0 24,0-24,0 25,-1-25,1 25,-25-25,25 0,-25 0,0 0,25 0,-25 25,0-25,0 0,0 0,0 0,0 0,0 0,0-25,0 25,0 0,0 0,-25 0,25-25,-25 25,25-25,-25 25,25-24,-24 24,-1-25,0 25,0-25,0 0,1 25,-26-25,25 1,0 24,1-25,-1 0,-25 25,25 0,1-25,24 25,-25-25,0 25,25 0,-25 0,25 0,0-24,0 24,0 0,0 0,0 0,0 0,0 0,0 24,0-24,25 0,-25 0,25 25,-25-25,25 25,-25-25,24 25,1 0,-25-25,25 24,0 1,0 0,-1 0,1 0,0-25,0 24,0 1,-1 0,1 0,0-25,0 25,0-1,-1 1,-24-25</inkml:trace>
  <inkml:trace contextRef="#ctx0" brushRef="#br0" timeOffset="74006.233">13767 3150,'0'0,"25"0,-25 0,25 0,-1 0,1 0,25 0,-25 0,24 0,1 0,-1 0,26 0,-26 0,1 0,24 0</inkml:trace>
  <inkml:trace contextRef="#ctx0" brushRef="#br0" timeOffset="78669.4997">15751 10344,'0'0,"0"0,0 0,0 0,0 0,0 0,0 0,0 0,0 0,25 0,-25 0,25 0,0 24,0-24,24 0,1 0,-1 0,1 0,0 0,-1 0,1-24,24 24,-24 0,24 0,-24 0,-1 0,1 0,0-25,-1 25,1 0,-25 0,0 0,-1 0,1 0,0 0,-25 0,0-25,0 25,0 0,0 0,0 0,0-25,0 25,-25 0,25-25,-25 25,1 0,24-24,-25 24,25 0,0-25,0 25,0 0,-25 0,25 0,0 0,0 0,0 0,0 0,0 0,0 0,0 0,0 0,0 0,0 25,0-25,25 0,-25 0,25 24,-25-24,24 0,-24 0,25 0,-25 25,25-25,-25 0,25 0,-25 0,25 25,-25-25,0 0,0 25,0-25,0 0,0 25,0-25,0 0,0 24,-25-24,0 25</inkml:trace>
  <inkml:trace contextRef="#ctx0" brushRef="#br0" timeOffset="80281.5919">15602 15354,'0'0,"-24"0,24 25,0-25,0 0,0 0,0 0,0 0,24 0,-24 0,25 0,0 0,0 25,0-25,0 0,24 0,1 0,-1 0,1 0,0 0,-1 0,1 0,-1 0,1 0,0 0,-26 0,26 0,0 0,-26 0,1 0,0 0,0 0,0-25,-1 25,-24 0,0 0,0 0,0-25,0 25,0 0,-24-25,24 25,-25-25,0 25,0-24,0 24,25 0,-24-25,-1 25,0 0,25-25,-25 25,25 0,-25 0,25 0,0 0,0 0,0 0,0 0,0 0,25 0,-25 25,25-25,-25 0,25 0,0 25,-25-25,24 0,-24 24,25-24,-25 25,0-25,0 25,0-25,0 25,-25 0,25 0,-24-25,-26 24,25 1,-24 25</inkml:trace>
  <inkml:trace contextRef="#ctx0" brushRef="#br0" timeOffset="86018.92">13817 8136,'-25'0,"25"-25,-25 25,0 0,0 0,1-25,24 25,-25 0,0 0,25 0,0 0,-25 0,25 0,0 0,0 0,0 0,25 0,0 25,0-25,-1 0,26 0,0-25,-1 25,26 0,-1 0,0-24,1 24,24-25,-25 25,26 0,-26-25,1 25,-1-25,0 25,1-25,-1 25,-24-25,-1 25,1-24,0 24,-1 0,-24-25,0 25,-25 0,25 0,-25-25,0 25,0 0,0-25,-25 25,25 0,-25-25,0 25,0-24,25 24,-24 0,-1 0,0-25,25 25,-25 0,25 0,-25 0,25 0,0 0,0 0,0 0,0 0,0 0,25 0,0 0,-25 25,25-25,0 0,-1 0,26 0,-25 24,0-24,-1 0,26 25,-25-25,0 25,-1-25,1 25,0 0,-25-25,25 24,-25 1,0 0,0 0,0 0,0 0,-25-1,25 1,-25 0,0 0,1 0,-1-1,0-24,-25 25,26 0,-1-25,0 25</inkml:trace>
  <inkml:trace contextRef="#ctx0" brushRef="#br0" timeOffset="86514.9484">16074 7590,'0'0,"25"25,-25-25,0 25,0-25,0 25,0-1,0 1,0 0,-25 25,25-26,0 26,-25 0,25-1,-25 1,25-25,0 24,-25-24,25 25,0-25,0-1,0 1,0-25,0 25,0-25,0 0,0 0,0 0,0 0,0 0,0 0,0-25,0 0,0 1,0-1,0 0,25-25,-25 26,25-26,-25-25,25 26,-25-26,25 26,-25-26,24 1,1 0,-25-1,25 1,0 24,-25 1,25-1,-1 0,-24 26,25-1,0 25,0 0,-25 0,25 25,-1-1,1 1,-25 0,25 25,0-1,0 1,-1-1,1 26,0-26,0 26,-25-26,25 26,-1-26,1 26,0-26,0 1,0 0,-25-1,25 1,-1 0,1-26,0 1,0 0,-25 0,25 0,-25-25,24 24,-24-24,0 0,0 0,0 0</inkml:trace>
  <inkml:trace contextRef="#ctx0" brushRef="#br0" timeOffset="86695.9588">16223 7813,'-50'25,"25"-25,25 0,-25 0,25 0,0 0,0 0,0 0,0-25,25 25,0 0,0 0,24 0,-24-24,25 24,-1 0,26 0,-26-25,26 25,-26-25,26 25,-1-25,-24 25,24-25,-24 25</inkml:trace>
  <inkml:trace contextRef="#ctx0" brushRef="#br0" timeOffset="87599.0104">13469 14511,'-25'0,"25"0,-24 0,24 25,0-25,0 0,0 0,0 0,0 0,0 0,0 0,24-25,1 25,25 0,-25-25,24 25,1-25,0 25,24-25,0 1,1-1,-1 0,25 0,-24 0,24 0,0 1,0-1,1 0,-26-25,25 26,-24-1,24 0,-25 0,1 0,-26 1,26-1,-50 0,24 25,-24-25,0 0,0 25,-25 0,24-24,-24 24,0 0,0-25,-24 25,24 0</inkml:trace>
  <inkml:trace contextRef="#ctx0" brushRef="#br0" timeOffset="87835.0239">15007 13767,'0'0,"0"0,0 0,0 0,0 0,0 0,0 0,0 24,0-24,25 0,-25 25,0-25,25 25,-25-25,25 0,-1 25,1-25,-25 25,25-25,0 24,0-24,-1 25,1-25,0 25,0 0,-25-25,25 25,-25-1,0-24,0 25,0 0,0 0,0 0,-25-1,25-24,-25 25,0 0,0 0,1 0,-1-25</inkml:trace>
  <inkml:trace contextRef="#ctx0" brushRef="#br0" timeOffset="88452.0592">15900 14015,'50'0,"-25"24,-1 1,26-25,-50 25,25 0,0 0,-25-1,0 1,0 25,0-25,0 24,0-24,0 25,0-25,-25 24,25-24,0 0,-25 0,25-1,0 1,-25 0,25-25,0 25,0-25,0 25,0-25,0 0,0 0,-25 0,25 0,0 0,0-25,0 0,0 25,0-25,0 0,0-24,25 24,-25-25,0 1,0-1,25 0,-25 1,0-26,25 1,-25 0,25-1,-25 1,24 24,1-24,0 24,0 1,0 24,-1-25,1 25,0 25,25-24,-26 24,1 0,0 24,0-24,0 25,-1 0,1-25,-25 50,25-26,-25 1,0 0,0 25,-25-26,25 1,-25 25,-24-25,24-1,0 26,-24-25,24 0,-25-1,25 1,1 0,-1-25,25 25,-25-25,25 0,0 0,0 0,0 0,0 0,0 0,25-25,0 25,-1 0,1 0,25 0,-1 0,1 0,0 0,-1 25,1-25,24 25,-24-1,0-24,-1 25,1 0,-25 0,-1 0,1-1,0 1,-25 0,0 0,-25 0,0 0,1-25,-26 24,0 1,1 0,-26-25,1 25,24-25,-24 0,-25 25,24-25</inkml:trace>
  <inkml:trace contextRef="#ctx0" brushRef="#br0" timeOffset="89425.1149">14908 3225,'0'0,"0"0,0 0,-25 0,25 0,0 0,0 0,0 0,0 0,0 0,0 0,25 0,0-25,0 25,-1 0,26 0,0 0,-1 0,26 0,-26-25,26 25,24 0</inkml:trace>
  <inkml:trace contextRef="#ctx0" brushRef="#br0" timeOffset="89841.1387">18505 3274,'0'0,"0"0,0-25,0 25,0 0,0 0,24 0,1 0,-25 0,25 0,0 0,24 0,-24-24,25 24,-1 0,1 0,25 0,-26 0,26-25,-26 25,26 0,-1 0,0 0,1 0</inkml:trace>
  <inkml:trace contextRef="#ctx0" brushRef="#br0" timeOffset="90205.1595">20663 3274,'24'0,"-24"25,25-25,-25 0,0 0,0 0,0 0,0 0,0 0,0 0,25 0,-25 0,0 0,0 0,0 0,25 0,-25-25,0 25,25 0,-1 0,-24 0,25 0,0 0,0 0,0 0,0 0,-1 0,26 0,-25-25,24 25,-24 0,25 0,-1 0,1 0,0 0,-1 0,1 0,-1 0,1 0,0 0,-1 0,1 0,24 0,-24 0,-1 0,1 0,0 0,-1 0,26 0,-26 0,1 0,0 0,-1 0,-24 0,25 25,-1-25,1 0,-25 0,24 0,1 0,-25 0,-1 0,26 0,-25 0,24 0,-24 0,25 0</inkml:trace>
  <inkml:trace contextRef="#ctx0" brushRef="#br0" timeOffset="91711.2456">11162 9847,'0'0,"0"-24,0 24,0 0,0 0,0 0,0-25,0 25,0 0,0 0,0 0,0-25,0 25,0 0,0 0,0 0,0-25,0 25,0 0,0 0,0 0,0 0,0 0,0 0,0 0,0 0,0 0,0 0,0 25,0-25,0 0,0 25,0 0,0-25,0 24,0 1,25 0,-25 0,0 24,0-24,0 0,0 0,0 25,0-26,0 1,0 25,0-25,0-1,0-24,0 25,0 0,0-25,0 25,0-25,0 0,25 25,-25-25,0 0,0 0,0 0,25 0,-25 0,0 0,25 0,-1 0,-24-25,25 25,0 0,0-25,0 25,24 0,-24-25,0 25,25 0,-26-25,1 25,25 0,-25 0,-1-24,1 24,0 0,-25 0,25 0,-25 0,0 0,0 0,0 0,0 0,0 0,0 0,0 0,0 0,0 0,0 0,0 0,-25-25</inkml:trace>
  <inkml:trace contextRef="#ctx0" brushRef="#br0" timeOffset="92159.2713">11262 9897,'-25'-25,"25"25,0 0,0-25,0 25,0 0,0-24,0 24,0 0,0 0,0 0,0 0,0 0,0 0,0 0,0 0,0 0,0 0,0 0,0 0,0 24,0-24,0 25,25-25,-25 25,0 0,0 0,0-1,0 1,0 0,0 0,0 0,0 24,0-24,0 0,0 0,0 0,0-1,0-24,0 25,0-25,0 25,24-25,-24 0,0 0,0 0,25 0,-25 0,25 0,-25 0,25 0,0 0,0 0,-1 0,1-25,0 25,0 0,0 0,-1-25,1 25,0 0,0 0,0-24,-1 24,1 0,-25 0,25 0,-25 0,0 0,0 0,0 0,0 0,0 0</inkml:trace>
  <inkml:trace contextRef="#ctx0" brushRef="#br0" timeOffset="92935.3156">11907 11708,'-25'0,"0"0,25 25,-25-25,0 0,25 0,0 0,0 0,0 0,0 24,0-24,0 0,25 0,-25 25,25-25,0 0,0 25,-1-25,26 0,0 0,-1 0,1 0,24 0,-24 0,49 0,-25 0,26 0,-26-25,25 25,25 0,-24 0,-1-25,25 25,-25 0,25-24,0 24,-25 0,1 0,-1 0,0 0,-25 0,1 0,-1 0,-24 0,-1 0,-24 0,0 0,0 0,-25 0,0 0,-25 0</inkml:trace>
  <inkml:trace contextRef="#ctx0" brushRef="#br0" timeOffset="93267.3346">11907 11782,'-25'25,"0"-25,0 0,25 0,0 0,0 0,0 0,0 0,25 0,0 0,0 0,-1 0,26 0,-25 0,24 0,1 0,0 0,-1 0,26-25,-1 25,0 0,1 0,-1-25,26 25,-26-24,25 24,0 0,1-25,-1 25,0-25,0 25,0 0,-24 0,-1-25,26 25,-51 0,26 0,-26 0,1 0,-25 0,24 0,-24 0,-25 0,25 0,-25 0,0 0,0 0,0 0</inkml:trace>
  <inkml:trace contextRef="#ctx0" brushRef="#br0" timeOffset="95667.4719">15082 13841,'0'0,"0"0,-25 0,25-25,0 25,0 0,0-25,0 25,0 0,0 0,0 0,0 0,0-24,0 24,0 0,0 0,0 0,0 0,0 0,0 24,0-24,0 0,0 0,0 0,0 25,0-25,25 0,-1 25,-24-25,25 25,0-25,0 0,0 25,-1-25,1 24,0-24,0 0,0 25,-25-25,24 0,-24 0,25 25,-25-25,0 0,0 0,0 25,0-25,0 0,0 25,0-25,-25 24,1 1,24 0,-25 0,0 0,0-1,0 1,-24 0,24 0,0 0,0-1,1 1</inkml:trace>
  <inkml:trace contextRef="#ctx0" brushRef="#br0" timeOffset="97011.5488">9897 4266,'0'0,"-24"0,24 0,0 0,0 0,0 0,0 0,0 0,0 0,0 0,24 0,-24 25,25-25,25 0,-25 0,24 0,1 0,-1 0,1 0,24 0,1 0,-1 0,1 0,-1 0</inkml:trace>
  <inkml:trace contextRef="#ctx0" brushRef="#br0" timeOffset="97355.5685">12601 4390,'25'0,"0"0,0 0,-1 0,1 0,0 0,25 0,-26 0,26 0,0 0,-26 0,26 0</inkml:trace>
  <inkml:trace contextRef="#ctx0" brushRef="#br0" timeOffset="97567.5806">14511 4366,'25'0,"0"0,-25 0,25 0,-25 0,24 0,-24 0,0 0,25-25,-25 25,25 0,-25 0,25 0,-25 0,25 0,-1 0,1 0</inkml:trace>
  <inkml:trace contextRef="#ctx0" brushRef="#br0" timeOffset="99250.6769">12303 14064,'-24'-49,"24"24,0 0,-25 0,25 0,0 1,0-1,-25 0,25 25,0 0,0 0,0 0,0 0,0 0,0 0,0 0,0 0,0 25,0 0,25-1,-25 1,0 0,0 25,25-26,-25 26,0 0,0 24,0-24,0 24,0 1,0-1,0 25,0-24,-25 24,25-25,-25 25,25 1,0-1,-25 0,25 0,0 1,0-26,0 25,0-24,0-1,0-24,0 24,25-24,-25-1,0-24,0 25,0-26,0 1,0-25,0 25,0 0,0-25,0 0,0 0,0 0,0 0</inkml:trace>
  <inkml:trace contextRef="#ctx0" brushRef="#br0" timeOffset="99752.7056">12179 13990,'0'0,"0"0,0 0,0 0,-24 0,24 0,0 0,0 0,0 0,0 25,0-1,-25 1,25 0,-25 0,25 0,-25-1,0 1,25 25,-24-25,-1-1,25 1,-25 0,0 0,25 0,-25 0,25-1,-24-24,24 25,0-25,0 0,0 0,0 0,0 0,0 0,0-25,0 25,0-24,24-1,-24 0,25 0,0 0,-25-24,25-1,0 0,-1 1,1-1,-25 1,25-1,0 0,0 26,-1-1,1 0,0 0,0 0,0 25,-1 0,1 0,0 0,0 25,0 0,-1 0,1 0,0 24,0-24,0 25,0-1,24 1,-24-1,0 1,0 0,-1-1,1-24,0 25,0-25,0-1,-1 26,26-25</inkml:trace>
  <inkml:trace contextRef="#ctx0" brushRef="#br0" timeOffset="100768.7637">13841 16123,'0'0,"0"0,0-25,0 25,0 0,0 0,0 0,0 0,0 0,0 25,0-25,0 25,0 0,0-1,0 1,0 0,0 25,0-26,0 1,0 25,0-25,0 24,0-24,0 25,0-25,-24-1,24 1,0 0,0-25,-25 25,25-25,0 0,0 0,0 0,0 0,0 0,0 0,0-25,0 25,0-25,0 0,0 25,0-49,0 24,0 0,0-24,0 24,0-25,0 0,0 26,0-26,-25 25,25-24,0 24,0 0,0 0,0 0,25 25,-25-24,0 24,25 0,-25 0,24 0,1 0,0 24,0-24,0 25,-1 0,1 0,0 0,0-1,24 1,-24 0,0 0,25 0,-26-1,1 1,0 0,25 0,-26 0,1-25,0 25,0-25,0 24,-1-24,1 0,0 0,-25 0,25 0,-25 0,25 0,-25-24,25-1,-25 25,24-25,-24 0</inkml:trace>
  <inkml:trace contextRef="#ctx0" brushRef="#br0" timeOffset="100958.7746">14561 15999,'0'-50,"-25"26,25-26,-25 25,25 0,0 25,-25-24,25 24,0-25,0 25,0 0,0 25,0-25,0 24,25 1,-25 0,0 0,25 24,-25 1,25-25,-25 24,0 1,25 0,-25-26,0 26,0-25,0 0,0 24,0-24,0 0,0 0,0 0,0-1,0-24,0 25,0-25</inkml:trace>
  <inkml:trace contextRef="#ctx0" brushRef="#br0" timeOffset="101309.7946">15007 16272,'0'0,"0"-25,0 25,0-25,0 25,0 0,-25-25,25 25,0 0,-24 0,24 0,-25 0,0 0,25 25,-25-25,25 25,-25 0,25-25,-24 25,24-1,0 1,0 0,0 0,0 0,0 0,0-25,0 24,0 1,24-25,-24 0,25 25,0-25,-25 0,25 0,0 0,-1 0,1-25,0 25,0-25,0 25,-1-24,1-1,0 0,-25 25,25-25,-25 0,0 0,0 1,0-1,0 0,0 25,-25-25,0 0,25 25,-25 0,1-24,-1 24,0 0,0 0,0 0</inkml:trace>
  <inkml:trace contextRef="#ctx0" brushRef="#br0" timeOffset="101653.8143">15354 16173,'25'0,"-25"0,0 0,25 0,-25 24,0-24,0 0,0 0,0 25,25-25,-25 25,0 0,0-25,25 25,-25-1,0 1,24 0,-24 0,0 0,0 0,0-25,0 24,0 1,0-25,0 25,0-25,0 25,0-25,0 0,0 0,0 25,-24-25,24 0,0-25,-25 25,25-25,0 25,-25-25,25 0,0 1,0-1,-25 0,25 0,0 0,0 0,0 25,0-24,0-1,25 0,-25 25,25-25,-25 25,25-25,-1 25,1-24,0 24</inkml:trace>
  <inkml:trace contextRef="#ctx0" brushRef="#br0" timeOffset="101864.8264">15851 15999,'24'0,"-24"-25,25 0,-25 1,25-1,-25 25,0-25,0 0,0 0,0 1,0-1,-25 25,25 0,0-25,0 25,0 0,-25 25,25-25,0 25,0-25,0 49,0-24,0 0,0 24,0 1,0-25,0 24,0 1,0-25,0 24,0-24,25 0,-25 0,0 0,25-1,-25 1,0 0,25-25,-25 25,0-25,0 0,0 0</inkml:trace>
  <inkml:trace contextRef="#ctx0" brushRef="#br0" timeOffset="102288.8506">15751 16024,'0'0,"0"25,25-25,-25 0,25 0,-25 0,25 0,-25 0,25 0,-25 0,24 0,1 0,0 0,0 0,0-25,-1 25,1 0,0-25,-25 25,25-25,0 0,-1 25,-24-24,25 24,-25-25,0 0,25 25,-25-25,0 25,0-25,0 25,0 0,0 0,0 0,0 0,0 25,0 0,0-25,0 25,0 0,0 24,0-24,0 0,-25 24,25-24,0 0,0 25,0-26,0 1,0 0,0 0,0-25,0 25,0-25,0 24,0-24,0 0,0 0,25 0,-25 0,25-24,-25 24,25-25,-1 0,1 25,0-25,0 0,0 25,-1-24,1 24,25-25,-25 25,-1 0,26 0,-25 0,24 25,-24-25,0 24,0 1,-25-25,25 25,-25 0,0 0</inkml:trace>
  <inkml:trace contextRef="#ctx0" brushRef="#br0" timeOffset="102720.8753">14263 17190,'-50'0,"-24"24,24-24,1 0,24 0,0 0,0 0,25 0,0 0,25-24,-25 24,50 0,-25 0,24-25,26 25,-1-25,0 25,1-25,24 25,0 0,1-25,24 25,-25-24,25 24,0-25,0 25,0-25,0 25,0-25,0 25,0-25,-25 25,25 0,0-24,-25 24,25-25,-24 25,-1-25,25 25,-50-25,26 25,-26-25,0 25,1-24,-26 24,1-25,0 25,-26 0,1-25,0 25,-25 0,0 0,0-25,0 25,0 0,0 0,-25 0,25 0,-25 0,25 0</inkml:trace>
  <inkml:trace contextRef="#ctx0" brushRef="#br0" timeOffset="105448.0313">18604 5060,'25'-25,"-25"1,24-1,-24 25,0-25,0 0,0 25,0 0,0 0,0 0,0 0,0 0,0 0,0 0,0 0,0 0,0 25,0-25,0 25,0 0,0-1,0 26,0-25,0 0,0 24,0-24,25 25,-25-26,0 1,0 25,25-25,-25-1,25 1,0-25,-1 25,1-25,25 0,0 0,-1 0,26-25,-26 0,50 25,-24-24,24-1,0-25,25 25,0 1,0-1,0 0,0-25,25 26,-25-1,0-25,0 25,0 1,0-1,-24 0,-1 0,-25 25</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30:58.392"/>
    </inkml:context>
    <inkml:brush xml:id="br0">
      <inkml:brushProperty name="width" value="0.05292" units="cm"/>
      <inkml:brushProperty name="height" value="0.05292" units="cm"/>
      <inkml:brushProperty name="color" value="#FF0000"/>
    </inkml:brush>
  </inkml:definitions>
  <inkml:trace contextRef="#ctx0" brushRef="#br0">8384 7441,'-24'-24,"24"-26,0 0,-25 1,25 24,-25-25,25 26,0-1,0 0,0 25,-25-25,25 25,0 0,0 0,0 0,0 0,0 0,0 0,0 25,0 0,0 0,25-1,-25 1,25 0,-25 25,25-1,-25 1,0-1,0 26,24-1,-24 1,0-1,0 25,0 0,0 1,0-1,0 25,0 0,-24-25,24 25,-25 0,25-25,0 25,0 1,-25-26,25 25,0-25,0 0,0 0,0 25,0-24,0-1,0 0,0 0,0-24,0 24,0 0,0 0,0 1,0-1,0 0,0-25,0 26,0-26,-25 0,25 1,-25-1,25 1,0-26,-24 1,24 0,-25-26,25 1</inkml:trace>
  <inkml:trace contextRef="#ctx0" brushRef="#br0" timeOffset="620.0354">7913 11609,'0'24,"-25"-24,25 0,0 0,0 0,25 0,0 0,0 0,-1 0,26 0,0 0,24 0,-24 0,49 0,-25-24,50 24,-24 0,24 0,0 0,24-25,-24 25,50 0,-25 0,25 0,-1 0,1 0,-1 0,26-25,-25 25,24 0,0 0,1 0,-1 0,-24 25,24-25,-24 0,24 0,-24 0,0 25,-1-25,-24 0,25 0,-25 24,-1-24,-24 0,0 0,1 0,-26 25,0-25,-25 0,1 0,-1 0,-24 0,-25-25,24 25</inkml:trace>
  <inkml:trace contextRef="#ctx0" brushRef="#br0" timeOffset="1276.073">7739 11832,'0'-25,"25"25,-25-25,25 0,0 1,-25-1,25 25,-1-25,-24 0,25 25,0-25,-25 25,0 0,0-24,0 24,0 0,0 0,0 24,0-24,-25 25,0 0,1 0,-1 0,-25 24,1 1,-1 24,0-24,-24 24,-25 1,24 24,-24 0,-25-24,25 24,-25 25,0-25,-25 0,25 0,0 1,-25-1,0 0,25 0,0 1,0-1,0-25,0 25,25-24,0-1,24-24,-24-1,25 1,24 0,-24-1,24-24,25 25,0-26,1-24</inkml:trace>
  <inkml:trace contextRef="#ctx0" brushRef="#br0" timeOffset="2301.1316">10989 8483,'25'-25,"-25"1,0 24,0-25,0 25,0 0,0-25,0 25,0 0,-25 0,25 0,0 0,-25 0,25 0,-25 0,25 25,-25-25,1 25,24-1,-25 1,0 25,0-25,25 24,-25 1,1-1,24 26,-25-26,25 1,0 24,0-24,0 0,0-1,25 1,-1 0,1-26,0 26,0-25,24 0,1-1,0-24,-26 25,51-25,-26 0,1 0,0 0,24-25,-24 1,24 24,1-25,-26 0,26-25,-26 26,1-1,-1 0,1-25,0 26,-1-26,-24 25,0-25,0 26,-1-26,-24 0,0 1,0-1,0 1,-24-1,-1 0,0 1,0 24,-24-25,-1 26,0-1,1 0,-26 0,26 25,-26 0,1 25,24-25,-24 25,-1 0,26 24</inkml:trace>
  <inkml:trace contextRef="#ctx0" brushRef="#br0" timeOffset="2680.1533">11286 9624,'0'0,"0"0,0 0,0 0,0 0,0 25,0-25,0 25,0 0,0-1,0 1,0 25,0-1,0 1,0 0,0-1,0 26,0-26,0 26,0-1,0-24,0 24,0-24,0-1,0 1,0 0,0-1,0-24,0 25,0-26,0 1,0 0,0-25</inkml:trace>
  <inkml:trace contextRef="#ctx0" brushRef="#br0" timeOffset="3048.1743">11138 10195,'0'0,"-25"0,25 0,-25 25,25-1,-25 1,25 0,-25 0,1 0,24-1,-25 1,0 25,25-25,-25-1,0 1,25 25,-24-25,-1-1,25-24,-25 25,25 0,0-25,0 0,0 0,0 0,0 0,0 0,0 0,0 0,0-25,0 0,0 25,25-49,-25 24,0 0,25 0,-25-24,24 24,1-25,-25 26,25-26,0 25,0 0,-1 1,1 24,-25 0,50 0,-25 0,-1 24,1-24,0 25,0 0,0 25,-1-26,1 1,0 0,0 25,0-26,0 1,-1 25,1-25,0-1,-25 1,25 0,0 0,-1 0</inkml:trace>
  <inkml:trace contextRef="#ctx0" brushRef="#br0" timeOffset="3440.1967">11088 11063,'-25'25,"25"-25,-25 0,25 0,-24 24,-1-24,25 25,-25-25,0 25,0 0,1-25,24 25,-25 0,0-1,0-24,0 25,1 0,24-25,-25 25,0-25,25 25,-25-25,25 0,0 0,0 0,0 0,0-25,0 25,25-25,-25 25,0-25,25 0,0 1,-1-1,1 0,0 0,0-25,24 26,-24-1,0 0,25 0,-26 25,1-25,0 25,25 0,-26 0,1 0,-25 25,25-25,0 25,0 0,-1 0,1-25,0 24,0 1,0 0,0 0,-1 0,1 0,0-1,0-24,24 25,-24 0</inkml:trace>
  <inkml:trace contextRef="#ctx0" brushRef="#br0" timeOffset="4396.2514">11162 13395,'-24'0,"24"-25,-25 25,25-25,-25 25,25 0,-25-25,0 25,1 0,-1 0,0 0,0 0,0 25,1 0,-1-25,-25 25,25-1,1 26,-26-25,25 24,0 1,-24 0,24-1,0 1,0 24,1-24,24 24,-25 1,25-26,0 26,0-26,25 26,-25-26,24 1,1-25,25 24,-25-24,24 0,1-25,-1 25,26-25,-26 0,1 0,24-25,1 25,-1-25,-24 0,24 1,1-1,-1-25,-24 25,24-24,-24-1,24 0,-24 1,-25-1,24 1,-24-1,0 0,-25-24,0 24,0 1,-25-26,-25 26,26-26,-51 26,26-1,-26 1,1-1,-25 0,24 26,-24-1,24 25,-24 0,25 0,-25 25,24-1</inkml:trace>
  <inkml:trace contextRef="#ctx0" brushRef="#br0" timeOffset="4916.2812">10691 14684,'0'-24,"25"-1,-25 0,25 25,-25-25,25 0,-25 25,0-24,0 24,0 0,0 0,0 0,0 0,24 24,-24-24,0 25,0 0,25 0,-25 0,0 24,25 1,-25-1,0 1,25 24,-25-24,0 24,0 1,25-1,-25 1,0-1,24 25,-24-24,0-1,25 1,-25-26,0 26,25-26,-25 1,25-1,-25 1,0-25,25 24,-25-24,0-25,0 25,0-25</inkml:trace>
  <inkml:trace contextRef="#ctx0" brushRef="#br0" timeOffset="5347.3058">10766 15379,'0'0,"0"0,0 0,-25 0,25 0,-25 25,0-25,0 25,1-25,-1 24,-25 1,25 0,-24 0,24 24,-25-24,1 25,-1-25,0 24,1-24,24 25,-25-26,1 1,-1 0,25 0,-24 0,24-25,0 24,0-24,25 0,-24 0,24 0,0 0,0-24,0 24,24-25,-24 0,25 0,25 0,-25-24,24 24,-24-25,25 26,-1-26,26 25,-26-24,26 24,-26 0,26 0,-26 0,26 25,-26 0,26 0,-26 0,1 0,24 25,-24 0,-25 0,24 0,1-1,-25 26,24-25,-24 24,0 1,0-25,-25 24,25 1,-1 0,-24-26,25 26,-25-25,25 24,-25-24,0 0,25 0</inkml:trace>
  <inkml:trace contextRef="#ctx0" brushRef="#br0" timeOffset="5773.3302">10989 16396,'0'-25,"-25"25,25 0,-25 0,0 0,25 0,-24 0,-1 0,0 25,0-25,0 25,1-25,-1 25,0-1,-25 1,26 0,-26 0,25 0,-24-1,24 1,-25 0,25 0,1 0,-1-1,0 1,0-25,25 0,0 25,-25-25,25 0,0-25,0 25,25 0,-25-25,25 1,-25-1,25 0,0 0,-1-24,1 24,25-25,-1 1,-24-1,25 0,24 1,-24 24,-1-25,1 25,0 1,24-1,-49 25,24 0,1 0,0 25,-26-1,1 1,25 0,-25 25,-1-26,1 26,-25-25,25 25,0-26,0 26,-25-25,25 0,-1 24,1-49,0 25,0 0</inkml:trace>
  <inkml:trace contextRef="#ctx0" brushRef="#br0" timeOffset="6804.3892">11187 8806,'25'0,"-25"0,0 0,0 0,0 0,0 0,0 0,0 0,0 0,0 0,0 0,0 0,0 24,0-24,-25 0,25 0,0 0,0 0,0 0,0 0,0 0,0 0,0 0,0 0,0 0,0-24,0 24,0 0,0 0,0 0,25 0,-25-25,0 25</inkml:trace>
  <inkml:trace contextRef="#ctx0" brushRef="#br0" timeOffset="7047.4031">11559 8756,'0'25,"0"-25,0 0,0 0,0 0,0 0,0 0,0 0,0 25,0-25,0 0,0 0,0 0,0 24,0-24,0 0,0 0,0 0,0 0,0 0,0 0,0 0,0 0,0-24,0 24,25 0,-25 0,0 0,0 0,25 0,-25 0,0 0,0 0,0 0</inkml:trace>
  <inkml:trace contextRef="#ctx0" brushRef="#br0" timeOffset="7336.4196">11187 9079,'0'0,"0"0,0 0,0 0,0 0,0 0,0 0,0 0,0 24,0-24,0 0,0 25,0 0,0-25,0 25,0-25,0 25,25-25,-25 24,25-24,-25 25,0-25,25 0,-1 0,-24 0,25 0,-25 0,25 0,0-25,0 25,0-24,-25 24,24-25,1 0,0 25,-25-25,25 0,-25 25,25-24,-25 24</inkml:trace>
  <inkml:trace contextRef="#ctx0" brushRef="#br0" timeOffset="8211.4696">10964 13717,'0'0,"0"0,0 0,0 0,0 0,0 0,0 0,0 0,0 0,0 0,0 0,0 25,0-25,-25 0,25 0,0 0,0 25,0-25,0 0,0 0,0 0,0 0,0 0,0 0,0 0,0 0,0-25,0 25,0 0,0 0,0 0,0 0,0 0,0 0,0 0</inkml:trace>
  <inkml:trace contextRef="#ctx0" brushRef="#br0" timeOffset="8432.4823">11262 13791,'0'0,"0"0,24 0,-24-24,0 24,0 0,25 0,-25 0,0 0,0 0,0 0,0-25,0 25,0 0,0 0,0 0,0 0,0 0,0 0,0 0</inkml:trace>
  <inkml:trace contextRef="#ctx0" brushRef="#br0" timeOffset="8744.5001">10840 14114,'0'0,"0"0,0-25,0 25,0 0,0 0,0-25,0 25,25 0,-25 25,0-25,25 25,-25-25,24 25,-24-25,25 24,-25-24,25 25,0-25,-25 25,25-25,-1 0,1 25,0-25,0 0,0 0,-1-25,1 25,25-25,-25 25,-1-25,26 1,-25 24,0-25,0 0,-1 0</inkml:trace>
  <inkml:trace contextRef="#ctx0" brushRef="#br0" timeOffset="10319.5902">11237 13494,'0'-25,"0"0,0 25,0 0,-25 0,25 0,0 0,0 0,-25 0,25 25,-25 0,1 0,24-1,-25 1,0 25,0-25,-24 24,24 1,0-1,-25 1,1 24,-1-24,25 0,-24 24,-1-24,1 24,24-24,-25-1,25 1,1-25,-1 24,0-24,25 0,-25-25,25 25,0-25,0 0,0 0,25 0,0 0,-25-25,25 0,-1 25,1-25,0-24,0 24,24 0,-24-25,25 1,-25-1,24 1,1-1,-25 0,24 1,1-1,-25-24,24 24,-24 1,25 24,-26-25,1 25,-25-24,25 24,0 25,-25-25,0 25,0 0,0 0,0 0,0 0,0 25,-25-25,25 25,-25 0,0 24,1-24,-1 25,0-26,-25 51,26-26,-26 1,25 0,-24 24,24-24,0 24,0-24,0-1,1-24,-1 25,25-25,0-1,0 1,0-25,0 0,0 0,0 0,25 0,-1 0,-24-25,25 25,0-24,0-1,24-25,-24 25,25-24,-25 24,24-25,1 1,-1-1,-24 0,25 1,-1-1,1 1,0-1,-25 0,-1 26,26-26,-25 25,0 0,-1 1,-24 24,0 0,0 0,0 0,0 24,-24-24,24 25,-25 0,0 25,-25-26,26 26,-1 0,-25-1,0 1,26 24,-26-24,25-1,0 1,1 0,-1-26,25 26,-25-25,25 0,0-25,0 25,0-25,0 0,0 0,25 0,0 0,-25-25,24 25,1-25,0 0,0 0,0-24,-1 24,26 0,-25-25,25 1,-26 24,26-25,0 1,-26-1,26 25,-25-24,0 24,-1-25,1 26,0 24,-25-25,25 25,-25 0,0 0,0 25,-25-25,25 24,-25 1,0 0,1 0,-1 24,0-24,0 0,0 25,1-26,-1 1,25 0,-25 0,25 0,0-25,0 24,0-24,0 0,25 0,-25 0,25-24,-1 24,1-25,0 0,0 25,24-25,-24 0,25 1,-25-1,24 0,-24 0,25 0,-26 25,1-24,0 24</inkml:trace>
  <inkml:trace contextRef="#ctx0" brushRef="#br0" timeOffset="11987.6856">18083 6747,'0'0,"-25"0,0 0,1 25,-1-25,0 24,0-24,-24 25,24 0,0 25,-25-25,26 24,-1 1,-25-1,25 1,0 0,1 24,-1-24,25-1,-25 1,25-1,0 1,0 0,0-1,25 1,-25-1,25 1,-1-25,1 24,0-24,0 0,25 25,-26-50,26 24,-25 1,24-25,1 0,0 0,-26 0,26 0,0 0,-1 0,1-25,-1 1,-24-1,25 0,-1 0,-24 0,25 1,-25-1,24 0,-24 0,0-24,-25 24,25 0,-1-25,-24 26,0-26,0 0,0 1,-24-1,-1 1,0-1,-25-24,26 24,-26 0,0 1,-24-1,24 1,1 24,-1 0,-24 0,24 25,1-25</inkml:trace>
  <inkml:trace contextRef="#ctx0" brushRef="#br0" timeOffset="12279.7023">16917 6598,'-25'0,"25"0,0 25,0-25,0 0,25 25,-25-1,25-24,0 25,0 0,-1 0,1 0,0-1,0 1,0 0,-1 0,1-25</inkml:trace>
  <inkml:trace contextRef="#ctx0" brushRef="#br0" timeOffset="12495.7147">18430 6077,'25'0,"-25"0,0 25,0-25,0 0,0 25,-25 0,0-25,25 49,-24-24,-1 0,0 24,25-24,-25 25,0-25</inkml:trace>
  <inkml:trace contextRef="#ctx0" brushRef="#br0" timeOffset="12807.7325">19224 7590,'-25'0,"25"0,-25 0,25 0,0 0,0 0,0 0,0 0,0 0,25 0,-25 0,25 0,25 25,-26-25,26 0,0 25,-1-25,1 0,-1 25,1-25,24 24,-24-24,24 25,-24 0</inkml:trace>
  <inkml:trace contextRef="#ctx0" brushRef="#br0" timeOffset="13127.7508">18405 8334,'0'0,"0"0,0 0,0 25,-24-25,24 25,-25-25,0 25,0 0,0-1,1 26,-1-25,0 24,0 1,-24-25,24 24,0 1,-25 0,26-26,-1 26</inkml:trace>
  <inkml:trace contextRef="#ctx0" brushRef="#br0" timeOffset="13459.7698">17289 7987,'0'-25,"0"25,25 0,-25-25,0 25,0 0,0 0,-25 0,0 0,1 0,-1 25,-25-25,25 25,-24 0,-1 0,-24 0,24-25,1 24,-1 1,0 0,1 0,-1-25</inkml:trace>
  <inkml:trace contextRef="#ctx0" brushRef="#br0" timeOffset="14028.8024">18629 8632,'24'0,"-24"25,25-25,0 0,0 25,0-25,24 24,1 1,0 0,-1 0,1 0</inkml:trace>
  <inkml:trace contextRef="#ctx0" brushRef="#br0" timeOffset="15538.8887">9029 11286,'-25'0,"25"0,0 0,0 0,0 0,0 0,0 0,0 0,0-25,0 25,25 0,0 0,0 0,0 0,24 0,1 0,-1 0,1 0,0 0,24 25,-24-25,24 0,1 0,-1 0,0 0,1 0,-1 0,25 0,-24 0,-1 0,1 0,-1-25,-24 25,24 0,-24 0,-1 0,1 0,0 0,-26 0,1 0,0 0,0 0,-25 0,0 0,0 0,0 0,-25 0,0 0,0 0,-24 0,24 0,-25 0,1 0,24 0,-25 0,1 0,-1-24,-24 24,24 0,0 0,1 0,-26 0,26 0,-1 0,1 0,-1 0,0 24,1-24,-1 0,25 0,1 0,-1 0,0 0,25 0,0 0,0 0,0 0,0 0,25 0,0 25,-1-25,1 0,0 0,25 0,-26 0,26 0,0 0,-1 0,1 0,-1 0,-24 0,25 0,-1 0,1 0,-25 0,24 0,-24 0,0 0,-25 0,0-25,0 25,0 0,0 0,-25 0,0 0,1 0,-26 0,0 0,1 0,-1 0,-24 0,24 0,-24 25,24-25,1 0,-26 0,26 0,-1 0,0 0,1 0,24 0,0 0,0 0,1 0,24 0,0 0,0 0,24 0,-24 25,25-25,25 0,-1 0,-24 0,50 0,-26 0,26 0,-26 0,26-25,-26 25,26 0</inkml:trace>
  <inkml:trace contextRef="#ctx0" brushRef="#br0" timeOffset="17099.978">7318 16446,'-25'0,"25"0,-25 0,25 0,0 0,0 24,25-24,0 0,0 0,-1 25,1-25,25 25,-1-25,1 25,0-25,24 25,0-1,1-24,-1 25,25-25,-24 0,24 25,0-25,1 25,-1-25,25 0,-25 0,0 25,25-25,-25 0,1 0,-1 0,0 0,0 0,-24 0,-1 0,1 0,-1 0,-24 0,-26 0,26 0,-25 0,-25 0,0 0,0 0,0 0,0 0,-50 0,25 0,1 0,-26 0,0 24,-24-24,0 0,-1 0,1 0,-1 0,-24 25,0-25,0 0,-1 0,1 0,0 25,0-25,-25 0,25 0,-1 25,1-25,0 25,0-25,-1 0,26 24,0-24,-1 0,1 25,24-25,25 0,-24 0,49 25,-25-25,25 0,0 0,25 0,0 0,24 0,1 0,-1 0,1 0,24 0,1 0,24-25,0 25,0 0,1 0,-1-25,25 25,-25 0,25-24,0 24,0-25,0 25,0-25,-25 25,26 0,-26-25,0 25,-25-25,26 25,-51 0,26 0,-51 0,26-24,-25 24,-25 0,0 0,0 0,-25 0,0 0,-24 0,-1 0,0 0,1 0,-26 0,-24 0,25 24,-25-24,-1 0,-24 0,25 25,0-25,-25 25,25-25,-25 0,24 25,1-25,0 25,0-25,-1 0,26 24,0-24,24 0,0 25,1-25,24 0,0 0,25 0,0 0,0 0,25 0,0 0,0 0,24-25,1 25,-1 0,26-24,-1 24,1 0,-1-25,25 25,-24-25,24 25,-25-25,1 25,24 0,-49 0,24-25,-24 25,-1 0,-24 0,25 0,-50 0,0 0,0 0,0 0,-25 0,-25 0,1 25,-1-25,0 0,-24 25,0-25,-26 0,26 0,-25 25,24-25,-24 0,0 25,0-25,24 0,-24 0,25 0,-1 24,1-24,24 0,1 0,-1 0,25 0,0 0,25 0,0 0,0 0,25 0,25 0,-25 0,24 0,26-24,-1 24,0 0,1 0,-1 0,25 0,-24 0,-1 0,26 0,-26 0,-24 0,24 0,-24 0</inkml:trace>
  <inkml:trace contextRef="#ctx0" brushRef="#br0" timeOffset="18410.053">10642 15478,'0'0,"0"0,0-25,0 25,0 0,0-24,0 24,0 0,0 0,0 0,0 0,0 0,-25 0,25 0,-25 0,0 0,25 24,-25-24,-24 25,24-25,0 25,0 0,-24-25,-1 25,25-1,-24 1,-1 0,25 0,-24 0,-1-1,0 1,26 0,-26 0,25 0,-24-1,24 1,0-25,25 25,-25-25,25 0,-25 25,25-25,0 0,0 0,0 0,25 0,-25-25,25 25,-25 0,25-25,0 25,-1-25,1 25,0-24,25-1,-26 0,1 0,25 0,-1 1,-24-1,0 0,25 0,-26 0,26 25,-25-24,0-1,0 0,-1 25,1-25,0 25,0-25,-25 25,25 0,-25-24,0 24,24 0,-24 0,0 0,0 0,0 0,-24 0,24 0,-25 24,0-24,0 25,0 0,1 0,-1 0,-25-1,25 1,0 0,-24 0,24 0,0-1,0 1,1 0,-1 0,25-25,-25 25,25-25,0 0,0 0,0 0,25 0,-25-25,25 25,-25-25,24 25</inkml:trace>
  <inkml:trace contextRef="#ctx0" brushRef="#br0" timeOffset="18810.0758">9649 15131,'0'0,"0"0,0 0,0 0,0 0,0 0,0 0,0 0,0 0,0 0,0 0,0 25,0-1,0 1,0 0,-24 0,24 0,0 24,0-24,-25 0,25 0,0 0,0-1,0 1,0 0,0-25,25 25,-25-25,24 0,1 0,0 0,0-25,24 25,1-25,-25 0,49 1,-24-1,-1 0,1 0,24 0,-24 0</inkml:trace>
  <inkml:trace contextRef="#ctx0" brushRef="#br0" timeOffset="20182.1543">11286 10244,'0'-24,"0"24,0 0,0 0,0 0,0 0,0 0,0 0,0 0,-24 0,-1 24,25-24,-25 0,0 25,25 0,-25 0,1 0,-1-25,0 24,-25 26,26-25,-1 0,0-1,0-24,0 25,1 0,-1 0,25 0,-25-25,0 24,25-24,0 0,0 0,0 0,0 0,0 0,0 0,0 0,0-24,25 24,-25-25,0 25,25-25,0 0,-25 25,24-25,1 1,0-1,-25 0,25 0,0 0,-1 1,1 24,0-25,0 0,-25 25,25-25,-1 25,-24-25,25 25,-25-24,0 24,0 0,0 0,0 0,0 0,0 0,0 0,0 0,0 0,0 0</inkml:trace>
  <inkml:trace contextRef="#ctx0" brushRef="#br0" timeOffset="21054.2042">10567 10096,'-25'0,"25"-25,-24 0,24 0,-25 0,25 0,-25 1,25 24,0-25,-25 25,25-25,0 25,0 0,0 0,0 25,0-25,0 25,0-25,0 24,0 1,0 0,0 25,0-25,0-1,25 1,-25 0,0 0,0 0,0-1,0 1,0 0,25-25,-25 0,0 25,0-25,0 0,0 0,0 0,0 0,0-25,0 25,0 0,0-25,0 25,0-25,0 1,0-1,0 0,0 0,0 0,0 1,0-26,-25 25,25 0,0-24,0 24,0 0,0-25,0 26,0-26,0 25,0 0,0 1,0 24,25-25,-25 0,25 25,-1 0,-24 0,25 0,0 0,0 0,-25 0,25 25,-1-25,-24 25,0-1,0-24,0 25,0 0,0 0,0 0,-24-1,24 1,-25 0,0 0,0 0,0-1,1 1,-1 0,0-25,25 25,-25-25,25 0,0 0,0 0,0 0,0 0,25 0,0 0,0 0,-1 0,1 0,25-25,-25 25,24 0,1 0,-25 0,24 0,1 0,-25 25,24-25,1 0,-25 0,-1 0,1 25</inkml:trace>
  <inkml:trace contextRef="#ctx0" brushRef="#br0" timeOffset="35826.0491">12452 9649,'0'0,"-25"0,25 0,-24 0,24 0,0 0,0 0,0 0,0 0,0 0,0 0,0 0,0 0,24 25,1-25,0 0,0 0,25 0,-1 0,1 25,-1-25,1 0,24 0,-24 0,24 0,-24 0,24 0,-24-25,0 25,24 0,-24 0,-1 0,1 0,-25 0,24 0,-24 0,0 0,0 0,0-25,-25 25,0 0,0-25,0 25,0 0,0-25,0 25,-25-24,0-1,25 25,-25-25,0 25,0-25,25 25,-24-25,-1 25,25 0,-25 0,25 0,0 0,0-24,0 24,0 0,0 0,0 0,25 0,-25 24,25-24,-1 0,-24 0,25 0,0 25,0-25,0 25,0-25,-1 25,-24-25,25 25,0-1,-25-24,0 25,0 0,0 0,0-25,0 25,0-1,-25-24,0 25,1 0,-1-25,-25 25,25 0,-24-25,-1 24,25-24,-24 25,-1-25</inkml:trace>
  <inkml:trace contextRef="#ctx0" brushRef="#br0" timeOffset="36658.0967">14288 9475,'0'0,"0"-24,0-1,0 0,0 25,0-25,0 0,0 1,0 24,-25-25,0 0,25 25,-25 0,25 0,-24 0,-1 0,0 0,25 25,-25 0,0-1,1 1,-1 0,0 25,0-26,0 26,1 0,-1-1,0 1,0-1,0 1,25 0,-24-1,24 1,0-25,0 24,0-24,24 0,-24 0,25 0,0-1,-25-24,25 25,0-25,-1 25,1-25,25 0,-25 0,-1 0,1 0,0-25,0 25,0-25,-1 25,1-24,0 24,0-25,-25 25,25-25,-25 0,0 25,0-25,0 0,0 25,0-24,0-1,0 25,-25-25,0 25,25 0,-25 0,0 0,1 0,24 0,-25 0,0 25,25-25,0 0,0 0,0 25,0-25,0 0,0 0,0 0,25 0,-25 0,25 0,-1 0,1 0,0 0,25 0,-26-25,1 25,0 0,0 0,0 0,-1 0,1-25,0 25,0 0,-25 0,25 0,-25 25,0-25,0 0,0 25,0-1,0-24,0 25,0 0,0 0,0 0,0 0,0-1,0 1,0 0,0 0,0 0,0-25</inkml:trace>
  <inkml:trace contextRef="#ctx0" brushRef="#br0" timeOffset="37142.1244">14958 9971,'0'0,"0"0,0 0,0 0,0 0,0 0,0 0,0 0,0 0,0 0,0 0,0 0,0 25,0-25,24 0,-24 0,0 0,0 25,0-25,25 0,-25 0,0 0,25 0,-25 0,0-25,25 25,-25 0,25 0,-25-25,0 25,24 0,-24-24,0 24,0-25,0 25,0-25,0 25,0 0,0-25,-24 25,24 0,-25-25,0 25,25 0,-25 0,0 25,1-25,-1 25,0-25,0 25,25 0,-25-25,1 24,24 1,0 0,0 0,0 0,0 0,0-25,0 24,0 1,24-25,-24 25,25-25,0 25,0-25,0 0,-1 0,1 25,0-25,0 0,0-25</inkml:trace>
  <inkml:trace contextRef="#ctx0" brushRef="#br0" timeOffset="37670.1546">15330 9971,'0'0,"0"0,0 0,0 0,0 0,0 0,0 25,0-25,0 0,0 0,24 25,-24-25,25 0,-25 0,0 0,25 0,-25 0,25 0,-25 0,25 0,-1 0,-24-25,25 25,-25 0,25 0,-25-25,25 25,-25-24,0 24,0 0,25-25,-25 25,0-25,0 25,0 0,-25-25,25 25,-25 0,25-25,-25 25,0 0,1 25,24-25,-25 0,0 25,25-25,-25 25,25 0,-25-1,25-24,0 25,0 0,0-25,25 25,-25 0,25-25,-25 25,25-25,0 0,-1 24,-24-24,25 0,0 0,25 0,-26 0,1 0,0-24,25 24,-25 0,-1-25,26 25,-25-25,0 0,-1 0,26 0,-25 1,0-1,-1-25,1 25,0-24,-25 24,25-25,-25 1,0 24,0 0,0 0,0 1,0 24,0 0,0 0,0 24,-25 1,25 0,0 0,-25 24,25-24,-25 25,25-1,0-24,0 25,0-25,0 24,0-24,0 0,0 0,0 0,0-1,0 1,0 0</inkml:trace>
  <inkml:trace contextRef="#ctx0" brushRef="#br0" timeOffset="38078.1779">15999 9996,'0'0,"0"0,0-25,0 25,0 0,0 0,25-24,-25 24,25 0,0 0,0 0,24 0,-24 0,25 0,-26 0,26 0,0-25,-1 25,1 0,-1 0,-24 0,25 0,-1 0,-24 0,25 0,-25-25,0 25,-1 0,-24-25,25 25,-25 0,0-25,0 25,0 0,-25 0,1 0,-1 0,0 0,0 0,0 0,-24 25,24-25,0 0,0 25,0 0,1-25,24 25,-25-25,25 24,0-24,0 25,0-25,0 25,0-25,25 0,-25 25,24-25,1 0,0 0,0 0,-25 0,25-25,-1 25,1 0,0 0,0-25,-25 25,25 0,-25 0,0 0,0 0,0 0,0 0,0 25,0-25,0 25,0 0,0 0,25-1,-25 1,24 0,-24 25,0-26</inkml:trace>
  <inkml:trace contextRef="#ctx0" brushRef="#br0" timeOffset="38877.2236">12403 14387,'0'25,"24"-25,1 0,0 0,0 24,0-24,24 0,1 0,0 25,-1-25,1 0,24 0,1 0,-1 0,0 0,26 0,-26 0,0 0,1 0,-1 0,1 0,-1 0,-24 0,-1 0,1 0,-25 0,24 0,-24 0,0 0,-25-25,0 25,0-24,0 24,-25-25,25 0,-25 25,1-25,-1 0,0 0,0 25,-24-24,24 24,0-25,25 25,-25 0,0 0,25-25,0 25,0 0,0 0,0 25,0-25,0 0,25 0,0 25,0-25,-25 0,25 24,-1-24,26 0,-25 0,0 25,-1-25,26 0,-25 25,0-25,-1 0,1 25,0-25,-25 25,25-25,-25 25,0-25,0 24,0-24,0 25,0-25,-25 25,0-25,0 25,1 0,-1-25,0 24,0-24,0 25,1 0,-1-25,25 25</inkml:trace>
  <inkml:trace contextRef="#ctx0" brushRef="#br0" timeOffset="39246.2447">15156 14039,'-25'-24,"0"24,1-25,-26 25,0 0,1 0,24 0,-25 0,1 25,-1-1,25-24,-24 25,24 0,0 25,0-26,25 1,0 25,0-25,25-1,-25 26,25-25,0 0,0 24,24-24,-24 0,25 0,-26 0,1-1,25 1,-25 0,-1 0,1 0,0-25,-25 24,25 1,-25 0,0-25,0 25,0-25,0 25,-25-25,25 24,-25-24,0 0,1 0,-26 0,25 0,0 0,1 0,-26 0,25-24</inkml:trace>
  <inkml:trace contextRef="#ctx0" brushRef="#br0" timeOffset="39613.2657">15801 14660,'0'0,"0"0,0 24,0-24,0 0,0 0,0 0,0 0,0 0,0 0,0 0,0-24,25 24,-25 0,0 0,25 0,-25-25,24 25,1-25,-25 25,25 0,-25-25,25 25,-25-25,0 25,0-24,0 24,0-25,0 25,0-25,-25 25,0-25,0 25,1 0,-1 0,0 25,0-25,0 0,1 25,24 0,-25-25,0 24,0 1,25 0,-25 0,25 0,0-1,0 1,0 0,25 0,-25-25,25 25,0-1,-25 1,25-25,-1 25,26-25,-25 25,0-25,24 0</inkml:trace>
  <inkml:trace contextRef="#ctx0" brushRef="#br0" timeOffset="40145.2961">16347 14660,'-25'0,"25"0,-25 0,25 24,0-24,0 0,0 25,0-25,0 0,0 25,0-25,25 0,-25 0,25 25,-1-25,-24 0,25 0,0 0,0 0,0 0,-25 0,24-25,1 25,0 0,0-25,-25 25,25 0,-25-25,0 25,0-24,0 24,0-25,0 25,0-25,-25 25,0-25,25 25,-25 0,0 0,1 0,24 0,-25 0,0 25,25-25,-25 25,25-25,-25 25,25-1,0-24,0 25,0 0,0-25,25 25,-25-25,25 25,0-25,0 24,-1-24,1 0,0 0,0 0,24 25,-24-25,25 0,0-25,-26 25,26 0,0-24,-1 24,-24-25,25 25,-26-25,26 0,-25 0,0-24,-1 24,1-25,0 1,0-1,-25-24,0 24,0-24,0 24,0-24,0 24,0 25,0 0,-25 1,25 24,-25 0,25 24,0 1,-25 25,25-1,-24 1,24 0,-25 24,25-24,0 24,-25-24,25-1,0 1,0 0,0-26,0 26,0-25,0 0</inkml:trace>
  <inkml:trace contextRef="#ctx0" brushRef="#br0" timeOffset="40569.3204">16967 14560,'0'0,"25"0,-25 0,24 0,1 0,0 0,0 0,24 0,-24 0,25 0,-1 0,1 0,24 0,-24 0,24 25,-24-25,24 0,-24 0,25 0,-26 0,1 0,-1 0,1 0,-25-25,0 25,-1 0,1 0,0 0,-25-24,0 24,0 0,-25 0,0-25,1 25,-1 0,0 25,-25-25,1 24,-1-24,25 25,-24 0,-1-25,25 25,0 0,1-1,-1-24,25 25,0 0,0-25,0 25,0-25,25 25,-1-25,1 0,25 0,-25 24,0-24,24 0,-24-24,0 24,24 0,-24 0,0-25,0 25,0 0,-1 0,1 0,-25 0,25 0,-25 0,0 25,0-1,0 1,0-25,0 50,0-25,0-1,0 1,0 25,0-25,0-1,25 26</inkml:trace>
  <inkml:trace contextRef="#ctx0" brushRef="#br0" timeOffset="40899.3393">16297 15429,'-99'0,"0"0,24 24,-24-24,49 0,1 0,-1 0,25 0,1 0,24 0,24 25,1-25,25 0,-1 0,26 0,-1 25,25-25,1 0,-1 25,25-25,25 25,-25-25,25 24,-1 1,1-25,0 25,-25 0,25 0,0-25,-25 24,0 1,-25-25,0 25,0-25,-24 25,-1-25,-24 0,-1 0,-24 0,0 0,0 0,-25 0,0 0,0 0,-25 0,0-25,0 25,1-25</inkml:trace>
  <inkml:trace contextRef="#ctx0" brushRef="#br0" timeOffset="43745.5021">8260 13221,'0'0,"25"-25,-25 25,0 0,0-25,0 25,0 0,0 25,0-25,0 25,0-25,0 25,25 24,-25-24,0 25,25-1,-25 1,0 0,0 24,0 0,0 1,0-1,0 1,-25-1,25 25,-25-24,0 24,1-25,24 1,-25-1,0-24,25-1,-25 1,25 0,-25-26,25 1,0 0,0 0,0-25,0 0,0 0,0 0</inkml:trace>
  <inkml:trace contextRef="#ctx0" brushRef="#br0" timeOffset="44125.5238">8136 13271,'0'0,"-25"0,25 0,0 0,-24 0,24 0,-25 0,25 24,-25 1,0-25,25 50,-25-25,25-1,-24 26,-1-25,0 24,25-24,-25 25,0-25,25-1,-24 1,24 0,0-25,0 0,-25 25,25-25,0 0,0-25,0 25,0-25,25 25,-25-25,0 1,24-1,1 0,-25-25,25 26,0-26,0 25,-1-24,26-1,-25 25,24 0,-24 1,25-1,-25 0,24 25,1 0,0 0,-26 25,26-25,0 49,-26-24,26 25,-25-25,24 24,-24 1,25-1,-25 1,24 0</inkml:trace>
  <inkml:trace contextRef="#ctx0" brushRef="#br0" timeOffset="50539.8907">11361 4142,'-25'-24,"25"-1,0 25,0-25,0 0,0 0,0 1,0 24,0-25,0 25,0 0,25 0,-25 0,0 25,0-25,0 24,0 1,25 25,-25-25,0 24,0 1,25-25,-25 24,24 1,-24-25,25-1,-25 1,25 0,0 0,24-25,-24 0,25 0,-1 0,1 0,0 0,24-25,0 0,1 0,-1 1,25-1,-24-25,49 1,-25 24,0-25,25 1,0-1,0 0,0 1,0-1,0-24</inkml:trace>
  <inkml:trace contextRef="#ctx0" brushRef="#br0" timeOffset="53268.0467">769 5978,'0'0,"-25"-25,25 25,-24 0,24-25,-25 25,0 0,0 0,0 0,1 0,-1 0,25 0,-25 25,0-25,25 25,-25-25,25 25,-24-25,24 25,0-1,0-24,0 25,0-25,24 25,1 0,-25-25,25 25,0-1,0 1,-1-25,1 25,0 0,0-25,24 25,-24-1,0-24,0 25,0-25,0 25,-1-25,-24 25,25 0,0-25,-25 24,0-24,0 0,0 25,0-25,0 25,0-25,0 0,-25 0,0 25,25-25,-24 0,-1 0,0 0,0 0,0 0,0 0,1 0,-1 0,0 0,0-25,0 25,25 0,-24 0</inkml:trace>
  <inkml:trace contextRef="#ctx0" brushRef="#br0" timeOffset="54028.0902">1017 6176,'0'0,"25"0,-25 25,0-25,0 0,0 0,25 25,-25-25,0 25,0-25,25 25,-25-25,0 24,25 1,-25-25,0 25,24-25,-24 25,0-25,25 0,-25 25,0-25,25 0,-25 0,0 0,25 0,-25 0,25 0,-25-25,0 25,24-25,-24 25,25-25,-25 25,0-25,25 1,-25-1,0 25,0-25,0 0,0 0,0 1,0 24,0-25,0 25,0-25,0 25,0 0,0 0,0 0,0 0,0 0,0 0,0 25,0-25,25 25,-25-25,0 24,25 1,-25 0,0-25,24 25,-24-25,25 25,-25-25,25 24,-25-24,25 0,-25 0,25 0,-25 0,24 0,-24 0,25 0,-25 0,25 0,-25-24,0 24,25-25,-25 0,0 25,0-25,0 0,0 1,0-1,0 0,0 0,0 0,0 1,0 24,0-25,0 0,0 25,-25-25,25 25,0 0,0 0,0 0,0 0,0 0,0 25,25-25,-25 25,0 0,25-1,-25-24,24 25,-24 0,0 0,25 0,-25-1,25 1,-25-25,25 25,-25 0,0-25,25 25,-25-25,0 0,0 0,0 24,0-24,0 0,0 0,0 0,24-24,-24 24,0 0,0-25,0 0,0 0,0 0,0 1,0-1,25 0,-25-25,0 26,25-1,-25 0,25 0,-25 0,25 25,0-24,-1 24,1 0,0 0,0 0,0 24,-25-24,24 25,1-25,0 25,0 0,-25 0,25-1,-25 1,0 0,0 0</inkml:trace>
  <inkml:trace contextRef="#ctx0" brushRef="#br0" timeOffset="54564.1209">720 7516,'0'-25,"0"25,0-25,0 0,0 1,0-1,-25 0,25 0,-25 0,0 1,25-1,-25 25,1-25,-1 25,25 0,-25 0,0 0,0 0,25 0,-24 25,24-25,-25 25,25-1,0-24,0 25,0 0,0-25,0 25,25-25,-1 25,1-1,0-24,0 25,0-25,24 0,-24 25,25-25,-1 0,-24 0,25 25,-25-25,-1 0,26 25,-25-25,-25 0,25 24,-1-24,-24 0,0 25,0-25,0 0,0 0,0 25,0-25,0 0,-24 25,24-25,-25 0,0 25,25-25,-25 0,0 0,1 0,-1 0,0 0,0 0,-25 0,26-25,-1 25,0-25</inkml:trace>
  <inkml:trace contextRef="#ctx0" brushRef="#br0" timeOffset="55507.1748">869 7218,'24'0,"-24"-25,25 25,-25 0,25 0,-25 0,25 25,-25-25,0 25,25 0,-25 0,24-1,-24 1,25 0,-25 0,25 0,-25-1,25 26,-25-25,0 0,25-25,-25 24,0 1,24-25,-24 25,0-25,0 0,25 0,-25 0,0 0,0 0,0 0,25 0,-25-25,0 25,25-25,-25 1,0-1,25 0,-25 0,24 25,-24-25,25 1,-25 24,25-25,0 25,-25 0,25 0,-1 0,1 0,0 25,-25-25,25 24,0-24,-1 25,-24 0,25-25,-25 25,25-25,0 25,-25-25,25 0,-25 24,24-24,1 0,-25 0,25 0,0-24,-25 24,25 0,-1-25,1 0,-25 25,25-25,-25 25,25-25,-25 1,25-1,-25 0,0 0,0 0,0 1,0-1,-25 0,0 25,25-25,-25 0,0 25,25-24,-24 24,-1 0,25 0,-25 0,0 0,25 24,-25-24,25 25,-24 0,24 0,0 0,0-1,0 1,0 0,0-25,0 25,0 0,0-25,0 24,24-24,-24 25,0-25,25 0,-25 0,25 0,-25 0,0 0,25-25,-25 25,0 0,25-24,-25-1,24 25,-24-25,0 0,25 0,-25 1,0-1,0 0,25 0,-25 0,0 1,0 24,0-25,0 25,0 0,0 0,0 0,0 0,0 0,0 25,25-25,-25 24,0 1,0 0,25 0,-25-25,0 25,0-1,25-24,-25 25,24-25,-24 0,0 0,25 0,0 0,-25 0,25 0,-25 0,25-25,-25 25,24-24,1 24,0-25,-25 0,25 0,0 0,-1 1,1-1,-25-25,25 25,-25-24,25-1,-25 1,0-1,0 0,0 1,-25-1,0 0,0 1,1-1,-1 1,0-1,0 25,0 0,1 1,-1-1,0 25,25 0,0 0,0 0,0 25,0-1,0 1,0 25,0-25,25 24,-25 1,25-1,-1 1,1 0,-25-1,25 1,0 0,0-1,-1 1,1-1,0-24,0 0,0 0,-1 0,1-1,0-24,25 25,-26-25,1 0,25 0</inkml:trace>
  <inkml:trace contextRef="#ctx0" brushRef="#br0" timeOffset="55807.192">2828 6871,'0'0,"0"0,0-25,-25 25,25-25,0 25,-25-25,25 25,-24-24,-1 24,25-25,-25 25,0-25,25 25,-25 0,25 0,-24 0,24 25,-25-25,25 25,0-25,-25 24,25 1,0 0,0-25,0 25,0 0,0 0,0-25,0 24,0-24,0 25,0-25,0 0,25 25,-25-25,0 0,0 0</inkml:trace>
  <inkml:trace contextRef="#ctx0" brushRef="#br0" timeOffset="56187.2137">2134 6970,'0'-25,"0"25,0-24,24-1,-24 25,0-25,0 0,0 25,0-25,25 0,-25 25,0-24,0 24,0 0,0 0,0-25,-25 25,25 0,-24 0,24 25,0-25,-25 24,25-24,-25 25,0 0,25 0,0 0,-25 24,25-24,0 0,0 0,0 0,0-1,25 1,-25 0,25-25,0 25,-25-25,25 25,-1-25,1 0,0 0,0 0,24 0,-24-25,0 25,0 0</inkml:trace>
  <inkml:trace contextRef="#ctx0" brushRef="#br0" timeOffset="56556.2348">2878 6796,'0'-24,"0"24,0 0,0 0,0-25,0 25,0 0,-25-25,25 25,-25 0,0-25,25 25,-25 0,25 0,-24 25,-1-25,25 0,-25 25,25 0,-25-25,25 24,-25 1,25 0,0 0,0 0,0 0,0-1,0 1,0-25,25 25,-25 0,25-25,0 25,-25-25,25 0,-1 0,-24 0,25 0,0 0,0-25,0 25,-1-25,1 0,-25 25,25-25,0 1,-25-1,25 0,-25 0,0 25,0-25,0 0,-25 1,25 24,-25-25,0 0,0 25,1-25,-1 25,0-25,0 25,0 0</inkml:trace>
  <inkml:trace contextRef="#ctx0" brushRef="#br0" timeOffset="57051.2631">3151 6573,'0'0,"0"0,0 0,0 0,0 0,0 0,0 25,0-25,0 25,0-25,-25 25,25-1,0-24,0 25,0 0,0-25,0 25,0 0,0-25,0 0,0 24,25-24,-25 0,24 0,-24 0,25 0,-25 0,25 0,0 0,-25 0,25-24,-1 24,-24-25,25 25,-25-25,25 0,0 25,-25-25,0 1,25-1,-25 0,0 25,0-25,0 0,0 25,0-24,0 24,0 0,0 0,24 0,-24 0,0 0,0 0,0 24,0-24,0 25,0 0,25 0,-25-25,0 25,25-1,-25-24,0 25,25-25,-25 0,25 25,-1-25,-24 0,25 0,0 0,0 0,-25-25,25 25,-1-25,1 25,0-24,-25-1,25 25,-25-25,25 0,-25 0,0 1,0-1,0 0,0 0,-25 0,0 1,25-1,-25 0,0 25,-24-25,24 0,0 25,0 0</inkml:trace>
  <inkml:trace contextRef="#ctx0" brushRef="#br0" timeOffset="57351.2803">4068 6127,'25'0,"0"0,-25 0,0 0,0 0,0 0,0 0,0 0,-25 0,0 25,1-25,24 24,-25 1,0 0,25-25,-25 25,25 0,0-1,0-24,0 25,0 0,25-25,-25 25,25-25,0 25,-1-25,1 0,0 24,25-24,-26 25,1-25,0 0,0 25,-25-25,25 0,-25 0,0 25,0-25,0 0,0 25,0-25,-25 0,0 24,0-24,-24 25,24-25,-25 0,1 0,-1 25</inkml:trace>
  <inkml:trace contextRef="#ctx0" brushRef="#br0" timeOffset="58007.3178">3448 4887,'0'0,"0"-25,25 25,0 0,-25-25,25 25,-1 0,1-25,25 25,-25-25,24 25,1 0,-25 0,24 0,-24 0,25 0,-26 0,26 25,-25-25,0 25,0 0,-25 0,24-1,-24 1,25 0,-25 25,0-26,0 26,0-25,0 0,0-1,0 1,0 0,0 0,0 0,25-1,-25 1,25-25,-25 25,25-25,-1 0,1 0,0 0,0 0,0 0,-1 0,1-25,0 25,25-25,-26 25,1-24,25 24,-25-25,-1 0,26 25,-25-25,0 25,-25-25,24 25,-24 0,25-24,-25 24,0 0,0 0,0 24,0-24,-25 0,25 25,-24 0,24-25,-25 25,25 0,0-1,-25 26,25-25,0 0,25 24,0-24,-1 25,1-26,0 26,25-25,-26 24,26 1,0-25,-1 24,1-24,0 25,-1-25,1 0,-25 24,24-24,-24 0,0 24,0-24,-1 0,-24 25,0-26,0 1,-24 0,24 25,-25-26</inkml:trace>
  <inkml:trace contextRef="#ctx0" brushRef="#br0" timeOffset="60263.4468">893 8830,'0'-24,"0"24,0 0,0-25,0 25,0 0,0 0,0 0,0 25,0-25,0 24,0 1,25-25,-25 50,25-25,-25-1,0 1,0 0,0 25,25-25,-25-1,0 1,0 0,0 0,0-25,0 25,0-25,0 24,0-24,0 0,0 0,0 0,0 0,0 0,0 0,-25-24,25 24,0-25,0 0,0 0,-25-24,25 24,0-25,0 25,-25-24,25-1,0 25,0-24,0 24,-24-25,24 25,0 1,0 24,0 0,0 0,24 0,1 0,-25 24,25 1,0 0,0 0,-1 0,1-1,0 1,0 0,0 25,-1-50,1 24,0 1,25 0,-26-25,1 25,0-25,0 0,-25 0,25 0,-1 0,1 0,0 0,0-25,0 25,-25-25,24 0,1 25</inkml:trace>
  <inkml:trace contextRef="#ctx0" brushRef="#br0" timeOffset="60427.4562">1538 8533,'-25'-25,"1"-25,-1 26,0-1,25 0,-25 25,25-25,0 25,0 0,0 25,0 0,0 0,0-1,0 26,25-25,-25 24,25 1,-25 0,25-1,-25-24,24 25,1-26,-25 26,25-25,-25 0,25-1,-25 1,25-25,-1 25</inkml:trace>
  <inkml:trace contextRef="#ctx0" brushRef="#br0" timeOffset="60740.4741">2059 8781,'0'-25,"0"25,0-25,0 25,-25-25,1 25,24 0,-25 0,0 0,25 0,-25 0,0 0,25 25,-24-25,-1 25,25 0,0 0,0-1,0-24,0 25,0 0,0 0,0-25,0 25,25-25,-25 0,24 24,-24-24,25 0,-25 0,25 0,-25 0,25-24,0 24,-25-25,24 25,-24-25,25 0,-25 25,0-25,0 1,0-1,0 0,0 0,0 25,-25-25,25 1,-24-1,-1 25,0-25,0 25,0-25</inkml:trace>
  <inkml:trace contextRef="#ctx0" brushRef="#br0" timeOffset="61239.5027">2134 8533,'0'0,"24"0,-24 0,25 25,-25-25,25 24,0-24,-25 25,25-25,-1 25,1 0,-25-25,25 25,0-1,-25 1,25-25,-25 25,0 0,24-25,-24 25,0-25,0 0,0 0,0 24,0-24,0 0,0 0,-24-24,24 24,-25 0,25 0,-25-25,25 25,-25-25,25 0,0 25,0-25,0 25,0-24,0-1,0 0,0 0,0 25,25-25,0 1,-25-1,25 0,-1 0,1 0,0 1,0-1,0 0,-25 0,24 0,-24 1,25-1,-25 0,0 0,0 0,0 1,0-1,0 0,-25 0,25 0,-24 1,24-1,-25 0,25 25,-25-25,25 25,0 0,-25 0,25 25,0-25,0 25,0-25,0 25,0-1,0 26,0-25,25 24,-25-24,25 25,-25-25,25-1,-25 26,24-25,-24 0,25-1,-25 1,0-25,25 25,-25 0,25-25,-25 25</inkml:trace>
  <inkml:trace contextRef="#ctx0" brushRef="#br0" timeOffset="61707.5294">2208 8260,'0'0,"0"0,25 0,-25 0,25 25,-25-25,24 0,1 0,0 0,0 0,0 0,-1 0,1-25,0 25,0-25,0 25,-1-25,1 25,0-24,0-1,-25 25,25-25,-25 0,0 0,0 25,0-24,0-1,0 0,0 0,0 0,0 25,0-25,0 25,0-24,0 24,0 0,0 0,0 24,0-24,0 25,0 0,24 0,-24 0,25 0,-25-1,25 1,-25 0,25 0,-25 0,25-1,-25 1,24-25,-24 25,0 0,25-25,-25 0,0 25,25-25,-25 0,0 0,0-25,25 25,-25 0,0-25,25 0,-25 0,24 1,-24-1,25 25,-25-25,25 0,0 25,-25-25,25 25,0 0,-25 0,24 25,1 0,-25-25,25 25,-25 24,25-24,-25 0,0 0,0 0,0 24,25-24,-25 0,0 0,24-1,-24-24</inkml:trace>
  <inkml:trace contextRef="#ctx0" brushRef="#br0" timeOffset="61989.5456">3250 7417,'0'-25,"0"25,0-25,0 25,25 0,-25 0,0 25,24-25,-24 25,25-1,-25 1,25 25,0-25,-25 49,25-24,-1-1,-24 26,25-26,-25 26,25-1,-25-24,0 24,25-24,-25-1,0 1,0 0,0-1,0-24,25 25,-25-26,0 1,0 0,0 0,0 0,0-25,0 24,0-24,0 0</inkml:trace>
  <inkml:trace contextRef="#ctx0" brushRef="#br0" timeOffset="62319.5644">3647 7714,'24'-25,"-24"1,0-1,25 0,-25 0,0 25,0-25,0 25,0-24,0 24,0 0,0 0,0 0,0 24,0-24,-25 25,25 0,0 0,0 0,0-1,0 1,0 0,0 0,0 0,25-1,0 1,-25 0,25-25,0 25,-1 0,26-25,-25 24,0-24,-1 25,26-25,-25 25,0-25,0 25,-1-25,1 25,0-25,0 25,-25-25,0 24,0-24,0 25,0-25,0 25,-25-25,0 0,25 25,-49-25,24 0,0 0,0 0,0 0,0 0,-24 0,24 0,0-25</inkml:trace>
  <inkml:trace contextRef="#ctx0" brushRef="#br0" timeOffset="62624.5819">4143 7714,'0'0,"0"25,0-25,0 25,0-25,0 25,0-25,-25 24,25 1,0 0,0 0,0-25,0 25,0-1,0-24,25 25,-25-25,25 25,-25-25,0 0,24 0,1 25,-25-25,25 0,-25-25,25 25,0 0,-25-25,24 25,-24-25,25 1,-25 24,25-25,-25 0,0 0,0 0,0 25,0-24,-25-1,0 0,1 25,24 0,-25-25,0 25,0 0,-24 0,24 0</inkml:trace>
  <inkml:trace contextRef="#ctx0" brushRef="#br0" timeOffset="63195.6146">4366 7590,'25'0,"-25"0,0 0,0 0,0 0,0 0,0 0,0 0,0 25,0-25,0 25,0-25,0 25,0-1,25-24,-25 25,0-25,0 25,24-25,-24 25,0-25,25 25,-25-25,25 0,-25 0,25 0,-25 0,25 0,-25 0,24-25,-24 25,25-25,-25 25,0-25,25 25,-25-25,0 1,0-1,0 0,0 0,0 0,0 1,0-1,0 0,0 25,0-25,0 25,0-25,0 25,0 0,0 25,0-25,0 0,0 25,0 0,25-25,-25 25,0-1,25-24,-25 25,0-25,24 25,-24-25,0 0,25 0,-25 0,0 0,25 0,-25 0,25 0,0 0,-25-25,24 25,-24-25,25 1,-25 24,0-25,0 0,25-25,-25 26,0-1,0-25,0 1,0-1,0 0,0 1,0-1,-25 1,25 24,0-25,-25 25,25 1,0 24,0 0,0 24,0 1,0 0,0 0,0 24,25 1,0 0,-25-1,25 1,-25-1,25-24,-1 25,-24-25,25-1,0 1,-25 0,25 0,-25 0,25-1,-25-24,0 0</inkml:trace>
  <inkml:trace contextRef="#ctx0" brushRef="#br0" timeOffset="63615.6386">4688 7169,'25'0,"-25"0,25 0,0 0,0-25,-25 25,24 0,1 0,0-25,25 25,-26-25,1 25,0-25,0 1,0 24,0-25,-25 0,24 0,1 25,-25-25,0 1,25 24,-25 0,0-25,0 25,0 0,0 0,0 25,0-25,0 24,0-24,0 25,0 0,0 0,0 24,25-24,-25 0,0 0,0 0,0-1,25 1,-25 0,0 0,0 0,24-25,-24 24,0-24,0 0,25 0,-25 0,0 0,0 0,0 0,25 0,-25-24,0 24,25-25,-25 0,25 25,-25-25,24 0,1 1,-25-1,25 25,0-25,0 25,-25-25,24 25,1 0,0 0,0 25,0-25,-25 0,24 25,1 0,0-1,-25 1,25 0,-25 0,25 0</inkml:trace>
  <inkml:trace contextRef="#ctx0" brushRef="#br0" timeOffset="63947.6576">6276 7665,'-25'24,"0"1,-24-25,-1 25,-24 0,24 0,-49 24,24-24,-49 25,25-1,-25 1,0 0,-25 24,1-24,-1 24,-25 0,25-24,-24 24,-26 1,26-1,-1 25,-25-24,26-1,-26 1,1-1,24 1,1-1,-1 0,0-24,26 24,-26 1,50-26,-25 1,50 0,-25-26,25 26,24-25,1 0,-1-1,1 1,24-25,26 25,-26-25,25 0,0 25,25-25,-24 0,24 0</inkml:trace>
  <inkml:trace contextRef="#ctx0" brushRef="#br0" timeOffset="69249.9608">323 8409,'0'0,"-25"-25,25 25,0 0,-25 0,25 0,0 0,0 0,0 0,-25 25,25-25,0 25,0 24,0-24,-24 25,24-1,0 1,0 24,0 1,0-26,0 26,0-1,0 25,24-24,-24-1,0 25,25-24,-25-1,25 25,0-24,0-1,-1-24,26 24,-25-24,24-1,26 1,-26-25,51 0</inkml:trace>
  <inkml:trace contextRef="#ctx0" brushRef="#br0" timeOffset="70113.0102">5160 6350,'0'-25,"0"0,0 25,0 0,0-24,0 24,0-25,25 25,-25-25,0 25,24 0,-24 0,25 0,0 0,0 0,0 0,-1 0,1 25,0 0,25-1,-1 1,-24 0,25 25,-1-26,1 26,-1 0,1 24,0 0,-1 1,-24-1,25 26,-26-26,1 50,-25-25,0 0,0 25,-25 0,1 0,-26 0,-24 25,-1-25,1 0,-25 25,-25-25,24 0,-48 25</inkml:trace>
  <inkml:trace contextRef="#ctx0" brushRef="#br0" timeOffset="71858.11">1861 9599,'49'-24,"26"-1,24-25,-25 25,26-24,-1-1,25 1,0-1,0 0,0 1,0-1,25 1,0-1,-1 0,1-24,0 24,25 1,-25-26,24 26,1-1,-25 0,24 1</inkml:trace>
  <inkml:trace contextRef="#ctx0" brushRef="#br0" timeOffset="74669.2708">1712 9723,'49'-24,"1"-1,25 0,-1 0,0-24,26 24,-1-25,25 1,0-1,25 0,-1 1,1-1,0-24,25 24,24 1</inkml:trace>
  <inkml:trace contextRef="#ctx0" brushRef="#br0" timeOffset="75045.2923">5284 8930,'0'0,"0"-25,0 25,0 0,0-25,25 25,-1-25,1 0,0 1,25-1,24-25,0 1</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34:16.580"/>
    </inkml:context>
    <inkml:brush xml:id="br0">
      <inkml:brushProperty name="width" value="0.05292" units="cm"/>
      <inkml:brushProperty name="height" value="0.05292" units="cm"/>
      <inkml:brushProperty name="color" value="#FF0000"/>
    </inkml:brush>
  </inkml:definitions>
  <inkml:trace contextRef="#ctx0" brushRef="#br0">3944 11460,'0'0,"-25"0,25 0,0 0,0-25,0 25,0 0,0 0,0 0,0 0,-24 0,24 0,0 0,0 0,0 25,0-25,0 0,0 0,0 25,0-25,0 24,0-24,0 25,0-25,0 25,0 0,24 0,-24-1,0 1,0 25,0-25,0-1,0 26,0 0,0-26,0 26,0 0,0-26,0 26,25 0,-25-26,0 26,0 0,0-1,0-24,0 25,0-1,0-24,0 25,0-1,0 1,0-25,0 24,0 1,0 0,0-26,0 26,0 0,25-26,-25 26,0 0,0-26,0 26,0-25,0 24,0-24,0 25,0-25,25 24,-25-24,0 25,0-1,0-24,0 25,0-25,0 24,25 1,-25-25,0 24,0-24,0 25,0-26,0 26,0-25,0 0,25 24,-25-24,0 25,0-26,0 1,0 25,0-25,0-1,0 26,0-25,0 0,0 24,0-24,0 0,0 25,0-26,0 1,0 25,0-25,0 24,0-24,0 25,-25-26,25 26,0-25,0 24,0-24,0 25,0-25,-25 24,25-24,0 25,0-26,0 1,0 0,0 25,0-26,0 1,0 0,0 0,0 0,0-1,0 1,0 0,0 0,0 0,0 0,0-1,0 1,0-25,0 25,0-25,0 25,25-25</inkml:trace>
  <inkml:trace contextRef="#ctx0" brushRef="#br0" timeOffset="660.0377">3994 15925,'0'0,"-25"0,25 0,0 0,0 0,0 0,0 0,0 0,0-25,0 25,0 0,0 0,25 0,0-25,0 25,-1 0,1-25,25 25,-1 0,1 0,0-25,24 25,-24 0,24 0,0-24,1 24,24 0,0-25,0 25,1 0,24-25,0 25,0 0,25-25,-25 25,24-25,26 25,-25-24,25 24,-1 0,1-25,24 25,-24 0,24-25,-24 25,24 0,1 0,-1 0,-24 0,24 0,1 0,-1 0,-24 0,24 0,1 0,-1 0,-24 0,-1 0,26 0,-26 25,1-25,0 0,-1 0,-24 0,0 0,0 0,0 0,-25 0,0 25,0-25,0 0,-25 0,-25 0,26-25,-26 25,-24 0,-1 0,1 0</inkml:trace>
  <inkml:trace contextRef="#ctx0" brushRef="#br0" timeOffset="1517.0868">3498 15850,'25'-25,"-1"1,1-1,0 25,-25-25,25 25,-25 0,0-25,0 25,0 0,0 0,0 25,0-25,-25 0,25 25,0-25,-25 25,0-1,1 1,-1 25,-25-25,25 24,-24 1,-1-1,-24 1,24 0,-24-1,-1 1,1 24,-1-24,-24 24,25 1,-25-26,24 26,-24-1,25 1,-26-26,26 26,-25-26,24 1,1 24,0-24,-1-1,25 1,-24 0,24-26,1 26,-1-25,1 24,24-24,0 0,0 0,0 0,1-25</inkml:trace>
  <inkml:trace contextRef="#ctx0" brushRef="#br0" timeOffset="2482.142">7343 12874,'0'0,"0"-25,0 25,-25-25,25 25,0 0,-25-25,25 25,0 0,-25-25,25 25,-25 0,25 0,0 0,-24 0,24 0,-25 25,25-25,-25 0,25 25,-25 0,25 0,-25-1,25 1,0 0,-25 25,25-26,0 1,0 25,0-25,0 24,0-24,0 25,25-25,-25-1,25 1,0 0,0 0,0 0,-1-25,1 24,0-24,25 0,-26 0,1 0,25-24,-25 24,24-25,-24 25,25-25,-26 0,26 0,-25 1,0-1,24 0,-24 0,0 0,-25-24,25 24,-25 0,24-25,-24 26,0-1,0-25,-24 25,-1-24,0 24,0-25,0 26,-24-1,24 0,-25 0,1 0,-1 25,1 0,-1 0,0 0,1 25,-1 0,1 0,-1 0,0 24</inkml:trace>
  <inkml:trace contextRef="#ctx0" brushRef="#br0" timeOffset="2944.1684">7417 13866,'0'-25,"0"0,25 0,-25 25,0-24,0 24,0-25,0 25,0 0,0 0,0 0,0 0,0 0,0 0,0 0,0 25,25-1,-25 1,0 0,0 0,24 24,-24 1,0 0,0 24,0-24,0 24,0 0,0 1,0-1,0-24,0 24,0-24,-24 24,24-24,0 0,0-1,0 1,0-25,-25 24,25-24,0 0,0 0</inkml:trace>
  <inkml:trace contextRef="#ctx0" brushRef="#br0" timeOffset="3320.1899">7318 14436,'0'-24,"0"24,0 0,-25 0,25 0,0 24,-25-24,25 0,-25 25,25-25,-24 25,24-25,-25 25,0 0,25-25,-25 24,25-24,-25 25,25-25,0 0,-25 0,25 0,0 0,0 0,0 0,0 0,0-25,0 25,0-24,25-1,-25 0,25 0,0 0,-25 1,25-26,0 25,-1-25,26 26,-25-1,0-25,24 25,-24 25,25-24,-26-1,26 25,-25 0,24 0,-24 25,0-1,25 1,-26 0,1 0,0 24,0-24,0 25,-1 0,1-26,0 26,0 0,0-1,-25 1,24-25</inkml:trace>
  <inkml:trace contextRef="#ctx0" brushRef="#br0" timeOffset="3777.216">7491 15205,'-24'0,"24"0,0 0,-25-25,25 25,-25 0,25 0,-25 25,25-25,-25 0,1 25,24 0,-25-25,0 25,0-1,0-24,-24 25,24 0,0-25,0 25,25-25,-25 25,1-25,24 0,-25 25,25-25,-25 0,25 0,0 0,0-25,0 25,0 0,0-25,25 0,-25 25,25-25,-1 0,-24 1,25-26,0 25,0 0,25 1,-26-1,1 0,0 0,0 0,0 1,-1 24,1 0,0 0,-25 0,25 0,0 0,-25 24,24-24,1 25,-25 0,25 0,0 0,-25-1,25 26,-1-25,1 0,-25-1,25 1,0-25,0 25,-1 0</inkml:trace>
  <inkml:trace contextRef="#ctx0" brushRef="#br0" timeOffset="4544.2599">7119 16371,'0'0,"0"0,0-25,0 25,0 0,0 0,0 0,-25-25,25 25,0 0,0 0,0 0,-24 25,24-25,0 0,-25 25,25 0,0 0,-25 0,25-1,-25 26,25-25,0 24,0 1,0-25,0 24,0 1,0-25,0 24,25-24,-25 0,25 0,0-25,-25 25,24-25,1 24,0-24,0 0,0 0,0-24,-1 24,1-25,0 25,25-25,-26 0,1 0,25 1,-25-1,-1-25,1 25,0-24,0-1,0 25,-1-24,1-1,-25 25,0-24,0-1,-25 25,1-24,-26 24,25 0,-24 0,24 25,-25-25,1 25,-26 25,26-25,-1 25,0 25,1-26</inkml:trace>
  <inkml:trace contextRef="#ctx0" brushRef="#br0" timeOffset="4888.2796">7169 17289,'0'0,"0"0,0 0,0 0,25 0,-25 0,0 0,0 25,0-1,0-24,0 25,0 25,0-25,0-1,0 26,0 0,0-1,0-24,0 25,0-1,0 1,0 0,0-26,25 26,-25-25,0 24,0-24,0 0,0 0,0 0</inkml:trace>
  <inkml:trace contextRef="#ctx0" brushRef="#br0" timeOffset="5252.3004">7020 17562,'0'0,"0"0,-25 0,25 0,0 25,-25-25,25 24,-24-24,24 25,-25 0,25 0,-25 0,25-1,-25 1,25 0,0 0,-25 0,25-1,0 1,0-25,-24 25,24-25,0 0,0 0,0 0,24 0,-24 0,0-25,25 25,-25-25,25 1,-25-1,25 0,0-25,-1 26,1-1,0-25,25 25,-26 1,1-1,25 0,0 0,-26 0,26 25,-25 0,24 0,1 25,-25-25,24 25,-24 0,25 0,-25-1,-1 1,1 0,0 0,0 24,0-24,-1 0,1 0,-25 0,25-1,-25-24,25 25,-25 0</inkml:trace>
  <inkml:trace contextRef="#ctx0" brushRef="#br0" timeOffset="5620.3215">7293 18207,'-25'0,"0"0,1 0,-1 0,0 0,25 24,-25-24,0 0,25 25,-25-25,1 25,24-25,-25 25,25-25,-25 25,25-25,-25 24,0-24,25 25,-24-25,24 25,0-25,-25 0,25 0,0 0,0 0,0 0,0 0,0 0,0 0,0-25,25 0,-25 25,0-24,24-1,1 0,0 0,0 0,0 1,-1-1,1 25,0-25,0 0,0 25,0 0,24 0,-24 0,0 25,-25-25,25 25,-1 0,1-1,-25 1,25-25,-25 25,25 0,-25 0,25-25,-25 24,24-24,-24 0,25 0,0 0</inkml:trace>
  <inkml:trace contextRef="#ctx0" brushRef="#br0" timeOffset="6586.3767">7293 13097,'0'0,"0"-25,0 25,0 0,0 0,0 0,0 0,0 0,0 0,0 0,0 0,0 0,0 0,0 25,0-25,0 0,0 25,0-25,-25 0,25 0,0 24,0-24,0 0,0 0,0 0,0 0,0 0,0 0,0 0,0 0,0 0,0 0,0 0,0 0,0-24,0 24</inkml:trace>
  <inkml:trace contextRef="#ctx0" brushRef="#br0" timeOffset="6820.3901">7491 12998,'0'0,"0"0,0 0,0 0,0 0,0 0,0 0,0 24,0-24,0 0,0 0,0 0,0 0,25 0,-25 0,0 0,0 0,25 0,-25-24,0 24,0 0,0 0,0 0,25 0,-25 0</inkml:trace>
  <inkml:trace contextRef="#ctx0" brushRef="#br0" timeOffset="7088.4054">7417 13221,'0'0,"0"0,0 0,0 0,0 25,0-25,0 0,0 0,0 25,0-25,25 0,-25 0,0 0,25 24,-25-24,0 0,24 0,-24 0,0 0,25-24,-25 24,25 0,-25 0,25-25,-25 25,0-25,25 25,-25 0</inkml:trace>
  <inkml:trace contextRef="#ctx0" brushRef="#br0" timeOffset="8716.4985">7219 16421,'0'-25,"0"0,24 0,-24 25,0-25,0 1,25 24,-25 0,0-25,0 25,0 0,0 0,0 0,0 25,0-25,0 24,0-24,-25 25,25 0,-24 25,24-25,-25-1,0 26,25 0,-25-26,0 26,0 0,1-26,24 1,-25 0,0 0,25 0,-25-1,25 1,0-25,-25 0,25 0,0 0,0 0,0 0,0 0,25 0,-25-25,0 25,25-24,-25 24,0-25,25-25,0 25,-25 1,24-1,1-25,-25 25,25 1,0-1,-25-25,25 25,0 1,-25 24,24-25,-24 25,0-25,25 25,-25 0,0 0,0 0,0 0,0 0,0 25,0-25,0 25,0-1,0-24,0 25,0 0,0 25,0-26,-25 1,25 0,0 0,0 0,0-1,0-24,0 25,0 0,0-25,0 0,0 25,0-25,0 0,0 0,25-25,-25 25,25 0,-25-25,25 0,-25 1,25-1,-1 0,1 0,-25 0,25 1,0-26,0 25,-1 0,-24 1,25-26,-25 50,25-25,-25 0,25 25,-25-25,0 25,0 0,0 0,0 25,-25-25,25 25,-25 0,25 0,-25 0,25-1,-24 1,-1 0,25 0,-25 24,25-24,-25 0</inkml:trace>
  <inkml:trace contextRef="#ctx0" brushRef="#br0" timeOffset="10566.6044">5631 3423,'0'0,"0"0,0 25,25-25,-25 0,25 0,-1 25,26-25,-25 0,24 0,26 0,-1 0,1 0,-1 0,25-25,1 25,-1-25,25 25,0-25,0 25,0-25,0 25,0-24</inkml:trace>
  <inkml:trace contextRef="#ctx0" brushRef="#br0" timeOffset="11354.6494">11882 3324,'0'25,"-25"-25,25 0,0 0,0 0,0 0,0 0,0 0,0 0,25 0,-25 0,25 0,-1 0,26 0,-25 0,24 0,1 0,0 0,24 0,0 0,1 0,-1-25,1 25,24 0,0 0,0-25,1 25,-1 0,-25 0,25-25,1 25,-26 0,25 0,-24 0,-26 0,26 0,-26 0,-24 0,0 0,0 0,0 0,-25 0,0 0</inkml:trace>
  <inkml:trace contextRef="#ctx0" brushRef="#br0" timeOffset="11575.6621">12427 3274,'-74'25,"24"-25,1 0,-1 0,25 0,1 0,-1 0,25 0,0 0,0 0,25 0,-1 25,1-25,25 0,-1 0,1 0,0 0,24 0,1 0,-1 25,25-25,0 0,-24 0,24 0,0 0,25 0,-25 0,1 0,-1 0,0 0,-24 0,-1 0,0 24</inkml:trace>
  <inkml:trace contextRef="#ctx0" brushRef="#br0" timeOffset="20298.161">1985 11956,'-25'0,"25"0,-25 0,25 0,-25 0,25 0,-24 0,-1 25,25-25,-25 0,0 24,0 1,25-25,-25 25,1 0,-1 0,25 24,-25-24,0 0,25 25,0-1,-25-24,25 25,0-1,0 1,0-1,0 1,25 0,-25-26,25 26,-25-25,25 24,0-24,-25 0,24 0,1-25,0 25,0-25,25 0,-26 0,1 0,0 0,25 0,-1-25,-24 25,25-25,-1 0,1 0,-25 1,24-26,1 25,-1-24,-24-1,25 25,-25-24,24-1,-24 25,0-24,-25-1,25 25,-25-24,0-1,0 25,0-25,-25 1,0 24,0-25,0 26,-24-26,24 25,-25 0,1 1,-1-1,1 0,-1 0,-24 25,24-25,0 25,1 0,-1 0,1 25,-1 0</inkml:trace>
  <inkml:trace contextRef="#ctx0" brushRef="#br0" timeOffset="20702.1841">1960 10914,'0'0,"0"-25,25 25,-25 0,0 0,0-25,0 25,0 0,0 25,0-25,0 25,25-25,-25 25,0 0,24-1,-24 26,0-25,25 0,-25-1,25 1,-25 25</inkml:trace>
  <inkml:trace contextRef="#ctx0" brushRef="#br0" timeOffset="20930.1971">2853 10864,'0'0,"0"0,0 0,0 25,0-25,-25 0,25 25,-25 0,25 0,-25-1,1 26,24 0,-25-26,0 26,0 0,0-1,1 1,-1 0</inkml:trace>
  <inkml:trace contextRef="#ctx0" brushRef="#br0" timeOffset="21282.2173">2853 12452,'0'0,"0"0,0 0,0 0,0 0,0 0,0 0,0 0,25 25,-25-25,24 25,1-1,-25 1,25 0,25 0,-25 0,-1-1,1 1,0 0,25 0,-26 0,1-1</inkml:trace>
  <inkml:trace contextRef="#ctx0" brushRef="#br0" timeOffset="21606.2358">1960 13122,'0'0,"0"0,0 0,0-25,0 25,0 0,0 0,0 25,0-25,0 0,0 24,0-24,-25 25,25 0,-25 0,25 25,-24-26,-1 1,0 25,0-25,25 24,-25-24,0 25,1-26,-1 1</inkml:trace>
  <inkml:trace contextRef="#ctx0" brushRef="#br0" timeOffset="21963.2562">744 12650,'0'0,"25"0,-25 0,25 0,-25 0,25 0,-25 0,25 0,0 0,-1 0,1 0,0 0,0 0,24 0,-24 0,0 0,0 0,0 0,-1 0,26 0</inkml:trace>
  <inkml:trace contextRef="#ctx0" brushRef="#br0" timeOffset="22238.2719">893 11385,'0'0,"0"-24,-24 24,24 0,0 0,0 0,0 0,0 0,24 0,-24 0,25 24,-25-24,25 25,0 0,24 0,-24 0,0-1,25 1,-26 0,26 0,0 0</inkml:trace>
  <inkml:trace contextRef="#ctx0" brushRef="#br0" timeOffset="22602.2928">2530 13122,'0'0,"-24"0,24 0,0 0,0 0,0-25,0 25,0 0,24 0,-24 25,25-25,0 24,0-24,0 25,-1 0,26 0,0 0,-26 0</inkml:trace>
  <inkml:trace contextRef="#ctx0" brushRef="#br0" timeOffset="24558.4047">8012 15379,'50'0,"-25"25,49-25,-24 0,24 0,-24 0,24 0,25 0,-24 0,-1 0,25 0,1-25,-26 25,25 0,0 0,-24 0,24 0,-24-25,24 25,-25 0,1 0,-1 0,-24 0,-1-25,1 25,-1 0,-24 0,0 0,0 0,-25 0,0 0,0 0,0 0</inkml:trace>
  <inkml:trace contextRef="#ctx0" brushRef="#br0" timeOffset="24954.4273">8012 15429,'0'0,"25"0,-25 0,25 24,0-24,-1 0,1 0,0 0,25 0,-25 0,24 0,1 0,-1 0,26 0,-26 0,26 0,-1 0,1 0,24 0,-25 0,1 0,24-24,0 24,-25 0,26 0,-26 0,25 0,-24 0,-1 0,1 0,-1 0,0 0,-24 0,24 0,-24 0,-25 0,24 0,-24 0,-25 0,25-25,-25 25,0 0,0 0,-25 0,0 0,25 0,-24 0,-26 0</inkml:trace>
  <inkml:trace contextRef="#ctx0" brushRef="#br0" timeOffset="25262.4449">8087 15404,'0'0,"-25"0,25 0,0 0,0 0,0 0,25 0,-1 0,1 0,0 0,0 0,25 0,-26 0,26 0,0 0,-1 0,1 0,24 0,-24 0,24 0,1 0,-1 0,-24 0,24-25,0 25,1 0,-1 0,1 0,-1-25,-24 25,-1 0,1 0,0 0,-1 0,-24 0,0 0,-25 0,25 0,-25 0,0 0,0 0,-25 0,0 0,0 0,0 0,-24 0</inkml:trace>
  <inkml:trace contextRef="#ctx0" brushRef="#br0" timeOffset="25434.4548">8558 15429,'-25'0,"0"0,25 0,0 0,0 0,0 0,25 0,0 0,0 0,0-25,24 25,1 0,-1 0,26 0,-26 0,26 0,-1-25,1 25,-1 0,0 0,-24 0,25 0,-26-25,26 25,-51 0,26 0,-25 0</inkml:trace>
  <inkml:trace contextRef="#ctx0" brushRef="#br0" timeOffset="26266.5024">7789 18479,'25'0,"24"0,26 0,-26 0,26 0,-1-24,1 24,24 0,0 0,0 0,1-25,-1 25,0 0,0 0,25 0,-25 0,1 0,-1 0,0 0,-24 0,-1 0,0 0,1 0,-26 0,1 0,0 0,-26 0,1 0,-25 0,25 0,-25 0,0 0,0 0,-25 0,0 0,1-25</inkml:trace>
  <inkml:trace contextRef="#ctx0" brushRef="#br0" timeOffset="26626.5229">7987 18455,'0'0,"0"0,0 0,0 0,25 0,0 0,-25 0,25 0,24 0,-24 0,0 0,25 0,-1-25,1 25,24 0,1 0,-26 0,26 0,24-25,-25 25,1 0,24 0,0-25,-24 25,24 0,-25 0,26 0,-26-25,0 25,1 0,-1 0,1 0,-26 0,1 0,-1 0,-24-24,0 24,-25 0,25 0,-25 0,0 0,0 0,-25 0,0 0,0 0,-24 0,24 0,-25 0,-24 0,24 0,-24 0,0 0,-26 24,26-24,-25 0</inkml:trace>
  <inkml:trace contextRef="#ctx0" brushRef="#br0" timeOffset="26814.5337">8608 18380,'-75'0,"1"0,-1 25,26-25,-1 0,25 0,-24 0,49 0,-25 0,25 0,0 0,25 0,-25 0,49 0,-24 0,25 0,-1 0,1 0,24 0,1 0,-1 0,25 0,-24 0,24 0,0-25,-24 25,24 0,0 0,-24 0,24 0,-25 0,1 0,-1-25,-24 25,-1 0,1 0,-1 0,-24 0,0 0,0 0</inkml:trace>
  <inkml:trace contextRef="#ctx0" brushRef="#br0" timeOffset="31169.7828">7293 17562,'0'0,"25"0,-25 0,0 0,0-25,0 25,0 0,0 0,0 0,0 0,25 0,-25 0,0 0,0 0,24 0,-24 0,0 0,25 25,-25-25,25 0,-25 25,25-25,0 24,-1-24,1 25,0 0,0-25,0 25,-1 0,1-25,0 24,0 1,0-25,-1 25,1-25,0 25,0-25,0 0,-25 25,24-25,-24 0,25 0,-25 0,0 24,0-24,0 0,0 0,0 0,0 0,0 0,0 0,0-24,0 24,0 0,0 0,-25 0,25-25,-24 25,24 0,-25-25,25 25,-25-25,0 25,0-25,25 25,-24-24,-1 24,0-25,0 25,25-25,-25 25,1-25,-1 25,25 0,-25 0,0-25,25 25,0 0,-25 0,25 0,0 0,0 0,0 0,0 0,0 0,0 0,0 0,0 0,0 0,25 0,-25 25,25-25,-25 25,25-25,0 25,-1-25,1 25,0-1,0-24,0 25,-25-25,24 25,1-25,0 25,0-25,0 0,-25 25,24-25,-24 0,25 0,-25 0,0 24,0-24,25 0,-25 0,0 0,0 0,0 0,0 0,-25 0,25 0,0-24,-25 24,25 0,-24-25,24 25,-25-25,0 25,0-25,0 25,1-25,-1 1,0 24,0-25,0 25,1-25,24 25,-25-25,25 25,-25 0,25 0,0-25,-25 25,25 0,0 0,0 0,0 25,25-25,-25 0,25 25,-25-25,25 25,-25-25,24 25,1-25,0 24,0 1,-25-25,25 25,-1-25,-24 0,25 25,-25-25,25 0,-25 25,0-25,0 0,25 0,-25 0,0 0,0 0,0 0,0 0,0 0,0 0,0 0,-25 0,25 0,0-25,-25 25,25 0,-25-25,1 25,-1-25,0 0,0 25,25-24,-25 24,1-25,-1 25,0-25,0 25,25 0,-25-25,25 25,-24 0,24 0,0 0,0 0,0 0,0 0,24 25,-24-25,0 0,25 25,0-25,-25 25,25-25,0 24,-1-24,-24 25,25-25,0 25,0-25,-25 0,25 25,-1-25,-24 0,25 25,-25-25,0 0,0 0,25 0,-25 0,0 0,0 0,0 0,0 0,0 0,0 0,-25 0,25-25,0 25,-25-25,25 25,-24-25,-1 25,0-25,25 25,-25-24,0-1,1 25,-1-25,25 25,-25 0,25 0,-25-25,25 25,0 0,-25 0,25 0,0 0,0 0,0 0,0 0,0 0,0 0,25 25,-25-25,25 25,-25-25,25 25,0-25,-25 24,24-24,1 25,0 0,0-25,-25 0,25 25,-1-25,-24 25,25-25,-25 0,25 0,-25 24,25-24,-25 0,0 0,0 0,0 0,0 0,0 0,0 0,0-24,-25 24,25 0,0-25,-25 25,25-25,-25 25,1-25,-1 25,25-25,-25 1,0 24,0-25,1 0,-1 25,0-25,0 25,0-25,25 25,-24 0,24 0,0 0,0 0,0 0,0 0,0 0,0 0,24 0,-24 25,25 0,-25-25,25 25,0 0,0-25,-1 24,1 1,0 0,-25-25,25 25,0-25,-1 25,-24-1,25-24,-25 0,25 25,-25-25,0 0,0 0,0 0,25 25,-25-25,0 0,0 0,0 0</inkml:trace>
  <inkml:trace contextRef="#ctx0" brushRef="#br0" timeOffset="32174.8403">7814 17363,'0'0,"0"0,0 0,0 0,0-25,0 25,-25 0,25 0,0-24,0 24,0 0,0 0,0 0,0 0,0 0,0 24,0-24,0 0,0 25,0 0,25 0,-25 0,0-1,0 1,25 0,-25 0,0 0,0 0,0-1,24-24,-24 25,0-25,0 25,0-25,25 25,-25-25,0 0,0 0,0 0,0 0,0 0,0 0,0 0,0 0,0 0,0 0,0 0,0-25,0 25,0-25,-25 0,25 1,0-1,-24 0,24 0,0 0,-25 0,25 1,-25-1,25 0,0 0,0 0,0 1,0-1,0 0,0 0,0 25,0-25,0 1,25 24,-25-25,0 25,25-25,-25 25,24-25,-24 25,25 0,-25 0,25-25,-25 25,25 0,-25 0,25 0,-25 0,0 0,24 0,-24 25,0-25,0 0,25 25,-25-25,0 0,0 25,0-25,0 25,0-1,-25-24,25 25,0 0,-24 0,24-25,-25 25,25-1,-25-24,25 25,-25-25,25 0,0 25,-25-25,25 0,0 0,0 0,0 0,0 0,0 0,25 0,-25 0,25 25,0-25,-25 0,25 0,24 25,-24-25,0 24,24-24,-24 0,25 25,0-25,-26 0,26 25,-25-25,0 0,24 25,-24-25,-25 0,25 0,0 0,-25 0,0 0,0 0,0 0,0 0,0 0,0 0,0 0,0 0,0 0,0 0,0 0,0 0,0 0</inkml:trace>
  <inkml:trace contextRef="#ctx0" brushRef="#br0" timeOffset="33045.8901">7367 17537,'0'0,"0"0,0 0,0 0,0 0,0 0,0 0,0 0,0 0,0 0,0 0,25 0,-25 0,0 25,25-25,0 0,-25 25,25-1,-1-24,1 25,0 0,0 0,0 0,-1-1,1-24,0 25,0 0,0 0,-1-25,1 25,0-1,-25-24,25 25,-25-25,25 0,-25 25,0-25,24 0,-24 0,0 0,0 0,0 0,0 0,0 0,0 0,0 0,0-25,-24 25,24 0,0 0,-25-25,0 25,25-24,-25 24,0-25,1 0,-1 25,-25-25,25 0,1 1,-26-1,25 25,-24-25,24 0,-25 25,25-25,1 1,-1 24,0 0,0 0,25-25,-25 25,25 0,0 0,0 0,0 25,0-25,25 0,-25 24,25-24,0 25,0-25,-1 25,1 0,0-25,0 25,0-1,-1 1,1-25,25 25,-25-25,-1 25,1-25,0 25,0-25</inkml:trace>
  <inkml:trace contextRef="#ctx0" brushRef="#br0" timeOffset="35556.0337">7367 16371,'0'0,"0"0,0 0,0 0,0 0,0-25,0 25,0 0,0 0,0 0,0 0,0 0,0 0,0 0,0 25,0-25,0 0,0 0,0 25,0-25,-24 25,24 0,-25-1,25 1,-25 0,0 25,0-26,25 1,-24 25,-1-25,0-1,25 1,-25 0,25-25,-25 25,25 0,0-25,0 0,0 0,0 24,0-24,0 0,0 0,0-24,0 24,0 0,0-25,25 25,-25-25,25 25,-25-25,25 0,0 1,-25-1,24 0,1 0,0 0,-25 1,25-1,0 0,-1 0,-24 0,25 1,-25-1,25 25,-25-25,25 25,-25-25,0 25,0 0,0 0,0 0,0 0,0 0,0 0,0 0,0 0,0 0,0 25,0-25,-25 25,25-25,0 25,-25-1,25 1,0 0,-25 0,25-25,0 25,0-1,-24 1,24 0,0-25,0 25,0-25,-25 25,25-25,0 24,0-24,0 0,0 0,0 0,0 0,0 0,0 0,0 0,25-24,-25 24,0-25,24 25,-24-25,0 25,25-25,-25 0,25 1,0 24,-25-25,25 0,-25 0,24 25,-24-25,0 25,0-24,0 24,0 0,0 0,0 0,0 0,0 0,0 24,0 1,-24-25,24 25,-25 0,25 0,-25 24,0-24,25 0,-25 0</inkml:trace>
  <inkml:trace contextRef="#ctx0" brushRef="#br0" timeOffset="37620.1517">7467 17562,'0'0,"0"-25,0 25,0 0,0 0,0 0,0 0,0 0,0 0,0 0,24 0,-24 0,0 0,25 0,-25 25,25-25,0 25,0-25,-25 24,24 1,1-25,0 25,0 0,0 0,-1-1,1 1,0-25,0 25,0 0,-25-25,24 25,1-25,-25 24,0-24,25 0,-25 25,0-25,0 0,0 0,0 0,0 0,0 0,0 0,0 0,0 0,0-25,0 25,0 0,0 0,-25 0,25-24,0 24,-25 0,25-25,-24 25,24-25,-25 25,0-25,25 25,-25-25,0 1,1 24,-1-25,0 0,0 0,0 0,1 1,-1 24,0-25,0 0,0 25,1-25,-1 25,0 0,25-25,-25 25,25 0,0 0,0 0,0 0,0 0,0 0,0 25,0-25,0 0,25 25,-25-25,0 25,25-25,0 25,-25-25,24 24,1 1,0-25,0 25,0 0,-1-25,1 25,0-25,0 24,-25-24,25 0,-1 25,1-25,0 0,-25 0,25 0,-25 25,25-25,-25 0,0 0,0 0,0 0,0 0,0 0,0-25</inkml:trace>
  <inkml:trace contextRef="#ctx0" brushRef="#br0" timeOffset="40341.3074">7591 14188,'0'0,"0"0,0-25,0 25,0 0,0 0,0 0,0 0,0 0,0 0,0-24,0 24,0 0,0 0,0 0,0 0,0 0,0 0,0 0,0 0,0 24,24-24,-24 0,0 25,0-25,25 25,-25-25,25 25,-25 0,25-1,-25-24,25 25,-25 0,24 0,-24 0,25 0,-25-1,25-24,-25 25,25 0,0-25,-25 25,24-25,-24 0,0 25,25-25,-25 0,25 0,-25 24,0-24,0 0,0 0,0 0,0 0,0 0,0 0,0 0,0-24,0 24,0 0,0 0,0-25,0 25,-25 0,25-25,0 25,-25-25,25 25,-24-25,24 1,-25 24,0-25,0 0,0 0,1 0,-1 0,0 1,0-1,25 25,-25-25,1 0,-1 25,25-25,-25 25,25-24,-25 24,25 0,0 0,0 0,0 0,0 0,0 0,0 0,0 0,0 0,0 0,0 0,0 0,25 0,-25 0,0 24,25-24,-25 25,25-25,-1 25,-24-25,25 25,0-25,-25 25,25-1,0 1,-1-25,1 25,-25 0,25-25,0 25,0 0,-25-25,24 24,1-24,-25 25,0-25,25 0,-25 25,25-25,-25 0,0 0,0 25,0-25,0 0,0 0,0 0,0 0,0 0,0 0</inkml:trace>
  <inkml:trace contextRef="#ctx0" brushRef="#br0" timeOffset="40834.3356">7888 13866,'0'0,"0"0,0-25,0 25,0 0,0 0,0 0,25 0,-25 0,0 0,0 0,0 0,0 0,0 0,0 0,0 0,0 0,0 0,25 0,-25 0,0 0,0 25,0-25,25 25,-25-1,0-24,0 25,0 0,24 0,-24 0,0-1,0 1,0 0,0 0,25 0,-25-1,0-24,0 25,25-25,-25 25,0-25,25 0,-25 0,25 0,-25 0,24 0,1 0,-25 0,25-25,0 25,0-25,0 25,24-24,-24 24,0-25,24 25,-24 0,0-25,0 25,0 0,-1 0,1 0,-25 0,25 0,-25 0,0 0,0 0,25 0,-25 0</inkml:trace>
  <inkml:trace contextRef="#ctx0" brushRef="#br0" timeOffset="58236.3309">11907 14982,'-50'0,"25"0,-24 25,-1-25,25 25,0-1,-24 26,24-25,-25 0,26 24,-26-24</inkml:trace>
  <inkml:trace contextRef="#ctx0" brushRef="#br0" timeOffset="60668.47">10021 16892,'-24'0,"-1"0,25 0,-25 0,0 0,25 0,-25 0,25 0,-24 0,24 0,0 0,0 0,0 0,0 0,24 0,-24 0,25 0,0 25,0-25,0 0,-1 0,26 0,0 0,-1 0,1 0,-1 25,1-25,25 0,-26 0,26 0,-1-25,0 25,1 0,-1 0,1 0,-26 0,26 0,-26 0,26 0,-26 0,-24-25,25 25,-26 0,1 0,0 0,0 0,-25 0,0 0,25 0,-25 0</inkml:trace>
  <inkml:trace contextRef="#ctx0" brushRef="#br0" timeOffset="61007.4894">11286 16718,'0'0,"0"0,0 0,0 25,0-25,0 0,0 0,0 0,0 0,0 25,25-25,-25 0,25 0,-25 25,25-25,-25 0,25 25,-25-25,0 0,25 0,-25 24,24-24,-24 0,0 25,0-25,0 25,0-25,0 25,0-25,0 25,-24-1,-1-24,25 25,-25 0,0 0,0-25,0 25,25-1,-24-24,-1 25,0-25,0 25,0-25,25 25,-24-25</inkml:trace>
  <inkml:trace contextRef="#ctx0" brushRef="#br0" timeOffset="62696.586">2902 5829,'0'0,"0"0,0 0,0 0,0 0,0 0,0 0,0 0,0 0,0 0,0 0,25 0,-25 0,25 0,0 0,0 0,24 25,-24-25,25 0,-1 0,1 0,24 0,-24 0,24 0,-24 25,24-25,1 0,-1 0,1 0,24 25</inkml:trace>
  <inkml:trace contextRef="#ctx0" brushRef="#br0" timeOffset="63163.6127">6549 5804,'0'0,"0"0,0 0,0 0,0 0,0 0,0 0,0 0,25 0,-25 0,24 0,1 0,0 0,0 0,24 0,-24 0,25 0,-1 25,1-25,0 0,24 0,-24 0</inkml:trace>
  <inkml:trace contextRef="#ctx0" brushRef="#br0" timeOffset="63570.636">10567 6052,'25'0,"0"0,0 0,-1 0,1 0,0 0,25 0,-26 0,1 0,0 0,25 0,-26 0</inkml:trace>
  <inkml:trace contextRef="#ctx0" brushRef="#br0" timeOffset="63795.6489">12973 6077,'25'0,"-25"0,0 0,25 0,-25 0,0 0,0 0,25 0,-25 0,24-25,-24 25</inkml:trace>
  <inkml:trace contextRef="#ctx0" brushRef="#br0" timeOffset="66065.7787">7417 17512,'0'0,"0"0,-25 0,25 0,0 0,0 0,0 0,0 0,0 0,0 0,25 25,-25-25,25 0,-25 25,25-25,-1 25,1-25,0 24,0 1,0 0,-1 0,1 0,0-1,0 1,0 0,-1 0,1 0,0-1,0 1,0-25,-1 25,-24 0,25-25,-25 25,0-25,0 24,0-24,25 0,-25 0,0 0,0 0,0 0,0 0,0 0,-25 0,25 0,0 0,0-24,-25 24,25 0,-24-25,24 25,-25-25,25 0,-25 25,0-25,25 1,-25-1,1 25,-1-25,0 0,0 0,0 1,1-1,-1 0,0 0,0 25,0-25,25 1,-24 24,24 0,0 0,0-25,0 25,0 0,0 25,0-25,24 0,1 24,-25 1,25-25,0 25,0 0,-1 0,1-1,0 1,0 0,0 0,-1 0,1-1</inkml:trace>
  <inkml:trace contextRef="#ctx0" brushRef="#br0" timeOffset="66629.811">8186 18479,'25'0,"24"0,-24 0,25 0,-25 0,24 0,1 0,-1 0,1 0,0 0,-1 25,1-25,-1 0,1 0,0 0,-1 0,-24 0,25 0,-1 25,-24-25,0 0,0 0,-1 0,-24 0,25 0,-25 0,0 0,0 0,0-25,0 25,0 0,-25 0,1 0</inkml:trace>
  <inkml:trace contextRef="#ctx0" brushRef="#br0" timeOffset="67013.833">8434 18455,'-25'0,"0"0,1 0,-1 0,25 0,0 0,-25 0,25 24,0-24,25 0,-25 0,25 0,-1 0,1 0,0 0,0 0,24 0,-24 0,25 0,-25 0,24 0,1 0,-1-24,1 24,0 0,-1 0,-24 0,25 0,-1 0,1 0,-25 0,24-25,-24 25,0 0,24 0,-24 0,0 0,0-25,-25 25,25 0,-25 0,25 0,-25 0,0 0,0 0,0 0,0 0,0 0,0 0,0 0,0 0,0 0,0 0,0 0,0 0,0 0,0 0,0 0,0 0,0 0,0 0,0 0,0 0,0 0,0 0,0 0,0 0,0 0,0 0,0 0,0 0,0 0,0 0,0 0,0 0,0 0,0 0</inkml:trace>
  <inkml:trace contextRef="#ctx0" brushRef="#br0" timeOffset="68469.9162">12155 16966,'0'-24,"0"24,0 0,0-25,0 25,0 0,0 0,0 0,0 0,0 0,0 0,0 0,0 0,0 25,0-25,0 24,0 1,0 0,0 0,0 24,0-24,0 25,0-1,0-24,0 25,0-25,0 24,0-24,0 0,0 0,0-1,-25 1,25 0,0-25,0 25,0-25,0 0,0 0,0 0,0 0,0 0,0 0,0-25,0 25,0-25,0 0,0 1,0-1,0 0,0 0,0-24,0 24,0-25,0 25,0-24,0 24,0 0,0-24,0 24,0 0,0 25,0-25,0 25,0-25,0 25,0 0,0 0,0 25,0-25,25 0,-25 25,0-25,0 25,24-25,-24 25,0-25,25 24,-25 1,25-25,-25 0,0 25,25-25,-25 0,0 25,25-25,-25 0,24 0,-24 0,25-25,-25 25,25 0,-25 0,25-25,0 25,-25-25,24 1,1 24,-25-25,25 0,0 0,-25 0,25-24,0 24,-25 0,24 0,1 1,-25-1,25 0,-25 25,25-25,-25 25,25-25,-25 25,0 25,24-25,-24 25,0 0,25 0,-25-1,0 1,25 25,-25-25,0 24,0-24,0 25,0-26,0 1,0 25,0-25,0-1,0 1,0 0,0 0,0 0,25-1,-25-24,0 25,0-25,0 0,0 25,0-25</inkml:trace>
  <inkml:trace contextRef="#ctx0" brushRef="#br0" timeOffset="68813.9359">12948 17140,'0'0,"0"-25,25 25,-25 0,0 0,25 0,-25-25,0 25,0 0,0 0,0 0,0 0,0 0,-25 0,25 25,0-25,-25 0,25 25,-24 0,24 0,-25-25,25 24,0 1,0 0,0 0,0 0,0-1,0 1,0-25,25 25,-25-25,0 0,24 25,1-25,-25 0,25 0,0 0,-25 0,25 0,-1 0,1-25,0 25,-25 0,25-25,0 25,-25-25,24 1,-24-1,0 25,0-25,0 0,-24 0,24 1,-25-1,0 0,0 0,0 25,1-25,-1 1,0 24</inkml:trace>
  <inkml:trace contextRef="#ctx0" brushRef="#br0" timeOffset="69433.9714">13097 16818,'0'0,"0"0,0 0,25 0,-25 0,0 0,0 0,0 0,25 0,-25 0,0 24,25-24,-25 25,24 0,-24-25,25 25,0 0,-25 24,25-24,-25 0,25 0,-25 24,0-24,24 0,-24 0,0-1,0 1,25 0,-25 0,0-25,0 25,0-25,0 24,0-24,0 0,0 0,0 0,25 0,-25 0,0 0,0-24,0 24,25-25,-25 25,25-25,-25 0,24 25,-24-25,25 25,0-24,-25 24,25 0,-25-25,25 25,-25 0,25 0,-25 0,24 25,-24-25,25 0,-25 0,0 24,25-24,-25 25,0-25,25 0,-25 25,25-25,-25 25,24-25,-24 0,0 0,25 25,-25-25,25 0,-25 0,25 0,-25 0,25 0,-25-25,24 25,-24 0,0-25,25 25,-25-25,0 0,0 25,0-24,0-1,0 0,0 25,0-25,0 0,0 25,0-24,0 24,0 0,0 0,0 0,0 24,0-24,0 25,0-25,0 25,25 0,-25 0,0-1,0 1,0-25,0 25,25 0,-25-25,0 25,0-25,0 0,0 24,0-24</inkml:trace>
  <inkml:trace contextRef="#ctx0" brushRef="#br0" timeOffset="69553.9783">14015 16892,'0'-25,"-25"25,25-25,0 25,0-24,-25 24,25 0</inkml:trace>
  <inkml:trace contextRef="#ctx0" brushRef="#br0" timeOffset="69789.9918">14313 16694,'24'0,"-24"0,25 0,-25 24,25-24,-25 0,0 25,25-25,-25 25,25 0,-25 0,0-1,0 1,0 25,0-25,0-1,0 26,0-25,0 0,0 24,0-24,0 0,0 0,0-1,0-24,24 25,-24 0,25-25,-25 25,25-25,-25 0,25 0,-25 0,25 0</inkml:trace>
  <inkml:trace contextRef="#ctx0" brushRef="#br0" timeOffset="69938.0002">14362 16917,'0'0,"-25"0,25 0,0 0,0 0,25 0,-25 0,25 0,0 0,0 0,-1 0,26-25,0 25,-1-25</inkml:trace>
  <inkml:trace contextRef="#ctx0" brushRef="#br0" timeOffset="70994.0606">11038 14114,'0'0,"0"0,0 0,0 0,0 0,0 0,0 0,0 0,25 0,0 0,-25 0,25 0,0 0,24 25,-24-25,25 0,-26 0,26-25,0 25,24 0,-24-25,-1 25,26 0,-26-25,26 25,-26-25,1 25,0-24,-1 24,1-25,-25 25,-1 0,26-25,-50 25,25 0,0-25,-25 25,0 0,0-25,0 25,0 0,-25-24,25 24,-25-25,0 25,0 0,1-25,-1 25,0-25,0 25,0 0,1 0,24 0,-25 0,0-25,25 25,0 0,0 0,0 0,0 25,0-25,25 0,-25 0,25 0,-1 25,1-25,0 25,25-25,-26 0,1 25,25-25,-25 24,-1-24,26 25,-25 0,0 0,-1-25,1 25,-25-1,25 1,-25 0,0 0,0 0,0-25,-25 24,25 1,-25 0,1 0,-1-25,0 25,0-1,0-24,1 25</inkml:trace>
  <inkml:trace contextRef="#ctx0" brushRef="#br0" timeOffset="71602.0954">13345 13742,'0'-25,"0"0,0 0,0 1,0-1,0-25,0 25,0 1,-25-1,25 0,-24 25,-1-25,25 25,-25 0,0 0,0 0,1 0,-1 0,25 0,-25 25,0 0,25 0,-25-1,25 1,0 0,0 0,0 24,0-24,0 0,0 0,25 0,0-1,0 26,0-25,-1 0,1-1,0 1,25 0,-26 0,26 0,-25-25,24 24,-24 1,0 0,25 0,-25 0,-25-1,24 1,1-25,-25 25,0 0,0-25,0 0,0 25,0-25,-25 24,1-24,-1 0,0 0,0 0,0 0,0 0,-24 0,24 0,-25 0,26-24,-26 24,25-25,0 25,1 0,-1-25</inkml:trace>
  <inkml:trace contextRef="#ctx0" brushRef="#br0" timeOffset="72601.1525">13618 13990,'0'0,"25"0,-25 25,0-25,0 0,0 0,0 24,0-24,0 25,0-25,0 25,0 0,0-25,0 25,0-1,0-24,0 25,0-25,25 25,-25-25,25 0,-25 25,0-25,24 0,-24 0,25 0,-25 0,25-25,0 25,-25 0,25-25,-25 25,24-25,1 25,-25-24,25-1,0 0,-25 25,25-25,-25 0,24 1,-24-1,0 25,0-25,25 25,-25 0,0 0,0 0,0 0,0 0,0 0,0 0,0 25,0-25,-25 25,25-1,0 1,0-25,0 25,0 0,0 0,0-25,0 24,0 1,25-25,-25 0,0 25,25-25,0 0,-25 0,25 25,-1-25,-24 0,25 0,0-25,0 25,-25 0,25-25,-1 25,1 0,-25-25,25 1,-25 24,25-25,-25 0,25 0,-25 0,0 1,0 24,0-25,0 0,0 0,0 0,0 25,-25 0,25-24,0 24,0 0,0 0,0 0,0 0,0 0,0 0,0 24,0-24,0 25,0-25,0 25,0 0,0 0,0-25,0 24,25 1,-25 0,0 0,0-25,0 25,0-1,0 1,0-25,0 0,0 25,0-25,0 0,0 0,0 0,0 0,0 0,0 0,0 0,0 0,0 0,24 0,-24-25,0 25,0-25,0 25,0-24,0 24,25-25,-25 0,0 25,25 0,-25-25,25 25,-25-25,0 25,25 0,-1 0,-24-24,25 24,-25 0,25 0,-25 0,25 0,-25 24,25-24,-25 0,0 25,25-25,-25 25,0-25,0 25,0-25,0 25,0-25,0 24,0-24,0 25,0-25,0 25,0-25,0 0,0 0,0 0,0 0,0 0,0 0,0 0,0-25,0 25,24-25,-24 25,0-24,25-1,-25 0,25 0,-25 25,25-25,0 1,-25-1,24 0,1 25,0-25,-25 25,25-25,0 25,-1 0,1 25,-25-25,25 25,0-25,-25 25,25 0,-25-25,24 24,-24 1,25 0,-25-25,0 25,0 0,0-25,0 24,25 1</inkml:trace>
  <inkml:trace contextRef="#ctx0" brushRef="#br0" timeOffset="72802.164">15131 13915,'0'-24,"0"24,0 0,0 0,0 0,0 0,0 0,0 0,0 0,0 24,0-24,0 0,0 25,0 0,0-25,0 25,25-25,-25 25,0-25,0 24,0-24,0 0,0 25</inkml:trace>
  <inkml:trace contextRef="#ctx0" brushRef="#br0" timeOffset="72930.1714">15082 13667,'0'-49,"0"24,-25 0,25 0,0 1,0-1,0 0,0 25,0-25</inkml:trace>
  <inkml:trace contextRef="#ctx0" brushRef="#br0" timeOffset="73126.1826">15553 13469,'25'25,"-1"-25,1 25,0-1,0 1,0 0,0 25,-1-26,-24 1,25 25,-25-25,0 24,0 1,0-25,0-1,0 26,-25-25,25 0,0-1,-24 1,24 0,0 0,0-25,0 25,0-25,-25 24</inkml:trace>
  <inkml:trace contextRef="#ctx0" brushRef="#br0" timeOffset="73261.1903">15702 13940,'0'-25,"0"25,0-24,25 24,-25-25,24 25,1-25,0 25,0-25,0 25,-1-25,1 25,25 0,-25-24,24 24,1 0,-25 0,24-25</inkml:trace>
  <inkml:trace contextRef="#ctx0" brushRef="#br0" timeOffset="74726.2741">21605 5854,'-25'0,"1"0,-1 0,-25-25,25 25,25 0,-24 0,-1 0,25 0,0 0,0 0,0 0,0 0,0 0,25 0,-25 0,49 0,-24 25,25-25,-1 0,1 0,24 0,1 25,-1-25,0 0,1 0,24 0,-24 0,24 25,-25-25,25 0,1 0,-26 0,0 0,1 0,-1 24,-24-24,24 0,-49 0,0 0,0 0,0 0,-25 0,0 0,0 0,0 0</inkml:trace>
  <inkml:trace contextRef="#ctx0" brushRef="#br0" timeOffset="75737.3319">13420 7094,'-25'-25,"25"25,-25 0,25 0,0-24,0 24,-25 0,25 0,0-25,0 25,0 0,0 0,0 0,0 0,0 0,0-25,0 25,0 0,25 0,-25 0,25 0,0 0,-1 0,26 0,-25 0,25 0,-1 0,26 0,-26 0,26 0,24 25,-25-25,25 0,1 0,24 0,-25 25,25-25,0 0,0 24,0-24,25 0,-25 25,25-25,-25 25,24-25,-23 25,23-25,-24 25,25-1,-25-24,-25 25,25 0,0-25,-24 25,-26-25,25 25,-24-25,-1 0,-24 24,-1-24,1 0,-25 0,0 0,-1 0,1 0,-25 0,0 0,0 0,0 0,0 0,-25-24,25 24,-24 0,24-25,-25 25,0 0</inkml:trace>
  <inkml:trace contextRef="#ctx0" brushRef="#br0" timeOffset="77844.4524">9377 12700,'0'0,"0"-25,0 25,0 0,0 0,0 0,0 0,0-25,0 25,0 0,0 0,0 0,0 0,0 25,0-25,0 0,0 25,0 0,0-25,0 49,0-24,0 0,0 25,0-1,0 1,0-1,0 1,0 24,0-24,0 25,-25-1,25 0,0 1,-25-26,25 26,0-26,0 26,0-50,-25 24,25 1,0-25,0-1,0 1,0 0,0-25,0 25,0-25,0 25,0-25,0 0,0 0,0 0,0 0,-25 0,25 0,0-25,0 25,-25 0,25-25,-24 25,24-25,0 0,-25 25,25-24,-25-1,25 0,-25 0,25 0,0 25,-25-24,25 24,0-25,0 25,0 0,0 0,0 0,0 0,0 0,0 0,0 0,0 0,0 25,25-1,-25-24,0 25,25 0,-25-25,25 25,-25 0,25-25,-25 24,24-24,-24 25,25-25,0 0,-25 25,25-25,0 0,-25-25,25 25,-1 0,1-25,0 1,0 24,-25-25,25 0,-1 0,1 0</inkml:trace>
  <inkml:trace contextRef="#ctx0" brushRef="#br0" timeOffset="80263.5908">10046 9054,'0'0,"0"0,0-25,0 25,0 0,0-25,0 25,0 0,0-25,0 25,0 0,0 0,25 0,-25 0,0 0,0 0,25 0,-25 0,0 25,0 0,25-25,-25 25,24 0,-24-1,0 26,0-25,0 0,25-1,-25 1,0 0,25 0,-25 0,0-1,25 1,0-25,-25 25,24-25,1 0,-25 0,25 0,25 0,-25 0,-1 0,26 0,-25-25,24 0,1 25,0-24,24-1,-24 0,24 0,-24 0,24-24,0 24,1 0,-1-24,1 24,-1-25,1 25,-26 0,1-24,24 24,-24 0,-1 0,1 1,0-1,-26 0,26 0,0 0,-26 1,26 24,0-25,-26 25,1-25,25 25,-25-25,-1 25,1 0,0 0,-25 0,25-25,-25 25,0 0,0 0,0 0,0 0,0 25</inkml:trace>
  <inkml:trace contextRef="#ctx0" brushRef="#br0" timeOffset="141347.0846">7343 16321,'0'0,"0"0,0 0,0 0,0 0,0 0,0 0,0 0,0 0,0 0,0 0,0 0,0 0,0 25,0-25,0 0,0 25,-25-25,25 25,0-25,0 25,-25-25,25 25,0-1,-25 1,25 0,-25-25,25 25,0 0,-24-25,24 24,-25 1,25-25,0 25,0-25,-25 0,25 25,0-25,0 25,0-25,-25 0,25 0,0 0,0 0,0 0,0 0,0 0,0 0,0 0,0 0,25-25,-25 25,0 0,25-25,-25 25,25-25,-25 0,24 1,1-1,-25 0,25 0,0 25,0-25,-25 1,24-1,-24 0,25 25,-25-25,25 25,-25 0,25-25,-25 25,0 0,0 0,0 0,0 0,0 0,0 0,0 0,0 0,0 25,0-25,-25 0,25 25,0 0,-25-25,25 25,0-1,-25 1,25 0,-24 0,24 0,-25-1,0 1,25 0,-25 0,25-25,-25 25,25-1,-24-24,24 25,-25-25,25 25,0-25,0 0,0 0,0 0,0 0,0 0,0 0,0 0,0 0,0-25,0 25,25-25,-25 25,24-24,-24-1,0 25,25-25,0 0,-25 0,25 25,-25-24,25-1,-25 25,24-25,-24 25,0-25,0 25,25 0,-25 0,0 0,0 0,0 0,0 0,0 0,0 0,0 0,0 25,0-25,0 0,0 25,0-25,-25 25,25-1,0-24,0 25,-24 0,24 0,0-25,-25 25,25-1,-25-24,25 25,0 0,-25-25,25 0,0 25,0-25,0 0,-25 0,25 0,0 0,0 0,0 0,0 0,25 0,-25 0,0-25,25 0,-25 25,25-25,-25 1,25-1,-25 25,24-25,1 0,-25 0,25 1,0-1,-25 25,25-25,-25 25,24 0,-24 0,0 0,0 0,0 0,0 0,0 25,0-25,0 25,0-25,0 24,-24 1,24-25,-25 25,25 0,0 0,-25-25,25 24,0 1</inkml:trace>
  <inkml:trace contextRef="#ctx0" brushRef="#br0" timeOffset="142807.1681">19794 11559,'-24'0,"24"-25,-25 25,25 0,-25 0,0 0,25-25,-25 25,1 0,24 25,-25-25,0 25,0-25,0 25,25 0,-24-1,-1 1,0 0,0 25,25-26,-25 26,1 0,-1-1,0 1,25 24,-25-24,25-1,-25 26,25-25,0-1,0 1,0-1,25 1,0 0,0-1,0 1,24-25,-24 24,25-24,-1 0,1 0,-1-1,1 1,0 0,24 0,-24-25,-1 0,26 25,-26-25,26 0,-26-25,1 25,24 0,-24-25,0 0,-1 25,-24-25,25 1,-1-1,-24 0,0-25,0 26,-1-1,1-25,0 25,-25-24,25 24,-25-25,0 1,0 24,0-25,0 1,-25 24,25-25,-25 1,0 24,1-25,-1 25,0-24,0 24,0 0,-24 0,24 1,-25-1,1 0,-1 25,-24-25,-1 25,26 0,-26 0,1 0,0 25,24-25,-25 0,26 25,-26 0,51-25</inkml:trace>
  <inkml:trace contextRef="#ctx0" brushRef="#br0" timeOffset="143419.2031">19919 13246,'24'0,"-24"-25,0 25,0-25,0 25,0-25,0 25,25 0,-25 0,0-25,0 25,0 0,0 25,0-25,0 25,0 0,0 0,0 0,0-1,0 26,0 0,0-1,-25 26,25-26,0 26,-24-26,24 26,-25-1,25-24,-25 24,25-24,-25-1,25 26,0-26,-25-24,25 25,0-26,0 26,0-25,0 0,0 0,0-25,0 24,0-24,0 25,0-25</inkml:trace>
  <inkml:trace contextRef="#ctx0" brushRef="#br0" timeOffset="143804.2251">19720 13841,'0'0,"0"0,0 0,0 0,0 0,0 0,-25 25,25-25,0 25,-25-1,25-24,-24 25,24 0,-25 0,25 0,-25-1,0 1,25 0,-25 0,25 0,0-1,-24-24,24 25,0-25,0 0,0 0,0 25,0-25,0-25,0 25,0 0,0-25,24 1,-24-1,25 0,-25 0,25 0,0-24,0 24,-1 0,1-24,0 24,0 0,24 0,-24 0,25 25,-25-24,24 24,-24 0,25 0,-25 24,24-24,-24 25,0 0,24 0,-24 0,0-1,0 1,0 25,-1-25,-24-1,25 26,0-25,-25 0,25 24,-25-24,0 0,25 0</inkml:trace>
  <inkml:trace contextRef="#ctx0" brushRef="#br0" timeOffset="144195.2475">19670 14808,'0'0,"0"0,-24 0,24 0,0 0,0 0,0 25,-25-25,25 25,0-25,-25 25,0 0,25-1,-25-24,1 25,24 0,-25-25,0 25,25 0,-25-25,25 0,-25 24,25-24,0 0,0 0,0 0,0 0,0-24,0 24,25-25,-25 0,25 0,0 0,0-24,-1 24,1 0,0 0,25 1,-26-1,26 0,-25 0,24 25,1-25,-25 25,25 0,-26 25,26-25,-25 25,0-25,24 25,-24 0,0-1,0-24,-1 25,26 0,-25 0,0-25,-1 25,1-1,0-24</inkml:trace>
  <inkml:trace contextRef="#ctx0" brushRef="#br0" timeOffset="144903.288">19571 11733,'25'0,"0"-25,0 25,24 0,-24 0,25-25,-26 25,26 0,0 0,-1 0,1 25,0-25,-26 25,26-1,0 1,-26 0,1 0,0 0</inkml:trace>
  <inkml:trace contextRef="#ctx0" brushRef="#br0" timeOffset="146375.3722">19794 11782,'0'0,"25"0,-25-25,0 25,0 0,0-24,0 24,0 0,0 0,0 24,0-24,-25 0,25 25,0 0,-24-25,24 25,-25 24,25-24,-25 25,0-25,0 24,1-24,-1 25,25-1,-25-24,0 25,0-25,1-1,24 1,-25 0,25 0,0 0,0-25,-25 24,25-24,0 0,0 0,0 0,0 0,25 0,-25 0,0-24,25 24,-25-25,24 0,1 0,0 0,0 1,0-1,-1-25,1 25,0-24,0 24,0-25,-1 1,1 24,0-25,0 25,0-24,0 24,-25 0,24 0,1 1,-25 24,25-25,-25 25,0 0,0 0,0 0,0 25,0-25,0 24,0 1,0 0,-25 0,25 0,-25 24,25-24,-24 25,-1-26,0 26,0 0,25-26,-25 26,0-25,25 0,-24 24,-1-24,25 0,0 0,0-25,-25 25,25-1,0-24,0 25,0-25,0 0,0 0,0 0,25 0,-25 0,25 0,-25-25,24 1,1 24,0-25,0-25,0 25,24 1,-24-26,25 25,-25-25,24 1,-24 24,25-25,-26 26,1-26,0 25,0 0,0 25,-1-24,-24 24,25 0,-25 0,0 0,0 24,0-24,-25 25,1 0,24 25,-25-26,-25 26,25-25,1 24,-26 1,25 0,-24-1,-1-24,25 25,0-1,-24-24,24 0,0 0,0 0,25-1,-25 1,25 0,0-25,0 25,0-25,0 0,0 0,0 0,0 0,25 0,-25-25,25 0,-25 25,25-25,0-24,24 24,-24-25,0 26,25-26,-26 0,26 1,0 24,-26-25,26 25,-25-24,24 24,-24 0,0 25,25-25,-50 25,24 0,1 0,-25 0,25 0,-25 25,0-25,0 25,-25 0,25 0,-25 24,1-24,-1 25,0-25,0 24,-24-24,24 25,0-1,-25-24,26 0,-1 24,0-24,25 0,-25 0,25-25,-25 25,25-25,0 24,0-24,0 0,0 0,0 0,25 0,-25-24,25 24,0-25,0 0,-1 0,1-24,25 24,-25-25,24 25,-24-24,25 24,-26-25,26 26,-25-1,0 0,-1 0,1 25,0-25,0 25,0 0,-1 0,-24 25,0-25,0 25,0 0,0 0,-24-1,-1 1,25 0,-25 25,0-26,0 1,-24 25,24-25,0 24,0-24,25 0,-24 0,-1-25,25 24,0-24,0 0,0 0,0 0,0 0,25 0,-25 0,24 0,1-24,0-1,25 25,-26-25,26-25,-25 26,24-1,1 0,0 0,-26 0,26 1,-25 24,0 0,0 0,-1 0,-24 0,0 24,0 1,-24 0,24 0,-25 0,0 24,-25-24,25 0,1 0,-1-1</inkml:trace>
  <inkml:trace contextRef="#ctx0" brushRef="#br0" timeOffset="147775.4523">9377 12898,'0'0,"0"-24,0 24,0-25,0 25,0-25,0 25,0-25,0 25,0-25,0 25,0 0,0 0,0-24,0 24,0 0,0 0,0 0,0 0,0 24,-25-24,25 0,0 0,0 25,0 0,0 0,0 0,0-1,0 1,0 25,0-25,0 24,0 1,0-1,0 1,0 0,0-1,0 1,0 0,0-1,0 1,0-1,0-24,0 25,25-25,-25-1,0 1,0 0,0 0,0-25,0 25,0-25,24 0,-24 24,0-24,0 0,0 0,0 0</inkml:trace>
  <inkml:trace contextRef="#ctx0" brushRef="#br0" timeOffset="148111.4715">9104 13692,'-25'0,"25"0,0-25,0 25,0 0,0 0,0 0,0 0,0 0,0 0,0 0,0 0,0 0,25 0,-25 0,0 25,24-25,-24 25,0 0,25 0,-25-1,25 1,-25 0,0 25,0-26,25 1,-25 0,0 0,0 0,25-1,-25-24,0 25,24-25,-24 0,0 0,25 0,-25 0,25 0,0-25,-25 25,25-24,0-1,-25 0,24 0,1-24,-25 24,25 0,0 0,-25-24,0 24,25 0,-25 0,0 25,0-25</inkml:trace>
  <inkml:trace contextRef="#ctx0" brushRef="#br0" timeOffset="148851.5138">8732 16123,'0'0,"0"0,0-25,0 25,0 0,0 0,0 0,0 0,0 0,0 25,0-25,0 0,24 25,-24 0,0-1,0 1,25 25,-25-25,0 24,25 1,-25 24,0-24,0 0,0 24,0-24,0-1,0 26,0-26,0 1,0-1,0 1,0-25,0 24,0-24,0 0,0 0,0 0,0-1,0 1,0-25,0 25,25-25,-25 0,0 0,0 0,0 0</inkml:trace>
  <inkml:trace contextRef="#ctx0" brushRef="#br0" timeOffset="149224.5351">8657 16346,'0'0,"0"-25,0 25,0 0,0 0,0 0,0 0,0 0,-25 0,25 0,0 25,0-25,0 25,0-25,-24 25,24 0,0 0,-25-1,25 1,0 0,-25 0,25-25,-25 25,25-25,0 24,0-24,-25 0,25 0,0 0,0 0,0 0,0 0,0-24,0 24,0-25,0 0,0 0,0 0,25-24,-25 24,25 0,0-25,-25 26,25-1,-1-25,1 50,0-25,25 1,-26 24,1 0,0 0,0 24,0 1,-1-25,1 25,0 0,0 24,0-24,-1 0,1 25,0-25,0-1</inkml:trace>
  <inkml:trace contextRef="#ctx0" brushRef="#br0" timeOffset="157637.0163">7367 16321,'-24'0,"24"25,-25 0,25-25,-25 25,25 0,-25 0,25-1,-25 1,25 0,-24 0,24 24,0-24,-25-25,25 25,-25 0,25 0,0-1,-25-24,25 25,0-25,0 0,0 25,-25-25,25 0,0 0,0 0,0 0,0 0,0-25,0 25,0 0,0-25,0 25,0-24,0 24,25-25,-25 25,0-25,0 0,0 25,0-25,0 1,0 24,0-25,25 25,-25 0,0-25,0 25,0 0,0 0,0 0,0 0,0 0,0 0,0 0,0 0,0 0,-25 0,25 25,0-25,0 25,-25-25,25 24,0 1,0-25,0 25,-25 0,25-25,0 25,0-25,-24 24,24-24,0 25,0-25,0 0,0 25,0-25,0 0,0 0,0 0,0-25,0 25,0-25,24 25,-24-24,25-1,-25 0,25 0,0 0,-25 1,25-1,0 0,-25 0,24 25,-24-25,0 25,0 0,0 0,0 0,0 25,0 0,0-25,0 25,0 0</inkml:trace>
  <inkml:trace contextRef="#ctx0" brushRef="#br0" timeOffset="158686.0763">7243 13022,'0'0,"0"0,0-24,0 24,25 0,-25 0,0 0,0 0,0 0,0 0,0 0,0 0,0 0,0 0,0 0,0 0,0 24,0-24,0 0,0 0,0 0,0 0,0 0</inkml:trace>
  <inkml:trace contextRef="#ctx0" brushRef="#br0" timeOffset="159161.1035">7392 13246,'0'0,"0"0,25 25,-25-25,0 0,0 0,25 0,-25 0</inkml:trace>
  <inkml:trace contextRef="#ctx0" brushRef="#br0" timeOffset="163338.3424">19720 11832,'0'-25,"25"25,-25 0,0 0,0 0,0 0,25 0,-25 0,0 0,0 0,0 0,0 0,0 25,0-25,0 25,0-1,-25 1,25 0,-25 0,25 0,-25 24,0-24,1 0,-1 24,0-24,0 0,0 25,25-25,-24-1,-1 1,0-25,25 25,-25 0,25-25,0 0,0 25,0-25,0 0,0 0,0 0,0 0,0 0,0-25,25 25,-25 0,25-25,0 0,-1 0,1 25,0-24,0-1,0-25,24 25,-24 0,0 1,0-1,-1 0,1 0,0 0,0 1,-25-1,25 25,-25-25,25 25,-25 0,0-25,0 25,0 0,0 0,0 25,0-25,0 0,-25 25,25 0,-25-1,0 1,0 0,0 25,-24-26,24 26,0-25,-24 25,24-26,-25 26,25-25,-24 0,24 24,0-24,0 0,1-25,24 25,-25-1,25-24,0 0,0 0,0 0,0 0,25 0,-25 0,24 0,1-24,-25 24,25-25,0 0,24 0,-24 0,0 1,25-1,-26 0,1 0,25 0,-25 1,-1-1,26 0,-25 0,0 25,0-25,-1 0,1 25,-25-24,25 24,-25 0,0 0,0 0,0 0,0 0,0 0,0 24,-25 1,0 0,25 0,-24 0,-26 0,25-1,0 26,0-25,1 0,-1 24,0-24,0 0,0-25,1 25,24-1,0-24,0 25,0-25,0 0,0 0,0 0,0 0,0 0,0-25,24 25,1-24,0 24,0-25,0 0,-1 0,26 0,-25-24,25 24,-26 0,26-24,0 24,-1 0,1-25,-1 25,1-24,0 24,-26 0,26 25,-25-25,0 25,-1 0,-24 0,0 0,0 25,0-25,-24 25,-1 0,25 24,-25-24,0 0,0 0,1-25,-1 25,0 0,25-1,-25-24,25 25,-25-25,25 0,0 0,0 0,0 25,0-25,0 0,0 0,0 0,0-25,0 25,25 0,-25 0,25-25,-25 25,25-24,0-1,-1 25,1-25,0 25,0-25,-25 25,25-25,-25 25</inkml:trace>
  <inkml:trace contextRef="#ctx0" brushRef="#br0" timeOffset="165041.4398">20266 13767,'0'0,"-25"0,25 0,0 0,0-25,0 25,0 0,0 0,0 0,0 0,0 0,0 0,0 0,0 0,0 25,0-25,0 0,0 24,0 1,0-25,25 25,-25 0,25 0,-25-1,24 1,-24 0,25 0,0 0,-25-1,25 1,0 0,-25 0,24 0,-24-1,25-24,0 25,-25-25,25 25,-25-25,0 0,25 25,-25-25,0 0,0 0,0 0,0 0,0 0,0 0,0-25,0 25,0 0,-25-25,25 25,0-25,-25 1,25-1,-25 0,25 0,-25 0,1 1,24-1,-25 0,0 0,0-24,0 24,1 0,-1 0,0 0,0 25,0-24,1-1,-1 25,0-25,0 25,0 0,25 0,-24-25,24 25,-25 0,25 0,0 0,0 25,0-25,0 25,25-25,-1 25,1-1,-25 1,25 0,25 0,-26 0,1-1,25 1,-25 0,-1 0,26 0,-25-1,24-24,-24 25,0 0,0-25,0 25,-1-25,-24 25,25-25,-25 0,0 24,0-24,0 0,0 0,0-24,0 24,0 0,0 0,-25-25,25 25,-24-25,-1 0,0 25,0-25,0 1,1-1,-1 0,-25 0,25 0,1 25,-26-24,25-1,0 0,1 25,-1-25,0 25,0-25,25 25,-25 0,25 0,0 0,0 0,0 0,0 0,0 25,0-25,25 25,0 0,0-25,0 25,-1-1,1 1,0 0,25 0,-26 0,1-25,0 24,25 1,-26 0,1-25,0 25,-25-25,25 0,0 25,-25-25,24 0,-24 0,0 0,0 0,0 0,0 0,0-25,-24 25,24 0,-25-25,0 0,25 25,-25-25,0 1,1 24,-1-25,0 25,25-25,-25 25,0-25,1 25,24 0</inkml:trace>
  <inkml:trace contextRef="#ctx0" brushRef="#br0" timeOffset="166038.4969">20861 13841,'0'-25,"0"25,0-25,0 25,0-24,0 24,0-25,0 25,0 0,0 0,0 0,0 0,0 0,0 25,0-1,0 1,0 0,0 0,0 0,0-1,0 26,0-25,0 0,-25-1,25 1,0 0,0 0,0-25,0 25,0-25,0 24,0-24,0 0,0 0,0 0,0 0,0 0,0 0,0 0,0-24,0 24,0-25,0 0,25 0,-25 0,0 1,0-1,0-25,25 25,-25-24,0 24,0 0,25-24,-25 24,0-25,25 25,-1 1,-24-1,25 0,0 0,0 0,0 25,-1 0,1 0,0 0,0 0,0 0,-1 0,1 0,0 25,0-25,-25 25,25 0,-25-25,0 25,0-1,0-24,0 25,-25 0,0 0,0 0,-24-1,24 1,-25 0,25-25,-24 25,24 0,0-1,0-24,1 25,-1-25,25 25,0-25,0 25,25-25,-1 25,1-25,0 24,25-24,-26 25,26-25,0 25,24-25,-24 25,-1 0,1-25,24 24,-24-24,-1 25,1-25,24 25,-24-25,-25 25,24-25,1 0,-25 25,0-25,-1 0,-24 0,0 0,0 0,25 0,-25 0,0 0,0 0,0 0,0 0,0 0,-25 0,25 0,0 0,0-25,0 25,0 0,0 0,0 0,0 0,0 0,0 0,0 0,0 0,0 0,0 0,0 0</inkml:trace>
  <inkml:trace contextRef="#ctx0" brushRef="#br0" timeOffset="169202.6778">19919 11807,'0'0,"0"-25,0 25,0 0,0 0,0 0,0 0,0 25,0-25,0 0,0 25,-25-25,25 25,-25-1,25 1,-25 0,0 0,0 0,1-1,-1 26,0-25,0 0,0-1,1 26,-1-25,0 0,25-25,-25 25,25-1,0-24,0 0,0 25,0-25,0 0,0 0,0 0,25 0,-25 0,25-25,0 25,-1 0,1-24,0-1,0 25,0-25,24 0,-24 0,25 25,-25-25,-1 1,26-1,-25 0,24 0,-24 0,0 1,0-1,0 25,-1-25,1 25,-25 0,25 0,-25 0,0 0,0 0,0 25,-25 0,25-25,-25 24,25 26,-24-25,-1 0,-25-1,25 26,1-25,-1 0,-25 0,25 24,1-24,-1 0,0-25,25 25,-25-1,25-24,0 0,0 25,0-25,0 0,25 0,0 0,-25 0,25-25,-1 25,1 0,25-24,-25 24,-1 0,26 0,-25-25,0 25,24 0,-24 0,-25 25,25-25</inkml:trace>
  <inkml:trace contextRef="#ctx0" brushRef="#br0" timeOffset="175665.0475">7243 17587,'0'0,"0"0,0 0,25 0,-25 0,0 24,25-24,-25 0,0 0,25 25,0-25,-25 25,24-25,1 25,0 0,0-1,0-24,-1 25,1 0,0 25,25-26,-26 1,1 0,25 0,-25 0,-1 24,26-24,-25 0,0 0,-1-25,1 24,0 1,0-25,0 25,-1-25,-24 0,0 25,0-25,25 0,-25 0,0 0,0 0,0 0,0 0,0 0,0 0,0 0,0 0,0 0,0 0,0 0,0 0,0 0,0 0,0 0,0 0,0 0,0 0,0-25,0 25,0 0</inkml:trace>
  <inkml:trace contextRef="#ctx0" brushRef="#br0" timeOffset="181517.3822">7789 14263,'0'24,"25"-24,-25 25,25 0,-25 0,24 0,1 0,-25-1,25 1,0-25,-25 25,25 0,-1 0,-24-1,25 1,-25 0,25-25,-25 25,25 0,-25-25,25 24,-25-24,0 0,0 0,0 25,0-25,0 0,0 0,0 0</inkml:trace>
  <inkml:trace contextRef="#ctx0" brushRef="#br0" timeOffset="185399.6042">7963 13767,'0'0,"0"0,0 0,0-25,0 25,0 0,0 0,0 0,-25 0,25-25,0 25,0 0,0 0,0 0,0 0,0 0,0 0,0 0,0 0,0 0,0 0,0 0,0 0,0 0,0 0,0 0,0 0,0 0,0 0,0 25,0-25,0 0,0 25,0-25,-25 24,25-24,0 25,0 0,0-25,0 25,0 0,0-1,-25 1,25 0,0 0,0-25,0 25,0-1,0 1,0-25,0 25,0 0,0-25,0 25,0-25,0 24,0-24,25 25,-25-25,0 0,0 0,0 0,0 0,0 25,25-25,-25 0,0 0,0 0,25 0,-25-25,0 25,24 0,1 0,-25-25,25 25,0 0,0 0,-1-24,1 24,0-25,0 25,0 0,-25-25,25 25,-1 0,1-25,0 25,0 0,0 0,-1-25,1 25,0 0,-25 0,25 0,-25 0,25 0,-25 0,0 0,0 0,0 0,0 0,0 0,0 0,0 0,0 0,0 0,0 0,0 0,0 0,0 0,0 0,0 0,0-24,0 24</inkml:trace>
  <inkml:trace contextRef="#ctx0" brushRef="#br0" timeOffset="185873.6314">7888 13767,'0'0,"0"0,0 0,0 0,0 0,0 0,0 0,0 0,0 0,0 0,0 0,0 0,25 0,-25 0,0 0,0 0,0 24,0-24,25 0,-25 25,0 0,0 0,0 0,0-1,0 1,0 0,0 0,0 0,0-1,0 26,0-25,0 0,0-25,0 24,0 1,0-25,0 0,0 25,0-25,25 0,-25 0,24 0,-24-25,25 25,-25 0,25-25,0 25,0-24,-1 24,1-25,0 25,0-25,0 25,24-25,-24 25,0-25,0 25,0 0,-1-24,1 24,0 0,-25 0,25 0,-25-25,25 25,-25 0,0 0,0 0,0 0</inkml:trace>
  <inkml:trace contextRef="#ctx0" brushRef="#br0" timeOffset="187280.7118">7814 17165,'0'0,"0"0,-25-25,25 25,0 0,0 0,0 0,0 0,0 0,0 0,0 0,0 0,0 0,0 0,0 0,0 0,0 0,0 0,0 25,0-25,0 25,0-25,0 24,0 1,0 0,0 0,0 0,0-1,0 1,0 0,0 25,0-26,0 1,0 0,0 0,0 0,0-25,0 25,0-1,0-24,0 25,0-25,0 0,0 25,0-25,0 0,0 0,0 0,0 0,0 0,0 0,0-25,0 25,0 0,0-25,0 25,0-24,0 24,0-25,0 0,-25-25,25 25,0 1,0-26,-25 25,25 0,0-24,0 24,0-25,0 26,0-1,0 0,0 0,0 0,0 1,0-1,25 25,-25-25,0 0,25 25,-25-25,25 25,-25-24,25 24,-25 0,24-25,-24 25,25 0,-25 0,25 0,-25 0,25 0,-25 0,0 0,25 0,-25 0,24 25,-24-25,0 0,25 0,-25 24,25-24,-25 0,0 25,0-25,0 25,0-25,0 25,0-25,0 25,0-25,0 24,-25 1,25-25,-25 25,1 0,24-25,-25 25,0-1,0-24,25 25,-25 0,1-25,-1 0,0 25,25-25,-25 0,25 25,-25-25,25 0,0 0,0 0,0 0,0 0,0 0,0 0,0 0,25 0,-25 0,25 0,-25 0,25 0,0 0,-25 24,24-24,1 0,0 0,0 25,0-25,24 0,-24 25,0-25,0 0,-1 25,26-25,-25 0,0 25,0-25,-1 0,1 24,0-24,0 0,0 0,-1 0,1 25,0-25,-25 0,25 0,-25 0,25 0,-25 0,0 0,0 0,0-25,0 25,0 0,0 0</inkml:trace>
  <inkml:trace contextRef="#ctx0" brushRef="#br0" timeOffset="190370.8886">7417 16371,'0'25,"0"-25,-25 0,25 25,0-25</inkml:trace>
  <inkml:trace contextRef="#ctx0" brushRef="#br0" timeOffset="190902.919">7268 16619,'25'-25,"-25"1,25-1,-25 0,25 0,-25 0,24 1,-24-1,25 0,-25 0,0 0,25 0,-25 25,0-24,25 24,-25 0,0-25,0 25,0 0,0 0,0 0,0 0,0 0,0 0,0 0,0 25,0-25,0 0,0 24,0-24,-25 25,25 0,0-25,0 25,-25 0,25 0,0-1,-25 26,25-25,0-25,-24 25,24-1,0 1,-25 0,25-25,0 25,0-25,0 0,0 25,-25-25,25 0,0 0,0 0,0 0,25 0,-25 0,0-25,0 25,0-25,25 25,-25-25,24 0,-24 25,25-24,-25-1,25 0,-25 0,25 25,0-25,-25 1,24 24,-24 0,0-25,0 25,25 0,-25 0,0 0,0 0,0 25,0-25,-25 0,25 24,0 1,0 0,-24 0,24 0,0-1,-25 1,25 0,-25 0,25 0,-25-1,25 1,0 0,0 0,0-25,-25 25</inkml:trace>
  <inkml:trace contextRef="#ctx0" brushRef="#br0" timeOffset="198887.3757">11262 14064,'-25'0,"25"0,0 0,0 0,0-25,-25 25,25 0,0 0,0 0,0 0,0 0,25 25,-25-25,0 0,25 0,-25 0,24 0,1 0,0 0,0 0,25 25,-26-25,26 0,0 0,-1 0,1 0,-1-25,1 25,0 0,24 0,-24 0,-1 0,1-25,-1 25,-24 0,25 0,-1 0,-24 0,0-24,25 24,-26 0,1 0,-25 0,25 0,-25-25,25 25,-25 0,0 0,0 0,0-25,0 25,0 0,-25-25,0 25,25-25,-25 25,25 0,-24-24,-1-1,0 25,0-25,25 0,-25 25,1-25,-1 1,0 24,0-25,0 25,1-25,-1 25,0 0,25 0,-25-25,25 25,-25 0,25 25,0-25,0 0,0 0,0 25,0-25,0 25,0-25,0 24,0-24,25 25,-25 0,0 0,25-25,0 25,-25-1,25 1,-25-25,24 25,1 0,-25-25,25 25,0-25,-25 24,0 1,25 0,-25 0,0 0,0-25,0 49,0-24,-25 0,0 0,25-1,-50 1,26 25,-1-25,-25 0,25 24,-24-24,-1 0,1 24</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4-12-24T12:39:10.265"/>
    </inkml:context>
    <inkml:brush xml:id="br0">
      <inkml:brushProperty name="width" value="0.05292" units="cm"/>
      <inkml:brushProperty name="height" value="0.05292" units="cm"/>
      <inkml:brushProperty name="color" value="#FF0000"/>
    </inkml:brush>
  </inkml:definitions>
  <inkml:trace contextRef="#ctx0" brushRef="#br0">10220 5606,'0'0,"0"0,0 0,25 0,-25 0,0 0,0 25,0-25,0 0,0 24,0 1,24-25,-24 25,0 0,0 0,0-1,0 1,-24 0</inkml:trace>
  <inkml:trace contextRef="#ctx0" brushRef="#br0" timeOffset="2779.159">10518 4638,'0'0,"0"-24,0 24,0 0,24 0,-24-25,0 25,0 0,0 0,0 0,0 0,0 0,0 0,0 0,0 0,0 25,0-25,-24 24,24-24,0 25,-25 0,0 25,25-26,-25 26,0-25,1 49,-1-24,0 0,0-1,0 26,0-1,1-24,-1 24,25 0,-25-24,25 24,0-24,0 24,25-24,0 0,-1-1,1-24,25 25,0-25,-1 24,26-24,-1 0,0 0,26-1,-1 1</inkml:trace>
  <inkml:trace contextRef="#ctx0" brushRef="#br0" timeOffset="3839.2196">20439 4539,'0'-25,"0"25,0 0,0 0,0 0,0 0,0 0,0 25,0-25,0 0,0 0,0 25,25-25,0 25,-25 0,25-1,0 1,-1 0,1 0,0 24,0-24,24 25,-24 0,0-1,0 1,0 24,-25 1,24-26,-24 26,0-1,-24 25,-1-24,0-1,-25 25,1-24,-1 24,1-25,-1 1,0-1,-24 1,24-26,1 26,-26-26,26 1,-26 24</inkml:trace>
  <inkml:trace contextRef="#ctx0" brushRef="#br0" timeOffset="5979.342">14337 3969,'0'-25,"0"25,0-25,0 25,0-25,0 25,0-24,0 24,0-25,0 25,0-25,0 25,25 0,-25 0,0-25,0 25,0 0,0 0,0 0,0 0,0 25,0-25,0 25,0 0,0-1,0 1,0 0,0 25,0-1,0 1,0-1,0 1,0 0,0-1,0 1,0-1,0 1,0-25,0 24,0-24,0 0,0 0,0 0,0-1,0 1,0-25,0 25,0-25,0 25,0-25,0 0,0 0,0-25,0 25</inkml:trace>
  <inkml:trace contextRef="#ctx0" brushRef="#br0" timeOffset="6367.3642">14263 3870,'0'0,"0"0,0 0,0 0,0 0,0 0,-25 0,25 0,0 0,0 24,-25-24,25 25,0-25,-24 25,24 0,0-25,-25 25,25-1,0-24,-25 25,25-25,0 0,0 25,0-25,0 0,0 0,0 0,0 0,0 0,0 0,0 0,0-25,0 25,0-25,0 25,0-24,25-1,-25 0,25-25,-1 26,-24-1,25 0,0-25,0 26,0-1,24 25,-24-25,0 25,0-25,-1 25,1 0,0 0,0 25,0-25,0 25,-1 0,1-1,0 1,-25 0,25 0,0 0,-1-1,-24 1,25 0</inkml:trace>
  <inkml:trace contextRef="#ctx0" brushRef="#br0" timeOffset="7131.4079">13122 2927,'0'-25,"0"25,0-25,0 25,0 0,0 0,0 0,0 0,0 0,25 0,0 25,-25 0,24 0,26 0,-25-1,0 1,24 0,-24 25,0-26,24 1,-24 25,25-25,-25-1,0 1,-1 0,26 0,-25 0,-25-1,25-24,-1 25,1-25,-25 0</inkml:trace>
  <inkml:trace contextRef="#ctx0" brushRef="#br0" timeOffset="7415.4241">13668 2704,'0'0,"0"0,0 0,0 0,0 0,0 25,0-25,0 24,-25-24,25 50,-25-25,0 0,1 24,-1 1,0-1,0 1,0 24,-24-24,24 0,0 24,-25-24,26-1,-26 1,25-25,0 24,1-24,-1 0,0 0,0-1,25 1,-25-25,25 25,0-25,0 0,0 0,0 0,0 0</inkml:trace>
  <inkml:trace contextRef="#ctx0" brushRef="#br0" timeOffset="7799.4461">14189 2282,'0'0,"24"-25,-24 25,0-25,0 25,0 0,25 0,-25 0,0 0,0 0,0 0,0 25,0-25,0 25,0 0,0 0,0 24,0 1,0-1,-25 1,25 0,-24 24,-1 1,0-1,0 0,0 1,1 24,-1-25,0 1,-25-1,26 1,-1-1,0-24,25-1,-25 1,25-25,0 24,0-24,0-25,0 25,0 0,0-25,0 25,0-25,0 0,25 0</inkml:trace>
  <inkml:trace contextRef="#ctx0" brushRef="#br0" timeOffset="8283.4738">14660 2729,'0'-25,"25"25,-25 0,0 0,0 0,0 0,0 0,0 0,0 25,0-25,0 24,0 1,0-25,0 25,0 0,25 0,-25-25,0 24,0-24,24 25,-24-25,25 0,-25 25,25-25,-25 0,25 0,0 0,-25 0,24 0,-24-25,25 25,0 0,-25-25,25 25,-25-24,25 24,-1-25,-24 0,0 0,0 0,0 1,25 24,-25-25,0 0,0 0,0 25,0-25,0 25,0 0,0 0,0 0,0 0,0 25,25-25,-25 25,0 0,0 0,0-1,25 1,-25 0,0 0,0 0,25 24,-25-24,0 0,0 0,0-1,0 1,0 0,0 0,0 0,0-1,0-24,-25 25,25-25,-25 25,0-25,-24 25,24-25,-25 25,1-25,-1 0,0 0,-24 0</inkml:trace>
  <inkml:trace contextRef="#ctx0" brushRef="#br0" timeOffset="17396.9951">11237 5879,'49'0,"1"0,0 0,24-25,-24 25,24 0,1 0,24 0,-25 0,1 0,24 0,-25 0,1 0</inkml:trace>
  <inkml:trace contextRef="#ctx0" brushRef="#br0" timeOffset="26914.5394">10617 4068,'0'0,"0"0,0-25,0 25,0 0,0 0,0 0,0 0,0-25,0 25,0 0,-25 0,25 0,0 0,0 0,0 0,0 0,0 0,0 25,0-25,-25 0,25 25,-25-25,25 25,0-25,-24 25,24-1,0 1,0 0,0 0,0 0,0-1,0 1,0 0,0-25,0 25,0 0,24-25,-24 24,0-24,25 0,-25 25,25-25,-25 0,25 0,-25 0,25 0,-25 0,0 0,24 0,-24 0,25-25,-25 25,25 0,-25-24,0 24,0-25,25 25,-25-25,0 25,0-25,0 25,0-25,25 25,-25-24,0 24,0 0,0-25,0 25,0 0,0 0,0 0,0 0,0 0,0 0,0 0,0 0,0 0,0 0,0 0,0 0,0 0,0 0,0 25,0-25,0 0,0 24,0-24,0 25,0-25,0 25,0-25,0 25,0-25,0 0,24 25,-24-25,0 0,25 0,-25 0,0 24,25-24,-25 0,25 0,-25 0,25 0,-1-24,-24 24,25 0,-25 0,25-25,-25 25,25-25,-25 25,25-25,-25 25,0-25,0 1,0-1,0 0,0 0,0 0,0-24,-25 24,25-25,-25 26,0-1,25 0,-25 0,25 25,-24-25,24 25,0 0,0 0,0 0,0 0,0 0,0 25,0-25,0 25,0-25,0 25,24-25,-24 25,25-25,0 24,-25-24,25 0,0 0,-1 0,-24 0,25 0,0 0,0 0,-25 0,25 0,-25-24,24 24,1 0,-25-25,25 25,-25-25,0 0,0 25,0-25,0 1,0-1,0 0,0 0,0 0,0 1,-25-1,25 0,-25 0,25 25,-24-25,24 25,0-25,-25 25,25 0,0 0,0 0,0 0,0 25,0-25,0 25,0 0,0 0,25 0,-25-1,0 1,24 0,-24 0,25 0,-25-1,0 1,25 25,-25-25,0-1,0 1,0 0,0-25,25 25,-25 0,0-1,0-24,0 25,0-25,0 0,0 25,0-25,0 0,0 0,0 0,0 0,0 0,0 0,0-25,0 25,0 0,0-25,25 25,-25-24,0 24,24-25,-24 25,25 0,-25 0,25 0,-25 0,25 0,-25 0,25 0,0 25,-25-25,24 24,-24-24,25 25,-25-25,0 25,0-25,25 25,-25 0,0-25,0 24,0-24,0 0</inkml:trace>
  <inkml:trace contextRef="#ctx0" brushRef="#br0" timeOffset="27278.5602">11708 4093,'0'0,"0"-25,0 25,0 0,0 0,0 0,-25 0,25 0,0 0,-24 0,24 0,0 25,0-25,-25 25,25-25,0 24,0-24,0 25,0 0,0-25,0 25,0-25,0 25,0-25,0 24,0-24,25 25,-25-25,24 0,-24 0,0 25,25-25,-25 0,25 0,-25 0,25 0,-25-25,25 25,-25 0,24 0,-24-25,25 25,-25-24,0 24,0-25,0 25,0-25,0 0,0 0,0 25,0-24,-25-1,25 0,-24 25,24-25,-25 25,0-25,25 25,-25 0,0 0,1-24,24 24,-25 0,25 0</inkml:trace>
  <inkml:trace contextRef="#ctx0" brushRef="#br0" timeOffset="27670.5827">12155 3770,'0'-24,"0"24,0 0,24-25,-24 25,0 0,0 0,0-25,0 25,25 0,-25 0,0 0,0 0,0 0,0 0,0 0,0 0,0 0,0 0,0 0,0 25,0-25,-25 25,25-1,-24 1,24 25,-25-1,0 1,0 0,0 24,-24-24,-1 24,25 0,-24 1,-1-1,1 1,24-26,-25 26,25-26,1 1,-1-25,0 24,0-24,25 0,0 0,0-25,0 25,0-25,0 24,0-24,0 0,0 0,0 0,0 0,0 0,0 0</inkml:trace>
  <inkml:trace contextRef="#ctx0" brushRef="#br0" timeOffset="29421.6828">11187 4713,'50'0,"24"0,1 0</inkml:trace>
  <inkml:trace contextRef="#ctx0" brushRef="#br0" timeOffset="29741.7011">11038 5556,'25'0,"25"0,-1 0,1 0,0 0,24-25,1 25,-1 0</inkml:trace>
  <inkml:trace contextRef="#ctx0" brushRef="#br0" timeOffset="35881.0523">10741 3721,'0'0,"0"0,0 0,0-25,0 25,0 0,0-25,25 25,-25 0,0-25,0 25,0-25,0 25,0-24,24 24,-24-25,0 25,0-25,0 25,0-25,0 0,0 25,0-24,0-1,0 0,0 25,0-25,0 0,-24 25,24-24,0-1,0 0,0 25,0-25,-25 0,25 25,-25-24,25-1,0 25,-25-25,25 25,0-25,-25 25,25-25,-24 25,24 0,-25-24,25 24,-25 0,25 0,-25-25,25 25,-25 0,25 0,-24 0,-1 0,25 0,-25 0,0 25,25-25,-25 0,1 0,24 0,-25 0,0 0,25 0,-25 24,25-24,-25 0,0 0,25 0,-24 0,24 0,-25 25,25-25,0 0,-25 0,25 0,-25 25,25-25,0 0,-25 25,25-25,-24 25,24-25,-25 24,25-24,-25 25,25 0,-25-25,25 25,0 0,-25-1,25 1,-24-25,24 25,-25 0,25 0,-25-1,25 1,0 0,-25 0,25 0,0-1,0 1,-25-25,25 25,0 0,0 0,-24 0,24-1,0 1,0 0,0 0,-25 0,25-1,0 1,-25 25,25-25,0-1,0 1,0 0,-25 0,25 0,0-1,0 26,-25-25,25 0,-24-1,24 1,0-25,0 25,-25 0,25 0,0-1,0 1,-25 0,25 0,0 0,0-1,-25 1,25 0,0 0,0 0,0-1,0 1,-25 0,25 0,0-25,0 25,0-1,0 1,0-25,-24 25,24-25,0 25,0-25,0 25,0-25,0 0,0 0,0 0,0 25,0-25,0 0,0 0,0 0,0 0,0 0,0-25,0 25,0 0,0 0,0 0</inkml:trace>
  <inkml:trace contextRef="#ctx0" brushRef="#br0" timeOffset="36373.0804">9525 4415,'0'0,"0"0,0 0,0 0,0-25,0 25,0 0,0 0,0 0,0 0,0 0,0 0,0 0,0 0,0 0,0 0,0 0,0 25,0-25,0 0,0 25,0-25,25 25,-25 0,0-1,25 1,-25 0,25 0,-25 0,0-1,25 1,-25-25,24 25,-24 0,0 0,25-25,-25 24,0-24,25 25,-25-25,0 0,25 25,-25-25,0 0,0 0,25 0,-25 0,24-25,-24 25,25 0,0-25,-25 25,25-24,0-1,-1 0,1 0,0 0,-25 1,25 24,0-25,-1 0,1 0,-25 0,25 1,0 24,-25-25,25 25,-25-25,0 25,24-25,-24 25,0 0,0-25,0 25</inkml:trace>
  <inkml:trace contextRef="#ctx0" brushRef="#br0" timeOffset="39672.2691">9848 5804,'-50'0,"25"-25,1 25,-1 0,25 0,-25 0,0 0,25 0,0 0,-25 0,25 0,0 0,0 0,25 0,0 0,0 0,0 0,24 0,26 25</inkml:trace>
  <inkml:trace contextRef="#ctx0" brushRef="#br0" timeOffset="43344.4792">9451 5631,'0'0,"0"0,0 0,25 0,0 0,-1 0,1 0,0 0,0 0,24 0,-24 0,25 0,-25 0,24 0,1 0,-25 0,-1-25,1 25,0 0,0 0,0 0,-25 0,0 0,0 0,0 0,0 0,0 0,0 0,0 0,0 0,0 0,-25 0,25 0,-25 0,0 0,0 0,1 25,-1-25,0 0,0 0,0 0,1 0,-1 24,0-24,0 0,0 0,25 0,-24 0,24 0,0 25,0-25,0 0,0 0,0 0,0 0,0 0,24 0,1 25,0-25,-25 0,50 0,-26 0,1 0,0 0,0 0,0 0,-1 0,26 0,-25 0,-25 0,25 0,-1 0,-24 0,25 0,-25 0,0 0,0 0,0 0,0 0,-25 0,1 0,-1 0,0 0,-25 0,26 0,-26 25,0-25,26 0,-26 0,25 0,0 0,1 0,-1 0,0 0,25 0,0 0,0 0,0 0,25 0,0 0,24 0,-24 0,25 0</inkml:trace>
  <inkml:trace contextRef="#ctx0" brushRef="#br0" timeOffset="55273.1614">11882 9475,'0'0,"0"0,0 0,0 0,0 0,0 0,0-24,0 24,0 0,0 0,0 0,0 0,0 0,0 0,0 0,0 24,25-24,-25 0,24 25,-24 0,25 0,-25 0,25-1,-25 26,25-25,0 24,-25-24,24 25,1-1,-25 1,25 0,0-26,-25 26,25 0,-1-25,-24 24,25-24,0 0,-25 0,25-1,0 1,-25 0,24-25,-24 25,0-25,25 25,-25-25,0 0,0 0,0 0,0 0,0 0,0 0,0 0,0 0,0-25,0 25</inkml:trace>
  <inkml:trace contextRef="#ctx0" brushRef="#br0" timeOffset="55702.186">12353 9674,'0'0,"0"-25,0 25,0-25,0 25,0-25,0 25,0 0,0 0,0-24,25 24,-25 0,0 0,0 0,0 0,0 0,0 0,0 0,0 0,0 0,0 0,-25 24,25-24,-25 25,0 0,25 0,-24 0,-26-1,25 1,0 25,-24-25,-1 24,25 1,-24-25,-1 24,1 1,-1 0,25-26,-24 26,24 0,-25-26,25 1,1 0,-1 0,0 0,25-1,-25 1,25-25,0 25,-25-25,25 0,0 25,0-25,0 0,0 0,0 0,0 0,0 0,0 0,0 0,0 0,0 0,0 0,0 0,0-25</inkml:trace>
  <inkml:trace contextRef="#ctx0" brushRef="#br0" timeOffset="62329.565">17537 9550,'0'0,"0"0,0 0,0-25,0 25,0 0,0 0,0 0,0 0,0-25,0 25,0 0,0 0,0 0,0 0,0 0,0 0,0 0,0 0,0 0,0 0,0 25,0-25,25 25,-25-25,0 25,25-1,-25 1,25 0,-25 0,24 0,1 24,0-24,-25-25,25 25,0 0,0-1,-25-24,24 25,1-25,0 25,-25-25,25 0,-25 25,25-25,-25 0,24 0,-24 0,25 0,-25 0,0 0,0 0,25 0,-25-25,0 25,0 0,25-25</inkml:trace>
  <inkml:trace contextRef="#ctx0" brushRef="#br0" timeOffset="62784.5911">17984 9649,'0'0,"0"-25,0 25,0 0,0-25,0 25,0 0,0-24,0 24,0 0,0 0,0 0,0-25,0 25,0 0,0 0,0 0,0 0,0 0,0 0,0 0,-25 0,25 25,0-25,0 0,0 24,0-24,0 25,0-25,0 25,0 0,0 0,0-1,0 1,0 0,0 0,0 0,0-1,0 1,0 0,0 0,0 0,0-1,0-24,0 25,0 0,0 0,0 0,-25 0,25-1,0 1,-25 0,25 0,0-25,0 25,-24-1,24-24,0 25,0-25,-25 25,25-25,0 25,-25-25,25 0,0 25,-25-25,25 0,-25 0,25 0,-24 0,24 0,-25 0,0 0,0 0,25 0,-25 0,0-25,1 25,-1-25,25 25,-25-25,0 25,25-25,-25 25,25 0,-24-24,24 24,0-25,-25 25,25 0,0 0,0 0,0 0,0 0,0 0,0 0</inkml:trace>
  <inkml:trace contextRef="#ctx0" brushRef="#br0" timeOffset="68321.9078">20142 6028,'0'0,"0"0,0 0,0 0,0 0,0 0,0 0,0 0,0 0,0 0,0 0,0 0,0 0,0 0,0 0,0 0,0 0</inkml:trace>
  <inkml:trace contextRef="#ctx0" brushRef="#br0" timeOffset="70059.0071">9625 5755,'0'0,"-25"-25,25 25,0 0,0 0,0 0,0 0,0 0,0 0,0 0,0 0,25 0,-25 0,24 0,1 0,25 0,-25 0,-1 0,26 0,-25 0,24 0,1 0,-25 0,24 0,-24 0,0 0,25-25,-26 25,-24 0,25 0,-25 0,0 0,0 0,0 0,0 0,-25 0,25 0,-49 0,24 0,0 0,-24 0,24 0,-25 0,1 0,-1 0,0 0,26 25,-26-25,25 0,-24 0,24 0,25 0,-25 0,25 0,0 0,0 0,0 0,0 0,25 0,0 0,-1 0,1 0,25 0,-1 0,1-25,24 25</inkml:trace>
  <inkml:trace contextRef="#ctx0" brushRef="#br0" timeOffset="71139.0689">19943 5804,'0'0,"0"0,25 0,-25 25,25-25,0 0,0 0,-1 0,1 0,25 0,-25 0,-1 25,26-25,-25 0,24 0,-24 0,25 0,-25 0,-1 0,-24 0,25-25,-25 25,0 0,0 0,0 0,-25 0,1 0,-1 0,0 0,-25 0,26 0,-26 0,0 0,1 25,24-25,-25 0,26 0,-1 0,25 0,-25 0,25 0,0 0,0 0,0 0,25 25,-25-25,25 0,-1 0,1 0,25 0,-25 0,24 0,1 0,-1 0,1 0,0 0,-26 0,26 0,-25 0,24 0</inkml:trace>
  <inkml:trace contextRef="#ctx0" brushRef="#br0" timeOffset="74675.2712">11510 13618,'0'0,"0"25,0-25,0 0,-25 0,25 0,0 0,0 0,0 0,0 0,0 0,0 0,25 0,0 0,-25 0,24 0,1 0,0 0,-25 0,25 0,0-25,-1 25,1 0,25 0,-25 0,-1 0,1 0,0 0,25 0,-26 0,1 0,0 0,0 25,0-25,-1 0,1 0,-25 0,25 0,0 0,-25 0,25 24,-25-24,24 0,-24 0,0 0,0 0,25 0,-25 0,0 0,0 0,0 0,0 0,0 0,0 0,0 0,0 0,0 0,0 0,0 0,-25 0,25 0,0 0,-24 0,24 25,0-25,-25 0,25 0,-25 25,25-25,-25 25,25-25,-25 25,1-25,-1 24,25 1,-25-25,0 25,0 0,1 0,-1-1,0 1,0 0,0 0,1 0,-26 24,25-24,0 0,1 0,-1-1,0 1,25 0,-25 0,0 0,1-1,24 1,-25-25,25 25,0 0,0-25,-25 25,25-25,0 0,0 0,0 25,0-25,0 0,0 0,0 0,25 0,-25 0,0 0,25 0,-25 0,24 0,1 0,0 0,0 0,0-25,-1 25,26 0,-25 0,24-25,-24 25,25 0,-25 0,24 0,-24-25,25 25,-26 0,26 0,-25 0,0 0,-1 0,1 0,0 0,-25 0,0 0,25 0,-25 0,0 0,0 0,0 0,0 0,0 0,0 0</inkml:trace>
  <inkml:trace contextRef="#ctx0" brushRef="#br0" timeOffset="75319.308">11063 13171,'0'0,"0"0,0-25,0 25,0 0,0 0,0-24,0 24,0 0,0 0,0 0,0 0,0 0,0 0,0 24,0-24,0 25,0 0,0 0,0 0,0 0,0 24,0-24,0 25,0-1,0-24,-25 25,25-1,0-24,0 0,0 0,0-1,0 1,0 0,0-25,0 25,0-25,0 25,0-25,0 0</inkml:trace>
  <inkml:trace contextRef="#ctx0" brushRef="#br0" timeOffset="75711.3304">10989 13122,'0'0,"-25"0,25 0,0 0,0 0,0 0,0 0,-25 0,25 24,0-24,-25 0,25 25,-24-25,24 25,-25 0,25-25,-25 25,25-25,-25 25,25-25,0 24,0-24,-25 0,25 25,0-25,0 0,0 0,0 0,0 0,0 0,0 0,0 0,0-25,0 25,0 0,0-24,25 24,-25-25,0 0,25 0,-25 25,25-25,-25 0,25 25,-25-24,24 24,1-25,-25 25,25 0,-25 0,25 0,0 0,-25 25,24-25,1 24,-25-24,25 25,0 0,-25 0,25 0,-1-25</inkml:trace>
  <inkml:trace contextRef="#ctx0" brushRef="#br0" timeOffset="83733.7893">22027 5705,'0'0,"0"0,0 0,0 0,0 0,0 0,0 0,25 0,-25 0,25 0,-1 0,1 25,25-25,-25 0,24 0,1 0,-1 0,1 0,0 0,-1 0,26 0</inkml:trace>
  <inkml:trace contextRef="#ctx0" brushRef="#br0" timeOffset="83936.8009">23242 5804,'0'0,"0"0,25 0,-25 0,25 0,-25 0,25 0,0 0,-1 0,1 0,25 0,-25 25,24-25,1 0,-1 0</inkml:trace>
  <inkml:trace contextRef="#ctx0" brushRef="#br0" timeOffset="86640.9556">11708 16545,'0'0,"0"0,0 0,0 0,0 0,0-25,0 25,0 0,0 0,0 0,0 0,0 0,0 0,0 0,0 0,0 0,0 0,0 0,0 25,0-25,0 0,0 25,0-1,0 1,0 0,0 0,-25 0,25 24,0-24,0 25,0-26,0 26,0 0,0-26,0 26,0-25,0 24,0-24,25 0,-25 25,0-26,0 1,0 0,0 0,0 0,0-1,0-24,0 25,0-25,0 0,0 25,0-25,0 0,0 0,0 0</inkml:trace>
  <inkml:trace contextRef="#ctx0" brushRef="#br0" timeOffset="87088.9812">11559 16718,'-24'0,"24"-24,0 24,0-25,0 0,0 25,0-25,0 0,24 25,-24-24,25-1,-25 25,0-25,25 25,-25-25,25 0,-25 25,25-24,-25 24,24-25,1 25,0-25,0 25,0 0,-25 0,24-25,1 25,0 0,0 0,0 0,-1 0,1 0,0 25,0-25,0 0,-1 25,-24-25,25 25,0-25,0 24,-25 1,25 0,-25 0,24 0,-24-1,0 1,0 0,0 0,0-25,-24 25,24-1,-25 1,25 0,-25 0,0-25,25 25,-25-25,1 24,-1-24,0 25,0-25,-24 25,24-25,0 0,0 0,0 0,1 0,-1 0,0 0,25 0,-25 0,0 0</inkml:trace>
  <inkml:trace contextRef="#ctx0" brushRef="#br0" timeOffset="94944.4305">17860 8855,'-25'0,"25"-25,0 25,0 0,0 0,0 0,0 0,0 0,0 0,0 0,0 0,0 0,0 0,0 0,0 0,0 0,0 0,0 0,0 25,0-25,0 0,0 25,0-25,0 25,0-25,-25 25,25-1,0 1,0 0,0-25,-25 50,25-25,0-1,-24 1,24 0,0 25,0-26,-25 1,25 25,0-25,0 24,0 1,0-25,0 24,-25-24,25 25,0-26,0 26,0-25,0 24,0-24,0 0,0 25,0-26,0 1,0 0,0 25,0-26,-25 1,25 0,0 25,0-25,0-1,-25 1,25 25,0-25,0-1,0 26,-25-25,25 0,0-1,0 26,0-25,-24 0,24-1,0 1,0 0,0 25,0-26,0 1,0 0,0 0,0 0,0-1,0 1,0 0,0 0,24 0,-24-1,0 1,0 0,0 0,0 0,0-1,0 1,0 0,0 25,0-26,0 1,0 0,0 0,0 0,0 0,0-1,0 1,0-25,0 25,0 0,0 0,0-1,0 1,0-25,0 25,0 0,0 0,0-25,0 24,0 1,0 0,0-25,0 25,0 0,0-25,0 24,0-24,0 0,-24 25,24-25,0 0,0 0,0 0,0 0,0 0</inkml:trace>
  <inkml:trace contextRef="#ctx0" brushRef="#br0" timeOffset="95848.4822">15677 10071,'0'0,"0"0,0 0,0 0,0 0,0 0,0 0,25 0,-25 0,0 0,0 0,25 0,-1 0,-24 0,25 0,0 0,0 0,-25 0,25 0,24 0,-24 0,0 0,0 0,24 0,-24 0,25 25,-1-25,1 0,-1 0,1 0,0 0,-1 0,26 0,-26 0,26 0,-1 0,-24 0,24-25,1 25,-26 0,26 0,-1 0,0 0,-24 0,24 0,1 0,-1 0,-24 0,24 0,1 0,-1 0,-24 0,24 0,1 0,-26 0,26 0,-1 0,-24 0,24 0,-24 0,24 0,-24 0,24-25,-24 25,24 0,-24 0,24 0,-24 0,-1 0,26 0,-26 0,1 0,0 0,-1 0,26-25,-26 25,1 0,-1 0,1 0,0 0,-1 0,-24 0,25 0,-1 0,-24-25,25 25,-26 0,26 0,-25 0,0 0,-1 0,26 0,-25 0,0 0,-25 0,25 0,-1-25,1 25,-25 0,25 0,-25 0,0 0,0 0,0 0,25 0,-25 0,0 0,0 0,0 0,0 0,0 0,0 0</inkml:trace>
  <inkml:trace contextRef="#ctx0" brushRef="#br0" timeOffset="105624.0414">17612 10145,'0'0,"0"0,0 25,-25-25,25 0,0 0,0 0,0 25,0-25,-25 0,25 0,0 0,0 25,0-25,0 0,0 0,-25 24,25-24,0 0,0 0,0 0,0 25,-25-25,25 0,0 0,-24 25,24-25,0 0,-25 25,25-25,0 25,-25-25,25 24,0-24,-25 25,25-25,0 25,-25-25,25 25,0-25,0 25,-24-25,24 24,-25-24,25 25,0-25,-25 25,25-25,-25 25,25 0,0-25,-25 24,25-24</inkml:trace>
  <inkml:trace contextRef="#ctx0" brushRef="#br0" timeOffset="106037.065">16843 11137,'0'0,"0"0,0 25,0-25,0 0,0 25,0-25,-25 0,25 25,0-25,0 0,0 25,0-25,0 0,0 24,-25-24,25 0,0 25,0-25,0 0,-25 25,25-25,0 0,0 25,-24-25,24 25,-25-25,25 24,0-24,-25 0,25 25,0-25,-25 25,25-25,0 25</inkml:trace>
  <inkml:trace contextRef="#ctx0" brushRef="#br0" timeOffset="106281.0789">16471 11658,'0'25,"0"-25,0 25,-25-25,25 0,0 0,0 25,0-25,-25 0,25 24,0-24,0 0,0 0,0 25,0-25,-25 0,25 25,0-25,0 25,-25-25,25 0,0 25,0-25,-24 24,24-24,0 0,0 25,0-25,0 0,0 0,0 25,-25-25,25 0,0 25</inkml:trace>
  <inkml:trace contextRef="#ctx0" brushRef="#br0" timeOffset="106553.0945">16173 12154,'0'0,"0"0,0 25,0-25,-25 0,25 0,0 25,0-25,-25 0,25 0,0 25,0-25,-24 0,24 0,0 25,0-25,-25 0,25 24,0-24,0 0,-25 25,25-25,0 0,0 25,-25-25,25 0,0 25,-25-25,25 0,0 25,-24-25,24 24,0-24,-25 0,25 25,0-25</inkml:trace>
  <inkml:trace contextRef="#ctx0" brushRef="#br0" timeOffset="106765.1066">15751 12650,'0'25,"-24"-25,24 0,0 25,-25-25,25 0,0 25,-25-25,25 0,0 25,0-25,-25 0,25 24,0-24,-25 0,25 25,0-25,-25 0,25 25,0-25,-24 0,24 25,0-25,0 0,-25 25,25-25,0 0,-25 24</inkml:trace>
  <inkml:trace contextRef="#ctx0" brushRef="#br0" timeOffset="107079.1246">15354 13122,'0'24,"0"-24,0 0,0 0,0 25,-24-25,24 0,0 0,0 25,0-25,-25 25,25-25,0 0,0 25,0-25,-25 25,25-25,0 0,0 24,-25-24,25 25,0-25,0 25,-25-25,25 25,0-25,0 25,-24-25,24 24,0-24,0 25,-25-25,25 25,0-25,-25 0,25 25,0-25,-25 25,25-25,0 24,-25-24,25 25,0-25</inkml:trace>
  <inkml:trace contextRef="#ctx0" brushRef="#br0" timeOffset="107293.1368">14834 13866,'-25'25,"25"-25,0 0,-25 24,25-24,0 0,-25 25,25-25,0 0,0 25,-25-25,25 25,0-25,0 0,-24 25,24-25,0 0,0 0,0 24,0-24,-25 0,25 0,0 0,0 25,0-25,0 0</inkml:trace>
  <inkml:trace contextRef="#ctx0" brushRef="#br0" timeOffset="107557.1519">14610 14213,'0'0,"-24"0,24 25,0-25,-25 0,25 0,0 25,0-25,-25 0,25 24,0-24,-25 25,25-25,0 25,0-25,-25 0,25 25,0-25,-25 25,25-25,0 25,-24-25,24 0,-25 24,25-24,0 25,-25-25,25 0,0 25,-25-25,25 0,0 25,-25-25,25 25,-24-25</inkml:trace>
  <inkml:trace contextRef="#ctx0" brushRef="#br0" timeOffset="107769.164">13866 14908,'-25'0,"25"24,0-24,-24 25,24-25,-25 25,25-25,0 0,-25 25,25-25,-25 0,25 25,-25-25,25 0,-24 24,24-24,0 25,-25-25,25 25</inkml:trace>
  <inkml:trace contextRef="#ctx0" brushRef="#br0" timeOffset="108017.1782">13420 15379,'0'0,"0"25,0-25,-25 0,25 0,0 25,-25-25,25 0,0 24,-25-24,25 0,0 25,0-25,-25 25,25-25,0 0,-24 25,24-25,0 25,-25-25,25 24,-25-24,25 25,-25-25,25 25,-25-25</inkml:trace>
  <inkml:trace contextRef="#ctx0" brushRef="#br0" timeOffset="108201.1888">12874 15999,'0'0,"0"0,-25 25,25-25,0 0,-25 25,25-25,-24 24,24-24,0 0,-25 25,25-25,-25 0</inkml:trace>
  <inkml:trace contextRef="#ctx0" brushRef="#br0" timeOffset="108512.2065">12552 16346,'-25'0,"25"25,-25-25,25 0,-25 25,25-25,-25 25,25-25,-25 25,25-25,-24 24,24-24,-25 25,25-25,-25 25,25-25,-25 25,25-25,-25 25,25-25,-24 24,-1-24,25 25,-25 0,25-25,-25 25,0-25,25 25,-24-1,-1-24,25 25,-25-25,25 25,-25 0,25-25,-25 25,25-25,-24 24,24-24</inkml:trace>
  <inkml:trace contextRef="#ctx0" brushRef="#br0" timeOffset="116748.6776">15801 9674,'0'0,"0"0,0 0,0-25,0 25,0 0,0 0,0 0,0 0,0 0,0 0,0 0,0 0,0 0,-25 0,25 0,0 0,0 0,-25 25,1-25,24 25,-25-25,0 24,-25 1,25 0,1 0,-26 0,25-1,-24 1,24 0,0 0,0 0,0-25,1 24,-1 1,25-25,0 25,0-25,0 25,0-25,0 25,0-25,25 25,-25-25,24 24,1-24,0 25,0-25,0 25,24 0,-24-25,0 25,24-1,1 1,-25 0,25 0</inkml:trace>
  <inkml:trace contextRef="#ctx0" brushRef="#br0" timeOffset="117504.7209">17537 11584,'0'0,"0"0,0 0,0-25,0 25,0 0,0 0,0 0,0 0,0-25,0 25,0 0,0 0,0 0,0 0,0 0,0 0,0 25,0-25,0 0,0 25,25-25,-25 25,0-1,25 1,-25 0,25 0,-25 24,24-24,-24 0,0 0,0 0,25-1,-25 1,0-25,25 25,-25-25,0 25,0-25,25 0,-25 0,0 0,25 0,-25-25,25 25,-25-25,24 0,1 1,-25-1,25 0,0-25,0 26,-25-1,24-25,1 25,0 1,-25-26,25 25,-25 0,25 25,-25-24,0-1,24 25</inkml:trace>
  <inkml:trace contextRef="#ctx0" brushRef="#br0" timeOffset="118164.7586">19770 9971,'0'-24,"-25"24,25 0,-25 0,25 0,-25 0,25 0,-25-25,25 25,0 0,0 0,0 0,0 0,0 0,0 0,0 0,0 0,0 0,0 0,25 25,-25-25,25 0,-25 0,25 24,0-24,-1 0,1 25,0-25,0 0,0 25,0-25,-1 25,1-25,0 0,0 25,0-25,-25 25,24-25,-24 24,0 1,0-25,0 25,0 0,0 0,-24-1,-1 1,0 0,-25 0,26 0,-26-1,25 1,-25 0,1 0,-1 0,25-1,-24-24</inkml:trace>
  <inkml:trace contextRef="#ctx0" brushRef="#br0" timeOffset="118941.8031">17612 8880,'0'0,"0"-25,0 25,0-25,24 25,-24 0,0-24,0 24,0-25,0 25,0 0,0 0,0 0,0 0,0 0,0 0,0 0,0 0,0 25,0-25,0 24,-24-24,24 25,0 0,-25-25,25 25,-25 0,25-25,0 24,0-24,-25 25,25-25,0 0,0 0,0 25,0-25,0 0,0 0,0 0,0 0,0-25,0 25,0 0,0-25,25 25,-25-24,25 24,-25-25,25 0,-1 0,1 0,0 25,0-24,0 24,0-25,-1 25,1 0,-25 0,25 25,0-25,0 24,-25 1,24 0,1 0,0 0,-25-1,25 1,0 25,-1-25</inkml:trace>
  <inkml:trace contextRef="#ctx0" brushRef="#br0" timeOffset="120100.8694">15181 9203,'0'0,"0"-25,0 25,0-25,0 25,0 0,0-25,0 25,0 0,0 0</inkml:trace>
  <inkml:trace contextRef="#ctx0" brushRef="#br0" timeOffset="122701.0181">15007 9178,'0'0,"-25"-25,25 0,0 25,0-25,0 25,0-24,0 24,0-25,0 25,0 0,0 0,0 0,0-25,0 25,0 0,0 25,0-25,0 0,0 25,0-25,0 24,0 1,0 0,0 25,0-26,0 1,0 0,25 25,-25-26,0 1,0 0,25-25,-25 25,25 0,-25-25,25 0,-25 24,24-24,-24 0,25-24,-25 24,25 0,-25-25,25 25,-25-25,25 0,-1 0,-24 25,25-24,-25-1,25 0,-25 0,25 0,-25 1,25-1,-25 0,24 25,-24-25,0 25,25-25,-25 25,0 0,0 0,0 0,0 0,25 0,-25 0,0 25,0-25,25 25,-25-25,0 25,0-25,25 25,-25-1,24 1,-24-25,0 25,25 0,-25-25,25 25,-25-25,25 24,-25-24,25 0,-1 0,-24 0,25 0,0 0,0 0,-25 0,25-24,0 24,-1-25,1 25,0-25,0 0,-25 0,25 25,-1-49,1 24,0 0,-25 0,25 1,-25-1,0-25,0 25,0 0,0 1,0-1,0 0,0 0,0 25,0-25,0 1,0 24,0-25</inkml:trace>
  <inkml:trace contextRef="#ctx0" brushRef="#br0" timeOffset="123389.0575">18381 11509,'49'0,"-24"-24,25 24,-26 0,1-25,0 25,0 0,0-25,-25 25,0 0,0 0,0 0,0 0,0 0,-25 25,25-25,-25 25,0-25,25 24,-25-24,1 25,-1 0,0 0,0 0,25-1,-25-24,25 25,0 0,0 0,0 0,0-1,0-24,0 25,25 0,0 0,0-25,0 25,-1-1,1 1,0-25,0 25,0-25,-25 25,24 0,1-25,-25 24,0-24,0 25,0-25,0 25,0-25,-25 25,1-25,-1 25,0-25,-25 24,1-24,-1 25,1 0</inkml:trace>
  <inkml:trace contextRef="#ctx0" brushRef="#br0" timeOffset="135622.7572">8087 7144,'-25'0,"25"25,-25-25,25 0,-25 0,25 0,0 0,0 0,-25 0,25 0,0 0,0 0,0 0,0 0,25 24,-25-24,25 0,0 25,0-25,-1 0,26 25,-25-25,25 0,-1 0,26 25,-26-25,26 0,-26 0,26 0,-1 0,0 0,1 0,-1 0</inkml:trace>
  <inkml:trace contextRef="#ctx0" brushRef="#br0" timeOffset="138482.9208">21531 6052,'0'0,"0"0,0 0,0 0,0 0,0 0,0 25,25-25,-25 0,24 0,1 0,0 0,0 0,24 0,-24 0,25 25,-1-25,26 0,-26 0,1 0,25 0,-26 0,26 0,-26 0,26 0,-26 0,26 0,-26 0,26-25,-26 25,1 0,-1 0,1 0,0 0,-26 0,1 0,0-25,0 25,-25 0,0 0,0 0,0 0,0 0,0 0,0 0,-25-24,25 24,-25 0,0 0,-24 0,24 0,-25 0,26 0,-26 0,0 0,1 0,-1 24,25-24,-24 0,24 0,-25 0,26 0,-1 0,25 0,-25 0,25 0,-25 0,25 0,0 0,0 0,0 0,0 0,25 0,-25 0,25 0,-25 0,25 0,24 0,-24-24,25 24,-1 0,1 0,-1-25,1 25,0 0,24 0,-24-25,-26 25,26 0,-25 0,0 0,-1 0,1 0,-25 0,0-25,0 25,0 0,0 0,0 0,-25 0,25 0,-24 0,-1 0,0 25,-25-25,26 0,-26 0,0 0,26 0,-1 0,0 0,0 0,0 0,25 0,0 0,0 0,0 0,0 0,0 0,0 0,0 0,25 0,-25 0,25 0,0-25,24 25,-24 0,25 0,-1 0,-24-25,25 25,-1 0,1 0,0-24,-1 24,1 0,-25 0</inkml:trace>
  <inkml:trace contextRef="#ctx0" brushRef="#br0" timeOffset="144950.2907">11733 15230,'0'-25,"0"25,0 0,0 0,0 0,0 0,0 25,-25-25,25 25,0 0,0 24,0-24,0 25,0-1,0 1,0 24,0 1,0-1,0 1,0 24,0 0,0-25,25 50,-25-24,0-1,0 25,0-25,0 25,0 0,25-25,-25 25,0-24,0-1,0 0,0 0,0-24,0-1,0 1,0-1,0-24,0-1,0 1,0-1,0 1,-25-25,25 24,0-24</inkml:trace>
  <inkml:trace contextRef="#ctx0" brushRef="#br0" timeOffset="145426.3179">10195 16917,'-50'25,"26"-25,-1 0,-25 0,25 0,1 0,-1 24,25-24,-25 0,25 0,0 0,0 0,0 0,0 0,25 0,0 0,-1 0,26 25,-25-25,24 0,1 0,24 25,1-25,-1 0,1 0,-1 25,25-25,1 0,-1 0,25 0,-25 0,25 0,0 0,25-25,-25 25,25 0,0-25,-1 25,-24 0,25-25,0 25,-25 0,25 0,-25-24,0 24,0 0,-25 0,0 0,1 0,-26 0,1 0,-26 0,1 0,-1 0,-24 0,0 24,-25-24,25 0,-25 0</inkml:trace>
  <inkml:trace contextRef="#ctx0" brushRef="#br0" timeOffset="149906.5742">9476 7144,'0'0,"0"0,-25-25,25 25,0 0,0 0,0-25,0 25,0 0,0 0,0 0,0 0,0 0,0 0,0 0,25 0,-25 0,25 0,-1 25,1-25,0 0,25 0,-1 25,1-25,-1 0,1 25,24-25,1 0,-1 0,1 0,-1 0,0 24,26-24,-26 0,25 0</inkml:trace>
  <inkml:trace contextRef="#ctx0" brushRef="#br0" timeOffset="150206.5913">13097 7342,'0'0,"0"0,25 0,-25 0,25 0,-25 0,25 0,-1 0,1 0,0 0,0-25,24 25,-24 0,25 0,-1 0,1 0</inkml:trace>
  <inkml:trace contextRef="#ctx0" brushRef="#br0" timeOffset="150450.6053">15702 7094,'25'0</inkml:trace>
  <inkml:trace contextRef="#ctx0" brushRef="#br0" timeOffset="150646.6165">17438 7169,'25'0,"0"0,-1 0,1 0,0 0,0 0,0 0,-1 0</inkml:trace>
  <inkml:trace contextRef="#ctx0" brushRef="#br0" timeOffset="150838.6275">19373 7193,'25'0,"24"0,-24 0,0 0,0 25,-25-25,24 0,1 0,0 0,-25 0</inkml:trace>
  <inkml:trace contextRef="#ctx0" brushRef="#br0" timeOffset="151606.6714">21580 7144,'-24'0,"-1"0,0 0,25 0,-25 0,0 25,25-25,-24 0,-1 0,25 0,0 0,-25 0,25 0,0 0,0 0,0 0,0 0,0 24,25-24,-25 0,25 0,-1 0,1 0,0 0,0 0,24 0,-24 0,25 0,-1 0,-24 25,25-25,-25 0,24 0,-24 0,0 0,0 0,-25 0,24 0,-24 0,0 0,0 0,-24 0,24 0,-25 0,0 0,-25 0,26 0,-1 0,-25 0,25 0,1 0,-1 0,0 0,25 25,-25-25,25 0,0 0,0 0,0 0,0 0,0 0,25 0,0 0,-25 0,25 25,-1-25,1 0,0 0,0 0,0 0,-1 0,1 0,0 0,-25 0</inkml:trace>
  <inkml:trace contextRef="#ctx0" brushRef="#br0" timeOffset="152454.7199">22077 6052,'-25'-24,"25"24,-25-25,0 0,0 25,0-25,1 0,-1 1,-25 24,25-25,1 0,-26 25,0-25,26 25,-26 0,0-25,1 25,-1 0,1 0,-1 0,0 0,1 0,-26 0,26 25,-1-25,-24 25,24 0,1 0,-26 24,25-24,1 25,-1-1,1 1,-1-1,25 26,0-26,-24 1,24 24,25-24,-25 24,25-24,0 0,0-1,0 1,25-1,0 1,0 0,-1-25,1 24,25 1,-1-25,1 24,0-24,24 25,1-26,-1 1,0 0,26 0,-26 0,0-1,26-24,-26 25,0-25,1 0,-1 0,1 0,-1 0,-24-25,24 25,-24-24,-1 24,1-25,0 0,-1-25,1 26,-25-26,24 25,-24-24,0-1,0 0,-1 1,-24-26,25 26,-25-1,0 0,0 1,0-1,-25 1,1 24,24-25,-25 1,-25-1,25 25,1-24,-26-1,0 25,1-24,-1 24,-24-25,24 25,-24 1,-1-1,1 0,-25 0,24 0,-24 25,0-24,0 24,-1 24,1-24,-25 25</inkml:trace>
  <inkml:trace contextRef="#ctx0" brushRef="#br0" timeOffset="153806.7972">17885 10170,'0'0,"-25"-25,25 25,0 0,0 0,-25 0,25-25,-25 25,25 0,0 0,-25 0,25 0,-24 25,-1-25,25 0,-25 25,0-25,25 25,-25-25,25 0,-25 25,25-25,0 24,0-24,0 0,0 0,0 0,0 0,0 0,0 0,0 0,0 0,25 0,-25 0,25 0,-25-24,25 24,0-25,-25 25,25-25,-1 0,-24 0,25 25,-25-24,25-1,-25 0,25 25,-25-25,0 25,0-25,0 25,0-25,0 25,-25 0,0 0,25 0,-25 25,1-25,-1 0,0 25,0-25,0 25,0 0,25-25,-24 0,-1 25,25-25,0 0,0 24,0-24,0 0,0 0,25 0,-1 0,-24 25,25-25,0 0,0 0,0-25,0 25,24 0,-24 0,0-24,0 24,-25 0,24 0,-24 0,0 0</inkml:trace>
  <inkml:trace contextRef="#ctx0" brushRef="#br0" timeOffset="155350.8856">22573 7441,'0'25,"0"-25,0 0,0 0,-25 0,25 0,0 0,0 0,0 0,0 0,0 0,0 0,0 0,0 0,0 0,0 0,0 0,0 0,0 0</inkml:trace>
  <inkml:trace contextRef="#ctx0" brushRef="#br0" timeOffset="157162.9892">18058 10145,'0'0,"0"0,0 0</inkml:trace>
  <inkml:trace contextRef="#ctx0" brushRef="#br0" timeOffset="158472.0641">17959 9947,'0'0,"0"0,25 0,-25 0,0 0,0 0,0 0,0 0,0 0,0 0</inkml:trace>
  <inkml:trace contextRef="#ctx0" brushRef="#br0" timeOffset="159814.1408">3647 13072,'0'25,"0"-25,0 25,0-1,0 1,0-25,0 25,0 0,0 0,0 0,24-1,-24 1,0 0,0-25,25 25,-25 0,0-25,25 24,-25-24,0 0,0 0,25 25,-25-25,0 0,0 0,25 0,-25 0</inkml:trace>
  <inkml:trace contextRef="#ctx0" brushRef="#br0" timeOffset="160532.1819">422 13022,'0'0,"-25"0,25-24,0 24,-25 0,25-25,0 25,0 0,0-25,0 25,0 0,0 0,0 0,0 0,0 0,0 0,0 0,0 0,0 0,0 25,0-25,0 25,25-25,-25 24,25 1,-25 25,25-25,0-1,-1 1,-24 25,25-25,0 0,0-1,0 1,-25 0,24 0,1 0,0-25,25 24,-26-24,1 0,25 0,0 0,-1-24,1 24,24-25,-24-25,49 25,-25-24,26-1,-1 0,0 1,0-1,25-24,0 24,0-24,0-1,0 26,25-26,-25 26,0-26,25 26,-25-1,-25 1,25 24,-24-25,-1 25,-25 1,1-1,-1 0,-24 25,-1-25,1 0,-25 25,-1 0,1 0,0 0,-25 0,0-25,0 25,0 0,0 0,0 0,0 0,-25 0,25 0,0 0,0 0,-25 0,25 0,0 0,-24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8F071DE-24E7-4750-BF06-2227ABF578FC}" type="datetimeFigureOut">
              <a:rPr lang="en-US" smtClean="0"/>
              <a:pPr/>
              <a:t>12/24/2024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6C0617-B5AD-42DE-8F9E-969FC74D047E}"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F071DE-24E7-4750-BF06-2227ABF578FC}" type="datetimeFigureOut">
              <a:rPr lang="en-US" smtClean="0"/>
              <a:pPr/>
              <a:t>12/24/2024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C0617-B5AD-42DE-8F9E-969FC74D047E}"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customXml" Target="../ink/ink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customXml" Target="../ink/ink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customXml" Target="../ink/ink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customXml" Target="../ink/ink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customXml" Target="../ink/ink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customXml" Target="../ink/ink22.xml"/><Relationship Id="rId1" Type="http://schemas.openxmlformats.org/officeDocument/2006/relationships/slideLayout" Target="../slideLayouts/slideLayout2.xml"/><Relationship Id="rId6" Type="http://schemas.openxmlformats.org/officeDocument/2006/relationships/customXml" Target="../ink/ink24.xml"/><Relationship Id="rId5" Type="http://schemas.openxmlformats.org/officeDocument/2006/relationships/image" Target="../media/image25.emf"/><Relationship Id="rId4" Type="http://schemas.openxmlformats.org/officeDocument/2006/relationships/customXml" Target="../ink/ink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7224" y="714356"/>
            <a:ext cx="7772400" cy="1975104"/>
          </a:xfrm>
        </p:spPr>
        <p:txBody>
          <a:bodyPr/>
          <a:lstStyle/>
          <a:p>
            <a:pPr algn="ctr"/>
            <a:r>
              <a:rPr lang="en-US" sz="7200" dirty="0" smtClean="0"/>
              <a:t>DIRECTION SENSE</a:t>
            </a:r>
            <a:endParaRPr lang="en-IN" sz="7200" dirty="0"/>
          </a:p>
        </p:txBody>
      </p:sp>
      <p:pic>
        <p:nvPicPr>
          <p:cNvPr id="4" name="Picture 2"/>
          <p:cNvPicPr>
            <a:picLocks noChangeAspect="1" noChangeArrowheads="1"/>
          </p:cNvPicPr>
          <p:nvPr/>
        </p:nvPicPr>
        <p:blipFill>
          <a:blip r:embed="rId2"/>
          <a:srcRect/>
          <a:stretch>
            <a:fillRect/>
          </a:stretch>
        </p:blipFill>
        <p:spPr bwMode="auto">
          <a:xfrm>
            <a:off x="1643042" y="2428868"/>
            <a:ext cx="6124575" cy="3167063"/>
          </a:xfrm>
          <a:prstGeom prst="rect">
            <a:avLst/>
          </a:prstGeom>
          <a:noFill/>
          <a:ln w="9525">
            <a:noFill/>
            <a:miter lim="800000"/>
            <a:headEnd/>
            <a:tailEnd/>
          </a:ln>
          <a:effectLst/>
        </p:spPr>
      </p:pic>
      <p:sp>
        <p:nvSpPr>
          <p:cNvPr id="5" name="Subtitle 4"/>
          <p:cNvSpPr>
            <a:spLocks noGrp="1"/>
          </p:cNvSpPr>
          <p:nvPr>
            <p:ph type="subTitle" idx="1"/>
          </p:nvPr>
        </p:nvSpPr>
        <p:spPr/>
        <p:txBody>
          <a:bodyPr/>
          <a:lstStyle/>
          <a:p>
            <a:endParaRPr lang="en-US"/>
          </a:p>
        </p:txBody>
      </p:sp>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205560" y="473400"/>
              <a:ext cx="8974800" cy="6081480"/>
            </p14:xfrm>
          </p:contentPart>
        </mc:Choice>
        <mc:Fallback>
          <p:pic>
            <p:nvPicPr>
              <p:cNvPr id="3" name="Ink 2"/>
              <p:cNvPicPr/>
              <p:nvPr/>
            </p:nvPicPr>
            <p:blipFill>
              <a:blip r:embed="rId4"/>
              <a:stretch>
                <a:fillRect/>
              </a:stretch>
            </p:blipFill>
            <p:spPr>
              <a:xfrm>
                <a:off x="196200" y="464040"/>
                <a:ext cx="8993520" cy="6100200"/>
              </a:xfrm>
              <a:prstGeom prst="rect">
                <a:avLst/>
              </a:prstGeom>
            </p:spPr>
          </p:pic>
        </mc:Fallback>
      </mc:AlternateContent>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Y is in the east of X which is in the north Z. If P is in the south of Z, then in which direction of Y, is P</a:t>
            </a:r>
            <a:r>
              <a:rPr lang="en-US" dirty="0" smtClean="0"/>
              <a:t>?</a:t>
            </a:r>
          </a:p>
          <a:p>
            <a:r>
              <a:rPr lang="en-US" dirty="0" smtClean="0"/>
              <a:t>South</a:t>
            </a:r>
          </a:p>
          <a:p>
            <a:r>
              <a:rPr lang="en-US" dirty="0" smtClean="0"/>
              <a:t>West</a:t>
            </a:r>
          </a:p>
          <a:p>
            <a:r>
              <a:rPr lang="en-US" dirty="0" smtClean="0"/>
              <a:t>South-West</a:t>
            </a:r>
          </a:p>
          <a:p>
            <a:r>
              <a:rPr lang="en-US" dirty="0" smtClean="0"/>
              <a:t>None of these</a:t>
            </a:r>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33920" y="803520"/>
              <a:ext cx="8367480" cy="5724360"/>
            </p14:xfrm>
          </p:contentPart>
        </mc:Choice>
        <mc:Fallback>
          <p:pic>
            <p:nvPicPr>
              <p:cNvPr id="4" name="Ink 3"/>
              <p:cNvPicPr/>
              <p:nvPr/>
            </p:nvPicPr>
            <p:blipFill>
              <a:blip r:embed="rId3"/>
              <a:stretch>
                <a:fillRect/>
              </a:stretch>
            </p:blipFill>
            <p:spPr>
              <a:xfrm>
                <a:off x="124560" y="794160"/>
                <a:ext cx="8386200" cy="5743080"/>
              </a:xfrm>
              <a:prstGeom prst="rect">
                <a:avLst/>
              </a:prstGeom>
            </p:spPr>
          </p:pic>
        </mc:Fallback>
      </mc:AlternateContent>
    </p:spTree>
    <p:extLst>
      <p:ext uri="{BB962C8B-B14F-4D97-AF65-F5344CB8AC3E}">
        <p14:creationId xmlns:p14="http://schemas.microsoft.com/office/powerpoint/2010/main" val="3448206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smtClean="0"/>
              <a:t>TYPES OF QUESTIONS:</a:t>
            </a:r>
            <a:endParaRPr lang="en-IN" sz="4800" dirty="0"/>
          </a:p>
        </p:txBody>
      </p:sp>
      <p:sp>
        <p:nvSpPr>
          <p:cNvPr id="3" name="Content Placeholder 2"/>
          <p:cNvSpPr>
            <a:spLocks noGrp="1"/>
          </p:cNvSpPr>
          <p:nvPr>
            <p:ph idx="1"/>
          </p:nvPr>
        </p:nvSpPr>
        <p:spPr>
          <a:xfrm>
            <a:off x="914400" y="1285860"/>
            <a:ext cx="7772400" cy="5069700"/>
          </a:xfrm>
        </p:spPr>
        <p:txBody>
          <a:bodyPr>
            <a:normAutofit/>
          </a:bodyPr>
          <a:lstStyle/>
          <a:p>
            <a:endParaRPr lang="en-US" sz="4400" dirty="0" smtClean="0"/>
          </a:p>
          <a:p>
            <a:r>
              <a:rPr lang="en-US" sz="4400" dirty="0" smtClean="0"/>
              <a:t>Finding final Direction</a:t>
            </a:r>
          </a:p>
          <a:p>
            <a:r>
              <a:rPr lang="en-US" sz="4400" dirty="0" smtClean="0"/>
              <a:t>Finding final Distance</a:t>
            </a:r>
          </a:p>
          <a:p>
            <a:r>
              <a:rPr lang="en-US" sz="4400" dirty="0" smtClean="0"/>
              <a:t>Finding Distance and Direction</a:t>
            </a:r>
          </a:p>
          <a:p>
            <a:r>
              <a:rPr lang="en-US" sz="4400" dirty="0" smtClean="0"/>
              <a:t>Change of Direction</a:t>
            </a:r>
          </a:p>
          <a:p>
            <a:r>
              <a:rPr lang="en-US" sz="4400" dirty="0" smtClean="0"/>
              <a:t>Shadows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71480"/>
            <a:ext cx="7772400" cy="5784080"/>
          </a:xfrm>
        </p:spPr>
        <p:txBody>
          <a:bodyPr/>
          <a:lstStyle/>
          <a:p>
            <a:pPr>
              <a:buNone/>
            </a:pPr>
            <a:r>
              <a:rPr lang="en-IN" dirty="0" smtClean="0"/>
              <a:t>A boy rode his bicycle northwards, then turned left and rode one km and again turned left and rode 2 km. He found himself exactly one km west of his starting point. How far did he ride northwards initially?</a:t>
            </a:r>
          </a:p>
          <a:p>
            <a:pPr marL="582930" indent="-514350">
              <a:buAutoNum type="alphaLcParenBoth"/>
            </a:pPr>
            <a:r>
              <a:rPr lang="en-IN" dirty="0" smtClean="0"/>
              <a:t>1 km  </a:t>
            </a:r>
          </a:p>
          <a:p>
            <a:pPr marL="582930" indent="-514350">
              <a:buAutoNum type="alphaLcParenBoth"/>
            </a:pPr>
            <a:r>
              <a:rPr lang="en-IN" dirty="0" smtClean="0"/>
              <a:t>2 km </a:t>
            </a:r>
          </a:p>
          <a:p>
            <a:pPr marL="582930" indent="-514350">
              <a:buAutoNum type="alphaLcParenBoth"/>
            </a:pPr>
            <a:r>
              <a:rPr lang="en-IN" dirty="0" smtClean="0"/>
              <a:t>3 km   </a:t>
            </a:r>
          </a:p>
          <a:p>
            <a:pPr marL="582930" indent="-514350">
              <a:buAutoNum type="alphaLcParenBoth"/>
            </a:pPr>
            <a:r>
              <a:rPr lang="en-IN" dirty="0" smtClean="0"/>
              <a:t>5 km</a:t>
            </a: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80720" y="1134000"/>
              <a:ext cx="7001280" cy="4679640"/>
            </p14:xfrm>
          </p:contentPart>
        </mc:Choice>
        <mc:Fallback>
          <p:pic>
            <p:nvPicPr>
              <p:cNvPr id="2" name="Ink 1"/>
              <p:cNvPicPr/>
              <p:nvPr/>
            </p:nvPicPr>
            <p:blipFill>
              <a:blip r:embed="rId3"/>
              <a:stretch>
                <a:fillRect/>
              </a:stretch>
            </p:blipFill>
            <p:spPr>
              <a:xfrm>
                <a:off x="1071360" y="1124640"/>
                <a:ext cx="7020000" cy="4698360"/>
              </a:xfrm>
              <a:prstGeom prst="rect">
                <a:avLst/>
              </a:prstGeom>
            </p:spPr>
          </p:pic>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lstStyle/>
          <a:p>
            <a:pPr>
              <a:buNone/>
            </a:pPr>
            <a:r>
              <a:rPr lang="en-IN" dirty="0" smtClean="0"/>
              <a:t>One day, Ravi left home and cycled 10 km southwards, turned right and cycled 5 km and turned right and cycled 10 km and turned left and cycled 10 km. How many kilometres will he have to cycle to reach his home straight?</a:t>
            </a:r>
          </a:p>
          <a:p>
            <a:pPr marL="582930" indent="-514350">
              <a:buAutoNum type="alphaLcParenBoth"/>
            </a:pPr>
            <a:r>
              <a:rPr lang="en-IN" dirty="0" smtClean="0"/>
              <a:t>10 km </a:t>
            </a:r>
          </a:p>
          <a:p>
            <a:pPr marL="582930" indent="-514350">
              <a:buAutoNum type="alphaLcParenBoth"/>
            </a:pPr>
            <a:r>
              <a:rPr lang="en-IN" dirty="0" smtClean="0"/>
              <a:t> 15 km </a:t>
            </a:r>
          </a:p>
          <a:p>
            <a:pPr marL="582930" indent="-514350">
              <a:buAutoNum type="alphaLcParenBoth"/>
            </a:pPr>
            <a:r>
              <a:rPr lang="en-IN" dirty="0" smtClean="0"/>
              <a:t>20 km </a:t>
            </a:r>
          </a:p>
          <a:p>
            <a:pPr marL="582930" indent="-514350">
              <a:buAutoNum type="alphaLcParenBoth"/>
            </a:pPr>
            <a:r>
              <a:rPr lang="en-IN" dirty="0" smtClean="0"/>
              <a:t>25 km</a:t>
            </a:r>
          </a:p>
          <a:p>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10800" y="937440"/>
              <a:ext cx="6751440" cy="4393800"/>
            </p14:xfrm>
          </p:contentPart>
        </mc:Choice>
        <mc:Fallback>
          <p:pic>
            <p:nvPicPr>
              <p:cNvPr id="2" name="Ink 1"/>
              <p:cNvPicPr/>
              <p:nvPr/>
            </p:nvPicPr>
            <p:blipFill>
              <a:blip r:embed="rId3"/>
              <a:stretch>
                <a:fillRect/>
              </a:stretch>
            </p:blipFill>
            <p:spPr>
              <a:xfrm>
                <a:off x="901440" y="928080"/>
                <a:ext cx="6770160" cy="4412520"/>
              </a:xfrm>
              <a:prstGeom prst="rect">
                <a:avLst/>
              </a:prstGeom>
            </p:spPr>
          </p:pic>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772400" cy="5926956"/>
          </a:xfrm>
        </p:spPr>
        <p:txBody>
          <a:bodyPr/>
          <a:lstStyle/>
          <a:p>
            <a:pPr>
              <a:buNone/>
            </a:pPr>
            <a:r>
              <a:rPr lang="en-IN" dirty="0" err="1" smtClean="0"/>
              <a:t>Rohit</a:t>
            </a:r>
            <a:r>
              <a:rPr lang="en-IN" dirty="0" smtClean="0"/>
              <a:t> walked 25 metres towards South. Then he turned to his left and walked 20 metres. He then turned to his left and walked 25 metres. He again turned to his right and walked 15 metres. At what distance is he from the starting point and in which direction?</a:t>
            </a:r>
          </a:p>
          <a:p>
            <a:pPr marL="582930" indent="-514350">
              <a:buAutoNum type="alphaLcParenBoth"/>
            </a:pPr>
            <a:r>
              <a:rPr lang="en-IN" dirty="0" smtClean="0"/>
              <a:t>35 metres east </a:t>
            </a:r>
          </a:p>
          <a:p>
            <a:pPr marL="582930" indent="-514350">
              <a:buAutoNum type="alphaLcParenBoth"/>
            </a:pPr>
            <a:r>
              <a:rPr lang="en-IN" dirty="0" smtClean="0"/>
              <a:t>35 metres north </a:t>
            </a:r>
          </a:p>
          <a:p>
            <a:pPr marL="582930" indent="-514350">
              <a:buAutoNum type="alphaLcParenBoth"/>
            </a:pPr>
            <a:r>
              <a:rPr lang="en-IN" dirty="0" smtClean="0"/>
              <a:t>40 metres east </a:t>
            </a:r>
          </a:p>
          <a:p>
            <a:pPr marL="582930" indent="-514350">
              <a:buAutoNum type="alphaLcParenBoth"/>
            </a:pPr>
            <a:r>
              <a:rPr lang="en-IN" dirty="0" smtClean="0"/>
              <a:t>60 metres east</a:t>
            </a:r>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830520" y="884160"/>
              <a:ext cx="8144280" cy="4938480"/>
            </p14:xfrm>
          </p:contentPart>
        </mc:Choice>
        <mc:Fallback>
          <p:pic>
            <p:nvPicPr>
              <p:cNvPr id="2" name="Ink 1"/>
              <p:cNvPicPr/>
              <p:nvPr/>
            </p:nvPicPr>
            <p:blipFill>
              <a:blip r:embed="rId3"/>
              <a:stretch>
                <a:fillRect/>
              </a:stretch>
            </p:blipFill>
            <p:spPr>
              <a:xfrm>
                <a:off x="821160" y="874800"/>
                <a:ext cx="8163000" cy="4957200"/>
              </a:xfrm>
              <a:prstGeom prst="rect">
                <a:avLst/>
              </a:prstGeom>
            </p:spPr>
          </p:pic>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lstStyle/>
          <a:p>
            <a:r>
              <a:rPr lang="en-US" dirty="0"/>
              <a:t>A child is looking for his father. He went 90 meters in the East before turning to his right. He went 20 meters before turning to his right again to look for his father at his uncle’s place 30 meters from this point. His father was not there. From here he went 100 meters to the North before meeting his father in a street. What is the smallest distance between the starting point and his father’s position</a:t>
            </a:r>
            <a:r>
              <a:rPr lang="en-US" dirty="0" smtClean="0"/>
              <a:t>?</a:t>
            </a:r>
          </a:p>
          <a:p>
            <a:r>
              <a:rPr lang="en-US" smtClean="0"/>
              <a:t>A) 80	B)100	C)90		D)70</a:t>
            </a:r>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9480" y="366120"/>
              <a:ext cx="8555040" cy="6358320"/>
            </p14:xfrm>
          </p:contentPart>
        </mc:Choice>
        <mc:Fallback>
          <p:pic>
            <p:nvPicPr>
              <p:cNvPr id="2" name="Ink 1"/>
              <p:cNvPicPr/>
              <p:nvPr/>
            </p:nvPicPr>
            <p:blipFill>
              <a:blip r:embed="rId3"/>
              <a:stretch>
                <a:fillRect/>
              </a:stretch>
            </p:blipFill>
            <p:spPr>
              <a:xfrm>
                <a:off x="330120" y="356760"/>
                <a:ext cx="8573760" cy="6377040"/>
              </a:xfrm>
              <a:prstGeom prst="rect">
                <a:avLst/>
              </a:prstGeom>
            </p:spPr>
          </p:pic>
        </mc:Fallback>
      </mc:AlternateContent>
    </p:spTree>
    <p:extLst>
      <p:ext uri="{BB962C8B-B14F-4D97-AF65-F5344CB8AC3E}">
        <p14:creationId xmlns:p14="http://schemas.microsoft.com/office/powerpoint/2010/main" val="1304153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4348" y="357166"/>
            <a:ext cx="7972452" cy="5998394"/>
          </a:xfrm>
        </p:spPr>
        <p:txBody>
          <a:bodyPr/>
          <a:lstStyle/>
          <a:p>
            <a:pPr lvl="0">
              <a:buNone/>
            </a:pPr>
            <a:r>
              <a:rPr lang="en-US" dirty="0" smtClean="0"/>
              <a:t>Ravi starts from his house and moves toward South. He walks 100 m, then turns left and walks 200m, turns right and walks 500m. How far is he from his house ?</a:t>
            </a:r>
            <a:endParaRPr lang="en-IN" dirty="0" smtClean="0"/>
          </a:p>
          <a:p>
            <a:pPr marL="582930" indent="-514350">
              <a:buAutoNum type="arabicParenBoth"/>
            </a:pPr>
            <a:r>
              <a:rPr lang="en-US" dirty="0" smtClean="0"/>
              <a:t>400 √2 m</a:t>
            </a:r>
          </a:p>
          <a:p>
            <a:pPr marL="582930" indent="-514350">
              <a:buAutoNum type="arabicParenBoth"/>
            </a:pPr>
            <a:r>
              <a:rPr lang="en-US" dirty="0" smtClean="0"/>
              <a:t>200 √2 m</a:t>
            </a:r>
          </a:p>
          <a:p>
            <a:pPr marL="582930" indent="-514350">
              <a:buAutoNum type="arabicParenBoth"/>
            </a:pPr>
            <a:r>
              <a:rPr lang="en-US" dirty="0" smtClean="0"/>
              <a:t>800 m</a:t>
            </a:r>
          </a:p>
          <a:p>
            <a:pPr marL="582930" indent="-514350">
              <a:buAutoNum type="arabicParenBoth"/>
            </a:pPr>
            <a:r>
              <a:rPr lang="en-US" dirty="0" smtClean="0"/>
              <a:t> 200 √10 m</a:t>
            </a:r>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330480" y="1285920"/>
              <a:ext cx="7527960" cy="5322240"/>
            </p14:xfrm>
          </p:contentPart>
        </mc:Choice>
        <mc:Fallback>
          <p:pic>
            <p:nvPicPr>
              <p:cNvPr id="2" name="Ink 1"/>
              <p:cNvPicPr/>
              <p:nvPr/>
            </p:nvPicPr>
            <p:blipFill>
              <a:blip r:embed="rId3"/>
              <a:stretch>
                <a:fillRect/>
              </a:stretch>
            </p:blipFill>
            <p:spPr>
              <a:xfrm>
                <a:off x="321120" y="1276560"/>
                <a:ext cx="7546680" cy="5340960"/>
              </a:xfrm>
              <a:prstGeom prst="rect">
                <a:avLst/>
              </a:prstGeom>
            </p:spPr>
          </p:pic>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lnSpcReduction="10000"/>
          </a:bodyPr>
          <a:lstStyle/>
          <a:p>
            <a:pPr>
              <a:buNone/>
            </a:pPr>
            <a:r>
              <a:rPr lang="en-US" dirty="0" smtClean="0"/>
              <a:t>A man went 10 </a:t>
            </a:r>
            <a:r>
              <a:rPr lang="en-US" dirty="0" err="1" smtClean="0"/>
              <a:t>kms</a:t>
            </a:r>
            <a:r>
              <a:rPr lang="en-US" dirty="0" smtClean="0"/>
              <a:t> towards south. Then turned East and covered 10 </a:t>
            </a:r>
            <a:r>
              <a:rPr lang="en-US" dirty="0" err="1" smtClean="0"/>
              <a:t>kms</a:t>
            </a:r>
            <a:r>
              <a:rPr lang="en-US" dirty="0" smtClean="0"/>
              <a:t> and turned to the right. Again after 10 </a:t>
            </a:r>
            <a:r>
              <a:rPr lang="en-US" dirty="0" err="1" smtClean="0"/>
              <a:t>kms</a:t>
            </a:r>
            <a:r>
              <a:rPr lang="en-US" dirty="0" smtClean="0"/>
              <a:t> he turned to the left and covered 10 </a:t>
            </a:r>
            <a:r>
              <a:rPr lang="en-US" dirty="0" err="1" smtClean="0"/>
              <a:t>kms</a:t>
            </a:r>
            <a:r>
              <a:rPr lang="en-US" dirty="0" smtClean="0"/>
              <a:t> to reach the destination. </a:t>
            </a:r>
          </a:p>
          <a:p>
            <a:pPr>
              <a:buNone/>
            </a:pPr>
            <a:r>
              <a:rPr lang="en-US" dirty="0" smtClean="0"/>
              <a:t>How far and in which direction is he to his starting point?</a:t>
            </a:r>
          </a:p>
          <a:p>
            <a:pPr marL="582930" indent="-514350">
              <a:buAutoNum type="arabicParenBoth"/>
            </a:pPr>
            <a:r>
              <a:rPr lang="en-US" dirty="0" smtClean="0"/>
              <a:t>20 √2 km, south-east</a:t>
            </a:r>
          </a:p>
          <a:p>
            <a:pPr marL="582930" indent="-514350">
              <a:buAutoNum type="arabicParenBoth"/>
            </a:pPr>
            <a:r>
              <a:rPr lang="en-US" dirty="0" smtClean="0"/>
              <a:t>20 √2 km, north-east</a:t>
            </a:r>
          </a:p>
          <a:p>
            <a:pPr marL="582930" indent="-514350">
              <a:buAutoNum type="arabicParenBoth"/>
            </a:pPr>
            <a:r>
              <a:rPr lang="en-US" dirty="0" smtClean="0"/>
              <a:t>20 √2 km, south-west</a:t>
            </a:r>
          </a:p>
          <a:p>
            <a:pPr marL="582930" indent="-514350">
              <a:buFont typeface="Wingdings"/>
              <a:buAutoNum type="arabicParenBoth"/>
            </a:pPr>
            <a:r>
              <a:rPr lang="en-US" dirty="0" smtClean="0"/>
              <a:t> 20 km, south-east</a:t>
            </a:r>
            <a:endParaRPr lang="en-IN" dirty="0" smtClean="0"/>
          </a:p>
          <a:p>
            <a:pPr>
              <a:buNone/>
            </a:pPr>
            <a:endParaRPr lang="en-US" dirty="0" smtClean="0"/>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919800" y="3134160"/>
              <a:ext cx="8126280" cy="3152520"/>
            </p14:xfrm>
          </p:contentPart>
        </mc:Choice>
        <mc:Fallback>
          <p:pic>
            <p:nvPicPr>
              <p:cNvPr id="2" name="Ink 1"/>
              <p:cNvPicPr/>
              <p:nvPr/>
            </p:nvPicPr>
            <p:blipFill>
              <a:blip r:embed="rId3"/>
              <a:stretch>
                <a:fillRect/>
              </a:stretch>
            </p:blipFill>
            <p:spPr>
              <a:xfrm>
                <a:off x="910440" y="3124800"/>
                <a:ext cx="8145000" cy="3171240"/>
              </a:xfrm>
              <a:prstGeom prst="rect">
                <a:avLst/>
              </a:prstGeom>
            </p:spPr>
          </p:pic>
        </mc:Fallback>
      </mc:AlternateContent>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dirty="0" err="1"/>
              <a:t>Aman</a:t>
            </a:r>
            <a:r>
              <a:rPr lang="en-US" dirty="0"/>
              <a:t> starts from his house and walks 2 km east up to his class and turns southwards and walks 1 km up to his friend’s house. At the friend’s house, he turns to east and walks 2 km up to his school. He then turns northwards and walks 4 km to the garden. How far is he from his house?</a:t>
            </a:r>
          </a:p>
          <a:p>
            <a:r>
              <a:rPr lang="en-US" dirty="0"/>
              <a:t>a. 5 km</a:t>
            </a:r>
            <a:br>
              <a:rPr lang="en-US" dirty="0"/>
            </a:br>
            <a:r>
              <a:rPr lang="en-US" dirty="0"/>
              <a:t>b. 7 km</a:t>
            </a:r>
            <a:br>
              <a:rPr lang="en-US" dirty="0"/>
            </a:br>
            <a:r>
              <a:rPr lang="en-US" dirty="0"/>
              <a:t>c. 4 km</a:t>
            </a:r>
            <a:br>
              <a:rPr lang="en-US" dirty="0"/>
            </a:br>
            <a:r>
              <a:rPr lang="en-US" dirty="0"/>
              <a:t>d. 2.5 km</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098360" y="884160"/>
              <a:ext cx="7724520" cy="5099040"/>
            </p14:xfrm>
          </p:contentPart>
        </mc:Choice>
        <mc:Fallback>
          <p:pic>
            <p:nvPicPr>
              <p:cNvPr id="2" name="Ink 1"/>
              <p:cNvPicPr/>
              <p:nvPr/>
            </p:nvPicPr>
            <p:blipFill>
              <a:blip r:embed="rId3"/>
              <a:stretch>
                <a:fillRect/>
              </a:stretch>
            </p:blipFill>
            <p:spPr>
              <a:xfrm>
                <a:off x="1089000" y="874800"/>
                <a:ext cx="7743240" cy="5117760"/>
              </a:xfrm>
              <a:prstGeom prst="rect">
                <a:avLst/>
              </a:prstGeom>
            </p:spPr>
          </p:pic>
        </mc:Fallback>
      </mc:AlternateContent>
    </p:spTree>
    <p:extLst>
      <p:ext uri="{BB962C8B-B14F-4D97-AF65-F5344CB8AC3E}">
        <p14:creationId xmlns:p14="http://schemas.microsoft.com/office/powerpoint/2010/main" val="18499143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lnSpcReduction="10000"/>
          </a:bodyPr>
          <a:lstStyle/>
          <a:p>
            <a:r>
              <a:rPr lang="en-IN" dirty="0" smtClean="0"/>
              <a:t>16. </a:t>
            </a:r>
            <a:r>
              <a:rPr lang="en-IN" dirty="0" err="1" smtClean="0"/>
              <a:t>Ramesh</a:t>
            </a:r>
            <a:r>
              <a:rPr lang="en-IN" dirty="0" smtClean="0"/>
              <a:t> is facing towards South and turns 45 ° anti-clockwise. He turns again 180 ° in anti-clockwise direction. Now, he turns 270 ° clockwise. Which direction is he facing now?</a:t>
            </a:r>
          </a:p>
          <a:p>
            <a:pPr>
              <a:buNone/>
            </a:pPr>
            <a:r>
              <a:rPr lang="en-IN" dirty="0" smtClean="0"/>
              <a:t/>
            </a:r>
            <a:br>
              <a:rPr lang="en-IN" dirty="0" smtClean="0"/>
            </a:br>
            <a:r>
              <a:rPr lang="en-IN" dirty="0" smtClean="0"/>
              <a:t>A) West    </a:t>
            </a:r>
          </a:p>
          <a:p>
            <a:r>
              <a:rPr lang="en-IN" dirty="0" smtClean="0"/>
              <a:t>B) East     </a:t>
            </a:r>
          </a:p>
          <a:p>
            <a:r>
              <a:rPr lang="en-IN" dirty="0" smtClean="0"/>
              <a:t>C) South-West     </a:t>
            </a:r>
          </a:p>
          <a:p>
            <a:r>
              <a:rPr lang="en-IN" dirty="0" smtClean="0"/>
              <a:t>D) North – East</a:t>
            </a:r>
          </a:p>
          <a:p>
            <a:r>
              <a:rPr lang="en-IN" dirty="0" smtClean="0"/>
              <a:t>E) None </a:t>
            </a:r>
            <a:r>
              <a:rPr lang="en-IN" smtClean="0"/>
              <a:t>of these</a:t>
            </a:r>
            <a:endParaRPr lang="en-US" dirty="0" smtClean="0"/>
          </a:p>
          <a:p>
            <a:pPr>
              <a:buNone/>
            </a:pPr>
            <a:endParaRPr lang="en-US" dirty="0" smtClean="0"/>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187640" y="366120"/>
              <a:ext cx="7974720" cy="6036840"/>
            </p14:xfrm>
          </p:contentPart>
        </mc:Choice>
        <mc:Fallback>
          <p:pic>
            <p:nvPicPr>
              <p:cNvPr id="2" name="Ink 1"/>
              <p:cNvPicPr/>
              <p:nvPr/>
            </p:nvPicPr>
            <p:blipFill>
              <a:blip r:embed="rId3"/>
              <a:stretch>
                <a:fillRect/>
              </a:stretch>
            </p:blipFill>
            <p:spPr>
              <a:xfrm>
                <a:off x="1178280" y="356760"/>
                <a:ext cx="7993440" cy="6055560"/>
              </a:xfrm>
              <a:prstGeom prst="rect">
                <a:avLst/>
              </a:prstGeom>
            </p:spPr>
          </p:pic>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1" name="Picture 3"/>
          <p:cNvPicPr>
            <a:picLocks noChangeAspect="1" noChangeArrowheads="1"/>
          </p:cNvPicPr>
          <p:nvPr/>
        </p:nvPicPr>
        <p:blipFill>
          <a:blip r:embed="rId2"/>
          <a:srcRect/>
          <a:stretch>
            <a:fillRect/>
          </a:stretch>
        </p:blipFill>
        <p:spPr bwMode="auto">
          <a:xfrm>
            <a:off x="557213" y="366713"/>
            <a:ext cx="8229629" cy="6124575"/>
          </a:xfrm>
          <a:prstGeom prst="rect">
            <a:avLst/>
          </a:prstGeom>
          <a:noFill/>
          <a:ln w="9525">
            <a:noFill/>
            <a:miter lim="800000"/>
            <a:headEnd/>
            <a:tailEnd/>
          </a:ln>
          <a:effec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589840" y="1535760"/>
              <a:ext cx="5617080" cy="5054760"/>
            </p14:xfrm>
          </p:contentPart>
        </mc:Choice>
        <mc:Fallback>
          <p:pic>
            <p:nvPicPr>
              <p:cNvPr id="4" name="Ink 3"/>
              <p:cNvPicPr/>
              <p:nvPr/>
            </p:nvPicPr>
            <p:blipFill>
              <a:blip r:embed="rId4"/>
              <a:stretch>
                <a:fillRect/>
              </a:stretch>
            </p:blipFill>
            <p:spPr>
              <a:xfrm>
                <a:off x="2580480" y="1526400"/>
                <a:ext cx="5635800" cy="5073480"/>
              </a:xfrm>
              <a:prstGeom prst="rect">
                <a:avLst/>
              </a:prstGeom>
            </p:spPr>
          </p:pic>
        </mc:Fallback>
      </mc:AlternateContent>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lnSpcReduction="10000"/>
          </a:bodyPr>
          <a:lstStyle/>
          <a:p>
            <a:r>
              <a:rPr lang="en-IN" dirty="0" err="1" smtClean="0"/>
              <a:t>Akash</a:t>
            </a:r>
            <a:r>
              <a:rPr lang="en-IN" dirty="0" smtClean="0"/>
              <a:t> is facing North and walks 10ms. He turns 270 ° anti-clockwise and walks 15ms. Now he gain turns 45 ° clockwise and walks for 25 </a:t>
            </a:r>
            <a:r>
              <a:rPr lang="en-IN" dirty="0" err="1" smtClean="0"/>
              <a:t>ms.</a:t>
            </a:r>
            <a:r>
              <a:rPr lang="en-IN" dirty="0" smtClean="0"/>
              <a:t> In which direction is he facing now?</a:t>
            </a:r>
          </a:p>
          <a:p>
            <a:pPr>
              <a:buNone/>
            </a:pPr>
            <a:endParaRPr lang="en-IN" dirty="0" smtClean="0"/>
          </a:p>
          <a:p>
            <a:pPr>
              <a:buNone/>
            </a:pPr>
            <a:r>
              <a:rPr lang="en-IN" dirty="0" smtClean="0"/>
              <a:t>a) North-West	  </a:t>
            </a:r>
          </a:p>
          <a:p>
            <a:pPr>
              <a:buNone/>
            </a:pPr>
            <a:r>
              <a:rPr lang="en-IN" dirty="0" smtClean="0"/>
              <a:t>b)South-West</a:t>
            </a:r>
          </a:p>
          <a:p>
            <a:pPr>
              <a:buNone/>
            </a:pPr>
            <a:r>
              <a:rPr lang="en-IN" dirty="0" smtClean="0"/>
              <a:t>c)North-East</a:t>
            </a:r>
          </a:p>
          <a:p>
            <a:pPr>
              <a:buNone/>
            </a:pPr>
            <a:r>
              <a:rPr lang="en-IN" dirty="0" smtClean="0"/>
              <a:t>d) South-East </a:t>
            </a:r>
            <a:br>
              <a:rPr lang="en-IN" dirty="0" smtClean="0"/>
            </a:br>
            <a:endParaRPr lang="en-US" dirty="0" smtClean="0"/>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750240" y="937440"/>
              <a:ext cx="8161920" cy="4849200"/>
            </p14:xfrm>
          </p:contentPart>
        </mc:Choice>
        <mc:Fallback>
          <p:pic>
            <p:nvPicPr>
              <p:cNvPr id="2" name="Ink 1"/>
              <p:cNvPicPr/>
              <p:nvPr/>
            </p:nvPicPr>
            <p:blipFill>
              <a:blip r:embed="rId3"/>
              <a:stretch>
                <a:fillRect/>
              </a:stretch>
            </p:blipFill>
            <p:spPr>
              <a:xfrm>
                <a:off x="740880" y="928080"/>
                <a:ext cx="8180640" cy="4867920"/>
              </a:xfrm>
              <a:prstGeom prst="rect">
                <a:avLst/>
              </a:prstGeom>
            </p:spPr>
          </p:pic>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76664"/>
          </a:xfrm>
        </p:spPr>
        <p:txBody>
          <a:bodyPr>
            <a:normAutofit lnSpcReduction="10000"/>
          </a:bodyPr>
          <a:lstStyle/>
          <a:p>
            <a:r>
              <a:rPr lang="en-US" dirty="0" err="1"/>
              <a:t>Arya</a:t>
            </a:r>
            <a:r>
              <a:rPr lang="en-US" dirty="0"/>
              <a:t> and </a:t>
            </a:r>
            <a:r>
              <a:rPr lang="en-US" dirty="0" err="1"/>
              <a:t>Bindya</a:t>
            </a:r>
            <a:r>
              <a:rPr lang="en-US" dirty="0"/>
              <a:t> start from a point simultaneously. </a:t>
            </a:r>
            <a:r>
              <a:rPr lang="en-US" dirty="0" err="1"/>
              <a:t>Arya</a:t>
            </a:r>
            <a:r>
              <a:rPr lang="en-US" dirty="0"/>
              <a:t> moves to his East and travels 12 km, and </a:t>
            </a:r>
            <a:r>
              <a:rPr lang="en-US" dirty="0" err="1"/>
              <a:t>Bindya</a:t>
            </a:r>
            <a:r>
              <a:rPr lang="en-US" dirty="0"/>
              <a:t> moves to her south and travels 12 km. </a:t>
            </a:r>
            <a:r>
              <a:rPr lang="en-US" dirty="0" err="1"/>
              <a:t>Arya</a:t>
            </a:r>
            <a:r>
              <a:rPr lang="en-US" dirty="0"/>
              <a:t> takes a 270° anti-clock wise turn and travels 12 km. </a:t>
            </a:r>
            <a:r>
              <a:rPr lang="en-US" dirty="0" err="1"/>
              <a:t>Bindya</a:t>
            </a:r>
            <a:r>
              <a:rPr lang="en-US" dirty="0"/>
              <a:t> takes a 90° clock wise turn and runs 18km. Then </a:t>
            </a:r>
            <a:r>
              <a:rPr lang="en-US" dirty="0" err="1"/>
              <a:t>Bindya</a:t>
            </a:r>
            <a:r>
              <a:rPr lang="en-US" dirty="0"/>
              <a:t> goes 30km in same line in exactly opposite direction. Which of the following is true regarding their positions?</a:t>
            </a:r>
          </a:p>
          <a:p>
            <a:r>
              <a:rPr lang="en-US" dirty="0"/>
              <a:t>1) </a:t>
            </a:r>
            <a:r>
              <a:rPr lang="en-US" dirty="0" err="1"/>
              <a:t>Bindya</a:t>
            </a:r>
            <a:r>
              <a:rPr lang="en-US" dirty="0"/>
              <a:t> has travelled 30 km more than </a:t>
            </a:r>
            <a:r>
              <a:rPr lang="en-US" dirty="0" err="1"/>
              <a:t>Arya</a:t>
            </a:r>
            <a:r>
              <a:rPr lang="en-US" dirty="0"/>
              <a:t/>
            </a:r>
            <a:br>
              <a:rPr lang="en-US" dirty="0"/>
            </a:br>
            <a:r>
              <a:rPr lang="en-US" dirty="0"/>
              <a:t>2) both are to the south east of original position</a:t>
            </a:r>
            <a:br>
              <a:rPr lang="en-US" dirty="0"/>
            </a:br>
            <a:r>
              <a:rPr lang="en-US" dirty="0"/>
              <a:t>3) both are at the same point</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17640" y="1410840"/>
              <a:ext cx="9189000" cy="5215320"/>
            </p14:xfrm>
          </p:contentPart>
        </mc:Choice>
        <mc:Fallback>
          <p:pic>
            <p:nvPicPr>
              <p:cNvPr id="2" name="Ink 1"/>
              <p:cNvPicPr/>
              <p:nvPr/>
            </p:nvPicPr>
            <p:blipFill>
              <a:blip r:embed="rId3"/>
              <a:stretch>
                <a:fillRect/>
              </a:stretch>
            </p:blipFill>
            <p:spPr>
              <a:xfrm>
                <a:off x="-27000" y="1401480"/>
                <a:ext cx="9207720" cy="5234040"/>
              </a:xfrm>
              <a:prstGeom prst="rect">
                <a:avLst/>
              </a:prstGeom>
            </p:spPr>
          </p:pic>
        </mc:Fallback>
      </mc:AlternateContent>
    </p:spTree>
    <p:extLst>
      <p:ext uri="{BB962C8B-B14F-4D97-AF65-F5344CB8AC3E}">
        <p14:creationId xmlns:p14="http://schemas.microsoft.com/office/powerpoint/2010/main" val="25897408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500042"/>
            <a:ext cx="7772400" cy="5855518"/>
          </a:xfrm>
        </p:spPr>
        <p:txBody>
          <a:bodyPr>
            <a:normAutofit/>
          </a:bodyPr>
          <a:lstStyle/>
          <a:p>
            <a:r>
              <a:rPr lang="en-US" dirty="0" smtClean="0"/>
              <a:t>I am facing south. I turn right and walk 20 m. Then I turn right again and walk 10 m. Then I turn left and walk 10 m and then turning right walk 20 m. Then I turn right again and walk 60 m. In which direction am I from the starting point </a:t>
            </a:r>
          </a:p>
          <a:p>
            <a:r>
              <a:rPr lang="en-US" dirty="0" smtClean="0"/>
              <a:t>(a) North </a:t>
            </a:r>
          </a:p>
          <a:p>
            <a:r>
              <a:rPr lang="en-US" dirty="0" smtClean="0"/>
              <a:t>(b) North- west </a:t>
            </a:r>
          </a:p>
          <a:p>
            <a:r>
              <a:rPr lang="en-US" dirty="0" smtClean="0"/>
              <a:t>(c) East </a:t>
            </a:r>
          </a:p>
          <a:p>
            <a:r>
              <a:rPr lang="en-US" dirty="0" smtClean="0"/>
              <a:t>(d) North -east</a:t>
            </a:r>
          </a:p>
          <a:p>
            <a:pPr>
              <a:buNone/>
            </a:pPr>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14290"/>
            <a:ext cx="7772400" cy="6141270"/>
          </a:xfrm>
        </p:spPr>
        <p:txBody>
          <a:bodyPr/>
          <a:lstStyle/>
          <a:p>
            <a:pPr>
              <a:buNone/>
            </a:pPr>
            <a:r>
              <a:rPr lang="en-IN" dirty="0" err="1" smtClean="0"/>
              <a:t>Sobha</a:t>
            </a:r>
            <a:r>
              <a:rPr lang="en-IN" dirty="0" smtClean="0"/>
              <a:t> was facing East. She walked 20 metres. Turning left she moved 15 metres and then turning right moved 25 metres. Finally, she turned right and moved 15 metres more. How far is she from her starting point?</a:t>
            </a:r>
          </a:p>
          <a:p>
            <a:pPr marL="582930" indent="-514350">
              <a:buAutoNum type="alphaLcParenBoth"/>
            </a:pPr>
            <a:r>
              <a:rPr lang="en-IN" dirty="0" smtClean="0"/>
              <a:t>25 metres </a:t>
            </a:r>
          </a:p>
          <a:p>
            <a:pPr marL="582930" indent="-514350">
              <a:buAutoNum type="alphaLcParenBoth"/>
            </a:pPr>
            <a:r>
              <a:rPr lang="en-IN" dirty="0" smtClean="0"/>
              <a:t>35 metres</a:t>
            </a:r>
          </a:p>
          <a:p>
            <a:pPr marL="582930" indent="-514350">
              <a:buAutoNum type="alphaLcParenBoth"/>
            </a:pPr>
            <a:r>
              <a:rPr lang="en-IN" dirty="0" smtClean="0"/>
              <a:t>50 metres </a:t>
            </a:r>
          </a:p>
          <a:p>
            <a:pPr marL="582930" indent="-514350">
              <a:buAutoNum type="alphaLcParenBoth"/>
            </a:pPr>
            <a:r>
              <a:rPr lang="en-IN" dirty="0" smtClean="0"/>
              <a:t>45 metres</a:t>
            </a:r>
          </a:p>
          <a:p>
            <a:pPr>
              <a:buNone/>
            </a:pPr>
            <a:endParaRPr lang="en-IN" dirty="0"/>
          </a:p>
        </p:txBody>
      </p:sp>
    </p:spTree>
    <p:extLst>
      <p:ext uri="{BB962C8B-B14F-4D97-AF65-F5344CB8AC3E}">
        <p14:creationId xmlns:p14="http://schemas.microsoft.com/office/powerpoint/2010/main" val="60109772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lstStyle/>
          <a:p>
            <a:pPr>
              <a:buNone/>
            </a:pPr>
            <a:r>
              <a:rPr lang="en-IN" dirty="0" err="1" smtClean="0"/>
              <a:t>Gaurav</a:t>
            </a:r>
            <a:r>
              <a:rPr lang="en-IN" dirty="0" smtClean="0"/>
              <a:t> walks 20 metres towards North. He then turns left and walks 40 metres. He again turns left and walks 20 metres. Further, he moves 20 metres after turning to the right. How far is he from his original position?</a:t>
            </a:r>
          </a:p>
          <a:p>
            <a:pPr marL="582930" indent="-514350">
              <a:buAutoNum type="alphaLcParenBoth"/>
            </a:pPr>
            <a:r>
              <a:rPr lang="en-IN" dirty="0" smtClean="0"/>
              <a:t>45 metres</a:t>
            </a:r>
          </a:p>
          <a:p>
            <a:pPr marL="582930" indent="-514350">
              <a:buAutoNum type="alphaLcParenBoth"/>
            </a:pPr>
            <a:r>
              <a:rPr lang="en-IN" dirty="0" smtClean="0"/>
              <a:t>60 metres </a:t>
            </a:r>
          </a:p>
          <a:p>
            <a:pPr marL="582930" indent="-514350">
              <a:buAutoNum type="alphaLcParenBoth"/>
            </a:pPr>
            <a:r>
              <a:rPr lang="en-IN" dirty="0" smtClean="0"/>
              <a:t>50 metres </a:t>
            </a:r>
          </a:p>
          <a:p>
            <a:pPr marL="582930" indent="-514350">
              <a:buAutoNum type="alphaLcParenBoth"/>
            </a:pPr>
            <a:r>
              <a:rPr lang="en-IN" smtClean="0"/>
              <a:t>40 </a:t>
            </a:r>
            <a:r>
              <a:rPr lang="en-IN" dirty="0" smtClean="0"/>
              <a:t>metres</a:t>
            </a:r>
          </a:p>
          <a:p>
            <a:pPr>
              <a:buNone/>
            </a:pPr>
            <a:endParaRPr lang="en-IN" dirty="0"/>
          </a:p>
        </p:txBody>
      </p:sp>
    </p:spTree>
    <p:extLst>
      <p:ext uri="{BB962C8B-B14F-4D97-AF65-F5344CB8AC3E}">
        <p14:creationId xmlns:p14="http://schemas.microsoft.com/office/powerpoint/2010/main" val="1139839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357166"/>
            <a:ext cx="7772400" cy="5998394"/>
          </a:xfrm>
        </p:spPr>
        <p:txBody>
          <a:bodyPr/>
          <a:lstStyle/>
          <a:p>
            <a:pPr>
              <a:buNone/>
            </a:pPr>
            <a:r>
              <a:rPr lang="en-IN" dirty="0" smtClean="0"/>
              <a:t>A man walks 5 km toward south and then turns to the right. After walking 3 km he turns to the left and walks 5 km. Now in which direction is he from the starting place?</a:t>
            </a:r>
          </a:p>
          <a:p>
            <a:pPr>
              <a:buNone/>
            </a:pPr>
            <a:r>
              <a:rPr lang="en-IN" dirty="0" smtClean="0"/>
              <a:t>A. West  </a:t>
            </a:r>
          </a:p>
          <a:p>
            <a:pPr>
              <a:buNone/>
            </a:pPr>
            <a:r>
              <a:rPr lang="en-IN" dirty="0" smtClean="0"/>
              <a:t>B. South  </a:t>
            </a:r>
          </a:p>
          <a:p>
            <a:pPr marL="582930" indent="-514350">
              <a:buAutoNum type="alphaUcPeriod" startAt="3"/>
            </a:pPr>
            <a:r>
              <a:rPr lang="en-IN" dirty="0" smtClean="0"/>
              <a:t>North-East  </a:t>
            </a:r>
          </a:p>
          <a:p>
            <a:pPr marL="582930" indent="-514350">
              <a:buAutoNum type="alphaUcPeriod" startAt="3"/>
            </a:pPr>
            <a:r>
              <a:rPr lang="en-IN" dirty="0" smtClean="0"/>
              <a:t>south-West</a:t>
            </a:r>
            <a:endParaRPr lang="en-IN" dirty="0"/>
          </a:p>
        </p:txBody>
      </p:sp>
    </p:spTree>
    <p:extLst>
      <p:ext uri="{BB962C8B-B14F-4D97-AF65-F5344CB8AC3E}">
        <p14:creationId xmlns:p14="http://schemas.microsoft.com/office/powerpoint/2010/main" val="4092347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7224" y="214290"/>
            <a:ext cx="7829576" cy="6141270"/>
          </a:xfrm>
        </p:spPr>
        <p:txBody>
          <a:bodyPr/>
          <a:lstStyle/>
          <a:p>
            <a:pPr>
              <a:buNone/>
            </a:pPr>
            <a:r>
              <a:rPr lang="en-IN" dirty="0" smtClean="0"/>
              <a:t>Starting from the point X, </a:t>
            </a:r>
            <a:r>
              <a:rPr lang="en-IN" dirty="0" err="1" smtClean="0"/>
              <a:t>Jayant</a:t>
            </a:r>
            <a:r>
              <a:rPr lang="en-IN" dirty="0" smtClean="0"/>
              <a:t> walked 15 m towards west. He turned left and walked 20 m. He then turned left and walked 15 m. After this he turned to his right and walked 12 m. How far and in which directions is now </a:t>
            </a:r>
            <a:r>
              <a:rPr lang="en-IN" dirty="0" err="1" smtClean="0"/>
              <a:t>Jayant</a:t>
            </a:r>
            <a:r>
              <a:rPr lang="en-IN" dirty="0" smtClean="0"/>
              <a:t> from X?</a:t>
            </a:r>
          </a:p>
          <a:p>
            <a:pPr marL="582930" indent="-514350">
              <a:buAutoNum type="alphaUcPeriod"/>
            </a:pPr>
            <a:r>
              <a:rPr lang="en-IN" dirty="0" smtClean="0"/>
              <a:t>32 m, South  </a:t>
            </a:r>
          </a:p>
          <a:p>
            <a:pPr marL="582930" indent="-514350">
              <a:buAutoNum type="alphaUcPeriod"/>
            </a:pPr>
            <a:r>
              <a:rPr lang="en-IN" dirty="0" smtClean="0"/>
              <a:t>47 m, East  </a:t>
            </a:r>
          </a:p>
          <a:p>
            <a:pPr marL="582930" indent="-514350">
              <a:buAutoNum type="alphaUcPeriod"/>
            </a:pPr>
            <a:r>
              <a:rPr lang="en-IN" dirty="0" smtClean="0"/>
              <a:t>42 m, North  </a:t>
            </a:r>
          </a:p>
          <a:p>
            <a:pPr marL="582930" indent="-514350">
              <a:buAutoNum type="alphaUcPeriod"/>
            </a:pPr>
            <a:r>
              <a:rPr lang="en-IN" dirty="0" smtClean="0"/>
              <a:t>27 m, South</a:t>
            </a:r>
          </a:p>
          <a:p>
            <a:pPr>
              <a:buNone/>
            </a:pPr>
            <a:endParaRPr lang="en-IN" dirty="0"/>
          </a:p>
        </p:txBody>
      </p:sp>
      <mc:AlternateContent xmlns:mc="http://schemas.openxmlformats.org/markup-compatibility/2006">
        <mc:Choice xmlns:p14="http://schemas.microsoft.com/office/powerpoint/2010/main" Requires="p14">
          <p:contentPart p14:bwMode="auto" r:id="rId2">
            <p14:nvContentPartPr>
              <p14:cNvPr id="2" name="Ink 1"/>
              <p14:cNvContentPartPr/>
              <p14:nvPr/>
            </p14:nvContentPartPr>
            <p14:xfrm>
              <a:off x="509040" y="1161000"/>
              <a:ext cx="6688800" cy="4956120"/>
            </p14:xfrm>
          </p:contentPart>
        </mc:Choice>
        <mc:Fallback>
          <p:pic>
            <p:nvPicPr>
              <p:cNvPr id="2" name="Ink 1"/>
              <p:cNvPicPr/>
              <p:nvPr/>
            </p:nvPicPr>
            <p:blipFill>
              <a:blip r:embed="rId3"/>
              <a:stretch>
                <a:fillRect/>
              </a:stretch>
            </p:blipFill>
            <p:spPr>
              <a:xfrm>
                <a:off x="499680" y="1151640"/>
                <a:ext cx="6707520" cy="4974840"/>
              </a:xfrm>
              <a:prstGeom prst="rect">
                <a:avLst/>
              </a:prstGeom>
            </p:spPr>
          </p:pic>
        </mc:Fallback>
      </mc:AlternateContent>
    </p:spTree>
    <p:extLst>
      <p:ext uri="{BB962C8B-B14F-4D97-AF65-F5344CB8AC3E}">
        <p14:creationId xmlns:p14="http://schemas.microsoft.com/office/powerpoint/2010/main" val="278161465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428604"/>
            <a:ext cx="7772400" cy="5926956"/>
          </a:xfrm>
        </p:spPr>
        <p:txBody>
          <a:bodyPr/>
          <a:lstStyle/>
          <a:p>
            <a:pPr>
              <a:buNone/>
            </a:pPr>
            <a:r>
              <a:rPr lang="en-IN" dirty="0" smtClean="0"/>
              <a:t>A man walks 2 km towards North. Then he turns to East and walks 10 km. After this he turns to North and walks 3 km. Again he turns towards East and walks 2 km. How far is he from the starting point?</a:t>
            </a:r>
          </a:p>
          <a:p>
            <a:pPr marL="582930" indent="-514350">
              <a:buAutoNum type="alphaUcPeriod"/>
            </a:pPr>
            <a:r>
              <a:rPr lang="en-IN" dirty="0" smtClean="0"/>
              <a:t>10 km   </a:t>
            </a:r>
          </a:p>
          <a:p>
            <a:pPr marL="582930" indent="-514350">
              <a:buAutoNum type="alphaUcPeriod"/>
            </a:pPr>
            <a:r>
              <a:rPr lang="en-IN" dirty="0" smtClean="0"/>
              <a:t>13 km	</a:t>
            </a:r>
          </a:p>
          <a:p>
            <a:pPr marL="582930" indent="-514350">
              <a:buAutoNum type="alphaUcPeriod"/>
            </a:pPr>
            <a:r>
              <a:rPr lang="en-IN" dirty="0" smtClean="0"/>
              <a:t>15 km   </a:t>
            </a:r>
          </a:p>
          <a:p>
            <a:pPr marL="582930" indent="-514350">
              <a:buAutoNum type="alphaUcPeriod"/>
            </a:pPr>
            <a:r>
              <a:rPr lang="en-IN" dirty="0" smtClean="0"/>
              <a:t>none of these</a:t>
            </a:r>
          </a:p>
          <a:p>
            <a:pPr>
              <a:buNone/>
            </a:pPr>
            <a:endParaRPr lang="en-IN" dirty="0"/>
          </a:p>
        </p:txBody>
      </p:sp>
    </p:spTree>
    <p:extLst>
      <p:ext uri="{BB962C8B-B14F-4D97-AF65-F5344CB8AC3E}">
        <p14:creationId xmlns:p14="http://schemas.microsoft.com/office/powerpoint/2010/main" val="13857046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285728"/>
            <a:ext cx="7772400" cy="6069832"/>
          </a:xfrm>
        </p:spPr>
        <p:txBody>
          <a:bodyPr/>
          <a:lstStyle/>
          <a:p>
            <a:pPr>
              <a:buNone/>
            </a:pPr>
            <a:r>
              <a:rPr lang="en-IN" dirty="0" err="1" smtClean="0"/>
              <a:t>Rasik</a:t>
            </a:r>
            <a:r>
              <a:rPr lang="en-IN" dirty="0" smtClean="0"/>
              <a:t> walks 20 m North. Then, he turns right and walks 30 m. Then he turns right and walks 35 m. Then he turns left and walks 15 m. Then he again turns left and walks 15 m. In which direction and how many metres away is he from his original position?</a:t>
            </a:r>
          </a:p>
          <a:p>
            <a:pPr marL="582930" indent="-514350">
              <a:buAutoNum type="alphaLcParenBoth"/>
            </a:pPr>
            <a:r>
              <a:rPr lang="en-IN" dirty="0" smtClean="0"/>
              <a:t>15 metres west </a:t>
            </a:r>
          </a:p>
          <a:p>
            <a:pPr marL="582930" indent="-514350">
              <a:buAutoNum type="alphaLcParenBoth"/>
            </a:pPr>
            <a:r>
              <a:rPr lang="en-IN" dirty="0" smtClean="0"/>
              <a:t>30 metres east </a:t>
            </a:r>
          </a:p>
          <a:p>
            <a:pPr marL="582930" indent="-514350">
              <a:buAutoNum type="alphaLcParenBoth"/>
            </a:pPr>
            <a:r>
              <a:rPr lang="en-IN" dirty="0" smtClean="0"/>
              <a:t>30 metres west </a:t>
            </a:r>
          </a:p>
          <a:p>
            <a:pPr marL="582930" indent="-514350">
              <a:buAutoNum type="alphaLcParenBoth"/>
            </a:pPr>
            <a:r>
              <a:rPr lang="en-IN" dirty="0" smtClean="0"/>
              <a:t>45 metres east</a:t>
            </a:r>
            <a:endParaRPr lang="en-IN" dirty="0"/>
          </a:p>
        </p:txBody>
      </p:sp>
    </p:spTree>
    <p:extLst>
      <p:ext uri="{BB962C8B-B14F-4D97-AF65-F5344CB8AC3E}">
        <p14:creationId xmlns:p14="http://schemas.microsoft.com/office/powerpoint/2010/main" val="30249419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85728"/>
            <a:ext cx="8715436" cy="6215106"/>
          </a:xfrm>
        </p:spPr>
        <p:txBody>
          <a:bodyPr>
            <a:noAutofit/>
          </a:bodyPr>
          <a:lstStyle/>
          <a:p>
            <a:pPr marL="457200" indent="-457200" algn="ctr"/>
            <a:endParaRPr lang="en-IN" sz="4400" b="1" u="sng" dirty="0" smtClean="0">
              <a:solidFill>
                <a:srgbClr val="C00000"/>
              </a:solidFill>
            </a:endParaRPr>
          </a:p>
          <a:p>
            <a:pPr marL="457200" indent="-457200" algn="ctr"/>
            <a:endParaRPr lang="en-IN" sz="4400" b="1" u="sng" dirty="0">
              <a:solidFill>
                <a:srgbClr val="C00000"/>
              </a:solidFill>
            </a:endParaRPr>
          </a:p>
          <a:p>
            <a:pPr marL="457200" indent="-457200" algn="ctr"/>
            <a:endParaRPr lang="en-IN" sz="4400" b="1" u="sng" dirty="0" smtClean="0">
              <a:solidFill>
                <a:srgbClr val="C00000"/>
              </a:solidFill>
            </a:endParaRPr>
          </a:p>
          <a:p>
            <a:pPr marL="457200" indent="-457200" algn="ctr"/>
            <a:r>
              <a:rPr lang="en-IN" sz="4400" b="1" u="sng" dirty="0" smtClean="0">
                <a:solidFill>
                  <a:srgbClr val="C00000"/>
                </a:solidFill>
              </a:rPr>
              <a:t>UNIT DIGIT</a:t>
            </a:r>
          </a:p>
          <a:p>
            <a:pPr marL="457200" indent="-457200" algn="ctr"/>
            <a:endParaRPr lang="en-IN" sz="4400" b="1" u="sng" dirty="0">
              <a:solidFill>
                <a:srgbClr val="C00000"/>
              </a:solidFill>
            </a:endParaRPr>
          </a:p>
          <a:p>
            <a:pPr marL="457200" indent="-457200" algn="ctr"/>
            <a:endParaRPr lang="en-IN" sz="4400" b="1" u="sng" dirty="0" smtClean="0">
              <a:solidFill>
                <a:srgbClr val="C00000"/>
              </a:solidFill>
            </a:endParaRPr>
          </a:p>
        </p:txBody>
      </p:sp>
    </p:spTree>
    <p:extLst>
      <p:ext uri="{BB962C8B-B14F-4D97-AF65-F5344CB8AC3E}">
        <p14:creationId xmlns:p14="http://schemas.microsoft.com/office/powerpoint/2010/main" val="2785458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2000240"/>
            <a:ext cx="7772400" cy="1000132"/>
          </a:xfrm>
        </p:spPr>
        <p:txBody>
          <a:bodyPr/>
          <a:lstStyle/>
          <a:p>
            <a:pPr algn="ctr"/>
            <a:r>
              <a:rPr lang="en-US" sz="5400" b="1" cap="all" spc="0" dirty="0" smtClean="0">
                <a:effectLst>
                  <a:reflection blurRad="12700" stA="34000" endA="740" endPos="53000" dir="5400000" sy="-100000" algn="bl" rotWithShape="0"/>
                </a:effectLst>
              </a:rPr>
              <a:t>SHADOWS</a:t>
            </a:r>
            <a:endParaRPr lang="en-IN" sz="5400" b="1" cap="all" spc="0" dirty="0" smtClean="0">
              <a:effectLst>
                <a:reflection blurRad="12700" stA="34000" endA="740" endPos="53000" dir="5400000" sy="-100000" algn="bl" rotWithShape="0"/>
              </a:effectLst>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57520" y="321480"/>
              <a:ext cx="7992360" cy="6224400"/>
            </p14:xfrm>
          </p:contentPart>
        </mc:Choice>
        <mc:Fallback>
          <p:pic>
            <p:nvPicPr>
              <p:cNvPr id="3" name="Ink 2"/>
              <p:cNvPicPr/>
              <p:nvPr/>
            </p:nvPicPr>
            <p:blipFill>
              <a:blip r:embed="rId3"/>
              <a:stretch>
                <a:fillRect/>
              </a:stretch>
            </p:blipFill>
            <p:spPr>
              <a:xfrm>
                <a:off x="848160" y="312120"/>
                <a:ext cx="8011080" cy="6243120"/>
              </a:xfrm>
              <a:prstGeom prst="rect">
                <a:avLst/>
              </a:prstGeom>
            </p:spPr>
          </p:pic>
        </mc:Fallback>
      </mc:AlternateContent>
    </p:spTree>
    <p:extLst>
      <p:ext uri="{BB962C8B-B14F-4D97-AF65-F5344CB8AC3E}">
        <p14:creationId xmlns:p14="http://schemas.microsoft.com/office/powerpoint/2010/main" val="30039617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Find Unit Digit:</a:t>
            </a:r>
            <a:endParaRPr lang="en-US" sz="3200" dirty="0"/>
          </a:p>
        </p:txBody>
      </p:sp>
      <p:sp>
        <p:nvSpPr>
          <p:cNvPr id="3" name="Content Placeholder 2"/>
          <p:cNvSpPr>
            <a:spLocks noGrp="1"/>
          </p:cNvSpPr>
          <p:nvPr>
            <p:ph idx="1"/>
          </p:nvPr>
        </p:nvSpPr>
        <p:spPr>
          <a:xfrm>
            <a:off x="1435608" y="1285860"/>
            <a:ext cx="7498080" cy="4962540"/>
          </a:xfrm>
        </p:spPr>
        <p:txBody>
          <a:bodyPr>
            <a:normAutofit fontScale="92500" lnSpcReduction="20000"/>
          </a:bodyPr>
          <a:lstStyle/>
          <a:p>
            <a:pPr marL="596646" indent="-514350">
              <a:buFont typeface="+mj-lt"/>
              <a:buAutoNum type="arabicPeriod"/>
            </a:pPr>
            <a:r>
              <a:rPr lang="en-US" dirty="0" smtClean="0">
                <a:latin typeface="Aparajita" pitchFamily="34" charset="0"/>
                <a:cs typeface="Aparajita" pitchFamily="34" charset="0"/>
              </a:rPr>
              <a:t>185</a:t>
            </a:r>
            <a:r>
              <a:rPr lang="en-US" baseline="30000" dirty="0" smtClean="0">
                <a:latin typeface="Aparajita" pitchFamily="34" charset="0"/>
                <a:cs typeface="Aparajita" pitchFamily="34" charset="0"/>
              </a:rPr>
              <a:t>563</a:t>
            </a:r>
            <a:endParaRPr lang="en-US" dirty="0" smtClean="0">
              <a:latin typeface="Aparajita" pitchFamily="34" charset="0"/>
              <a:cs typeface="Aparajita" pitchFamily="34" charset="0"/>
            </a:endParaRPr>
          </a:p>
          <a:p>
            <a:pPr marL="596646" indent="-514350">
              <a:buFont typeface="+mj-lt"/>
              <a:buAutoNum type="arabicPeriod"/>
            </a:pPr>
            <a:r>
              <a:rPr lang="en-US" dirty="0" smtClean="0">
                <a:latin typeface="Aparajita" pitchFamily="34" charset="0"/>
                <a:cs typeface="Aparajita" pitchFamily="34" charset="0"/>
              </a:rPr>
              <a:t>271</a:t>
            </a:r>
            <a:r>
              <a:rPr lang="en-US" baseline="30000" dirty="0" smtClean="0">
                <a:latin typeface="Aparajita" pitchFamily="34" charset="0"/>
                <a:cs typeface="Aparajita" pitchFamily="34" charset="0"/>
              </a:rPr>
              <a:t>6987</a:t>
            </a:r>
          </a:p>
          <a:p>
            <a:pPr marL="596646" indent="-514350">
              <a:buFont typeface="+mj-lt"/>
              <a:buAutoNum type="arabicPeriod"/>
            </a:pPr>
            <a:r>
              <a:rPr lang="en-US" dirty="0" smtClean="0">
                <a:latin typeface="Aparajita" pitchFamily="34" charset="0"/>
                <a:cs typeface="Aparajita" pitchFamily="34" charset="0"/>
              </a:rPr>
              <a:t>56</a:t>
            </a:r>
            <a:r>
              <a:rPr lang="en-US" baseline="30000" dirty="0" smtClean="0">
                <a:latin typeface="Aparajita" pitchFamily="34" charset="0"/>
                <a:cs typeface="Aparajita" pitchFamily="34" charset="0"/>
              </a:rPr>
              <a:t>25369 </a:t>
            </a:r>
          </a:p>
          <a:p>
            <a:pPr marL="596646" indent="-514350">
              <a:buFont typeface="+mj-lt"/>
              <a:buAutoNum type="arabicPeriod"/>
            </a:pPr>
            <a:r>
              <a:rPr lang="en-US" dirty="0" smtClean="0">
                <a:latin typeface="Aparajita" pitchFamily="34" charset="0"/>
                <a:cs typeface="Aparajita" pitchFamily="34" charset="0"/>
              </a:rPr>
              <a:t>152</a:t>
            </a:r>
            <a:r>
              <a:rPr lang="en-US" baseline="30000" dirty="0" smtClean="0">
                <a:latin typeface="Aparajita" pitchFamily="34" charset="0"/>
                <a:cs typeface="Aparajita" pitchFamily="34" charset="0"/>
              </a:rPr>
              <a:t>16 </a:t>
            </a:r>
          </a:p>
          <a:p>
            <a:pPr marL="596646" indent="-514350">
              <a:buFont typeface="+mj-lt"/>
              <a:buAutoNum type="arabicPeriod"/>
            </a:pPr>
            <a:r>
              <a:rPr lang="en-US" dirty="0" smtClean="0">
                <a:latin typeface="Aparajita" pitchFamily="34" charset="0"/>
                <a:cs typeface="Aparajita" pitchFamily="34" charset="0"/>
              </a:rPr>
              <a:t>7923</a:t>
            </a:r>
            <a:r>
              <a:rPr lang="en-US" baseline="30000" dirty="0" smtClean="0">
                <a:latin typeface="Aparajita" pitchFamily="34" charset="0"/>
                <a:cs typeface="Aparajita" pitchFamily="34" charset="0"/>
              </a:rPr>
              <a:t>364 </a:t>
            </a:r>
          </a:p>
          <a:p>
            <a:pPr marL="596646" indent="-514350">
              <a:buFont typeface="+mj-lt"/>
              <a:buAutoNum type="arabicPeriod"/>
            </a:pPr>
            <a:r>
              <a:rPr lang="en-US" dirty="0" smtClean="0">
                <a:latin typeface="Aparajita" pitchFamily="34" charset="0"/>
                <a:cs typeface="Aparajita" pitchFamily="34" charset="0"/>
              </a:rPr>
              <a:t>564</a:t>
            </a:r>
            <a:r>
              <a:rPr lang="en-US" baseline="30000" dirty="0" smtClean="0">
                <a:latin typeface="Aparajita" pitchFamily="34" charset="0"/>
                <a:cs typeface="Aparajita" pitchFamily="34" charset="0"/>
              </a:rPr>
              <a:t>62344 </a:t>
            </a:r>
          </a:p>
          <a:p>
            <a:pPr marL="596646" indent="-514350">
              <a:buFont typeface="+mj-lt"/>
              <a:buAutoNum type="arabicPeriod"/>
            </a:pPr>
            <a:r>
              <a:rPr lang="en-US" dirty="0" smtClean="0">
                <a:latin typeface="Aparajita" pitchFamily="34" charset="0"/>
                <a:cs typeface="Aparajita" pitchFamily="34" charset="0"/>
              </a:rPr>
              <a:t>9287</a:t>
            </a:r>
            <a:r>
              <a:rPr lang="en-US" baseline="30000" dirty="0" smtClean="0">
                <a:latin typeface="Aparajita" pitchFamily="34" charset="0"/>
                <a:cs typeface="Aparajita" pitchFamily="34" charset="0"/>
              </a:rPr>
              <a:t>42 </a:t>
            </a:r>
          </a:p>
          <a:p>
            <a:pPr marL="596646" indent="-514350">
              <a:buFont typeface="+mj-lt"/>
              <a:buAutoNum type="arabicPeriod"/>
            </a:pPr>
            <a:r>
              <a:rPr lang="en-US" dirty="0" smtClean="0">
                <a:latin typeface="Aparajita" pitchFamily="34" charset="0"/>
                <a:cs typeface="Aparajita" pitchFamily="34" charset="0"/>
              </a:rPr>
              <a:t>3508</a:t>
            </a:r>
            <a:r>
              <a:rPr lang="en-US" baseline="30000" dirty="0" smtClean="0">
                <a:latin typeface="Aparajita" pitchFamily="34" charset="0"/>
                <a:cs typeface="Aparajita" pitchFamily="34" charset="0"/>
              </a:rPr>
              <a:t>25349 </a:t>
            </a:r>
          </a:p>
          <a:p>
            <a:pPr marL="596646" indent="-514350">
              <a:buFont typeface="+mj-lt"/>
              <a:buAutoNum type="arabicPeriod"/>
            </a:pPr>
            <a:r>
              <a:rPr lang="en-US" dirty="0" smtClean="0">
                <a:latin typeface="Aparajita" pitchFamily="34" charset="0"/>
                <a:cs typeface="Aparajita" pitchFamily="34" charset="0"/>
              </a:rPr>
              <a:t>999</a:t>
            </a:r>
            <a:r>
              <a:rPr lang="en-US" baseline="30000" dirty="0" smtClean="0">
                <a:latin typeface="Aparajita" pitchFamily="34" charset="0"/>
                <a:cs typeface="Aparajita" pitchFamily="34" charset="0"/>
              </a:rPr>
              <a:t>999 </a:t>
            </a:r>
          </a:p>
          <a:p>
            <a:pPr marL="596646" indent="-514350">
              <a:buFont typeface="+mj-lt"/>
              <a:buAutoNum type="arabicPeriod"/>
            </a:pPr>
            <a:r>
              <a:rPr lang="en-US" dirty="0" smtClean="0">
                <a:latin typeface="Aparajita" pitchFamily="34" charset="0"/>
                <a:cs typeface="Aparajita" pitchFamily="34" charset="0"/>
              </a:rPr>
              <a:t>(22</a:t>
            </a:r>
            <a:r>
              <a:rPr lang="en-US" baseline="30000" dirty="0" smtClean="0">
                <a:latin typeface="Aparajita" pitchFamily="34" charset="0"/>
                <a:cs typeface="Aparajita" pitchFamily="34" charset="0"/>
              </a:rPr>
              <a:t>22</a:t>
            </a:r>
            <a:r>
              <a:rPr lang="en-US" dirty="0" smtClean="0">
                <a:latin typeface="Aparajita" pitchFamily="34" charset="0"/>
                <a:cs typeface="Aparajita" pitchFamily="34" charset="0"/>
              </a:rPr>
              <a:t>  + </a:t>
            </a:r>
            <a:r>
              <a:rPr lang="en-US" baseline="30000" dirty="0" smtClean="0">
                <a:latin typeface="Aparajita" pitchFamily="34" charset="0"/>
                <a:cs typeface="Aparajita" pitchFamily="34" charset="0"/>
              </a:rPr>
              <a:t> </a:t>
            </a:r>
            <a:r>
              <a:rPr lang="en-US" dirty="0" smtClean="0">
                <a:latin typeface="Aparajita" pitchFamily="34" charset="0"/>
                <a:cs typeface="Aparajita" pitchFamily="34" charset="0"/>
              </a:rPr>
              <a:t>33</a:t>
            </a:r>
            <a:r>
              <a:rPr lang="en-US" baseline="30000" dirty="0" smtClean="0">
                <a:latin typeface="Aparajita" pitchFamily="34" charset="0"/>
                <a:cs typeface="Aparajita" pitchFamily="34" charset="0"/>
              </a:rPr>
              <a:t>33 </a:t>
            </a:r>
            <a:r>
              <a:rPr lang="en-US" dirty="0" smtClean="0">
                <a:latin typeface="Aparajita" pitchFamily="34" charset="0"/>
                <a:cs typeface="Aparajita" pitchFamily="34" charset="0"/>
              </a:rPr>
              <a:t> + 44</a:t>
            </a:r>
            <a:r>
              <a:rPr lang="en-US" baseline="30000" dirty="0" smtClean="0">
                <a:latin typeface="Aparajita" pitchFamily="34" charset="0"/>
                <a:cs typeface="Aparajita" pitchFamily="34" charset="0"/>
              </a:rPr>
              <a:t>44 </a:t>
            </a:r>
            <a:r>
              <a:rPr lang="en-US" dirty="0" smtClean="0">
                <a:latin typeface="Aparajita" pitchFamily="34" charset="0"/>
                <a:cs typeface="Aparajita" pitchFamily="34" charset="0"/>
              </a:rPr>
              <a:t>)</a:t>
            </a:r>
            <a:endParaRPr lang="en-US" dirty="0">
              <a:latin typeface="Aparajita" pitchFamily="34" charset="0"/>
              <a:cs typeface="Aparajita" pitchFamily="34" charset="0"/>
            </a:endParaRP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169920" y="53640"/>
              <a:ext cx="8706600" cy="6635160"/>
            </p14:xfrm>
          </p:contentPart>
        </mc:Choice>
        <mc:Fallback>
          <p:pic>
            <p:nvPicPr>
              <p:cNvPr id="4" name="Ink 3"/>
              <p:cNvPicPr/>
              <p:nvPr/>
            </p:nvPicPr>
            <p:blipFill>
              <a:blip r:embed="rId3"/>
              <a:stretch>
                <a:fillRect/>
              </a:stretch>
            </p:blipFill>
            <p:spPr>
              <a:xfrm>
                <a:off x="160560" y="44280"/>
                <a:ext cx="8725320" cy="6653880"/>
              </a:xfrm>
              <a:prstGeom prst="rect">
                <a:avLst/>
              </a:prstGeom>
            </p:spPr>
          </p:pic>
        </mc:Fallback>
      </mc:AlternateContent>
    </p:spTree>
    <p:extLst>
      <p:ext uri="{BB962C8B-B14F-4D97-AF65-F5344CB8AC3E}">
        <p14:creationId xmlns:p14="http://schemas.microsoft.com/office/powerpoint/2010/main" val="22214919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Digit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3053480"/>
              </p:ext>
            </p:extLst>
          </p:nvPr>
        </p:nvGraphicFramePr>
        <p:xfrm>
          <a:off x="467544" y="1268760"/>
          <a:ext cx="8229600" cy="3708400"/>
        </p:xfrm>
        <a:graphic>
          <a:graphicData uri="http://schemas.openxmlformats.org/drawingml/2006/table">
            <a:tbl>
              <a:tblPr firstRow="1" bandRow="1">
                <a:tableStyleId>{5C22544A-7EE6-4342-B048-85BDC9FD1C3A}</a:tableStyleId>
              </a:tblPr>
              <a:tblGrid>
                <a:gridCol w="822960"/>
                <a:gridCol w="822960"/>
                <a:gridCol w="822960"/>
                <a:gridCol w="822960"/>
                <a:gridCol w="822960"/>
                <a:gridCol w="822960"/>
                <a:gridCol w="822960"/>
                <a:gridCol w="822960"/>
                <a:gridCol w="822960"/>
                <a:gridCol w="822960"/>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smtClean="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dirty="0"/>
                    </a:p>
                  </a:txBody>
                  <a:tcPr/>
                </a:tc>
              </a:tr>
            </a:tbl>
          </a:graphicData>
        </a:graphic>
      </p:graphicFrame>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786480" y="1401840"/>
              <a:ext cx="580680" cy="3536640"/>
            </p14:xfrm>
          </p:contentPart>
        </mc:Choice>
        <mc:Fallback>
          <p:pic>
            <p:nvPicPr>
              <p:cNvPr id="5" name="Ink 4"/>
              <p:cNvPicPr/>
              <p:nvPr/>
            </p:nvPicPr>
            <p:blipFill>
              <a:blip r:embed="rId3"/>
              <a:stretch>
                <a:fillRect/>
              </a:stretch>
            </p:blipFill>
            <p:spPr>
              <a:xfrm>
                <a:off x="3770280" y="1338480"/>
                <a:ext cx="612720" cy="36633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p14:cNvContentPartPr/>
              <p14:nvPr/>
            </p14:nvContentPartPr>
            <p14:xfrm>
              <a:off x="3857760" y="1509120"/>
              <a:ext cx="518400" cy="3492000"/>
            </p14:xfrm>
          </p:contentPart>
        </mc:Choice>
        <mc:Fallback>
          <p:pic>
            <p:nvPicPr>
              <p:cNvPr id="6" name="Ink 5"/>
              <p:cNvPicPr/>
              <p:nvPr/>
            </p:nvPicPr>
            <p:blipFill>
              <a:blip r:embed="rId5"/>
              <a:stretch>
                <a:fillRect/>
              </a:stretch>
            </p:blipFill>
            <p:spPr>
              <a:xfrm>
                <a:off x="3841920" y="1445760"/>
                <a:ext cx="550080" cy="36187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p14:cNvContentPartPr/>
              <p14:nvPr/>
            </p14:nvContentPartPr>
            <p14:xfrm>
              <a:off x="-26640" y="80280"/>
              <a:ext cx="9153360" cy="6563880"/>
            </p14:xfrm>
          </p:contentPart>
        </mc:Choice>
        <mc:Fallback>
          <p:pic>
            <p:nvPicPr>
              <p:cNvPr id="7" name="Ink 6"/>
              <p:cNvPicPr/>
              <p:nvPr/>
            </p:nvPicPr>
            <p:blipFill>
              <a:blip r:embed="rId7"/>
              <a:stretch>
                <a:fillRect/>
              </a:stretch>
            </p:blipFill>
            <p:spPr>
              <a:xfrm>
                <a:off x="-36000" y="70920"/>
                <a:ext cx="9172080" cy="6582600"/>
              </a:xfrm>
              <a:prstGeom prst="rect">
                <a:avLst/>
              </a:prstGeom>
            </p:spPr>
          </p:pic>
        </mc:Fallback>
      </mc:AlternateContent>
    </p:spTree>
    <p:extLst>
      <p:ext uri="{BB962C8B-B14F-4D97-AF65-F5344CB8AC3E}">
        <p14:creationId xmlns:p14="http://schemas.microsoft.com/office/powerpoint/2010/main" val="3668807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14282" y="285728"/>
            <a:ext cx="8715436" cy="6215106"/>
          </a:xfrm>
        </p:spPr>
        <p:txBody>
          <a:bodyPr>
            <a:noAutofit/>
          </a:bodyPr>
          <a:lstStyle/>
          <a:p>
            <a:pPr marL="457200" indent="-457200" algn="l"/>
            <a:endParaRPr lang="en-IN" sz="2000" dirty="0" smtClean="0">
              <a:solidFill>
                <a:schemeClr val="tx1">
                  <a:lumMod val="85000"/>
                  <a:lumOff val="15000"/>
                </a:schemeClr>
              </a:solidFill>
              <a:latin typeface="Aparajita" pitchFamily="34" charset="0"/>
              <a:cs typeface="Aparajita" pitchFamily="34" charset="0"/>
            </a:endParaRPr>
          </a:p>
          <a:p>
            <a:pPr marL="457200" indent="-457200">
              <a:buAutoNum type="arabicPeriod"/>
            </a:pPr>
            <a:r>
              <a:rPr lang="en-IN" sz="2000" dirty="0" smtClean="0">
                <a:solidFill>
                  <a:schemeClr val="tx1">
                    <a:lumMod val="85000"/>
                    <a:lumOff val="15000"/>
                  </a:schemeClr>
                </a:solidFill>
                <a:latin typeface="Aparajita" pitchFamily="34" charset="0"/>
                <a:cs typeface="Aparajita" pitchFamily="34" charset="0"/>
              </a:rPr>
              <a:t>The unit's digit in the product of (256 × 27 × 159 × 182) is –</a:t>
            </a:r>
          </a:p>
          <a:p>
            <a:pPr marL="457200" indent="-457200"/>
            <a:r>
              <a:rPr lang="en-IN" sz="2000" dirty="0" smtClean="0">
                <a:solidFill>
                  <a:schemeClr val="tx1">
                    <a:lumMod val="85000"/>
                    <a:lumOff val="15000"/>
                  </a:schemeClr>
                </a:solidFill>
                <a:latin typeface="Aparajita" pitchFamily="34" charset="0"/>
                <a:cs typeface="Aparajita" pitchFamily="34" charset="0"/>
              </a:rPr>
              <a:t>		a)</a:t>
            </a:r>
            <a:r>
              <a:rPr lang="en-IN" sz="2200" dirty="0" smtClean="0">
                <a:solidFill>
                  <a:schemeClr val="tx1">
                    <a:lumMod val="85000"/>
                    <a:lumOff val="15000"/>
                  </a:schemeClr>
                </a:solidFill>
                <a:latin typeface="Aparajita" pitchFamily="34" charset="0"/>
                <a:cs typeface="Aparajita" pitchFamily="34" charset="0"/>
              </a:rPr>
              <a:t>4 	b) 5	 c) 6 	d) 7</a:t>
            </a:r>
          </a:p>
          <a:p>
            <a:pPr marL="457200" indent="-457200"/>
            <a:endParaRPr lang="en-IN" sz="2000" dirty="0" smtClean="0">
              <a:solidFill>
                <a:schemeClr val="tx1">
                  <a:lumMod val="85000"/>
                  <a:lumOff val="15000"/>
                </a:schemeClr>
              </a:solidFill>
              <a:latin typeface="Aparajita" pitchFamily="34" charset="0"/>
              <a:cs typeface="Aparajita" pitchFamily="34" charset="0"/>
            </a:endParaRPr>
          </a:p>
          <a:p>
            <a:pPr marL="457200" indent="-457200"/>
            <a:r>
              <a:rPr lang="en-IN" sz="2000" dirty="0" smtClean="0">
                <a:solidFill>
                  <a:schemeClr val="tx1">
                    <a:lumMod val="85000"/>
                    <a:lumOff val="15000"/>
                  </a:schemeClr>
                </a:solidFill>
                <a:latin typeface="Aparajita" pitchFamily="34" charset="0"/>
                <a:cs typeface="Aparajita" pitchFamily="34" charset="0"/>
              </a:rPr>
              <a:t>2. 	The unit's digit in the product of ((27)^4 × (31)^8 × (56)^7 × (33)^3)</a:t>
            </a:r>
          </a:p>
          <a:p>
            <a:pPr marL="457200" indent="-457200"/>
            <a:r>
              <a:rPr lang="en-IN" sz="2000" dirty="0" smtClean="0">
                <a:solidFill>
                  <a:schemeClr val="tx1">
                    <a:lumMod val="85000"/>
                    <a:lumOff val="15000"/>
                  </a:schemeClr>
                </a:solidFill>
                <a:latin typeface="Aparajita" pitchFamily="34" charset="0"/>
                <a:cs typeface="Aparajita" pitchFamily="34" charset="0"/>
              </a:rPr>
              <a:t>		a)2 	b) 3 	c) 4 	d)5</a:t>
            </a:r>
          </a:p>
          <a:p>
            <a:pPr marL="457200" indent="-457200" algn="l"/>
            <a:endParaRPr lang="en-IN" sz="2000" dirty="0" smtClean="0">
              <a:solidFill>
                <a:schemeClr val="tx1">
                  <a:lumMod val="85000"/>
                  <a:lumOff val="15000"/>
                </a:schemeClr>
              </a:solidFill>
              <a:latin typeface="Aparajita" pitchFamily="34" charset="0"/>
              <a:cs typeface="Aparajita" pitchFamily="34" charset="0"/>
            </a:endParaRPr>
          </a:p>
          <a:p>
            <a:pPr marL="457200" indent="-457200" algn="l"/>
            <a:r>
              <a:rPr lang="en-IN" sz="2000" dirty="0" smtClean="0">
                <a:solidFill>
                  <a:schemeClr val="tx1">
                    <a:lumMod val="85000"/>
                    <a:lumOff val="15000"/>
                  </a:schemeClr>
                </a:solidFill>
                <a:latin typeface="Aparajita" pitchFamily="34" charset="0"/>
                <a:cs typeface="Aparajita" pitchFamily="34" charset="0"/>
              </a:rPr>
              <a:t>3.	What is the number in the unit's place of (743)^74 ?</a:t>
            </a:r>
          </a:p>
          <a:p>
            <a:pPr marL="457200" indent="-457200"/>
            <a:r>
              <a:rPr lang="en-IN" sz="2000" dirty="0" smtClean="0">
                <a:solidFill>
                  <a:schemeClr val="tx1">
                    <a:lumMod val="85000"/>
                    <a:lumOff val="15000"/>
                  </a:schemeClr>
                </a:solidFill>
                <a:latin typeface="Aparajita" pitchFamily="34" charset="0"/>
                <a:cs typeface="Aparajita" pitchFamily="34" charset="0"/>
              </a:rPr>
              <a:t>		 a)6	b) 7 	c) 8	d)9</a:t>
            </a:r>
          </a:p>
          <a:p>
            <a:pPr marL="457200" indent="-457200" algn="l"/>
            <a:endParaRPr lang="en-IN" sz="2000" dirty="0" smtClean="0">
              <a:solidFill>
                <a:schemeClr val="tx1">
                  <a:lumMod val="85000"/>
                  <a:lumOff val="15000"/>
                </a:schemeClr>
              </a:solidFill>
              <a:latin typeface="Aparajita" pitchFamily="34" charset="0"/>
              <a:cs typeface="Aparajita" pitchFamily="34" charset="0"/>
            </a:endParaRPr>
          </a:p>
          <a:p>
            <a:pPr marL="457200" indent="-457200">
              <a:buAutoNum type="arabicPeriod" startAt="4"/>
            </a:pPr>
            <a:r>
              <a:rPr lang="en-IN" sz="2000" dirty="0" smtClean="0">
                <a:solidFill>
                  <a:schemeClr val="tx1">
                    <a:lumMod val="85000"/>
                    <a:lumOff val="15000"/>
                  </a:schemeClr>
                </a:solidFill>
                <a:latin typeface="Aparajita" pitchFamily="34" charset="0"/>
                <a:cs typeface="Aparajita" pitchFamily="34" charset="0"/>
              </a:rPr>
              <a:t>What is the number in the unit's place of (72)^75 ? </a:t>
            </a:r>
          </a:p>
          <a:p>
            <a:pPr marL="457200" indent="-457200"/>
            <a:r>
              <a:rPr lang="en-IN" sz="2000" dirty="0" smtClean="0">
                <a:solidFill>
                  <a:schemeClr val="tx1">
                    <a:lumMod val="85000"/>
                    <a:lumOff val="15000"/>
                  </a:schemeClr>
                </a:solidFill>
                <a:latin typeface="Aparajita" pitchFamily="34" charset="0"/>
                <a:cs typeface="Aparajita" pitchFamily="34" charset="0"/>
              </a:rPr>
              <a:t>		a)6	b) 7 	c) 8	d)9</a:t>
            </a:r>
          </a:p>
          <a:p>
            <a:pPr marL="457200" indent="-457200"/>
            <a:r>
              <a:rPr lang="en-IN" sz="2000" dirty="0" smtClean="0">
                <a:solidFill>
                  <a:schemeClr val="tx1">
                    <a:lumMod val="85000"/>
                    <a:lumOff val="15000"/>
                  </a:schemeClr>
                </a:solidFill>
                <a:latin typeface="Aparajita" pitchFamily="34" charset="0"/>
                <a:cs typeface="Aparajita" pitchFamily="34" charset="0"/>
              </a:rPr>
              <a:t>5.	What is the number in the unit's place of (123)^42 ?</a:t>
            </a:r>
          </a:p>
          <a:p>
            <a:pPr marL="457200" indent="-457200"/>
            <a:r>
              <a:rPr lang="en-IN" sz="2000" dirty="0" smtClean="0">
                <a:solidFill>
                  <a:schemeClr val="tx1">
                    <a:lumMod val="85000"/>
                    <a:lumOff val="15000"/>
                  </a:schemeClr>
                </a:solidFill>
                <a:latin typeface="Aparajita" pitchFamily="34" charset="0"/>
                <a:cs typeface="Aparajita" pitchFamily="34" charset="0"/>
              </a:rPr>
              <a:t>		 a)6	b) 7 	c) 8	d)9</a:t>
            </a:r>
          </a:p>
          <a:p>
            <a:pPr marL="457200" indent="-457200"/>
            <a:r>
              <a:rPr lang="en-IN" sz="2000" dirty="0" smtClean="0">
                <a:solidFill>
                  <a:schemeClr val="tx1">
                    <a:lumMod val="85000"/>
                    <a:lumOff val="15000"/>
                  </a:schemeClr>
                </a:solidFill>
                <a:latin typeface="Aparajita" pitchFamily="34" charset="0"/>
                <a:cs typeface="Aparajita" pitchFamily="34" charset="0"/>
              </a:rPr>
              <a:t>	</a:t>
            </a:r>
          </a:p>
        </p:txBody>
      </p:sp>
      <p:sp>
        <p:nvSpPr>
          <p:cNvPr id="4" name="Content Placeholder 2"/>
          <p:cNvSpPr txBox="1">
            <a:spLocks/>
          </p:cNvSpPr>
          <p:nvPr/>
        </p:nvSpPr>
        <p:spPr>
          <a:xfrm>
            <a:off x="1071538" y="5643578"/>
            <a:ext cx="7558112" cy="714380"/>
          </a:xfrm>
          <a:prstGeom prst="rect">
            <a:avLst/>
          </a:prstGeom>
        </p:spPr>
        <p:txBody>
          <a:bodyPr vert="horz" lIns="91440" tIns="45720" rIns="91440" bIns="45720" rtlCol="0">
            <a:normAutofit/>
          </a:bodyPr>
          <a:lstStyle/>
          <a:p>
            <a:pPr marL="457200" marR="0" lvl="0" indent="-457200" defTabSz="914400" rtl="0" eaLnBrk="1" fontAlgn="auto" latinLnBrk="0" hangingPunct="1">
              <a:lnSpc>
                <a:spcPct val="100000"/>
              </a:lnSpc>
              <a:spcBef>
                <a:spcPct val="20000"/>
              </a:spcBef>
              <a:spcAft>
                <a:spcPts val="0"/>
              </a:spcAft>
              <a:buClrTx/>
              <a:buSzTx/>
              <a:tabLst/>
              <a:defRPr/>
            </a:pPr>
            <a:r>
              <a:rPr lang="en-US" sz="2000" dirty="0" smtClean="0">
                <a:solidFill>
                  <a:schemeClr val="tx1">
                    <a:tint val="75000"/>
                  </a:schemeClr>
                </a:solidFill>
              </a:rPr>
              <a:t>1.  c		2.  A	3. d   	4. c    5. </a:t>
            </a:r>
            <a:r>
              <a:rPr lang="en-US" sz="2000" smtClean="0">
                <a:solidFill>
                  <a:schemeClr val="tx1">
                    <a:tint val="75000"/>
                  </a:schemeClr>
                </a:solidFill>
              </a:rPr>
              <a:t>d</a:t>
            </a:r>
            <a:r>
              <a:rPr lang="en-US" sz="2000" dirty="0" smtClean="0">
                <a:solidFill>
                  <a:schemeClr val="tx1">
                    <a:tint val="75000"/>
                  </a:schemeClr>
                </a:solidFill>
              </a:rPr>
              <a:t>	</a:t>
            </a:r>
            <a:endParaRPr kumimoji="0" lang="en-US" sz="2000" b="0" i="0" u="none" strike="noStrike" kern="1200" cap="none" spc="0" normalizeH="0" baseline="0" noProof="0" dirty="0" smtClean="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4262669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9000" y="258840"/>
              <a:ext cx="8760600" cy="6010200"/>
            </p14:xfrm>
          </p:contentPart>
        </mc:Choice>
        <mc:Fallback>
          <p:pic>
            <p:nvPicPr>
              <p:cNvPr id="4" name="Ink 3"/>
              <p:cNvPicPr/>
              <p:nvPr/>
            </p:nvPicPr>
            <p:blipFill>
              <a:blip r:embed="rId3"/>
              <a:stretch>
                <a:fillRect/>
              </a:stretch>
            </p:blipFill>
            <p:spPr>
              <a:xfrm>
                <a:off x="-360" y="249480"/>
                <a:ext cx="8779320" cy="6028920"/>
              </a:xfrm>
              <a:prstGeom prst="rect">
                <a:avLst/>
              </a:prstGeom>
            </p:spPr>
          </p:pic>
        </mc:Fallback>
      </mc:AlternateContent>
    </p:spTree>
    <p:extLst>
      <p:ext uri="{BB962C8B-B14F-4D97-AF65-F5344CB8AC3E}">
        <p14:creationId xmlns:p14="http://schemas.microsoft.com/office/powerpoint/2010/main" val="179188618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buNone/>
            </a:pPr>
            <a:endParaRPr lang="en-US" dirty="0" smtClean="0"/>
          </a:p>
          <a:p>
            <a:pPr>
              <a:buNone/>
            </a:pPr>
            <a:endParaRPr lang="en-US" dirty="0" smtClean="0"/>
          </a:p>
          <a:p>
            <a:pPr>
              <a:buNone/>
            </a:pPr>
            <a:endParaRPr lang="en-IN" dirty="0"/>
          </a:p>
        </p:txBody>
      </p:sp>
      <p:sp>
        <p:nvSpPr>
          <p:cNvPr id="4" name="Rectangle 3"/>
          <p:cNvSpPr/>
          <p:nvPr/>
        </p:nvSpPr>
        <p:spPr>
          <a:xfrm>
            <a:off x="2428860" y="3000372"/>
            <a:ext cx="5043753" cy="923330"/>
          </a:xfrm>
          <a:prstGeom prst="rect">
            <a:avLst/>
          </a:prstGeom>
          <a:noFill/>
        </p:spPr>
        <p:txBody>
          <a:bodyPr wrap="squar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THANK YOU</a:t>
            </a:r>
            <a:endParaRPr lang="en-IN"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214290"/>
            <a:ext cx="7772400" cy="559482"/>
          </a:xfrm>
        </p:spPr>
        <p:txBody>
          <a:bodyPr>
            <a:normAutofit fontScale="90000"/>
          </a:bodyPr>
          <a:lstStyle/>
          <a:p>
            <a:r>
              <a:rPr lang="en-US" dirty="0" smtClean="0"/>
              <a:t>FACTS :</a:t>
            </a:r>
            <a:endParaRPr lang="en-IN" dirty="0"/>
          </a:p>
        </p:txBody>
      </p:sp>
      <p:sp>
        <p:nvSpPr>
          <p:cNvPr id="3" name="Content Placeholder 2"/>
          <p:cNvSpPr>
            <a:spLocks noGrp="1"/>
          </p:cNvSpPr>
          <p:nvPr>
            <p:ph idx="1"/>
          </p:nvPr>
        </p:nvSpPr>
        <p:spPr>
          <a:xfrm>
            <a:off x="571472" y="714356"/>
            <a:ext cx="8115328" cy="5929354"/>
          </a:xfrm>
        </p:spPr>
        <p:txBody>
          <a:bodyPr>
            <a:normAutofit lnSpcReduction="10000"/>
          </a:bodyPr>
          <a:lstStyle/>
          <a:p>
            <a:r>
              <a:rPr lang="en-US" dirty="0" smtClean="0"/>
              <a:t>Shadow always lie opposite to the source of light.</a:t>
            </a:r>
          </a:p>
          <a:p>
            <a:r>
              <a:rPr lang="en-US" dirty="0" smtClean="0"/>
              <a:t>In the morning, Sun rises in the east so all shadows will appear in the west.</a:t>
            </a:r>
          </a:p>
          <a:p>
            <a:r>
              <a:rPr lang="en-US" dirty="0" smtClean="0"/>
              <a:t>In the evening, Sun sets in the west so all shadows will appear in the east.</a:t>
            </a:r>
          </a:p>
          <a:p>
            <a:r>
              <a:rPr lang="en-US" dirty="0" smtClean="0"/>
              <a:t>At 12 o’clock no shadows is formed.</a:t>
            </a:r>
          </a:p>
          <a:p>
            <a:r>
              <a:rPr lang="en-US" dirty="0" smtClean="0"/>
              <a:t>If person’s face is visible then he is facing South.</a:t>
            </a:r>
            <a:endParaRPr lang="en-US" dirty="0" smtClean="0"/>
          </a:p>
          <a:p>
            <a:r>
              <a:rPr lang="en-US" dirty="0"/>
              <a:t>If person’s </a:t>
            </a:r>
            <a:r>
              <a:rPr lang="en-US" dirty="0" smtClean="0"/>
              <a:t>back is </a:t>
            </a:r>
            <a:r>
              <a:rPr lang="en-US" dirty="0"/>
              <a:t>visible then he is facing </a:t>
            </a:r>
            <a:r>
              <a:rPr lang="en-US" dirty="0" smtClean="0"/>
              <a:t>North.</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250200" y="1178640"/>
              <a:ext cx="8733600" cy="5376240"/>
            </p14:xfrm>
          </p:contentPart>
        </mc:Choice>
        <mc:Fallback>
          <p:pic>
            <p:nvPicPr>
              <p:cNvPr id="4" name="Ink 3"/>
              <p:cNvPicPr/>
              <p:nvPr/>
            </p:nvPicPr>
            <p:blipFill>
              <a:blip r:embed="rId3"/>
              <a:stretch>
                <a:fillRect/>
              </a:stretch>
            </p:blipFill>
            <p:spPr>
              <a:xfrm>
                <a:off x="240840" y="1169280"/>
                <a:ext cx="8752320" cy="5394960"/>
              </a:xfrm>
              <a:prstGeom prst="rect">
                <a:avLst/>
              </a:prstGeom>
            </p:spPr>
          </p:pic>
        </mc:Fallback>
      </mc:AlternateContent>
    </p:spTree>
    <p:extLst>
      <p:ext uri="{BB962C8B-B14F-4D97-AF65-F5344CB8AC3E}">
        <p14:creationId xmlns:p14="http://schemas.microsoft.com/office/powerpoint/2010/main" val="4052856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571636"/>
          </a:xfrm>
        </p:spPr>
        <p:txBody>
          <a:bodyPr/>
          <a:lstStyle/>
          <a:p>
            <a:r>
              <a:rPr lang="en-US" sz="3200" dirty="0" smtClean="0">
                <a:latin typeface="Aparajita" pitchFamily="34" charset="0"/>
                <a:cs typeface="Aparajita" pitchFamily="34" charset="0"/>
              </a:rPr>
              <a:t>One morning after sunrise, the shadow of a girl fell exactly to her right. To which direction is she facing?</a:t>
            </a:r>
            <a:br>
              <a:rPr lang="en-US" sz="3200" dirty="0" smtClean="0">
                <a:latin typeface="Aparajita" pitchFamily="34" charset="0"/>
                <a:cs typeface="Aparajita" pitchFamily="34" charset="0"/>
              </a:rPr>
            </a:br>
            <a:r>
              <a:rPr lang="en-US" sz="3200" dirty="0" smtClean="0">
                <a:latin typeface="Aparajita" pitchFamily="34" charset="0"/>
                <a:cs typeface="Aparajita" pitchFamily="34" charset="0"/>
              </a:rPr>
              <a:t>A) East    	B) South	C) West	D) Data Inadequate</a:t>
            </a:r>
            <a:endParaRPr lang="en-IN" sz="3200" dirty="0">
              <a:latin typeface="Aparajita" pitchFamily="34" charset="0"/>
              <a:cs typeface="Aparajita"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19760" y="437400"/>
              <a:ext cx="8492400" cy="5715360"/>
            </p14:xfrm>
          </p:contentPart>
        </mc:Choice>
        <mc:Fallback>
          <p:pic>
            <p:nvPicPr>
              <p:cNvPr id="3" name="Ink 2"/>
              <p:cNvPicPr/>
              <p:nvPr/>
            </p:nvPicPr>
            <p:blipFill>
              <a:blip r:embed="rId3"/>
              <a:stretch>
                <a:fillRect/>
              </a:stretch>
            </p:blipFill>
            <p:spPr>
              <a:xfrm>
                <a:off x="410400" y="428040"/>
                <a:ext cx="8511120" cy="5734080"/>
              </a:xfrm>
              <a:prstGeom prst="rect">
                <a:avLst/>
              </a:prstGeom>
            </p:spPr>
          </p:pic>
        </mc:Fallback>
      </mc:AlternateContent>
    </p:spTree>
    <p:extLst>
      <p:ext uri="{BB962C8B-B14F-4D97-AF65-F5344CB8AC3E}">
        <p14:creationId xmlns:p14="http://schemas.microsoft.com/office/powerpoint/2010/main" val="290458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571636"/>
          </a:xfrm>
        </p:spPr>
        <p:txBody>
          <a:bodyPr>
            <a:normAutofit fontScale="90000"/>
          </a:bodyPr>
          <a:lstStyle/>
          <a:p>
            <a:r>
              <a:rPr lang="en-US" sz="3200" dirty="0" smtClean="0">
                <a:latin typeface="Aparajita" pitchFamily="34" charset="0"/>
                <a:cs typeface="Aparajita" pitchFamily="34" charset="0"/>
              </a:rPr>
              <a:t>Two people A and B are facing each other. The time of the day is late evening when the sun is setting. If A’s shadow falls to his left, find the direction that B is facing?</a:t>
            </a:r>
            <a:br>
              <a:rPr lang="en-US" sz="3200" dirty="0" smtClean="0">
                <a:latin typeface="Aparajita" pitchFamily="34" charset="0"/>
                <a:cs typeface="Aparajita" pitchFamily="34" charset="0"/>
              </a:rPr>
            </a:br>
            <a:r>
              <a:rPr lang="en-US" sz="3200" dirty="0" smtClean="0">
                <a:latin typeface="Aparajita" pitchFamily="34" charset="0"/>
                <a:cs typeface="Aparajita" pitchFamily="34" charset="0"/>
              </a:rPr>
              <a:t>A) East    	B) South	C) West	D) North</a:t>
            </a:r>
            <a:endParaRPr lang="en-IN" sz="3200" dirty="0">
              <a:latin typeface="Aparajita" pitchFamily="34" charset="0"/>
              <a:cs typeface="Aparajita"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464400" y="660960"/>
              <a:ext cx="8153280" cy="5777640"/>
            </p14:xfrm>
          </p:contentPart>
        </mc:Choice>
        <mc:Fallback>
          <p:pic>
            <p:nvPicPr>
              <p:cNvPr id="3" name="Ink 2"/>
              <p:cNvPicPr/>
              <p:nvPr/>
            </p:nvPicPr>
            <p:blipFill>
              <a:blip r:embed="rId3"/>
              <a:stretch>
                <a:fillRect/>
              </a:stretch>
            </p:blipFill>
            <p:spPr>
              <a:xfrm>
                <a:off x="455040" y="651600"/>
                <a:ext cx="8172000" cy="5796360"/>
              </a:xfrm>
              <a:prstGeom prst="rect">
                <a:avLst/>
              </a:prstGeom>
            </p:spPr>
          </p:pic>
        </mc:Fallback>
      </mc:AlternateContent>
    </p:spTree>
    <p:extLst>
      <p:ext uri="{BB962C8B-B14F-4D97-AF65-F5344CB8AC3E}">
        <p14:creationId xmlns:p14="http://schemas.microsoft.com/office/powerpoint/2010/main" val="27108707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571636"/>
          </a:xfrm>
        </p:spPr>
        <p:txBody>
          <a:bodyPr>
            <a:normAutofit fontScale="90000"/>
          </a:bodyPr>
          <a:lstStyle/>
          <a:p>
            <a:r>
              <a:rPr lang="en-US" sz="3200" dirty="0" err="1" smtClean="0">
                <a:latin typeface="Aparajita" pitchFamily="34" charset="0"/>
                <a:cs typeface="Aparajita" pitchFamily="34" charset="0"/>
              </a:rPr>
              <a:t>Sita</a:t>
            </a:r>
            <a:r>
              <a:rPr lang="en-US" sz="3200" dirty="0" smtClean="0">
                <a:latin typeface="Aparajita" pitchFamily="34" charset="0"/>
                <a:cs typeface="Aparajita" pitchFamily="34" charset="0"/>
              </a:rPr>
              <a:t>  and </a:t>
            </a:r>
            <a:r>
              <a:rPr lang="en-US" sz="3200" dirty="0" err="1" smtClean="0">
                <a:latin typeface="Aparajita" pitchFamily="34" charset="0"/>
                <a:cs typeface="Aparajita" pitchFamily="34" charset="0"/>
              </a:rPr>
              <a:t>Geeta</a:t>
            </a:r>
            <a:r>
              <a:rPr lang="en-US" sz="3200" dirty="0" smtClean="0">
                <a:latin typeface="Aparajita" pitchFamily="34" charset="0"/>
                <a:cs typeface="Aparajita" pitchFamily="34" charset="0"/>
              </a:rPr>
              <a:t> were standing facing each other at 8a.m. Shadow of </a:t>
            </a:r>
            <a:br>
              <a:rPr lang="en-US" sz="3200" dirty="0" smtClean="0">
                <a:latin typeface="Aparajita" pitchFamily="34" charset="0"/>
                <a:cs typeface="Aparajita" pitchFamily="34" charset="0"/>
              </a:rPr>
            </a:br>
            <a:r>
              <a:rPr lang="en-US" sz="3200" dirty="0" smtClean="0">
                <a:latin typeface="Aparajita" pitchFamily="34" charset="0"/>
                <a:cs typeface="Aparajita" pitchFamily="34" charset="0"/>
              </a:rPr>
              <a:t>the </a:t>
            </a:r>
            <a:r>
              <a:rPr lang="en-US" sz="3200" dirty="0" err="1" smtClean="0">
                <a:latin typeface="Aparajita" pitchFamily="34" charset="0"/>
                <a:cs typeface="Aparajita" pitchFamily="34" charset="0"/>
              </a:rPr>
              <a:t>Geeta</a:t>
            </a:r>
            <a:r>
              <a:rPr lang="en-US" sz="3200" dirty="0" smtClean="0">
                <a:latin typeface="Aparajita" pitchFamily="34" charset="0"/>
                <a:cs typeface="Aparajita" pitchFamily="34" charset="0"/>
              </a:rPr>
              <a:t> fell exactly to her right. To which direction </a:t>
            </a:r>
            <a:r>
              <a:rPr lang="en-US" sz="3200" dirty="0" err="1" smtClean="0">
                <a:latin typeface="Aparajita" pitchFamily="34" charset="0"/>
                <a:cs typeface="Aparajita" pitchFamily="34" charset="0"/>
              </a:rPr>
              <a:t>Sita</a:t>
            </a:r>
            <a:r>
              <a:rPr lang="en-US" sz="3200" dirty="0" smtClean="0">
                <a:latin typeface="Aparajita" pitchFamily="34" charset="0"/>
                <a:cs typeface="Aparajita" pitchFamily="34" charset="0"/>
              </a:rPr>
              <a:t> facing.</a:t>
            </a:r>
            <a:br>
              <a:rPr lang="en-US" sz="3200" dirty="0" smtClean="0">
                <a:latin typeface="Aparajita" pitchFamily="34" charset="0"/>
                <a:cs typeface="Aparajita" pitchFamily="34" charset="0"/>
              </a:rPr>
            </a:br>
            <a:r>
              <a:rPr lang="en-US" sz="3200" dirty="0" smtClean="0">
                <a:latin typeface="Aparajita" pitchFamily="34" charset="0"/>
                <a:cs typeface="Aparajita" pitchFamily="34" charset="0"/>
              </a:rPr>
              <a:t> A) East    	B) South	C) North	D) Data Inadequate </a:t>
            </a:r>
            <a:br>
              <a:rPr lang="en-US" sz="3200" dirty="0" smtClean="0">
                <a:latin typeface="Aparajita" pitchFamily="34" charset="0"/>
                <a:cs typeface="Aparajita" pitchFamily="34" charset="0"/>
              </a:rPr>
            </a:br>
            <a:endParaRPr lang="en-IN" sz="3200" dirty="0">
              <a:latin typeface="Aparajita" pitchFamily="34" charset="0"/>
              <a:cs typeface="Aparajita"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80640" y="1384200"/>
              <a:ext cx="7063560" cy="4697280"/>
            </p14:xfrm>
          </p:contentPart>
        </mc:Choice>
        <mc:Fallback>
          <p:pic>
            <p:nvPicPr>
              <p:cNvPr id="3" name="Ink 2"/>
              <p:cNvPicPr/>
              <p:nvPr/>
            </p:nvPicPr>
            <p:blipFill>
              <a:blip r:embed="rId3"/>
              <a:stretch>
                <a:fillRect/>
              </a:stretch>
            </p:blipFill>
            <p:spPr>
              <a:xfrm>
                <a:off x="71280" y="1374840"/>
                <a:ext cx="7082280" cy="4716000"/>
              </a:xfrm>
              <a:prstGeom prst="rect">
                <a:avLst/>
              </a:prstGeom>
            </p:spPr>
          </p:pic>
        </mc:Fallback>
      </mc:AlternateContent>
    </p:spTree>
    <p:extLst>
      <p:ext uri="{BB962C8B-B14F-4D97-AF65-F5344CB8AC3E}">
        <p14:creationId xmlns:p14="http://schemas.microsoft.com/office/powerpoint/2010/main" val="33845820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571636"/>
          </a:xfrm>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23. One evening before sunset two friends </a:t>
            </a:r>
            <a:r>
              <a:rPr lang="en-US" sz="3200" dirty="0" err="1" smtClean="0"/>
              <a:t>Sumit</a:t>
            </a:r>
            <a:r>
              <a:rPr lang="en-US" sz="3200" dirty="0" smtClean="0"/>
              <a:t> and </a:t>
            </a:r>
            <a:r>
              <a:rPr lang="en-US" sz="3200" dirty="0" err="1" smtClean="0"/>
              <a:t>Mohit</a:t>
            </a:r>
            <a:r>
              <a:rPr lang="en-US" sz="3200" dirty="0" smtClean="0"/>
              <a:t> were talking to each other face to face. If </a:t>
            </a:r>
            <a:r>
              <a:rPr lang="en-US" sz="3200" dirty="0" err="1" smtClean="0"/>
              <a:t>Mohit’s</a:t>
            </a:r>
            <a:r>
              <a:rPr lang="en-US" sz="3200" dirty="0" smtClean="0"/>
              <a:t> shadow was exactly to his right side, which direction was </a:t>
            </a:r>
            <a:r>
              <a:rPr lang="en-US" sz="3200" dirty="0" err="1" smtClean="0"/>
              <a:t>Sumit</a:t>
            </a:r>
            <a:r>
              <a:rPr lang="en-US" sz="3200" dirty="0" smtClean="0"/>
              <a:t> facing?</a:t>
            </a:r>
            <a:br>
              <a:rPr lang="en-US" sz="3200" dirty="0" smtClean="0"/>
            </a:br>
            <a:r>
              <a:rPr lang="en-US" sz="3200" dirty="0" smtClean="0"/>
              <a:t>(a) North </a:t>
            </a:r>
            <a:br>
              <a:rPr lang="en-US" sz="3200" dirty="0" smtClean="0"/>
            </a:br>
            <a:r>
              <a:rPr lang="en-US" sz="3200" dirty="0" smtClean="0"/>
              <a:t>(b) South </a:t>
            </a:r>
            <a:br>
              <a:rPr lang="en-US" sz="3200" dirty="0" smtClean="0"/>
            </a:br>
            <a:r>
              <a:rPr lang="en-US" sz="3200" dirty="0" smtClean="0"/>
              <a:t>(c) West </a:t>
            </a:r>
            <a:br>
              <a:rPr lang="en-US" sz="3200" dirty="0" smtClean="0"/>
            </a:br>
            <a:r>
              <a:rPr lang="en-US" sz="3200" dirty="0" smtClean="0"/>
              <a:t>(d) Data inadequate </a:t>
            </a:r>
            <a:r>
              <a:rPr lang="en-US" sz="3200" dirty="0" smtClean="0">
                <a:latin typeface="Aparajita" pitchFamily="34" charset="0"/>
                <a:cs typeface="Aparajita" pitchFamily="34" charset="0"/>
              </a:rPr>
              <a:t/>
            </a:r>
            <a:br>
              <a:rPr lang="en-US" sz="3200" dirty="0" smtClean="0">
                <a:latin typeface="Aparajita" pitchFamily="34" charset="0"/>
                <a:cs typeface="Aparajita" pitchFamily="34" charset="0"/>
              </a:rPr>
            </a:br>
            <a:endParaRPr lang="en-IN" sz="3200" dirty="0">
              <a:latin typeface="Aparajita" pitchFamily="34" charset="0"/>
              <a:cs typeface="Aparajita" pitchFamily="34" charset="0"/>
            </a:endParaRPr>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267840" y="1178640"/>
              <a:ext cx="8046360" cy="5492160"/>
            </p14:xfrm>
          </p:contentPart>
        </mc:Choice>
        <mc:Fallback>
          <p:pic>
            <p:nvPicPr>
              <p:cNvPr id="3" name="Ink 2"/>
              <p:cNvPicPr/>
              <p:nvPr/>
            </p:nvPicPr>
            <p:blipFill>
              <a:blip r:embed="rId3"/>
              <a:stretch>
                <a:fillRect/>
              </a:stretch>
            </p:blipFill>
            <p:spPr>
              <a:xfrm>
                <a:off x="258480" y="1169280"/>
                <a:ext cx="8065080" cy="5510880"/>
              </a:xfrm>
              <a:prstGeom prst="rect">
                <a:avLst/>
              </a:prstGeom>
            </p:spPr>
          </p:pic>
        </mc:Fallback>
      </mc:AlternateContent>
    </p:spTree>
    <p:extLst>
      <p:ext uri="{BB962C8B-B14F-4D97-AF65-F5344CB8AC3E}">
        <p14:creationId xmlns:p14="http://schemas.microsoft.com/office/powerpoint/2010/main" val="14179008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428604"/>
            <a:ext cx="8258204" cy="1571636"/>
          </a:xfrm>
        </p:spPr>
        <p:txBody>
          <a:bodyPr>
            <a:normAutofit fontScale="90000"/>
          </a:bodyPr>
          <a:lstStyle/>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t>
            </a:r>
            <a:br>
              <a:rPr lang="en-US" sz="3200" dirty="0" smtClean="0"/>
            </a:br>
            <a:r>
              <a:rPr lang="en-US" sz="3200" dirty="0" smtClean="0"/>
              <a:t/>
            </a:r>
            <a:br>
              <a:rPr lang="en-US" sz="3200" dirty="0" smtClean="0"/>
            </a:br>
            <a:r>
              <a:rPr lang="en-US" sz="3200" dirty="0" smtClean="0"/>
              <a:t>24. One morning after sunrise, </a:t>
            </a:r>
            <a:r>
              <a:rPr lang="en-US" sz="3200" dirty="0" err="1" smtClean="0"/>
              <a:t>Reeta</a:t>
            </a:r>
            <a:r>
              <a:rPr lang="en-US" sz="3200" dirty="0" smtClean="0"/>
              <a:t> and </a:t>
            </a:r>
            <a:r>
              <a:rPr lang="en-US" sz="3200" dirty="0" err="1" smtClean="0"/>
              <a:t>Kavita</a:t>
            </a:r>
            <a:r>
              <a:rPr lang="en-US" sz="3200" dirty="0" smtClean="0"/>
              <a:t> were talking to each other face to face at </a:t>
            </a:r>
            <a:r>
              <a:rPr lang="en-US" sz="3200" dirty="0" err="1" smtClean="0"/>
              <a:t>Tilak</a:t>
            </a:r>
            <a:r>
              <a:rPr lang="en-US" sz="3200" dirty="0" smtClean="0"/>
              <a:t> Square. If </a:t>
            </a:r>
            <a:r>
              <a:rPr lang="en-US" sz="3200" dirty="0" err="1" smtClean="0"/>
              <a:t>Kavita’s</a:t>
            </a:r>
            <a:r>
              <a:rPr lang="en-US" sz="3200" dirty="0" smtClean="0"/>
              <a:t> shadow was exactly to the right to </a:t>
            </a:r>
            <a:r>
              <a:rPr lang="en-US" sz="3200" dirty="0" err="1" smtClean="0"/>
              <a:t>Reeta</a:t>
            </a:r>
            <a:r>
              <a:rPr lang="en-US" sz="3200" dirty="0" smtClean="0"/>
              <a:t>, which direction </a:t>
            </a:r>
            <a:r>
              <a:rPr lang="en-US" sz="3200" dirty="0" err="1" smtClean="0"/>
              <a:t>Kavita</a:t>
            </a:r>
            <a:r>
              <a:rPr lang="en-US" sz="3200" dirty="0" smtClean="0"/>
              <a:t> was facing?</a:t>
            </a:r>
            <a:br>
              <a:rPr lang="en-US" sz="3200" dirty="0" smtClean="0"/>
            </a:br>
            <a:r>
              <a:rPr lang="en-US" sz="3200" dirty="0" smtClean="0"/>
              <a:t>(a) North </a:t>
            </a:r>
            <a:br>
              <a:rPr lang="en-US" sz="3200" dirty="0" smtClean="0"/>
            </a:br>
            <a:r>
              <a:rPr lang="en-US" sz="3200" dirty="0" smtClean="0"/>
              <a:t>(b) South </a:t>
            </a:r>
            <a:br>
              <a:rPr lang="en-US" sz="3200" dirty="0" smtClean="0"/>
            </a:br>
            <a:r>
              <a:rPr lang="en-US" sz="3200" dirty="0" smtClean="0"/>
              <a:t>(c) East </a:t>
            </a:r>
            <a:br>
              <a:rPr lang="en-US" sz="3200" dirty="0" smtClean="0"/>
            </a:br>
            <a:r>
              <a:rPr lang="en-US" sz="3200" dirty="0" smtClean="0"/>
              <a:t>(d) Data inadequate </a:t>
            </a:r>
            <a:br>
              <a:rPr lang="en-US" sz="3200" dirty="0" smtClean="0"/>
            </a:br>
            <a:r>
              <a:rPr lang="en-US" sz="3200" dirty="0" smtClean="0"/>
              <a:t/>
            </a:r>
            <a:br>
              <a:rPr lang="en-US" sz="3200" dirty="0" smtClean="0"/>
            </a:br>
            <a:r>
              <a:rPr lang="en-US" sz="3200" dirty="0" smtClean="0">
                <a:latin typeface="Aparajita" pitchFamily="34" charset="0"/>
                <a:cs typeface="Aparajita" pitchFamily="34" charset="0"/>
              </a:rPr>
              <a:t/>
            </a:r>
            <a:br>
              <a:rPr lang="en-US" sz="3200" dirty="0" smtClean="0">
                <a:latin typeface="Aparajita" pitchFamily="34" charset="0"/>
                <a:cs typeface="Aparajita" pitchFamily="34" charset="0"/>
              </a:rPr>
            </a:br>
            <a:endParaRPr lang="en-IN" sz="3200" dirty="0">
              <a:latin typeface="Aparajita" pitchFamily="34" charset="0"/>
              <a:cs typeface="Aparajita" pitchFamily="34" charset="0"/>
            </a:endParaRPr>
          </a:p>
        </p:txBody>
      </p:sp>
    </p:spTree>
    <p:extLst>
      <p:ext uri="{BB962C8B-B14F-4D97-AF65-F5344CB8AC3E}">
        <p14:creationId xmlns:p14="http://schemas.microsoft.com/office/powerpoint/2010/main" val="30617709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265E03CBA32D47A94E32B1A5044F52" ma:contentTypeVersion="8" ma:contentTypeDescription="Create a new document." ma:contentTypeScope="" ma:versionID="de00cce4c7f035961ea19b4fb705f094">
  <xsd:schema xmlns:xsd="http://www.w3.org/2001/XMLSchema" xmlns:xs="http://www.w3.org/2001/XMLSchema" xmlns:p="http://schemas.microsoft.com/office/2006/metadata/properties" xmlns:ns2="9fe5b37c-fa32-4028-92b1-0b83a3b5fe34" targetNamespace="http://schemas.microsoft.com/office/2006/metadata/properties" ma:root="true" ma:fieldsID="ff206d09f6aebb806965d892ce9770c1" ns2:_="">
    <xsd:import namespace="9fe5b37c-fa32-4028-92b1-0b83a3b5fe3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e5b37c-fa32-4028-92b1-0b83a3b5fe3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A86517-AF85-4447-958D-90B8ADEEC61D}"/>
</file>

<file path=customXml/itemProps2.xml><?xml version="1.0" encoding="utf-8"?>
<ds:datastoreItem xmlns:ds="http://schemas.openxmlformats.org/officeDocument/2006/customXml" ds:itemID="{E9C40585-86E5-4520-B345-225124259525}"/>
</file>

<file path=customXml/itemProps3.xml><?xml version="1.0" encoding="utf-8"?>
<ds:datastoreItem xmlns:ds="http://schemas.openxmlformats.org/officeDocument/2006/customXml" ds:itemID="{AD64E5C5-6A4B-4B50-B9E4-670959D1B441}"/>
</file>

<file path=docProps/app.xml><?xml version="1.0" encoding="utf-8"?>
<Properties xmlns="http://schemas.openxmlformats.org/officeDocument/2006/extended-properties" xmlns:vt="http://schemas.openxmlformats.org/officeDocument/2006/docPropsVTypes">
  <Template/>
  <TotalTime>473</TotalTime>
  <Words>1290</Words>
  <Application>Microsoft Office PowerPoint</Application>
  <PresentationFormat>On-screen Show (4:3)</PresentationFormat>
  <Paragraphs>139</Paragraphs>
  <Slides>34</Slides>
  <Notes>0</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DIRECTION SENSE</vt:lpstr>
      <vt:lpstr>PowerPoint Presentation</vt:lpstr>
      <vt:lpstr>SHADOWS</vt:lpstr>
      <vt:lpstr>FACTS :</vt:lpstr>
      <vt:lpstr>One morning after sunrise, the shadow of a girl fell exactly to her right. To which direction is she facing? A) East     B) South C) West D) Data Inadequate</vt:lpstr>
      <vt:lpstr>Two people A and B are facing each other. The time of the day is late evening when the sun is setting. If A’s shadow falls to his left, find the direction that B is facing? A) East     B) South C) West D) North</vt:lpstr>
      <vt:lpstr>Sita  and Geeta were standing facing each other at 8a.m. Shadow of  the Geeta fell exactly to her right. To which direction Sita facing.  A) East     B) South C) North D) Data Inadequate  </vt:lpstr>
      <vt:lpstr>        23. One evening before sunset two friends Sumit and Mohit were talking to each other face to face. If Mohit’s shadow was exactly to his right side, which direction was Sumit facing? (a) North  (b) South  (c) West  (d) Data inadequate  </vt:lpstr>
      <vt:lpstr>         24. One morning after sunrise, Reeta and Kavita were talking to each other face to face at Tilak Square. If Kavita’s shadow was exactly to the right to Reeta, which direction Kavita was facing? (a) North  (b) South  (c) East  (d) Data inadequate    </vt:lpstr>
      <vt:lpstr>PowerPoint Presentation</vt:lpstr>
      <vt:lpstr>TYPES OF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 Unit Digit:</vt:lpstr>
      <vt:lpstr>Unit Digit</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DIRECTION SENSE</dc:title>
  <dc:creator>USER</dc:creator>
  <cp:lastModifiedBy>lenovo</cp:lastModifiedBy>
  <cp:revision>31</cp:revision>
  <dcterms:created xsi:type="dcterms:W3CDTF">2020-07-17T14:22:16Z</dcterms:created>
  <dcterms:modified xsi:type="dcterms:W3CDTF">2024-12-24T14:53:21Z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0x01010097265E03CBA32D47A94E32B1A5044F52</vt:lpwstr>
  </property>
</Properties>
</file>