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ink/ink26.xml" ContentType="application/inkml+xml"/>
  <Override PartName="/ppt/ink/ink25.xml" ContentType="application/inkml+xml"/>
  <Override PartName="/ppt/ink/ink24.xml" ContentType="application/inkml+xml"/>
  <Override PartName="/ppt/ink/ink23.xml" ContentType="application/inkml+xml"/>
  <Override PartName="/ppt/ink/ink22.xml" ContentType="application/inkml+xml"/>
  <Override PartName="/ppt/ink/ink21.xml" ContentType="application/inkml+xml"/>
  <Override PartName="/ppt/ink/ink20.xml" ContentType="application/inkml+xml"/>
  <Override PartName="/ppt/ink/ink19.xml" ContentType="application/inkml+xml"/>
  <Override PartName="/ppt/ink/ink27.xml" ContentType="application/inkml+xml"/>
  <Override PartName="/ppt/ink/ink28.xml" ContentType="application/inkml+xml"/>
  <Override PartName="/ppt/ink/ink29.xml" ContentType="application/inkml+xml"/>
  <Override PartName="/ppt/ink/ink34.xml" ContentType="application/inkml+xml"/>
  <Override PartName="/ppt/ink/ink33.xml" ContentType="application/inkml+xml"/>
  <Override PartName="/ppt/ink/ink32.xml" ContentType="application/inkml+xml"/>
  <Override PartName="/ppt/ink/ink31.xml" ContentType="application/inkml+xml"/>
  <Override PartName="/ppt/ink/ink30.xml" ContentType="application/inkml+xml"/>
  <Override PartName="/ppt/ink/ink18.xml" ContentType="application/inkml+xml"/>
  <Override PartName="/ppt/ink/ink17.xml" ContentType="application/inkml+xml"/>
  <Override PartName="/ppt/ink/ink1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theme/theme2.xml" ContentType="application/vnd.openxmlformats-officedocument.theme+xml"/>
  <Override PartName="/ppt/theme/theme1.xml" ContentType="application/vnd.openxmlformats-officedocument.theme+xml"/>
  <Override PartName="/ppt/ink/ink6.xml" ContentType="application/inkml+xml"/>
  <Override PartName="/ppt/ink/ink7.xml" ContentType="application/inkml+xml"/>
  <Override PartName="/ppt/ink/ink8.xml" ContentType="application/inkml+xml"/>
  <Override PartName="/ppt/ink/ink15.xml" ContentType="application/inkml+xml"/>
  <Override PartName="/ppt/ink/ink14.xml" ContentType="application/inkml+xml"/>
  <Override PartName="/ppt/ink/ink13.xml" ContentType="application/inkml+xml"/>
  <Override PartName="/ppt/ink/ink12.xml" ContentType="application/inkml+xml"/>
  <Override PartName="/ppt/ink/ink11.xml" ContentType="application/inkml+xml"/>
  <Override PartName="/ppt/ink/ink10.xml" ContentType="application/inkml+xml"/>
  <Override PartName="/ppt/ink/ink9.xml" ContentType="application/inkml+xml"/>
  <Override PartName="/ppt/ink/ink49.xml" ContentType="application/inkml+xml"/>
  <Override PartName="/ppt/ink/ink48.xml" ContentType="application/inkml+xml"/>
  <Override PartName="/ppt/ink/ink47.xml" ContentType="application/inkml+xml"/>
  <Override PartName="/ppt/ink/ink46.xml" ContentType="application/inkml+xml"/>
  <Override PartName="/ppt/ink/ink50.xml" ContentType="application/inkml+xml"/>
  <Override PartName="/ppt/ink/ink54.xml" ContentType="application/inkml+xml"/>
  <Override PartName="/ppt/ink/ink53.xml" ContentType="application/inkml+xml"/>
  <Override PartName="/ppt/ink/ink52.xml" ContentType="application/inkml+xml"/>
  <Override PartName="/ppt/ink/ink51.xml" ContentType="application/inkml+xml"/>
  <Override PartName="/ppt/ink/ink45.xml" ContentType="application/inkml+xml"/>
  <Override PartName="/ppt/ink/ink39.xml" ContentType="application/inkml+xml"/>
  <Override PartName="/ppt/ink/ink38.xml" ContentType="application/inkml+xml"/>
  <Override PartName="/ppt/ink/ink37.xml" ContentType="application/inkml+xml"/>
  <Override PartName="/ppt/ink/ink36.xml" ContentType="application/inkml+xml"/>
  <Override PartName="/ppt/ink/ink40.xml" ContentType="application/inkml+xml"/>
  <Override PartName="/ppt/ink/ink44.xml" ContentType="application/inkml+xml"/>
  <Override PartName="/ppt/ink/ink43.xml" ContentType="application/inkml+xml"/>
  <Override PartName="/ppt/ink/ink42.xml" ContentType="application/inkml+xml"/>
  <Override PartName="/ppt/ink/ink41.xml" ContentType="application/inkml+xml"/>
  <Override PartName="/ppt/ink/ink35.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31" r:id="rId3"/>
    <p:sldId id="333" r:id="rId4"/>
    <p:sldId id="334" r:id="rId5"/>
    <p:sldId id="261" r:id="rId6"/>
    <p:sldId id="262" r:id="rId7"/>
    <p:sldId id="263" r:id="rId8"/>
    <p:sldId id="336" r:id="rId9"/>
    <p:sldId id="337" r:id="rId10"/>
    <p:sldId id="264" r:id="rId11"/>
    <p:sldId id="270" r:id="rId12"/>
    <p:sldId id="271" r:id="rId13"/>
    <p:sldId id="338" r:id="rId14"/>
    <p:sldId id="272" r:id="rId15"/>
    <p:sldId id="274" r:id="rId16"/>
    <p:sldId id="273" r:id="rId17"/>
    <p:sldId id="332" r:id="rId18"/>
    <p:sldId id="340" r:id="rId19"/>
    <p:sldId id="339" r:id="rId20"/>
    <p:sldId id="289" r:id="rId21"/>
    <p:sldId id="329" r:id="rId22"/>
    <p:sldId id="341" r:id="rId23"/>
    <p:sldId id="278" r:id="rId24"/>
    <p:sldId id="279" r:id="rId25"/>
    <p:sldId id="281" r:id="rId26"/>
    <p:sldId id="284" r:id="rId27"/>
    <p:sldId id="280" r:id="rId28"/>
    <p:sldId id="288" r:id="rId29"/>
    <p:sldId id="285" r:id="rId30"/>
    <p:sldId id="342" r:id="rId31"/>
    <p:sldId id="343" r:id="rId32"/>
    <p:sldId id="286" r:id="rId33"/>
    <p:sldId id="287"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5" r:id="rId58"/>
    <p:sldId id="316" r:id="rId59"/>
    <p:sldId id="317" r:id="rId60"/>
    <p:sldId id="318" r:id="rId61"/>
    <p:sldId id="321" r:id="rId62"/>
    <p:sldId id="322" r:id="rId63"/>
    <p:sldId id="32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18" y="35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18:41.036"/>
    </inkml:context>
    <inkml:brush xml:id="br0">
      <inkml:brushProperty name="width" value="0.05292" units="cm"/>
      <inkml:brushProperty name="height" value="0.05292" units="cm"/>
      <inkml:brushProperty name="color" value="#FF0000"/>
    </inkml:brush>
  </inkml:definitions>
  <inkml:trace contextRef="#ctx0" brushRef="#br0">17984 3522,'-25'0,"25"0,0 0,0 0,-25 0,25 25,0-25,0 0,0 0,0 0,0 0,0 0,0 0,0 0,0-25,0 25,25 0,-25 0,25-25,-25 25,25-24,-1-1,26 0,-25 0,24 0,1-24,0 24,-1-25,26 1,-1 24,-24-25,24 1,0 24,-24-25,24 26,-24-1,0-25,-1 25,1 1,0 24,-1-25,-24 0,0 0,0 25,-1-25,1 25,0 0,-25-24,0 24,0 0,0 0,0 0,0 0,0 0,0 0,0 0,0 0</inkml:trace>
  <inkml:trace contextRef="#ctx0" brushRef="#br0" timeOffset="525.03">18182 3448,'0'0,"0"0,0-25,0 25,0 0,0 0,0 0,25-25,-25 25,0 0,25 0,-25 0,25 0,-1-25,1 25,-25 0,50 0,-25 0,-1 0,1 0,25 25,-25-25,24 0,-24 25,25-25,-1 25,1-25,-25 25,24-1,26 1,-26-25,1 25,0 0,24-25,-24 25,-1-25,26 24,-26-24,26 25,-26-25,1 0,-1 25,1-25,0 0,-1 0,-24 0,0 0,24 0,-24 0,-25 0,25 0,-25 0,25 0,-25 0,0 0,0 0</inkml:trace>
  <inkml:trace contextRef="#ctx0" brushRef="#br0" timeOffset="2028.1161">19670 2232,'0'0,"0"0,25 0,-25-24,0 24,0 0,0-25,0 25,0 0,0-25,0 25,25-25,-25 25,0-25,0 25,0-24,-25 24,25-25,0 25,-25-25,25 25,-24 0,24 0,0 0,-25 0,0 0,25 0,-25 0,25 0,-25 25,1-25,24 25,-25-25,0 24,25-24,0 25,-25-25,25 25,0 0,0-25,0 25,0-1,25-24,-25 25,25-25,-25 25,25 0,-1-25,1 25,0-25,0 0,24 24,-24-24,0 25,25-25,-26 25,1-25,0 25,25-25,-25 25,-25-25,24 24,1-24,0 0,-25 25,0-25,25 0,-25 0,0 25,0-25,0 0,-25 0,0 0,25 25,-25-25,1 0,-1 0,0 0,25 0,-25 0,0 0,0 0,1 0,-1 0,25 0,-25 0,25 0,-25 0,25 0,-25 0</inkml:trace>
  <inkml:trace contextRef="#ctx0" brushRef="#br0" timeOffset="2635.1508">20315 2307,'0'0,"0"0,0 0,0 0,0 0,0 0,0 0,-24 0,24 0,0 0,0 0,0 25,0-25,0 0,0 0,0 0,0 0,0 0,0 0,0 0,0 0,0 0,0 0,0 0,0 24,0-24,0 0,24 0,-24 0,0 0,25-24,-25 24,25 0,-25 0,0 0,25-25,-25 25,25-25,-25 25,24 0,-24-25,0 25,0-25,0 25,0 0,0-24,0 24,0-25,0 25,0 0,-24-25,24 25,0 0,-25 0,0 0,25-25,-25 25,0 0,1 25,-1-25,0 0,25 0,-25 25,0-25,1 25,-1-25,25 24,-25 1,25-25,-25 25,25 0,0 0,0-1,0 1,0 0,0 0,0-25,0 25,25-1,-25 1,25-25,-25 25,25-25,-1 25,1-25,0 0,0 0,0 0,-1 0,1 0,0 0,0 0,24 0,-24-25,0 25</inkml:trace>
  <inkml:trace contextRef="#ctx0" brushRef="#br0" timeOffset="2980.1705">20539 1860,'0'0,"0"-24,0 24,0 0,0 0,24 0,-24 0,0 0,0 0,0 0,0 0,0 0,0 0,0 0,0 24,0-24,0 0,0 25,0-25,0 25,0 0,25 0,-25-1,0 1,0 0,0 25,25-26,-25 26,0-25,0 24,0-24,0 0,0 25,0-26,0 1,0 0,0 0,0 0,25-1,-25 1,0-25,0 25</inkml:trace>
  <inkml:trace contextRef="#ctx0" brushRef="#br0" timeOffset="3460.198">20861 2282,'0'0,"0"0,0 0,0 0,0 0,0 0,0 0,0 0,0 0,0 0,0 25,0-25,0 0,0 0,0 0,0 0,25 0,-25 0,0 0,25 0,-25 0,0 0,25-25,-25 25,0 0,0 0,24-25,-24 25,0 0,0-25,25 25,-25-24,0 24,0 0,0-25,0 25,0 0,0-25,0 25,-25 0,25-25,0 25,0 0,-24 0,24 0,-25 0,25 0,-25 0,25 0,-25 25,0-25,25 0,-25 25,1-25,24 25,0-1,-25 1,25-25,0 25,0 0,0 0,0-1,0 1,0-25,25 25,-25 0,24-25,1 25,-25-25,25 24,0-24,0 0,-25 25,49-25,-24 0,0 0</inkml:trace>
  <inkml:trace contextRef="#ctx0" brushRef="#br0" timeOffset="3744.2142">21407 2133,'-25'0,"25"0,0 0,-25 0,25 0,-25 0,25 0,-24 0,24 0,-25 0,25 0,-25 25,25-25,-25 0,25 25,0 0,-25-25,25 24,0 1,0 0,0-25,0 25,0 0,25-1,-25-24,0 25,25 0,0-25,-25 0,25 25,-1-25,1 0,-25 0,25 0,0 0,0 0,24 0,-24-25</inkml:trace>
  <inkml:trace contextRef="#ctx0" brushRef="#br0" timeOffset="3964.2267">21729 1836,'0'-25,"0"25,0 0,0 0,0-25,0 25,-25 0,25 0,0 25,0-25,0 0,0 25,0-25,0 24,0 1,0 0,0 0,0 24,0-24,0 0,0 25,0-26,0 1,0 25,0-25,0-1,0 1,0 0,0 0,0-25,25 25,-25-1,0-24,0 25</inkml:trace>
  <inkml:trace contextRef="#ctx0" brushRef="#br0" timeOffset="4252.2432">21630 2108,'0'0,"0"0,0 0,0 0,25 0,-25 0,0 0,25 0,-25 0,24 0,1-24,0 24,0 0,0 0,-1 0,1 0,0 0,0 0,24 0,-24 0,0 0,0 0,-25 0,25 0,0 0,-25 24,24-24,-24 0,0 0,0 25,25-25,-25 0,0 25,0-25,0 25,0-25,0 25,0-25,0 0,0 24</inkml:trace>
  <inkml:trace contextRef="#ctx0" brushRef="#br0" timeOffset="5543.3171">20489 3175,'0'0,"0"-25,0 25,0-25,0 25,0 0,0-24,0 24,0 0,0 0,0 0,0 0,0 0,0 24,0-24,0 0,0 25,0 0,-25 0,25 0,0-1,0 1,0 25,0-25,-25 24,25-24,0 25,0-26,0 1,-24 0,24 0,0 0,0-25,0 24,0-24,0 0,0 0,0 0,0 0,0 0,0 0,0 0,0 0,0-24,24 24,-24-25,0 0,0 0,25 0,-25-24,0 24,0-25,25 1,-25-1,0 1,25-1,-25 0,0 26,25-26,-25 25,24 0,-24 1,0 24,0-25,25 25,-25 0,0 0,0 0,0 25,0-25,25 24,-25 1,0 25,25-25,-25-1,0 26,25 0,-25-26,0 26,24-25,-24 24,0-24,0 25,25-25,-25-1,0 1,0 0,0 0,0 0,25-25,-25 24</inkml:trace>
  <inkml:trace contextRef="#ctx0" brushRef="#br0" timeOffset="5688.3254">20588 3349,'0'0,"0"0,0 0,25-25</inkml:trace>
  <inkml:trace contextRef="#ctx0" brushRef="#br0" timeOffset="6240.357">20811 3274,'0'0,"0"0,0 0,0 0,0 0,0 0,0 0,0 0,0 0,0 0,25 25,-25-25,25 0,-25 25,25-25,0 25,-25-25,25 24,-1-24,-24 25,25-25,0 25,-25 0,25-25,0 25,-25-1,0-24,24 25,-24-25,0 25,0-25,0 25,0-25,0 0,-24 25,24-25,-25 0,25 0,-25 0,0 0,25 0,-25 0,1 0,24-25,-25 25,25-25,0 0,-25 0,25 25,0-24,0-1,0 0,0 0,0 25,25-25,-25 1,25 24,-1-25,-24 25,25-25,0 25,0-25,0 25,-1 0,1-25,0 25,0 0,24 0,-24 0,0 0,0 0,0 25,-1-25,-24 25,25-25,0 25,-25-25,25 25,-25-1,0-24,0 25,0 0,0-25,0 25,0-25,0 25,0-25,0 0,0 24,0-24,0 0,0 0,-25 0,25-24,0 24,0 0,0-25,0 0,0 0,0 25,0-25,0-24,0 24,0 0,0 0,0 1,0-1,25 0,0 0,-25 0,24 25,-24-24,25 24</inkml:trace>
  <inkml:trace contextRef="#ctx0" brushRef="#br0" timeOffset="7735.4425">21977 3225,'0'0,"25"-25,-25 25,0-25,0 25,0-25,0 25,0-25,0 25,0-24,-25 24,25-25,-25 25,25 0,-24-25,-1 25,25 0,-25 0,0 0,0 25,25-25,-24 0,-1 25,25-25,-25 24,0-24,25 25,-25 0,25-25,0 25,0 0,0-1,0 1,0-25,0 25,0 0,25-25,-25 25,0-25,25 24,-25-24,25 0,-25 0,25 0,-1 0,-24 0,25 0,-25 0,25 0,0-24,-25 24,25-25,-25 25,24-25,-24 0,0 0,0 1,0-1,0 0,0 0,0 0,0 25,0-24,0 24,0-25,0 25,0 0,-24 0,24 0,0 25,0-25,0 24,0-24,0 25,0 0,0-25,0 25,0 0,0-1,0-24,24 25,-24 0,25-25,-25 25,25-25,-25 0,25 25,0-25,-25 0,25 0,-1 0,-24 0,25 0,0 0,-25-25,25 25,0 0,-25-25,24 0,-24 25,25-25,-25 1,0-1,0 0,0 0,0 0,0 25,0-24,0-1,0 25,0 0,0-25,0 25,0 0,0 25,0-25,0 0,0 25,0-25,0 24,0 1,-25 0,25-25,0 25,0 0,0-1,0 1,0-25,0 25,0-25,0 25,0-25,-24 0,24 25,0-25,0 0,0 0,0 0,0-25,0 25,24-25,-24 25,0-25,25 0,-25 25,25-24,-25-1,25 0,-25 0,25 25,-25-25,24 25,-24 0,25-24,0 24,-25 0,25 0,-25 24,0-24,25 25,-25-25,24 25,-24-25,0 25,25 0,-25-25,0 24,0 1,25 0,-25-25,0 25,25-25,-25 25,25-25,-25 0,24 0,1 0,0 0,0 0,0 0,-1 0,1-25,0 25,0 0,0-25,-1 0,1 25,0-25,0 1,0-1,-25 0,24 0,-24 0,0 1,0-1,0 0,0 0,0 0,-24 1,24 24,-25-25,25 25,-25 0,0 0,0 0,1 0,24 25,-25-25,0 24,0-24,25 25,-25-25,25 25,0 0,0 0,0-25,0 24,0-24,0 25,25-25,-25 0,25 25,-25-25,25 0,-25 0,25 0,-25 0,24 0,-24-25,25 25,-25 0,0 0,0 0,25 0,-25 0,0-25,0 25,0 0,0 0,0 25,25-25,-25 25,0-25,0 25,25 0,-25-1,0 1,24 25,-24-25,25 24,-25-24,25 25,-25-1,0 1,25-1,-25-24,0 25,0 0,0-1,0 1,0-1,0-24,-25 25,25-25,-25 24,0-24,25 0,-24-25,-1 25,0-25,0 0,25 0,-25-25,1 25,-1-25,0 0,25 0,-25 1,25-26,0 25,0 0,0-24,0 24,0 0,0 0,25 1,0-26,0 25,-1 0,1 0,0 1,0-1,0 0,24 0,-24 0,25 1,-25-26,-1 25,26 0,-25 1,24-26,-24 25,25-24,-25 24,-1-25,1 25,-25 1,25-1,0 0,-25 0,0 0,0 1,0 24,-25-25,0 25,0 0,1 0,-1 0,0 0,25 25,-25-1,0 1,1 0,24 0,-25 0,25-1,0 26,0-25,0 0,25 24,-1-24,1 0,0 0,0-1,24 1,1 0,-25 0</inkml:trace>
  <inkml:trace contextRef="#ctx0" brushRef="#br0" timeOffset="11091.6345">2704 8111,'0'0,"0"-25,0 1,0-1,0 25,0-25,0 0,-25 0,25 25,-25-25,25 25,0-24,-24 24,-1 0,25 0,-25 0,25 0,-25 0,25 0,-25 24,1-24,24 25,-25 0,25 0,-25 0,25 0,0-1,0 1,0 0,0 25,25-26,-25 1,25 0,-1 0,1-25,0 25,0-25,0 24,24-24,-24 0,0-24,0 24,24-25,-24 25,0-25,24 0,-24 0,0 1,0-26,0 25,0-24,-1 24,1 0,-25-25,25 25,-25 1,0-1,-25 0,25 0,-25 0,1 1,-1 24,-25 0,25 0,0 0,-24 0,24 24,0-24,0 25</inkml:trace>
  <inkml:trace contextRef="#ctx0" brushRef="#br0" timeOffset="11603.6637">2853 8310,'0'0,"25"0,-1 24,-24-24,25 25,-25-25,25 25,-25 0,25 0,-25-1,25 1,-25 0,0 0,25 0,-25 24,0-24,0 0,24 0,-24-1,0 1,0 0,0 0,0-25,0 25,0-25,0 0,0 0,25 0,-25 0,0 0,0 0,0 0,0-25,0 25,0 0,-25-25,25 25,-24-25,24 25,-25-25,0 25,25 0,-25-24,0 24,25 0,-25 0,1 0,-1 0,25 24,-25-24,0 0,0 25,25 0,-24-25,-1 25,25 0,-25-25,25 24,-25 1,25-25,0 25,0-25,0 0,0 0,0 0,0 0,0 0,0 0,0 0,0 0,0-25,0 25,25-25,-25 1,25-1,0 0,-25 0,24 0,1 1,0-1,-25 0,25 0,0 0,-1 1,1 24,0-25,0 25,0 0,0 0,-1 25,1-25,0 24,0 1,-25 0,25 0,-1 0,-24-1,25 1,-25 0,25 0,-25 0,25-1,-25 1,25 0</inkml:trace>
  <inkml:trace contextRef="#ctx0" brushRef="#br0" timeOffset="12016.6874">4440 7739,'0'0,"0"-25,0 0,0 25,-24-24,-1 24,0 0,0-25,0 25,1 0,-1 0,0 0,0 25,0-25,1 24,24 1,-25-25,0 50,25-25,-25-1,25 1,0 25,0-25,0 24,25-24,0 0,-25 0,25 0,-1-1,1-24,0 25,0-25,0 0,-1 0,26 0,-25 0,0-25,-1 25,1-24,0-1,0 0,0 0,-1 0,1-24,-25 24,25 0,-25 0,0-24,0 24,0 0,0 0,-25 0,0 1,1-1,-1 0,-25 25,25-25,1 25,-1 0,0 0,-25 25,50 0,-24-25</inkml:trace>
  <inkml:trace contextRef="#ctx0" brushRef="#br0" timeOffset="12471.7134">4440 8210,'25'25,"0"0,-25 0,25-25,-25 25,0-1,25 1,-25 25,0-25,24-1,-24 1,0 0,0 25,0-26,0 1,0 0,0-25,0 25,0-25,0 25,0-25,0 0,0 0,0 0,0 0,0 0,0 0,0-25,-24 25,24-25,-25 25,25-25,-25 25,25-25,-25 1,0 24,1-25,-1 25,0-25,0 25,0 0,1 0,-1 25,25-25,-25 25,0-25,0 24,1 1,-1 0,25 0,-25 0,0-25,25 24,0-24,0 25,0-25,0 0,0 0,0 0,0 0,0 0,0 0,0 0,0-25,25 25,-25-24,25-1,-25 0,25 0,-1 0,1 1,0-1,0 0,0 0,-1 0,26 25,-25-24,0 24,-1 0,1 0,25 0,-25 0,-1 0,1 0,0 24,0-24,0 25,-25 0,24-25,-24 25</inkml:trace>
  <inkml:trace contextRef="#ctx0" brushRef="#br0" timeOffset="12807.7326">4490 9004,'-25'0,"25"0,0 0,0 0,-25 0,25 0,0 0,-24 25,24-25,0 25,-25-25,25 25,-25-1,25-24,0 25,0-25,0 25,0-25,0 0,0 0,0 0,0 0,0 0,0 0,0-25,0 25,0-25,25 25,-25-24,0-1,25 0,-1 0,-24 0,25 0,0 1,0-1,0 0,-1 0,1 0,25 25,-25 0,-1-24,26 24,-25 0,0 0,-1 24,1-24,0 0,0 0,0 25,-1-25,1 0,0 0,-25 0</inkml:trace>
  <inkml:trace contextRef="#ctx0" brushRef="#br0" timeOffset="13227.7565">5854 7466,'0'-25,"0"1,0 24,-25-25,1 25,24-25,-25 25,0 0,0 0,0 0,1 0,-1 25,0 0,0-1,0 1,25 0,-24 25,-1-1,25-24,0 25,0-1,0 1,25-25,-1-1,-24 1,25 0,0 0,0-25,0 25,-1-25,26 0,-25-25,24 25,-24-25,25 25,-25-25,24 0,-24 1,25-1,-26-25,1 25,0 1,0-1,-25 0,25 0,-25-24,0 24,0 0,0 0,-25 0,25 1,-25 24,0-25,0 25,1 0,-1 0</inkml:trace>
  <inkml:trace contextRef="#ctx0" brushRef="#br0" timeOffset="13679.7825">6003 7813,'25'25,"0"-25,-25 25,24 0,1 0,0-1,0 1,0 0,0 0,-25 0,24 24,1-24,-25 0,25 0,-25 0,0-1,25 1,-25 0,0 0,0 0,0-25,0 24,0-24,0 0,0 0,0 0,0 0,0 0,0 0,0 0,0 0,-25 0,25-24,-25 24,25-25,-25 25,1-25,-1 25,0-25,0 25,0 0,0-25,1 25,-1 0,0 25,-25-25,26 25,-1-25,0 25,0 0,25-1,-25 1,1 0,-1 0,25 0,-25-25,25 24,0-24,-25 25,25-25,0 0,0 0,0 0,0 0,25-25,-25 25,25-24,0 24,-25-25,24 0,1 0,0 0,0 1,24-1,-24 0,0 0,0 0,24 1,-24-1,0 25,25-25,-25 25,-1 0,1 0,0 0,25 25,-26-25,-24 25,25-1,0 1,-25 0,25 0,-25 0,0-1</inkml:trace>
  <inkml:trace contextRef="#ctx0" brushRef="#br0" timeOffset="13983.7999">6127 8706,'0'0,"-25"25,0 0,25-25,-24 25,24 0,-25-1,0 1,25 0,-25 0,0 0,25-25,-24 24,24 1,0-25,0 0,0 0,0 0,0 0,0 0,0 0,0 0,0-25,0 25,24-24,-24-1,25 0,-25 25,25-25,0 0,0 1,-1-1,1 25,0-25,0 25,0-25,0 25,-25 0,24 0,1 25,0-25,0 0,0 0,-25 25,24-25,1 0,0 25</inkml:trace>
  <inkml:trace contextRef="#ctx0" brushRef="#br0" timeOffset="14371.8221">7665 6896,'-25'0,"0"0,-24 0,24 0,0 25,-24-1,24 1,0 0,0 25,0-1,1 1,24-1,0 1,0 0,0-1,0 1,0-1,0-24,24 0,1 0,-25-25,25 25,25-25,-26 0,1 0,0 0,25 0,-26-25,1 25,0 0,25-25,-26 0,1 0,0 25,-25-24,25-1,0 0,-25 0,0 0,0 1,0-26,0 25,-25 0,0 1,25-1,-25 25,0-25,1 25,-1 0,0 0,0 0</inkml:trace>
  <inkml:trace contextRef="#ctx0" brushRef="#br0" timeOffset="14811.8472">7764 7441,'0'25,"25"0,0 0,-25 0,25-1,-25 26,24-25,-24 24,0-24,25 25,-25-25,0 24,0-24,25 25,-25-26,0 26,0-25,0 0,0 24,0-24,0 0,0 0,0-25,0 25,0-25,0 0,0 0,0 0,0 0,0-25,0 25,0-25,0 25,-25-25,25 0,-25 1,1 24,-1-25,25 0,-25 0,0 25,0 0,1 0,-1 0,0 0,25 0,-25 25,0 0,25 0,-24-1,-1-24,25 25,-25 0,25 0,0 0,0-25,0 24,0-24,0 0,0 0,0 0,0 0,0 0,0 0,25 0,-25-24,25 24,-25-25,24 0,1 0,0 0,-25 1,25-1,0 0,-1 0,26 25,-25-25,0 0,-1 25,1 0,25 0,-25 0,-1 0,1 25,0-25,0 25,0 0,-1 0,1-25,-25 25,25-1,-25 1,25 0,-25 0</inkml:trace>
  <inkml:trace contextRef="#ctx0" brushRef="#br0" timeOffset="15015.8588">7715 8731,'0'-25,"0"25,0 0,0-24,24 24,-24-25,25 0,0 0,0 0,0 1,-1-1,26 0,-25 0,24 0,1 1,0-1</inkml:trace>
  <inkml:trace contextRef="#ctx0" brushRef="#br0" timeOffset="15959.9129">1141 6499,'-24'0,"24"0,0 0,0 0,-25 0,25 0,0 0,0 0,0 0,25 0,-1-25,1 25,0 0,0 0,24-25,1 25,0-25,-1 25,26-24,-1 24,-24-25,24 0,0 25</inkml:trace>
  <inkml:trace contextRef="#ctx0" brushRef="#br0" timeOffset="16203.9269">2927 6251,'0'25,"0"-25,0 0,0 0,0 0,0 0,0 0,0 0,0 0,0 0,0 0,25 0,-25 0,25 24,0-24,0 0,-1 0,1 0,0 0,0 0,24 0,-24 0,25-24,-1 24,-24 0,25-25</inkml:trace>
  <inkml:trace contextRef="#ctx0" brushRef="#br0" timeOffset="16383.9372">3845 6152,'0'0,"0"0,0 0,0 0,25 0,-25 0,0 0,25 0,-25 0,24 0,1 0,-25 0,50 0,-25 0,0 0,-1-25,26 25</inkml:trace>
  <inkml:trace contextRef="#ctx0" brushRef="#br0" timeOffset="16538.946">4713 6077,'25'0,"0"0,0 25,-1-25,1 0,0 0,0 0,0 0,-1 0,26 0,-25 0,25-25,-1 25,-24 0,25 0,-1-25,26 25,-26 0,1-24</inkml:trace>
  <inkml:trace contextRef="#ctx0" brushRef="#br0" timeOffset="21592.2351">4093 7665,'0'0,"0"0,0-25,0 25,0 0,0 0,0 0,0 0,0 0,0 0,0-25,0 25,0 0,0 0,0 0,0-25,0 25,0 0,0 0,0-25,0 25,0 0,-25-24,25 24,0-25,-24 25,24-25,-25 25,0-25,0 0,25 25,-25-24,0-1,-24 25,24-25,0 0,0 25,1-25,-1 25,0 0,0-24,0 24,1 0,-1-25,25 25,-25 0,25 0,-25 0,25 0,-25-25,25 25,0 0,-24 0,24 0,0 0,0 0,0 0,0 0,0 0,0 0,0 0,0 0,0 0,0 0,0 0,0 0,0 0,0 0,0 0,0 0,0 0,0 0,0 0,0 0,0 0,0 0,0 0,0 0,0 0,0 0,0 0,0 0,0 0,0 0,0 0,0 0,0 0,0 0,0 0,0 0,0 25,0-25,0 0,0 0,0 0,0 0,0 0,0 0,0 0,0 0,0 0,0 0,0 0,0 0,0 0,0 0,0 0,0 0,0 0,0 0,0 0,0 0,0 0,0 0,0 0,0 0,0 0,24 0,-24 0,0 0,0 0,0 0,0 0,0 0,0 0,0 0,0 0,0 0,0 0,0 0,0 0,0 0,0 0,0 0,0 0,0 0,-24 0,24 0,0 0,0 0,0 0,0 0,0 0,0 0,0 0,0 0,-25 0,25 0,0 0,0 0,0 0,0 0,0 0,0 0,0 0,0 0,0 0,0 0,0 0,0 0,0 0,0 0,0 0,0 0,0 0,0 0,0 0,0 0,0 0,0 0,0 0,0 0,0 0,0 0,0-25,0 25,-25 0,25 0,0 0,0-25,-25 25,25 0,-25-25,1 25,-1-24,0 24,0-25,0 25,-24-25,24 25,-25-25,1 25,-1-25,1 1,-1 24,0-25,1 0,-26 25,26-25,-26 0,26 25,-26-24,26 24,-26-25,26 25,-1 0,0-25,1 25,-1 0,25 0,-24 0,24 0,0 0,0 0,1 0,-1 0,0 0,25 0,-25 0,0 0,25 0,0 0,-24 0,24 0,0 0,0 0,0 0,0 0,0 0,0 0,0 0,0 0,0 0,0 0,0 0,0 0,0 0,0 0,0 0,0 0,0 0,0 0,0 0,0 0,0 0,0 0,0 0,0 0,0 0,0 0,24 0,-24 0,0 0,0 0,0 0,0 0,0 0,0 0,0-25,0 25,0 0,0 0,0-25,0 25,0-25,0 25,-24-24,24 24,0-25,-25 0,25 25,0-25,-25 0,25 25,0-24,-25 24,25-25,0 25,-25 0,25 0,0 0,0 0,0 0,0 0,0 0,0 0,0 0,0 0,0 25,0-25,0 0,0 24,0-24,0 25,0 0,0 0,0-25,0 25,0-1,0 1,0 0,0-25,-25 25,25 0,0 0,0-1,0-24,0 25,0-25,0 0,0 25,-24-25,24 0,0 0,0 0,0 0,0 0,0-25,0 25,0 0,0 0,0-25,0 1,0 24,0-25,0 0,0 0,0 25,0-25,24 0,-24 1,0 24,25-25,-25 25,25-25,-25 0,25 25,0-25,0 25,-1-24,1 24,25-25,-1 25,-24 0,25-25</inkml:trace>
  <inkml:trace contextRef="#ctx0" brushRef="#br0" timeOffset="23995.3724">5805 7392,'0'0,"0"-25,0 25,0 0,0 0,0 0,0-25,0 25,-25 0,25-25,0 25,-25-24,25 24,-25-25,25 0,-25 25,1-25,-1 0,0 1,-25 24,26-25,-26 0,0 0,26 0,-26 1,-24-1,24 0,0 0,-24 0,0 1,24-26,-25 25,1 0,0 0,-1 1,1-1,24 0,-24 25,24-25,1 0,-1 25,0-24,26 24,-1 0,0 0,0 0,0 0,25 0,0 0,0-25,0 25,0 0,0 0,0 0,0 0,0 0,0 0,0 0,0 0,0 0,0 0,0 0,0 0,0 0,0 0,0 0,0 25,0-25,0 0,0 0,0 0,0 0,0 0,0 24,0-24,0 0,0 0,0 0,0 0,0 0,0 0,0 0,0 0,0 0,0 0,0 0,0 0,0-24,0 24,0 0,0 0,0 0,0 0,0 0,0 0,0 0,0-25,-24 25,24 0,0-25,0 25,-25 0,25-25,0 25,-25-25,25 1,-25-1,0 0,25 25,-24-25,24 0,-25 1,0 24,25-25,0 25,-25-25,25 25,0 0,-25 0,25 0,0 0,-25 0,25 25,0-25,-24 0,24 25,-25-25,25 24,-25-24,25 25,0 0,-25-25,25 25,-25 0,1-1,24-24,-25 25,25 0,-25 0,25-25,-25 25,25-25,0 24,-25-24,25 0,0 0,0 0,0 0,0 0,0 0,0 0,0-24,0 24,0 0,0-25,0 25,0-25,25 0,-25 25,0-25,0 1,0-1,25 0,-25 25,25-25,-25 0,0 25,25-24,-25 24,24-25,-24 25,25 0,-25 0,25 0,-25 0,25 0,0 0,-25 0,24 0,1 25,0-25,0 0,25 24,-26-24,1 0</inkml:trace>
  <inkml:trace contextRef="#ctx0" brushRef="#br0" timeOffset="27016.5453">22895 1265,'25'0,"-25"-25,0 0,0 25,0-24,0 24,25-25,-25 25,24-25,1 25,0-25,0 25,0 0,0-25,24 25,-24 0,25-24,-26 24,26 0,0 0,-26 0,1 0,0 0,0 0,0 24,-25-24,24 25,-24-25,0 25,0-25,0 25,0 0,0-1,0 1,0 0,0 0,-24 24,24-24,-25 25,0-1,0 1,0 0,1-1,-1 1,-25-25,25 24,1 1,-1 0,25-26,-25 1,25 25,-25-25,25-1,0-24,0 25,25 0,-25 0,25-25,-25 25,25-1,-1-24,1 25,0-25,0 0,24 25,-24-25,0 0,25 0,-26 0,26 0,-25-25,24 25,-24-25,25 25,-25 0,-1-24,1 24,0-25,0 25,0-25,-25 25,24-25,-24 25,0-25,0 25,-24-24,24 24,0 0,-25-25,0 25,25 0,-25 0,0 0,1 0,-1 25,25-25,-50 24,25 1,1 0,-1 0,25 0,-25 24,0-24,25 25,-25-1,25 1,0-25,0 49,0-24,0-1,0 1,0-1,25 1,-25 0,25-1,0 1,0 0,-1-26,1 26,0 0,25-1,-26-24,1 25,0-26,0 26,-25-25,25 24,-1-24,-24 0,0 0,25 24,-25-24,0 0,-25 0,25 0,-24-25,-1 24,0 1,0 0,0-25,1 25,-1 0,-25-25,25 24,-24-24</inkml:trace>
  <inkml:trace contextRef="#ctx0" brushRef="#br0" timeOffset="32459.8566">11956 6003,'0'0,"0"0,0-25,0 25,0 0,25 0,-25 0,0 0,25 0,-25 0,25 0,-25 25,24-25,-24 25,25-25,0 24,-25 1,25 0,-25 0,25 0,-25-1,24-24,-24 25,25 0,0-25,-25 0,25 25,-25-25,25 0,-1-25,-24 25,25 0,0-25,0 25,0-25,-25 1,24 24,1-25,0 0,-25 0,25 25,0-25,0 1,-1 24,1-25,0 0,0 25,0-25,-1 25,1 0,-25-25,25 25,0 0,0 0,-1 0,1 25,0-25,-25 25,25-25,0 0,-25 25,24 0,-24-25,25 0,-25 24,25-24,-25 0,0 25,25-25,-25 0,0 0,0 0,25 0,-25 0,24 0,-24 0,0 0,25-25,0 25,-25 0,25 0,0 0,-1-24,1 24,-25 0,25 0,0-25,24 25,-24 0,0 0,0 0,0 0,24 0,-24 0,0 0,25 0,-26 0,26 25,-25-25,0 0,-1 0,1 24,0-24,0 25,0-25,-1 25,1-25</inkml:trace>
  <inkml:trace contextRef="#ctx0" brushRef="#br0" timeOffset="34559.9768">15305 12626,'0'0,"0"0,0 24,0-24,0 0,0 0,0 25,0-25,0 0,0 25,25-25,-25 0,0 25,24-25,-24 25,25-25,-25 0,25 0,-25 24,25-24,0 0,-25 0,24 0,1 0,0 0,0 0,0 0,-1 0,1-24,0 24,25 0,-25-25,-1 25,26-25,-25 25,24-25,-24 25,25 0,-25-25,24 25,-24 0,0 0,0 0,-1 0,1 0,0 25,0-25,-25 25,25-25,-25 25,24 0,-24-1,25 1,-25-25,0 25,25 0,-25-25,0 0,25 25,-25-25,25 0,-1 0,-24 0,25 0,0 0,0 0,0-25,-1 25,1 0,25-25,-25 25,-1 0,26-25,0 25,-25-25,24 25,1 0,-1-24,-24 24,25 0,-1 0,1 0,-25 0,24 0,-24 0,25 0,-25 24,24-24,-24 0,0 0,0 25,-1-25,1 0,0 0</inkml:trace>
  <inkml:trace contextRef="#ctx0" brushRef="#br0" timeOffset="35809.0482">20415 11584,'0'0,"-25"0,25 0,0 0,0 0,0 0,0 0,0 0,0 0,0 0,0 0,25 0,-25-25,24 25,-24-25,25 25,0-25,25 1,-26-1,26 0,-25-25,24 26,1-1,0 0,-26-25,26 26,0-26,-25 25,24 0,-24-24,0 24,24-25,-49 25,25 1,0-26,-25 25,0 0,0 1,0-1,0 0,-25 25,25-25,-25 25,25-25,-24 25,24 0,-25 0,0 0,25 0,-25 0,25 0,-25 0,25 25,0-25,-24 0,24 0,0 25,0-25,0 0,-25 0,25 25,0-25,0 25,0-25,0 0,0 0,25 24,-25-24,24 0,1 0,0 25,0-25,0 0,-1 0,1 0,25 0,-25 0,24 0,-24 25,0-25,0 0,-1 25,-24-25,25 25,-25-1,25 1,-25-25,0 25,0 25,-25-26,0 1,25 0,-24 0,-1 25,0-26,25 1,-25 0,0 0,1 0</inkml:trace>
  <inkml:trace contextRef="#ctx0" brushRef="#br0" timeOffset="36532.0896">21332 9798,'0'-25,"25"25,-25 0,0 0,0-25,0 25,0 0,0 25,0-25,0 25,0 0,0-1,0 1,25 0,-25 25,25-26,-25 26,25 0,-25-25,24 24,-24-24,25 25,-25-26,25 1,-25 0,25 0,-25 0,0-25,25 24,-25-24,0 0,0 0,0 0,0 0,0 0,0-24,0-1,0 25,0-50,-25 25,25 1,-25-26,25 0,-25-24,25 24,-25-24,25-1,-24 1,-1 0,25-1,-25 1,25-1,0 26,0-1,0-24,0 24,0 25,25-24,-25 24,25 0,-1 0,1 1,0 24,0 0,0-25,-1 25,1 0,0 25,0-25,0 24,-1-24,1 25,-25 25,25-25,-25-1,0 26,0-25,-25 24,0 1,1 0,-1-26,0 26,-25 0,26-26,-26 26,25-25,0 0,-24-1,24 1,0 0,0-25</inkml:trace>
  <inkml:trace contextRef="#ctx0" brushRef="#br0" timeOffset="37377.1378">21605 9847,'0'0,"0"25,0-25,0 25,0 0,0 0,25-25,-25 24,0 1,0 0,25 0,-25 0,0-25,25 25,-25-1,0-24,24 25,-24-25,25 0,-25 25,0-25,25 0,-25 0,25-25,-25 25,25-25,-25 25,24-24,-24-1,25 25,-25-25,25-25,-25 25,0 1,25-1,-25-25,0 25,0 1,0-26,0 25,0 25,0-25,0 1,0 24,0 0,0-25,0 25,0 0,0 25,0-25,0 0,25 24,-25 1,0-25,24 25,-24 0,0 0,25-1,-25 1,25 0,0-25,-25 25,25 0,0-25,-25 24,24-24,1 0,-25 0,25 0,0 0,0 0,-25 0,24 0,1 0,0-24,0 24,-25-25,25 0,-1 0,-24 0,25 1,-25-1,0 0,0 0,0 0,0 1,0-26,0 50,-25-25,25 0,-24 1,24 24,-25 0,25-25,0 25,0 0,0 0,0 0,0 0,0 0,0 0,0 0,0 0,25 0,-25 0,0 0,24 0,1-25,-25 25,25 0,0 0,0 0,-25 25,24-25,1 0,-25 25,25-1,-25-24,0 25,25 0,-25-25,0 25,0 0,25-1,-25 1,0 0,0-25,24 25,-24 0,0-25,25 24,-25-24,0 25,25-25,-25 0,25 0,0 0,-25 0,24 0,1 0,0-25,0 25,0-24,-1 24,1-25,0 0,0 0,0 0,-1 1,1-26,0 25,-25 0,25-24,-25 24,0-25,0 26,0-1,0 0,-25 25,25-25,-25 25,0 0,1 25,-1 0,0-25,0 25,0-1,25 1,-24 25,24-25,0-1,0 1,0 0,24 0,1 0,0-25,25 24,-26 1,26-25,0 0,-1 0,1 25</inkml:trace>
  <inkml:trace contextRef="#ctx0" brushRef="#br0" timeOffset="38675.212">8732 13171,'0'-25,"0"25,24-24,-24-1,0 25,0 0,0 0,0 0,0 0,0 0,0 0,-24 0,24 25,0-1,0 1,-25 0,25 0,0 25,0-1,0 1,-25-1,25 1,0 0,0-1,0 1,0-1,0-24,0 25,0-25,0 24,0-24,0 0,0 0,0-25,0 24</inkml:trace>
  <inkml:trace contextRef="#ctx0" brushRef="#br0" timeOffset="39032.2325">9104 13295,'0'25,"0"-25,-25 25,25-25,-25 25,0 0,0-1,25 26,-24-25,-1 24,25 1,-25-25,25 24,-25-24,25 25,0-25,0-1,25 1,-25 0,25 0,0-25,-25 0,24 0,1 0,0 0,0 0,24-25,-24 0,0 0,0 1,0-1,24-25,-24 25,0-24,0-1,-25 25,25-24,-25-1,0 25,0 1,0-26,-25 25,0 0,-25 25,25-24,-24 24,-1 0,1 0,-1 0,25 24,-24 1,-1-25,25 25,0 0,1 0,-1 24</inkml:trace>
  <inkml:trace contextRef="#ctx0" brushRef="#br0" timeOffset="39532.2611">9848 13915,'0'0,"-25"0,25 0,0 0,0-24,0 24,0 0,25 0,0-25,-25 25,49 0,-24 0,0-25,24 25,1 0,0-25,-26 25,26-25,0 25,-1-24,1 24,0-25,-26 25,1 0,25-25,-25 25,-1 0,-24-25</inkml:trace>
  <inkml:trace contextRef="#ctx0" brushRef="#br0" timeOffset="39776.275">10394 13618,'-25'0,"0"0,0 0,0-25,0 25,25 0,-24 0,24 0,-25 0,25 0,0 25,0-25,0 0,0 0,25 0,-25 25,24-25,-24 0,25 24,0-24,0 0,0 25,0-25,24 0,-24 0,0 0,0 25,-1-25,1 0,0 25,0-25,0 0,-25 25,24-25,-24 24,0 1,0-25,0 25,-24 0,24-25,-25 25,0-1,25 1,-25 0,0-25,1 25,-1-25</inkml:trace>
  <inkml:trace contextRef="#ctx0" brushRef="#br0" timeOffset="40160.297">11113 13519,'25'0,"-25"-25,0 25,24-25,-24 25,0-25,25 25,0-25,-25 25,25 0,0 0,-1 0,26 0,-25 0,0 0,0 0,-1 0,1 25,0 0,0 0,-25 0,25-1,-25 1,0 25,-25-1,25-24,-25 25,0-1,0-24,1 25,24-25,-25-1,25 1,-25 0,25-25,0 0,0 25,0-25,25 0,0-25,-1 25,1 0,0-25,25 0,-26 25,26-24,0-1,24 0,-24 0,-1 0,26 1,-26-1,26 0,-1 25,-24-25,24 25</inkml:trace>
  <inkml:trace contextRef="#ctx0" brushRef="#br0" timeOffset="46107.6372">2208 15255,'-25'0,"25"0,-25 0,25-25,0 25,0 0,0 0,0 0,0 0,25 0,-25-25,0 25,25 0,0-25,0 25,-25-24,24 24,26-25,-25 0,0 25,-1-25,1 0,0 1,0 24,0-25,-25 25,24 0,-24-25</inkml:trace>
  <inkml:trace contextRef="#ctx0" brushRef="#br0" timeOffset="46551.6626">2208 15180,'0'0,"-25"0,25 25,-25-25,25 0,-24 0,24 0,0 0,0 0,0 0,0 0,0 0,0 0,0 25,0-25,0 0,0 0,0 25,0-25,0 25,0-25,0 24,0-24,0 25,0 0,0-25,0 25,0-25,0 25,0-25,0 0,0 25,0-25,0 0,0 0,0 0,0 0,0 0,0 0,0 0,0 0,0 0,24 0,-24-25,0 25,0 0,25-25,-25 25,25-25,-25 25,25-25,-25 25,25 0,-25-25,24 25,1 0,-25-24,25 24,0 0,24 0,-24 0,0 0,0 24,0-24,-1 25,1-25,0 25,0-25,-25 25,25 0,-25-25,0 25,24-1,-24-24,0 25,-24 0,24-25,0 25,-25-25,0 25,25-1,-25-24,0 25,1-25,-1 25,0-25,0 25,0-25,1 0,-1 0,0 0,0 0,0 0,25 0</inkml:trace>
  <inkml:trace contextRef="#ctx0" brushRef="#br0" timeOffset="46911.6832">2803 15156,'0'0,"25"-25,-25 25,0-25,25 25,-25 0,25-25,-25 25,0 0,24 0,-24-25,25 25,0 0,-25 25,0-25,25 25,-25-25,0 25,25 0,-25-1,0 1,-25 0,25 25,-25-26,25 26,-25-25,0 25,1-26,24 1,-25 0,25 0,-25 0,25-1,0-24,-25 0,25 0,0 0,0 0,25 0,-25-24,25 24,-25-25,25 0,-1 25,26-25,-25 0,0 1,24-1,-24 0,25 0,-1 0,-24 0,25 1,-25 24,24-25</inkml:trace>
  <inkml:trace contextRef="#ctx0" brushRef="#br0" timeOffset="48695.7852">3746 14660,'0'0,"0"-25,-25 25,25 0,0 0,-25 0,25 0,-25 0,25 0,-24 25,24-25,-25 24,25 1,0 0,-25 0,25 0,0 24,0-24,0 0,25 24,-25-24,25 0,-25 0,24-25,1 25,0-25,0 24,0-24,24 0,-24 0,0 0,0-24,24 24,-24-25,0 0,25 25,-26-25,1 0,0 1,25-26,-26 25,1 0,0 1,0-1,-25-25,25 25,-25 1,0-1,0 0,0 25,0-25,-25 0,25 25,-25 0,0 0,0 0,1 0,-1 25,0-25,0 25,0-25,1 25,-1 0,0-1,25 1,-25 0,25 0,-25 0,25-25,0 24,0 1,0-25,0 25,25-25,-25 0,25 0,-25 25,25-25,0 0,-25-25,24 25,1 0,0-25,0 25,-25-25,25 1,-1 24,1-25,-25 0,25 0,-25 0,25 25,-25-24,25-1,-25 0,0 25,24-25,-24 25,0-25,0 25,25 0,-25 0,0 0,0 25,25-25,-25 0,0 25,0-25,25 25,-25-25,0 25,25-25,-25 24,0-24,24 0,-24 0,0 0,25 0,-25 0,25 0,-25 0,25 0,-25 0,25-24,-25 24,24 0,-24-25,0 25,25-25,-25 25,25-25,-25 0,0 25,25-24,-25 24,0-25,0 25,25 0,-25 0,0 0,0-25,24 25,-24 0,0 25,25-25,-25 0,0 0,25 0,-25 25,0-25,25 0,-25 0,25 24,-25-24,24 0,1 0,-25 0,25 0,0 0,0 0,-1 0,1 0,0-24,0 24,0-25,24 25,-24-25,0 0,25 25,-26-25,1 1,0-1,25 0,-26 0,1 0,0 25,0-25,0 1,-25-1,0 25,24-25,-24 25,0 0,-24-25,24 25,-25 0,0 0,0 0,0 0,1 25,-1-25,-25 25,25-25,1 25,24-1,-25-24,0 25,25 0,-25 0,25 0,0-25,0 25,0-25,25 24,-25-24,0 25,25-25,-25 0,25 0,-1 0,-24 0,25 0,0 0,-25-25,25 25,0-24,-25 24,24-25,-24 0,25 0,-25 0,25 0,-25-24,0 24,0-25,0 26,0-26,0 0,-25 1,25-1,-25 1,1-1,-1 0,0 26,25-26,-25 25,0 0,25 1,-24 24,24 0,0 0,0 24,0 1,0 0,0 25,0-26,0 26,0 24,24-24,-24 0,25-1,-25 26,25-26,0-24,0 25,-1-26,1 1,0-25,0 25,0-25,24 25,-24-25,0 0,24-25,-24 25,0 0,25-25,-26 0,1 25,0-24,0-1,0-25,-1 25,1 1,-25-1,25-25,-25 25,0 1,25-1,-25 25,0-25,0 25,0 0,0 0,0 0,25 0,-25 0,24 0,1 0,0 0,0 25,0-25,-1 25,1-25,0 24,-25 1,25-25,-25 25,0 0,0 0,0-1,0 1,-25-25,25 25,-25 0,-24 0,24-1,-25 1,1 0</inkml:trace>
  <inkml:trace contextRef="#ctx0" brushRef="#br0" timeOffset="49755.8459">3721 16470,'25'-49,"-25"24,25 25,-1-25,1 0,-25 0,25 25,-25-24,0 24,25 0,-25-25,0 25,0 0,0 25,0-25,0 0,-25 24,25 1,-25 0,25 0,-25 0,1 24,-1 1,25 0,-25-1,0 1,0-1,25 1,0-25,0 24,0-24,0 0,0 0,25-25,0 25,0-25,0 0,-1 0,1 0,0 0,25-25,-26 25,26-25,-25 0,25 0,-26 1,26-1,-25 0,0 0,-1 0,-24 1,25-1,-25 0,0 0,0 0,-25 1,25 24,-24-25,24 25,-25 0,25 0,0 0,-25 0,25 0,0 25,0-1,-25 1,25 0,0 25,0-26,0 26,0 0,25-26,-25 26,0 0,0-26,0 26</inkml:trace>
  <inkml:trace contextRef="#ctx0" brushRef="#br0" timeOffset="51611.9521">4912 16570,'-25'0,"25"-25,0 25,-25-25,25 25,-25 0,0 0,25 0,-24 0,-1 0,25 0,-25 25,25-25,-25 25,0-1,25 1,-24 0,24 0,0 24,0-24,0 0,0 25,24-26,-24 1,25 0,0-25,0 25,0-25,-1 0,26 25,-25-25,0 0,24-25,-24 25,0 0,25-25,-26 25,1-25,0 0,0 25,0-24,-25-1,24 0,1 0,-25 0,0 25,0-24,0-1,0 0,0 25,0-25,-25 25,-24 0,24 0,25 0,-25 25,0-25,25 25,-24 0,24-1,-25-24,25 25,0 0,0 0,0-25,0 25,0-25,25 24,-25-24,24 0,-24 0,25 0,-25 0,25 0,0 0,-25-24,25 24,-1 0,1-25,-25 0,25 25,0-25,-25 0,25 25,-1-24,-24-1,25 25,-25-25,25 25,-25-25,0 25,25 0,-25-25,0 25,25 0,-25 0,0 0,0 25,0-25,24 0,-24 0,0 25,25-25,-25 0,0 25,25-25,-25 0,25 25,-25-25,25 0,-25 0,24 0,-24 0,25 0,0 0,-25 0,25 0,-25-25,25 25,-1-25,-24 25,25-25,0 25,0-25,-25 25,25-24,-1-1,-24 25,25-25,0 25,-25-25,25 0,-25 25,25-24,-25 24,24-25,-24 25,0-25,25 25,-25 0,0-25,0 25,0 0,0 0,0 0,0 0,0 0,0 0,0 0,0 0,25 0,-25 0,0 25,0-25,0 0,25 0,-25 0,0 0,25 25,-25-25,24 0,-24 0,25 0,-25 0,25 0,0-25,-25 25,25 0,0-25,-25 25,24-25,1 25,0-25,-25 25,25-24,-25-1,25 25,-25-25,0 0,24 0,-24 1,0 24,0-25,-24 0,24 25,-25-25,25 25,-25 0,25 0,-25 0,0 0,25 0,-24 0,24 0,-25 0,25 25,-25-25,25 25,-25-25,25 25,0-25,0 24,0-24,0 25,0-25,0 0,0 0,25 0,-25 25,0-25,25 0,-25 0,25-25,-25 25,24 0,-24-25,25 25,-25-24,25-1,-25 0,25 0,-25 0,25 1,-25-26,0 25,24-24,-24-1,0 0,0 1,-24-26,24 26,-25-1,0 1,0-1,0 25,1-24,24 24,-25 25,25-25,-25 25,25 0,0 0,0 25,0 0,0-1,0 1,25 25,-25-1,25 26,-1-26,1 26,0-26,0 26,0-26,-1 26,1-26,0 1,0 0,0-1</inkml:trace>
  <inkml:trace contextRef="#ctx0" brushRef="#br0" timeOffset="54919.1412">22101 12080,'0'-25,"25"0,-25 0,0 1,25-1,-25 0,0-25,25 26,-25-1,0-25,25 1,-25 24,24-25,-24 1,25 24,-25-25,0 25,0 1,0-1,0 0,0 0,-25 25,25-25,0 25,-24 0,24 0,-25 0,25 25,-25-25,0 25,25-25,-25 25,25 0,0-25,0 24,0 1,0 0,0 0,25 0,0-1,0 1,0-25,-1 25,1 0,0 0,0-25,24 24,-24 1,-25-25,25 25,0-25,-25 25,0-25,0 25,0-25,0 24,-25-24,25 25,-25-25,0 0,1 25,-1-25,0 0,0 25,0-25,1 0,24 0,-25-25,25 25,0 0,0-25,0 25,25-25,-25 25,24-24,-24-1,25 25,0-25,0 0,0 0,24 1,-24-1,0 0,24 0,-24 0,25-24,-1 24,-24 0,25 0,-25-24,-1 24,1 0,0-24,0 24,0 0,-25 0,0 0,0 1,0-1,0 0,-25 25,0-25,0 25,0 0,1 0,-1 0,0 0,0 25,0-25,1 25,24-25,-25 25,25-1,-25 1,25 0,0-25,0 25,25 0,-25-25,25 24,-25 1,24-25,1 0,0 25,0-25,0 0,-1 0,26 0,-25-25,0 25,24-25,1 25,-25-24,24-1,-24 0,25 0,-25-24,24 24,-24-25,0 25,0-24,-1-1,-24 0,25-24,-25 24,0-24,0 24,-25 1,1-1,-1 1,0-1,0 0,0 26,1-1,-1 25,25 0,-25 0,0 0,0 25,25-1,-25 1,1 25,24-1,-25 1,0 0,25-1,0 26,0-26,0 1,0 24,0-24,0-1,0 1,25 0,-25-1,25-24,-1 25,1-25,0-1,0 1,0-25,0 25,-1 0,1-25,0 0,25 0,-26 0,1 0,0 0,0 0,0 0,-1-25,1 25,0-25,0 0,-25 1,25-1,-1 0,-24 0,0 0,0 25,0-24,0-1,0 0,0 25,0 0,0 0,0 0,-24 0,24 0,0 25,-25-25,25 25,-25-1,25 1,0 0,0 0,0 0,0-1,0 1,0-25,0 25,25 0,-25-25,25 25,-1-25,1 0,0 0</inkml:trace>
  <inkml:trace contextRef="#ctx0" brushRef="#br0" timeOffset="55312.1636">23862 11162,'-24'0,"24"0,0 0,-25 0,25 25,0-25,0 0,0 25,0-25,0 25,0-25,0 24,0-24,0 25,0-25,25 0,-25 25,0-25,24 0,-24 0,25 0,-25 0,25-25,-25 25,25 0,0-25,-1 1,-24 24,25-25,0 0,0 0,-25-25,25 26,0-26,-25 0,0 1,0-1,0-24,0 24,0 1,0-1,-25 25,25-24,0 24,-25 25,25-25,0 25,0 25,0 0,0-1,0 1,0 25,0-1,0 1,0 0,0-1,0 26,0-26,25 26,-25-26,0 1,0-25,0 24,0-24,0 25,0-25,0-1,0-24,0 25,0-25,0 25</inkml:trace>
  <inkml:trace contextRef="#ctx0" brushRef="#br0" timeOffset="55471.1728">24086 11112,'25'0,"-1"-24,1 24,0-25,0 25,0 0,-1 0,1 25,0-25,-25 24,25-24,0 25,-25 0,24 0,-24 0,0-25,0 25,0-1,0-24,0 25,0-25</inkml:trace>
  <inkml:trace contextRef="#ctx0" brushRef="#br0" timeOffset="55607.1806">24334 10988,'0'-24,"0"24,0-25,0 0,0 25,0-25,0 25,0 0,0 0,0 0,0 0,0 0</inkml:trace>
  <inkml:trace contextRef="#ctx0" brushRef="#br0" timeOffset="56035.205">24780 11038,'0'0,"0"0,-25 0,25-25,-24 25,-1 0,0-25,25 25,-25 0,0 25,1-25,-1 0,25 25,-25 0,0-25,25 25,0-1,-25-24,25 25,0 0,0-25,0 25,0-25,25 25,-25-25,0 25,25-25,-25 0,25 0,0 0,-25 0,24 0,-24 0,25-25,0 25,0-25,-25 25,25-25,-1 25,-24-25,25 25,0 0,0-25,-25 25,25 0,-1 0,-24 0,25 25,-25-25,25 25,-25-25,0 25,0-25,0 25,0-25,0 25,0-1,0-24,0 25,0-25,0 0,0 25,0-25,0 0,0 0,25 0,-25-25,25 25,-25 0,24 0,1-25,0 25,0-24,-25 24,49-25,-24 25,0 0,0-25,0 25,0 0,-1 0,1 0,-25 0,25 25,-25-25</inkml:trace>
  <inkml:trace contextRef="#ctx0" brushRef="#br0" timeOffset="56371.2243">22920 12303,'-124'25,"25"25,-1-26,1 1,25-25,-1 25,26 0,-1-25,1 0,24 25,25-25,0 0,0-25,25 25,24-25,1 25,-1-25,26 0,24 1,0-1,0 0,50-25,-25 26,25-26,25 25,-1-25,1 26,0-26,-1 25,1-24,0 24,-26 0,1 0,-25 0,0 1,-25-1,1 25,-26-25,1 0,-26 25,1-25,-25 25,-1-24,1 24,-25 0,0-25,0 25,0 0,-25-25,25 25,-24 0,-1 0</inkml:trace>
  <inkml:trace contextRef="#ctx0" brushRef="#br0" timeOffset="58539.3483">17165 6003,'0'0,"0"0,-25 0,25-25,0 25,0 0,0 0,0 0,0 0,0 0,25 0,-25 0,25-25,25 25,-26 0,26 0,0 0,-1 0,26 0,-1 0,0 0,26 0,-26-25,25 25,1 0,-1 0,-25 0,25 0,1 0,-26 0,0 0,1 0,-1 0,-24 0,-1 0,-24 0,25 0,-50 0,25 0,-25 0,0 0,0 0,-25 0,0 0,0 0,0 0,1 0,-26-24,0 24,1 0,-26 0,26 0,-26 0,1 0,0 0,-1 0,1 24,-1-24,1 0,-25 25,24-25,1 0,-1 25,1-25,0 25,24-25,0 25,1-25,24 0,0 0,0 0,25 24,0-24,25 0,0 0,25 0,-1 0,1 0,-1 0,26 0,-1 0,1 0,24-24,0 24,0 0,1-25,24 25,-25-25,25 25,-25-25,25 25,-25-25,-24 25,-1 0,1-24</inkml:trace>
  <inkml:trace contextRef="#ctx0" brushRef="#br0" timeOffset="62471.5732">23143 2332,'25'-25,"0"25,-25 0,25-25,-25 25,0-25,0 25,0 0,0-25,0 25,0 0,0-24,-25 24,0 0,25 0,-25 0,-24 0,24 0,0 0,-25 0,25 0,-24 0,24 0,0 0,-24 24,24-24,0 0,25 0,-25 0,25 0,-25 0,25-24,0 24,0 0,0 0,0 0,0-25,25 25,-25-25,0 25,25-25,0 25,-25-25,25 1,-1 24,1-25,0 0,-25-25,25 26,0-1,-1-25,-24 1,25 24,-25-25,0 1,0 24,0-25,0 25,-25 25,25-25,-24 25,24 0,-25 0,0 0,0 0,0 25,1 0,-1 0,25 0,-25 24,25-24,0 25,0-25,0 24,0 1,25-1,0-24,-1 25,1-1,0-24,25 25,-26-25,1-1,25 26,-25-25</inkml:trace>
  <inkml:trace contextRef="#ctx0" brushRef="#br0" timeOffset="67259.8471">20712 5581,'0'0,"0"0,-25 0,25 0,0 0,0 0,0 25,0-25,0 0,0 25,0-1,25 1,-25 0,0 0,25 0,-25-1,0 1,25 0,-25 0,0 0,25 0,-25-25,0 24,0 1,0-25,24 0,-24 0,0 25,0-25,0 0,0 0,0 0,0 0,0 0,0-25,0 25,0 0,0-25,0 25,-24-24,24-1,0 0,-25 0,25-25,-25 1,25-1,0 1,-25-1,25-24,0-1,0 26,0-1,0 0,0 1,0-1,25 25,0 1,-25-1,25 25,-1-25,26 0,-25 25,0 0,24-25,-24 25,0 0,25 0,-26 0,26 0,-25 0,0 0,-1 0</inkml:trace>
  <inkml:trace contextRef="#ctx0" brushRef="#br0" timeOffset="67415.856">20886 5606,'0'0,"0"0,25 0,-25 0,0 0,25 0,-25 0,24 0,1 0</inkml:trace>
  <inkml:trace contextRef="#ctx0" brushRef="#br0" timeOffset="68231.9026">21655 5531,'0'0,"25"-24,-25 24,0 0,-25-25,0 25,25 0,-25 0,0 0,1 0,-1 0,0 0,0 0,0 0,1 25,-1-25,0 24,25 1,-25-25,0 25,25 0,-24 0,24-25,0 24,0 1,0-25,0 25,0 0,24-25,-24 0,0 25,0-25,25 0,-25 0,25 0,-25 0,0 0,25 0,-25 0,0-25,25 25,-25-25,0 25,0-25,24 25,-24-25,0 1,0 24,0-25,0 0,25 25,-25-25,0 25,0-25,25 25,-25 0,25-24,-25 24,25 0,-25 0,24 0,1 0,0 24,-25-24,25 0,0 25,-1-25,1 25,-25 0,25-25,-25 25,25-1,-25-24,0 25,0-25,0 25,0-25,0 25,0-25,0 0,0 0,0 25,0-25,0 0,-25 0,25 0,-25 0,25-25,0 25,0 0,-25-25,25 25,0-25,0 25,0-25,0 1,0-1,0 25,0-25,0 25,0-25,25 0,-25 25,25 0,-25-24,25 24,-25 0,25 0,-25-25,24 25,1 0,-25 0,25 0,-25 0,25 0,0 25,-25-25,24 0,-24 24,25-24,0 0,-25 25,0-25,25 25,-25 0,0-25,0 25,25-25,-25 24,0-24,0 25,0 0,0-25,0 0,0 25,0-25,0 0,0 25,0-25,0 0,0 0,0 0,0 0,0 0,0 0,0-25,0 25,0 0,0-25,0 25,0-25,0 0,0 1,25-1,-25 0,0 0,24 0,-24 25,25-24,0-1,-25 0,25 25,0-25,-25 25,24 0,-24 0,25 0,-25 0,25 0,-25 25,25-25,-25 0,0 25,0 0,25-25,-25 24,0-24,0 25,24-25,-24 25</inkml:trace>
  <inkml:trace contextRef="#ctx0" brushRef="#br0" timeOffset="69434.9715">22374 5507,'0'-25,"0"25,0 0,0 0,0-25,0 25,0 0,0 0,0-25,0 25,0 0,0 0,0 0,0 0,0 0,25 25,-25-25,0 0,25 25,-25-25,0 0,25 25,-25-25,0 24,24-24,-24 25,0-25,0 0,25 25,-25-25,0 0,0 25,0-25,0 0,0 0,25 0,-25 0,0 0,0 0,0 0,0 0,25 0,-25-25,0 25,0 0,25-25,-25 25,0-25,24 25,-24-24,0 24,25 0,-25-25,25 25,-25-25,25 25,-25-25,25 25,-1 0,-24-25,25 25,-25 0,0-24,25 24,-25 0,0 0,0 0,0 0,0-25,0 25,25 0,-25 0,0 0,0 0,0-25,0 25,0 0,0 0,0 0,0 0,0 0,0 0,0 0,0 0,0 0,0 0,0 0,0 0,0 0,0 0,0 0,0 25,0-25,0 0,0 0,0 25,0-25,0 24,0-24,0 25,25-25,-25 25,0-25,24 25,-24-25,0 0,25 25,-25-25,25 0,-25 0,0 0,25 0,-25 0,0 0,25 0,-25 0,24-25,-24 25,0-25,25 25,-25-25,25 25,-25-25,0 1,25 24,-25-25,0 0,0 0,0 25,0-25,0 1,0 24,0-25,0 25,0 0,0 0,0 0,0 0,0 0,0 0,0 0,0 0,0 25,25-25,-25 24,25-24,-25 0,24 0,-24 25,25-25,-25 0,25 0,0 0,0 0,-25 0,24-25,1 25,0-24,0 24,0-25,-25 25,24-25,1 0,-25 0,25 1,-25-1,25 0,-25 0,0 0,0-24,0 24,0-25,0 1,0 24,0-25,-25 1,0 24,25 0,-25-25,1 50,24-24,-25 24,0 0,25 24,-25 1,0 0,25 0,-24 24,-1 1,0 0,0-1,25 1,-25 0,25-1,0 1,0-25,25-1,0 26,-25-25,25-25,24 25,-24-1,0 1,0-25,24 0,-24 25,0-25,0 0,0 0,-1 0,1 0,0-25,0 25,-25 0,25-25,-25 1,0 24,0-25,0 0,0 25,0-25,0 25,0-25,0 25,0 0,0 0,0 0,0 0,0 0,-25 25,25-25,0 0,0 25,-25-25,25 25,0-25,0 0,0 0,0 25,0-25,25 0,-25 0,25 0,-1-25,1 25,0 0,-25 0,25 0,0-25,-1 25,-24 0,25 0,-25 0,25 0,-25 25,0-25,0 0,25 0,-25 25,0-25,0 0,0 24,0-24,0 0,0 0,25 0,-25 0</inkml:trace>
  <inkml:trace contextRef="#ctx0" brushRef="#br0" timeOffset="69626.9824">24160 4862,'0'0,"0"0,25 0,-25 25,0-25,0 24,25 1,-25 0,0 0,25 0,-25-1,24-24,-24 25,25 0,0 0,-25 0,25-25,0 24,-1-24,1 25,0-25,0 0</inkml:trace>
  <inkml:trace contextRef="#ctx0" brushRef="#br0" timeOffset="69790.9918">24582 4862,'0'0,"0"-25,-25 0,25 25,0 0,0 0,-25 0,25 0,-25 25,25 0,-24 0,-1-1,0 1,0 0,0 25,1-26,-26 26,25-25,0 0,-24 24,24-24,-25 0</inkml:trace>
  <inkml:trace contextRef="#ctx0" brushRef="#br0" timeOffset="70161.0129">21506 6300,'-25'25,"25"-25,-25 0,25 0,0 0,25 0,0 0,0-25,24 25,-24-24,50 24,-26-25,26 0,-1 25,0-25,26 0,-1 1,0-1,25 0,0 25,0-50,0 26,0-1,25 0,-25 0,0 0,0 25,0-24,-25-1,25 0,-24 25,-26-25,25 0,-24 25,-26-25,26 25,-26-24,1 24,-25 0,24-25,-24 25,-25-25,25 25,-25-25,0 25,0 0,0-25,0 25,-25-24,25 24,-25-25</inkml:trace>
  <inkml:trace contextRef="#ctx0" brushRef="#br0" timeOffset="71251.0754">13593 1612,'0'-25,"0"25,0-24,-24 24,24-25,0 25,0 0,0 0,0 0,0 0,0 0,24 0,-24 0,0 0,25 25,-25-25,25 24,-25 1,25-25,-25 25,25 0,-25 0,24-25,-24 25,0-1,0-24,25 25,-25-25,0 0,0 25,0-25,0 0,0 0,0 0,0 0,0 0,0 0,0-25,0 25,0 0,0-25,0 1,0-1,0 0,25 25,-25-25,0 0,0 0,25 1,-25 24,0-25,25 25,-25 0,24-25,-24 25,25 0,-25 0,25 0,0 25,-25-25,25 0,-25 25,24-1,1-24,-25 25,0 0,25 0</inkml:trace>
  <inkml:trace contextRef="#ctx0" brushRef="#br0" timeOffset="71767.1049">14461 1836,'0'0,"0"0,0 0,0 0,0 0,0 0,0 0,0 0,0 24,0-24,0 25,0 0,0 0,0 0,0-1,0 1,0 25,0-25,0 24,0-24,25 25,-25-26,0 1,0 0,0 0,0 0,25-1,-25-24,0 0,0 25,0-25,0 0,0 0,0 0,0 0,0-25,0 25,0 0,0-24,0-1,0 0,0 0,0 0,0 1,-25-26,25 0,0 26,-25-26,25 0,-24 1,24-1,0 1,-25-1,25 0,0 26,0-26,0 0,0 1,0-1,25 25,-25 0,24-24,1 24,0 0,0 25,-25-25,25 25,0 0,-1 0,1 0,0 0,0 0,0 25,-1-25,1 25,-25 0,25 0,-25-1,25 1,-25 0,0 0,0 0,-25-1,0 1,25 0,-25 0,1 0,-1 0,0-1,0 1,0-25</inkml:trace>
  <inkml:trace contextRef="#ctx0" brushRef="#br0" timeOffset="72120.1251">14908 2183,'0'0,"25"0,0 0,-25 25,24-25,-24 0,0 0,25 24,-25-24,25 25,-25-25,0 25,25-25,-25 25,25-25,-25 25,0-25,0 24,0 1,0-25,-25 25,25-25,-25 0,25 25,-25-25,0 0,25 0,-24 0,24 0,-25-25,25 25,-25-25,25 0,0 1,0-1,0 0,0-25,25 26,0-26,-1 25,1-24,0 24,0 0,0 0,24 0,-24 1,25-1,-26 25,26-25,-25 25,0 0</inkml:trace>
  <inkml:trace contextRef="#ctx0" brushRef="#br0" timeOffset="73188.1862">13420 1042,'0'0,"-25"0,25 0,0-25,-25 25,25 0,0 0,0 0,0 0,25 25,-25-25,25 25,-1-25,1 24,0 1,25 0,-25 25,49-1,-24 1,24-1,0 1,1 24,-1 1,1-1,24 1,-25 24,25-25,-24 1,-1-1,-24 1,24-1,-24-24,0-1,-1 1,-24-1,25 1,-26-25,1 0,0-1,0 1,0 0,-1-25,1 0,-25 0,0 0,0 0,25 0,-25 0</inkml:trace>
  <inkml:trace contextRef="#ctx0" brushRef="#br0" timeOffset="73472.2024">14933 1091,'0'0,"0"0,0-24,0 24,-25 0,25 0,-25 24,25-24,-25 25,-24 0,24 0,0 24,-24 1,-1 0,0 24,1 0,-26 1,26 24,-26 0,26 1,-26-1,1 0,-1 0,26-24,-26 24,26 0,-1-25,1-24,-1 24,25-24,0 0,-24-25,49 24,-25-24,0 0,25-25,-25 25,25-25</inkml:trace>
  <inkml:trace contextRef="#ctx0" brushRef="#br0" timeOffset="76547.3783">7467 2877,'0'-24,"-25"-1,25 0,0 0,-25 0,25 1,-25 24,25-25,0 25,-25 0,25 0,-24 0,24 0,-25 25,25-25,-25 24,0 1,25 0,-25 0,1 24,24-24,0 25,-25-1,25-24,0 25,0-1,0 1,25-25,-25 0,24 24,1-24,-25 0,25-25,0 25,0-25,-1 0,1 0,-25 0,25 0,0 0,0-25,-1 25,1-25,0 25,0-25,0 0,-25 1,24-1,1 0,-25 25,25-25,-25 0,0 1,25 24,-25-25,0 0,0 25,25 0,-25 0,0 0,0 0,0 0,0 0,0 25,0-25,0 25,0-1,0 1,0-25,24 25,-24 0,0-25,0 25,25-25,-25 0,25 0,-25 0,25 0,0 0,-25-25,24 25,1-25,-25 25,25-25,-25 0,25 1,0 24,-25-25,0 0,0 0,0 25,0-25,0 25,0-24,-25 24,25-25,-25 25,0 0,0 0,1 0,-1 0,0 0,0 0,0 0</inkml:trace>
  <inkml:trace contextRef="#ctx0" brushRef="#br0" timeOffset="76907.3989">8087 2828,'24'0,"1"0,-25 0,0 0,25 0,-25 0,0 25,0-25,25 0,-25 24,25 1,-25-25,0 25,25 0,-25 0,0-1,0 1,0 0,24-25,-24 25,0 0,0-25,0 24,0-24,0 0,0 0,0 0,25 0,-25 0,0-24,0 24,0-25,0 25,0-25,0 0,0 0,25 1,-25-1,0 0,25 0,-25 0,25 1,-25-1,24 25,-24-25,25 25,0 0,-25 0,25 0,-25 0,25 25,-25-25,24 25,-24-25,25 24,-25-24,0 25,25 0,-25-25,0 25,25-25,-25 25,0-25,25 24</inkml:trace>
  <inkml:trace contextRef="#ctx0" brushRef="#br0" timeOffset="77111.4105">8930 2654,'0'0,"-25"0,25 25,-25 0,1-25,24 25,-25-1,0 1,25 0,-25 0,25 0,-25-1,25 1,0-25,0 25,0 0,0-25,25 25,-25-25,25 0,-25 24,25-24,0 0,-1 0,1-24,0 24</inkml:trace>
  <inkml:trace contextRef="#ctx0" brushRef="#br0" timeOffset="77883.4547">9104 2679,'0'25,"0"-25,0 0,0 0,0 0,0 0,0 0,0 0,24 0,-24 0,25 0,-25 0,25 0,0 0,-25 0,25 0,-1 0,1 0,-25-25,25 25,0 0,-25-25,25 25,-25-25,0 25,0 0,0-25,0 25,0 0,0 0,-25-24,25 24,-25 0,0 0,0 0,1 0,-1 0,0 0,25 24,-25-24,0 25,1-25,24 25,-25 0,25-25,0 25,0 0,0-1,0 1,0-25,25 25,-25 0,24-25,-24 25,25-25,0 0,0 0,0 0,-1 0,1 0,0 0,25 0,-25-25,-1 25,1-25,0 25,0-25,0 0,-1 1,1 24,0-25,-25 0,25 0,-25 0,25 0,-25 1,0-1,0 0,0 0,0 0,-25 25,25-24,-25-1,25 25,0 0,-25-25,25 25,0 25,0-25,0 25,0-1,0 1,0 0,0 25,0-26,0 26,0 0,0-1,0 1,25 0,-25-1,0 1,0-1,0-24,25 25,-25-1,0 1,0-25,0 24,0-24,25 0,-25-25,0 25,0-25,0 0,0 0,0 0,0 0,0 0,0-25,0 0,0 0,0 1,0-26,0 25,0-24,0-1,0-24,0 24,0 0,0-24,0 24,0 1,0-26,24 26,-24-1,25 0,0 26,0-26,0 25,-1 0,1 25,0-24,0 24,0 0,-1 24,1-24,-25 25,25-25,-25 25,25 0,-25 0,0-1,0 1,0 0,0 0,0 0,0-1,-25 1,25 0,-25 0,25-25,0 25,-25-25,25 25,0-25,0 0,-24 0,24-25</inkml:trace>
  <inkml:trace contextRef="#ctx0" brushRef="#br0" timeOffset="78207.4733">10046 2158,'25'-25,"0"0,24 1,-24-1,0 25,25 0,-26 0,1 0,0 25,0-25,0 49,-25-24,25 0,-1 24,-24 1,25 0,0-1,-25 1,0-25,25 24,-25 1,0-25,0 24,0-24,0 0,0 0,25 0,-25-1,0 1,0-25,0 0,0 0,0 0,0 0,0-25,0 25,0-24,24-1,-24 0,0-25,0 25,0-24,0-1,0 25,0-24,25-1,-25 1,25 24,0-25,0 25,-1 1,1-1,0 0,25 0,-26 0,1 25,0-24,25 24,-26 0,1-25,0 25,0 0,0 0,-25 0</inkml:trace>
  <inkml:trace contextRef="#ctx0" brushRef="#br0" timeOffset="78631.4974">8682 3448,'-50'25,"1"-1,-1 1,25 0,1 0,-1-25,0 25,25-25,0 0,0 0,0 0,25 0,0 0,-1-25,26 25,-25-25,24 25,26-25,-26 25,26-25,-1 1,25-1,1 0,-1 0,0 0,0-24,25 24,-24 0,24-24,-25 24,25 0,-25-25,25 26,0-1,-25 0,25-25,-24 26,24-1,-25 0,0 0,0 0,-24 1,-1-1,0 25,1-25,-25 0,-1 25,1-25,-25 25,-1 0,1-24,-25 24,25 0,-25 0,0 0,0 0,0 0,0 0,0 0,0 0,0 0,0 0,0 0,-25 0,25 0,0 0,-25-25,25 25</inkml:trace>
  <inkml:trace contextRef="#ctx0" brushRef="#br0" timeOffset="83435.7723">14710 12973,'0'-25,"0"0,-25 0,25 25,0-24,0 24,0-25,0 25,0 0,0 0,0 0,0 25,0-25,0 24,0-24,0 25,25 25,-25-25,24 24,-24 1,0-1,25 1,-25 0,25-1,-25 1,25 0,-25-1,25 1,-25-1,24-24,-24 25,25-25,0-1,0-24,-25 25,25-25,-1 25,1-25,0 0,0 0,0-25,-1 25,1 0,25-25,-25 1,-1 24,1-25,0 0,0 0,-25 0,25 1,-1-1,-24 0,0 25,0-25,0 0,0 25,-24-24,24 24,-25 0,0 0,0 0,0 24,1-24,-1 25,0 0,0-25,0 25,1 0,24-1,0 1,0 0,0 0,24 0,1-1,0-24,0 25,0 0,-1 0,26 0,-25-1,0 1,-1 0,1-25,-25 25,25 0,-25-1,0 1,0-25,0 25,0 0,-25 0,0-1,1 1,-1-25,0 25,0 0,-24-25,24 25,-25-1,25-24,1 25,-26-25</inkml:trace>
  <inkml:trace contextRef="#ctx0" brushRef="#br0" timeOffset="84011.8052">15975 13469,'0'0,"0"0,0 0,0-25,0 25,0 0,0 0,0 0,0 25,0-25,0 25,0 0,0-25,24 24,-24 1,0 0,0 0,0-25,0 25,0-1,0-24,0 25,0-25,0 0,0 25,25-25,-25 0,0 0,0 0,0 0,0 0,0-25,0 25,0 0,0-25,-25 25,25-24,0-1,0 25,0-25,0 0,0 0,0 25,0-24,0-1,25 25,-25-25,25 25,0 0,0-25,-25 25,24 0,1 0,0 0,0 0,0 25,-25-25,24 25,1-25,-25 25,25-1,-25 1,25-25,-25 25,0 0,0 0</inkml:trace>
  <inkml:trace contextRef="#ctx0" brushRef="#br0" timeOffset="84347.8245">16719 13742,'0'0,"0"-25,0 25,0-25,0 0,0 25,0-24,0 24,-25-25,25 25,-25 0,0 0,25 0,-25 0,1 0,-1 0,0 25,0-25,0 24,1 1,-1 0,0 25,0-26,0 26,1-25,-1 24,25 1,0-25,0 24,0 1,0-25,0 24,0-24,0 0,25 0,-1 0,1-1,0 1,0-25,0 25,-1-25,26 0,-25 0,24 0,1 0,-25 0,25-25,-26 25</inkml:trace>
  <inkml:trace contextRef="#ctx0" brushRef="#br0" timeOffset="84667.8427">16892 14114,'0'0,"0"0,0 0,0 0,0 0,0 25,0-25,25 0,-25 24,25-24,0 25,0-25,-1 25,1 0,-25-25,25 25,0-1,0 1,-1 0,-24 0,25 0,-25-25,0 25,0-1,0 1,0 0,0-25,0 25,-25-25,25 25,-24-25,-1 0,25 0,-25 0,25 0,-25-25,25 25,-25-25,25 0,0 0,0 1,0-1,0 0,25 0,-25-25,25 26,0-1,0 0,-1 0,1 0,25 1,-25-1,-1 0,26 0,-25 0,0 1,-1 24,1-25</inkml:trace>
  <inkml:trace contextRef="#ctx0" brushRef="#br0" timeOffset="85310.8796">17810 13990,'-25'0,"25"0,0 25,-24-25,24 0,0 0,0 0,0 0,0 0,24 0,-24 0,25 0,0 0,0 0,24 0,-24 0,25 0,-25 0,24 0,-24 0,25 0,-26 0,26 0,-25-25,0 25,-1 0,1-25,0 25,0 0,-25 0,0-25,0 25,0 0</inkml:trace>
  <inkml:trace contextRef="#ctx0" brushRef="#br0" timeOffset="85501.8905">18207 13866,'-25'0,"25"0,-25-25,25 25,0 0,0 0,0 0,0 0,0 0,0 0,0 25,0-25,25 0,0 25,-25-25,25 24,0-24,-1 0,-24 25,25 0,0-25,-25 25,25-25,-25 25,0-25,0 24,0-24,0 25,-25 0,25-25,-25 25,0-25,1 25,-1-25,0 24,0-24</inkml:trace>
  <inkml:trace contextRef="#ctx0" brushRef="#br0" timeOffset="86291.9357">18976 13717,'25'-25,"-25"-24,25 24,-25 0,24 0,-24 0,0 1,0-1,-24 0,24 0,-25 25,0-25,0 25,0 0,1 25,-1-25,-25 25,25 0,-24 0,24-1,0 1,0 0,0 25,1-26,24 1,0 0,0 0,24 0,1-1,0 1,0 0,24 0,1-25,-25 25,25-1,-1 1,1-25,-1 25,1 0,-25-25,0 25,-1-1,1 1,-25-25,0 25,0 0,-25-25,25 25,-24-1,-26-24,25 25,0 0,-24-25,24 0,-25 0,26 25,-1-25,0 0,0 0,0-25,0 25,25 0,0-25,0 25,0-25,0 25,0-24,0-1,25 0,0 25,0-25,0 0,0 25,-1-24,1-1,0 25,25-25,-26 25,26-25,-25 25,0 0,24 0,-24 0,25 0,-26 0,1 0,0 25,0 0,0-25,-1 25,-24-1,25-24,-25 25,0 0,0 0,0-25,0 25,0-1,0-24,0 25,-25-25</inkml:trace>
  <inkml:trace contextRef="#ctx0" brushRef="#br0" timeOffset="86426.9433">19422 13692,'0'0,"0"0,0-25,0 25,0 0</inkml:trace>
  <inkml:trace contextRef="#ctx0" brushRef="#br0" timeOffset="87827.0235">19621 13866,'0'0,"0"0,25 25,-25-25,0 24,0-24,0 0,0 25,24-25,-24 25,0-25,0 25,25-25,-25 25,0-1,0-24,25 0,-25 25,0-25,0 25,0-25,0 0,25 0,-25 0,0 0,0 0,0 0,0 0,0 0,0 0,0-25,0 25,0 0,0-25,25 25,-25-24,0 24,24-25,-24 25,0-25,25 25,-25-25,25 25,-25 0,25 0,-25 0,25 0,-25 0,0 0,25 0,-25 25,24-25,-24 25,0-25,0 25,25-25,-25 24,0-24,0 25,0-25,0 25,0-25,0 25,0-25,0 0,0 0,0 25,0-25,0 0,0-25,0 25,25 0,-25-25,0 0,25 25,-25-25,25 1,-1-1,-24 0,25 0,0 0,0 1,0 24,-25-25,24 25,1-25,-25 25,25 0,-25 0,0 25,25-25,-25 0,0 25,0-25,25 0,-25 24,0-24,0 25,0-25,24 0,-24 25,0-25,25 0,-25 0,25 25,-25-25,25 0,-25 0,25-25,-1 25,1 0,-25-25,25 25,0 0,0-25,-25 1,24 24,1-25,0 0,-25 25,25-25,-25 0,25 1,-25-1,0 0,0 0,0 0,0 1,0 24,0 0,0 0,0 0,0 24,0 1,0 0,0 0,0 24,0-24,0 50,0-26,0 26,0-26,0 26,0-1,0 0,0-24,0 25,0-1,0-24,-25-1,25 1,0-1,0-24,0 25,0-25,0-1,0-24,0 25,0-25,0 0,0 0,0 0,0-25,0 25,0-24,0-26,-25 25,25 0,0-24,0-1,0 1,-25-1,25-24,0-1,0 25,0-24,0 0,0-1,25 1,-25 24,25-24,24 24,-24 25,25-24,-1 24,-24 25,25-25,0 25,-1 0,1 25,-25-25,24 25,-24-25,0 25,0-1,-25 1,0 0,0 0,0 0,0-1,-25 1,0-25,0 25,-24 0,24 0,-25-1,1 1,-1 0,0-25,25 25,-24-25,24 0,0 0,0 0,25 0,0 0,0 0,0 0,25 0,-25 0,25 0,0 0,0-25,-1 25,26 0,-25 0,0 0,24 0,-24 0,25-25,-1 25,-24 0,25-25,-25 25,24-24,-24-1,25 25,-26-25,26 0,-25 0,24 1,-24-1,25 0,-25-25,-1 26,1-1,0-25,0 25,0-24,-1-1,-24 25,25-24,-25 24,0 0,0 0,0 1,-25-1,1 25,24 0,-25 0,0 25,25-1,-25 1,0 0,1 25,-1-1,0 1,0-1,0 26,1-26,24 1,-25 0,25-1,0 1,0-25,25 24,-25-24,24 0,1 0,0-1,0 1,24 0,-24-25,25 25,-25-25,24 0,1 0,-1 0,1 0,-25 0,24-25,1 25,-25-25,0 0,0 1,-1-1,1 0,-25 0,25 25,-25-25,0 1,-25 24,25-25,-25 25,1 0,24 25,-25-25,25 24,-25-24,25 25,-25 0,25 0,0-25,0 25,25-1,0 1,0 0,-1-25,1 25,0-25,0 0,24 25,-24-25,0 0,0 0,0 0</inkml:trace>
  <inkml:trace contextRef="#ctx0" brushRef="#br0" timeOffset="88227.0462">19422 14684,'-74'25,"0"-25,-1 0,26 25,-1-25,25 0,-24 0,49 0,0 0,0 0,0 0,24 0,26 0,0 0,-1 0,26 0,-1 0,0 0,26 0,-1 0,25 0,0 0,0-25,0 25,25 0,0 0,-25 0,24 0,1 0,0 0,-25 0,25 0,-25 0,0 0,0 0,-25 0,0-25,1 25,-1 0,-25 0,1-24,-1 24,-24 0,-1-25,-24 25,0 0,0-25,0 25,-25 0,24-25,-24 25,0 0,0 0,0 0,-24 0,24-25,0 25,-25 0,0 0,25 0</inkml:trace>
  <inkml:trace contextRef="#ctx0" brushRef="#br0" timeOffset="90599.182">14015 2853,'0'0,"25"0,0-25,-25 25,24 0,1 0,0-25,25 25,-1 0,1-25,-1 25,26 0,-1-25,1 25,-1-24,25 24,1-25,-26 25,25 0,0-25,-24 25,24-25,-25 25,1 0,-26-25,26 25,-50 0</inkml:trace>
  <inkml:trace contextRef="#ctx0" brushRef="#br0" timeOffset="90823.1948">14759 2778,'-49'0,"-1"0,0 25,1-25,-1 0,0 25,1-25,24 0,0 0,0 25,1-25,-1 0,25 0,0 0,0 0,25 0,-25 0,49 0,-24 0,0 0,24 0,1 0,25-25,-26 25,26 0,-1-25,25 0,-24 25,24-25,-25 1,25 24,1-25,-1 0,-25 25,1-25</inkml:trace>
  <inkml:trace contextRef="#ctx0" brushRef="#br0" timeOffset="90931.201">15354 2729,'0'0,"25"0,0 0,0 0,24 0,-24-25,25 25</inkml:trace>
  <inkml:trace contextRef="#ctx0" brushRef="#br0" timeOffset="96547.5223">14486 695,'-49'0,"-1"0,0 0,26 0,-26 0,0 24,1-24,-26 0</inkml:trace>
  <inkml:trace contextRef="#ctx0" brushRef="#br0" timeOffset="97027.5497">13866 794,'-49'25,"-1"-1,0 1,26 0,-26 0,25 0,-24-1,24 1,0 25,-25-25,25 24,1 1,-1-25,0 49,0-24,0-1,25 26,-24-26,-1 26,25-1,0 1,0-1,0 0,0 1,0-1,0 1,25-1,-25 0,24 1,1-1,0 1,0-26,0 26,-1-26,1 26,25-26,-25 1,24 0,1-1,0-24,-1 25,1-26,-1 1,1 0,24 0,-24 0,24-25,1 24,-1-24,1 0,-1 0,0 0,26-24,-26 24,1-25,24 0,-25 0,25 0,-24 1,-1-1,1 0,-1 0,0 0,1 1,-26-1,1 0,24-25,-24 26,-25-1,25 0,-1-25,-24 25,25-24,-26-1,1 1,0-1,25 0,-50 1,24-26,1 1,-25 0,25-1,-25 26,0-26,0 1,-25-1,25 1,-25-1,1 1,-1 0,-25 24,25-24,-24-1,-1 26,1-26,-1 26,-25-1,26-24,-26 24,1 0,0 26,-26-26,26 25,-25 0,0 1,-25 24,0 0,24 0,-24 0,0 24,-25 1,25 0,0 0,0 24,25 1</inkml:trace>
  <inkml:trace contextRef="#ctx0" brushRef="#br0" timeOffset="98999.6624">16793 13072,'-49'0,"24"-25,-25 25,25 0,-24-25,24 25,-25 0,25 0,1 0,-26 0,25 25,-24-25,24 0,0 25,-25-25,26 25,-1 0,-25-1,25 1,1 0,-26 0,25 0,-24 24,-1 1,25 0,-24-1,-1 1,25 24,-24-24,24 24,0-24,-25 24,25 1,25-1,-24 0,-1 1,25 24,0-25,0 1,0 24,25-24,-25 24,24-25,1 1,0-1,25 0,-25 1,24-1,1-24,-1-1,1 1,0 0,-1-26,1 1,-1 0,26-25,-26 25,1-25,0 0,24 0,-24 0,24 0,-24 0,24-25,1 0,-26 0,26 1,-1-1,-24 0,24-25,-24 26,-1-26,26 0,-26 1,1-1,-1 1,1-1,-25 0,24 1,-24 24,0-49,0 24,0 0,-25 1,0-26,0 26,0-26,0 1,-25-1,0 1,0 0,0-26,-24 26,-1 0,1-1,-1 1,-24-1,-1 1,1 0,-1-1,1 26,0-1,-1 25,-24-25,24 26,1-1,0 0,-26 25,26 0</inkml:trace>
  <inkml:trace contextRef="#ctx0" brushRef="#br0" timeOffset="100927.7727">14784 1364,'0'0,"0"0,0 0,25 0,-25-25,25 25,-25 0,24-24,1 24,0-25,0 25</inkml:trace>
  <inkml:trace contextRef="#ctx0" brushRef="#br0" timeOffset="104082.9532">14486 15156,'0'0,"-25"0,25 0,0 0,0 0,0 0,0 0,0 0,25 0,-25 0,25 0,-25 0,25-25,-25 25,25 0,0-25,-1 25,26-25,-25 25,24-25,-24 1,25-1,-1 0,1-25,24 26,-24-1,0 0,-1 0,1 0,-1 1,1-1,-25 0,0 0,-1 0,1 25,-25 0,0-24,0 24,0 0,0 0,-25 0,25 0,-24 0,-1 0,0 0,0 0,0 0,1 0,-1 24,0-24,0 0,0 0,25 0,-24 0,24 0,-25 0,25 0,0 0,0 0,0 0,25 0,-25 0,24 0,1 0,0 0,0 0,0 0,-1 0,26 0,-25 0,0 0,-1 0,1 0,0 25,0-25,-25 0,0 25,0-25,0 25,0 0,-25-1,25 1,-25 25,-24-25,24 24</inkml:trace>
  <inkml:trace contextRef="#ctx0" brushRef="#br0" timeOffset="110519.3214">11138 6201,'0'0,"0"0,0 0,0 0,0 0,0 0,0 0,0 0,24 0,1 0,0 0,0 0,24 25,1-25,25 0,-1 0,0 0,26 0,-1-25,0 25,25 0,0-25,0 25,0 0,25-24,0 24,0 0,-25 0,24 0,1 0,-25 0,0 0,0 0,0 24,0-24,-24 0,24 25,-25-25,-25 0,25 0</inkml:trace>
  <inkml:trace contextRef="#ctx0" brushRef="#br0" timeOffset="117687.7314">4738 4242,'0'0,"0"0,0 0,0 0,0 0,0 24,0-24,0 25,0-25,0 25,0 0,0 0,0-25,0 24,0 1,0-25,25 0,-25 25,25-25,-1 0,1 0,25-25,-25 25,24-25,-24 1,25-1,24 0,-24-25,24 1,-24-1,49 1,-25-26,26 1,-26-1,25 1,0 24</inkml:trace>
  <inkml:trace contextRef="#ctx0" brushRef="#br0" timeOffset="118634.7856">4292 11286,'0'0,"0"0,0 0,0 25,0-25,0 0,0 25,0-25,0 25,0-1,0 1,24-25,-24 25,25-25,0 25,-25-25,25 0,0 0,24 0,-24-25,25 0,-1 0,1 1,-1-26,26 0,-26 1,26-26,24 26,-24-51,24 26,-25 0,25-1</inkml:trace>
  <inkml:trace contextRef="#ctx0" brushRef="#br0" timeOffset="120542.8947">720 10740,'0'-24,"0"-1,-25 25,25-25,0 25,-25-25,25 25,-25 0,25 0,-25 0,25 0,-24 25,-1-25,25 25,-25 0,25-1,-25 1,25 25,-25-25,25 24,0 1,0-1,25 1,-25 0,25-26,-25 26,25-25,0 0,-1 0,1-1,0 1,25-25,-26 25,1-25,0 0,25 0,-25-25,-1 25,1 0,0-25,0 25,0-24,-1-1,1 0,0 25,-25-25,25 0,-25 0,0 1,25 24,-25-25,0 0,0 0,0 25,0-25,0 1,0 24,-25 0,25 0,0 0,0 0,0 0,25 24,-25-24,0 25,24 0,-24 0,25-25,-25 25,0-1,25 1,-25-25,25 25,-25 0,0-25,25 0,-25 25,0-25</inkml:trace>
  <inkml:trace contextRef="#ctx0" brushRef="#br0" timeOffset="120674.9022">1166 10765,'-25'0,"25"0,0 0,0-25,-24 25,24 0,0 0</inkml:trace>
  <inkml:trace contextRef="#ctx0" brushRef="#br0" timeOffset="120958.9184">1315 10840,'0'0,"25"0,-25 0,25 24,-25-24,24 0,1 25,-25-25,25 25,0-25,0 25,-1-25,-24 25,25-25,0 24,-25 1,25-25,-25 25,0-25,0 25,0-25,0 0,0 25,0-25,0 0,0 0,0 0,0-25,0 25,-25-25,25 25,-25-25,25 0,-25 1,25-1,0 25,0-25,0 0,0 0,0 1,0-1,0 0,0 0,25 0,0 1</inkml:trace>
  <inkml:trace contextRef="#ctx0" brushRef="#br0" timeOffset="121795.9664">1960 10716,'0'0,"0"24,-25-24,25 0,-25 0,25 0,0 0,0 0,-24 25,24-25,0 25,-25-25,25 25,0-25,0 25,0-1,0-24,0 25,0-25,0 25,0-25,0 25,0-25,25 25,-25-25,0 0,24 0,-24 0,25 0,-25 0,25 0,-25 0,25-25,-25 25,25 0,-25-25,24 25,-24-25,25 25,-25-25,0 1,25 24,-25-25,0 0,0 0,25 25,-25-25,0 1,0 24,0-25,0 25,0-25,0 25,0 0,0 0,0 0,0 0,0 0,0 0,0 0,0 0,0 0,0 0,0 0,0 0,0 25,0-25,25 0,-25 25,24-25,-24 24,25-24,-25 25,25-25,-25 25,25-25,0 0,-25 0,24 25,1-25,-25 0,25 0,0 0,-25 0,25-25,-1 25,-24 0,25-25,0 25,-25-25,25 25,-25-24,0 24,25-25,-25 0,0 25,0-25,0 0,0-24,0 24,0 0,0 0,-25-24,25 24,0 0,0 0,-25 1,25-1,0 25,0-25,0 25,0 0,0 0,0 25,0-25,0 0,0 25,0-25,0 24,0-24,25 25,-25-25,0 25,0-25,0 0,0 25,25-25,-25 0,0 0,0 0,24 0,-24 0,0 0,0 0,25-25,-25 25,0-25,0 0,25 1,-25-1,0 0,0 0,0 0,0-24,0 24,0-25,0 1,0 24,-25-25,25 1,-25 24,1-25,-1 1,0 24,0-25,0 25,1 1,-1-1,0 25,25-25,-25 25,25 25,0-25,0 25,0-1,0 1,25 25,-25-1,25-24,0 25,-1-1,1 1,0 0,25-1,-26 1,1 0,0-1,25-24,-26 25,1-26,0 1,0 0</inkml:trace>
  <inkml:trace contextRef="#ctx0" brushRef="#br0" timeOffset="122521.0078">3498 10344,'0'0,"0"0,0-25,0 25,-25-25,25 0,-25 25,0-25,25 1,-24 24,-1-25,0 0,0 25,0 0,1-25,-1 25,-25 0,25 0,1 0,-1 0,0 25,0-25,25 25,-25 0,1-1,24 1,-25 0,25 0,0 0,0-1,0 1,0 0,25 0,-1 0,-24-25,25 24,0 1,-25-25,25 0,0 0,-1 0,1 0,0 0,-25 0,25-25,0 25,-1-24,-24 24,25-25,-25 0,0 25,0-25,0 0,0 1,0-1,0 0,0 0,0 25,0-25,0 1,0 24,-25-25,25 25,0 0,0 0,0 0,0 0,0 0,0 25,0-25,0 24,0 1,0 0,25-25,-25 25,25 0,-25-1,25 1,-25-25,25 25,-25-25,24 0,1 25,-25-25,25 0,0 0,-25 0,25 0,-1 0,-24-25,25 25,-25 0,25-25,-25 25,0-25,0 25,0-24,25-1,-25 0,0 25,0-25,0-24,-25 24,25 0,-25 0,25 25,0-25,-25 1,25 24,0 0,-24-25,24 25,0 0,0 0,0 0,0 0,0 0,0 0,0 0,0 0,24 0,-24 0,0 25,25-25,-25 0,25 0,0 0,-25 24,25-24,-1 0,-24 25,25-25,-25 25,25 0,-25 0,0-25,25 24,-25 1,0 0,0-25,0 25,25 0,-25-25,0 24,0-24,24 0</inkml:trace>
  <inkml:trace contextRef="#ctx0" brushRef="#br0" timeOffset="123208.0471">4515 9723,'-25'-24,"25"-1,-25 25,0-25,1 25,-1 0,0 25,-25-25,26 25,-1-1,0 1,0 0,25 0,-25 0,1-1,24 26,0-25,0 0,0-1,24 1,1 0,-25 0,25-25,0 25,0-25,-1 0,1 0,0 0,0 0,0 0,24 0,-24 0,0-25,0 25,-1-25,1 25,0-25,-25 0,25 25,0-24,-25 24,24-25,-24 25,0 0,0-25,0 25,0 0,0 0,0 0,0 0,0 25,0-25,0 25,0-25,0 24,0-24,0 25,0 0,0-25,25 25,0-25,-25 0,25 25,0-25,-1 0,1-25,0 25,0 0,0-25,-1 25,-24-25,25 25,0-25,-25 25,25-24,-25-1,0 25,0-25,0 25,0-25,-25 25,0 0,25-25,-49 25,24 0,0 0,0-24,0 24,-24 0,24 24,0-24,25 0</inkml:trace>
  <inkml:trace contextRef="#ctx0" brushRef="#br0" timeOffset="124119.0993">4986 9823,'25'0,"0"0,-25 0,25 0,-25 0,24 0,-24 0,25 0,-25 0,25 0,-25 24,0-24,25 0,-25 25,0-25,25 0,-25 25,0-25,0 0,0 0,0 0,24 0,-24 25,0-25,0 0,0 0,0-25,0 25,0 0,0 0,25-25,-25 25,0 0,0-25,0 1,0 24,0-25,0 25,25-25,-25 25,0-25,0 25,25-25,-25 25,0-24,25 24,-25 0,24 0,-24-25,25 25,-25 0,25 0,0 25,-25-25,25 0,-25 0,24 24,-24-24,0 25,25-25,-25 25,0-25,0 25,25-25,-25 25,0-25,0 0,0 0,0 0,0 24,0-24,0 0,0 0,0-24,0 24,25 0,-25-25,0 25,0-25,25 0,-25 0,24 1,-24-1,25 0,-25 0,25 0,-25 1,25-1,-25 25,25 0,-25-25,0 25,0 0,0 25,24-25,-24 0,0 25,0-25,25 24,-25-24,0 25,0-25,25 25,-25-25,0 25,25-25,-25 0,25 0,-25 0,0 0,24 0,-24 0,25 0,-25-25,25 25,-25-25,25 25,-25-25,25 1,-25-1,0 0,24 0,-24 0,0 1,0-26,0 25,0-24,0 24,0-25,-24 25,24-24,-25 24,25 25,0-25,0 25,-25 0,25 0,0 25,0-25,0 25,0 0,0 24,0-24,25 25,-25-1,25-24,-25 25,24-26,-24 26,0-25,25 24,-25-24,25 0,-25-25,0 25,25 0,-25-25,25 0,-25 0,0 0,0 0,0 0,0 0,24 0,-24-25,0 0,25 25,-25-25,0 0,25 1,0-1,-25 0,25 0,0 25,-1-25,1 25,0-24,0 24,0 0,-1 0,1 0,0 24,0-24,0 25,-25 0,0-25,0 25,0 0,0-25,0 24,0 1,0 0,-25-25,0 25,25 0,-25-25,0 24,1-24,-1 25,0-25,0 0,0 25,1-25,-1-25,25 25</inkml:trace>
  <inkml:trace contextRef="#ctx0" brushRef="#br0" timeOffset="124267.1077">6350 9376,'50'0,"-25"0,0 25,24-25,-24 25,0 0,0-1,-1-24,-24 25,25 0,-25 0,25 0,-25-25,0 24,0-24,0 25,0-25,0 25</inkml:trace>
  <inkml:trace contextRef="#ctx0" brushRef="#br0" timeOffset="124416.1162">6400 9203,'0'0,"-25"-25,25 25,0 0,0 0,0 0,0 0,0 0,0 0,0 0,0 0,0 0,0 25</inkml:trace>
  <inkml:trace contextRef="#ctx0" brushRef="#br0" timeOffset="124692.132">6598 9401,'25'25,"-25"0,25-25,0 24,-25 1,0-25,25 25,-25 0,0-25,0 25,0-25,0 24,0-24,0 0,0 0,0 0,0 0,0 0,0 0,24 0,-24 0,0-24,0 24,0-25,0 0,25 0,-25 0,25 25,-25-24,25-1,-25 0,25 0,-25 25,24-25,1 25,-25 0,25 0,-25 0,25 0,-25 25,25-25,-25 25,0-25,0 25,24-25,-24 25,0-25,25 24,-25-24,25 25,-25-25</inkml:trace>
  <inkml:trace contextRef="#ctx0" brushRef="#br0" timeOffset="125191.1606">7442 9351,'0'0,"0"-24,0 24,0-25,0 25,0-25,-25 25,0-25,25 25,-25-25,1 25,-1 0,25 0,-25 0,0 0,0 25,25-25,-24 25,-1-25,25 25,-25-25,25 25,0-1,0 1,0-25,0 25,0 0,0-25,0 25,25-25,-25 0,25 0,-25 24,24-24,1 0,0 0,-25 0,25-24,0 24,-1 0,1 0,-25-25,25 25,0 0,0-25,-1 25,-24 0,25 0,0 0,-25 0,25 0,-25 0,0 0,25 0,-25 25,0-25,0 0,24 25,-24-25,0 0,0 0,0 0,0 0,25 0,-25 0,0 0,25 0,-25-25,25 25,-25-25,0 25,25-25,-25 0,24 25,-24-24,25-1,-25 0,0 0,25 0,-25 1,0-1,0-25,0 25,0-24,0 24,0-25,0 25,0 1,0-1,0 0,0 25,0 0,0 0,0 0,0 25,0 0,0-1,0 1,25 0,-25 0,25 25,-25-26,0 26,24-25,-24 0,0 24,25-24</inkml:trace>
  <inkml:trace contextRef="#ctx0" brushRef="#br0" timeOffset="125383.1716">7789 9227,'0'0,"0"-24,25 24,-25-25,25 25,-25 0,24 0,1 0,-25 0,25 0,0 0,0 0,-25 0,24 0,1 25,-25-25,25 24,0-24,-25 0,0 25,0-25,25 0,-25 25</inkml:trace>
  <inkml:trace contextRef="#ctx0" brushRef="#br0" timeOffset="125515.1791">8285 9004,'0'0,"0"0,0-25,0 25,0 0,0-25</inkml:trace>
  <inkml:trace contextRef="#ctx0" brushRef="#br0" timeOffset="125863.199">8409 9079,'-25'24,"25"-24,0 0,-24 0,24 0,-25 25,25-25,0 0,0 25,0-25,0 0,0 0,0 25,0-25,0 0,0 0,0 0,25 0,-1 0,1 0,-25-25,25 25,0 0,0-25,-1 25,1 0,-25-25,25 25,0 0,-25 0,25 0,-25 0,24 0,-24 0,0 0,0 0,25 0,-25 25,0-25,25 0,-25 25,0-25,0 0,25 0,-25 0,0 25,25-25,-25 0,0 0,24 0,-24 0,25 0</inkml:trace>
  <inkml:trace contextRef="#ctx0" brushRef="#br0" timeOffset="128836.3691">1315 12055,'0'-25,"-25"25,25-25,-25 1,25-1,-24 0,24 0,-25 0,25 25,-25 0,25-24,0 24,0 0,0 24,0-24,0 25,0 0,25 0,-25 0,25-1,-25 26,24-25,-24 24,25-24,-25 25,25-25,-25 0,0 24,25-24,-25 0,0 0,25-25,-25 24</inkml:trace>
  <inkml:trace contextRef="#ctx0" brushRef="#br0" timeOffset="129105.3845">1389 12328,'0'-25,"0"0,-24 25,24-24,0 24,0-25,0 25,24-25,-24 25,25-25,-25 0,25 25,0-25,-25 1,25-1,-1 0,1 0,0 0,0 1,0-1,-1 0,1-25,0 26,0-1,-25-25,25 25,-25 1,24-1,-24 0,0 0,0 25,0-25,0 25,0 0,0 0,0 0,0 0,0 25,0-25,0 25,0 0,0 0,0 24,0-24,0 25,0-1,0-24,0 25,25-26,-25 26,0-25,25 0,-25-1,25 1,-25 0,25-25</inkml:trace>
  <inkml:trace contextRef="#ctx0" brushRef="#br0" timeOffset="130364.4564">2382 12055,'24'-25,"-24"0,25 1,-25-1,0 0,0 25,0-25,-25 0,25 1,-24-1,24 0,-25 25,0-25,0 0,25 25,-25 0,1 0,-1 0,0 0,0 0,25 0,-25 25,1-25,-1 25,25 0,-25-25,25 25,0-1,-25 1,25 0,0 0,0 0,0-25,25 24,-25 1,25-25,-25 25,25-25,-1 0,-24 25,25-25,0 0,0 0,-25 0,25-25,-1 25,-24 0,25-25,-25 25,0 0,0-25,25 1,-25 24,0-25,0 0,0 25,0-25,0 0,0 25,0-24,0 24,0 0,0 0,0 0,0 0,0 0,0 0,0 24,0-24,0 25,0 0,25-25,-25 25,0-25,25 25,-25-25,24 0,-24 24,25-24,0 0,-25 0,25 0,0 0,-25 0,24-24,1 24,-25 0,25-25,0 25,-25-25,25 0,-25 25,24-25,-24 1,0-1,25 25,-25-25,0 0,0 0,0 25,0-24,0 24,0 0,0 0,0 0,0 0,0 0,0 0,0 24,0 1,0-25,0 25,0 0,0-25,0 25,25-1,-25-24,0 0,0 25,0-25,25 0,-25 0,0 0,0 0,25 0,-25-25,0 25,24-24,-24 24,25 0,0-25,-25 25,25-25,0 25,-25-25,24 25,1 0,-25 0,25 0,0 0,-25 0,25 25,0-25,-25 0,24 0,1 0,-25 0,25 0,0 0,0 0,-25-25,24 25,1 0,0-25,0 25,-25-24,25-1,-1 25,-24-25,25 25,-25-25,25 25,-25-25,0 25,0-24,0 24,0-25,-25 25,0-25,25 25,-24-25,-1 25,0 0,0 0,0 0,1 25,24-25,-25 25,25-25,-25 25,25-1,0-24,0 25,0 0,0-25,0 25,0 0,25-25,-25 0,25 24,-1-24,-24 0,25 0,0 0,0 0,0-24,-25 24,24-25,1 25,0-25,0 0,-25 25,25-25,-25 1,24-1,-24 0,0 0,25 0,-25 1,0-26,0 25,0-24,0 24,0-25,0 1,0 24,0-25,-25 25,25 0,0 1,0-1,-24 25,24 0,0 25,0-1,0 1,0 0,0 25,24-1,-24 1,0 0,25-26,-25 26,25 0,0-26,-25 26,25-25,-1 0,-24-1,25-24,0 25,0-25,0 25,-25-25,24 0,1 0,0 0,0-25,-25 25,25-25,-1 25,-24-24,25-1,-25 25,25-25,-25 0,0 0,0 1,0 24,0-25,0 0,0 25,0 0,0-25,0 25,0 0,0 0,0 0,0 0,25 0,-25 0,25 25,-1-25,1 0,-25 25,25-25,0 25,0-25,-25 24,25 1,-25-25,0 25,0 0,0-25,0 25,-25-1,25-24,-25 25,0-25,25 25,-25-25,0 0,1 0,-1 0,25 0</inkml:trace>
  <inkml:trace contextRef="#ctx0" brushRef="#br0" timeOffset="131177.503">3969 10914,'50'25,"-25"-25,-1 25,1-1,-25-24,25 25,0 25,0-25,-1-1,-24 26,25-25,-25 25,25-26,-25 1,0 25,25-25,-25-1,0 1,0-25,0 25,25-25,-25 0,0 25,0-25,0 0,24 0,-24-25,0 25,25 0,-25-25,25 25,-25-25,25 25,0-24,-25 24,24 0,1-25,0 25,0 0,0 0,-1 0,1 0,0 0,-25 0,25 25,0-25,-1 0,1 0,0 0,0 0,0 0,-1 0,1 0,0 0,0-25,0 25,-1 0,-24-25,25 25,0-25,-25 25,25-25,-25 25,25-24,-25-1,0 0,0 25,0-25,-25 0,25 0,-25 1,0 24,0-25,25 25,-24-25,-1 25,0 0,0 0,0 25,25-25,-24 25,-1-1,25-24,-25 25,25 0,0 0,0-25,0 25,0 0,0-25,0 0,25 24,-25-24,25 0,-25 0,24 0,-24 0,25 0,0-24,-25 24,25 0,0-25,-1 0,1 25,0-25,-25 25,25-25,0 0,0 25,-25-24,0 24,24 0,-24 0,0 0,0 0,0 0,0 0,0 24,0-24,25 25,-25-25,0 25,0-25,0 25,0-25,25 25,-25-25,0 0,0 25,25-25,-25 0,0 0,25 0,-25 0,24 0,-24-25,0 25,25 0,-25-25,25 0,-25 25,25-25,-25 0,25 1,-25-1,0 0,0 0,0 0,0-24,0 24,0-25,0 26,0-26,0 25,0-24,0 24,0 25,0-25,0 25,0 0,0 0,0 0,0 25,0 0,0-1,0 1,0 0,24 25,-24-26,0 26,0 0,25-26,-25 26,0-25,0 0,25-1,-25 1</inkml:trace>
  <inkml:trace contextRef="#ctx0" brushRef="#br0" timeOffset="131660.5306">5606 10815,'-25'0,"25"0,-24 25,24-25,-25 24,25-24,-25 25,25 0,0 0,0 0,0-1,0 1,0 0,0 0,0-25,0 25,25-1,-25-24,25 25,-1-25,-24 0,25 0,0 0,0 0,0 0,-1 0,1-25,0 25,0-24,0 24,-1-25,1 0,0 25,0-25,0 0,-1 1,1-1,0 0,0 0,-25 0,25 1,-1-1,-24 25,25-25,-25 25,25 0,-25 0,0 0,0 0,25 25,-25-25,0 25,0-25,0 24,0-24,25 25,-25-25,0 25,0-25,0 0,25 25,-25-25,0 0,24 0,-24 0,0-25,25 25,-25 0,25-25,-25 25,25-25,0 1,-1-1,1 25,0-25,0 0,0 25,24-25,-24 25,0 0,0-24,-1 24,1 0,0 0,-25 24,25-24,-25 25,0-25,0 25,0 0,-25 0,0-1,0 1,1 0,-26 0</inkml:trace>
  <inkml:trace contextRef="#ctx0" brushRef="#br0" timeOffset="132532.5804">1414 12750,'0'-25,"25"25,-25-25,0 0,0 0,0 25,-25-24,25-1,-25 25,1-25,-1 25,0 0,0 0,0 0,1 25,-26-25,25 25,0 24,1-24,-1 25,25-26,-25 51,0-26,25 1,0 0,0 24,0-24,0-1,25 1,-25 0,25-26,0 26,-25-25,24 0,1-1,25-24,-25 0,-1 0,1 0,25 0,-25 0,-1-24,1 24,0-25,0 25,0-25,-1 0,-24 0,0 1,0-1,0 25,0-25,-24 0,24 25,-25-25,0 25,0-25,0 25,1 0,-1 0,0 0,25 0,-25 0,25 0,0 0,0 0,0 0,0 0,0 0,0 0,0 0,25 0,0-24,0 24,-1 0,1-25,0 25,0 0,24-25,-24 25,0 0,0 0,0 0,-1 0,1 0,0 25,-25-25,0 0,25 25,-25-1,0-24,25 25,-25-25,0 25,0 0,0-25,0 0</inkml:trace>
  <inkml:trace contextRef="#ctx0" brushRef="#br0" timeOffset="132877.6002">1935 13022,'0'0,"0"0,0 0,0 0,0 0,0 0,0 0,0 0,0 0,25 0,-25 0,25 0,-25 0,0 0,25-24,-25 24,24 0,-24-25,25 25,-25-25,25 25,-25-25,25 25,-25-25,0 25,0-24,0 24,0-25,0 25,0 0,-25-25,25 25,-25 0,0 0,1 25,24-25,-25 25,0-25,25 24,-25 1,0 0,25 0,0 0,0-1,0 1,0-25,0 25,0 0,0-25,25 25,0-25,-25 24,25-24,0 0,-1 0,1 0,0 0,0-24,24 24</inkml:trace>
  <inkml:trace contextRef="#ctx0" brushRef="#br0" timeOffset="133165.6167">2754 12725,'24'-25,"1"25,-25-25,0 25,0-25,0 25,0 0,-25 25,25-25,-24 25,-1-25,0 25,0 0,25-1,-25 1,1 0,24 25,-25-26,25 1,0 0,-25-25,25 25,0 0,25-25,-25 24,25-24,-25 25,24-25,1 0,-25 0,25 0,0-25,0 25,-1-24,1 24,0-25,0 0,0 25,-1-25,-24 0,25 1,-25-1,0 0,0 0,0 0,0 1,-25 24,1-25,24 0,-25 25,0-25,0 25,-24 0,24 0</inkml:trace>
  <inkml:trace contextRef="#ctx0" brushRef="#br0" timeOffset="134060.6679">2952 12675,'25'25,"0"-25,-25 0,25 0,-25 0,24 25,-24-25,25 25,-25-25,25 0,-25 24,0-24,25 25,-25-25,0 25,0-25,0 25,0-25,0 0,0 0,0 0,0 0,0 0,0 0,0 0,0 0,0 0,0 0,0 0,0-25,0 25,0 0,0-25,0 0,0 25,0-24,0-1,0 25,0-25,0 25,25-25,-25 25,0-25,24 25,-24 0,25-24,0 24,-25 0,25 0,0 0,-25 0,24 0,1 24,-25-24,25 25,-25-25,25 25,-25-25,25 25,-25 0,0-25,24 24,-24 1,0-25,0 25,0-25,0 0,0 25,0-25,0 0,0 0,0 0,0 0,0 0,0-25,0 25,0-25,0 25,25-25,-25 1,0-1,25 0,-25 0,0 0,25 1,0-1,-25 0,24 25,1-25,-25 25,25-25,-25 25,25 0,-25 0,25 25,-25-25,0 0,0 25,24 0,-24-25,0 25,0-25,25 24,-25-24,0 25,0-25,25 25,-25-25,0 0,25 0,-25 0,0 0,25 0,-25 0,24-25,-24 25,25-25,0 25,0-24,-25-1,25 25,-1-25,-24 0,0 0,25 1,-25-1,0 0,0 25,0-25,0 0,0 1,-25 24,25-25,-24 25,24 0,0 0,0 0,0 25,0-1,0-24,0 25,0 25,0-25,0-1,0 1,24 0,-24 0,25 0,0-25,-25 24,25-24,0 0,0 25,-1-25,1 0,0-25,25 25,-26-24,1-1,0 25,0-25,0 0,-1 0,1-24,0 24,0 0,-25-24,25 24,-25-25,0 25,0-24,0-1,0 0,0 1,-25 24,25-25,-25 26,25 24,-25-25,25 25,0 0,0 0,0 25,0-1,0 1,25 25,-25-25,25 24,-25-24,0 25,25-25,-25 24,24-24,-24 0,25 0,-25-1,0 1,25-25</inkml:trace>
  <inkml:trace contextRef="#ctx0" brushRef="#br0" timeOffset="134680.7033">4341 12278,'0'0,"0"-24,0 24,25-25,-25 0,25 25,0-25,-25 25,24 0,1-25,0 25,25 0,-26 0,1 0,0 0,25 0,-26 0,1 25,0-25,0 25,-25-25,25 25,-25-25,24 25,-24-25,0 24,0-24,0 0,0 25,0-25,0 0,0 0,0 0,0 0,0 0,0 0,0 0,0-25,25 25,-25-24,25-1,-25 0,25 0,-25 25,25-25,-1 0,1 1,0 24,0-25,0 25,-25 0,25 0,-1 0,-24 0,25 0,-25 0,25 25,-25-25,0 0,25 24,-25-24,0 0,25 0,-25 25,0-25,24 0,-24 0,25 0,-25 0,25 0,-25 0,25-25,-25 25,25 0,-25-24,0 24,24 0,-24-25,0 25,0 0,0-25,0 25,0 0,0 0,0 0,0 0,0 25,0-25,0 25,0-1,0 1,0 0,0 25,25-1,-25-24,0 25,25-1,-25 1,0 24,0-24,0 24,0-24,0 0,0 24,0-24,-25-1,25 1,-25-1,25 1,-24-25,24 0,-25-1,0 1,25-25,-25 0,0-25,25 25,-24-24,-1-1,0-25,25 25,-25-24,0-1,25 1,-24-1,24 0,0 1,0-1,0 1,24-1,1 0,25 1,-25-26</inkml:trace>
  <inkml:trace contextRef="#ctx0" brushRef="#br0" timeOffset="144586.2699">1092 14536,'0'-25,"0"25,0 0,0 0,0 0,0 25,0-25,0 24,0 1,25 0,-25 0,0 0,24 24,-24 1,25-1,-25 1,25 0,-25 24,0-24,25-1,-25 1,25-25,-25 24,0-24,0 25,0-26,0-24,0 25,0 0,0-25,0 0,0 0,0 0,0 0,0 0,0-25,0 25,-25-25,25 1,0-1,-25-25,0 25,25-24,-25-1,1-24,24 24,-25-24,0-1,-25 26,26-26,-1 1,0 24,0 1,0-1,1 1,-1-1,0 0,25 1,-25 24,25-25,0 25,0 1,0-1,0 0,25 0,-25 25,25-25,0 25,-25 0,24 0,1 0,0 0,0 0,0 25,-25 0,24 0,1 0,-25-1,0 1,25 25,-25-1,0 1,0 0,-25-1,25 1,-25 0,25-26,-24 26,24 0,-25-26,0 26,25-25</inkml:trace>
  <inkml:trace contextRef="#ctx0" brushRef="#br0" timeOffset="145034.2955">1117 14486,'0'0,"0"0,24 0,-24 0,25 25,-25-25,25 0,0 25,-25-25,25 24,-25 1,24 0,-24-25,25 25,-25 0,0-1,25 1,-25-25,0 25,0-25,0 0,0 25,0-25,0 0,0 0,0-25,0 25,0 0,0 0,0-25,0 0,0 25,0-24,0-1,25 25,-25-25,0 0,0 25,25-25,-25 25,0 0,0-24,24 24,-24 0,0 24,0-24,25 25,-25-25,0 25,25-25,-25 25,0 0,0-25,25 24,-25 1,25-25,-25 25,24-25,-24 0,25 25,-25-25,25 0,0-25,0 25,-25 0,24-25,1 25,0-25,-25 1,25-1,0 0,-25 0,24 0,-24 1,0 24,0-25,-24 0,24 25,-25-25,0 25,0 0,0 0</inkml:trace>
  <inkml:trace contextRef="#ctx0" brushRef="#br0" timeOffset="145483.3211">1687 13965,'25'0,"0"0,-1 0,-24 0,25 0,0 25,0 0,-25-25,25 49,0-24,-25 0,24 24,-24-24,25 25,0-1,-25 1,0-25,25 25,-25-1,0-24,25 0,-25 0,0-1,0 1,0 0,0-25,0 0,0 0,0 0,0 0,0 0,0 0,0 0,0 0,0-25,-25 25,25-25,-25 1,25-1,0 0,-25-25,25 26,0-26,0 25,0-25,25 26,0-1,0-25,-1 25,1 1,0-1,25 25,-26 0,26 0,-25 0,0 0,24 0,-24 25,0-1,0-24,-1 25,1 0,-25 25,25-26,-25 1,0 0,0 0,-25 25,25-26,-25 1,1 0,-1 0,0 0,0-1,0 1,-24-25,24 25,0-25,0 25,1-25,-1 0,0 0</inkml:trace>
  <inkml:trace contextRef="#ctx0" brushRef="#br0" timeOffset="146267.366">2654 14213,'50'-25,"-25"0,0 25,-1-24,1-1,0 25,-25 0,0-25,0 25,0 0,0 0,-25 0,0 25,25-25,-24 0,-1 25,0-1,0-24,0 25,1 0,-1 0,0 0,0-1,25 1,0 0,-25 0,25-25,0 25,0 0,25-25,-25 24,25-24,-25 0,25 25,-25-25,25 0,-1 0,1 0,0-25,-25 25,25 0,0-24,-1-1,-24 25,25-25,-25 0,25 0,-25 25,0-25,0 1,0 24,0-25,0 25,25 0,-25 0,0-25,0 25,0 0,0 25,0-25,0 0,0 0,25 25,-25-25,0 24,24-24,-24 25,0-25,25 0,-25 0,25 0,-25 0,25 0,-25-25,0 25,25 0,-25-24,25-1,-1 0,-24 0,25 0,-25 1,25-1,0-25,-25 25,25-24,-25 24,0-25,24 1,-24 24,0-25,0 1,0-1,-24 25,24-24,-25 24,25 0,0 25,-25-25,25 25,0 0,0 0,0 0,0 25,0 0,0-25,25 50,-25-26,0 1,25 25,-25-25,24-1,-24 26,25-25,-25 0,25-1,-25 1,25 0,-25-25,25 25,-25 0,0-25,24 0,-24 0,0 24,0-24,0 0,0-24,0 24,0 0,0-25,0 0,0 25,0-25,0 0,0 1,0-1,0 0,25 0,-25 25,25-25,0 1,-25 24,25-25,-1 25,1 0,25 0,-25 0,-1 0,1 0,0 25,0-1,-25-24,25 25,-25 0,0 0,0 0,0-1,0 1,0 0,0 0,-25 0,25-25,-25 24,0 1,0 0,25-25,-24 25,-1-25,0 0,0-25,25 25</inkml:trace>
  <inkml:trace contextRef="#ctx0" brushRef="#br0" timeOffset="146414.3744">3547 13593,'25'0,"0"0,0 0,0 25,-1-25,1 25,-25-1,25 1,-25 0,25 0,-25 0,0-25,0 24,0 1,0 0,0-25,0 25,0-25</inkml:trace>
  <inkml:trace contextRef="#ctx0" brushRef="#br0" timeOffset="146535.3813">3498 13320,'0'0,"0"-25,0 25,-25 0,25-24,0 24</inkml:trace>
  <inkml:trace contextRef="#ctx0" brushRef="#br0" timeOffset="146899.4022">3870 13221,'49'0,"-24"25,25-25,-25 25,0-1,24 1,-24 0,0 0,0 24,-1-24,1 25,0-25,0 24,-25-24,25 25,-1-26,-24 1,25-25,-25 25,25 0,-25-25,25 25,-25-25,25 0,-25 0,0 0,24 0,-24 0,0-25,25 25,-25-25,0 25,0-25,25 0,-25 1,0-1,0 0,0 0,0 0,0 1,0-1,0 25,0-25,0 25,0 0,0 0,0 25,0-25,25 25,-25-25,0 24,25 1,-25 0,24 0,-24-25,25 25,-25-1,0 1,25-25,-25 25,0-25,25 25,-25-25,0 0,0 0,0 25</inkml:trace>
  <inkml:trace contextRef="#ctx0" brushRef="#br0" timeOffset="147039.4102">4515 13171,'0'-25,"0"25,0 0,0 0,0-24,0 24,0 0,0 0,0 0</inkml:trace>
  <inkml:trace contextRef="#ctx0" brushRef="#br0" timeOffset="147606.4427">4713 13171,'0'25,"25"-25,0 0,-25 25,25-25,-25 0,24 25,-24-25,25 25,-25-1,25-24,-25 25,25 0,0 0,-25 0,0-1,24-24,-24 25,25 0,-25 0,0-25,0 25,25-25,-25 24,0-24,0 0,0 0,0 0,0 0,0 0,0 0,0-24,0 24,0-25,0 0,0 25,0-25,0 0,0 1,25-1,-25 0,25 25,-25-25,25 0,-1 1,-24 24,25-25,0 25,0-25,0 25,-1 0,-24 0,25 0,0 0,-25 0,25 25,-25-25,0 0,25 25,-25-25,0 0,0 24,0-24,24 0,-24 0,0 0,0 0,25 0,-25 0,0 0,0-24,25 24,-25 0,25-25,-25 0,0 25,25-25,-25 0,0 25,0-25,24 25,-24-24,0 24,0 0,0-25,0 25,0 0,0 25,0-25,0 0,25 24,-25-24,25 25,-25 0,25 0,0 25,-1-26,1 1,-25 25,25-25,0 24,-25-24,25 25,-25-26,24 1,-24 25,0-25,25-1,-25-24,0 25,0-25,0 0,0 0,0 0,0 0,0-25,0 1,0 24,0-25,0-25,0 25,0 1,0-26</inkml:trace>
  <inkml:trace contextRef="#ctx0" brushRef="#br0" timeOffset="148070.4692">1513 15255,'0'0,"-24"0,-1 0,25 0,0-25,0 25,-25 0,25 0,0-25,0 25,25 0,-25-25,25 25,-1-24,26-1,0 25,-1-25,26-25,-1 26,1-1,24-25,0 25,0-24,25-1,0 1,0-1,25 0,-25 1,25 24,0-25,0-24,-1 24,26 1,-25-1,0 0,24-24,1 24,-25-24,24 24,-24 1,25-26,-25 26,0-1,-1 1,1-1,-25 0,25 1,-50-1,25 25,-25 1,-24-26,-1 25,1 0,-26 25,1-24,0 24,-26 0,1-25,-25 25,0 0,0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54:58.288"/>
    </inkml:context>
    <inkml:brush xml:id="br0">
      <inkml:brushProperty name="width" value="0.05292" units="cm"/>
      <inkml:brushProperty name="height" value="0.05292" units="cm"/>
      <inkml:brushProperty name="color" value="#FF0000"/>
    </inkml:brush>
  </inkml:definitions>
  <inkml:trace contextRef="#ctx0" brushRef="#br0">1141 11857,'0'0,"0"0,0 0,0 0,0 0,0 0,0 0,0 24,0-24,0 25,0 0,0 0,0 0,0-1,25 26,-25-25,0 0,25-1,-25 1,0 0,0-25,25 25,-25 0,0-25,0 25,0-25,0 0,25 0</inkml:trace>
  <inkml:trace contextRef="#ctx0" brushRef="#br0" timeOffset="440.025">1017 11584,'-24'0,"-1"0,0 0,25-25,-25 25,0 0,1 25,-1-25,0 25,25-25,-25 24,0 1,0 25,1-25,24 24,-25-24,25 25,-25-1,25 1,0-1,0 1,0 0,0-1,0 1,25 0,0-1,-25 1,24-1,1 1,0-25,0 24,0-24,0 0,-1 0,1-25,25 25,-25-25,24 0,1 0,-25 0,24 0,1 0,-25-25,24 25,-24-25,25 0,-26 0,26 1,-25-1,0-25,-1 25,1 1,0-26,0 0,0 26,-25-26,24 0,-24 1,0-26,0 26,-24-1,-1-24,25 24,-25 0,-25 1,26-1,-26 1,25-1,-24 25,-1 0,0 1,1-1,-1 25,1-25,-1 25,0 0,1 0,-1 0,1 0,-1 0,0 25</inkml:trace>
  <inkml:trace contextRef="#ctx0" brushRef="#br0" timeOffset="2275.1301">3175 12477,'0'0,"-24"0,24 0,0 0,0 0,0 0,0 0,0 0,0 0,0 0,0 0,0 0,0 0,0 0,0 0,0 0,24 0,-24 0,25 0,0 0,0 0,24 0,-24 0,25 0,-25-25,24 25,-24 0,25 0,-1-25,1 25,-25 0,24 0,1-25,-25 25,24 0,-24 0,25 0,-26-24,1 24,0 0,0 0,0 0,-25 0,25 0,-25 0,0 0,0 0,24 0,-24 0,0 0,0 0,0 0,0 0,0 0,0 0,0 0,0 0</inkml:trace>
  <inkml:trace contextRef="#ctx0" brushRef="#br0" timeOffset="2881.1647">5135 12427,'0'0,"-25"0,25 0,0 0,-25 0,25 0,0 0,-24 0,24 0,0 0,0 0,0 0,0 0,0 0,0 0,0 0,0 0,24 0,-24 0,25 25,0-25,0 0,24 0,-24 0,25-25,-25 25,24 0,1 0,24 0,-24 0,-1-25,26 25,-26 0,1 0,24-24,-24 24,0 0,-1 0,1-25,-25 25,24 0,-24 0,0 0,0 0,0 0,-25 0,24-25,-24 25,0 0,0 0,0 0,0 0,0 0,0 0,0 0,0 0,0 0,0 0,0 0,0 0</inkml:trace>
  <inkml:trace contextRef="#ctx0" brushRef="#br0" timeOffset="3444.197">7219 12378,'0'0,"-25"0,25 0,-25 0,25 0,0 0,-25 0,25 0,0 0,0 0,0 0,0 0,0 0,0 0,0 0,25 0,0 0,-25 0,49 0,-24 0,0 0,25 0,-1 0,1 0,-1 0,1-25,24 25,-24 0,24 0,-24 0,0 0,-1-25,26 25,-26 0,1 0,-25 0,24 0,-24 0,25 0,-50 0,25 0,-1 0,-24 0,25 0,-25 0,0 0,0 0,0 0,0 0,0 0,0 0,0 0,0 0</inkml:trace>
  <inkml:trace contextRef="#ctx0" brushRef="#br0" timeOffset="4036.2308">9476 12402,'0'0,"-25"0,0 0,25 0,-25-24,1 24,24 0,-25 0,25 0,-25 0,25 0,-25 0,25 0,0 0,0 0,0 0,0 0,0 0,0 0,0 0,0 0,25 0,-25 0,25 0,0 0,-1 0,26 0,-25 0,24 0,1 0,0 0,-1-25,1 25,-1 0,1 0,24 0,-24 0,0 0,-1 0,1 0,-25-25,24 25,-24 0,0 0,0 0,-25 0,24 0,-24 0,0 0,0 0,0 0,0 0,0 0,0 0,0 0,0 0,0 0,0 0,0 0</inkml:trace>
  <inkml:trace contextRef="#ctx0" brushRef="#br0" timeOffset="4496.2571">11758 12353,'-25'0,"0"0,0 0,1 0,-1 0,0 0,0 0,25 0,-25 0,1 0,24 0,0 0,0 0,0 0,0 0,0 0,0 0,0 0,24 0,1 25,0-25,25 0,-1 0,1 0,-1 0,26-25,-1 25,1 0,24 0,-25 0,25 0,-24-25,24 25,-24 0,-1-25,0 25,1 0,-26 0,1-25,0 25,-26 0,1-24,-25 24,25 0,-25-25,0 25,0 0,0 0,0-25,0 25,0 0,0-25,0 25,-25 0</inkml:trace>
  <inkml:trace contextRef="#ctx0" brushRef="#br0" timeOffset="7879.4506">13048 6697,'0'0,"0"0,0 0,0 0,0 0,0 0,0 0,0 0,0 0,24 0,1 0,0 0,0 0,0-25,24 25,-24 0,25 0,-1-24,1 24,-1 0,1-25,0 25,-1 0,1-25,0 25,-1 0,-24-25,25 25,-26 0,1 0,0 0,-25 0,0-25,0 25</inkml:trace>
  <inkml:trace contextRef="#ctx0" brushRef="#br0" timeOffset="8214.4697">13048 6499,'0'-25,"0"25,0 0,0 0,0 0,0 0,0 0,0 0,0 0,0 0,0 0,0 0,0 0,0 0,0 0,0 25,0-25,-25 0,25 25,0-1,-25 1,0 0,25 0,-25 0,25-1,-24 1,24-25,0 25,0 0,0 0,24-25,1 24,-25 1,50-25,-25 0,-1 25,26-25,0 0,-1 0,1 0</inkml:trace>
  <inkml:trace contextRef="#ctx0" brushRef="#br0" timeOffset="9693.5544">8484 7293,'0'24,"0"-24,0 0,-25 0,25 0,0 0,0 0,0 0,0 25,0-25,25 0,-25 25,24 0,-24-25,25 25,0-1,-25-24,25 25,0 0,-1-25,1 25,-25-25,25 25,0-25,0 0,-1 24,1-24,0 0,0 0,0 0,-1 0,1-24,0 24,-25 0,25-25,0 25,-1-25,1 0,0 0,0 1,0-1,-1 0,1 0,0 0,0 1,0-26,-1 50,1-25,0 0,0 25,0-24,0 24,-1 0,-24 0,25 0,0 0,-25 0,25 24,-25-24,25 0,-1 25,1-25,-25 25,25-25,0 25,-25-25,25 25,-1-25,1 0,0 24,-25-24,25 0,0 0,-1 0,-24 0,25 0,0 0,0 0,0 0,-1-24,-24 24,25 0,0-25,0 25,0 0,-1-25,1 25,25-25,-25 25,-1-25,1 25,0 0,0 0,24 0,-24 0,0 0,0 0,0 0,0 0,-1 25,-24-25,25 0,0 25,0-25,0 25,-25-25,24 0,1 25,0-25,0 0,0 0,-1 24,1-24,25 0,-25 0,-1 0,1 0,0 0,25 0,-26 0,1 0,0-24,0 24,0 0,-1 0,1 0,0-25,0 25,0 0,-1-25,1 25,-25 0,25-25,0 25,0 0,-25-25,24 25,-24 0,25 0,-25 0,25-24,-25 24,0 0,0 0,0 0,25 0,-25 0,0 0,0 0,0 0,0 0,0 0,0 0,0 24,25-24,-25 0,0 0,25 0,-25 0,24 0,-24 0,25 25,0-25,-25 0,25 0,0 0,-1 25,1-25,0 0,0 0,0 0,-1 0,1 0,0 0,-25 0,25 0,-25 0,25 0,-25 0</inkml:trace>
  <inkml:trace contextRef="#ctx0" brushRef="#br0" timeOffset="14977.8566">8657 5879,'-25'-25,"25"25,-24 0,-1 0,0-25,25 25,-25 0,0-25,1 25,-1 0,25 0,-25 0,0 0,0 0,1 0,-1 0,25 0,-25 0,0 25,0-25,1 0,-1 25,0-25,25 25,-25-25,0 25,0-1,1-24,24 25,-25 0,0 0,25 0,-25-1,25 1,-25 25,25-25,-24 24,24 1,0-25,0 24,0 1,0 24,0-24,0-1,0 1,0 0,0-1,0 26,0-26,24 1,1 0,-25-1,25-24,0 25,0-1,-1 1,1-25,0 24,0-24,25 0,-26 24,1-24,0 0,0-25,24 25,-24 0,0-1,0-24,0 0,-1 25,1-25,0 0,25 0,-26 0,1 0,0-25,0 25,0-24,-1 24,1-25,0 0,0 0,0 0,-1 1,26-26,-25 25,0 0,-1-24,1 24,0-25,-25 1,25 24,0-25,-25 1,24-26,-24 26,25-26,-25 26,0-26,0 1,0-1,0 1,-25 0,25 24,-24-24,-1-1,0 26,0-1,0 0,1 1,-26 24,25-25,-24 25,-1 1,0-1,1 0,-1 25,-24-25,24 25,-49 0,25 25</inkml:trace>
  <inkml:trace contextRef="#ctx0" brushRef="#br0" timeOffset="19830.1341">12229 5755,'0'0,"0"0,0 0,0 0,0 0,0 0,0 0,0 0,0 0,0 0,0 0,0 0,0 24,0-24,0 25,0-25,25 25,-25-25,25 25,-25-25,24 25,-24 0,25-25,-25 24,25-24,0 25,-25-25,25 0,-1 25,-24-25,25 0,0 0,-25 0,25 0,0 0,0 0,-1-25,-24 25,25-25,0 25,0-24,0 24,-1-25,1 0,-25 0,25 0,0 25,0-25,-25 1,24 24,1-25,-25 25,25-25,-25 25,25 0,0 0,-25 0,24 0,-24 0,0 0,25 25,-25-25,25 25,-25-25,25 24,-25 1,25-25,-1 25,-24-25,25 25,-25-25,25 25,-25-25,25 0,0 25,-25-25,24 0,1 0,0 0,-25 0,25 0,0 0,-1 0,-24 0,25 0,0-25,0 25,0 0,-1 0,1-25,0 25,0 0,0-25,0 25,-1 0,1 0,0 0,-25 0,25 0,0 0,-1 0,1 0,-25 0,25 25,0-25,-25 0,25 25,-25-25,24 0,-24 25,25-25,-25 24,25-24,-25 0,25 25,-25-25,25 0,-25 0,24 0,1 0,-25 0,25 0,-25 0,25 0,0 0,-1-25,1 25,0 0,0-24,0-1,-1 25,1-25,0 25,0-25,0 25,-1 0,1-25,-25 25,25 0,-25 0,0 0,25 0,-25 25,0-25,0 0,0 0,0 0,25 25,-25-25,0 0,24 25,-24-25,25 0,-25 25,25-25,0 0,0 24,0-24,-1 0,1 0,0 25,0-25,24 0,-24 0,0 0,0 0,0 0,24 25,-24-25,-25 0,25 0</inkml:trace>
  <inkml:trace contextRef="#ctx0" brushRef="#br0" timeOffset="22278.2742">3349 13295,'0'25,"0"0,25 0,-25 0,25-1,-25 26,0-25,24 24,-24-24,25 25,-25-1,0 1,25-25,-25 0,0 24,25-24,-25 0,0-25,0 25,0-25,0 24,0-24,0 0,25 0,-25 0</inkml:trace>
  <inkml:trace contextRef="#ctx0" brushRef="#br0" timeOffset="22546.2895">3250 13370,'-25'0,"25"0,0 0,0 0,-25 25,25-25,0 0,-25 24,25-24,0 25,-24-25,24 25,0-25,0 25,0-25,0 0,0 25,0-25,0 0,0 0,0 0,0-25,0 25,0 0,0-25,0 0,0 0,0 25,24-24,1-1,-25 0,25 0,0 0,0 1,-1 24,1-25,0 25,0 0,0 0,-1 0,26 0,-25 0</inkml:trace>
  <inkml:trace contextRef="#ctx0" brushRef="#br0" timeOffset="34751.9877">8335 7045,'-25'0,"0"0,0 0,25 0,-24 24,-1-24,0 0,0 0,0 0,25 0,-25 25,25-25,0 0,0 0,0 0,0 0,25 0,0 0,-25 0,25 0,0 0,24 0,-24 0,25 0,-25 0,24-25,1 25,-25 0,24 0,1-24,-25 24,-1-25,1 25,0 0,0 0,0-25,-25 25,24 0,-24 0,0 0,0 0,-24 0,24 0,-25 0,0 0,0 0,-24 25,24-25,-25 0,1 25,-1-1,0-24,26 25,-26-25,25 0,0 25,1-25,24 0,0 0,0 0,0 0,24 0,-24 0,25 0,25 0,-25 0,24-25,1 25,-1-25</inkml:trace>
  <inkml:trace contextRef="#ctx0" brushRef="#br0" timeOffset="35972.0575">3175 13370,'0'0,"0"0,0 0,0 0,0 0,0 0,0 0,0 0,0 25,0-25,0 24,-24 1,24 0,0 0,0 0,0-1,-25 1,25 0,0-25,0 25,0 0,0-25,-25 24,25-24,0 0,0 0,0 0,0 0,0 0,0-24,0 24,0-25,25 0,-25 0,0 0,25 1,-25-26,24 25,-24 0,25 1,-25-1,25 0,0 0,-25 25,25-25,-25 25,24 0,-24 0,25 0,-25 0,25 25,0-25,-25 25,25 0,-1-25,-24 25,25-1,0 1,0-25,0 25,-25 0,24-25,1 25,-25-25,25 24,0-24,-25 0,0 25,25-25</inkml:trace>
  <inkml:trace contextRef="#ctx0" brushRef="#br0" timeOffset="36254.0735">3200 13494,'0'-25,"0"25,0 0,0 0,0 0,0 0,0 0,0 0,0 0,0 0,0 0,0 25,0-25,25 25,-25-1,25 1,-25 25,25-25,-1 24,1 1,-25-1,25 1,0 0,-25-1,25 1,-25-1,24 1,1 0,-25-26,25 26,-25-25,0 0</inkml:trace>
  <inkml:trace contextRef="#ctx0" brushRef="#br0" timeOffset="39335.2498">8930 8781,'0'0,"0"0,0 0,-25 0,25 0,0 0,0 0,0 0,0 0,0 25,0-25,25 0,0 0,-25 0,25 0,-1 0,26 0,-25 0,24 0,1 0,0 0,-1 0,26-25,-26 25,26 0,-1-25,1 0,24 25,-25-25,1 1,24-1,-25 25,1-25,-1 0,0 25,1-25,-25 25,-1-24,-24 24,25 0,-26 0,1 0,-25 0,0 0,0 0,0 0</inkml:trace>
  <inkml:trace contextRef="#ctx0" brushRef="#br0" timeOffset="39571.2632">9401 8830,'-24'0,"-26"25,25-25,0 0,0 0,1 25,24-25,0 0,0 0,0 0,0 0,24 0,1 0,0 0,0 0,25 0,-26-25,51 25,-26 0,1-25,24 25,1-24,-1-1,25 25,-24-25,24 0,-25 25,26-25,-26 25,1-24,-1 24,0-25,1 25</inkml:trace>
  <inkml:trace contextRef="#ctx0" brushRef="#br0" timeOffset="40079.2923">11659 8905,'0'0,"0"25,0-25,0 0,0 0,24 0,-24 0,25 0,0 0,0 0,0 0,24 0,-24 0,25 0,24 0,-24-25,24 25,0 0,26-25,-26 25,25-25,1 0,-26 25,25-24,0 24,-24-25,24 25,-25-25,1 25,-1-25,1 25,-26 0,1 0,-1-25,-24 25,25 0,-25 0,-25 0,25 0,-25-24,0 24,0 0,0 0,0 0,-25 0</inkml:trace>
  <inkml:trace contextRef="#ctx0" brushRef="#br0" timeOffset="42819.4491">18505 11286,'0'25,"-25"-25,0 25,0-25,0 25,1-25,-1 24,25 1,-25 0,0 0,25 24,-25-24,25 0,0 0,0 24,0-24,25 0,0-25,-25 25,25 0,0-25,-1 24,1-24,0 0,25 0,-26 0,1-24,25 24,-25-25,24 25,-24-25,0 0,0 0,-1 1,1-1,0 0,0 0,-25-24,0 24,0 0,0 0,0 0,-25 1,0-1,0 25,1-25,-1 0,0 25,0 0,0 0,1 0,-1 0,0 0,0 0,0 0,1 25,-1-25</inkml:trace>
  <inkml:trace contextRef="#ctx0" brushRef="#br0" timeOffset="43755.5026">19571 11162,'0'0,"0"-25,0 25,0 0,0 0,0 0,0 0,0 0,0 0,0 25,-25-25,25 25,0-25,0 25,0 0,0-1,0 26,0-25,0 0,0-1,0 26,0-25,0 0,0-1,0 1,0 0,0 0,25-25,-25 25,0-1,25-24,-25 25,0-25</inkml:trace>
  <inkml:trace contextRef="#ctx0" brushRef="#br0" timeOffset="44147.525">20043 11212,'0'0,"0"-25,0 25,24-25,-24 25,0-25,0 25,25-25,-25 25,25 0,0-24,0 24,-1 0,1 0,0 0,0 24,0-24,-1 0,1 25,0-25,-25 25,25 0,-25 0,25 0,-25-1,0 1,0 0,-25 0,0 0,0 24,25-24,-25 0,1-25,-1 25,0-1,25-24,0 25,0-25,0 0,0 0,0 0,0 0,0 0,0 0,25 0,-25 0,25 0,-1-25,1 25,25 0,-25-24,-1 24,26-25,0 25,-1-25,1 25,-1-25</inkml:trace>
  <inkml:trace contextRef="#ctx0" brushRef="#br0" timeOffset="44535.5473">21159 11063,'0'0,"0"-25,0 25,0-25,0 25,25-25,-25 25,0-24,24 24,1 0,-25 0,25-25,0 25,0 0,-1 0,1 0,-25 25,25-25,0 0,-25 24,0-24,0 25,0 0,0-25,0 25,0-25,0 25,-25-1,25-24,-25 25,25-25,0 25,-25-25,25 0,0 25,0-25,0 0,0 0,25 0,-25 0,25 25,-25-25,25 0,0 25,-1-25,1 24,0-24,0 0,-25 25,25-25,-25 25,24 0,-24-25,0 25,0-25,0 24,0-24,0 25,0-25,0 0,0 25,-24-25,-1 0,25 25,-25-25,0 0,0 0,1 0,24-25,-25 25</inkml:trace>
  <inkml:trace contextRef="#ctx0" brushRef="#br0" timeOffset="44891.5675">21903 10790,'25'25,"-1"-25,-24 25,25-25,-25 24,0 1,0 0,0-25,0 25,0 0,0-1,25 1,-25 0,0 0,25 0,-25-25,25 24,0-24,-25 25,24-25,1 25,0-25,0 0,0 0,-25 0,24 0,-24 0,25-25,-25 25,25-25,-25 1,0-1,0 0,0 0,0 0,0 1,0-1,0 0,-25 0,25 25,0-25,0 25,0 0,0 25,0 0,0 0,0 0,0 24,0 1,0-1,0 26,0-25,0 24,0-24,0 24,0-24,0-1,0 1,0 24,0-24</inkml:trace>
  <inkml:trace contextRef="#ctx0" brushRef="#br0" timeOffset="46699.6709">3374 13295,'-25'0,"25"-24,0 24,0 0,-25 0,25-25,0 25,0 0,0 0,0 0,0 0,0 0,0 0,0 0,0 0,0 25,0-25,0 0,0 24,0 1,0 0,0 0,25 0,-25 24,25 1,-25-1,0 26,25-26,-25 26,24-1,-24-24,0 24,25 1,-25-26,0 26,25-26,-25 1,0-1,25 1,-25-25,0 0,0 0,25-1,-25 1,0-25,0 0,0 25,0-25,0 0,0-25,0 25,0 0,0-25,0 25</inkml:trace>
  <inkml:trace contextRef="#ctx0" brushRef="#br0" timeOffset="47115.6948">3275 13444,'-25'0,"25"-25,-25 25,25-24,0 24,-25 0,25 0,-25-25,25 25,0 0,0 0,-24 0,24 0,0 25,0-25,-25 24,25-24,0 25,-25 0,25-25,-25 25,25 0,-25-1,25 1,-24 0,24 0,-25 0,25-25,0 24,0-24,0 0,0 25,0-25,0 0,0 0,0-25,0 25,0 0,0-24,0 24,0-25,0 0,0 0,0 0,25 1,-25-1,0 0,24 25,-24-25,25 0,-25 1,25 24,0-25,-25 25,25-25,-1 25,1 0,0 0,0 25,0-25,24 0,-24 25,0-25,0 24,24 1,-24-25,0 25,0 0,24 0</inkml:trace>
  <inkml:trace contextRef="#ctx0" brushRef="#br0" timeOffset="52363.9949">2927 12526,'0'0,"0"0,0 0,0 0,0 0,0 0,0 25,0-25,0 0,0 0,25 0,0-25,-25 25,50 0,-26 0,1-24,25 24,-1-25,1 25,0 0,-1-25,1 25,-1-25,1 25,0-25,-1 25,1-24,-25 24,24 0,1-25,-25 25,-1 0,26 0,-25 0,-25 0,25 0,-1 0,-24 0,0 0,0 0,0 0,0 0,-24 0,24 0,-25 0,0 0,0 0,0 0,1 0,-1 25,-25-25,25 0,-24 0,-1 0,25 0,-24 24,-1-24,25 0,-24 0,-1 0,25 0,1 0,-26 0,50 25,-25-25,0 0,25 0,0 0,0 0,0 0,0 0,0 0,0 0,0 0,25-25,0 25,0 0,0 0,-1 0,26 0,-25-24,0 24,24 0,-24 0,0-25,0 25,-1 0,1 0,0 0,-25 0,0 0,25 0,-25 0,0 0,0 0,0 0,-25 0,0 0,25 25,-25-25,-24 24,24 1,0-25,-24 25,-1 0,25-25,-24 25,24-25,0 24,0-24,0 0,25 25,0-25,0 0,0 0,0 0,0-25,25 25,0 0,0 0,24-24,-24 24,25-25,-1 25,-24-25,25 0,-1 25,1-25,0 25,-26-24,1 24,25-25,-25 25,-1 0</inkml:trace>
  <inkml:trace contextRef="#ctx0" brushRef="#br0" timeOffset="54256.1032">3051 11237,'0'-25,"0"25,0-25,0 25,0-25,0 25,0 0,0 0,0 0,0 0,0 0,0 0,0 0,0 25,0-25,0 25,-24-25,24 25,-25-1,25 1,-25 25,0-25,0 24,0 1,1-25,-1 24,0 1,0-25,25 24,-25-24,25 0,0 24,0-49,0 25,0 0,25-25,0 25,0-25,0 0,-1 0,1 0,25 0,-25 0,24-25,1 25,-25-25,24 0,1 25,0-24,-26-1,26 0,0 0,-26 0,1 25,0-24,0-1,0 0,-1 25,-24-25,0 25,0-25,0 25,0-24,0 24,-24-25,-1 25,25-25,-25 25,0 0,0-25,1 25,24 0,-25 0,25 0,-25 0,25 25,0-25,0 25,0 0,0-1,0 1,0 25,0-1,25 1,-25 0,25-1,-25 26,0-26,24 26,-24-26,0 26,0-26</inkml:trace>
  <inkml:trace contextRef="#ctx0" brushRef="#br0" timeOffset="55324.1643">4118 11609,'0'0,"0"0,0 0,0 0,0 0,0 24,0-24,25 25,-25 0,25 0,-1 0,1-1,0 1,25 0,-26 25,1-26,25 1,-25 0,-1 0,1 0,0-1,0-24,0 25,-1 0,1-25,-25 25,25-25</inkml:trace>
  <inkml:trace contextRef="#ctx0" brushRef="#br0" timeOffset="55524.1758">4416 11609,'0'-25,"-25"25,25 0,0 0,0 0,-25 0,25 0,0 25,0-1,-25 1,25 0,-25 0,25 24,-24-24,24 25,-25-25,25 24,-25 1,0-1,25-24,-25 25,1-25,24 24,-25-24,0 25</inkml:trace>
  <inkml:trace contextRef="#ctx0" brushRef="#br0" timeOffset="56072.207">6077 12700,'0'-25,"0"25,-24 0,24 0,0-25,0 25,0 0,0 0,0 25,-25-25,25 0,0 25,0 0,0 0,0 24,0-24,0 25,0-1,0 1,0-1,0 26,0-26,25 1,-25 25,0-26,0 1,24-1,-24 1,0 0,0-26,0 1,0 0,25 0,-25 0,0-1,0-24,0 0,0 0,0 0</inkml:trace>
  <inkml:trace contextRef="#ctx0" brushRef="#br0" timeOffset="56416.2268">5953 12973,'0'0,"0"-25,-24 25,24 0,0-25,0 25,-25 0,25 0,0 0,0 0,0 0,-25 25,25-25,0 0,-25 25,25-25,0 25,-25-1,25-24,0 25,-24-25,24 0,0 25,0-25,0 0,0 0,0 0,0 0,0 0,0 0,0-25,0 25,24-25,-24 1,0 24,25-25,-25 0,25 0,-25 0,25 1,0-1,-1 0,1 0,-25 25,25-25,0 25,0 0,-1 0,1 0,0 25,0-25,0 25,0 0,-1 0,1-1,0 1,0 0,24 25</inkml:trace>
  <inkml:trace contextRef="#ctx0" brushRef="#br0" timeOffset="63027.6049">1662 12973,'0'0,"0"0,0 0,0 0,0 25,0-25,0 0,0 0,0 24,0-24,0 25,0-25,0 25,25 0,-25 0,0-1,25 26,-25-25,0 0,25 0,-25 24,0-24,0 0,24 0,-24-1,0-24,0 25,0-25</inkml:trace>
  <inkml:trace contextRef="#ctx0" brushRef="#br0" timeOffset="63327.622">1811 12849,'0'0,"0"0,0 0,0-25,0 25,0 0,0 25,0-25,0 0,0 25,0-25,0 24,0 1,0 0,0 25,25-26,-25 26,0 0,0-26,0 26,0 0,0 24,0-24,0-1,0-24,0 25,0-1,0-24,0 0,0 0,0 0,0-25,0 24,25-24,-25 0</inkml:trace>
  <inkml:trace contextRef="#ctx0" brushRef="#br0" timeOffset="63695.6432">1960 13072,'0'-25,"0"25,0-25,0 25,0 0,0-24,25 24,-25 0,0-25,25 25,-25 0,24 0,-24 0,25 0,-25 25,25-25,-25 0,25 24,-25-24,0 25,25 0,-25 0,0 0,0-1,0 1,-25 0,25 0,0-25,-25 25,25 0,0-1,0-24,0 25,-25-25,25 0,0 0,0 0,0 0,0 0,0 0,0 0,0 0,25 0,-25 0,0-25,25 25,-25 0,25 0,-1-24,-24 24,25-25,0 25,0-25,0 25,-25-25</inkml:trace>
  <inkml:trace contextRef="#ctx0" brushRef="#br0" timeOffset="63951.6578">2357 12874,'0'-25,"0"25,0 0,0 0,0 0,0 0,0 0,0 0,0 0,0 0,0 25,0-25,0 24,0 1,0 0,0 0,0 0,0-1,0 1,25 25,-25-25,0 24,0-24,0 25,0-1,0-24,0 25,0-25,0-1,0 26,0-25,0 0,0-25,0 24,0 1,0-25,0 0,24 0</inkml:trace>
  <inkml:trace contextRef="#ctx0" brushRef="#br0" timeOffset="64359.6811">2630 12948,'0'-25,"0"25,0 0,0-25,0 25,0-24,24 24,-24 0,0 0,25 0,-25 0,0 0,0 0,25 0,-25 0,0 24,25-24,-25 25,0 0,0-25,0 25,0 0,0-25,0 24,0 1,0 0,0-25,0 25,0-25,0 0,0 25,0-25,0 0,0 0,0 0,0 0,0 0,25 0,-25 0,24 0,1 0,-25 0,25 0,-25 0,25 0,0 0,-25 0,0 24,24-24,-24 0,0 25,0-25,0 25,0-25,0 25,0-25,-24 25,24-25,-25 25,25-25,-25 0,25 24,-25-24,0 0,25 0,-24 0,24 0,-25 0,25-24</inkml:trace>
  <inkml:trace contextRef="#ctx0" brushRef="#br0" timeOffset="64591.6943">2952 12799,'25'0,"0"0,-25 0,25 25,-25-25,0 25,0-25,24 25,-24-1,0 26,25-25,-25 0,0 24,0-24,0 25,0-26,0 26,0-25,0 25,0-26,0 1,0 0,0 0,0 0,0-1,0 1,0-25,0 0,0 25,25-25,-25 0</inkml:trace>
  <inkml:trace contextRef="#ctx0" brushRef="#br0" timeOffset="64927.7136">3299 12799,'25'0,"-25"0,0 0,0 0,0 0,25 0,-25 0,0 25,0-25,0 25,25 0,-25-1,0 1,25-25,-25 25,0 0,24 0,-24-1,25-24,-25 25,25-25,-25 0,25 25,-25-25,25 0,-25 0,24 0,1 0,-25 0,25-25,-25 25,25-25,-25 25,25-24,-25 24,0-25,0 0,0 25,0-25,0 0,0 25,0 0,0-24,24 24,-24 0,0 24,0-24,0 25,25 0,-25 0,0 0,0 24,25 1,-25-25,0 24,0 1,0 24</inkml:trace>
  <inkml:trace contextRef="#ctx0" brushRef="#br0" timeOffset="65991.7745">1662 12750,'0'0,"0"0,0-25,0 25,0 0,0 0,0 25,0-25,0 0,0 24,0 1,0-25,0 50,0-25,0 24,0 1,0-1,0 26,-25-1,1 1,-1 24,0 0,0 0,-24 1,24-1,0 0</inkml:trace>
  <inkml:trace contextRef="#ctx0" brushRef="#br0" timeOffset="68687.9287">4936 13717,'0'0,"0"0,0 0,-24 0,24 0,0 0,0 0,-25 25,25-25,0 25,-25-25,25 24,0 1,0 0,0 0,0-25,0 25,0-1,25 1,-25-25,25 25,-25-25,24 25,1-25,0 0,-25 0,25 25,0-25,-25-25,25 25,-1 0,1-25,-25 25,25-25,0 25,-25-25,25 1,-25 24,24-25,-24 0,0 0,0 0,0 25,0-24,0-1,-24 0,24 25,-25-25,0 25,0-25,0 25,1 0,-1-24,0 24,25 0,-25 24,0-24,0 0</inkml:trace>
  <inkml:trace contextRef="#ctx0" brushRef="#br0" timeOffset="68967.9446">5309 13444,'0'0,"24"0,-24 0,0 0,0 0,0 0,0 25,0-25,0 25,0 0,0-1,0 1,0 25,0-25,0 24,0 1,0-1,0 1,0 0,0-1,-24 1,24-1,0 1,0-25,0 24,0-24,0 0,0 0,0 0,0-25,24 24,-24-24,0 0,0 0</inkml:trace>
  <inkml:trace contextRef="#ctx0" brushRef="#br0" timeOffset="69275.9622">5507 13742,'0'-25,"25"25,-25-25,0 25,25-25,-25 25,0 0,24-24,-24 24,25 0,-25 0,25 0,-25 24,0-24,25 25,-25-25,0 25,0 0,0 0,0-1,0 1,-25 25,25-25,-25-1,25 1,0 0,-25 0,25-25,0 25,0-25,0 24,0-24,0 0,0 0,0 0,0 0,0 0,25 0,-25 0,25 0,-25-24,25 24,0-25,-25 25,24-25,1 0,0 25,-25-25,25 1</inkml:trace>
  <inkml:trace contextRef="#ctx0" brushRef="#br0" timeOffset="69491.9747">5879 13593,'0'0,"0"0,0 0,0 0,0 0,0 0,0 0,0 0,0 25,0-25,0 0,0 25,0-1,0 1,0 0,0 0,0 24,0-24,0 25,0-25,0 24,0-24,0 25,0-1,0-24,0 25,0-26,-25 1,25 0,0 0,0 0,0-1,0-24,0 25</inkml:trace>
  <inkml:trace contextRef="#ctx0" brushRef="#br0" timeOffset="69887.9972">6077 13667,'0'0,"25"-24,-25 24,0-25,25 0,-25 25,25-25,-25 25,0 0,25-25,-25 25,25 0,-25 25,24-25,-24 0,0 25,0 0,0-25,0 25,0-1,0 1,0 0,0 0,-24 0,24-1,0 1,-25 0,25-25,0 25,0-25,0 0,0 25,0-25,0 0,0 0,0 0,0 0,0 0,25 0,-25 0,24 0,1 24,-25-24,25 0,-25 0,0 0,25 0,-25 25,0-25,25 0,-25 25,0-25,0 25,0-25,0 25,-25-25,25 24,-25-24,25 0,-25 25,25-25,0 0,-25 0,1 0,24 0,-25 0,25 0,-25 0</inkml:trace>
  <inkml:trace contextRef="#ctx0" brushRef="#br0" timeOffset="70135.0114">6400 13419,'0'0,"0"0,25 25,-25-25,0 25,0 0,0 0,0-1,0 26,0-25,0 24,0 1,0 0,0-1,-25 1,25-1,0 1,-25 0,25-1,0-24,0 25,-25-1,25-24,0 0,0 0,0-1,0 1,0-25,0 25,0-25,0 0,0 0</inkml:trace>
  <inkml:trace contextRef="#ctx0" brushRef="#br0" timeOffset="70471.0307">6549 13643,'0'0,"0"0,0 0,0 0,0 0,0 24,0-24,0 25,0-25,0 25,0 0,0-25,0 25,0-1,0 1,0 0,0-25,0 25,25-25,-25 25,24-25,-24 0,25 0,-25 0,25 0,0 0,-25-25,25 25,-1-25,1 25,-25-25,25 0,-25 25,25-24,-25-1,0 25,0-25,0 25,0 0,0 0,0 0,0 0,0 25,0-25,0 25,0-1,0 1,0 25,0-25,0 24,0-24,0 25,0-1,0-24,0 25,0-26,0 1,0 0</inkml:trace>
  <inkml:trace contextRef="#ctx0" brushRef="#br0" timeOffset="71567.0934">5953 12799,'0'0,"0"0,0 0,0 0,0 0,0 0,0 25,0-25,0 0,0 0,-24 25,24-25,0 25,-25-25,25 0,0 24,0-24,0 0,0 25,0-25,0 0,0 0,0 0,0 0,0 0,0-25,0 25,0 0,0-24,25 24,-25 0,0-25,24 0,-24 25,25-25,0 25,-25-25,25 25,0-24,-25 24,24 0,1 0,-25 0,25 0,0 24,0-24,-25 25,25 0,-1 0,1-25,-25 25,25-1</inkml:trace>
  <inkml:trace contextRef="#ctx0" brushRef="#br0" timeOffset="74804.2785">5457 11261,'25'-24,"-25"24,0 0,0-25,0 25,0 0,0 0,0 0,-25 0,25 0,0 0,0 0,0 0,0 25,0-25,-24 24,24-24,0 25,0 0,-25 0,25 24,-25-24,25 0,-25 25,25-26,-25 1,1 25,24-25,-25-1,25 26,0-25,-25 0,25-25,0 24,0 1,0-25,25 0,-25 25,25-25,-25 0,24 0,1 0,0 0,0 0,0 0,-1 0,1 0,25-25,-25 25,-1 0,26-25,-25 25,24-24,-24 24,0-25,0 0,24 25,-24-25,-25 25,25-25,0 1,-25 24,0-25,0 25,0-25,0 0,0 25,0-25,-25 25,0-24,25 24,-25-25,1 25,-1 0,25 0,-25 0,25 0,0 0,-25 0,25 0,0 25,0-1,0 1,0 25,0-1,0 1,0 0,25-1,-25 1,0 24,0-24,25-1,-25 26,0-26,25 1</inkml:trace>
  <inkml:trace contextRef="#ctx0" brushRef="#br0" timeOffset="76275.3627">7591 12849,'0'0,"0"0,0 0,0 0,0 0,0 0,0 0,0 0,0 25,0-25,0 24,0 1,24 0,-24 0,0 24,0-24,25 25,-25-25,0 24,0-24,0 25,0-25,25 24,-25-24,0 0,0 0,0-1,0 1,0-25,0 25,0-25,0 0</inkml:trace>
  <inkml:trace contextRef="#ctx0" brushRef="#br0" timeOffset="76591.3807">7442 12948,'0'0,"-25"0,25 25,0-25,-25 0,25 0,0 25,0-25,0 0,0 24,0-24,0 25,0-25,0 0,0 25,0-25,0 0,0 0,0 0,0 0,0 0,0 0,0-25,0 25,0 0,0-25,0 25,0-24,0-1,25 25,0-25,-25 0,25 0,-1 25,-24-24,25 24,0 0,0-25,0 25,-1 0,1 25,0-25,0 24,0-24,-1 25,1-25,0 25,0 0</inkml:trace>
  <inkml:trace contextRef="#ctx0" brushRef="#br0" timeOffset="80423.5999">6598 11807,'0'0,"0"0,-24-25,24 25,-25 0,25 0,0-25,0 25,0 0,0 25,0-25,25 25,-25-25,24 25,-24 0,25-1,0 1,0 0,-25 0,25 0,-1-25,1 24,-25 1,25 0,-25-25,25 25,-25-25,0 0,25 25,-25-25,0 0,0 0,0 0</inkml:trace>
  <inkml:trace contextRef="#ctx0" brushRef="#br0" timeOffset="80583.6091">6797 11906,'0'-25,"0"1,-25-1,25 25,0-25,0 25,0 0,0 0,-25 0,25 0,0 0,0 25,0-25,-25 25,25-1,0 1,-24 0,24 0,-25 24,25-24,0 0,-25 25,25-26,-25 1,25 0,0 0</inkml:trace>
  <inkml:trace contextRef="#ctx0" brushRef="#br0" timeOffset="81035.6349">7219 11609,'24'0,"-24"-25,25 0,-25 0,25 0,0 1,0 24,-25-25,24 25,1-25,0 25,0 0,0 0,-1 0,-24 0,25 0,0 0,-25 0,25 0,-25 25,0-25,0 25,0-1,0-24,0 25,0 0,0-25,0 25,0-25,-25 25,25-25,0 24,0-24,0 0,0 25,0-25,0 0,0 0,0 0,25 0,-25 0,25 0,-1 0,1 0,0 25,0-25,0 0,-1 25,1-25,0 25,0-1,0-24,-1 25,-24 0,25 0,-25 0,0-1,0 1,0 0,-25-25,25 25,-24 0,24-1,-25-24,0 25,0-25,0 0,1 25,-1-25,0 0,-25 0,26 0,-1-25,0 25,-25-25,26 25,-1-24,0 24</inkml:trace>
  <inkml:trace contextRef="#ctx0" brushRef="#br0" timeOffset="81600.6673">9575 12824,'0'0,"0"0,0 0,0 0,0 0,0 0,0 25,0-25,0 25,0-1,0 1,0 0,0 0,0 0,25 24,-25-24,0 0,0 24,0-24,0 25,0-25,0 0,0 24,0-24,0 0,0 0,0-1,0 1,0-25,0 25,0-25</inkml:trace>
  <inkml:trace contextRef="#ctx0" brushRef="#br0" timeOffset="81915.6853">9451 12948,'-25'0,"25"0,0 0,-25 0,25 0,0 0,-24 25,24-25,-25 0,25 25,0-25,-25 24,25-24,0 0,0 25,0-25,0 0,0 0,0 0,0 0,0 0,0 0,0 0,0 0,0 0,0-25,0 25,25-24,-25-1,25 0,-25 0,24 0,1 1,0-1,-25 25,25-25,0 0,-1 25,1-25,0 25,0 0,-25 0,25 25,-1-25,1 25,0 0,0-25,0 25,-1-1,1 1,0 0,0 0</inkml:trace>
  <inkml:trace contextRef="#ctx0" brushRef="#br0" timeOffset="82385.7121">8459 11658,'0'-25,"0"25,0 0,0 0,0 25,25-25,-25 25,24-25,-24 25,25 0,-25-1,25 1,0 0,0 0,-25 24,24-24,1 0,0 0,0 0,-25-1,25 1,-1-25,-24 25</inkml:trace>
  <inkml:trace contextRef="#ctx0" brushRef="#br0" timeOffset="82587.7237">8682 11708,'0'-25,"0"25,0 0,0 0,-25-25,25 25,0 0,0 25,0-25,0 25,-25 0,25-1,0 26,-24-25,24 24,-25-24,25 25,-25-1,25 1,-25-25,25 24,-25-24,25 25,-24-25</inkml:trace>
  <inkml:trace contextRef="#ctx0" brushRef="#br0" timeOffset="86031.9207">9401 11708,'0'0,"0"0,-24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25,24 0,-24-25,0 25,25-25,-25 1,25 24,-25-25,25 0,0 25,-25-25,24 0,1 25,0-24,0 24,0-25,-1 25,1 0,0 0,-25 0,25 0,0 0,-25 0,24 0,-24 25,0-25,0 24,0 1,0-25,0 25,0 0,0 0,-24 24,-1-24,0 25,0-26,-24 1,24 25,0-25,0 24,0-24,-24 0,49 0,-25-25,0 24,25 1,-25-25,25 0,0 0,0 0,0 0,0 0,0 0,0 0,25 0,0 0,-25-25,25 25,0 0,24 0,-24-24,0 24,24-25,-24 25,0 0,25-25,-26 25,26 0,-25-25,24 25,-24 0,0-25,25 25,-26 0,1 0,0-24,25 24,-26 0</inkml:trace>
  <inkml:trace contextRef="#ctx0" brushRef="#br0" timeOffset="86338.9383">10766 11584,'-25'-25,"0"0,25 25,-25-25,25 1,-25 24,25 0,0 0,0 0,0 0,0 0,0 0,0 24,0-24,0 25,25 0,0 0,0 24,0-24,-1 25,1-25,-25-1,25 26,0-25,0 0,-25-1,24 1,-24-25,25 25,-25 0,25-25,-25 25,0-25,0 0,0 0,0 0</inkml:trace>
  <inkml:trace contextRef="#ctx0" brushRef="#br0" timeOffset="86507.9478">10939 11485,'-25'-25,"25"0,-24 25,24 0,-25 0,25 0,-25 0,25 0,-25 25,25 0,-25-1,1 1,24 0,-25 25,0-26,0 26,0 0,1-26,-1 26,0 0,0-26,0 26</inkml:trace>
  <inkml:trace contextRef="#ctx0" brushRef="#br0" timeOffset="87042.9785">12105 12725,'0'0,"0"0,0 0,0 0,0 0,0 0,0 25,0-25,0 24,0 1,0 0,0 25,0-26,0 26,0-25,0 24,0-24,0 25,0-1,0-24,0 0,0 25,0-25,0-1,0 1,25-25,-25 25,0-25,0 0</inkml:trace>
  <inkml:trace contextRef="#ctx0" brushRef="#br0" timeOffset="87334.9951">11956 12799,'0'0,"-25"0,25 25,-24-25,24 25,-25-25,25 25,-25-25,25 24,-25 1,25-25,-25 25,25 0,0-25,-24 25,24-25,0 0,0 0,0 0,0 0,0 0,0 0,0-25,24 0,-24 25,25-25,-25 0,25 1,0-26,-25 25,25 0,-1 1,1-1,0 0,0 0,0 25,-1-25,1 25,0 0,0 25,0-25,-1 25,1 0,0 0,0-1,0 1</inkml:trace>
  <inkml:trace contextRef="#ctx0" brushRef="#br0" timeOffset="90271.1632">12031 11559,'0'0,"0"0,0 0,0 0,0 0,0 0,0 0,0 0,0 0,0 0,0 0,0 0,0 0,0 0,0 0,0 0,0 0,0 0,0 0,0 0,0 0,0-25,0 25,0 0,0-25,24 1,-24 24,25-25,-25-25,25 25,0 1,-25-1,25-25,-25 25,24 1,-24-26,25 25,-25 0,0 0,0 1,0 24,0-25,0 25,0 0,0-25,0 25,0 0,0 25,0-25,0 25,0-1,-25 26,25-25,0 25,0-1,0 1,0-1,0 1,0 0,0-1,0 1,0-1,0 1,0-25,0 24,0-24,0 0,0 0,0 0,0-1,0-24,0 25,0 0,0-25,0 0,0 25,0-25,0 25,0-25,0 0,0 0,0 24,0-24,-24 0,24 0,0 0,-25 25,25-25,-25 0,25 0,-25 0,25 0,-25 0,1 25,24-25,-25 0,0 0,0 0,0 0,25 0,-24 25,-1-25,0 0,0 0,0 0,25 0,-24 0,24 0,0 25,0-25,0 0,0 0,0 0,0 0,24 0,1-25,0 25,0 0,24 0,-24 0,25-25,-1 25,1 0,24-25,-24 25,0 0,24-25,-24 25,-1 0,26-24,-26 24,-24 0,25 0,-25 0,-1 0,-24 0,25 0,-25 0,0 24,0-24</inkml:trace>
  <inkml:trace contextRef="#ctx0" brushRef="#br0" timeOffset="96950.5451">893 15304,'0'0,"0"0,0-24,25 24,-25 0,0 0,25-25,-25 25,0 0,25 25,-25-25,0 24,0-24,0 25,0 0,0 0,0 25,0-26,-25 1,25 25,-25-1,25-24,-25 25,25-25,-24 24,24-24,-25 0,25 0,0-25,0 0,0 24,0-24,0 0,0 0,0 0,25-24,-25 24,24 0,1-25,0 0,0 0,0 0,24 1,-24-1,0 0,24-25,-24 26,0-26,25 25,-26 0</inkml:trace>
  <inkml:trace contextRef="#ctx0" brushRef="#br0" timeOffset="97280.5641">1290 15230,'-25'-25,"1"25,-26-25,25 25,-24 0,-1 0,25 0,-24 0,-1 25,0-25,-24 25,24 0,1 0,-1-1,0 26,1-25,-1 25,25-1,-24 1,24-1,0 1,0 0,1-1,24 26,0-26,0 26,0-26,24 1,-24-1,50 1,-25 0,0-1,24-24,1 0,-1-25,1 25,0-25,-1 0,1-25,24 25,-24-25,0 0,-1 0,1-24,24 24,-24-25,-1 1,1-1,-25 1,24-26,-24 26,0-26,0 1,0 24,-25-24,0-1,0 26,-25-26,0 26,-25-26,26 26,-51-1,26 0,-26 1,1 24,-1 0,1 0,0 25,24 0,-25 0,26 25,-26-25,26 25</inkml:trace>
  <inkml:trace contextRef="#ctx0" brushRef="#br0" timeOffset="98217.6177">7938 7169,'0'0,"25"0,-25 24,24-24,-24 0,25 0,-25 0,25 0,0 0,0 0,-1 0,26 0,0 0,-1 0,1 0,24-24,-24 24,24-25,1 25,-1-25,1 25,-1-25,0 0,1 25,-1-24</inkml:trace>
  <inkml:trace contextRef="#ctx0" brushRef="#br0" timeOffset="101887.8276">3051 15949,'0'0,"0"0,-24 0,24 0,0 0,0 0,0 0,24 0,1 0,0 0,0 0,0 25,24-25,1 0,-1 0,1 0,0-25,24 25,0 0,-24 0,24-24,1 24,-1 0,25 0,-24-25,-1 25,1 0,-26-25,26 25,-1 0,-24 0,24 0</inkml:trace>
  <inkml:trace contextRef="#ctx0" brushRef="#br0" timeOffset="102331.853">5656 15999,'-25'0,"25"0,-25 0,25 0,0 0,0-25,-25 25,25 0,0 0,0 0,25 0,-25 0,25 0,0 0,0 0,24 0,-24 0,25 0,24 0,-24 0,24 0,0-25,1 25,-1 0,26-24,-1 24,0-25,0 25,0-25,-24 25,24-25,0 25,0-25,1 25,-26-24,25 24</inkml:trace>
  <inkml:trace contextRef="#ctx0" brushRef="#br0" timeOffset="102810.8804">9079 15801,'-25'0,"25"0,-25 0,25 0,-25 0,25-25,0 25,0 0,0 0,0 0,0 0,0 0,25 0,0 0,0 0,0 0,-1 0,26 0,0 0,-1 0,1-25,24 25,-24 0,24 0,1 0,-1 0,1-25,-1 25,0 0,1 0</inkml:trace>
  <inkml:trace contextRef="#ctx0" brushRef="#br0" timeOffset="103248.9054">11286 15751,'0'0,"-24"0,24 0,0 0,0 0,0 0,0 0,0 0,0 0,24 0,-24 0,25 0,25 0,-25 0,24 0,1 0,0 0,24 0,-24-25,24 25,0 0,1 0,24 0,-25-25,1 25,24 0,-25 0,1 0,-1 0,26 0,-26 0</inkml:trace>
  <inkml:trace contextRef="#ctx0" brushRef="#br0" timeOffset="103575.9241">14288 15751,'-25'25,"25"-25,0 0,0 0,0 0,0 0,0 0,25 0,-25 0,25 0,24 0,-24 0,25 0,-1-25,1 25,0 0,24 0,0 0,26-25,-26 25,25 0,0 0,1-25,-26 25,25 0,0 0,-24 0,-1 0,26-24,-26 24,0 0</inkml:trace>
  <inkml:trace contextRef="#ctx0" brushRef="#br0" timeOffset="104534.979">12775 14784,'25'0,"-1"0,-24 0,25 0,0 0,-25 24,25-24,0 25,-1 0,1 0,0 24,25-24,-26 25,26-25,0 24,-26-24,26 25,-25-26,24 26,1-25,-25 0,0 24,24-24,-24-25,0 25,0 0,0 0</inkml:trace>
  <inkml:trace contextRef="#ctx0" brushRef="#br0" timeOffset="104719.9896">13420 14932,'-25'0,"0"0,25 0,-25 0,25 0,-25 0,1 25,-1 0,0 0,0 0,0 24,1-24,-26 25,25-1,-24 1,-1-25,25 24,-24 1,-1 0</inkml:trace>
  <inkml:trace contextRef="#ctx0" brushRef="#br0" timeOffset="105168.0152">10741 15081,'0'0,"0"0,0 0,0 0,25 0,-25 0,0 25,0-25,24 25,-24 0,25-1,-25 1,25 25,0-25,-25 24,25-24,-1 0,-24 25,25-26,-25 1,25 0,-25-25,0 25,0 0,25-25</inkml:trace>
  <inkml:trace contextRef="#ctx0" brushRef="#br0" timeOffset="105339.025">10939 15007,'-25'0,"25"-25,-24 25,-1 0,0 0,0 0,0 0,1 25,-1 0,0-1,-25 1,26 25,-26-25,0 24,1 1,-1-25,1 24,-1 1</inkml:trace>
  <inkml:trace contextRef="#ctx0" brushRef="#br0" timeOffset="105815.0521">8012 15156,'0'-25,"0"25,25 0,-25 0,25 25,-25-25,25 24,-1 1,1 25,0-25,25-1,-25 26,24-25,-24 25,0-26,24 1,-24 0,0 0,0 0,0-1,-25 1,24 0</inkml:trace>
  <inkml:trace contextRef="#ctx0" brushRef="#br0" timeOffset="105984.0619">8384 15106,'-24'25,"-1"-25,0 25,0-1,0 1,-24 0,24 0,-25 24,25 1,-24-25,-1 25,25-1,-24 1,-26 24</inkml:trace>
  <inkml:trace contextRef="#ctx0" brushRef="#br0" timeOffset="106504.0917">4862 15280,'0'-25,"0"25,25 0,-25 0,0 0,25 25,-25-25,24 24,1 1,0-25,0 25,0 25,0-25,24-1,-24 1,25 0,-26 0,1 0,25-1,-25 1,-1 0,1 0,0 0,0-1,0-24</inkml:trace>
  <inkml:trace contextRef="#ctx0" brushRef="#br0" timeOffset="106688.1021">5209 15131,'0'0,"-24"0,24 0,-25 25,0-25,25 24,-25 1,0 0,1 25,-1-1,0 1,0 0,0-1,-24 26,24-1,-25 0</inkml:trace>
  <inkml:trace contextRef="#ctx0" brushRef="#br0" timeOffset="108630.2133">3547 16421,'0'0,"0"0,0 0,0 0,-24 0,24 0,0 0,0 0,0 25,0-25,0 0,0 24,0 1,0 0,0 0,0 0,0-1,0 1,0 25,0-25,0-1,0 1,0 25,0-25,0-1,0 1,0 0,0 0,0 24,0-49,0 25,0 0,0 0,0 0,0-25,0 24,0-24,0 0,0 0</inkml:trace>
  <inkml:trace contextRef="#ctx0" brushRef="#br0" timeOffset="108988.2337">3572 16520,'-25'-25,"25"25,0-25,0 25,-24 0,24 0,0 0,-25 0,25 0,0 0,-25 0,25 25,-25-25,25 25,-25-25,1 25,24 0,-25-25,25 24,-25 1,25-25,-25 25,25-25,0 0,-25 25,25-25,0 0,0 0,0 0,0-25,0 25,0-25,0 25,0-25,25 25,-25-24,0-1,0 0,0 25,25-25,-25 0,25 1,-25 24,25-25,-25 25,24-25,1 25,-25 0,25 0,0 25,0-25,-1 25,1-1,0 1,0 0,0 0,-25 24,24-24,1 0</inkml:trace>
  <inkml:trace contextRef="#ctx0" brushRef="#br0" timeOffset="115033.5795">3299 15081,'0'-25,"0"1,-24 24,24-25,0 0,0 25,0 0,0-25,0 25,0 0,0 0,0 0,0 0,0 25,0-25,-25 25,25 0,0-1,-25 1,0 25,25-25,-25 24,1 1,-1-1,0 1,25 0,-25-1,25 1,-25-25,25 24,0-24,0 0,0 0,25 0,-25-25,25 24,-25-24,25 0,0 0,-1 0,1-24,25 24,-25-25,24 25,-24-25,25 0,-1 0,-24 1,25-1,-1 0,-24-25,25 26,-26-1,1-25,0 25,0 0,0 1,-25-1,0 0,0 25,-25-25,0 25,25-25,-25 25,0 0,1 0,-1 0,0 0,0 25,25-25,-25 25,25 0,-24 0,24-1,0 1,0 25,24-25,-24 24,25 1,-25 0,25 24,0-24,-25-1,25 26,-1-26</inkml:trace>
  <inkml:trace contextRef="#ctx0" brushRef="#br0" timeOffset="115688.617">6102 16520,'0'0,"0"-25,25 25,-25 0,0 0,0 0,0 0,0 0,0 0,0 0,0 25,0-25,0 25,0 0,0-1,0 1,0 25,0-25,0 24,0 1,25-1,-25 1,0 0,0-26,25 26,-25 0,0-26,0 1,0 0,25 0,-25 0,0-1,0 1,0-25,0 0</inkml:trace>
  <inkml:trace contextRef="#ctx0" brushRef="#br0" timeOffset="116018.6359">6003 16594,'0'0,"-25"0,25 0,-25 0,25 0,-24 0,24 25,-25 0,25-25,-25 25,25 0,-25-1,25 1,-25 0,25 0,0 0,0-1,0-24,-24 25,24-25,0 0,0 0,0 0,0 0,0 0,24 0,-24-25,0 25,25-24,-25-1,0 0,25 0,-25 0,25 1,-25-1,25-25,-1 25,-24 1,25-1,0 25,-25-25,25 0,0 25,-1 0,1 25,-25-25,50 25,-25-25,0 25,-1-1,1 26,0-25,0 0,0-1,-1 1</inkml:trace>
  <inkml:trace contextRef="#ctx0" brushRef="#br0" timeOffset="119684.8456">6177 14982,'0'0,"0"0,-25 0,25-25,0 25,0 0,0 0,0 0,0-25,0 25,0 0,0 0,25 0,-25-24,25 24,-1 0,1 0,0-25,0 25,0-25,24 25,-24 0,0-25,0 25,-1 0,1-25,-25 25,25 0,-25 0,0 0</inkml:trace>
  <inkml:trace contextRef="#ctx0" brushRef="#br0" timeOffset="120101.8694">6177 14957,'-25'25,"0"-25,0 0,25 0,-25 0,25 0,-24 0,24 0,0 0,0 0,0 25,0-25,-25 0,25 0,0 0,0 0,0 0,0 0,0 25,0-25,0 24,0 1,0 0,0 0,0 0,0-1,-25 1,25 0,0 0,0 0,0-1,0-24,0 25,0-25,0 25,0-25,0 0,0 0,0 0,0 0,0 0,0 0,0 0,0 0,0 0,25-25,-25 25,25-25,-25 25,24-24,1 24,-25-25,25 25,0-25,0 25,0 0,-25-25,24 25,1 0,0 0,0 0,0 25,-1-25,1 25,0-25,0 25,0-25,-1 24,-24 1,25 0,-25 0,0 0,0-25,0 25,0-1,-25 1,25 0,-24 0,-1 0,0-1,0 1,-24-25,24 25,0-25,-25 25,26-25,-1 25,0-25,-25 0,25 0</inkml:trace>
  <inkml:trace contextRef="#ctx0" brushRef="#br0" timeOffset="122605.0125">5829 15925,'25'0,"0"0,-25 0,25 0,0-25,-1 25,26 0,-25 0,24 0,1 0,-25 0,25 0,24 0,-24-25,-1 25,1 0,24 0,-24 0,24 0,-24-25,-1 25,1 0,0 0,-1 0,1-25,-25 25,24 0,-24 0,0 0,0-24,-25 24,24 0,-24 0,0 0,0 0,-24 0,-1 0,0 0,0 0,0 0,-24 0,-1 0,1 0,-1 0,-24 0,24 0,-24 0,-1 24,26-24,-26 0,1 0,-1 25,1-25,24 0,-24 25,24-25,-24 25,24-25,1 25,-1-25,25 0,-24 24,24-24,0 0,0 0,0 25,25-25,0 0,0 0,0 0,0 0,25 0,0 0,0 0,0 0,24 0,-24 0,25 0,-1-25,1 25,-1 0,26 0,-26-24,1 24,25 0,-26-25,1 25,24 0,-24-25,-1 25,1-25,0 25,-26 0,26 0,-25 0,0-25,-25 25,24 0,-24 0</inkml:trace>
  <inkml:trace contextRef="#ctx0" brushRef="#br0" timeOffset="123505.0641">3027 15949,'0'0,"0"0,-25 0,25 0,0 0,0 0,0 0,0 0,0 0,0 0,0 0,0 25,0-25,25 0,-1 0,1 0,25 0,-25 0,24 0,1 0,-1 0,1 0,0 0,24 0,-24-25,-1 25,26 0,-26-24,1 24,24-25,-24 25,-1 0,1 0,-25-25,25 25,-26 0,26 0,-25 0,0-25,-25 25,24 0,-24 0,0 0,0 0,-24 0,24 0,-25 25,0-25,-25 0,26 0,-26 0,0 25,-24-25,24 25,1-25,-26 0,26 24,-1-24,-24 25,24-25,0 0,26 25,-26-25,25 0,0 0,1 0,-1 0,0 0,25 25,0-25,0 0,0 0,0 0,0 0,25 0,0 0,-1-25,1 25,25 0,-1 0,-24 0,25 0,-1-25,1 25,0 0,-1-25,1 25,-1 0,1-24,0 24,-1-25,1 25,0-25,-1 25,1 0</inkml:trace>
  <inkml:trace contextRef="#ctx0" brushRef="#br0" timeOffset="124181.1027">5978 16024,'-25'0,"25"0,0 0,0 0,0 0,0 0,25 0,-25 0,0 0,25 0,0 0,-25 0,25 0,24 0,-24 0,0 0,25-25,-26 25,26 0,0 0,-26 0,26 0,0-25,-1 25,-24 0,25 0,-26-25,1 25,25 0,-25-24,-1 24,-24 0,25 0,-25 0,25-25,-25 25,0 0,0 0,0 0,-25 0,0 0,1 0,-1 0,0 0,-25 0,26 0,-26 0,0 0,1 0,-1 0,1 0,24 0,-25 0,25 25,-24-25,24 0,25 0,-25 0,25 0,0 0,0 0,0 0,0 0,25 0,0 0,0 0,-1 0,26 0,0 0,-1 0,1 0,-1 0,1 0</inkml:trace>
  <inkml:trace contextRef="#ctx0" brushRef="#br0" timeOffset="127317.2821">3101 15974,'-25'0,"25"0,0 0,0 0,0 0,0 0,0 0,0 0,0 0,25 0,-25-25,25 25,-25 0,25 0,-1 0,26 0,-25 0,0 0,24 0,1 0,-1 0,1-24,0 24,-1 0,1 0,-1 0,1 0,24 0,-24 0,0 0,-1 0,1 0,0 0,-1 0,1 0,-1 0,-24 0,25 0,-25-25,-1 25,1 0,-25 0</inkml:trace>
  <inkml:trace contextRef="#ctx0" brushRef="#br0" timeOffset="127538.2947">3448 15999,'0'0,"0"0,0 0,0 0,0 0,0 0,25 0,-25 0,25 0,0 0,-1 25,1-25,25 0,-25 0,24 0,-24 0,25 0,-1 0,-24 0,25 0,-1 0,1 0,-25 0</inkml:trace>
  <inkml:trace contextRef="#ctx0" brushRef="#br0" timeOffset="129179.3886">3324 15925,'0'0,"0"0,0 0,0 0,0 0,0 0,0 0,0 0,0 0,25 0,-25 0,25 24,0-24,-1 0,1 0,0 0,0 0,24 0,1 0,-25 0,24 0,1 0,0 0,24 0,-24 0,-1 0,26 0,-26 0,1 0,0-24,-1 24,1 0,-1 0,-24 0,0 0,0 0,0 0,-1 0,-24 0,25 0,-25 0,0 0,0 0</inkml:trace>
  <inkml:trace contextRef="#ctx0" brushRef="#br0" timeOffset="129810.4247">3895 16024,'24'0,"26"-25,0 25,-25 0,24-25,-24 25,25 0,-26-25,1 25,25 0,-25-24,-1 24,1 0,-25 0,25-25,-25 25,25 0,-25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30754.4787">5606 15900,'0'-25,"0"25,0 0,0 0,0 0,0 0,0 0,0 0,0 0,0 0,0 0,0 0,25 0,-25 0,25 0,0 0,-1 0,26 0,-25 0,24 0,1 0,0 0,-1-25,1 25,-1 0,1 0,0 0,-1 0,26 0,-26 0,1 0,0 0,-1 0,1 0,-1 0,1 25,0-25,-26 0,1 0,25 0,-50 0,25 0,-1 0,-24 25,0-25,0 0,0 0</inkml:trace>
  <inkml:trace contextRef="#ctx0" brushRef="#br0" timeOffset="131051.4957">5581 16024,'0'0,"0"0,0 0,0 0,0 0,25 0,0 0,-25 0,25 0,24 0,-24 0,25 0,-25 0,24 0,1 0,24 0,-24 0,-1 0,26 0,-25 0,24-25,0 25,1 0,-26 0,26-25,-1 25,-24 0,24 0,-24 0,24-25,-24 25</inkml:trace>
  <inkml:trace contextRef="#ctx0" brushRef="#br0" timeOffset="133645.6441">6549 15999,'25'0,"-25"-25,0 25,24-25,1 25,-25-24,25-1,0 25,0-25,24 0,1 0,-25 1</inkml:trace>
  <inkml:trace contextRef="#ctx0" brushRef="#br0" timeOffset="134448.69">9600 16098,'0'0,"0"0,0 0,0 0,0 0,0 0,0 0,0 25,0-25,0 25,0 0,25-1,-25 1,0 0,24 25,-24-26,25 26,-25 0,25-1,-25-24,0 25,0-1,25-24,-25 0,0 25,0-26,0 1,25-25,-25 25,0 0,0-25</inkml:trace>
  <inkml:trace contextRef="#ctx0" brushRef="#br0" timeOffset="134816.711">9600 16173,'0'0,"0"-25,-25 25,25 0,0 0,0 0,-25 0,25 0,-25 0,25 0,0 25,-24-25,-1 24,25-24,-25 25,25 0,-25-25,25 25,0-25,-25 25,25-25,0 0,0 24,-24-24,24 0,0 0,0 0,0 0,0-24,0 24,0 0,0-25,0 25,0-25,0 25,24-25,-24 0,0 1,25 24,-25-25,25 0,0 25,-25-25,25 25,-1 0,1 0,0 0,0 25,0-25,24 25,-24 0,0-25,0 24,-1 1,1 0,0 25,0-26,0 1</inkml:trace>
  <inkml:trace contextRef="#ctx0" brushRef="#br0" timeOffset="135449.7473">9178 14759,'0'0,"0"0,0 0,0-25,0 25,0 0,25 0,-25 0,25-25,-1 25,-24 0,25 0,0 0,0-25,0 25,0 0,-1 0,1 0,-25 0,25-24,-25 24</inkml:trace>
  <inkml:trace contextRef="#ctx0" brushRef="#br0" timeOffset="135858.7706">9104 14784,'-25'0,"25"0,0 0,0 0,0 24,0-24,0 0,0 0,0 0,0 0,0 0,0 0,0 0,0 25,0-25,0 25,0-25,0 25,0 0,0-1,0-24,0 25,-25 0,25 0,0-25,0 25,0-25,0 0,0 24,0-24,0 0,0 25,0-25,0 0,0 0,0 0,0 0,25-25,-25 25,0 0,25 0,-25-24,24 24,-24 0,25-25,0 25,0 0,0-25,-1 25,1 0,0 0,0-25,25 25,-26 0,1 25,0-25,0 25,0 0,-1-25,1 49,0-24,0 0,-25 24,25-24,-25 25,0-25,0 24,0-24,0 0,-25 0,25 24,-25-24,25-25,-25 25,0 0,1 0,24-25,-25 24,0-24,0 0,25 0,-25 0,1 0</inkml:trace>
  <inkml:trace contextRef="#ctx0" brushRef="#br0" timeOffset="136317.7969">11584 16321,'0'-24,"0"24,0 0,0 0,0 0,0 0,0 0,0 24,0-24,0 0,0 25,0-25,25 25,-25 0,0 0,0 0,0-1,0 26,0-25,0 0,0 24,0-24,0 0,0 0,0-1,0 1,0-25,0 25,0-25,0 25,0-25,0 0,0 0,0-25</inkml:trace>
  <inkml:trace contextRef="#ctx0" brushRef="#br0" timeOffset="136588.8124">11485 16346,'0'0,"0"0,0 0,0 0,-25 0,25 0,0 0,0 0,-25 0,25 25,0-25,-24 0,24 25,0-25,0 0,0 0,0 0,0 25,0-25,0 0,0 0,0-25,0 25,0 0,24 0,-24-25,0 25,25-25,-25 0,25 25,0-24,0-1,-25 25,24-25,1 25,0-25,0 25,0 0,-1 0,1 0,0 0,0 0,0 25,-25-25,24 25,1-25,-25 25,25-25,-25 24,0-24,0 0</inkml:trace>
  <inkml:trace contextRef="#ctx0" brushRef="#br0" timeOffset="137088.8409">12031 14833,'0'-25,"0"25,0 0,0-24,0 24,0 0,0 0,0 0,0 0,-25 0,25 0,-25 0,25 0,-25 0,0 24,1-24,-1 0,0 25,0-25,0 0,1 25,-1-25,0 0,0 0,0 25,25-25,0 0,0 0,0 0,0 0,0 25,0-25,0 0,0 24,25-24,-25 25,25 0,-25-25,25 25,0 0,-1-25,1 24,0 1,-25 0,25-25,0 25,-1 0,1-1,0-24,0 25,0 0,-1 0,-24-25,25 25,-25-1,25-24,-25 25,0 0,0-25,0 25,0-25,0 25,-25-25,0 25,1-25,24 0,-25 0,0 0,-25 0,26 0,-1 0,0 0,0-25,0 0,1 25,-1-25,0 0,0-24</inkml:trace>
  <inkml:trace contextRef="#ctx0" brushRef="#br0" timeOffset="137216.8483">12179 14684,'0'-24,"25"24,-25 0,25 0,-25 0</inkml:trace>
  <inkml:trace contextRef="#ctx0" brushRef="#br0" timeOffset="137784.8807">14486 14982,'0'0,"0"0,-25 0,25 0,-24 0,24 0,-25 0,25 0,0 25,0-25,0 25,0-25,0 24,0 1,25 0,-25 0,24 0,1-1,0 1,0 0,0 0,0 0,-1-1,1 1,0-25,0 25,0 0,-1-25,-24 25,25-25,-25 25,0-25,0 24,0-24,0 25,-25-25,25 0,-24 25,-1-25,0 0</inkml:trace>
  <inkml:trace contextRef="#ctx0" brushRef="#br0" timeOffset="137941.8897">14387 15007,'25'-25,"24"0,1-24,-25 24,25 0,-1 0,-24 0,25 1,-1-1,1 0,-1 25,1-25,0 0,-1 25,1-24,-1 24</inkml:trace>
  <inkml:trace contextRef="#ctx0" brushRef="#br0" timeOffset="138449.9189">16347 14932,'0'0,"0"0,0 0,0 0,0 0,0 0,24 0,-24 0,25 0,0 0,0 0,0 0,24 0,-24 0,0 0,24 0,-24 0</inkml:trace>
  <inkml:trace contextRef="#ctx0" brushRef="#br0" timeOffset="138604.9277">16495 15180,'0'0,"0"0,0 0,25 0,-25 0,25 0,0 0,0 0,-1 0,26 0,0 0,-25-24,24 24,1 0,24 0</inkml:trace>
  <inkml:trace contextRef="#ctx0" brushRef="#br0" timeOffset="140349.0275">17463 14808,'25'-24,"24"24,-24-25,0 0,24 0,-24 25,0-25,0 25,0-24,24 24,-24 0,0 0,-25 0,25 0,0 0,-1 0,-24 0,0 0,25 24,-25-24,0 25,0-25,0 25,-25 0,1 0,24-1,-25 1,25 0,-25 0,0 0,25-1,-25 1,25 0,0 0,0-25,0 25,0-1,25-24,-25 25,25-25,0 0,0 25,-1-25,1 0,-25 0,25 0,25 0,-26-25,1 25,0-25,0 25,24-24,-24 24,0-25,0 25,24-25,-24 0,-25 25,25-25,0 1,-25 24,0-25,0 25,0-25,0 25,0 0,0 0,0 0,0 0,0 0,-25 25,25-25,0 25,-25-1,25 1,0 25,0-25,-25 24,25-24,0 25,0-1,0-24,0 0,0 24,0-24,0 0,0 0,0 0,0 0,0-25,25 24,-25-24</inkml:trace>
  <inkml:trace contextRef="#ctx0" brushRef="#br0" timeOffset="140581.0407">18852 14684,'0'0,"0"0,25 0,-25 0,25 25,-25-25,24 25,-24 0,25 0,0 24,0-24,0 25,-1-1,26 1,-25-25,0 24,24 1,-24-25,25 24,-26-24,26 0,-25 0,0-1,-1 1,1 0,0-25,0 25,-25-25,0 0</inkml:trace>
  <inkml:trace contextRef="#ctx0" brushRef="#br0" timeOffset="140797.0531">19447 14734,'-25'0,"25"0,0 0,-24 25,24-25,0 0,-25 25,25-1,-25 1,0 0,0 25,1-1,-1 1,0-25,-25 24,26 1,-1-1,-25 1,25-25,-24 24,24-24,0 0,0 25,1-25,-1-25,25 24,-25-24,25 25</inkml:trace>
  <inkml:trace contextRef="#ctx0" brushRef="#br0" timeOffset="141113.0712">19993 14684,'0'0,"-25"0,0 0,1 25,24-25,-25 25,0 0,0-25,25 25,0-1,-25 1,25 0,0 0,0 24,25-24,0 0,-25 0,25 0,0-1,-1 1,1 0,0 0,0 0,0-1,-1 1,1 0,-25 0,25 0,-25-1,0-24,0 25,0-25,0 25,0-25,-25 25,0-25,25 25,-24-25,-1 0,0 0,0 0,0 0</inkml:trace>
  <inkml:trace contextRef="#ctx0" brushRef="#br0" timeOffset="141265.0799">19968 14808,'25'-24,"0"24,0 0,-1 0,1-25,0 25,25 0,-26-25,26 25,-25 0,24-25,1 25</inkml:trace>
  <inkml:trace contextRef="#ctx0" brushRef="#br0" timeOffset="141658.1024">20811 14163,'0'0,"0"0,0 0,0 25,0-25,0 25,0-25,0 25,0 0,0-25,0 24,0 1,25 0,-25-25,25 25,-25 0,25-25,-25 25,25-25,0 0,-25 0,24 24,1-24,0 0,0-24,-25 24,25 0,-1-25,1 25,-25-25,25 0,-25 25,0-25,0 0,0 1,0-1,0 25,0-25,0 25,0 0,0 0,0 0,0 0,-25 25,25 0,-25-1,25 26,-24-25,-1 25,25-1,-25 1,0-1,25-24,-25 25,25-1,0 1,-24 0</inkml:trace>
  <inkml:trace contextRef="#ctx0" brushRef="#br0" timeOffset="142127.1292">18083 16346,'0'0,"0"0,0 0,0 0,0 0,0 0,25-25,-25 25,49 0,-24-24,25 24,-1 0,1-25,24 25,1 0,24-25,0 25,0-25,1 25,24-25,0 25,0 0,0-24,0 24,25-25,-25 25,25 0,-25-25,0 25,0 0,0-25,0 25,-25 0,0 0,0-25,-24 25,-1 0,1 0,-26 0,1-24,-25 24,-1 0,1 0,0 0,-25 0,0 0,0 0,0 0,0-25,0 25,0 0,0 0,-25 0,25 0,-25-25,1 25,-1 0</inkml:trace>
  <inkml:trace contextRef="#ctx0" brushRef="#br0" timeOffset="144196.2475">17885 14486,'0'-25,"0"25,0 0,0 0,0-25,0 25,0 0,0 0,0 0,0 0,0 0,0 0,0 0,0 0,0 0,0 25,0-25,-25 0,25 25,0 0,-25 0,25-1,0 1,-25 0,0 0,1 0,-1-1,0 26,0-25,0 24,0-24,1 0,-1 25,25-26,-25 1,25-25,0 25,0 0,0-25,0 25,0-25,0 0,25 0,0 0,-1 24,1-24,0 0,0 0,0-24,24 24,-24 0,25 0,-25-25,-1 25,26 0,-25-25,24 25,-24-25,0 25,0-25,0 25,-1-24,1 24,0-25,0 25,-25-25,0 25,25-25,-25 25,0-25,0 25,0-24,-25 24,25-25,0 0,-25 25,25 0,-25-25,25 25,0 0,-25 0,25 0,0 0,0 0,0 0,0 0,0 0,-24 25,24-25,0 25,0 0,0-1,0 1,0 0,-25 25,25-26,0 26,0 0,0-1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00:06.230"/>
    </inkml:context>
    <inkml:brush xml:id="br0">
      <inkml:brushProperty name="width" value="0.05292" units="cm"/>
      <inkml:brushProperty name="height" value="0.05292" units="cm"/>
      <inkml:brushProperty name="color" value="#FF0000"/>
    </inkml:brush>
  </inkml:definitions>
  <inkml:trace contextRef="#ctx0" brushRef="#br0">5532 9302,'0'0,"0"0,0 0,0 0,0 0,0 25,0-1,0 1,0 0,0 0,0 0,0 24,0 1,0-25,0 24,0 1,0-1,0-24,0 25,0-25,0 24,0-24,0 0,0 0,0-1,0 1,0-25,0 25,0-25,0 0,0 0,0 0,0 0,0 0,0 0,0-25,0 25,0-25,25 1,-25-1,0 0,0-25,0 26,0-26,0 0,0 1,0 24,0-25,0 1,-25 24,25-25,0 26,0-1,0 0,0 0,0 25,0-25,25 25,-25 0,24 25,1-25,0 25,-25-25,25 25,0 0,24-25,-24 24,0 1,0 0,-1-25,1 25,0-25,0 25,0-25,-1 24,26-24,-25 0,0 0,-1 0,1 0,0 0,-25 0,25 0</inkml:trace>
  <inkml:trace contextRef="#ctx0" brushRef="#br0" timeOffset="357.0204">6226 9550,'0'0,"0"0,0-25,0 25,0 0,0 0,-24 0,24-25,-25 25,25 0,0 25,-25-25,25 0,-25 25,25-25,-25 25,25-25,-25 24,1 1,24-25,-25 25,0 0,25 0,-25-25,25 24,-25-24,25 25,-24-25,24 0,0 0,0 0,0 0,0 0,0 0,0 0,0-25,0 25,24-24,-24-1,0 0,25 0,-25 0,25 1,-25-1,25 0,-25 0,25-24,-1 24,-24 0,25 0,0 0,0 1,0 24,0-25,-25 25,24 0,1 0,-25 0,25 25,0-25,-25 24,25 1,-25 0,24 25,-24-26,25 26,-25-25,0 24,0 1,0-25,0 24,0 1,0-25,0 0,0 24,0-24,0 0,0 0,0-1,0-24,0 25,0-25,0 25</inkml:trace>
  <inkml:trace contextRef="#ctx0" brushRef="#br0" timeOffset="820.0468">6698 9550,'0'0,"0"-25,0 25,0 25,0-25,0 0,0 25,0-1,0 1,0 0,0 0,0 0,0 24,0-24,0 0,0 24,0-24,0 0,0 0,0 24,0-49,0 25,0 0,0 0,0-25,0 0,0 25,0-25,0 0,0 0,0 0,0 0,0-25,0 25,0-25,0 0,0 0,0 1,0-1,0 0,0-25,0 1,0-1,0 1,0-1,0 0,0-24,0 24,24 1,-24-1,25 25,0-24,0 24,0 0,-1 25,1-25,0 25,0 25,0-25,-1 25,1 0,0 24,0-24,0 25,-25-1,24 1,-24 0,25-1,-25 1,0-25,0 24,25 1,-25-25,0-1,0 1,0 0,0 0,0 0,25-25,-25 24,0-24,0 0,0 25,0-25,25 0,-25-25</inkml:trace>
  <inkml:trace contextRef="#ctx0" brushRef="#br0" timeOffset="1004.0574">6797 9723,'0'0,"-25"25,0-25,25 0,0 0,-25 25,25-25,0 0,0 0,0 0,25 0,0 0,0 0,0 0,-1 0,1 0,25 0,-25 0,24 0,1-25,-25 25,24-25,1 25</inkml:trace>
  <inkml:trace contextRef="#ctx0" brushRef="#br0" timeOffset="1272.0728">7516 9426,'0'0,"-25"0,25-25,-24 25,24 0,0 0,0 0,0 0,0 0,0 0,0 0,0 25,0 0,24-25,-24 49,25-24,-25 25,25-26,-25 26,25-25,-25 24,25 1,-25-25,0 0,24 24,-24-24,0 0,0 0,0-1,0 1,0 0,25-25,-25 25,0-25,0 0,0 0,0 0,0 0,0 0,0-25,0 25</inkml:trace>
  <inkml:trace contextRef="#ctx0" brushRef="#br0" timeOffset="1610.092">7268 9376,'0'0,"0"-25,-25 25,25 0,0 0,0 0,0 0,0 0,0 0,0 0,25 0,0 0,0 0,0 0,-1-24,1 24,25 0,-1 0,-24 0,25-25,-25 25</inkml:trace>
  <inkml:trace contextRef="#ctx0" brushRef="#br0" timeOffset="2460.1407">8012 9252,'0'-25,"0"25,0 0,0 0,0-24,0 24,0 0,0 0,0 0,0 0,0 0,0 24,0-24,0 25,0 0,0 25,0-26,0 1,25 25,-25-1,25-24,-25 25,0-25,0-1,0 1,25 0,-25 0,0 0,0-1,24-24,-24 25,0-25,0 0,0 25</inkml:trace>
  <inkml:trace contextRef="#ctx0" brushRef="#br0" timeOffset="2792.1597">8087 9599,'0'0,"0"0,0 0,0 0,0-24,0 24,0 0,0 0,24 0,-24 0,25-25,0 25,-25 0,25 0,0-25,0 25,-1-25,-24 25,25 0,0-25,0 25,0-24,-1-1,1 25,-25-25,25 25,-25-25,0 0,0 25,0-24,0-1,0 25,0-25,0 0,-25 25,25 0,0-25,0 25,-25 0,25 0,0 0,0 0,0 25,0 0,0 0,0 0,0-1,0 26,0 0,25-26,-25 26,0 0,25-26,-25 1,0 25,25-25,-25-1,25 1,-25 0,0 0,24 0,-24-1,0 1,0-25,25 25</inkml:trace>
  <inkml:trace contextRef="#ctx0" brushRef="#br0" timeOffset="3213.1837">9153 9203,'0'0,"0"0,0 0,0-25,0 25,0 0,0 0,-25 0,25 0,-24-25,-1 25,0 0,0 0,-24 0,24 25,0-25,-25 0,26 0,-1 0,0 0,0 0,0 0,1 0,24 0,0 0,0 0,-25 0,25 0,0 0,0 0,0 0,0 0,0 0,0 0,0 0,0 25,25-25,-25 24,0 1,24 0,-24 0,0 24,0-24,25 25,-25-25,0 24,0-24,0 25,0-26,0 26,0-25,0 24,0-24,25 0,-25 0,0 0,25-1,-25-24,0 25,25 0,-25-25,24 0,-24 25,25-25,-25 0,25 0,0 0,0-25,-1 25,-24-25,25 25,0-25,0 25</inkml:trace>
  <inkml:trace contextRef="#ctx0" brushRef="#br0" timeOffset="3364.1924">8806 9550,'0'0,"-25"25,25-25,0 0,0 0,0 0,0 0,0 0,0 0,0 0,0 0,25 0,0 0,24 0,-24 0,25 0,-25-25,24 25</inkml:trace>
  <inkml:trace contextRef="#ctx0" brushRef="#br0" timeOffset="4072.2329">9699 9475,'0'-24,"0"-1,0 25,0-25,0 25,0-25,0 25,0-25,0 25,0 0,0 0,0 0,0 25,0-25,0 25,0-25,0 25,0 24,0-24,0 0,0 0,0 24,0-24,0 0,0 0,0 0,0-25,0 24,0-24,0 0,0 0,0 25,0-25,0 0,0-25,0 25,0 0,0-24,0 24,0-25,0 0,0 0,0 0,0 1,0-1,0-25,0 25,0-24,0 24,0-25,0 26,0-1,0 0,0 25,0-25,25 25,-25 0,0 25,0-25,25 25,-25-25,24 25,-24-1,25 1,-25 0,25 0,-25 0,25-1,-25 1,25-25,-1 25,-24-25,25 25,-25-25,25 0,0 0,0 0,-1 0,-24-25,25 25,0-25,0 25,0-25,-1 1,-24 24,25-25,0 0,-25 0,25-24,-25 24,0 0,0 0,25 0,-25 1,0 24,0 0,0 0,0 0,0 0,0 24,24 1,-24 0,0 25,0-1,0-24,0 25,0-1,0 1,0-25,0 24,0 1,0-25,0-1,0 1,0 0,0 0,0 0,0-1,0-24,0 25</inkml:trace>
  <inkml:trace contextRef="#ctx0" brushRef="#br0" timeOffset="4464.2554">10592 9401,'0'-25,"0"25,0 0,0 0,0 25,0-25,0 25,0 0,0-1,0 1,-25 0,25 0,0 24,-25-24,25 0,0 0,0 0,0-1,0 1,0-25,0 25,0-25,0 0,0 25,0-25,0 0,0 0,0-25,0 25,0 0,0-25,0 0,0 25,25-49,-25 24,25 0,-25-24,0-1,25 0,-25 1,0-1,25 1,-25-26,24 26,1 24,-25-25,25 25,0 1,0 24,-1 0,1 0,0 0,-25 24,25 26,0-25,-1 24,1 1,0 0,0 24,0-24,-25-1,24 1,-24-1,25-24,-25 25,25-25,-25-1,0 1,25 0,-25 0,0 0,0-25,0 0,25 24,-25-24,0 0</inkml:trace>
  <inkml:trace contextRef="#ctx0" brushRef="#br0" timeOffset="4620.2643">10691 9426,'-25'0,"25"0,0 0,0 0,0 0,0 0,0 0,0 0,0 0,25 0,-25 0,25 0,25 0,-26 0</inkml:trace>
  <inkml:trace contextRef="#ctx0" brushRef="#br0" timeOffset="5064.2896">11237 9103,'-25'0,"25"-24,-25 24,25 0,0 0,0 0,0 0,25 0,0 0,-25-25,49 25,-24 0,25 0,-25 0,24 0,1 0,0-25,-1 25,1 0,-1 0,-24 0,0-25,0 25,0 0,-25 0,0 0,0 0,0 0,0 0,0 0,-25 0,25 0,-25 0,0 0,25 0,-25 0,1 25,24-25,-25 0,25 25,0 0,0-1,-25 1,25 0,0 0,0 24,0-24,0 25,0-1,0 1,0 0,0-26,0 26,0 0,25-26,-25 1,0 25,25-25,-1-1,-24-24,25 25</inkml:trace>
  <inkml:trace contextRef="#ctx0" brushRef="#br0" timeOffset="5328.3048">12353 9054,'0'0,"0"0,0 0,0 0,0 0,0 25,0-25,0 24,0 1,0 0,25 25,-25-26,25 26,-25 0,24-26,1 26,-25 0,25-26,-25 26,25-25,-25 24,0-24,25 0,-25 0,25 0,-25-25,0 24,24-24</inkml:trace>
  <inkml:trace contextRef="#ctx0" brushRef="#br0" timeOffset="5572.3187">13023 9153,'0'0,"0"-25,0 25,0 0,0 0,0-25,-25 25,25 0,-25 0,0 25,1-25,-1 25,0 0,0 0,0-1,25 1,-24 25,-1-25,25-1,0 26,0-25,0 0,0-1,0 1,25-25,-1 25,1 0,0-25,0 0,24 0,-24 0,25 0,-1 0</inkml:trace>
  <inkml:trace contextRef="#ctx0" brushRef="#br0" timeOffset="6005.3435">14660 9575,'0'24,"25"-24,0 0,-25 25</inkml:trace>
  <inkml:trace contextRef="#ctx0" brushRef="#br0" timeOffset="7349.4204">14610 8979,'0'0,"0"0,0 0,0 0,0 25,0-25,0 0,0 0,0-25,25 25,0 0,25 0,-26 0,26 0,0-25,24 25,-24 0,24 0,0-24,-24 24,24 0,1 0,-26-25,26 25,-26 0,1 0,-25 0,24 0</inkml:trace>
  <inkml:trace contextRef="#ctx0" brushRef="#br0" timeOffset="7704.4406">14734 8558,'0'0,"0"-25,0 25,0 0,0-25,0 25,0 0,0 0,0 0,0 0,0 0,-24 0,24 0,0 25,-25-25,25 25,-25-1,0-24,0 50,1-25,-1 0,0 24,0-24,0 0,0 24,25-24,-24 25,24-25,0-1,0 1,0 0,24 0,1 0,25 0,0-25,-1 24,1-24,24 25,1-25,-1 25,0-25</inkml:trace>
  <inkml:trace contextRef="#ctx0" brushRef="#br0" timeOffset="18520.0592">17463 9575,'0'-25,"0"25,0-25,0 25,0-25,0 25,0 0,0-25,0 25,0 0,0 0,0 0,0-24,0 24,0 0,0 0,0 0,0 24,0-24,0 0,0 25,0 0,25 0,-25 0,0-1,24 26,-24-25,25 0,-25 24,0-24,0 0,0 0,0-1,0 1,0 0,0 0,0 0,0-25</inkml:trace>
  <inkml:trace contextRef="#ctx0" brushRef="#br0" timeOffset="18737.0717">17636 9525,'0'0,"0"0,0 0,0 0,0 0,0 0,0 0,0 25,25 0,-25-1,25 1,-25 0,25 0,-25 0,25-1,0 1,-25 0,0 0,24 0,-24-1,0 1,0 0,25 0,-25-25,0 25,0-1</inkml:trace>
  <inkml:trace contextRef="#ctx0" brushRef="#br0" timeOffset="18929.0827">18157 9500,'0'-25,"0"25,0 0,0 25,25-25,-25 0,0 25,0-25,0 25,0 0,25-1,-25-24,0 25,0 0,0 0,0-25,0 25,25-1</inkml:trace>
  <inkml:trace contextRef="#ctx0" brushRef="#br0" timeOffset="19180.0971">18331 9996,'0'25,"0"-25,0 25,0 0,0 0,0-25,0 24,0 1,0-25,0 25,0-25,0 25,0-25,0 25,0-25,25 0,-25 24,0-24,25 0,-25 0,24 0,-24 0,25-24,-25 24,25 0,0-25,-25 25,25-25,-25 0,0 25,0-25,0 25,0-24,0-1,0 25,-25-25,0 25,25 0,-25 0,0 0</inkml:trace>
  <inkml:trace contextRef="#ctx0" brushRef="#br0" timeOffset="19525.1168">17066 10790,'0'25,"0"-25,-25 0,25 0,0 0,0 0,0 0,0 0,0 0,0 0,25 0,-25 0,25 0,-25 0,25 0,24 0,-24 0,25-25,-1 25,1 0,24 0,1-25,-1 25,0 0,1-25,-1 25,1 0,24-24,-25 24,1 0,-1-25,-24 25,-1 0,1 0,0-25,-26 25,1 0,0 0,0 0,-25 0,0 0,0 0,0 0,0-25,-25 25,0 0</inkml:trace>
  <inkml:trace contextRef="#ctx0" brushRef="#br0" timeOffset="27292.5611">17364 11212,'0'0,"24"0,-24-25,0 25,25 0,-25 0,0 0,25 0,-25 0,25 0,-25 0,0 25,0-25,25 0,-25 25,0-25,0 24,0-24,0 25,0 0,-25-25,0 25,0 0,25-1,-25-24,1 25,-1 0,0-25,25 25,-25 0,0-25,25 0,-24 24,24-24,0 0,0 0,0 0,0 0,0 0,0 25,24-25,-24 0,25 0,-25 0,25 0,0-25,0 25,-1 0,1 0,0 0,0-24,0 24,-1 0,1 0,25-25,-25 25</inkml:trace>
  <inkml:trace contextRef="#ctx0" brushRef="#br0" timeOffset="27508.5734">17959 11063,'0'-25,"0"25,0 0,0 0,0 0,0 0,0 0,0 0,0 0,0 0,0 0,0 25,0-25,0 25,0-1,0 1,0 0,0 0,0 25,25-26,-25 1,0 0,25 25,-25-26,0 1,24 0,-24 0,0 0,25-1,-25 1,0-25,25 25,-25 0</inkml:trace>
  <inkml:trace contextRef="#ctx0" brushRef="#br0" timeOffset="27668.5826">18108 11807,'0'0,"0"0,0 0,0 0,0 0,0 0,0 0,0 0,0 0,0 0,0 0,0 0,0 0,0 0,0 0,0 0,0 0,0 0,0-25</inkml:trace>
  <inkml:trace contextRef="#ctx0" brushRef="#br0" timeOffset="34537.9755">18480 11063,'0'0,"0"-25,0 0,0 25,25-25,-25 25,24-24,-24-1,25 25,0 0,-25-25,25 25,-25 0,25 0,-25 0,24 0,-24 0,25 0,-25 0,25 25,-25-25,0 25,0-1,0 1,0 0,0 0,0 0,0-1,-25 1,25 0,-25 25,1-25,-1-1,25 1,-25 0,25 0,-25 0,25-25,0 24,0-24,-25 0,25 25,0-25,0 0,0 0,25 0,-25 0,25 0,0 0,-25 0,25 0,-1 0,1 0,25-25,-25 25,-1-24,1 24,25-25,-25 25,0-25</inkml:trace>
  <inkml:trace contextRef="#ctx0" brushRef="#br0" timeOffset="34761.9883">19174 10840,'0'-25,"0"25,0-25,0 25,0 0,0 0,0 0,0 0,0 0,0 0,0 25,0-25,0 25,0-1,0-24,0 50,0-25,0 0,0-1,0 26,0-25,0 0,0 24,0-24,0 0,25 25,-25-26,0 1,0 0,25 0,-25 0,0-1,0-24,0 25</inkml:trace>
  <inkml:trace contextRef="#ctx0" brushRef="#br0" timeOffset="35050.0048">19298 11559,'0'0,"0"0,0 0,0 0,0 25,0-25,0 0,0 25,0-25,0 0,0 24,0-24,0 25,0-25,0 25,0-25,0 25,25-25,-25 0,25 25,-25-25,25 0,-25 0,25 0,-25-25,24 25,-24 0,25 0,-25-25,25 25,-25 0,0-25,25 25,-25-25,0 25,0 0,0-24,0 24,-25 0,25-25,-25 25,25 0,-25 0,25 0</inkml:trace>
  <inkml:trace contextRef="#ctx0" brushRef="#br0" timeOffset="36015.06">18281 10641,'0'0,"0"0,0 0,0 0,0 0,0 0,0 0,0 0,0 0,0 0,0 0,0 0,0 0,0 0,0 0,0 0,0 0,0 0,0 0,25 0,0 0,-25 0,25 0,0 0,24 0,-24 0,0 0,24-25,1 25,0 0,-1 0,1 0,-1-24,26 24,-1 0,1 0,-1-25,1 25,-1 0,0-25,1 25,-1 0,25-25,-24 25,-1-25,1 25,-26 0,26-24,-26 24,26 0,-26 0,1-25,0 25,-1 0,-24 0,25-25,-26 25,1 0,0 0,-25 0,25 0,-25 0,0 0,0-25,0 25,0 0,0 0,0 0,0 0,0 0,0 0,0 0,0 0,0 0,0 0,0 0,0 0,-25 0</inkml:trace>
  <inkml:trace contextRef="#ctx0" brushRef="#br0" timeOffset="44881.567">19869 10740,'0'-24,"0"24,25 0,-25-25,25 25,-1 0,-24 0,25 0,0 0,-25 0,25 0,0 0,-25 0,0 25,24-25,-24 24,0-24,0 25,0 0,0 0,-24-25,24 25,-25-1,0 1,0 0,0 0,1 0,-1-1,25 1,-25 0,0-25,25 0,0 25,0-25,0 0,0 0,0 0,25 0,-25 25,25-25,0 0,-1 0,1 0,25-25,-25 25,24 0,-24-25,25 25,-1-25,1 25,-1-25,-24 25,25-24,-1 24,-24 0,0-25,0 25</inkml:trace>
  <inkml:trace contextRef="#ctx0" brushRef="#br0" timeOffset="45052.5769">20588 10790,'0'0,"0"-25,0 25,0-25,0 25,0 0,0-24,0 24,0 0,0 0,0 0,0 0,0 0,0 0,0 24,0-24,0 25,0-25,0 25,0 0,0 0,25-1,-25 1,0 0,0-25,0 25,0 0,0-1,0 1,0 0,0 0,25 0</inkml:trace>
  <inkml:trace contextRef="#ctx0" brushRef="#br0" timeOffset="45322.5922">20762 11361,'0'24,"0"-24,0 0,0 25,0-25,0 0,-25 25,25-25,0 25,0-25,0 25,-25-25,25 0,0 24,0-24,0 0,0 25,0-25,0 0,25 0,-25 0,0 0,25 0,-25 0,25 0,-1 0,-24-25,25 25,0 0,-25-24,25 24,-25-25,0 25,0-25,0 25,0-25,0 25,0 0,0-25,0 25,-25 0,0-24,25 24,-25 0</inkml:trace>
  <inkml:trace contextRef="#ctx0" brushRef="#br0" timeOffset="46229.6442">17264 12055,'0'-25,"0"25,0 0,0 0,0 0,0 0,0 0,0 0,0 0,0 0,-24 25,24-25,-25 25,25 0,0-1,-25 26,0-25,25 25,-25-26,1 26,24 0,-25-26,0 26,25-25,-25 24,25-24,-25 0,25 0,-24 0,24-25,0 24,0-24,0 0,0 0</inkml:trace>
  <inkml:trace contextRef="#ctx0" brushRef="#br0" timeOffset="46518.6606">17140 12005,'0'0,"0"25,-24-25,24 0,0 25,0-25,0 0,0 25,0-25,0 0,0 0,0 25,0-25,0 0,0 0,0 0,0-25,24 25,-24 0,25-25,-25 25,25 0,0-25,-25 0,25 25,-1-24,1 24,0 0,0 0,-25 0,25 0,-1 0,-24 0,25 24,-25-24,25 25,-25 0,0 0,0 0,0-1</inkml:trace>
  <inkml:trace contextRef="#ctx0" brushRef="#br0" timeOffset="47170.6979">16099 13271,'0'0,"0"0,0 0,0 0,0-25,0 25,0 0,0 0,0 0,0 25,0-25,0 0,0 24,0 1,0-25,0 25,24 0,-24-25,0 25,0-1,0-24,0 25,0-25,0 25,0-25,0 0,0 0,0 0,0 0,0 0,0 0,0 0,0-25,0 25,0-25,0 25,0-24,0-1,0 0,0 0,0-24,0 24,0 0,0 0,0 0,0 0,0 1,0-1,25 25,-25-25,0 25,0 0,0 0,25 0,-25 0,0 25,25-25,-25 0,0 25,25-25,-25 24,24-24,-24 25,25-25,-25 25,0-25,25 25,-25-25,0 0,25 25,-25-25,0 0,25 0,-25 0,0 0,24 0,-24 0,0 0,25 0,-25-25,0 25,25-25,-25 25,0-25,25 0,-25 1,0 24,25-25,-25 0,0 25,24-25,-24 25,0 0,25 0,-25 0,25 0,-25 0,0 25,25-25,-25 25,25 0,-25-25,24 24,-24 1,0 0,25 0,-25 0,0-25,25 25,-25-1</inkml:trace>
  <inkml:trace contextRef="#ctx0" brushRef="#br0" timeOffset="47816.7349">18852 11906,'0'-25,"0"25,0-24,0 24,0 0,0 0,0 0,0 24,0-24,-25 25,25 25,0-25,0 24,0 1,0-1,-25 1,25 0,0-1,-25 1,25 0,-24-1,-1 1,25-1,-25 1,25 0,-25-26,0 1,25 25,0-50,0 25,-24-25,24 24,0-24,0 0</inkml:trace>
  <inkml:trace contextRef="#ctx0" brushRef="#br0" timeOffset="48115.7521">18653 11956,'0'0,"-24"0,24 0,0 0,0 25,-25-25,25 0,0 24,0-24,0 0,0 25,0-25,0 0,0 0,0 0,0 0,25-25,-25 25,24 0,-24-24,25 24,0-25,0 0,0 25,-25-25,24 0,1 25,0-24,0 24,-25 0,25 0,-25 0,25 0,-25 0,24 24,-24 1,25-25,-25 25,0 25,0-26,0 1,0 25,0-25</inkml:trace>
  <inkml:trace contextRef="#ctx0" brushRef="#br0" timeOffset="48573.7783">18257 13271,'0'0,"-25"24,25-24,0 25,0-25,0 25,-25 0,25 0,0-1,0 1,0 0,-25 0,25 0,0-1,0 1,0 0,0 0,0-25,0 25,0-25,0 0,0 0,0 0,0 0,0 0,0 0,0-25,0 25,0-25,0 0,0 0,0 1,0-1,0-25,25 25,-25-24,0 24,0-25,0 26,0-26,25 25,-25 0,0 25,25-25,-25 25,0 0,24 0,-24 0,25 25,-25-25,25 25,0 0,-25 0,25 0,-1-1,-24 1,25 0,-25 0,25 0,-25-1,25 1,-25 0,25 0,-25-25,0 25,0-1,24-24,-24 0,0 0,0 25,0-25</inkml:trace>
  <inkml:trace contextRef="#ctx0" brushRef="#br0" timeOffset="48729.7872">18232 13494,'-25'0,"25"0,0 0,0 0,0 0,0 0,0 0,25 0,0 0,-25 0,24-25,1 25,25 0,-25-25,-1 25,26-25,0 1</inkml:trace>
  <inkml:trace contextRef="#ctx0" brushRef="#br0" timeOffset="50393.8824">20464 11435,'-25'25,"1"0,24-25,-25 24,25 1,-25 25,25-25,-25 24,0-24,25 25,-24-1,-1 1,25-1,-25-24,25 25,-25-1,25-24,-25 25,25-25,0-1,0 1,-24 0,24 0,0 0,0-25,0 0,0 0</inkml:trace>
  <inkml:trace contextRef="#ctx0" brushRef="#br0" timeOffset="50717.9009">20340 11509,'0'0,"-25"0,25 0,0 0,0 0,-24 0,24 0,0 0,0 0,0 0,0 25,0-25,0 0,0 0,0 0,0 0,0 0,0 0,0 0,0 0,0 0,24 0,-24 0,25-25,0 25,0 0,-25-24,25 24,-1-25,1 25,0-25,0 25,-25 0,25-25,-1 25,-24 0,0 25,0-25,0 25,0 0,0-1,0 1,0 0,0 25,-24-26,24 26</inkml:trace>
  <inkml:trace contextRef="#ctx0" brushRef="#br0" timeOffset="51285.9333">19844 12750,'0'0,"0"0,0 0,0 0,0 0,0 0,0 0,25 0,-25 0,25 0,0 0,-1-25,1 25,0 0,0 0,0-25,24 25,-24 0,0-25,24 25,-24 0,0-25,0 25,0 0,-25 0,0 0,0 0,0 0,0 0,0 0,-25 0,0 0,25 0,-25 0,0 0,1 0,-1 0,0 25,0-25,25 0,-25 0,1 25,24-25,0 25,-25-25,25 25,0-25,0 24,0 1,0 0,0 0,0 0,0-1,0 1,25 25,-25-25,0 24,0-24,0 25,0-26</inkml:trace>
  <inkml:trace contextRef="#ctx0" brushRef="#br0" timeOffset="61831.5366">13519 9004,'0'-25,"0"25,0-25,0 25,0 0,0 0,0 0,0 0,0 0,0 25,0-25,0 25,0 0,-25 25,25-26,0 26,-25 0,25-1,0 1,-25-1,25 1,-24 0,24-26,-25 26,25 0,0-26,-25 1,25-25,0 25,0 0,0-25,0 0,0 0,0 0,0 0,0 0,0 0,0-25,0 25,0-25,0 0,0 1,0-1,25-25,-25 25,0-24,25-1,-25 1,0-26,24 26,-24-26,0 26,25-1,-25-25,25 26,-25-1,0 25,0 1,25-1,-25 0,0 25,0 0,25 0,-25 0,0 0,25 25,-25 0,24-1,-24 26,25 0,0-1,0 1,-25 0,25 24,-1-24,1 24,-25-24,25-1,0 1,-25-1,25 1,-25-25,24 0,-24-1,25 1,-25 0,25-25,-25 25,0-25,25 0,-25 0,0 0,0 0,0 0</inkml:trace>
  <inkml:trace contextRef="#ctx0" brushRef="#br0" timeOffset="61987.5455">13469 9376,'0'25,"0"-25,0 0,0 0,0 0,0 0,25 0,-25 0,25 0,0 0,24-25,-24 25,25-25,-25 1,24-1</inkml:trace>
  <inkml:trace contextRef="#ctx0" brushRef="#br0" timeOffset="82320.7084">6127 9401,'0'0,"0"0,-25 25,25-25,0 0,0 0,0 0,0 0,0-25,0 25,0 0,25 0,-25-25,25 25,-25-25,25 25,0-24</inkml:trace>
  <inkml:trace contextRef="#ctx0" brushRef="#br0" timeOffset="82644.727">6698 9599,'0'-24,"0"24,0 0,0 0,0-25,0 25,0 0,0-25,0 25,0 0,24-25,-24 25,25-25</inkml:trace>
  <inkml:trace contextRef="#ctx0" brushRef="#br0" timeOffset="83007.7477">7392 9475,'0'0,"0"0,0 0,0 0,0 0,0 0,0 0,0 0,0 0,25 0,0 0,-25-24,25 24</inkml:trace>
  <inkml:trace contextRef="#ctx0" brushRef="#br0" timeOffset="83359.7678">8236 9550,'0'0,"0"0,0 0,0 0,0 0,0 0,0 0,0 0,0 0,0 0,24 0,-24 0,25 0,0-25,-25 25,25 0</inkml:trace>
  <inkml:trace contextRef="#ctx0" brushRef="#br0" timeOffset="83687.7867">9029 9624,'0'0,"0"0,0 0,0 0,0 0,0 0,0 0,0 0,0 0,25 0,-25 0</inkml:trace>
  <inkml:trace contextRef="#ctx0" brushRef="#br0" timeOffset="84031.8064">10096 9674,'0'0,"0"0,0 0,0 0,0 0,0 0,0 0,0 0</inkml:trace>
  <inkml:trace contextRef="#ctx0" brushRef="#br0" timeOffset="84351.8247">10914 9624,'0'0,"0"0,0 0,0 0,0 0,0 0</inkml:trace>
  <inkml:trace contextRef="#ctx0" brushRef="#br0" timeOffset="84711.8453">11832 9451,'0'0,"0"0,0 0,0 0,0 0,0 0,0 0,0 0,0 0</inkml:trace>
  <inkml:trace contextRef="#ctx0" brushRef="#br0" timeOffset="85035.8637">12651 9500,'0'0</inkml:trace>
  <inkml:trace contextRef="#ctx0" brushRef="#br0" timeOffset="85531.8921">14189 9500,'24'0,"1"0,0 0</inkml:trace>
  <inkml:trace contextRef="#ctx0" brushRef="#br0" timeOffset="86343.9386">6276 11485,'0'0,"0"-25,-25 25,25 0,0-25,0 25,-25 0,25 0,0 0,0 0,0 0,0 0,0 25,0-25,0 25,0-1,0 26,0-25,25 24,-25 1,0 0,25-1,-25 26,0-26,25 26,-25-26,0 1,0-1,0 1,0 0,0-25,0 24,0-24,0 0,0 0,0-1,0-24,0 25,0-25</inkml:trace>
  <inkml:trace contextRef="#ctx0" brushRef="#br0" timeOffset="86619.9544">6673 11534,'0'-25,"0"25,0 0,0 0,0 0,0 0,0 0,25 0,-25 25,0-25,0 25,24 25,-24-26,25 26,-25 0,0-1,25 1,-25 24,0-24,0 24,0-24,0-1,0 1,0 0,25-1,-25-24,0 25,0-25,0-1,0 1,0 0,0 0,0-25,0 0,25 25</inkml:trace>
  <inkml:trace contextRef="#ctx0" brushRef="#br0" timeOffset="86831.9664">7219 11485,'24'0,"-24"-25,25 25,-25 0,25 0,-25 0,25 25,-25-1,25 1,-25 0,0 0,24 24,-24 1,0-25,0 24,0-24,0 25,0-25,0-1,0 26,0-25,0 0</inkml:trace>
  <inkml:trace contextRef="#ctx0" brushRef="#br0" timeOffset="87107.9822">7491 12229,'0'25,"-24"-25,24 24,-25 1,25 0,-25 0,0 0,25-1,-25 1,25 0,0 0,-24 0,24-1,0 1,0 0,0 0,0 0,0-1,0-24,0 0,0 25,24-25,-24 0,25 0,0 0,0-25,0 25,-1-24,1 24,0-25,0 0,0 0,-1 0,-24 1,25-1,-25 0,0 0,0 0,0 1,0 24,0-25,0 0,-25 0,1 25,-1-25,0 25</inkml:trace>
  <inkml:trace contextRef="#ctx0" brushRef="#br0" timeOffset="87656.0137">4316 13271,'-24'0,"24"0,-25 0,25 0,0 0,0-25,0 25,0 0,25 0,-1 0,-24 0,25 0,0 0,25 0,-26 0,26 0,24 0,1 0,-1 0,1 0,24 0,0 0,0 25,1-25,24 0,0 0,0-25,24 25,1 0,-25 0,50-25,-25 25,0-25,-1 25,26-25,-25 25,24-25,-24 25,0-24,25 24,-25-25,-1 0,1 25,0-25,-25 25,25-25,-25 25,0-24,0 24,-25-25,0 25,1 0,-1-25,-25 25,1 0,-1 0,-24-25,-1 25,1 0,-25 0,0 0,-1 0,-24 0,25 0,-25-25,0 25,0 0,0 0,0 0,0 0,0 0,-25 0</inkml:trace>
  <inkml:trace contextRef="#ctx0" brushRef="#br0" timeOffset="92564.2944">5829 9723,'0'0,"0"25,0-25,0 0,0 0,0 0,0 0,0 0,0 0,0 0,0 0,0 0,0 0,0 0,0 0,0 0,0 0,0 0,0 0,0 0,0 0,0 0,0 0,0 0,0 0,0 0,0 0,0 0,0 0,0 0,0 0,0 0,0 0,0-25,0 25,0 0,0 0,0 0,0 0,0 0,0 0,0 0,0 0,0 25</inkml:trace>
  <inkml:trace contextRef="#ctx0" brushRef="#br0" timeOffset="93515.3487">5656 9128,'0'-25,"-25"25,25 0,-25 0,25 0,-25 0,25 0,-24 0,-1 0,25 0,-25 0,25 0,-25 25,25-25,-25 25,25-25,-24 25,24 0,-25-1,25 1,0 0,-25 0,25 0,0 24,0-24,0 25,0-1,0 1,25-25,-25 24,25 1,-25-25,24 24,1 1,-25-25,25 24,0-24,0 0,24 0,-24-1,0 1,0 0,24-25,-24 25,0-25,24 25,-24-25,25 0,-25 0,24 0,-24 0,0 0,24 0,-24 0,25 0,-25-25,0 25,-1 0,1-25,0 0,0 25,0-25,-1 25,1-24,0-1,0 0,-25 0,25 0,-1 1,-24-1,25 0,-25 0,0 0,0 1,25-1,-25 0,0-25,0 26,0-1,0-25,0 25,0-24,0 24,0-25,0 26,-25-26,25 25,-25-24,25 24,-24 0,24 0,-25 0,0 1,25-1,-25 0,0 0,1 0,-1 0,0 1,0-1,-24 0,24 0,-25 0,25 1,-24-1,-1 0,0 0,1 0,-1 25,1 0,24-24,-25 24,1 24,24-24,-25 25,1 0,24 25,-25-26</inkml:trace>
  <inkml:trace contextRef="#ctx0" brushRef="#br0" timeOffset="94595.4105">9947 9079,'0'0,"-25"-25,0 25,25 0,-24-25,24 25,-25 0,0 0,0 0,0 0,1 0,24 0,-25 0,0 25,0-25,0 25,1-25,-1 24,0 1,25 0,-25 0,0 24,25-24,-24 25,-1-1,25 1,0 0,-25 24,25-24,0-1,0 26,0-26,0 1,25-1,0 1,-25-25,24 24,1-24,25 0,-25 0,24 0,-24 0,25-1,-1-24,-24 0,25 25,-1-25,-24 0,25-25,-26 25,26 0,-25-24,0-1,24 25,-24-25,0 0,0 0,-1-24,1 24,0 0,0-25,0 26,0-26,-1 0,-24 1,25-1,-25 1,0-1,0 0,0-24,0 24,0-24,-25 24,1 1,-1-1,0 1,0 24,-25-25,1 25,24 0,-25 25,1-24,-1 24,1 0,-1 0,-24 0,24 24,0 1,-24-25</inkml:trace>
  <inkml:trace contextRef="#ctx0" brushRef="#br0" timeOffset="95900.4852">4713 13866,'0'0,"0"0,0-25,0 25,0-25,0 25,0-25,0 25,0-24,0 24,25-25,-25 25,25-25,0 25,-1 0,1-25,0 25,0 0,0 0,-1 0,26 25,-25-25,0 25,-25-25,25 25,-1-1,-24 1,25 0,-25 25,0-26,0 26,-25 0,1-26,-1 26,0 0,0-1,0 1,0-1,-24 1,24-25,0 0,0 0,1-1,-1-24,0 0,25 0,-25 0,25 0,-25-24,25 24,0-25,0 25,0-25,0 0,0 25,0-25,0 25,25 0,0-25,-25 25,25 0,0 0,-1 0,-24 25,25-25,0 0,0 0,0 0,-1 25,26-25,-25 0,0 0,0 25,-1-25,1 0,0 0,0 0,0 0</inkml:trace>
  <inkml:trace contextRef="#ctx0" brushRef="#br0" timeOffset="96117.4975">5408 13866,'0'-25,"0"25,0 0,0 0,0 0,0 0,0 0,0 0,0 25,0-25,0 25,25-1,-25 1,24 0,-24 0,25 24,-25-24,25 0,-25 25,0-26,25 1,-25 25,0-25,25-1,-25 1,0 25,0-25,0 0,0-1</inkml:trace>
  <inkml:trace contextRef="#ctx0" brushRef="#br0" timeOffset="96408.5143">5457 14982,'-24'0,"24"25,0 0,0-25,0 24,0 1,0 0,0 0,0-25,0 25,0-1,0 1,0-25,24 25,-24-25,25 0,-25 25,25-25,-25 0,25 0,-25 0,25 0,-1 0,-24-25,25 25,0-25,-25 25,25-25,-25 1,25-1,-25 0,24 0,-24 0,0 1,0-1,0 0,0-25,-24 26,24-1,-25 0,0 25,0-25,0 0,-24 25,24 0,-25 0,26 25</inkml:trace>
  <inkml:trace contextRef="#ctx0" brushRef="#br0" timeOffset="99025.664">7268 8806,'-25'-25,"25"0,0 0,0 25,0-25,0 25,0-24,-24 24,24-25,0 25,0 0,0-25,0 25,0 0,0 0,0 0,0 0,0 0,0 0,0 0,0 0,-25 25,25-25,0 25,-25-1,25 1,0 0,-25 0,0 24,25-24,-25 0,25 25,-24-26,24 1,-25 0,25 0,0-25,0 25,-25-25,25 0,0 0,0 0,0 0,0 0,0 0,0 0,0 0,0 0,0 0,0-25,0 25,0 0,0-25,0 25,0-25,0 25,0-25,0 1,0 24,0-25,0 25,0 0,0-25,0 25,-25 0,25 0,0 0,0 0,0 0,0 0,0 0,0 0,0 25,0-25,0 25,0-25,25 24,-25 1,0 0,0-25,0 25,25 0,-25-25,0 25,0-25,25 24,-25-24,24 0,-24 0,25 0,-25 0,25-24,0 24,0-25,24 0,-24 0,25 0,-25 0</inkml:trace>
  <inkml:trace contextRef="#ctx0" brushRef="#br0" timeOffset="100951.7741">11038 8632,'0'-25,"0"0,25 1,-25-1,0 0,0 0,0 25,25-25,-25 25,0-24,0 24,0-25,25 25,-25 0,0 0,0 0,0 0,0 0,0 0,0 0,0 25,0-25,0 24,0 1,0 0,0 0,-25 24,25-24,-25 25,0-25,25 24,-24 1,-1-25,25-1,-25 1,25 0,-25 0,25 0,0-25,-25 24,25-24,0 0,0 0,0 0,0 0,0 0,0 0,0 0,-24-24,24 24,0 0,0-25,0 0,0 25,0-25,0 25,-25-25,25 25,0 0,0-24,0 24,0 0,0 0,0 0,0 0,0 0,0 24,0-24,0 25,0-25,0 25,25 0,-25-25,0 25,0-1,24-24,-24 0,0 25,25-25,-25 0,25 0,0 0,0 0,-25 0,49-25,-24 1,0 24,24-25</inkml:trace>
  <inkml:trace contextRef="#ctx0" brushRef="#br0" timeOffset="101755.8201">14040 8062,'0'-25,"0"0,0 0,0 0,0 0,0 25,0-24,0 24,0-25,0 25,0 0,0 25,0-25,0 24,0 1,0 0,0 0,0 25,0-1,-25-24,25 25,-25-1,0 1,25-1,-24-24,24 0,-25 25,25-26,-25-24,25 25,0 0,0-25,0 0,0 0,0 0,0 0,0 0,0 0,0 0,0 0,0 0,-25-25,25 25,0-25,0 1,0-1,0 25,0-25,0 0,0 25,0-25,0 25,0 0,0 0,-25 0,25 25,0-25,0 25,0 0,0 0,0-25,0 24,0 1,0 0,0-25,0 25,0-25,0 0,0 0,0 0,25 0,0 0,0-25,0 0,-1 25,26-25</inkml:trace>
  <inkml:trace contextRef="#ctx0" brushRef="#br0" timeOffset="103123.8984">6251 13891,'-25'0,"25"0,0 0,0-25,0 25,0 0,0 0,0-25,0 25,0 0,25-25,-25 25,25-25,0 25,0 0,-1-24,1 24,0 0,0 0,0 0,-1 0,1 0,0 0,-25 0,25 0,-25 24,25-24,-25 25,0-25,0 25,0 0,0-25,0 25,-25-1,0 1,25 0,-25 0,25 0,-25-1,1 1,24 0,-25-25,25 25,0-25,0 0,0 0,0 0,0 0,0 0,0 0,25 0,-1-25,-24 25,25 0,0-25,0 25,0 0,-1 0,26 0,-25 0,0 0,-1 0,1 25,-25-25,25 25,-25 0,25-25,-25 24,0 1,0 0,0 0,0 0,0-1,-25 1,25 0,-25 0,0-25,1 25,24 0,-25-25,0 0,0 24,0-24,1 0,-1 0,0 0,0 0,0 0,1 0,-1 0,0-24,0 24,25-25,-25 0,1 0,24 25</inkml:trace>
  <inkml:trace contextRef="#ctx0" brushRef="#br0" timeOffset="103335.9104">6921 13767,'25'0,"-1"0,1 24,-25-24,25 25,-25 0,25 0,-25 24,0-24,25 0,-25 0,0 24,0-24,0 0,24 25,-24-26,0 1,0 0,0 0,0 24,0-24,0 0,0 0</inkml:trace>
  <inkml:trace contextRef="#ctx0" brushRef="#br0" timeOffset="103635.9277">7119 14957,'0'25,"0"0,0 0,0-1,-25 1,25 0,0-25,0 25,0 0,0-1,0 1,0 0,0-25,0 25,25-25,-25 25,25-25,-25 0,25 0,0 0,-25 0,25 0,-25 0,24-25,1 25,-25-25,25 25,-25-25,25 0,0 25,-25-24,0-1,24 0,-24 0,0 0,0 1,0-1,0 0,0 25,-24-25,-1 0,25 25,-25-24,0 24,-24 0,24 0</inkml:trace>
  <inkml:trace contextRef="#ctx0" brushRef="#br0" timeOffset="105196.0168">4589 15007,'0'0,"0"0,0 0,0 0,0 0,0 0,0 0,0 0,0 0,0 0,-25 25,25-25,0 0,0 24,-24 1,24 0,-25 0,25 0,-25 24,0-24,0 25,25-1,-24-24,-1 25,0-25,0 24,0-24,25 0,-24 0,-1 24,25-49,-25 25,25 0</inkml:trace>
  <inkml:trace contextRef="#ctx0" brushRef="#br0" timeOffset="105508.0347">4292 14932,'0'0,"0"0,0 0,0 0,0 0,0 0,0 0,0 25,24-25,-24 0,0 0,25 0,-25 0,25 0,0 0,0 0,-25 0,24-25,1 25,0-24,0 24,0-25,-1 25,26-25,-25 0,0 25,-25 0,24-25,1 25,-25 0,25 0,-25 0,0 25,0-25,0 25,25-25,-25 25,0 24,0-24,0 0,-25 25,25-26,0 26,-25 0</inkml:trace>
  <inkml:trace contextRef="#ctx0" brushRef="#br0" timeOffset="106184.0734">3399 16644,'0'0,"0"0,0 0,0 0,0 0,0 0,0 0,0 25,0 0,0-25,0 24,24 1,-24 0,0-25,0 25,0 0,0-25,0 24,0-24,0 25,0-25,0 0,0 0,0 0,0 0,0 0,0 0,0 0,0-25,-24 25,24-24,0 24,0-25,-25 0,25 0,0 0,-25 1,25-26,0 25,0 0,0 1,0-1,0 0,0 0,0 0,25 25,-25-24,0 24,25 0,-25 0,24 0,-24 0,25 0,-25 0,25 0,-25 24,25-24,-25 25,25-25,-25 25,24-25,-24 25,25-25,-25 25,25-25,-25 24,0-24,25 0,-25 0,0 0,0 0,25 0,-25 0,0-24,0 24,24-25,-24 25,0-25,0 0,0 0,0 1,25-1,-25 25,0-25,0 0,0 0,0 0,0 25,0-24,0 24,0 0,25 0,-25 0,0 0,25 24,-25-24,25 25,-25 0,24 0,1 0,-25 0,25-1,0 1,-25 25,25-25,-25-1,24 1</inkml:trace>
  <inkml:trace contextRef="#ctx0" brushRef="#br0" timeOffset="106830.1104">6673 15032,'0'0,"0"0,-25 0,25 0,0 0,-25 0,25 24,0-24,-25 25,25 0,0 0,-24 24,24-24,-25 25,25-1,-25-24,0 25,25 0,-25-1,1 1,-1-25,25 24,-25 1,0-25,0 24,25-24,-24 0,24 0,0-25,0 24,-25-24,25 0,0 0</inkml:trace>
  <inkml:trace contextRef="#ctx0" brushRef="#br0" timeOffset="107112.1265">6350 15106,'0'0,"0"0,0 0,0 0,0 0,0 0,0 0,25 0,-25 0,0 0,25-25,-25 25,25-25,0 25,-1-24,1 24,0-25,-25 0,25 0,0 25,-1-25,1 1,0 24,0-25,0 25,-25 0,24 0,-24 0,25 0,-25 25,0-1,25 1,-25 0,0 25,0-26,0 26,0 0,0-1</inkml:trace>
  <inkml:trace contextRef="#ctx0" brushRef="#br0" timeOffset="107643.1569">6077 16718,'0'0,"0"-24,0 24,0 0,25 0,-25 0,0 24,0-24,0 25,0 0,0 0,0 0,0-1,0 1,0 0,0 0,0 0,0-1,0 1,0-25,-25 25,25-25,0 25,0-25,0 0,0 0,0 0,0 0,0-25,0 25,0-25,0 25,-24-25,24 1,0-1,0 0,0-25,0 26,0-26,0 25,0-24,0-1,0 25,0-24,0 24,24 0,-24 0,25 0,-25 25,25 0,-25 0,25 0,0 0,-25 25,25 0,-1 0,1 0,0-1,0 1,0 0,-1 0,1 24,0-24,0 0,0 0,-25 0,24-1,1 1,-25 0,25-25,-25 25,25-25,-25 0,0 25</inkml:trace>
  <inkml:trace contextRef="#ctx0" brushRef="#br0" timeOffset="107811.1665">6152 16917,'0'0,"0"0,0 0,0 0,0 0,0 0,0 0,0 0,0-25,25 25,-25 0,25-25,-1 0,1 25,0-24,25-1,-26 0,26-25,-25 26</inkml:trace>
  <inkml:trace contextRef="#ctx0" brushRef="#br0" timeOffset="109259.2493">7690 9029,'0'0,"-25"-25,25 25,-25 0,0 0,1 0,24 0,-25 0,0 0,0 0,0 25,25-25,-24 25,-1-25,0 25,0-1,25 1,-25 0,1 0,24 24,-25-24,25 25,-25-1,25 1,0 0,0-1,0 1,0-1,0 26,0-26,25 1,-25 0,25 24,-1-24,1-1,0 1,0 0,0-1,24 1,-24-1,0 1,24-25,-24 24,25-24,-25 25,-1-25,26-1,-25-24,0 25,24-25,-24 25,0-25,24 0,-24-25,0 25,25 0,-26-25,1 1,25-1,-25 0,0-25,-1 26,1-26,0 0,0 1,0-1,-25 1,24-1,1-25,-25 26,0-26,25 26,-25-26,0 1,0 0,0-1,0 1,-25 24,0-24,1 24,-1 1,0-1,0 0,0 26,-24-1,24 0,-25 25,25 0,1-25,-26 25,25 0,-24 25,24-25,-25 25,25 0,1-25</inkml:trace>
  <inkml:trace contextRef="#ctx0" brushRef="#br0" timeOffset="110571.3243">12006 8781,'0'-25,"0"0,0 25,0-25,0 25,-25-24,25 24,-25-25,25 25,0-25,-25 25,1 0,24-25,-25 25,0 0,25 0,-25 0,0 0,25 25,-24-25,-1 25,0-25,25 25,-25-1,0 1,1 25,-1-25,25 24,-25-24,0 25,25-1,-25 1,1 0,24 24,-25-24,0-1,25 1,0 24,0-24,-25-1,25 1,0 0,0-1,0 1,25-25,0 24,-25-24,25 0,-1 0,1-25,0 24,0-24,0 25,-1-25,26 0,-25 0,24-25,-24 25,0-24,25 24,-26-25,26 25,-25-25,0 0,-1 0,26 1,-25-26,0 25,-1 0,1-24,25-1,-25 25,-1-24,1-1,0 1,-25-1,25 0,-25 1,0-1,0 1,0-1,0 0,-25 1,0-1,-24 0,24 26,-25-26,1 25,-26 0,26 1,-26-1,1 25,-1-25,1 25,0 25,-1-25</inkml:trace>
  <inkml:trace contextRef="#ctx0" brushRef="#br0" timeOffset="112015.4068">8062 13866,'-25'-25,"25"25,0 0,-25 0,25 0,0 0,0-25,0 25,0 0,0 0,0-25,0 25,0 0,0-24,25 24,-25-25,25 25,-25 0,25-25,-1 25,1 0,0 0,0-25,0 25,24 0,-24 25,0-25,0 0,0 25,-1-25,1 25,0-1,-25-24,0 25,0 0,0 0,0 24,-25-24,0 0,1 0,-1 24,0-24,0 0,-24 25,24-26,-25 1,25 0,0 0,1-25,-1 0,0 0,0 0,0 0,25 0,0 0,0 0,-24-25,24 25,0-25,0 25,24 0,-24 0,25 0,0 0,-25 0,25 0,0 0,-1 0,1 25,0-25,25 0,-25 0,-1 25,1-25,0 0,25 0,-26 0,1 25,25-25,-25 0,-1 0,1-25</inkml:trace>
  <inkml:trace contextRef="#ctx0" brushRef="#br0" timeOffset="112197.4172">8831 13841,'0'-25,"0"0,0 1,0-1,0 0,0 25,0-25,0 25,0 0,0 0,0 0,0 0,0 0,0 25,0-25,0 25,0 0,0-1,0 1,25 0,-25 0,0 0,0-1,0 1,0 25,0-25,24-1</inkml:trace>
  <inkml:trace contextRef="#ctx0" brushRef="#br0" timeOffset="112491.4342">8856 14635,'0'25,"0"-25,-25 24,25 1,0-25,0 25,-25 0,25 0,0-25,0 24,0 1,-25 0,25-25,0 25,0 0,0-25,0 24,25-24,-25 0,25 0,-25 25,25-25,-25 0,24-25,-24 25,25 0,0-24,-25-1,25 25,0-25,-25 0,24 0,-24 1,25 24,-25-25,0 0,0 0,0 0,0 25,0-24,-25-1,25 0,-24 25,-1-25,0 25,0 0,0 0</inkml:trace>
  <inkml:trace contextRef="#ctx0" brushRef="#br0" timeOffset="112899.4575">8384 15007,'0'-25,"0"25,0-25,0 25,0-25,0 25,0 0,0 0,0 0,0 25,0-25,0 25,0 0,0 0,0-1,0 26,0-25,0 24,0 1,-24-25,24 24,-25 1,25 0,0-1,-25 1,25-25,-25 24,25-24,-25 25,25-25,-24-1,24 1,0-25,0 25,0-25,0 25,0-25</inkml:trace>
  <inkml:trace contextRef="#ctx0" brushRef="#br0" timeOffset="113187.474">8087 15032,'0'0,"0"0,0 0,0 0,0 0,0 0,0 0,0 0,0-25,0 25,24 0,-24 0,25-25,0 25,0-25,0 0,-25 1,25-1,-1 25,1-25,0 0,0 25,0-25,-25 25,24-24,-24 24,25 0,-25 0,0 24,0-24,25 25,-25-25,0 25,0 0,0 0,0 24,0-24,0 25,0-26</inkml:trace>
  <inkml:trace contextRef="#ctx0" brushRef="#br0" timeOffset="113597.4974">7690 16793,'-25'0,"25"0,0 0,0 0,0 0,0-25,0 25,25 0,-25 0,25 0,-25-25,24 25,1-25,25 25,-25-24,-1-1,26 0,-25 0,24 25,-24-25,0 1,25-1,-26 25,1-25,0 25,-25-25,25 25,-25 0,0 0,0 0,0 0</inkml:trace>
  <inkml:trace contextRef="#ctx0" brushRef="#br0" timeOffset="113720.5045">8037 16545,'-25'0,"0"25,25-25,0 0,-24 0,24 24,0-24,0 25,0-25,0 25,0 0,0 0,0-1,0 1,0 0,24 0,-24 24,0-24,25 25,-25-1,0-24,0 25</inkml:trace>
  <inkml:trace contextRef="#ctx0" brushRef="#br0" timeOffset="116718.6759">10071 14114,'0'0,"0"0,0 0,0 0,0 0,0-25,0 25,0 0,0 0,25 0,0 0,-1 0,1 0,0 0,0 0,24 0,1 0,-25 0,25 0,-1-25,1 25,-1 0,1 0,0-25,-1 25,1 0,-1 0,1 0,0-24,-26 24</inkml:trace>
  <inkml:trace contextRef="#ctx0" brushRef="#br0" timeOffset="117073.6963">10046 13841,'0'0,"0"0,0 0,0-25,0 25,0 0,25 0,-25 0,0 0,0 0,0 25,0-25,0 0,0 0,-25 25,25 0,-25-25,25 24,-24 1,24 0,-25 0,0 24,0-24,0 25,1-1,-1-24,25 25,-25-1,0-24,0 0,25 25,0-25,0-1,0 1,0-25,0 25,25-25,0 25,0-25,0 0,24 0,1 0,-25 0,24-25,1 25,-1 0</inkml:trace>
  <inkml:trace contextRef="#ctx0" brushRef="#br0" timeOffset="118337.7686">11659 14089,'0'0,"0"0,-25 0,25 0,0 0,0 0,0 0,0 25,0-25,0 25,0-1,0-24,0 25,25 0,-25 0,0 0,0-1,0-24,0 25,0 0,0-25,0 0,0 0,0 0,0 0,0 0,0 0,0 0,-25-25,25 25,0-25,-25 25,25-24,-25-1,25 0,-25 0,1-24,24 24,-25 0,0-25,0 1,25-1,-25 1,1-1,-1 0,25 1,0-1,0 1,0 24,0-25,0 25,25 1,-1-1,1 0,0 25,0 0,0 0,-1 0,1 25,0-25,0 25,0-1,-1 1,-24 0,25 0,-25 0,0-1,0 1,0 25,0-25,-25-1,1 26,-1-25,0 0,0-1,0-24,1 25,-1 0,25-25,-25 0,0 0,25 0,0 0,0 0,0-25,0 25,0 0,0 0,0 0,0 0,25 0,-25 0,25 25,0-25,-25 25,24-25,1 25,0-1,-25-24,25 25,0 0,-1-25,1 25,0-25,0 25,0-25,-1 0,26 0,-25 0,0 0,-1 0,26 0,-25 0,0 0,-1-25,26 25,-25-25,-25 25,25-25,-1 25,-24-25,25 1,-25 24,0-25,0 0,0 25,0-25,-25 0,25 1,-24 24,-1-25,25 25,-25-25,0 25,25 0,-25 0,1 0,24 0,-25 25,25-25,-25 25,25-1,0-24,0 25,0 0,0 0,0 0,25-1,-25 1,25-25,-25 25,24-25,1 25,0-25,0 0,0 0,-1 0,1 0,0 0,0 0,24-25,-24 25,0-25,25 25,-26-25,1 1,0 24,0-25,0 0,0 0,-1 0,1 1,0-1,-25 0,25-25,-25 26,25-26,-25 25,0-24,0 24,0 0,0 0,-25 0,25 25,-25 0,25 0,0 0,0 0,0 25,-25 0,25 0,0 24,0 1,0 0,0 24,0 0,0 1,25-1,-25 1,25-1,-25 0,0 1,25-1,-25 1,0-1,0-24,0 24,0-24,0-1,0-24,0 25,0-25,24-1,-24 1,0-25,0 0,0 0,0 0,0 0,0-25,0 1,0-1,0-25,0 25,0-24,0-1,0 1,0-1,0-24,0 24,0-24,0-1,0 1,0-1,0 26,0-26,25 26,0-1,0 25,0 0,-1-24,1 49,25-25,-25 25,-1-25,26 25,-25 0,0 25,-1-25,-24 25,25-25,-25 25,25-1,-25 1,0 0,0-25,-25 25,0 0,25-1,-24-24,-1 25,0 0,0-25,0 25,1-25,-1 0,0 0,0-25</inkml:trace>
  <inkml:trace contextRef="#ctx0" brushRef="#br0" timeOffset="118645.7861">13097 13196,'0'0,"25"0,-25 0,25 0,-25 25,25-25,-1 25,-24 0,25-1,0 1,-25 0,25 25,-25-26,25 1,-25 0,0 0,0 0,0-25,0 24,24 1,-24-25,0 0,0 0,0 0,0 0,0 0,0-25,25 25,-25-24,0-1,0 0,25 0,-25 0,25 1,-25-1,25 0,-25 0,24 0,1 25,0-24,0 24,0 0,0 0,-1 24,1-24,0 25,0 0,0 0,-1 0,-24-1,25 26</inkml:trace>
  <inkml:trace contextRef="#ctx0" brushRef="#br0" timeOffset="119009.807">11262 15056,'-50'25,"-24"0,24 0,25 0,-24-1,24-24,0 0,25 25,0-25,0 0,25 0,0 0,-1-25,26 25,0-24,24-1,25 25,1-25,-1-25,25 26,0-1,25-25,-25 25,24-24,26 24,-25-25,0 26,24-1,-24-25,0 25,0 1,0-1,0 0,-25 0,0 0,0 1,-25-1,0 0,-25 25,1-25,-1 25,-24 0,-1-25,-24 25,0 0,0 0,-25 0,0 0,0 0,0 0,0 0</inkml:trace>
  <inkml:trace contextRef="#ctx0" brushRef="#br0" timeOffset="126612.2418">16272 14709,'0'0,"0"-25,0 25,0 0,0 0,0 0,0 25,0 0,25 0,-25 0,0-1,25 26,-25 0,25-1,-25 1,24-1,-24 26,0-26,25 26,-25-26,0 1,25 0,-25-1,0 1,0 0,0-26,0 1,0 0,0 0,0-25,0 0,25 0</inkml:trace>
  <inkml:trace contextRef="#ctx0" brushRef="#br0" timeOffset="126836.2546">16471 14932,'0'-24,"0"-1,0 25,0-25,0 25,0 0,0 0,24 0,-24 25,0-25,25 25,-25-1,0 1,25 0,0 0,-25 24,25-24,-25 25,24-1,1-24,-25 25,25-1,-25 1,0-25,25 25,-25-26,0 26,0-25,0 0,0-1,25 1,-25 0</inkml:trace>
  <inkml:trace contextRef="#ctx0" brushRef="#br0" timeOffset="127051.2668">16942 14858,'25'0,"-25"0,25 0,-25 0,24 0,-24 0,25 25,0 0,-25-1,25 1,-25 0,25 25,-1-26,-24 1,25 25,-25-25,25 24,-25-24,0 0,0 0,0-1,25 1,-25 0,0 0</inkml:trace>
  <inkml:trace contextRef="#ctx0" brushRef="#br0" timeOffset="127287.2804">17215 15429,'0'24,"0"-24,-25 25,25 0,0 0,-25-25,25 25,0 24,0-24,0 0,0 0,0-1,0 1,0 0,0 0,0-25,0 25,0-25,25 0,-25 0,25 0,-25 0,25 0,-1 0,-24 0,25-25,-25 25,25-25,0 0,-25 0,25 25,-25-24,24-1,-24 0,0 0,0 25,-24-25,24 1,-25 24,0 0,0-25</inkml:trace>
  <inkml:trace contextRef="#ctx0" brushRef="#br0" timeOffset="127659.3017">15677 16594,'-25'0,"0"25,0 0,25-25,-24 0,24 25,-25-25,25 0,0 0,25 0,-25 0,24-25,26 25,0-25,-1 0,1 1,24-1,26 0,-26 0,50-24,-25 24,25-25,0 0,0 26,25-26,0 0,0 26,-25-26,25 0,-1 26,1-26,-25 25,25-24,-25 24,-25 0,25 0,-24-24,-1 24,-25 0,1 0,-26 0,1 25,-1-24,1-1,-25 25,-25 0,25-25,-25 25,0 0,-25 0,0 0,0 0</inkml:trace>
  <inkml:trace contextRef="#ctx0" brushRef="#br0" timeOffset="130627.4715">16892 16793,'0'25,"-24"-25,24 0,0 24,0-24,0 0,0 0,0 0,0-24,24 24,-24 0,25-25,0 25,0-25,0 25,-1-25,26 0,-25 1,24-1,1 0,-25 0,24 0,1 1,-25-1,24 25,-24-25,25 25,-25 0,-1-25,1 25,-25 0,25 25,-25-25,25 25,-25-25,25 25,-25-1,0 1,24 25,-24-25,0 24,0-24,25 0,-25 24,0-24,25 25,-25-25,0-1,25 1,-25 0,0-25,25 25,-25 0,0-25,25 0,-25 24</inkml:trace>
  <inkml:trace contextRef="#ctx0" brushRef="#br0" timeOffset="130831.4831">17984 16421,'0'-50,"0"25,25 0,-25 1,0-1,0 25,0 0,0 0,24 0,-24 0,25 25,-25-1,25 1,0 0,0 0,-1 25,1-26,-25 1,25 25,0-25,0 24,-25-24,24 0,1 0,-25-1,25 1,-25 0,0 0,25 0</inkml:trace>
  <inkml:trace contextRef="#ctx0" brushRef="#br0" timeOffset="131063.4964">18331 17041,'0'25,"0"-1,0-24,0 25,0 0,0 0,0-25,0 25,0-1,0 1,0-25,25 25,-25-25,25 25,-25-25,0 0,24 25,-24-25,25 0,-25-25,25 25,-25-25,25 25,-25-25,25 25,-25-25,0 1,0 24,0-25,0 25,-25-25,25 25,-25-25,0 25,0 0,1 0,-26 0</inkml:trace>
  <inkml:trace contextRef="#ctx0" brushRef="#br0" timeOffset="133649.6443">18604 14833,'-25'0,"25"0,-25-25,25 25,0 0,0 0,0 0,-25 0,25 0,0 0,0 0,25 25,0 0,0 0,0 24,-1-24,26 25,0 24,-1-24,1-1,0 26,-1-26,26 26,-26-25,1-1,-1 1,1-1,0 1,-1 0,1-1,-1-24,-24 25,25-26,-25 1,-1 0,1-25,0 25,0-25,-25 25</inkml:trace>
  <inkml:trace contextRef="#ctx0" brushRef="#br0" timeOffset="133909.6592">19199 14784,'0'-25,"-25"0,1 0,-1 0,25 25,-25 0,25-24,-25 24,25 24,-25-24,1 25,24 0,-25 0,0 24,0 1,0 0,1 24,-1-24,0 49,-25-25,25 25,-24 1,-1-1,1 25,-1-25,0 0,1 25,-1-24,-24-1,24 0,1-25,-1 26,0-26,1 1,-1-1</inkml:trace>
  <inkml:trace contextRef="#ctx0" brushRef="#br0" timeOffset="136201.7903">4168 15180,'0'0,"0"0,0 0,0 0,0 0,0 0,0 0,0 0,0 0,0 0,0 0,0 0,0-24,24 24,-24-25,25 25,0-25,-25 0,25 25,0-25,-1 1,1-1,0 25,0-25,0 25,-1-25,-24 25,25-25,0 25,0-24,-25 24,25 0,-25-25,0 25,24 0,-24 0,0 0,0 0,0 0,0 0,0 0,0 0,0 25,0-25,0 0,0 24,0 1,0 0,0 0,25 0,-25-1,0 26,25-25,-25 24,0 1,0-25,0 24,25-24,-25 25,0-25,0 0,0-1</inkml:trace>
  <inkml:trace contextRef="#ctx0" brushRef="#br0" timeOffset="137081.8407">6276 15180,'0'0,"0"25,-25-25,25 0,0 0,0 0,0 0,0 0,0 0,0 0,25 0,-25 0,25-25,-25 25,25-24,-1 24,1-25,0 0,0 0,0 0,-1 1,1-1,0 0,0 0,0 0,-1 1,1-1,0 0,0 25,0-25,-1 0,-24 25,25 0,-25-24,25 24,-25 0,0 0,0 24,0-24,0 25,0-25,0 25,0 0,0 0,0 24,0-24,0 25,0-1,0-24,0 25,25-1,-25 1,0-25,0 24,25 1,-25-25</inkml:trace>
  <inkml:trace contextRef="#ctx0" brushRef="#br0" timeOffset="137656.8734">8260 14883,'0'0,"0"0,0 0,0-25,0 25,0 0,0 0,0 0,0 0,25-25,-25 25,25-25,-25 25,25-24,-25 24,25-25,-1 0,-24 0,25 25,0-25,0 1,-25-1,25 0,-1 25,-24-25,25 25,-25-25,0 25,0 0,25 0,-25 0,0 25,0-25,0 25,0 0,0 0,0-1,0 1,0 25,0-25,0 24,0 1,0-1,0-24,0 25,0-1,0 1</inkml:trace>
  <inkml:trace contextRef="#ctx0" brushRef="#br0" timeOffset="144661.2742">3002 14536,'-25'24,"-25"1,25-25,1 25,24-25,-25 0,25 25,0-25,0 0,25 0,-25 0,24 0,1 0,0 0,0 0,25 0,-1 0,1 0,-1 0,1-25,0 25,24 0,-24-25,-1 0,26 25,-26-24,1-1,-1 0,1 0,-25 0,24 25,1-24,-25-1,0 0,-1 0,1 25</inkml:trace>
  <inkml:trace contextRef="#ctx0" brushRef="#br0" timeOffset="144873.2863">3771 14188,'-50'0,"25"0,-24 0,24 0,-25 0,25 0,1 0,-1 0,0 0,25 25,-25-25,25 0,0 0,0 25,0-25,0 0,0 0,0 25,25-25,-25 24,25-24,0 0,-1 25,1-25,0 25,0-25,0 25,-1-25,1 25,-25-25,25 25,0-1,0 1,-25 0,0 0,0 0,0-1,0 26,-25 0,0-1,0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03:16.309"/>
    </inkml:context>
    <inkml:brush xml:id="br0">
      <inkml:brushProperty name="width" value="0.05292" units="cm"/>
      <inkml:brushProperty name="height" value="0.05292" units="cm"/>
      <inkml:brushProperty name="color" value="#FF0000"/>
    </inkml:brush>
  </inkml:definitions>
  <inkml:trace contextRef="#ctx0" brushRef="#br0">23143 6176,'0'0,"-25"0,25 0,0 0,-24 0,24 0,0 0,0-24,0 24,0 0,0 0,0 0,0 0,0 0,24 0,-24 0,25 0,0 0,0 0,0 0,-1 0,1 0,0 0,0 0,-25 0,25 0,-1-25,-24 25,0 0</inkml:trace>
  <inkml:trace contextRef="#ctx0" brushRef="#br0" timeOffset="420.024">23044 6201,'0'0,"-25"0,25 0,0 0,0 25,0-25,0 0,0 0,0 0,0 0,0 0,0 0,0 0,0 25,0-25,0 0,0 25,0-25,0 24,0 1,0-25,0 25,0 0,0-25,0 25,0-25,0 24,0-24,0 25,0-25,0 0,0 0,0 0,0 0,0 25,0-25,25 0,-25 0,0-25,0 25,0 0,0-25,25 25,-25 0,0-24,25 24,-25-25,24 25,-24 0,25-25,-25 25,25 0,0-25,0 25,-25 0,24 0,1 25,0-25,0 0,0 25,-1-25,-24 25,25-1,-25-24,25 25,-25 0,0 0,0-25,0 25,0-1,-25-24,25 25,-25 0,25-25,-24 25,-1-25,0 0,25 25,-25-25,0 0,1 0,-1 0,0 0,0 0,25 0,-25 0,1 0,-1-25</inkml:trace>
  <inkml:trace contextRef="#ctx0" brushRef="#br0" timeOffset="608.0348">23614 6152,'25'24,"-25"-24,0 0,0 25,0-25,0 25,0 0,0-25,0 25,25-1,-25 1,0 0,0 0,0-25,0 25,0-1,25 1,-25-25,0 25,0 0</inkml:trace>
  <inkml:trace contextRef="#ctx0" brushRef="#br0" timeOffset="748.0427">23689 6772,'0'0,"0"0,0 0,0 0,0 24,0-24,0 0,0 0,0 0,0 0,0 0,0 0,25 0,-25 0,0-24</inkml:trace>
  <inkml:trace contextRef="#ctx0" brushRef="#br0" timeOffset="9283.531">348 10046,'-25'-25,"25"25,-25-25,25 25,0 0,-25-25,25 25,0 0,0 0,0 0,25 0,-25 0,25 25,0-25,-1 0,1 25,25 0,-25-25,-1 25,26 0,-25-1,0 1,24 0,-24 0,0-25,0 25,-25-1,24-24,1 25,-25-25,25 25,-25-25,0 0,25 0,-25 0,0 0,0 0,0 0,0 0,0 0,0-25,0 25,0-25,0 1,0-1,-25 0,25-25,0 26,-25-26,25 25,-25-25,1 26,24-26,0 25,-25 0,25 1,0 24,0-25,0 25,0 0,0 0</inkml:trace>
  <inkml:trace contextRef="#ctx0" brushRef="#br0" timeOffset="9615.55">993 9773,'0'0,"0"25,0-25,0 0,-25 0,25 25,0-25,0 24,0-24,0 25,-25 0,25 0,0 0,0-1,0 26,0-25,0 0,25 0,-25-1,0-24,25 25,-25 0,24 0,1-25,-25 0,25 25,-25-25,25 0,0 0,-25-25,24 25,1-25,0 25,-25-25,25 0,0 1,-25-1,0 0,24 0,-24 25,0-25,0 0,0 1,-24-1,24 0,-25 0,0 0,0 1,0 24,1-25,-1 25,0-25,0 25,0 0,1 0,-1 0,0 25,25-25</inkml:trace>
  <inkml:trace contextRef="#ctx0" brushRef="#br0" timeOffset="10104.578">1290 9748,'0'0,"0"0,0 25,0-25,0 25,0-25,0 25,0-25,25 24,-25 1,25-25,-25 25,25 0,-25-25,24 25,-24-25,25 0,-25 24,25-24,-25 0,25 0,0 0,-25 0,24 0,-24 0,25 0,0-24,-25 24,25 0,-25-25,25 25,-25 0,24-25,-24 25,0-25,0 25,0 0,0-25,0 25,0-24,0 24,-24 0,24-25,0 25,0 0,0 0,0 0,0 0,0 0,0 0,0 25,0-25,0 0,0 24,0-24,24 25,-24-25,0 25,25-25,-25 0,25 25,-25-25,25 0,-25 0,25 0,-25 0,24 0,-24-25,25 25,-25 0,25-25,-25 25,25-25,-25 1,25 24,-25-25,0 25,0-25,0 0,0 25,0-25,0 1,-25 24,25-25,-25 0,0 25,0-25,1 0,-1 25,-25-24,25 24</inkml:trace>
  <inkml:trace contextRef="#ctx0" brushRef="#br0" timeOffset="10479.5994">1985 9699,'25'24,"-25"-24,0 0,24 25,-24-25,0 0,0 0,25 0,-25 0,0 0,25-25,-25 25,0 0,25 0,-25-24,0 24,25-25,-25 25,0-25,0 0,0 25,0-25,0 1,0-1,0 25,0-25,0 0,0 0,-25 25,25-24,-25 24,25-25,-25 25,25 0,-25 0,1 0,24 0,-25 0,0 25,25-25,-25 24,25-24,-25 25,25 0,0 0,0 0,0-1,0 1,0 0,0 0,25 0,-25-1,25 1,-25-25,25 25,-25 0,25-25,-1 0,1 25,-25-25,25 0,0 0,0 0,-1-25,1 25,0 0,0-25</inkml:trace>
  <inkml:trace contextRef="#ctx0" brushRef="#br0" timeOffset="10979.628">2059 9153,'-25'-25,"25"0,-24 25,-1-24,25 24,0 0,0 0,0 0,0 0,0 24,0-24,25 25,-1 0,1 0,-25 0,25-1,25 26,-26-25,1 0,0 24,-25-24,25 0,0 0,-1-1,-24 1,25 0,0 0,-25 0,25-1,-25-24,25 25,-25-25,24 0,-24 25,25-25,-25 0,0 0,25 0,-25-25,25 25,-25-25,25 1,-25-1,0 25,24-50,-24 25,0 1,0-1,0 0,0 0,0 0,0 1,0-1,0 0,0 25,0-25,0 25,0 0,0 0,0 0,0 0,0 0,0 25,-24-25,24 25,0-25,0 25,0-1,0 1,0-25,0 25,0 0,24 0,-24-25,25 24,0-24,-25 25,25-25,0 0,-25 25,24-25,1 0,-25 25,0-25,25 0,-25 25,0-25,0 0,0 24,0-24,0 0,0 0,-25 0,25 25,-25-25,1 0,24 0,-25 0,0 0,25 0,-25 0,25 0,-25 0,25-25</inkml:trace>
  <inkml:trace contextRef="#ctx0" brushRef="#br0" timeOffset="11524.6592">3151 9451,'-25'0,"25"0,-25 24,25-24,0 0,0 0,0 0,0 0,0 0,25 0,-25 0,25 0,-1 0,1 0,0-24,0 24,0 0,-1 0,1-25,0 25,0-25,0 25,-1-25,1 25,-25-25,25 25,-25-24,25 24,-25 0,0-25,0 25,0 0,0-25,0 25,0 0,-25 0,25-25,-25 25,0 0,1 0,24 0,-25 0,0 0,0 0,0 0,25 0,-24 0,24 0,0 0,-25 0,25 0,0 0,0 0,25 0,-25 0,24 0,1 25,0-25,0 0,0 0,-1 25,1-25,0 0,0 0,0 25,-25-25,24 24,-24-24,25 25,-25-25,0 25,0 0,0 0,-25-1,1 1,-1 25,0-25,0 24</inkml:trace>
  <inkml:trace contextRef="#ctx0" brushRef="#br0" timeOffset="13929.7968">4044 9327,'0'-25,"0"25,0-25,0 25,0-25,-25 25,25 0,0-25,0 25,0 0,0 0,0 0,0 25,0-25,0 0,0 25,0 0,0 0,0-1,0 1,25 0,-25 25,0-26,24 26,-24-25,0 24,0-24,25 0,-25 0,0 0,0-25,0 24,0-24,0 25,0-25,0 0,25 0,-25 0,0 0,0-25,0 25,0-24,0-1,0 0,0 0,0 0,0-24,0-1,0 25,0-24,-25-26,25 26,0-1,0 25,0-24,0 24,25-25,0 26,-25 24,25-25,-1 25,1 0,0 25,0-25,0 24,-1 1,1 0,0 0,0 0,0 24,-1-24,1 0,0 24,-25-24,25 0,0 0,-25 0,24-1,-24 1,25 0,-25 0,0-25,0 25,25-25,-25 0,0 24,0-24</inkml:trace>
  <inkml:trace contextRef="#ctx0" brushRef="#br0" timeOffset="14109.807">4217 9475,'0'0,"0"0,0 0,0 0,0 0,0 0,0 0,25 0,-25 0,25-24,-25 24,25 0,-1-25,26 25,-25-25,0 25,24-25,-24 0,0 25,24-24,1-1</inkml:trace>
  <inkml:trace contextRef="#ctx0" brushRef="#br0" timeOffset="14546.832">5209 8954,'0'-24,"25"24,-25 0,25-25,-25 25,0-25,0 25,0 0,0 0,0 0,0 0,0 0,0 0,0 0,0 0,-25 0,25 0,-25 0,1 0,24 0,-25 0,0 25,25-25,-25 0,0 0,25 0,-24 0,24 0,-25 25,25-25,-25 0,25 0,0 0,0 0,0 0,0 0,0 0,0 0,0 0,0 24,0-24,0 0,0 25,0 0,0-25,25 25,-25 0,0 0,25 24,-25-24,0 0,24 0,-24 24,25-24,-25 0,0 0,25-1,-25 1,25 0,-25 0,25 0,-25-25,24 24,1-24,-25 0,25 25,0-25,-25 0,25 0,-1 0,1 0,-25-25,25 25,0 0,-25-24,25-1,-1 0,-24 25,25-25,-25 0</inkml:trace>
  <inkml:trace contextRef="#ctx0" brushRef="#br0" timeOffset="14694.8405">5209 9203,'-24'24,"-1"-24,25 0,-25 0,25 0,0 0,0 25,0-25,0 0,0 0,0 0,25 0,-25-25,25 25,-25 0,24 0,1-24,25 24,-25-25,-1 25,26-25,-25 25</inkml:trace>
  <inkml:trace contextRef="#ctx0" brushRef="#br0" timeOffset="15101.8638">5929 8979,'0'0,"0"0,0 0,0 0,0 0,0 0,0 0,0 0,0 0,24 0,-24 0,25-25,0 25,0 0,0 0,-1-24,1 24,0 0,0-25,0 25,-25 0,25-25,-25 25,0 0,0 0,0 0,0 0,0 0,0 0,0-25,0 25,0 0,-25 0,25 0,-25 0,25 0,-25 25,25-25,0 0,-25 25,25-25,0 0,0 25,0-1,0-24,0 25,0 0,0 25,0-25,0-1,25 1,-25 0,25 25,-25-26,25 1,-25 0,25 0,-25 0,0-1,24 1,-24-25,0 25,0 0,25-25,-25 25</inkml:trace>
  <inkml:trace contextRef="#ctx0" brushRef="#br0" timeOffset="15278.8739">6028 9475,'0'0,"0"0,0 0,0 0,0 0,0 0,0 0,25 0,-25 0,24 0,1 0,0 0,0 0,0 0,0 0,-1-24,1 24,25 0,-25-25,24 25,-24-25,0 25</inkml:trace>
  <inkml:trace contextRef="#ctx0" brushRef="#br0" timeOffset="15645.8949">7045 8979,'0'0,"0"0,0-25,-25 25,25 0,0 0,-25 0,25 25,-25-25,25 0,-24 25,-1 0,25-25,-25 25,25 0,0-1,0 1,-25 0,25 25,0-26,0 1,0 0,25 0,-25-25,25 25,0-1,-25-24,24 25,1-25,0 0,0 0,0 0,-1 0,1-25,0 25,0 0,0-24,0-1,-1 25,-24-25,25 0,0 0,-25 1,25-1,-25 0,0 25,0-25,0 0,-25 1,0-1,25 0,-25 0,1 0,-1 0,-25 1,25 24,0 0,1-25,-1 25,0 0,0 0,25 0,-25 0,1 25</inkml:trace>
  <inkml:trace contextRef="#ctx0" brushRef="#br0" timeOffset="15965.9132">7566 8954,'25'25,"-1"-25,-24 25,25-25,-25 25,25 0,-25 0,25-1,-25 1,0 0,25 0,-25 0,24-1,-24 1,25 0,-25 0,25-25,-25 25,25-25,0 24,-25-24,24 0,1 0,0 0,-25-24,25 24,0-25,-1 25,1-25,-25 0,25 25,0-25,-25 1,25-1,-25 0,24 0,-24 0,0-24,0 24,0 0,0-25,0 26,0-1,0 0,0 0,0 0,-24 1,24-1,0 25,-25 0</inkml:trace>
  <inkml:trace contextRef="#ctx0" brushRef="#br0" timeOffset="16089.9203">8508 9029,'50'25,"-25"0,0-25,-1 24,1-24,0 25,-25-25,25 0,-25 25,25-25,-25 0</inkml:trace>
  <inkml:trace contextRef="#ctx0" brushRef="#br0" timeOffset="17369.9935">3771 10096,'0'0,"0"-25,-25 25,25 0,0 0,0 0,0 0,0 0,0 0,0 0,0 0,0 0,0 0,25 0,-25 0,24 0,1 0,0-25,0 25,24 0,1 0,0 0,24-25,1 25,-1 0,0 0,26 0,-1-25,0 25,25 0,0-25,0 25,0 0,0-24,0 24,25-25,0 25,0-25,-1 0,1 25,0-25,25 1,-25-1,-1 0,26 0,-25 0,-25 25,25-24,-25-1,0 25,0-25,0 0,-25 25,0-25,-24 25,24 0,-25-24,-24 24,24-25,-24 25,0 0,-26 0,1-25,0 25,-25 0,25 0,-25 0,0 0</inkml:trace>
  <inkml:trace contextRef="#ctx0" brushRef="#br0" timeOffset="23983.3718">620 11559,'0'0,"-24"-25,24 25,0-25,-25 25,25-24,-25 24,25 0,0 0,-25 0,25 0,0 0,-25 0,25 24,-24-24,24 25,0 0,0 0,-25 0,25-1,0 1,0 25,0-25,25 24,-25-24,24 0,-24 24,25-24,-25 0,25 0,0-25,-25 25,25-25,-1 0,-24 0,25 0,0 0,-25 0,25 0,0-25,-25 0,24 25,-24-25,25 0,-25 1,25-1,-25 0,0 25,0-25,0 0,0 1,0-1,0 25,0-25,0 25,0 0,0 0,0 0,0-25,0 25,0 0,0 25,0-25,0 0,0 25,0-25,0 25,0-1,25 1,-25-25,0 25,25-25,-25 25,25-25,-25 0,24 25,1-25,-25 0,25 0,-25-25,25 25,0 0,-25-25,24 25,-24-25,0 0,0 25,25-24,-25-1,0 25,0-25,-25 25,25-25,-24 25,24-25,-25 25,0 0,25 0,-25 0,0 0,1 25,-1-25,0 0</inkml:trace>
  <inkml:trace contextRef="#ctx0" brushRef="#br0" timeOffset="24588.4064">1017 11460,'25'0,"-25"0,25 0,-25 0,25 25,-25-25,25 0,-25 24,24 1,1-25,-25 25,25-25,-25 25,25 0,-25-25,25 24,-25-24,0 25,0-25,0 0,0 0,24 0,-24 0,0 0,0 0,0 0,0-25,0 25,0-24,0 24,-24-25,24 0,0 0,0 0,-25 1,25-1,0 0,0 0,0 25,0-25,0 25,0 0,0 0,0 0,0 25,0-25,25 25,-25-25,24 25,-24 0,25-1,-25 1,25-25,-25 25,25 0,0-25,-25 0,24 25,1-25,-25 0,25 0,0-25,-25 25,25-25,-1 25,-24-25,25 0,0 1,-25-1,25 0,0 0,-25 0,0 1,24-1,-24 0,0-25,0 50,-24-24,24-1,-25 0,25 0,-25 25,0 0,25 0,-25 0,1 0,24 0,-25 0,25 25,0 0,0-25,0 25,0-1,0-24,0 25,25-25,-25 25,24-25,1 25,0-25,0 25,0-25,-1 0,1 0,0 24,-25-24,25 0,-25 25,0-25,25 0,-25 25,0-25,0 25,-25-25,25 0,-25 25,25-25,-25 24,0-24,1 0,24 0,-25 0</inkml:trace>
  <inkml:trace contextRef="#ctx0" brushRef="#br0" timeOffset="24899.4242">1861 11063,'0'-25,"25"25,-25 0,0 0,0 25,0-25,0 25,0-1,0-24,0 25,0 0,0 0,0 0,0 0,0-1,0 1,24-25,-24 25,0 0,25-25,-25 0,25 0,0 0,-25 0,25 0,-1 0,-24-25,25 25,0-25,-25 0,25 25,-25-24,25-1,-25 0,0 0,0 0,0 25,0-25,0 1,-25 24,0 0,25-25,-25 25,-24-25,24 25,0 0,0 0,0 0,1 0</inkml:trace>
  <inkml:trace contextRef="#ctx0" brushRef="#br0" timeOffset="25231.4432">2208 10889,'25'0,"0"0,-1 25,1-25,-25 0,25 25,-25 0,25-25,-25 24,25 1,-25 0,24-25,-24 25,0 0,0-1,0-24,0 25,0-25,0 25,25-25,-25 0,0 0,0 0,0 0,0 0,0 0,0-25,0 25,0-25,0 1,-25-1,25 0,0 0,0 0,0 1,0-1,0 0,25 0,-25 0,25 25,-25-24,25 24,-25 0,25 0,-25 0,24 0,1 24,-25-24,25 0,-25 25,25 0,0-25,-25 25,24-25,-24 25,0-1</inkml:trace>
  <inkml:trace contextRef="#ctx0" brushRef="#br0" timeOffset="26499.5157">2952 10939,'0'-25,"0"0,0 25,0-25,0 25,0 0,0-24,-25 24,25 0,0-25,-25 25,25 0,-24 0,-1 0,25 0,-25 0,25 0,-25 25,0-25,25 24,-24 1,24 0,-25 0,25 0,0-1,0 1,0 0,0 0,0 0,0-1,25-24,-25 25,24 0,-24-25,25 25,0-25,0 0,0 0,-1 0,1 0,-25-25,25 25,0-25,0 25,0-25,-1 1,-24 24,25-25,-25 0,25 0,-25 25,0-25,0 25,0-24,0-1,0 25,0-25,0 25,-25-25,25 25,0-25,-25 25,25 0,0 0,0 0,-24 0,24 0,0 0,0 0,0 0,0 25,0-25,0 25,0-25,0 25,0-25,24 25,-24-25,25 24,-25-24,25 0,0 0,-25 0,25 0,-1 0,-24 0,25 0,0-24,-25 24,25-25,0 25,-25-25,24 25,-24-25,0 25,25-25,-25 1,0 24,0 0,0-25,0 25,0 0,0-25,0 25,0 0,0 0,0 0,0 0,0 0,0 0,0 25,0-25,0 0,0 0,0 0,0 25,0-25,0 0,0 24,0-24,0 0,0 0,25 25,-25-25,0 0,0 0,0 0,25 0,-25 0,0 0,0 0,25 0,-25 0,0 0,24 0,-24 0,0 0,25-25,-25 25,0 0,25 0,-25 0,25 0,-25-24,25 24,-25 0,24 0,-24-25,0 25,25 0,-25-25,0 25,25-25,-25 25,0-25,25 25,-25-24,0 24,25-25,-25 0,0 0,0 25,0-25,0 1,0-1,0 0,0 0,0-24,-25 24,25 0,-25 0,25-24,-25 24,25 25,-25-25,25 0,0 25,0 0,0 0,0 0,0 25,0-25,0 25,0 0,0-1,25 1,-25 25,25-25,-25-1,25 1,0 0,-25 0,24 0,1-1,-25-24,25 25,0-25,0 0,-25 25,24-25,1 0,-25 0,25-25,-25 25,25 0,-25-25,0 25,25-24,-25 24,0-25,24 25,-24-25,25 25,-25-25,25 25,-25 0,25 0,-25 0,25 0,-25 0,0 0,25 0,-25 25,0-25,0 0,0 25,0-25,0 25,0-25,0 24,0-24</inkml:trace>
  <inkml:trace contextRef="#ctx0" brushRef="#br0" timeOffset="26660.5249">3547 10592,'0'0,"-24"-25,24 0,0 25,0-25,0 0,24 1,-24 24,25-25,0 0,-25 0,50 0,-26 1,1-1,25 25,-25-25,24 0,1 0,-25 1,24 24</inkml:trace>
  <inkml:trace contextRef="#ctx0" brushRef="#br0" timeOffset="31737.8153">10369 7392,'-25'0,"25"0,-25 0,0-25,25 25,-25 0,25 0,-24 0,24-25,0 25,0 0,0 0,0 0,0 0,0 0,0 0,24 0,-24 0,25 0,25 0,0 0,-1 0,1 0,24 0,1 0,24 0,0 0,0 0,25-25,-25 25,25 0,1 0,-1 0,0 0,24-24,-24 24,0 0,-24 0,24-25,-25 25,0 0,0-25,-24 25,-1 0,-24 0,-1-25,1 25,-25 0,0 0,-25 0,0 0,0 0,0 0,-25 0,0 0,0 0,0 25,-24-25,-1 0</inkml:trace>
  <inkml:trace contextRef="#ctx0" brushRef="#br0" timeOffset="32049.8332">10294 7541,'-74'0,"-1"0,26 0,-1 0,25 0,-24 0,24 0,0 0,25 0,0 0,0-25,0 25,0 0,25 0,0 0,24-25,-24 25,50 0,-26-25,26 25,-1-25,25 1,1 24,-1-25,25 0,0 25,0-25,0 0,0 1,25-1,-25 25,0-25,0 0,0 0,0 25,0-24,-25-1,25 25,-25-25,-24 25,24-25,-25 25,-24-25,24 25,-24 0,-25 0,0-24,-1 24,1 0,-25 0,0 0</inkml:trace>
  <inkml:trace contextRef="#ctx0" brushRef="#br0" timeOffset="32765.8741">15553 7367,'0'0,"0"0,0 0,0 0,0 0,0-25,0 25,0 0,25 0,-1 0,1 0,25 0,0-25,-1 25,1 0,24-24,1 24,-1-25,25 25,0-25,1 0,-1 0,25 25,-25-24,0-1,25 0,-24 25,24-25,-25 0,0 1,0 24</inkml:trace>
  <inkml:trace contextRef="#ctx0" brushRef="#br0" timeOffset="33329.9064">19274 7169,'-25'0,"-25"0,25 0,-24 24,24-24,0 0,0 0,1 25,24-25,0 0,0 0,0 0,0 0,0 0,24 25,1-25,0 0,25 0,-26 0,26 0,24 25,-24-25,24 0,26 0,-1 0,0-25,0 25,25 0,0 0,0 0,0-25,0 25,25 0,-25 0,0-25,25 25,-25 0,0 0,0 0,0-24,-25 24,25 0,-24 0,-1-25,-25 25,26 0,-26 0,0-25,-24 25,0 0,-1 0,1 0,-25-25,-1 25,1 0,-25 0,0 0</inkml:trace>
  <inkml:trace contextRef="#ctx0" brushRef="#br0" timeOffset="45118.5806">2630 5631,'-25'0,"25"0,0 0,-25 0,25 0,0 0,0 0,0 0,0 0,0 0,0 0,0 0,25 0,0 0,-25-25,24 25,1 0,0-25,0 25,0 0,-1-25,1 25,25-25,-25 25,-1-24,1 24,0-25,0 25,-25 0,25 0,-25-25,0 25,25 0,-25 0,0 0,0 0,-25 0,25 25,-25-25,0 0,25 25,-25-25,25 0,-25 0,25 0,-24 0,24 0,-25 0,25 24,0-24,0 0,0 0,0 25,0-25,0 25,0-25,0 25,0 0,0-1,0 1,0 0,0 0,25 0,-25-1,0-24,0 25,0 0,0-25,24 25,-24 0,0-25,0 25,0-25,0 0</inkml:trace>
  <inkml:trace contextRef="#ctx0" brushRef="#br0" timeOffset="45429.5983">3076 5730,'0'0,"0"0,0 25,0-25,0 0,0 0,-25 24,25-24,0 0,0 25,0 0,0-25,0 25,0-25,0 25,0-25,0 0,0 25,25-25,-25 0,25 0,-25 0,25 0,-25 0,25 0,-25 0,24 0,1-25,-25 25,25 0,0-25,-25 25,25-25,-25 25,24-25,-24 25,0-25,0 25,0-24,0 24,-24 0,24-25,-25 25,25 0,-25 0,0-25,0 25,25 0,-24 0,-1 0</inkml:trace>
  <inkml:trace contextRef="#ctx0" brushRef="#br0" timeOffset="45646.6108">3349 5457,'25'0,"-25"0,25 0,-25 0,0 0,24 25,-24-25,0 25,25-1,-25 1,0 0,25 0,-25 0,0-1,25 1,-25 0,0 0,0-25,25 25,-25-1,0-24,0 25,0-25,24 25,-24-25,0 0,0 0,0 0,0 25,0-25</inkml:trace>
  <inkml:trace contextRef="#ctx0" brushRef="#br0" timeOffset="45789.619">3448 5680,'0'0,"0"0,0 0,0 0,0 0,0 0,0-25,25 25,-25 0,25 0,-25 0,25 0,-1 0,-24-24,25 24,0 0,0 0,0-25</inkml:trace>
  <inkml:trace contextRef="#ctx0" brushRef="#br0" timeOffset="46365.652">4044 5531,'0'0,"0"0,0 0,-25 25,25-25,-25 0,25 25,-25-25,25 25,-25-25,25 25,-25-25,25 24,-24 1,24-25,0 25,0-25,0 25,0-25,0 25,0-25,0 24,0-24,0 0,24 0,-24 0,0 25,25-25,-25 0,25 0,-25 0,0-25,25 25,-25 0,0 0,25-24,-25 24,0 0,25-25,-25 25,0-25,0 25,0-25,0 25,0-25,0 25,24-24,-24 24,0 0,0 0,0 0,0 0,0 0,0 0,0 0,0 0,0 0,0 24,0-24,25 25,-25-25,0 25,0-25,25 25,-25-25,25 25,-25-25,25 24,-1-24,-24 0,25 25,0-25,0 0,-25 0,25 0,-1 0,1 0,-25-25,25 25,0 0,0 0,-25-24,24 24,-24-25,25 25,-25-25,25 0,-25 25,0-25,0 1,0-1,0 0,0 0,-25 0,25 1,-25-1,1-25,-1 25,0 1,0-1,0 0,1 0,-1 0,25 25,-25 0,25 0,-25 25,25-25,0 25,0 0,0 0,0 24,0-24,25 25,0-1,-25 1,25-25,-1 24,-24-24,25 25,0-26,0 1,0 0</inkml:trace>
  <inkml:trace contextRef="#ctx0" brushRef="#br0" timeOffset="47612.7232">5681 5705,'0'-25,"-25"0,0 1,25 24,-25-25,0 0,1 25,-1-25,0 25,0-25,25 25,-25 0,1 0,-1 0,0 25,0-25,25 0,-25 25,1 0,24-25,0 25,-25-1,25 1,0 0,0-25,0 25,0 0,25-1,-25 1,24-25,-24 25,25 0,-25-25,25 0,0 0,-25 25,25-25,-1 0,1 0,-25-25,25 25,-25 0,25 0,-25-25,25 25,-25-25,24 25,-24-25,0 25,0-24,0-1,0 25,0-25,0 0,0 25,0-25,0 25,0-24,0 24,0 0,0 0,0 0,0 0,0 0,0 0,0 0,0 24,0-24,0 25,25-25,-25 25,0 0,25 0,-25-25,25 24,-25 1,25-25,-25 25,24-25,-24 25,25-25,0 0,-25 25,25-25,0 0,-1 0,-24 0,25 0,0-25,-25 25,25 0,0-25,-25 25,24 0,-24-25,0 0,25 25,-25-24,0 24,0-25,0 0,0 0,-25 0,25 25,-24-24,-1-1,25 0,-25 25,0-25,25 25,-25 0,1 0,24 0,-25 0,25 0,-25 0,25 25,0-25,0 0,0 25,0-25,0 0,0 25,25-25,-25 0,25 0,-1 0,1 0,-25 0,25 0,0 0,24 0,-24-25,0 25,0 0,0 0,-1-25,1 25,0 0,-25 0,25 0,0 0,-25 0,25 0,-25 0,0 25,0-25,0 25,24-25,-24 24,0 1,0-25,0 25,0-25,0 25,25 0,-25-25,0 24,0-24,0 25,25-25,-25 0,25 0,-25 25,0-25,25 0,-1 0,-24-25,25 25,-25 0,25 0,0-25,-25 25,25-24,-25 24,24-25,1 25,-25-25,0 0,0 25,25-25,-25 1,0-1,0 0,0 0,-25 0,0 25,25-24,-24-1,-1 0,0 25,0 0,25 0,-25 0,25 0,-24 0,24 0,-25 0,25 0,0 0,0 25,0-25,0 0,0 0,25 0,-25 25,24-25,-24 0,25 0,0-25,0 25,0 0,-1 0,1 0,0 0,0 0,0 0,-1 0,1 0,0 0,-25 25,25-25,-25 24,25 1,-25-25,0 25,0 0,0 0,0-25,0 24,0 1,0 0,0-25,0 25,0-25,0 25,0-25</inkml:trace>
  <inkml:trace contextRef="#ctx0" brushRef="#br0" timeOffset="48569.778">6921 5606,'25'0,"-25"-25,0 25,24-25,-24 0,0 25,0-24,0-1,0 25,0-25,0 25,0-25,-24 25,24 0,-25 0,25 0,-25 0,25 0,-25 0,25 25,-25 0,25-25,-24 25,24-1,0 1,0 0,0-25,0 25,0 0,0-1,0 1,0-25,24 25,-24-25,25 0,-25 25,25-25,-25 0,25 0,0 0,-25 0,24-25,1 25,-25 0,25-25,0 25,-25 0,0-25,25 25,-25-24,0 24,0-25,0 25,0-25,0 0,0 25,0-25,0 1,0 24,0 0,0 0,0 0,-25 0,25 0,0 0,0 0,0 0,0 24,0-24,0 25,0 0,0-25,0 25,0 0,25-25,-25 24,0-24,24 0,-24 0,25 25,0-25,0 0,0 0,0 0,-1 0,1 0,0-25,-25 25,25 0,0-24,-1 24,-24 0,25-25,-25 25,25-25,-25 0,0 25,0-25,0 25,0-24,0 24,0-25,-25 25,25 0,0 0,0 0,0 0,0 0,0 0,0 0,0 25,0-25,0 24,0 1,0-25,0 25,0-25,0 25,0-25,0 25,0-25,0 0,0 0,0 0,0 0,0 0,0 0,25 0,-25 0,25 0,-25 0,25-25,-25 25,24 0,1-25,0 25,-25 0,25-25,0 25,-1 0,-24-25,25 25,0 0,0-24,-25 24,25 0,-25 0,24-25,-24 25,0 0,25 0,-25-25,0 25,0 0,0 0,0-25,0 25,0 0,0 0,0-25,-25 25,25 0,-24 0,24 0,-25 0,25 0,-25 25,0-25,25 25,-25 0,25-25,0 25,0-1,0 26,0-25,0 0,0 24,0-24,0 25,25-26,-25 26,25-25,-25 25,25-1,-25-24,25 25,-25-1,0-24,24 25,-24-26,0 26,0-25,0 0,0-1,0 1,0-25,0 0,0 0,0 0,-24 0,24 0,0-25,-25 25,25-24,-25-1,25 0,-25 0,25 0,0-24,0 24,0 0,0 0,0 1,0-1,0 0,25 0,0 0</inkml:trace>
  <inkml:trace contextRef="#ctx0" brushRef="#br0" timeOffset="49445.8282">8012 5705,'0'25,"0"-25,0 0,0 0,0 0,0 25,0-25,0 0,0 0,25 0,-25 0,0 0,25 0,-25 0,25 0,-1 0,-24 0,25 0,-25 0,25-25,0 25,-25 0,0 0,0-25,0 25,0 0,0-25,0 25,0 0,0-25,-25 25,0 0,25-24,-25 24,1 0,-1 0,0 0,0 0,0 0,25 24,-24-24,-1 25,25-25,-25 25,25 0,0 0,0-25,0 24,0 1,0 0,0-25,0 25,25-25,-25 25,25-25,-1 25,1-25,0 0,0 0,0 24,-1-24,1 0,25-24,-25 24,0 0,-1 0,26-25,-25 25,0 0,-1-25,-24 25,25-25,0 25,-25-25,0 25,0-25,0 25,0-24,0 24,0-25,0 25,0-25,-25 25,25 0,0-25,0 25,0 0,0 0,-25 0,25 0,0 25,0-25,0 0,0 0,0 25,0-25,0 25,0-25,0 24,0-24,0 0,0 25,0-25,0 0,0 0,0 0,0 25,0-25,0 0,0 0,0 0,0 0,0 0,0 0,0 0,0-25,0 25,0 0,25 0,-25-25,0 25,0 0,0-24,25 24,-25-25,25 25,-25 0,0-25,25 25,-1 0,-24 0,25 0,0 0,-25 0,25 0,0 0,-25 0,24 25,-24-25,25 0,-25 25,25-25,-25 24,0-24,25 25,-25-25,0 25,0-25,0 0,0 25,0-25,0 0,0 0,0 0,0 0,0 0,0 0,0 0,0 0,25 0,-25 0,0-25,0 25,0-25,0 25,24-25,-24 25,0-24,25 24,-25-25,0 25,25-25,0 25,-25 0,25 0,-25 25,24-25,-24 0,25 25,-25-25,25 24,-25-24,0 0,25 25,-25-25,25 25,-25-25,24 0,1 0</inkml:trace>
  <inkml:trace contextRef="#ctx0" brushRef="#br0" timeOffset="50213.8721">9327 5705,'0'0,"0"0,0 25,0-25,0 0,25 0,-25 0,0 0,25 0,-25 0,0 0,24 0,1-25,-25 25,25 0,-25 0,25-25,-25 25,25 0,-25-25,0 25,24 0,-24-24,0 24,0-25,0 25,0-25,0 25,0-25,0 25,-24 0,24-25,-25 25,25-24,-25 24,0 0,25 0,-25 0,1 0,-1 0,0 0,25 24,-25-24,0 25,25 0,-25 0,25 0,0-25,0 24,0 1,0 0,0 0,0 0,25-25,0 24,-25 1,25-25,0 25,0-25,24 0,-24 0,0 25,0-25,24 0,-24 0,0-25,24 25,-24 0,0 0,0-25,0 25,-1 0,1-25,0 25,-25 0,25-24,0 24,-25-25,24 25,-24 0,0 0,0 0,0 0,0 0,0 0,0 0,0 0,0 0,0 0,0 0,0 0,0 25,0-25,0 0,0 24,0-24,0 0,0 0,0 0,0 0,0 0,0 0,0 0,0 0,0 0,0 0,0 0,0 0,0 0,25 0,-25 0,25 0,0 0,-25 0,25 0,-1 0,-24 0,25 0,0 0,0 0,0 0,-1-24,1 24,-25 0,25-25,0 25,0-25,-1 25,-24-25,25 0,-25 1,25-1,-25 25,0-25,0 0,0 0,0-24,0 24,0 0,0 0,-25 1,25-1,-25 25,25-25,-24 25,24 0,0 0,-25 0,25 25,0-25,0 25,0-1,0 1,0 25,0-25,0 24,0-24,0 0,0 24,0-24,0 0,25 0,-25-25,0 25,0-1</inkml:trace>
  <inkml:trace contextRef="#ctx0" brushRef="#br0" timeOffset="50396.8825">10294 5655,'0'0,"0"0,0 0,25 0,-25 0,25-24,-25 24,25 0,0-25,-1 25,1 0,0-25,0 25,0 0,24-25,-24 25,0-25,24 25,-24 0,0-24,0 24,-25 0,25 0</inkml:trace>
  <inkml:trace contextRef="#ctx0" brushRef="#br0" timeOffset="52232.9876">645 7094,'-25'0,"25"0,-24 0,24 0,0 0,0 0,0 0,0 0,0 0,0 0,0 0,0 0,24 0,-24 0,25 0,0 0,25-25,-26 25,26 0,-25-24,25 24,-26-25,26 0,-25 0,24 25,-24-25,0 1,0-1,0 25,-1-25,-24 25,25-25,-25 25,0-25,0 25,-25 0,25-25,-24 25,24 0,-25 0,25 0,-25-24,0 24,0 0,25 0,-24 0,-1 0,25 0,-25 0,25 0,0 0,0 24,0-24,0 0,0 0,0 0,0 0,25 25,-25-25,25 0,-25 0,24 25,1-25,0 0,0 25,0-25,-1 0,1 0,0 25,0-25,0 25,-25-25,24 24,-24 1,25-25,-25 25,0 0,0 24,-25-24,1 25,-1-25</inkml:trace>
  <inkml:trace contextRef="#ctx0" brushRef="#br0" timeOffset="54346.1084">695 8781,'0'0,"-25"0,25 0,0 0,0 0,0 0,0 0,0 0,0 0,0 0,0 0,0 0,0 0,0 0,0 0,25-25,-25 25,25-25,-1 25,1-25,0 1,25-1,-25 0,-1 0,26 0,-25 1,0-26,-1 25,26 0,-25 1,0-1,-1 0,-24 0,25 0,-25 25,25-24,-25 24,0 0,0 0,-25-25,0 25,25 0,-24 0,-1 25,0-25,0 0,0 0,25 0,-24 0,-1 0,25 0,0 0,0 0,-25 0,25 0,0 0,0 0,0 0,0 0,0 0,25 0,-25 0,25 0,-1 0,1 0,0 0,0 0,0 0,-1 0,1 0,25 0,-25 24,-25-24,24 0,1 25,-25-25,0 25,0 0</inkml:trace>
  <inkml:trace contextRef="#ctx0" brushRef="#br0" timeOffset="102454.8601">18232 7367,'0'0,"0"-25,0 25,0 0,0 0,0 0,0-25,0 25,0 0,25 0,-25 25,0-25,24 0,1 0,-25 25,25-25,0 0,-25 25,25-25,-1 0,1 25,0-25,0 24,0-24,-25 25,24-25,1 0,-25 25,25-25,0 0,-25 0,25 0,-1 0,-24 0,25 0,-25-25,25 25,0-25,-25 25,25-24,-1-1,1 0,-25 0,25 0,0 1,0-26,0 25,-25 0,24 1,1 24,0-25,0 25,0-25,-25 25,24 0,1 0,0 25,0-25,-25 25,25-25,-1 24,1 1,-25 0,25-25,0 25,-25 0,25-1,-1-24,-24 25,25-25,0 0,0 25,0-25,-25 0,24 0,1 0,0 0,0 0,0 0,-1 0,1-25,0 25,0-25,0 1,-1-1,1 0,0 0,25 0,-26 1,1-1,25 25,-25-25,0 25,24 0,-24 0,0 0,0 0,-1 0,1 25,-25-25,25 25,0-25,0 24,-1 1,-24-25,25 25,0-25,0 0,0 25,-1-25,1 0,0 0,0 0,0 0,-1 0,1 0,0 0,25-25,-26 25,26 0,0-25,-26 25,26 0,0-25,-1 25,1 0,-25 0,24 0,1 0,-25 0,24 0,-24 0,25 0,-25 0,-1 0,1 0,25 0</inkml:trace>
  <inkml:trace contextRef="#ctx0" brushRef="#br0" timeOffset="118117.756">11063 10120,'-25'-24,"25"24,0 0,0 0,0 0,0 0,0 0,0 0,0 0,0 24,0 1,0 0,0 0,0 0,0-1,25 26,-25 0,0-26,25 26,-25-25,0 0,0 24,0-24,25 0,-25-25,0 25,0-1,0-24,0 25,25-25,-25 25</inkml:trace>
  <inkml:trace contextRef="#ctx0" brushRef="#br0" timeOffset="118454.7752">10790 10220,'0'-25,"-24"25,24-25,0 0,0 25,0-25,0 25,24-24,1 24,0-25,0 0,0 25,-1-25,26 25,0-25,-1 25,1 0,-1 0,1 0,0 0,-26 0,26 25,0-25,-1 25,-24 0,25 0,-25-1,-1 1,1 25,0-25,-25 24,0-24,0 25,0-26,0 1,0 25,0-25,-25-1,0 1,1 25,-1-25,-25-1,25 1,1 0,-26-25,25 25,-25-25,26 25,-1-25,0 0,0 0,0 0,1-25</inkml:trace>
  <inkml:trace contextRef="#ctx0" brushRef="#br0" timeOffset="119169.8161">12031 10244,'0'-24,"0"24,0 0,0 0,0 0,0 0,0 0,0 0,0 0,0 0,0 24,24-24,-24 25,0 0,0 25,25-26,-25 1,0 25,25-25,-25 24,0-24,25 0,-25 24,0-24,0 0,0 0,25 0,-25-1,0-24,0 25,0-25,0 0,0 25,0-25,0 0,0 0,0-25,0 25,0 0,0-25,0 1,0-1,0 0,0 0,0 0,0-24,-25-1,25 1,0-1,-25 0,25 1,0-1,0-24,0 24,0 1,0 24,25-25,-25 25,25 0,-1 25,1-24,0 24,0 0,24 0,-24 0,0 0,0 0,24 24,-24-24,0 25,0 0,-25 0,25 0,-25 0,0-1,0 1,0 25,0-25,0-1,-25 26,0-25,0 0,-24-1,24 1,0 0,0 0,0-25,1 25,-1-25,25 0,-25 0,25 0,-25-25,25 25,0 0,0-25,0 25,0 0,0 0,0 0,25 0,0 0,-25 0,25 25,-1-25,1 25,0-25,0 24,0-24,-1 25,1-25,0 25,0 0,0-25,0 25,-1-25,26 0,-25 24,0-24,-1 0</inkml:trace>
  <inkml:trace contextRef="#ctx0" brushRef="#br0" timeOffset="119944.8605">13023 10096,'0'0,"0"-25,0 25,0-25,0 25,0 0,0-25,0 25,0 0,0 0,0 0,0 0,0 25,0-25,0 25,25 0,-25-1,24 26,1-25,0 24,0-24,0 25,-1-25,1 24,0-24,0 0,0 0,-1-1,1-24,0 25,0-25,0 25,-1-25,1 0,0 0,-25-25,25 25,0-25,0 25,-1-24,-24-1,25 0,0-25,-25 26,25-26,-25 0,25 1,-25-1,0 1,24-1,-24 0,0 1,0-1,0 25,0 0,0 1,0-1,0 25,0 0,0 0,0 0,0 0,0 0,0 0,0 0</inkml:trace>
  <inkml:trace contextRef="#ctx0" brushRef="#br0" timeOffset="120573.8964">14362 9996,'-25'-25,"25"25,0-24,-24 24,24 0,0-25,0 25,0 0,0 25,0-25,0 24,0-24,0 25,0 25,0-25,0 24,24-24,-24 25,25-25,-25 24,0-24,25 25,-25-26,25 1,-25 0,0 0,0-25,0 25,0-25,25 24,-25-24,0 0,0 0,0 0,0 0,0 0,0 0,0-24,0 24,0-25,0 0,-25 0,25 0,0 1,-25-26,25 0,-25 1,25-1,0 1,0-1,0 0,0 1,0-1,0 0,25 26,-25-1,25 0,0 0,-1 25,1-25,0 25,25 0,-25 0,-1 0,1 0,0 25,0-25,0 25,-1-25,1 25,-25 0,25-1,-25 1,0 0,0-25,0 25,0 24,-25-24,0 0,1 0,-1 0,-25 0,25-1,1 1,-1-25,-25 25,50-25,-25 0,0 0,25 0,-24 0,24-25,0 25,0 0,0 0,24 0,-24 0,25 0,0 0,0 0,0 0,0 25,-1-25,1 25,0 0,0-25,0 24,-1 1,26-25,-25 25,0 0,-1-25,1 25,25-1,-25-24,-1 0</inkml:trace>
  <inkml:trace contextRef="#ctx0" brushRef="#br0" timeOffset="121272.9364">15801 9947,'0'0,"0"0,0 0,0 0,0-25,0 25,0 0,25 0,0 0,-1-25,1 25,25 0,-1 0,-24-25,25 25,24 0,-24-25,-1 25,1 0,-25-24,24 24,-24 0,0 0,0 0,0 0,-25 0,0 0,0 0,-25 0,0 0,0 0,0 0,-24 24,24-24,-25 0,26 0,-26 25,25-25,0 0,1 0,-1 0,0 0,25 0,0 0,0 0,0 0,0 0,0 0,0 0,0 25,0-25,0 25,0 0,0-1,25-24,-25 50,25-25,-25 0,24 0,-24-1,0 1,25 0,-25 0,25 0,-25-1,0 1,25 0,-25-25,0 25,0 0,0-25,0 24</inkml:trace>
  <inkml:trace contextRef="#ctx0" brushRef="#br0" timeOffset="121436.9457">15925 10492,'0'0,"-25"0,25 0,0 0,0 0,0 0,0 25,0-25,25 0,-25 0,25 0,0 0,-25 0,24 0,1 0,25 0,-25 0,24 0,1 0,-25-25,49 25,-24-24,-1 24,26-25,-26 25</inkml:trace>
  <inkml:trace contextRef="#ctx0" brushRef="#br0" timeOffset="121837.9687">17215 9872,'0'0,"25"-25,-25 25,0 0,24 0,-24-24,0 24,0 0,0 0,0 0,0 0,0 0,0 0,-24 0,-1 0,25 0,-25 0,0 0,0 0,-24 0,24 0,0 0,0 0,-24 0,24 0,25 0,-25 0,0 0,25 0,0 0,0 0,0 0,0 0,-24 24,24-24,0 0,0 0,0 25,0 0,0-25,0 25,0 0,0-1,0 1,0 0,0 0,0 25,0-26,0 1,0 0,0 25,0-26,24 1,-24 0,0 0,0 0,25-1,-25 1,25-25,-25 25,25-25,-25 0,25 25,-1-25,1 0,0-25,0 25,0 0,-1-25,1 25,0-25,0 1,0 24,-1-25</inkml:trace>
  <inkml:trace contextRef="#ctx0" brushRef="#br0" timeOffset="121965.9761">17116 10096,'-25'0,"0"0,25 0,-25 0,25 0,0 0,0 0,0 0,0 0,25-25,0 25,0 0,-1 0,1-25,0 25,25 0</inkml:trace>
  <inkml:trace contextRef="#ctx0" brushRef="#br0" timeOffset="123917.0877">17364 9550,'0'0,"0"0,0-25,0 25,0 0,0 0,0-25,0 25,0 0,-25-25,25 25,0-24,-25 24,25 0,0-25,-25 25,0-25,25 25,-24-25,-1 25,25-25,-25 25,0-24,0 24,1-25,-1 25,-25-25,25 25,1 0,-1-25,0 25,-25 0,26 0,-1 0,0 0,0-25,0 25,-24 0,24 0,0 0,0 0,0 0,-24 0,24 0,0 0,0 0,1 0,-1 0,0 0,0 0,0 0,25 0,-24 0,-1 25,0-25,25 0,-25 0,0 0,25 0,-24 0,-1 0,25 0,-25 0,0 25,25-25,-25 0,1 0,-1 0,25 0,-25 25,0-25,25 0,-25 0,1 0,24 0,-25 25,25-25,-25 0,0 0,25 24,-25-24,25 0,0 25,-24-25,24 0,-25 25,25-25,-25 0,25 25,0-25,-25 25,25-25,-25 24,25-24,0 25,-24-25,24 25,0-25,0 25,-25-25,25 25,0-1,0-24,-25 25,25 0,0-25,0 25,-25 0,25-1,0-24,0 25,0 0,-25 0,25-25,0 25,0-1,0 1,0 0,0-25,0 25,0 0,0-1,0 1,0 0,0 0,0 0,0 0,0-1,0 1,0 0,0 0,0 0,0-1,25 1,-25 0,25 0,-25 0,0-1,25 1,-25 0,25 25,-25-26,24 1,-24 0,25 0,0 0,-25-25,25 24,0 1,-25 0,24 0,1 0,-25-25,25 24,0 1,0 0,-1-25,-24 25,25 0,0-1,0-24,0 25,-1 0,1 0,0-25,0 25,0-1,-1-24,1 25,0 0,0-25,0 0,-1 25,1-25,0 0,25 0,-26 0,1 0,25 0,-25 0,-1 0,1 0,25 0,-25 0,24 0,-24-25,25 25,-25 0,24-25,-24 25,0-25,24 25,-24-24,0 24,25-25,-26 25,1-25,0 0,0 25,0-25,-1 1,1 24,25-25,-25 0,-1 0,1 25,0-25,0 1,0-1,-1 0,1 25,0-25,0 0,-25 1,25-1,-1 0,-24 25,25-25,0 0,-25 1,0-26,25 25,-25 0,0 1,25-1,-25-25,0 25,0 1,0-26,0 25,0 0,0 1,0-26,0 25,0 0,0 0,0 1,0-1,-25 0,25-25,-25 26,25-1,-25 0,0 0,25 0,-24 1,-1-1,0-25,0 25,0 1,1-1,-1-25,0 25,0 1,-24-1,24 25,0-25,-25 25,1-25,24 25,-49 0,24 0</inkml:trace>
  <inkml:trace contextRef="#ctx0" brushRef="#br0" timeOffset="129235.3919">13370 5581,'0'0,"-25"0,25 0,0-25,0 25,0 0,0 0,0 0,0 0,25 0,-25-25,25 25,0 0,24 0,-24 0,25-24,-25 24,24 0</inkml:trace>
  <inkml:trace contextRef="#ctx0" brushRef="#br0" timeOffset="129470.4053">14362 5457,'0'0,"0"0,0 0,0 0,0 0,0 25,0-25,25 0,-25 0,25 0,0 0,-25 0,24 0,1 0,25 0,-25-25,24 25,-24 0,25-25,-1 25</inkml:trace>
  <inkml:trace contextRef="#ctx0" brushRef="#br0" timeOffset="131574.5256">16446 10691,'-25'0,"25"0,0 0,-25-25,25 25,0 0,0 0,0 0,0 0,0 0,0 0,0 25,0-25,0 0,25 0,-25 0,25 0,0 25,-1-25,26 0,-25 0,24 0,-24 0,25 0,0 0,-1 0,26-25,-26 25,1 0,-1-25,1 25,0 0,-1-25</inkml:trace>
  <inkml:trace contextRef="#ctx0" brushRef="#br0" timeOffset="131823.5399">16595 10765,'-25'0,"0"0,0 25,0-25,25 0,-24 0,24 0,-25 0,25 0,0 0,0 0,0 0,25 0,-25 0,24 0,1 0,0 0,0 0,24-25,1 25,-25-25,25 25,-1-24,1 24,-1-25,1 25,0-25,-1 25,1-25,-25 25,24-25,-24 25,0-24,0 24</inkml:trace>
  <inkml:trace contextRef="#ctx0" brushRef="#br0" timeOffset="137568.8684">11336 10666,'0'-25,"0"25,0 0,0 0,0 0,0 0,0 0,0 0,0-25,0 25,0 0,0 0,0 0,0 0,0 0,0 0,0 0,0 0,0 0,0 0,0 0,0 0,0 25,0-25,0 0,0 25,0-25,25 25,-25-25,0 25,25-1,-25 1,0 0,25 25,-25-26,24 1,-24 25</inkml:trace>
  <inkml:trace contextRef="#ctx0" brushRef="#br0" timeOffset="138353.9134">12601 10443,'0'0,"0"0,0 0,0 0,0 0,0 0,0 0,0 0,0 0,0 0,0 0,0 0,0 0,0 0,0 0,0 25,0-25,0 24,0-24,0 25,0 0,0 25,0-26,-25 26,25-25,-24 24,24 1,-25 0</inkml:trace>
  <inkml:trace contextRef="#ctx0" brushRef="#br0" timeOffset="139108.9565">13593 10244,'-24'0,"24"0,0 0,0-24,0 24,0 0,0 0,0 0,0 0,0 0,0 0,0 0,0 0,0 0,0 24,0-24,0 0,0 25,0-25,0 25,0 0,0 0,0 24,0-24,0 25,0-1,0-24</inkml:trace>
  <inkml:trace contextRef="#ctx0" brushRef="#br0" timeOffset="139760.9939">14958 10021,'0'0,"0"0,0 0,0 0,0 0,0 0,0 0,0 0,0 0,0 0,0 0,0 0,0 0,0 0,0 25,0-25,0 25,0-25,0 25,-25-1,25 26,0-25,-25 24,25-24,-25 25,25-1</inkml:trace>
  <inkml:trace contextRef="#ctx0" brushRef="#br0" timeOffset="140538.0383">16644 10988,'0'0,"25"0,-25 0,0 0,0 0,0 0,0 0,0 25,0-25,0 25,-25-25,25 25,0 0,0 24,-25-24,25 25,-24-1,24 1</inkml:trace>
  <inkml:trace contextRef="#ctx0" brushRef="#br0" timeOffset="143592.213">12279 11658,'0'0,"-25"0,25 0,0 0,0 0,0 0,-25 0,25 0,0 0,0 0,0 0,0 0,0 0,0 0,25 0,0 0,-25-25,24 25,1 0,0-24,0 24,24 0,-24-25,0 25,25-25,-25 25,24-25,-24 25,25-25,-26 25,1 0,0-24,-25 24,25 0,-25 0</inkml:trace>
  <inkml:trace contextRef="#ctx0" brushRef="#br0" timeOffset="144180.2467">12254 11708,'0'0,"0"0,0 0,-25-25,25 25,0 0,0 0,0 0,0 0,0 25,0-25,0 0,-25 0,25 25,0-25,0 24,0 1,0-25,-25 25,25 0,0 0,0-1,0-24,-24 25,24 0,0 0,0 0,0-25,0 24,0-24,-25 25,25-25,0 0,0 25,0-25,0 0,0 0,0 0,0 0,0 0,0 0,0 0,0 0,0 0,0 0,0 0,25-25,-25 25,0 0,24 0,-24-25,25 25,-25 0,25-24,-25 24,25 0,0 0,-25 0,24-25,1 25,0 0,0 0,0 0,-1 0,1 0,0 0,0 0,0 0,0 0,-1 25,1-25,0 0,-25 24,25 1,-25-25,25 25,-25 0,0-25,0 25,0-1,0 1,0 0,0-25,0 25,0 0,-25 0,25-1,-25 1,25-25,-25 25,0 0,1-25,-1 25,0-1,0-24,0 25,0-25,1 25,-1-25,0 0,0 25,0-25,1 0,-1 0,0 0,0 0,0 25,25-25,-24 0,24 0,-25 0,25 0,-25-25,25 25,0 0,0 0</inkml:trace>
  <inkml:trace contextRef="#ctx0" brushRef="#br0" timeOffset="144521.2662">12899 11584,'0'0,"0"0,0 0,0 0,25 0,-25 0,0 0,0 25,0-25,0 24,0 1,24 0,-24 25,0-26,0 1,25 25,-25-25,0-1,0 26,0-25,0 0,25-1,-25 1,0 0,0 0,0 0,0-1,0-24,0 25,0 0,0-25</inkml:trace>
  <inkml:trace contextRef="#ctx0" brushRef="#br0" timeOffset="144845.2847">13048 12427,'0'0,"0"25,0-25,0 25,0-25,0 25,-25-25,25 24,0-24,0 25,0 0,0-25,0 25,0-25,0 25,0-25,0 24,0-24,0 25,25-25,-25 0,24 0,-24 25,25-25,-25 0,25 0,0 0,-25 0,25 0,-25-25,24 25,1 0,-25-25,25 25,-25-24,25 24,-25-25,25 25,-25-25,0 0,0 0,0 25,0-24,0-1,0 25,-25-25,25 0,-25 25,0-25,0 25,1 0,-1-24,0 24,0 0,0 0</inkml:trace>
  <inkml:trace contextRef="#ctx0" brushRef="#br0" timeOffset="148493.4933">11411 10666,'0'0,"0"0,0 0,0 0,0 0,-25 0,25 0,0 0,0 0,0 0,0 0,0 0,0 0,0 0,0 0,0 0,0 0</inkml:trace>
  <inkml:trace contextRef="#ctx0" brushRef="#br0" timeOffset="148917.5176">12403 10542,'0'0,"0"0,0 0,0 0,0 0,0 0,0 0,0 0,0 0,0 0,0 0,0 0,0 0,0 0</inkml:trace>
  <inkml:trace contextRef="#ctx0" brushRef="#br0" timeOffset="149268.5377">13792 10294,'0'0,"0"0,0 0,0 0,0 0,0 0,0 0,0 0,0-25,0 25,0 0,0 0,0 0,0 0</inkml:trace>
  <inkml:trace contextRef="#ctx0" brushRef="#br0" timeOffset="149576.5553">14834 10096,'0'0,"0"0,0 0,0 0,0 0,0 0,0 0,0 0,0 0,0 0</inkml:trace>
  <inkml:trace contextRef="#ctx0" brushRef="#br0" timeOffset="149841.5705">16669 10244,'0'0,"0"0,0 0,25 0</inkml:trace>
  <inkml:trace contextRef="#ctx0" brushRef="#br0" timeOffset="155788.9106">12477 10765,'25'0,"-25"0,0 0,0 0,25 25,-25-25,25 0,-25 0,24-25,1 25,-25 0,25 0,0-25,0 25,-1 0,-24 0,25-24,-25 24,25 0,-25 0,0 0</inkml:trace>
  <inkml:trace contextRef="#ctx0" brushRef="#br0" timeOffset="155921.9182">12626 10790,'0'0,"-25"25,0-25,1 0,24 25,-25-25,25 0,0 0,0 0,0 0,0 0,0 24,0-24,0 0,0 0,25 0,-25 0,24-24,1 24,0 0,-25 0,25 0,0-25,24 25</inkml:trace>
  <inkml:trace contextRef="#ctx0" brushRef="#br0" timeOffset="156628.9587">14685 10641,'-25'0,"0"0,25 0,-25 0,25 0,-24 0,24 0,0 0,0 0,0 0,0 0,0 0,0 0,24 0,-24 0,25 0,-25 0,25 0,0 0,0 0,-1 0,1 0,0 0,25-25,-26 25,1 0,0 0,-25 0,25-24,0 24,-25 0,24 0,-24 0,0 0,0 0,0 0,-24 0,-1 0,25 0,-25 0,0 0,0 0,-24 24,24-24,0 0,0 25,1-25,24 0,-25 0,25 0,0 25,0-25,0 0,0 0,0 0</inkml:trace>
  <inkml:trace contextRef="#ctx0" brushRef="#br0" timeOffset="157825.0271">11907 13022,'0'0,"0"0,-25 0,25 0,0 0,0 0,-25 0,25 0,0 0,0 0,0 0,0 0,0 0,25 0,-25 0,25 0,-25 25,24-25,1 0,25 0,-25 0,24 0,1 0,-1 0,26 0,-26 0,26 0,-1 0,1 0,24-25,-25 25,1 0,24 0,-25 0,1-24,24 24,-25 0,1-25,24 25,-25 0,-24 0,25-25,-26 25,1 0,-1 0,-24-25,25 25,-50 0,25 0,-1 0,-24 0,0 0,0 0</inkml:trace>
  <inkml:trace contextRef="#ctx0" brushRef="#br0" timeOffset="158445.0626">12452 13519,'0'0,"0"-25,0 25,0-25,0 25,0 0,0-25,0 25,0-25,25 25,-25-24,25 24,0 0,0-25,-1 25,1 0,0 0,0-25,0 25,-1 0,1 25,0-25,-25 0,25 25,-25-1,0-24,0 25,0 0,0 0,0 0,-25-1,0 1,25 0,-25 0,1 0,-1-1,0 1,0 0,0 0,1-25,-1 25,0-1,0-24,0 25,0-25,25 0,-24 0,24 0,-25 0,25-25,0 25,-25 0,25-24,0 24,0 0,0-25,0 25,0 0,25 0,-25 0,25-25,-25 25,24 0,-24 0,25 0,0 0,-25 0,25 0,0 25,0-25,-1 0,1 0,0 0,0 0,0 25,-1-25,1 0,0 0,0 0,-25 0,25 0,-1 0,1 0</inkml:trace>
  <inkml:trace contextRef="#ctx0" brushRef="#br0" timeOffset="158661.0749">13196 13345,'0'0,"0"-25,0 25,0 0,0 0,0 0,0 0,0 0,0 0,0 0,0 25,0-25,0 25,0-25,25 25,-25-1,0 1,0-25,0 25,0 0,25 0,-25-1,0 1,0-25,25 25,-25 0,0 0,0-25,0 24,0-24,0 25,0-25</inkml:trace>
  <inkml:trace contextRef="#ctx0" brushRef="#br0" timeOffset="158926.0901">13246 14039,'0'0,"0"25,0-25,0 25,0-25,0 0,0 25,0-25,0 0,0 25,25-25,-25 0,0 0,25 0,-25 24,24-24,-24 0,0 0,25-24,0 24,-25 0,25-25,-25 25,25-25,-25 25,0-25,0 25,0-25,0 25,0-24,0 24,0-25,0 25,-25-25,25 25,-25-25,0 25,0 0,1 0,-26 0</inkml:trace>
  <inkml:trace contextRef="#ctx0" brushRef="#br0" timeOffset="162893.317">15280 9004,'0'-25,"0"25,-25 0,25 0,0-25,0 25,0 0,0 0,0 0,0 0,0 0,0 0,0 0,0 25,0-25,25 0,-25 0,25 25,0-25,-1 0,1 25,0-25,0 0,0 25,-1-25,26 0,-25 25,0-25,-1 0,26 0,-25 0,0 24,0-24,-1 0,-24 0,25 0,0-24,-25 24,0 0,25 0,-25 0,0-25,0 25,0 0,0-25,0 25,0 0,0-25,0 25,0-25,-25 25,25 0,-25-25,25 25,-25 0,25-24,-24 24,24 0,0-25,-25 25,25 0,0 0,0 0,0 0,0 0,0 0,0 0,0 0,0 0,0 0,0 0,0 25,0-25,0 0,25 0,-25 24,0-24,24 25,1-25,-25 0,25 25,-25-25,25 0,0 25,-25-25,24 25,1-25,-25 0,25 0,-25 25,0-25,0 0,0 24,0-24,0 0,0 25,-25-25,0 25,25-25,-24 25,-26-25,25 25,0-1,1-24,-1 0,0 25,0-25,0 25</inkml:trace>
  <inkml:trace contextRef="#ctx0" brushRef="#br0" timeOffset="165828.4848">14089 12576,'0'-25,"0"25,0 0,0 0,-24-25,24 25,0 0,0 0,0 0,0 0,24 25,-24-25,25 0,0 25,0 0,0-25,-1 25,1-1,25-24,-25 25,24 0,-24 0,25-25,-26 25,1-1,0-24,0 25,0-25,0 0</inkml:trace>
  <inkml:trace contextRef="#ctx0" brushRef="#br0" timeOffset="166034.4965">14461 12452,'0'0,"-24"0,24 0,-25 0,25 0,0 0,-25 25,25-25,-25 25,25-1,-25 26,25-25,-24 24,24-24,-25 25,0-1,25 1,-25 0,0-1,25-24,-24 25,24-26,-25 1,25 0</inkml:trace>
  <inkml:trace contextRef="#ctx0" brushRef="#br0" timeOffset="167984.6082">16371 10740,'0'0,"0"0,0 0,0 0,0 0,0 0,0 0,0 25,0-25,0 0,25 0,-25 0,25 0,-25 0,25 0,0 0,-1 0,1-25,25 25,-25 0,24 0,-24-24,25 24,-1 0,-24-25,25 25,-1 0,1-25,-25 25,24-25,-24 25,25 0,-25 0,-1-25,-24 25,25 0,-25 0,25 0,-25 0,0 0,0 0,-25 0,25 0,-25 0,1 25,24-25,-50 0,25 0,0 25,1-25,-26 0,25 25,-24-25,24 0,0 25,-25-25,26 24,-1-24,0 25,0-25,0 0,0 25,1-25,-1 0,25 25,-25-25,25 0,0 0,0 0,0 0,0 0,0 0,0 0,0 0,25 0,-25 0,25 0,-25 0,24-25,1 25,0 0,0 0,0-25,0 25,-1 0,1-25,0 25,0 0,0 0,-1-24,1 24,-25 0,25 0,-25-25,25 25,-25 0,0 0,0 0,0 0,-25 0,25 0,-25 0,0 0,1 25,-1-25,0 0,-25 24,26-24,-1 0,-25 25,25-25,0 0,1 25,-1-25,25 0,-25 0,25 25,-25-25,25 0,0 0,0 0,0 0,0 0,25 0,-25-25,25 25,0 0,24 0,-24-25,0 25,25 0,-1-25,-24 25</inkml:trace>
  <inkml:trace contextRef="#ctx0" brushRef="#br0" timeOffset="170686.7627">16967 10815,'0'0,"0"0,0 0,0 0,0-25,0 25,0 0,0 0,0 25,0-25,0 0,25 0,-25 25,24-1,-24 1,25 0,0 0,0 0,0 24,-1-24,1 25,0-1,0 1,-25-25,25 24,-1-24,1 25,0-25,-25-1,25 1,-25 0,25-25,-25 25,0-25,0 25,0-25,0 0</inkml:trace>
  <inkml:trace contextRef="#ctx0" brushRef="#br0" timeOffset="171046.7833">16967 10964,'0'0,"0"-25,-25 25,25 0,0 0,0 0,0 0,0 0,0 0,-25 0,25 0,0 25,0-25,-25 24,25 1,0-25,0 25,-24-25,24 25,0-25,0 0,0 25,0-25,0 0,0 0,0 0,0 0,0-25,0 25,-25 0,25 0,0-25,0 25,0-25,0 0,0 1,0 24,0-25,0 0,0 0,25 0,-25 1,24-1,-24 0,25 25,0-25,-25 25,25 0,0 0,-1 0,1 0,0 25,0-25,0 25,-1 0,1-25</inkml:trace>
  <inkml:trace contextRef="#ctx0" brushRef="#br0" timeOffset="173486.9229">16198 10294,'0'0,"0"0,0 0,0 0,0 0,0 0,0 0,0 0,0 0,0 0,0 25,0-25,0 0,0 0,0 0,0 0,0 0,0 0,0 0,0 0,0 0</inkml:trace>
  <inkml:trace contextRef="#ctx0" brushRef="#br0" timeOffset="174286.9687">17388 10120,'0'0,"0"0,0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78852.2298">15181 11931,'25'0,"-25"0,0-25,0 25,0 0,0 0,0 0,0 0,0 0,0 0,0 0,0 25,0-25,0 0,-25 0,25 25,-25-25,25 0,-25 0,25 0,-25 25,25-25,-24 0,-1 0,25-25,-25 25,25 0,-25 0,25-25,-25 25,25-25,-24 0,24 25,0-24,-25-1,25 0,0 25,0-25,0 0,0 1,0 24,0-25,0 0,0 25,25 0,-25-25,24 25,1 0,-25 0,25 0,0 0,-25 0,25 0,-1 0,1 0,25 25,-25-25,-1 25,1 0,0-1,0 1,-25 0,25 25,-1-26,-24 1,0 25,0-1,0-24,-24 25,24-1,-25-24,0 25,0-25,0 24,1-24,-1 25,0-25,0-1,0 1,1-25,-1 25,0-25,25 0,-25 0,25-25,-25 25,25-25,-24 1,24-1,0 0,0 0,0 0,0 1,0-1,0 0,24 25,-24-25,25 0,0 25,0-25,0 25,-1 0,1 0,0 0,0 0,0 25,-1-25,1 25,0-25,0 25,0-25,-1 0,1 25,0-25,0 25,-25-25,25 24,-1-24,1 0,0 25,-25-25,25 0,0 0,-25 0,24 0,1 0</inkml:trace>
  <inkml:trace contextRef="#ctx0" brushRef="#br0" timeOffset="179061.2417">15727 11658,'0'-25,"0"1,0-1,0 25,0 0,0 0,0 0,0 0,0 0,0 0,0 25,0-25,0 24,24 1,-24 0,25 0,0 0,-25 24,25-24,-25 0,25 24,-25-24,0 0,24 25,-24-26,0 1,25 25,-25-25,0-1,0 1</inkml:trace>
  <inkml:trace contextRef="#ctx0" brushRef="#br0" timeOffset="179370.2593">15999 12551,'0'25,"0"0,0-25,0 25,-24-1,24-24,0 25,0 0,-25-25,25 25,0 0,0-1,0-24,0 25,0-25,0 25,0-25,0 0,25 25,-25-25,24 0,-24 0,0 0,25 0,-25 0,25-25,-25 25,25-25,0 25,-25-25,24 1,-24-1,25 25,-25-25,0 0,0 0,0 1,0-1,0 0,0 25,-25-25,25 0,-24 25,-1 0,0 0,-25 0,26 0,-26 25</inkml:trace>
  <inkml:trace contextRef="#ctx0" brushRef="#br0" timeOffset="183994.5239">17215 12154,'-25'0,"0"0,25 0,-25 0,1 0,24 0,-25 0,25 0,0 0,0 0,0 0,-25 0,25 0,0 0,0 0,25 0,-25 0,25 0,-25 0,24 0,1 0,0 0,0 0,0 0,-1 0,26 0,-25-25,24 25,-24 0,25 0,-25-24,24 24,-24 0,0-25,24 25,-24-25,0 25,0 0,0-25,-25 25,25 0,-25 0,24-25,-24 25,0 0,0 0,0 0,-24-24,24 24,-25 0,25 0,-25 0,0-25,25 25,-25 0,0 0,1 0,24 0,-25 0,0 0,25 0,0 0,0 0,0 0,0 0,0 0,0 0,0 0,0 0,0 0,0 25,25-25,0 0,-25 24,24-24,26 0,-25 25,0-25,0 0,-1 25,1-25,0 25,0-25,-25 25,25-25,-25 24,0 1,0-25,0 25,-25 0,0 0,25 0,-25-1,0-24,1 25,-1 0,0 0,0-25</inkml:trace>
  <inkml:trace contextRef="#ctx0" brushRef="#br0" timeOffset="184414.5479">18009 11782,'0'0,"0"-25,0 25,0 0,-25 0,25 0,0 0,0 0,0 25,25-25,-25 25,24 0,1 0,0-1,0 1,0 0,-1 0,1 0,0-1,-25 1,25 0,0-25,-1 25,-24-25,25 25,-25-25,25 0,-25 0,0 0,25 0,-25 0,0-25,0 25,25-25,-25 25,0-25,0 0,0 1,0-1,0-25,0 25,0-24,0 24,0-25,0 26,0-26,-25 25,25 0,-25 1,25-1,0 0,0 0,0 25,0-25</inkml:trace>
  <inkml:trace contextRef="#ctx0" brushRef="#br0" timeOffset="185131.5889">18753 11609,'0'0,"0"0,0 0,0 0,-25 0,25 0,-25 0,0 0,25 0,-25 24,25-24,-24 25,-1 0,25 0,-25 0,25-25,0 24,0 1,0 0,0 0,0 0,25-25,-25 24,25-24,-25 25,24-25,-24 0,25 0,0 0,-25 0,25 0,-25 0,25 0,-25-25,0 25,24-24,-24 24,0-25,0 0,0 25,0-25,0 0,0 1,0-1,-24 0,24 0,0 0,0 1,0 24,0-25,0 0,0 25,0-25,0 25,0-25,24 25,-24 0,25 0,-25 0,0 0,25 0,-25 0,0 0,25 25,-25-25,25 25,-25-25,0 25,25-25,-25 25,0-1,0-24,24 25,-24-25,0 25,0-25,25 25,-25-25,0 0,25 25,-25-25,0 0,25 0,-25 0,0 0,25-25,-25 25,24 0,1-25,-25 25,25-25,-25 25,25-25,-25 25,25-24,-25-1,0 25,24-25,-24 25,0 0,0-25,0 25,0 0,0 0,0 0,0 0,0 0,0 0,0 0,0 0,0 25,0-25,0 0,25 25,-25-25,25 25,-25-25,0 24,25-24,-25 0,25 0,-25 25,24-25,-24 0,25 0,0 0,-25-25,25 25,0 0,-25-24,24 24,-24-25,25 25,-25-25,0 25,0-25,0 0,0 25,0-24,0-1,0 0,-25 25,1-25,-1 0,0 1,25 24,-25-25,0 25,1-25,-1 25,0 0</inkml:trace>
  <inkml:trace contextRef="#ctx0" brushRef="#br0" timeOffset="185902.633">19522 11336,'0'0,"0"0,0 25,0-25,0 0,0 0,0 0,0 0,0 24,0-24,0 0,0 0,0 0,24 0,-24 0,25 0,-25 0,25 0,0 0,-25 0,25 0,-25-24,24 24,-24 0,25-25,-25 25,0-25,0 25,0-25,0 25,0-25,0 25,0-24,-25 24,25-25,-24 25,-1-25,25 25,-25 0,0 0,0 0,25 0,-24 25,-1-25,0 25,25-1,-25-24,0 25,25 25,0-25,0-1,0 1,0 0,0 0,25 0,-25-25,25 24,0 1,-25-25,25 0,-1 25,1-25,0 0,0 0,0 0,-1-25,1 25,0 0,25-25,-26 1,1-1,0 0,0 0,-25 0,25 1,0-1,-1 0,-24-25,25 26,-25-26,0 0,0 1,0-1,0 0,0 1,0-1,0 1,0-1,-25 25,25 0,-24 1,24-1,0 25,-25 0,25 0,0 25,-25-1,25 1,0 0,-25 25,25-26,0 26,0 0,0-1,0 1,0-1,0 1,0 0,0-25,0-1,25 1,-25 0,25 0,0 0,-1-25,1 24,0-24,0 0,0 0,-1 25,1-25,0-25,0 25,0 0,-1-24,1 24,0-25,0 25,0-25,-1 0,-24 0,0-24,0 24,0 0,0 0,0 0,0-24,0 24,-24 25,24-25,0 25,0-25,0 25,0 0,24 0,-24 0,25 25,0-25,0 25,0-25,-1 25,1 0,-25-1,25 1,-25 0,0-25,0 25,0 0,0-25,0 25,-25-1,0-24,1 25,-1 0,-25-25,25 25</inkml:trace>
  <inkml:trace contextRef="#ctx0" brushRef="#br0" timeOffset="186286.655">18331 12502,'0'0,"0"-25,0 25,0 0,0 0,25 0,-25 0,0 25,25-25,-25 24,24 1,1 0,0 0,-25 24,25-24,-25 0,25 0,-25 0,24-1,-24-24,0 25,0 0,0-25</inkml:trace>
  <inkml:trace contextRef="#ctx0" brushRef="#br0" timeOffset="186678.6774">18157 12799,'0'0,"0"-25,0 25,0-24,0 24,25-25,-25 25,25-25,0 0,0 25,-1-25,1 25,0-24,25 24,-26-25,1 25,0 0,0 0,0 0,-25 0,24 25,1-25,-25 24,0-24,0 25,25 0,-25 0,0 0,0-1,25-24,-25 25,0 0,25-25,-25 25,24-25,1 0,0 0,0 0,-25 0,25-25,-1 25,1-25,0 25,0-25,0 1,0-1,-1 25,-24-25,25 0,-25 0,0 1,0-26,0 25,0 0,-25 1,25-1,-24 0,-1 25,0-25,0 25,0-25,0 25,1 0,-1 0,-25 25,50-25,-25 0,1 25,24-25,-25 25,25-25,0 25,0-25</inkml:trace>
  <inkml:trace contextRef="#ctx0" brushRef="#br0" timeOffset="187430.7204">19100 12477,'25'-25,"24"25,-24-25,0 25,0-25,0 1,-25 24,24-25,-24 0,0 25,0-25,-24 25,24-25,-25 25,0 0,0 0,25 0,-25 0,1 0,-1 0,25 25,-25-25,25 0,0 0,0 25,0-25,0 0,0 0,0 0,25 25,-25-25,25 0,-1 0,-24-25,25 25,-25 0,25 0,0 0,-25-25,25 25,-25 0,24 25,1-25,0 0,-25 25,25-25,0 25,-1-1,1 1,-25 0,25 0,0 0,-25 24,25-24,-25 0,24 0,-24-1,0 26,0-25,0 0,-24-1,24 1,-25 0,0 0,0 0,25-1,-25-24,1 0,-1 0,0 0,25 0,-25 0,25-24,-25 24,25-25,0 0,0 0,0 0,0 1,25-1,-25 0,25-25,0 26,0-1,-1-25,1 25,25-24,-25 24,-1 0,1-24,0 24,-25 0,25 0,0 0,-25-24,24 24,-24 0,0 0,0 0,0 1,0-1,0 0,0 25,0-25,0 25,-24 0,24 0,-25 0,25 0,-25 25,25-25,-25 25,25 0,0-1,-25 1,25 0,0-25,0 25,0 0,0 0,25-25,-25 24,25-24,0 25,-25-25,25 0,-1 0,1 0,0 0,0 0,0 0,-1 0,1-25,0 25,0-24,0-1,0 25,-1-25,-24 0,25 0,0-24,-25 24,25 0,-25-25,0 1,0-1,0 25,0-24,0-1,-25 25,25 1,-25-1,25 0,0 25,0 0,0 0,0 25,0 0,0-1,0 1,0 25,0-25,0 24,0-24,25 25,-25-26,25 26,-25-25,0 0,25-1,-25 1</inkml:trace>
  <inkml:trace contextRef="#ctx0" brushRef="#br0" timeOffset="187950.7502">19943 11981,'25'-25,"-25"25,25 0,-25-25,25 0,-25 25,25-25,-25 25,24-24,1-1,-25 25,25-25,-25 0,25 0,-25 25,0-24,0 24,0 0,0-25,0 25,0 0,0 0,0 25,0-25,0 0,0 24,0 1,25 0,-25 0,0-25,0 25,0-1,0 1,24 0,-24 0,0-25,0 25,0-25,25 24,-25-24,0 0,25 0,-25 0,0 0,25 0,-25 0,25 0,-25 0,24-24,-24 24,25 0,-25 0,25-25,-25 25,25 0,-25 0,25-25,-25 25,24 0,-24 0,25 0,-25 0,0 0,25-25,-25 25,0 0,25 0,-25 0,25-25,-25 25,0 0,24-24,-24 24,0 0,25-25,-25 25,25 0,-25 0,0-25,0 25,0 0,0 0,0 0,0 0,0 0,0 0,0 0,0 0,0 0,25 0,-25 0,0 0,0 0,25 25,-25-25,24 0,-24 0,25 25,0-25,-25 0,25 0,0 0</inkml:trace>
  <inkml:trace contextRef="#ctx0" brushRef="#br0" timeOffset="188074.7573">21134 11881,'0'0,"0"0,0 25,25-25,-25 0,0 0,0 0,0 0,0 0,0-25,0 25,0 0</inkml:trace>
  <inkml:trace contextRef="#ctx0" brushRef="#br0" timeOffset="196403.2336">15751 8830,'0'0,"0"0,0 0,0 0,0 0,0 0,0 0,0 0,0 0,0 0,0 25,0-25,25 0,-25 25,0-25,25 25,-25-25,25 25,-25-25,25 24,-25-24,24 25,-24-25,25 25,-25-25,0 0,25 25,-25-25,0 25,25-25,-25 0,0 0,0 25,0-25,0 0,0 0,0 24,-25-24,25 0,-25 25,25-25,-25 0,1 0,24 25,-25-25,25 0,-25 0,25 0,-25 0,25 0,-25 25,25-25,-24 0,24 0,0 0,0 0,0 25,0-25</inkml:trace>
  <inkml:trace contextRef="#ctx0" brushRef="#br0" timeOffset="203198.6223">16545 10790,'0'0,"0"0,0 0,0 0,0 0,0 25,0-25,0 0,25 0,-25 0,0 0,25 0,-25 0,24 0,1 0,-25 0,25 0,0 0,0 0,0-25,24 25,-24 0,0 0,0-25,24 25,-24 0,0-25,0 25,24 0,-24 0,0-24,-25 24,25 0,-1 0,-24 0,25 0,-25 0,0 0,0 0,0 0,0 0,0 0,-25 0,25 0,-24 0,24 0,-25 0,25 0,-25 0,25 0,-25 0,25 0,-25 0,1 24,24-24,-25 0,25 0,-25 0,25 0,-25 25,0-25,25 0,-24 0,24 0,0 25,-25-25,25 0,0 0</inkml:trace>
  <inkml:trace contextRef="#ctx0" brushRef="#br0" timeOffset="211358.0889">993 13419,'0'0,"0"0,0 0,0 0,0 0,0 0,0 0,24 0,-24-24,25 24,0-25,-25 0,25 0,0 25,-1-25,26 1,-25-1,0 0,-1 0,26 0,-25 0,0 1,-1-1,-24 25,25 0,-25-25,25 25,-25 0,0 0,0 0,-25 0,25 25,-25-25,1 25,24-25,-25 24,0 1,25-25,-25 25,25-25,-25 25,25-25,-24 0,24 25,0-25,0 0,0 25,0-1,24-24,-24 25,25 0,0 0,-25 24,25-24,0 0,-1 25,1-26,0 26,0-25,0 24,-1-24,-24 25,25-25,0-1,-25 1,25 0,-25 0,25 0,-25-1,24-24,-24 25,0-25,25 0</inkml:trace>
  <inkml:trace contextRef="#ctx0" brushRef="#br0" timeOffset="211671.1069">1712 13494,'0'0,"0"0,0 0,0 0,0 0,-25 25,25-25,0 24,0 1,0 0,0 0,0 0,0-1,0 1,0-25,25 25,0 0,-25-25,24 25,1-25,-25 0,25 0,0 0,0 0,0-25,-1 0,1 25,0-25,0 0,0 1,-25-26,24 25,1 0,-25-24,25 24,-25 0,0 0,0 1,-25-1,25 25,-25-25,1 0,-1 25,0 0,0-25,-24 25,24 0,-25 0,25 0,0 25,-24-25,24 0,0 0</inkml:trace>
  <inkml:trace contextRef="#ctx0" brushRef="#br0" timeOffset="211874.1185">1836 13022,'25'0,"-25"0,25-24,-25 24,24 0,-24 24,0-24,25 0,0 25,0 0,0 0,-25 0,24-1,1 26,0-25,0 0,0 0,-1 24,1-24,0 0,0 0,-25-1,25-24,-25 25,24 0,1-25,-25 25,0-25</inkml:trace>
  <inkml:trace contextRef="#ctx0" brushRef="#br0" timeOffset="212598.1599">2134 13345,'0'-25,"0"25,0 0,0 0,0 0,0 0,0-25,0 25,0 0,24 0,-24-24,25 24,0-25,-25 25,25-25,0 25,-1-25,1 0,25 0,-25 1,-1 24,1-25,0 0,0 0,0 25,-25-25,24 25,1-24,-25 24,0-25,0 25,0 0,0 0,0 0,-25 0,25 0,-24 0,24 25,-25-25,25 0,-25 24,25-24,-25 25,25 0,-25-25,25 25,0 0,0-25,0 24,0 1,0-25,0 25,25-25,-25 25,0-25,25 0,-25 0,25 0,0 0,-25 0,24 0,-24 0,25-25,-25 25,25 0,0-25,-25 25,0-25,25 1,-25 24,0-25,24 25,-24-25,0 25,0-25,0 25,0 0,0-25,0 25,0 0,0 0,0 0,0 0,0 0,0 0,0 25,0-25,25 0,-25 25,0-25,25 0,-25 25,25-25,-25 0,25 25,-1-25,-24 0,25 0,0 0,-25 0,25 0,0-25,-1 25,-24-25,25 25,0-25,-25 0,25 25,-25-24,25-1,-25 0,0 0,0 0,0-24,0 24,0 0,0 0,-25 1,25-26,-25 25,0-24,-24 24,24-25,-25 1,25 24,-24-25,-1 25,25 1,1-1,-26 0,50 25,-25 0,25 0,-25 0,25 0,0 25,25 0,-25-1,25 1,-25 25,25-1,0 1,-1-25,1 24,25 1,-25 0,-1-26,1 26,25-25,-25 0,-1 24,1-49,0 25,0 0,0-25,0 25,-1-25,1 0,0 0</inkml:trace>
  <inkml:trace contextRef="#ctx0" brushRef="#br0" timeOffset="212798.1714">3498 12427,'25'0,"-25"0,0 0,24 0,-24 0,0 0,25 0,-25-25,25 25,0 0,-25-24,25 24,-1-25,1 25,0-25,0 0,0 25,-1-25,-24 1</inkml:trace>
  <inkml:trace contextRef="#ctx0" brushRef="#br0" timeOffset="212946.1798">3597 12576,'0'25,"0"-25,0 25,0-25,0 0,25 0,-25 0,25 0,-25 0,24-25,1 25,0-25,25 0,-26 25,1-25,25 1,-1-1,-24 0</inkml:trace>
  <inkml:trace contextRef="#ctx0" brushRef="#br0" timeOffset="219032.528">5457 11311,'0'-25,"0"25,0-25,0 25,-24-24,24 24,-25 0,0 0,25 0,-25 0,25 24,-25-24,25 25,-24-25,-1 25,25 0,-25 24,25-24,-25 25,25-1,0 1,0 0,0 24,0-24,0 24,0-24,25-1,-25 26,25-51,0 26,-25-25,24 0,1-1,0 1,0 0,0-25,-1 0,1 0,0 0,0-25,0 25,-1-25,26 25,-50-24,25-1,0 0,-1 0,-24 0,0 1,0-26,0 25,0 0,0 1,-24-1,24 25,-25-25,-25 0,25 25,1-25,-26 25,25 0,-24 0,24 0,-25 25,25-25,1 25,-1-25,0 25,25 0,-25-25,25 24,-25-24</inkml:trace>
  <inkml:trace contextRef="#ctx0" brushRef="#br0" timeOffset="219252.5405">5780 11137,'25'-25,"-25"1,24-1,1 0,-25 25,0-25,0 25,25 0,-25 25,25-25,-25 25,25 0,-1-1,1 26,-25-25,25 25,0-26,0 26,-25-25,24 24,1-24,-25 0,25 25,-25-26,25 1,-25 0,25 25,-25-26,25 1</inkml:trace>
  <inkml:trace contextRef="#ctx0" brushRef="#br0" timeOffset="219504.555">6226 11931,'0'25,"0"0,0-1,25 1,-25 0,0 0,0-25,0 25,0-1,25-24,-25 25,25-25,-25 25,25-25,-25 0,24 0,-24 0,25-25,0 25,-25-25,25 1,0 24,-25-25,0 0,24 0,-24 0,0 1,0-1,0 0,-24 0,24 25,-25-25,0 25,0 0,0 0,1 0,-26 0,25 25</inkml:trace>
  <inkml:trace contextRef="#ctx0" brushRef="#br0" timeOffset="219889.577">5036 13022,'0'0,"0"0,0 0,0 0,0 0,0 0,0 0,0-24,25 24,-25 0,24 0,1-25,0 25,0-25,24 0,1 0,0 1,-1-1,26 0,24-25,-25 1,25-1,1 1,-1-1,25-24,0 24,-25 0,25-24,0 24,-25 1,1-1,24 0,-50 1,25-1,-24 25,24-24,-25 24,-24 0,24 0,-24 1,0-1,-26 0,1 0,0 25,0-25,0 25,-25 0,0-24,0 24,0 0,0 0</inkml:trace>
  <inkml:trace contextRef="#ctx0" brushRef="#br0" timeOffset="220792.6286">6028 13395,'0'0,"-25"-25,25 25,0-25,-25 25,25-25,0 0,0 1,0 24,25-25,-25 0,25 0,0 25,-25-25,24 0,26 25,-25-24,0 24,0 0,-1 0,1 0,0 0,0 24,0-24,-25 25,24 0,-24 0,0 25,-24-26,24 26,-25-25,0 24,0 1,0-25,1 24,-1-24,0 0,25 0,-25 0,0-25,25 0,-25 0,25 0,0 0,0 0,0-25,0 25,0-25,25 0,0 25,0-25,-25 1,25-1,0 0,24 0,-24 0,0 1,24-1,-24 0,25 0,-25 0,24 1,1-1,-25 0,24 0,-24 0,0 0,0 1,-1-1,1 0,-25 0,0 25,25-25,-25 1,0-1,0 0,0 0,-25 0,25 1,-25-1,1 0,24-25,-25 26,0-1,0 0,25 0,-25 25,25-25,-24 25,24 0,0 0,0 0,0 0,0 0,24 25,1-25,-25 25,25 0,0 0,0-1,-1 26,1-25,0 0,0-1,-25 26,25-25,-1 0,-24 24,25-24,0 0</inkml:trace>
  <inkml:trace contextRef="#ctx0" brushRef="#br0" timeOffset="221032.6424">7119 13345,'25'25,"-25"-25,25 25,-25-25,0 24,25 1,-25 0,0 0,0 0,25-1,-25 1,0 0,0 0,24-25,-24 25,0-25,0 24,25-24,-25 0,25 0,-25 0,0 0,25 0,-25-24,25-1,-25 0,24 25,-24-50,0 26,0-1,0 0,0 0,0 25,-24-25,24 1,-25 24,0-25,0 25,-24 0,24 0,0 0,0 0,-25 25</inkml:trace>
  <inkml:trace contextRef="#ctx0" brushRef="#br0" timeOffset="222476.725">12328 4887,'0'0,"0"0,0 0,0 0,0 0,0 24,0-24,0 0,0 0,0 0,0 0,0 0,0 0,25 0</inkml:trace>
  <inkml:trace contextRef="#ctx0" brushRef="#br0" timeOffset="222748.7405">12998 4862,'0'0,"0"0,0 0,0 0,0 0,0 0,0 0,0 0,0 0,0 0,0 0,0 0,0 0,0 0,0 0,0 0</inkml:trace>
  <inkml:trace contextRef="#ctx0" brushRef="#br0" timeOffset="223116.7616">13767 4986,'0'0,"0"0,0 0,0 0,0 0,0 0,0 0,0 0,0 0,-25 0,25 0</inkml:trace>
  <inkml:trace contextRef="#ctx0" brushRef="#br0" timeOffset="223399.7777">14164 4986,'0'0,"0"0,0 0,0 0,0 0,0 0,0 0,0 0</inkml:trace>
  <inkml:trace contextRef="#ctx0" brushRef="#br0" timeOffset="223604.7895">14561 4986,'0'0,"0"0</inkml:trace>
  <inkml:trace contextRef="#ctx0" brushRef="#br0" timeOffset="223780.7995">15280 4986,'0'0,"0"0,25 0,-25 0</inkml:trace>
  <inkml:trace contextRef="#ctx0" brushRef="#br0" timeOffset="230042.1577">15801 8806,'-25'0,"25"0,0 0,0 0,0 0,0 0,0 0,0 0,0 0,0 0,0 0,25 0,-25 0,25 0,-25 0,25 24,-1-24,1 0,0 0,0 0,0 0,24 0,1 0,-25 0,24 0,26 0,-26 0,26 0,-1 0,0 0,1 0,24-24,-24 24,24 0,0 0,0 0,25 0,-25 0,25 0,0 0,0-25,1 25,-1 0,0 0,24 0,1 0,-25 0,25 0,0 0,0 0,0-25,24 25,-24 0,0-25,0 25,-1 0,1-25,-25 25,25 0,-25-24,25 24,-25-25,-25 25,25 0,-24-25,-1 25,0-25,-25 25,1-25,-26 25,26-24,-26 24,-24-25,0 25,0-25,0 25,-25 0,0-25,0 25,-25 0,0-25</inkml:trace>
  <inkml:trace contextRef="#ctx0" brushRef="#br0" timeOffset="230474.1824">17810 8954,'-49'0,"-26"25,50-25,-24 0,24 0,0 0,0 0,25 0,0 0,0 0,0 25,25-25,0 0,0 0,24 0,-24 0,50 0,-26 0,26 0,-1-25,25 25,0 0,1-25,24 1,0 24,0-25,24 0,1 25,0-25,-25 0,25 25,25-24,-26-1,1 25,0-25,0 25,-25-25,25 25,-25-25,25 25,-25-24,0 24,-25 0,0-25,0 25,1 0,-26 0,0-25,1 25,-26 0,-24 0,25-25,-25 25,-1 0,1 0,-25 0,0 0,0 0,0 0,0 0,0 0,0 0,0 0,0 0,-25 0</inkml:trace>
  <inkml:trace contextRef="#ctx0" brushRef="#br0" timeOffset="232740.312">7665 15503,'-25'25,"0"-25,1 0,24 0,0 0,0 0,0 0,0 0,0 0,0 0,0 0,0 0,24 0,1 0,-25 0,25 0,0 0,24 0,-24 0,0-25,25 25,-26 0,26-25,-25 25,24 0,1 0,-25-25,24 25,-24 0,0-24,0 24,0 0,0 0,-25 0,24 0,-24 0,0 0,0 0,0 0,-24 0,24 24,-25-24,25 0,-25 25,0-25,25 25,-25-25,0 25,1-25,-1 25,25-25,-25 0,25 0,-25 24,25-24,-25 0,25 0,0 0,0 25,0-25,0 0,0 25,0-25,0 25,0 0,0-1,0 1,0 0,0 25,0-26,0 1,0 0,0 25,0-26,0 1,0 25,0-25,0-1,0 1,0 0,0 0,0-25,0 25,0-25</inkml:trace>
  <inkml:trace contextRef="#ctx0" brushRef="#br0" timeOffset="233094.3322">8335 15801,'0'0,"0"0,0 0,0 0,0 0,0 0,-25 24,25-24,0 25,-25-25,25 25,0-25,0 25,0 0,0-1,0 1,0-25,0 25,0 0,25-25,-25 25,25-25,-25 24,25-24,-25 0,24 0,1 0,0 0,-25 0,25 0,0 0,-1-24,-24 24,25-25,-25 25,25-25,-25 0,25 0,-25 25,0-24,0-1,0 25,0-25,-25 0,25 25,-25 0,0-25,25 25,-24 0,-1-24,0 24,0 0,0 0,1 0,24 0,-25 0</inkml:trace>
  <inkml:trace contextRef="#ctx0" brushRef="#br0" timeOffset="233317.345">8707 15453,'0'-24,"25"24,-25 0,0 0,24 0,-24 0,0 0,0 24,0 1,0 0,0 0,25 0,-25-1,0 26,0-25,0 0,0 24,25-24,-25 0,0 24,0-24,0 0,0 0,0 0,0-25,25 24,-25 1,0-25,0 25,0-25</inkml:trace>
  <inkml:trace contextRef="#ctx0" brushRef="#br0" timeOffset="234076.3883">8707 15825,'0'0,"0"-24,0 24,-25 0,25 0,0 0,0 0,25 0,-25-25,0 25,25 0,-25 0,24-25,1 25,0-25,0 25,24-25,-24 25,0-24,25 24,-26-25,26 0,-25 25,24 0,-24-25,0 25,0 0,0-25,-1 25,1 0,0 0,-25 0,25 0,-25 0,0 0,0 0,0 0,0 25,-25-25,25 0,-25 0,25 0,-25 25,25-25,-24 25,24-25,-25 25,25-25,-25 24,25-24,0 25,0 0,0-25,0 25,0-25,0 25,0-1,0-24,0 0,0 25,0-25,25 0,-25 25,0-25,25 0,-25 0,24-25,-24 25,25 0,0-25,-25 25,25-24,-25 24,25-25,-25 25,0-25,25 0,-25 25,0-25,0 25,0-24,0 24,0 0,0 0,0 0,0 0,0 0,0 0,0 0,0 0,0 0,0 24,0-24,0 25,0 0,0-25,0 25,24 0,-24-25,0 24,25 1,-25-25,25 25,-25-25,25 25,0-25,-25 0,24 0,1 0,-25 0,25 0,0 0,0-25,-25 25,24-25,1 25,0-25,-25 1,25-1,0 0,-25 0,0 0,24-24,-24 24,0 0,0-24,0 24,-24-25,24 25,-25-24,0-1,0 0,0 1,-24-1,24 25,0-24,0 24,1 0,-1 0,0 1,0 24,25 0,0 24,-25-24,25 25,0 25,0-25,0 24,25 1,-25-1,25 1,0 0,-25-1,25 26,-1-26,1 1,0 0,0-1,0 1,-1-1,1-24,0 25,-25-25,25-1,0-24,-1 25,1 0,0-25,-25 0</inkml:trace>
  <inkml:trace contextRef="#ctx0" brushRef="#br0" timeOffset="234276.3999">10294 15429,'0'0,"0"0,0 0,25 0,-25 0,0 0,25 0,-25 0,25 0,-25-25,25 25,-1 0,1 0,0 0,0-25,0 25,-1 0</inkml:trace>
  <inkml:trace contextRef="#ctx0" brushRef="#br0" timeOffset="234436.409">10319 15577,'0'25,"0"-25,0 0,0 25,0-25,0 0,25 0,-25 0,0 0,25 0,-25 0,25 0,-1 0,1 0,0-25,0 25,24 0,-24-25,0 25</inkml:trace>
  <inkml:trace contextRef="#ctx0" brushRef="#br0" timeOffset="235954.4958">11634 14982,'-25'0,"25"0,0 0,0-25,0 25,-25 0,25 0,0 0,0 0,0 25,0-25,0 0,25 25,-25-25,0 25,25-1,0 1,-1 0,-24 0,25 24,0-24,0 0,0 0,-1 24,1-24,0-25,0 25,-25 0,25-25,-1 0,-24 0,25 0,-25 0,25 0,-25 0,25-25,-25 25,0-25,25 0,-25 1,0-1,24 0,-24 0,0-24,0 24,0 0,0 0,0-24,-24 24,24 0,0 25,0-25,-25 0,25 25,0-24,0 24</inkml:trace>
  <inkml:trace contextRef="#ctx0" brushRef="#br0" timeOffset="236256.5131">12279 14982,'0'0,"0"0,0 0,0 0,0 0,0 25,0-25,-25 0,25 0,-25 25,25-25,-25 24,25-24,-25 25,25 0,0 0,0 0,0-1,0 1,0 0,0 0,0-25,0 25,25-25,-25 24,25-24,0 0,-25 0,25 0,-1 0,-24 0,25 0,0 0,-25-24,25 24,0-25,-25 0,0 25,24-25,-24 0,0 25,0-24,0 24,-24-25,-1 0,25 25,-25-25,0 25,0-25,1 25,-1 0,0-24,25 24</inkml:trace>
  <inkml:trace contextRef="#ctx0" brushRef="#br0" timeOffset="236708.539">12576 14932,'0'0,"25"0,-25 25,25-25,-25 0,0 25,0 0,0-25,0 25,0-1,0 1,-25 0,25-25,0 25,0 0,0-1,0-24,0 25,0-25,0 25,0-25,25 0,-25 0,25 0,-25 0,0 0,25 0,-25 0,24-25,-24 25,0-25,25 25,-25-24,0 24,25-25,-25 25,0-25,0 25,0-25,0 0,0 25,0 0,0-24,0 24,0 0,0 0,0 0,0 0,0 0,0 24,0-24,0 0,0 25,25-25,-25 25,0-25,25 25,-25-25,0 25,24-25,-24 0,25 0,-25 24,25-24,-25 0,25-24,0 24,-25 0,24-25,1 25,-25-25,25 25,0-25,-25 0,0 25,0-24,0 24,0-25,0 0,0 25,-25 0,25-25,-25 25,25-25,-25 25,1-24,24 24,-25 0,25-25</inkml:trace>
  <inkml:trace contextRef="#ctx0" brushRef="#br0" timeOffset="237249.5699">13221 14908,'0'0,"0"24,25-24,-25 0,0 25,0-25,0 0,0 25,0-25,0 0,0 0,0 0,0 25,0-25,0 0,25 0,-25 0,0 0,0 0,25 0,-25-25,24 25,-24 0,25-25,-25 25,0-25,25 1,-25 24,25-25,-25 25,0-25,0 0,0 25,0-25,0 25,-25-24,25 24,-25 0,25-25,-25 25,1 0,24 0,-25 0,0 25,25-25,-25 24,25-24,-25 25,25 0,0 0,0 0,0-1,0 1,0 0,0 0,25 0,-25-1,25 1,0 0,-25-25,25 25,-1-25,1 0,25 25,-25-25,-1-25,26 25,-25 0,0-25,24 25,-24-25,0 0,25 25,-26-24,1-1,0 0,0-25,0 26,-1-1,-24 0,25-25,-25 26,0-26,0 25,0-24,0-1,0 25,-25-24,1-1,-1 0,0 1,0 24,25-25,-25 25,1 25,-1 0,0 0,25 0,0 25,-25 0,25 25,0-25,0 24,0 26,0-26,0 1,0 24,0 1,0-26,25 26,-25-1,25-24</inkml:trace>
  <inkml:trace contextRef="#ctx0" brushRef="#br0" timeOffset="237548.587">12452 15999,'0'0,"0"-25,0 25,0 0,0 0,0-25,25 25,-25-24,25 24,0-25,0 25,-1-25,26 0,-25 25,24-25,-24 1,25-1,-25 25,-1-25,1 0,-25 25,25 0</inkml:trace>
  <inkml:trace contextRef="#ctx0" brushRef="#br0" timeOffset="237688.595">12651 15776,'0'0,"-25"0,25 25,0-25,0 0,0 0,0 24,0-24,0 25,0-25,0 25,0 0,25 0,-25-1,25 1,-25 0,0-25,24 25,-24 0,0-1,25-24,-25 25</inkml:trace>
  <inkml:trace contextRef="#ctx0" brushRef="#br0" timeOffset="237892.6067">12651 15577,'0'0,"0"0,0 0,0 0,0 0,0 25,0 0,0 0,25 0,-25 24,24-24,-24 25,25-1,-25-24,25 25,-25-1,0-24,25 25,-25-26,0 1,25 0,-25 0</inkml:trace>
  <inkml:trace contextRef="#ctx0" brushRef="#br0" timeOffset="238392.6353">13246 15875,'25'0,"-25"-25,0 25,0 0,0-25,0 25,0 0,-25 0,25 25,-25-25,25 25,-25-25,25 25,-24 0,24-1,-25 26,25-25,0 0,0-1,0 1,0 0,0-25,25 25,-25-25,24 25,-24-25,25 0,0 0,-25 0,25 0,0-25,-1 25,-24-25,25 0,0 25,0-25,-25 1,25-1,-25 0,0 0,0 0,0 25,-25-24,25-1,-25 0,0 25,0-25,1 25,-26-25,25 25,0 0</inkml:trace>
  <inkml:trace contextRef="#ctx0" brushRef="#br0" timeOffset="238940.6666">13618 15701,'0'-24,"25"24,-25-25,0 25,0 0,-25 0,25 0,-25 0,1 0,24 0,-25 25,25-25,-25 24,25-24,0 25,0-25,0 25,0 0,0-25,0 25,25-25,-25 0,25 24,-1-24,-24 0,25 0,-25 0,25 0,0-24,-25 24,25 0,-25-25,0 25,0-25,0 25,0-25,0 25,0 0,0-25,0 25,0 0,0 0,0 0,0 0,0 25,0-25,24 25,-24 0,25 0,-25-1,0 1,25 0,0 25,-25-26,0 1,25 25,-25-25,0 24,0-24,0 0,0 0,0-1,0 1,0 0,0 0,-25-25,25 25,0-25,-25 0,25-25,-25 25,25-25,-25 25,25-25,0 0,-24 1,24-1,0 0,0-25,0 26,0-1,24 0,-24-25,25 26,0-26,0 25,-25 0,25-24,-1 24,1 0,0 0,0-24,0 24,-1 0,-24 25,25-25,-25 1,0 24,0-25,0 25,0 0,0 0,-25 0,25 0,-24 0,24 0,-25 25,0-25</inkml:trace>
  <inkml:trace contextRef="#ctx0" brushRef="#br0" timeOffset="239216.6824">14858 14734,'-24'0,"24"0,-25 0,25 0,0 0,0 0,0 0,0 0,25 0,-25 0,24 25,1-25,0 0,0 0,24 0,-24 0,0-25,25 25,-26 0,26 0,-25-25,0 25,-1 0</inkml:trace>
  <inkml:trace contextRef="#ctx0" brushRef="#br0" timeOffset="239392.6925">15032 14511,'0'0,"0"0,-25 0,25 25,0-25,0 0,0 24,0 1,0 0,0 0,25 0,-25-1,25 26,-25-25,0 0,25 24,-25-24,24 0,-24 24,0-24,25 0,-25 0</inkml:trace>
  <inkml:trace contextRef="#ctx0" brushRef="#br0" timeOffset="239748.7129">15999 14461,'0'0,"0"0,0 0,0 0,0 25,0-25,0 25,0 0,0-1,25 1,-25 0,25 25,0-26,-25 1,25 0,-1 0,-24-25,25 25,0-1,0-24,-25 0,25 0,-1 0,-24 0,25 0,0 0,-25-24,25 24,-25-25,25 0,-25 25,0-25,0 0,0 1,0-1,0 0,0 0,0-24,-25 24,25 0,-25 0,0 0,25 1,-25-1</inkml:trace>
  <inkml:trace contextRef="#ctx0" brushRef="#br0" timeOffset="240074.7315">16669 14461,'0'0,"25"0,-25 0,0 0,0 0,0 0,0 0,-25 0,25 0,-25 0,25 25,-25-25,1 25,24 0,-25-25,0 24,25 1,0 0,0 0,0-25,0 25,0-1,0-24,0 25,25-25,0 0,-1 25,-24-25,25 0,25 0,-25 0,0-25,-1 25,1-25,0 25,0-24,0 24,-1-25,1 0,0 25,-25-25,0 0,0 1,0 24,0-25,0 0,-25 0,0 25,1-25,-1 1,0 24,0-25,0 25,1 0,-1-25</inkml:trace>
  <inkml:trace contextRef="#ctx0" brushRef="#br0" timeOffset="240544.7584">16868 14263,'0'0,"0"0,0 0,24 24,-24-24,0 25,0-25,0 25,25 0,-25 0,0 0,25-1,-25 1,25 0,-25 0,25-25,-25 25,24-25,1 24,0-24,-25 0,25 25,0-25,-1 0,-24 0,25 0,0-25,-25 25,25 0,-25-24,0 24,25 0,-25-25,0 25,0-25,0 0,0 25,0-25,0 1,0 24,0-25,-25 0,25 25,0 0,0-25,0 25,0 0,0 0,0 0,0 25,0-25,0 25,0-25,0 25,25-25,-25 24,0 1,24 0,-24-25,25 25,0-25,-25 25,25-25,0 0,-1 0,-24 0,25 0,0 0,0 0,0 0,-1 0,-24-25,25 25,0-25,-25 25,25-25,-25 25,0-25,0 1,0 24,0-25,0 0,0 0,-25 0,25 0,-25 25,0-24,1-1,-1 0,0 25</inkml:trace>
  <inkml:trace contextRef="#ctx0" brushRef="#br0" timeOffset="241262.7995">17736 14263,'0'24,"25"-24,-25 25,24-25,-24 0,0 25,25-25,-25 0,0 0,0 0,25 0,-25 0,0 0,25 0,-25 0,25 0,-25-25,24 25,-24 0,25-25,-25 25,25-24,0-1,-25 25,25-25,-25 0,0 25,0-25,0 1,0 24,0-25,0 0,-25 25,0-25,0 25,25 0,-25 0,1 0,-1 0,0 0,0 25,0-25,1 25,-1 0,25-1,-25 1,25 25,-25-25,25-1,0 1,0 0,0 25,0-25,25-25,0 24,-25 1,25 0,-1-25,1 0,0 25,0-25,0 0,-1 0,26 0,-25-25,0 25,24 0,-24-25,25 0,-26 1,26 24,-25-25,24 0,-24-25,0 25,0 1,0-1,-1-25,1 25,0-24,-25 24,0-25,0 1,0-1,0 25,0-24,0 24,0 0,-25 25,25 0,-25 0,25 0,0 0,0 25,-24 0,24 0,0 24,-25-24,25 25,0-1,0 1,0-25,0 24,0 1,0-25,0 24,25-24,-25 0,24 0,1 0,0-25,0 24,0-24,24 0,-24 0,0 0,24-24,-24 24,0-25,0 25,0-25,-25 0,24 25,-24-25,25 0,-25 1,0-1,0 0,0 25,25-25,-25 25,0-25,25 25,-25 0,25 0,0 25,-25-25,24 25,-24 0,25-25,-25 25,25-1,-25 1,0 0,0 0,-25 0,25-25,-25 25,1-1,-1 1,0-25,-25 25,25-25,-24 25,-1-25</inkml:trace>
  <inkml:trace contextRef="#ctx0" brushRef="#br0" timeOffset="241752.8275">16744 15453,'-25'-24,"25"24,0-25,0 25,0 0,0 0,0 0,0 0,0 25,0-25,0 24,25 1,-25-25,24 25,-24 0,25 0,-25-1,0 1,25 0,-25 0,25-25,-25 25,0-25,25 24,-25-24,0 0,0 0,24-24,-24 24,25-25,-25 25,25-25,-25-25,25 26,0-1,-1 0,-24-25,25 26,0-1,-25 0,25 0,0 0,-25 25,24 0,-24-25,25 25,-25 25,25-25,-25 0,25 25,-25-25,0 25,25-25,-25 25,0-25,24 25,-24-25,0 24,0-24,0 25,25-25</inkml:trace>
  <inkml:trace contextRef="#ctx0" brushRef="#br0" timeOffset="242527.8718">17438 15404,'0'0,"25"0,-25 0,0 0,0 0,25 0,-25 0,0 0,24 0,-24 0,0 0,25-25,-25 25,25 0,0-25,-25 25,25 0,-25-25,24 0,1 25,-25-24,0 24,0-25,0 25,0-25,0 25,0-25,0 25,-25-25,25 25,-24 0,-1-24,25 24,-25 0,0 0,0 0,25 0,-24 24,24-24,-25 25,25-25,0 25,0 0,0-25,0 25,0-1,0 1,25-25,-1 25,-24-25,25 25,0-25,0 0,24 0,-24 0,0 0,25 0,-25 0,24-25,-24 25,25-25,-26 25,26-25,-25 25,0-24,-1-1,-24 25,25-25,0 25,-25-25,0 25,0-25,0 25,0 0,0 0,0 0,0 0,0 0,0 0,0 0,0 0,0 0,0 25,25-25,-25 0,0 0,0 25,25-25,-25 0,0 0,24 0,-24 0,25 0,-25 0,25 0,0-25,-25 25,25 0,-1-25,-24 25,25 0,0-24,0 24,-25-25,25 25,-1 0,-24 0,25-25,-25 25,25 0,-25 0,25 0,-25 0,25 0,-25 0,0 0,0 0,24 0,-24 0,0 0,0 0,25 0,-25 0,0 0,0 0,25 0,-25 0,0-25,25 25,-25 0,0 0,25-25,-25 25,0-24,24 24,-24 0,0 0,0-25,0 25,0 0,0 0,0 0,-24 0,24 0,-25 0,0 0,25 0,-25 0,0 0,25 25,-24-25,-1 24,25-24,0 25,0 0,0-25,0 25,0 0,0-25,0 24,0 1,25-25,-1 25,-24-25,25 25,0-25,0 0,0 0,24 0,-24 0,0-25,0 25,24 0,-24-25</inkml:trace>
  <inkml:trace contextRef="#ctx0" brushRef="#br0" timeOffset="242845.89">19497 14585,'-25'-25,"25"1,-25 24,0 0,25-25,0 25,0 25,0-25,0 24,0 1,0 0,25 0,-25 24,25-24,-25 25,25-25,-25 24,25-24,-25 25,24-26,-24 1,0 0,25 0,-25-25,0 25,0-25</inkml:trace>
  <inkml:trace contextRef="#ctx0" brushRef="#br0" timeOffset="243143.907">19497 14908,'0'-25,"0"25,0-25,25 25,-1 0,-24 0,25 0,0 0,0 0,-25 0,25 0,-1 25,1-25,0 25,0-25,0 24,-1 1,-24-25,25 25,0 0,-25-25,25 25,-25-25,25 24,-25-24,25 0,-25 0,24 0,-24 0,25 0,-25 0,25 0,0-24,-25 24,25 0,-25-25,0 0,24 25,-24-25,0 25,0-25,-24 1,24-1,-25 0,0 25,0-25,0 0,-24 25,24-24,0 24,-25 0,26 0,-1 0,25 0</inkml:trace>
  <inkml:trace contextRef="#ctx0" brushRef="#br0" timeOffset="243919.9513">20464 14883,'25'-25,"0"0,0 25,-25-25,24 25,-24-24,0 24,-24-25,-1 25,0-25,0 25,0 0,1 0,-1 0,0 0,0 0,0 0,25 0,-24 0,24 25,0-25,0 0,0 0,0 25,0-25,0 0,24 0,1 24,-25-24,25 0,0 0,-25 0,25 0,-1 25,-24-25,25 0,0 25,-25-25,25 25,-25 0,25-25,-25 24,0 1,24 0,-24 0,25 0,-25 24,0-24,0 0,0 24,0-24,0 0,0 25,0-26,0 1,-25 0,25 25,0-25,-24-1,24-24,-25 25,25 0,-25-25,25 0,0 0,-25 0,25-25,0 25,-25-25,25 1,0-1,0 0,0 0,0 0,25 0,-25 1,25-1,0-25,0 25,-1 1,1-1,0-25,0 25,0 1,-1-1,1-25,0 25,0 1,0-1,-1 0,1 0,-25 0,25 1,-25-1,0 0,0 0,0 25,0-25,-25 1,25 24,-25 0,1 0,24 0,-25 0,0 0,25 0,-25 24,25-24,-25 25,25-25,0 25,0-25,0 25,0 0,0-25,25 24,-25-24,25 0,-25 25,25-25,0 0,-1 0,-24 0,25 0,0-25,0 25,0-24,0 24,-1-25,1 25,0-25,0 0,0 0,-1 1,-24-1,25 0,0 0,-25-24,0-1,0 25,0-24,0-1,-25 0,25 25,-25-24,1 24,24 0,-25 0,25 25,-25 0,25 0,0 25,0 0,0 25,0-26,0 26,0 0,25-1,-25-24,25 25,-1-1,-24-24,25 0,0 25,-25-26,25-24,0 25,-25 0</inkml:trace>
  <inkml:trace contextRef="#ctx0" brushRef="#br0" timeOffset="244235.9695">21109 14560,'-25'-24,"25"24,0-25,0 25,0 0,0 0,25-25,-25 25,25 0,-25-25,25 25,0 0,-25-25,24 25,1-24,0 24,-25 0,25-25,-25 25,25 0,-25-25,0 25,0 0,0 0,0 0,0 25,0-25,0 0,0 25,0-1,0-24,0 25,0 0,0 0,0 0,0-1,0 1,0 0,0 0,0 0,0-25,0 24,24-24,-24 0,25 25,0-25,0 0,-25 0,25 0,-1 0,26 0,-25 25,0-25,-1 0,1 0,0 0,0 0,0 0,-25 0</inkml:trace>
  <inkml:trace contextRef="#ctx0" brushRef="#br0" timeOffset="246725.1119">13841 16495,'0'0,"0"0,0 25,0-25,0 0,0 0,0 0,0 0,0 0,0 0,0 0,0 25,0-25,0 0,0 0,0 0,0 0,0 0,0 0,0 0,0 0,0 0,0 0,0 0,0 0,0 0,0 0,0 0,0 0,0 0,0 0,0 0,0 0,0 0,0 0,0 0,0 0,0 0,0 0,0 0,0 0,0 0,0 0,0 0,0 0,0 0,0 0,0 0,0 0,0 0,0 0,0 0,0 0,0 0,0 0,0 0,0 0,0 0,0 0,0 0,0 0</inkml:trace>
  <inkml:trace contextRef="#ctx0" brushRef="#br0" timeOffset="257142.7077">7665 16694,'0'-25,"-25"25,25 0,0 0,0 0,0 0,0 0,0-25,25 25,0 0,0 0,24-25,-24 25,25 0,24-25,0 1,1-1,-1 25,26-25,-26 0,25 0,0-24,1 24,24 0,-25 0,0 0,0 1,0-1,1 0,-1 0,-25 0,1 1,-1-1,-24 0,24 25,-49-25,25 25,-26-25</inkml:trace>
  <inkml:trace contextRef="#ctx0" brushRef="#br0" timeOffset="257470.7265">8161 16545,'-74'25,"-1"-1,26 1,-1-25,0 0,26 25,-1-25,0 0,0 0,25 0,0 0,25 0,-25 0,25 0,24 0,-24-25,50 25,-26-25,26 25,-1-24,1-1,24 0,-25 0,25 0,1 1,-26-26,25 25,0 0,-24 0,-1 1,25-1,-24 0,-1 0,-24 0,24 1,-24 24,0-25,-26 25,26 0,-25-25,-25 25,25 0,-25 0,24 0,-24 0,0 0,0 0,0 0,0 0,0 0,0 0,0 0,0 0,-24 0,24 0</inkml:trace>
  <inkml:trace contextRef="#ctx0" brushRef="#br0" timeOffset="259151.8226">8211 14808,'0'0,"0"-24,0 24,0 0,0 0,0-25,0 25,0 0,0 0,0 0,0 0,0 0,0 0,0 25,25-25,-25 0,0 0,24 24,-24-24,25 0,-25 25,25-25,-25 0,25 25,-25-25,25 0,-25 0,24 0,1-25,0 0,0 1,0-1,24-25,1 1,-1-26,26 1,-1-1,1-24,24 0,0 0</inkml:trace>
  <inkml:trace contextRef="#ctx0" brushRef="#br0" timeOffset="260326.8899">12006 14585,'0'0,"0"0,-25 0,25-25,0 25,0 0,0 0,0 0,0 0,0 0,0 0,0 25,25-25,-25 0,0 25,25-25,-25 25,24-25,-24 25,25-25,0 0,0 24,-25-24,25 0,24-24,-24 24,0-25,24 0,1-25,0 1,-1-1,26 1</inkml:trace>
  <inkml:trace contextRef="#ctx0" brushRef="#br0" timeOffset="263190.0536">15404 14089,'0'-25,"0"25,0-25,0 25,0 0,0 0,25 0,-25 0,0 0,25 0,-25 25,24 0,-24-25,25 25,0 24,0-24,0 25,-1-1,26 1,-25 0,25 24,-26 1,1-1,25 0,-25 1,-1 24,26-25,-25 26,0-26,-1 0,1 1,0-1,-25 1,25-26,0 1,-25-25,24 24,-24-24,0 0,25 0,-25-25,0 25,0-25,0 0,25 0</inkml:trace>
  <inkml:trace contextRef="#ctx0" brushRef="#br0" timeOffset="264250.1143">15578 13990,'0'-25,"0"25,0 0,0-25,0 25,0 0,0-25,24 25,1 0,0 0,0-24,0 24,0 0,24-25,1 25,-1-25,26 25,-26-25,26 0,-1 25,25-24,1-1,-1 0,0 0,0 0,25 1,0-26,0 25,25 0,-25 1,0-26,25 25,-25 0,25 1,-25-1,25 0,-25 0,25 0,-25 1,0-1,0 0,0 25,-25-25,25 0,-25 25,0-25,1 25,-26 0,25-24,-24 24,-1 0,-24 0,24 0,-24 0,-1 0,1-25,0 25,-1 0,1 0,-1 0,-24 0,25 0,-25 0,24 0,-24 0,25 0,-26 0,1 0,25 0,-25 0,-1 0,1 0,0 0,25 0,-26 0,1 0,-25 0,25 0,0 0,0 0,-25 0,24 0,-24 0,0 0,25 0,-25 0,25 25,-25-25,25 0,-25 0,25 24,-25-24,25 25,-1-25,1 25,-25-25,25 25,0 0,0 0,-1-1,1 26,25-25,-25 24,-1-24,1 25,0-1,0 1,0 0,24-1,-24 1,0-1,0 1,-1 24,1-24,-25 0,25-1,0 1,0 24,-1-24,1-1,0 1,0 25,-25-26,25 1,-25-1,24 1,-24 0,25-26,-25 26,0 0,0-1,25-24,-25 25,0-1,0-24,0 0,0 24,0-24,25 0,-25 0,0 0,0-25,0 24,0-24,0 25,0-25,0 0,0 25,0-25,-25 0,25 0,0 0,-25 0,0 0,25 25,-24-25,-1 0,0 0,0 0,-24 0,24 25,0-25,-25 0,26 0,-26 24,0-24,26 0,-26 0,-24 25,24-25,-24 0,24 25,-49-25,24 0,1 25,-25-25,-1 0,-24 25,25-25,-25 25,0-25,-25 0,25 24,-25-24,1 25,-1-25,0 25,0-25,0 25,0-25,1 25,-1-25,0 24,0-24,0 25,1-25,-1 25,0-25,25 25,-25-25,25 25,0-25,-25 24,50 1,-25-25,25 25,-1 0,1-25,25 25,-1-25,1 24,24-24,1 25,-1-25,1 25,-1-25,25 25</inkml:trace>
  <inkml:trace contextRef="#ctx0" brushRef="#br0" timeOffset="268488.3566">9823 16694,'0'0,"0"-25,-25 25,25 0,0 0,0 0,0 0,-25 25,25-25,-24 24,24-24,0 25,-25-25,0 25,25 0,0 0,-25-1,25 1,-25 25,25-25,0-1,-24 1,24 25,0-25,0 24,0-24,0 0,24 24,-24-24,0 0,25 0,-25 0,25-25,-25 24,25-24,-25 25,25-25,-1 0,1 0,-25 0,25 0,0-25,0 25,-25 0,24-24,1 24,-25-25,25 0,-25 0,25 25,-25-25,0 1,25-1,-25 0,0 25,0-25,-25 0,25 1,-25 24,25-25,-25 25,0 0,25 0,-24-25,-1 25,0 0,25 0,-25 0,0 25,25-25,-24 0</inkml:trace>
  <inkml:trace contextRef="#ctx0" brushRef="#br0" timeOffset="268744.3713">10170 16644,'0'-25,"25"25,-25 0,25 0,-25 0,0 0,25 25,-25-25,24 25,-24 0,0-25,25 24,-25 1,25 0,-25 25,0-26,25 1,-25 0,0 0,0 0,0-1,25 1,-25-25,0 25,0 0,0-25,0 0,0 25,0-25</inkml:trace>
  <inkml:trace contextRef="#ctx0" brushRef="#br0" timeOffset="269044.3885">10468 17314,'0'24,"0"-24,25 25,-25-25,0 25,0-25,25 25,-25-25,0 25,0-25,24 0,-24 0,25 0,-25 0,25 0,-25 0,25 0,-25 0,0-25,25 25,-25 0,0-25,24 25,-24-25,0 25,0 0,0-25,0 25,0-24,0-1,-24 25,24 0,-25-25,25 25,-25 0,0 0,25 0</inkml:trace>
  <inkml:trace contextRef="#ctx0" brushRef="#br0" timeOffset="269453.4119">9699 17859,'0'0,"-25"0,25 0,0 0,0 0,0 0,25 0,-25 0,25 0,0 0,-25 0,49 0,-24-24,25 24,-1 0,1-25,-1 25,26-25,-26 25,26-25,-1 0,1 1,24-1,-25 0,1 0,-1 0,1 1,-1-1,0 0,-24 0,24 25,-24-25,0 25,-26-25,1 25,0 0,0 0,0-24,-25 24,0 0,0 0,0 0</inkml:trace>
  <inkml:trace contextRef="#ctx0" brushRef="#br0" timeOffset="269909.4379">10269 18231,'-24'0,"24"0,0 0,0 0,0-24,0 24,0 0,0-25,0 25,0 0,24-25,-24 25,25-25,-25 0,25 25,0-24,0 24,-25-25,25 25,-1 0,1-25,0 25,-25 0,25 0,-25 25,25-25,-25 25,0-25,0 24,0 1,0 0,-25 0,25 0,-25-1,25 1,-25-25,0 25,25 0,-24 0,-1-1,25-24,-25 25,25-25,-25 25,25-25,0 0,0 0,0 0,0 0,0 0,0-25,25 25,-25 0,25 0,-25-25,25 25,-1 0,1 0,0-24,0 24,0 0,24-25,-24 25,0-25,24 25,-24 0,25-25,-25 25,-1-25,26 25</inkml:trace>
  <inkml:trace contextRef="#ctx0" brushRef="#br0" timeOffset="270116.4498">11014 17884,'0'-25,"0"25,0 0,0 0,0-24,0 24,0 0,0 0,0 24,24-24,-24 0,25 25,-25-25,0 25,25-25,0 25,-25 0,0-25,25 24,-25 1,24 0,-24-25,0 25,0 0,25-1,-25-24,0 25,0-25,0 25,0-25</inkml:trace>
  <inkml:trace contextRef="#ctx0" brushRef="#br0" timeOffset="270387.4653">11262 18306,'0'25,"24"-25,-24 0,0 0,0 0,0 24,0-24,0 0,0 25,0-25,25 0,-25 25,0-25,0 0,25 25,-25-25,0 0,25 0,-25 0,0 0,25 0,-25 0,25 0,-25 0,0-25,24 25,-24 0,25-25,-25 25,0-25,0 25,0-24,0 24,0-25,0 25,0-25,0 25,-25-25,1 25,24 0,-25-25,0 25,0 0,0-24,-24 24,24 0</inkml:trace>
  <inkml:trace contextRef="#ctx0" brushRef="#br0" timeOffset="270880.4935">11634 17363,'0'0,"-25"0,25 0,0 0,0 0,0 0,0 0,0-25,0 25,0 0,0 0,25 0,-25 0,25 0,-25 0,24 0,1 0,0 0,0 0,0-24,-1 24,1 0,0 0,0 0,-25-25,25 25,-25 0,0 0,24 0,-24 0,0 0,0 0,0 0,-24 0,24 0,0 0,-25 0,0 0,25 0,-25 0,0 0,1 25,-1-25,0 0,0 0,0 0,25 0,-24 0,24 24,0-24,0 0,0 0,0 0,0 0,0 0,24 0,1 0,0 0,-25 0,25 0,0-24,24 24,-24 0,0 0,0-25</inkml:trace>
  <inkml:trace contextRef="#ctx0" brushRef="#br0" timeOffset="272264.5726">12552 16743,'0'0,"0"0,0 25,0-25,0 25,0-25,24 25,-24-25,25 24,0-24,0 25,0-25,-1 25,1-25,0 25,25-25,-26 0,1 0,0 25,0-25,0 0,-1 0,1 24,0-24,0 0,-25 25,0-25,25 0,-25 25,0-25,0 0,0 25,-25-25,25 25,0-25,-25 24,0-24,25 0,-25 25,1-25</inkml:trace>
  <inkml:trace contextRef="#ctx0" brushRef="#br0" timeOffset="272416.5814">12601 16867,'0'0,"0"-25,0 1,25 24,-25-25,25 0,-25 0,25 25,-1-25,1 1,0-1,0 0,24 0,-24 0,0 25,0-24,24-1,-24 0,0 25</inkml:trace>
  <inkml:trace contextRef="#ctx0" brushRef="#br0" timeOffset="272615.5927">13320 16495,'25'0,"-25"25,0-25,0 25,25-25,-25 25,0-1,25 1,-25 0,0 0,25 0,-25-1,0 1,24 0,-24 0,0 0,0-1,25 1,-25 0,0 0,0-25</inkml:trace>
  <inkml:trace contextRef="#ctx0" brushRef="#br0" timeOffset="272920.6102">13569 17264,'0'25,"0"0,0-1,0 1,0-25,0 25,0 0,0-25,0 25,24-25,-24 0,0 24,25-24,-25 0,0 0,25 0,-25 0,25 0,-25 0,25 0,-25-24,0 24,24 0,-24-25,0 25,25-25,-25 0,0 25,0-25,0 1,0 24,0-25,0 0,-25 25,25-25,-24 25,-1-25,25 25,-25 0,0 0,0 0,1 0,-1 0,0 0</inkml:trace>
  <inkml:trace contextRef="#ctx0" brushRef="#br0" timeOffset="273617.6499">12924 13543,'0'0,"24"0,-24 0,0 25,0-25,-24 25,24-25,-25 25,0 0,0-1,0 26,1-25,-1 24,-25-24,25 25,-24-1,24 1</inkml:trace>
  <inkml:trace contextRef="#ctx0" brushRef="#br0" timeOffset="274099.6776">15652 11683,'-25'0,"25"0,-25 25,1-25,24 25,-25-25,0 24,0 1,0 0,-24 25,-1-26,25 26,-49 0,24-1,1 1</inkml:trace>
  <inkml:trace contextRef="#ctx0" brushRef="#br0" timeOffset="276279.8023">8335 16743,'25'-25,"-25"1,24 24,-24-25,0 25,0 0,0 0,0 0,0 0,0 25,25-25,-25 24,0 1,25 0,-25 0,25 0,0 24,-1-24,1 25,0 24,0-24,0 24,24 25,-24-24,25 24,-26-25,26 26,-25-1,24 0,1 0,-25-24,24 24,-24-25,0-24,25 24,-26-24,1-1,0-24,0 0,0 25,-25-50,24 24,1 1,-25-25,25 25,-25-25,0 25,25-25,-25 0,0 0</inkml:trace>
  <inkml:trace contextRef="#ctx0" brushRef="#br0" timeOffset="277139.8515">8657 16818,'25'0,"-25"0,25-25,0 0,-1 25,1-25,0 0,25 25,-26-24,26-1,0 0,-1 0,26 0,-1 1,-24-1,24 0,1 0,24 0,-25 1,1-1,24 0,0 0,-25 0,26 0,-1 1,0-1,0 0,1 0,24 0,-25 1,0-1,0 25,0-25,1 0,24 0,-25 1,0 24,0-25,1 0,24 0,-25 0,-25 25,25-24,1-1,-26 0,25 25,-24-25,24 0,-25 1,1 24,-1-25,1 25,-1-25,0 0,-24 25,24-25,-24 25,24-24,-24 24,24-25,-24 25,0-25,-1 25,26 0,-26-25,1 25,0 0,-1 0,-24 0,25-25,-1 25,1 0,-25 0,24-24,1 24,-25 0,24 0,-24 0,25 0,-26 0,26 0,-25 0,0 0,-1 0,26 0,-25 0,0 24,-1-24,1 0,-25 25,25-25,0 0,0 25,-25-25,24 25,1-25,-25 25,25-25,-25 24,25 1,0-25,-25 25,25 0,-25 0,24-1,1 1,-25 0,25 0,0 0,0 24,-1-24,1 25,-25-26,50 26,-25 0,-1-1,1 1,0-1,0 1,24 0,-24 24,0-24,0 24,0-24,24 24,-24-24,0 24,0-24,24 24,-24-24,0-1,24 26,-24-26,0 26,0-26,24 1,-24 24,0-24,0 0,0-1,-1 1,1 0,0-26,0 26,-25-25,25 24,-25-24,25 25,-25-25</inkml:trace>
  <inkml:trace contextRef="#ctx0" brushRef="#br0" timeOffset="277647.8806">11286 18728,'-49'0,"-1"0,25 0,1 0,-1 0,0 0,0 0,25 0,0 0,0 0,0 0,0 0,0 0,0 0,0 0,0 0,25 0,-25 0,25 0,0 0,24-25,-24 25,25 0,-1-25,1 25,24 0,1-25,-1 25,1-25,24 1,25 24,-25-25,25 0,0 0,0 0,25 0,0 1,0-1,-1 0,1-25,0 26,25-1,-25 0,24-25,-24 26,25-1,-26-25,26 25,-25 1,0-26,24 25,-24 0,-25 1,25-26,-25 25,0 0,0 1,-25 24,25-25,-49 0,24 0,-25 25,1-25,-26 1,1 24,0-25</inkml:trace>
  <inkml:trace contextRef="#ctx0" brushRef="#br0" timeOffset="290740.6294">14362 12229,'0'0,"0"0,0 0,0-25,-25 25,25 0,0-25,-24 25,24 0,0 0,-25-25,25 25,-25 0,25 0,-25-25,25 25,-25 0,1 0,24 0,-25 0,0 0,0 0,25 0,-25 0,1 0,-1 25,0-25,0 0,25 25,-25-25,1 0,-1 25,25 0,-25-25,0 25,25-1,-25 1,25-25,-24 25,24 0,-25 0,25-1,0 26,0-25,0 0,0 24,0-24,0 25,0-26,0 26,0-25,0 24,25-24,-25 0,24 25,1-26,-25 1,25 25,0-25,0-1,-1 1,1 0,0 0,0 0,24-25,-24 24,0 1,0 0,24-25,-24 25,0-25,0 0,0 25,-1-25,1 0,0 0,0-25,24 25,-24 0,0-25,-25 25,25-25,0 0,0 1,-1 24,1-25,-25 0,25 0,0 0,-25 1,25-1,-25-25,0 25,24 1,-24-1,0-25,0 25,0-24,0-1,0 1,-24-1,24 25,0-24,-25-1,25 0,-25 26,0-26,0 25,25 0,-24 1,-1-1,0 0,0 25,0-25,-24 25,24-25,0 25,-25 0,26 0,-26 0</inkml:trace>
  <inkml:trace contextRef="#ctx0" brushRef="#br0" timeOffset="299892.1528">13370 11311,'0'0,"0"0,0 0,0 0,0 0,0 0,0 0,0 0,0 0,0 0,0 0,0 0,0 25,-25-25,25 0,0 25,0-25,-25 24,25 1,-24-25,24 25,0 0,-25 0,25-25,-25 24,25-24,-25 25,25-25,0 0,0 0,0 0,0 25,0-25,-25 0,25 0,0-25,0 25,0 0,0 0,0 0,0-25,0 25,0-24,0 24,0-25,-24 25,24 0,0-25,0 25,0 0,0-25,0 25,0 0,0 0,0 0,0 0,0 0,0 0,0 0,0 0,0 0,0 0,0 0,0 25,0-25,0 0,0 25,0-25,0 25,0-25,0 24,0-24,0 25,0 0,0-25,0 25,0-25,0 0,0 0,0 25,0-25,24 0,-24 0,25 0,-25-25,25 25,0 0,-25-25,49 25,-24-25,0 0</inkml:trace>
  <inkml:trace contextRef="#ctx0" brushRef="#br0" timeOffset="303587.3642">12924 12254,'0'0,"0"0,0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05459.4713">12899 11509,'0'0,"0"0,0 0,0 0,0 0,0 0,0 0,0 0,0 0,0 0,0 0,0 0,0 0,0 0,0 0,0 0,0 0,0 0,0 0,0 0,0 0,0 0,0 0,0 0,0 25,0-25,0 0,0 25,25 0,-25-25,0 25,24-1,-24 26,0-25,25 0,-25-1,0 26,0-25,25 0,-25 24,0-24,0 0,25 0,-25-1,0 1,0 0,0 0,0-25,25 25,-25-25,0 24,0-24,0 0,0 0,0 0,0 25,0-25,0 0,0 0,0 0,0 0,0 0,0 0,0 0,0 0,0-25,0 25,0 0,0 0,0-24,0 24,0-25,0 0,0 0,0 0,0 1,0-1,0 0,0 0,0 0,-25-24,25 24,0 0,0-24,-25 24,25-25,0 25,-25 1,25-1,0 0,-25 0,25 25,-24-25,24 1,0 24,0 0,0-25,0 25,-25 0,25 0,0 0,0 0,0 0,0 0,0 0,0 25,0-25,0 0,0 24,0-24,25 25,-25 0,0 0,0 0,24 24,-24-24,0 25,25-26,-25 26,0 0,25-26,-25 26,0-25,0 24,0-24,0 0,0 0,0 0,25-25,-25 24,0-24,0 25,0-25,0 0,0 0,0 0,0 0,0 0,0 0</inkml:trace>
  <inkml:trace contextRef="#ctx0" brushRef="#br0" timeOffset="306515.5317">13172 12378,'0'0,"0"0,0 0,0 0,0 0,-25 0,25 0,0 0,0 0,-25 0,25 0,0 24,0-24,0 0,0 0,-25 0,25 25,0-25,0 0,0 25,0-25,0 0,-25 25,25-25,0 25,0-1,0-24,0 25,0-25,0 25,0-25,0 25,0-25,0 25,0-25,0 24,25-24,-25 0,0 25,0-25,25 0,-25 0,0 0,25 0,-25 0,0 0,25 0,-25 0,24 0,-24 0,0 0,25-25,-25 25,0 0,25-24,-25 24,0-25,0 25,0 0,25-25,-25 0,0 25,0-25,0 25,0-24,0 24,0-25,0 25,0-25,0 25,-25-25,25 25,-25-25,25 25,-25 0,25-24,-24 24,-1 0,25 0,-25 0,25 0,-25 0,25 0,-25 0,25 0,0 0,-24 24,24-24,-25 0,25 25,0-25,0 0,-25 25,25-25,0 0,0 25,0-25,0 25,0-25,0 24,0-24,0 25,0-25,25 25,-25-25,0 25,25-25,-25 0,0 25,24-25,-24 0,25 0,-25 0,25 0,-25 0,25-25,-25 25,25 0,-25-25,0 25,24-25,-24 25,25-25,-25 25,0-24,0-1,0 25,0-25,0 25,0-25,0 25,0-25,-25 25,25 0</inkml:trace>
  <inkml:trace contextRef="#ctx0" brushRef="#br0" timeOffset="314195.971">11460 10542,'-25'0,"25"0,-24 0,24-25,0 25,-25 0,25 0,-25 0,25 0,0-25,0 25,-25 0,25 0,0 0,0 0,0 0,-25 0,25 0,0-24,0 24,0 0,0 0,-25 0,25 0,0 0,0 0,0 0,0 0,0 0,0 24,0-24,0 0,0 0,0 25,0-25,25 0,-25 25,25 0,-25-25,25 25,-25-1,25-24,-25 25,0 0,25-25,-25 25,24-25,-24 25,25-1,-25-24,0 25,25-25,-25 25,0-25,25 25,-25-25,0 0,0 25,0-25,0 0,0 0,25 0,-25 0,0 0,0 24,0-24,0 0</inkml:trace>
  <inkml:trace contextRef="#ctx0" brushRef="#br0" timeOffset="314618.9952">12378 10418,'0'-25,"0"25,0 0,0 0,0 0,0 0,0 0,0 0,0 0,0 0,0 0,0 0,0 0,0 0,0 0,0 0,0 25,0-25,-25 0,25 25,0-25,0 25,0-1,0 1,0 0,0 0,0 0,-25-1,25 1,0 0,0 0,0 0,0-1,-25 1,25 0,0-25,0 25</inkml:trace>
  <inkml:trace contextRef="#ctx0" brushRef="#br0" timeOffset="315200.0284">13246 10344,'0'0,"0"-25,0 25,0 0,0 0,0-25,0 25,0 0,0 0,0 0,0 0,0 0,0 0,0 0,0 25,0-25,0 0,0 25,0-1,0 1,0-25,25 25,-25 0,0 24,0-24,0 0,0 0,0 0,25-1,-25 26,0-25</inkml:trace>
  <inkml:trace contextRef="#ctx0" brushRef="#br0" timeOffset="315672.0554">14561 10021,'0'0,"0"0,0 0,0 0,0 0,0 0,0 25,0-25,0 0,0 0,0 25,0-25,0 25,0-1,0 1,0 0,0 0,0 0,0-1,0 1,0 0,0 25</inkml:trace>
  <inkml:trace contextRef="#ctx0" brushRef="#br0" timeOffset="316696.114">16099 10616,'0'0,"0"0,0 0,0 0,0 0,0 0,0 25,0-25,0 0,0 0,-25 25,25-25,-25 25,25 0,0-25,-25 24,25 1,-25 0,1 0,24 0,-25-1,0 26,25-25,-25 0,25-1,-25-24,25 25,0 0,-24-25,24 0,0 25,0-25,0 0,0 0,0 0,0 0,0-25,0 25,0 0,0-25,24 25,-24-25,25 1,-25-1,25 25,-25-25,25 0,-25 0,25 25,-25-24,0-1,24 25,-24-25,0 25,0 0,25 0,-25-25,0 25,0 0,0 0,0 0,0 0,0 0,0 0,0 0,0 25,0-25,0 0,-25 0,25 25,0-25,-24 25,24-25,0 24,-25-24,25 25</inkml:trace>
  <inkml:trace contextRef="#ctx0" brushRef="#br0" timeOffset="322438.4424">12700 10443,'0'0,"0"-25,0 25,0 0,0 0,0 0,0 0,0 0,0 0,0 0,0 0,0 0,0 25,-24-25,24 25,0-1,0-24,0 25,-25 0,25 0,0-25,0 25,0-1,0-24,0 25,0-25,0 0,0 0,0 0,0 0,0 0,0 0,0 0,0 0,0 0,0 0,0-25,0 25,0-24,0 24,0-25,0 25,25-25,-25 0,0 25,0 0,0-25</inkml:trace>
  <inkml:trace contextRef="#ctx0" brushRef="#br0" timeOffset="323389.4968">14858 10145,'0'0,"0"-25,25 25,-25 0,0 0,0-24,0 24,0 0,0 0,0 0,0 0,0 0,0 24,0-24,0 0,0 25,0-25,0 25,0 0,-25-25,25 25,0-1,-24 1,24 0,-25 0,25 0,-25-1,25-24,-25 25,25 0,0-25,0 0,0 0,0 0,0 0,0 0,0 0,0 0,0 0,25-25,-25 0,0 25,25-24,-25-1,0 25,25-25,-25 25,24-25,-24 25,0-25,0 25,25 0,-25 0,0 0,0 0,0 0,0 25,0-25,-25 25,25 0</inkml:trace>
  <inkml:trace contextRef="#ctx0" brushRef="#br0" timeOffset="324377.5533">12552 14015,'24'0,"-24"-25,0 25,25 0,-25 0,25 0,0-25,0 25,-25 0,24 0,1-25,0 25,0 0,24-25,-24 25,0-24,0 24,0-25,-25 25,24-25,1 25,0 0,-25-25,25 25,-25 0,0 0,0 0,0 0,0 0,0 0,0 0,0 0,-25 0,0 25,25-25,-25 0,1 25,-1-25,0 0,0 25,0-25,1 24,-1-24,0 25,0-25,25 25,-25-25,25 0,-24 25,24-25,0 0,0 0,0 0,0 0,24 0,-24-25,25 25,0 0,0-25,-25 25</inkml:trace>
  <inkml:trace contextRef="#ctx0" brushRef="#br0" timeOffset="329357.8382">14089 11038,'0'0,"0"0,0 0,0 0,0 0,0-25,25 25,-25 0,0 0,0 0,0 0,0 0,0 0,0 0,0 25,0-25,-25 0,25 0,-24 25,24-25,-25 25,0-25,0 24,0 1,1 0,-1 0,25-25,-25 25,0 0,0-25,1 0,24 24,-25-24,25 0,0 0,0 0,0-24,0 24,0 0,0-25,0 25,0-25,0 25,0-25,25 0,-25 0,0 25,24-24,-24-1,25 0,-25 0,25 0,-25 1,0-1,25 0,-25 25,0-25,0 25,0-25,0 25,-25 0,25-24,0 24,-25 0,25 0,-25 0,25 0,-24 24,24-24,-25 0,25 0,0 25,0-25,0 25,0-25,0 25,0 0,0-1,25-24,-25 25,24 0,26 0,-25 0,0 24,24-24,-24 0,0 0,24 0,-24-1</inkml:trace>
  <inkml:trace contextRef="#ctx0" brushRef="#br0" timeOffset="333260.0614">15851 8806,'0'0,"0"0,0 0,0 0,0 0,24 0,-24 24,0-24,25 0,-25 25,0-25,25 0,-25 25,25-25,-25 25,0-25,25 25,-25-25,24 24,-24-24,25 25,-25-25,25 25,-25-25,25 25,-25-25,25 0,-25 25,0-25,24 0,-24 25,0-25,0 0,0 0,0 0,0 0,0 0,0 24,0-24,0 0,0 0,0 0,0 0,0 0,-24 0,24 0,-25 0,0 0,25 0,-25 0,0 0,1 25,-1-25,25 0,-25 0,0 0,25 25,-25-25,1 0</inkml:trace>
  <inkml:trace contextRef="#ctx0" brushRef="#br0" timeOffset="338856.3815">13817 10616,'0'0,"-25"0,25 0,0 0,-25 0,25 0,-25 0,25 0,0 0,-25 0,25 0,0 25,-24-25,24 0,-25 25,25-25,-25 25,25-25,0 25,-25-1,25 1,-25 0,25 0,0 24,0-24,0 25,0-1,0 1,0-25,0 24,25 1,-25 0,25-25,0 24,0-24,-25 25,24-26,26 1,-25 0,0-25,-1 25,26-25,-25 25,0-25,24 0,-24 0,25 0,-26-25,26 25,-25 0,0-25,24 25,-24-25,0 0,0 25,-1-24,1-1,0 0,0 0,0 0,-1-24,-24 24,25 0,-25-25,0 26,25-1,-25-25,0 1,0 24,-25-25,25 1,-25 24,1-25,24 25,-25-24,0 24,-25 0,26-24,-1 24,-25 0,25 25,-24-25,24 0,-25 25,26-24,-26 24,25 0,-24 0,24 0</inkml:trace>
  <inkml:trace contextRef="#ctx0" brushRef="#br0" timeOffset="339492.4179">14461 13395,'0'24,"0"-24,0 0,0 0,0 0,0 0,0 0,0 0,25 0,-25 0,0 0,25 0,-25 0,25-24,0-1,0-25,24 25,1-24,-1-1,1-24,24 24,1-24</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11:59.574"/>
    </inkml:context>
    <inkml:brush xml:id="br0">
      <inkml:brushProperty name="width" value="0.05292" units="cm"/>
      <inkml:brushProperty name="height" value="0.05292" units="cm"/>
      <inkml:brushProperty name="color" value="#FF0000"/>
    </inkml:brush>
  </inkml:definitions>
  <inkml:trace contextRef="#ctx0" brushRef="#br0">7516 8880,'0'0,"0"0,0 0,0 0,0 0,-25 0,25 0,0 0,0 0,0 0,0 0,25 0,0 0,-25 0,25-25,0 25,24 0,-24 0,25-25,-26 25,26 0,-25-24,24 24,-24-25,25 25,-1-25,-24 25,25 0,-25-25,-1 25,1 0,0-25,0 25,-25 0,25 0</inkml:trace>
  <inkml:trace contextRef="#ctx0" brushRef="#br0" timeOffset="224.0128">7938 8756,'0'0,"-25"0,25 0,-25 25,25-25,0 0,-25 0,25 0,0 0,0 0,0 0,0 25,0-25,0 0,0 24,0 1,25 0,-25 0,0 0,25-1,-25 1,25 0,-25 0,25 0,-25 24,24-49,-24 25,25 0,-25 0,25 0,-25-1,25-24,-25 25,0 0,0-25,25 25,-25-25,0 25,0-25</inkml:trace>
  <inkml:trace contextRef="#ctx0" brushRef="#br0" timeOffset="424.0242">7789 9351,'-25'25,"25"-25,0 0,0 0,0 0,0 0,0 0,0 0,0 0,0 0,25 0,-25-25,25 25,0 0,-1 0,1 0,0-24,25 24,-1-25,-24 25,25-25,-1 25,1-25,0 0,-1 25,1-24,-1 24,1-25</inkml:trace>
  <inkml:trace contextRef="#ctx0" brushRef="#br0" timeOffset="1019.0582">9004 8806,'0'0,"-24"-25,24 25,0 0,0 0,-25-25,25 25,0 0,0 0,0 0,0 0,-25 0,25 0,0 0,0 25,0-25,0 25,0-1,0 1,0 0,0 0,0 0,0 24,0-24,0 0,0 0,25 0,-25-1,0 1,0-25,0 25,0-25,0 25,0-25,0 0,0 0,0 0,0 0,0 0,0 0,0 0,0-25,0 25,0-25,0 0,0 1,-25-1,25 0,-25 0,25 0,-25-24,25 24,0 0,-24 0,24 0,0 1,0-1,0 25,0 0,24 0,-24 0,25 0,0 25,0-25,0 24,24-24,-24 25,0 0,24 0,-24-25,0 25,25-25,-26 24,1-24,25 25,-25-25,0 0,-1 0,26 0,-25 0,0 0,-1 0,1 0,-25-25,25 25</inkml:trace>
  <inkml:trace contextRef="#ctx0" brushRef="#br0" timeOffset="1199.0685">9525 8657,'-24'-25,"24"25,-25-25,0 0,25 25,0 0,-25-24,25 24,0 24,0-24,0 25,0-25,0 25,0 0,25 0,-25 24,25-24,-25 0,25 0,-25 24,24-24,-24 0,25 0,-25-1,0 1,25-25,-25 25,25 0,-25-25,0 25,25-25</inkml:trace>
  <inkml:trace contextRef="#ctx0" brushRef="#br0" timeOffset="1431.0818">9897 8657,'0'25,"0"-25,0 24,0-24,0 25,0 0,25 0,-25 0,0 24,25-24,-25 25,25-26,-25 1,25 0,-25 25,0-25,24-1,-24-24,0 25,0 0,25-25,-25 25,0-25,0 0,0 25,25-25,-25 0,0 0</inkml:trace>
  <inkml:trace contextRef="#ctx0" brushRef="#br0" timeOffset="1711.0978">9724 8657,'0'-25,"0"25,25-25,-1 25,-24 0,25-25,25 25,-25 0,24 0,-24 25,25-25,-1 25,26-25,-26 25,1-25,-1 25,1-1,0-24,-1 25,-24 0,25 0,-25 24,-1-24,1 0,-25 0,25 24,-25-24,0 0,0 0,-25 0,0 0,25-1,-24 1,-1 0,0 0,-25 0,26-1,-1 1,0-25,-25 25,25-25,1 0,-26 0,25 0</inkml:trace>
  <inkml:trace contextRef="#ctx0" brushRef="#br0" timeOffset="2235.1277">11634 8483,'0'0,"0"0,-25-25,25 25,0 0,0 0,0 0,-25 0,25 0,-25 0,25 0,-24 0,-1 0,0 0,25 25,-50-25,26 0,-1 25,0-25,0 25,-25-25,26 25,-1-25,0 0,0 24,0-24,1 0,-1 0,25 25,-25-25,25 0,0 0,0 0,0 0,0 0,0 0,0 0,0 0,0 0,25 0,-25 0,0 25,25-25,-25 25,24 0,-24-1,25 1,-25 0,25 0,-25 0,0 24,25-24,-25 25,25-26,-25 1,0 25,24-25,-24 0,0-1,25 1,-25 0,0-25,25 25,-25 0,25-25,-25 24,25-24,0 0,-1 0,-24 0,25 0,0 0,0 0,0 0,-1-24,1 24,0-25,0 25</inkml:trace>
  <inkml:trace contextRef="#ctx0" brushRef="#br0" timeOffset="2409.1377">11237 8905,'0'0,"0"0,0 0,0 0,0 0,0 0,25 0,-25-25,24 25,1 0,0-25,0 25,0-25,24 25,-24-24,25 24,-1-25,1 25</inkml:trace>
  <inkml:trace contextRef="#ctx0" brushRef="#br0" timeOffset="3075.1758">12552 8731,'0'-25,"-25"1,25 24,0-25,0 25,-25-25,25 25,0 0,-25 0,25 0,0 25,0-25,0 25,0-1,0 1,0 0,0 25,0-1,25-24,-25 25,25-26,-25 26,0-25,25 0,-25 24,24-24,-24-25,0 25,0 0,0-25,0 25,0-25,25 0,-25 0,0 0,0 0,0 0,0 0,0-25,0 25,0-25,-25 25,25-25,0 0,-24 1,24-26,-25 25,25-25,-25 26,25-26,-25-24,25 24,-25-24,0 24,25-24,0-1,0 26,0-1,0 0,0 1,25 24,0 0,0 0,0 1,24 24,-24 0,0 24,25-24,-26 25,1-25,0 25,0 0,-25 0,25-1,-25 1,0 25,0-25,0-1,0 1,-25 0,25 0,-25 0,0-1,25 1,-25-25,1 25,-1 0,0-25,0 0,25 25</inkml:trace>
  <inkml:trace contextRef="#ctx0" brushRef="#br0" timeOffset="3511.2007">13841 8235,'25'-25,"0"25,-25 0,25 0,-25 0,0 0,0 0,-25 25,0-25,0 0,1 0,-1 25,0-25,-25 0,26 25,-26-25,25 0,-24 25,24-25,0 0,0 0,0 0,0 0,25 0,-24 0,24 0,0 0,0 24,0-24,0 0,0 0,0 0,0 0,0 25,0-25,0 25,0 0,0 0,24-1,-24 26,0-25,0 24,0-24,0 25,0-1,0-24,0 25,0-1,0-24,0 25,0-25,0-1,25 26,-25-25,25 0,-25-25,25 25,0-1,-25-24,25 25,-1-25,1 0,0 0,0 0,0 0,-1 0,26 0,-25-25,0 25,-1-24,1-1,0 25,0-25</inkml:trace>
  <inkml:trace contextRef="#ctx0" brushRef="#br0" timeOffset="3676.2102">13519 8731,'-25'0,"25"25,0-25,0 0,0 0,25-25,-25 25,25 0,0 0,-1 0,1-25,0 25,25 0,-26-24,26 24,0-25,-26 25</inkml:trace>
  <inkml:trace contextRef="#ctx0" brushRef="#br0" timeOffset="4167.2382">14437 8458,'0'0,"0"0,-25 0,25 0,0 0,0 0,0 0,0 25,0-25,0 25,0 0,0 0,0-1,25 1,-25 25,24-25,-24 24,0-24,25 25,-25-26,0 1,0 0,0 0,0 0,0-1,0-24,0 25,0-25,0 0,0 25,0-25,0 0,0-25,0 25,0-25,0 25,0-24,0-1,0 0,0 0,0 0,0-24,-25-1,25 25,0-24,0-1,-24 1,24 24,0-25,0 25,0 1,0-1,0 25,24 0,-24 0,25 0,0 0,0 25,0-1,0 1,-1 0,26 0,-25 0,0-1,24 1,-24 0,0 0,24 0,-24-1,0 1,25-25,-26 25,1-25,0 25,0-25,0 0,-1 0,1 0,-25 0,25-25</inkml:trace>
  <inkml:trace contextRef="#ctx0" brushRef="#br0" timeOffset="4339.2481">15156 8582,'0'-24,"-25"-1,0-25,1 1,-1 24,0-25,0 25,0-24,25 24,-24 0,24 25,-25-25,25 25,0 0,0 0,0 25,0 0,0 0,25 0,-25 24,24-24,1 25,-25-1,25 1,0-1,-25 1,25-25,-25 24,24 1,1-25,-25 0,25-1,-25 1,25 0</inkml:trace>
  <inkml:trace contextRef="#ctx0" brushRef="#br0" timeOffset="4587.2623">15478 8334,'-24'0,"24"0,0 0,0 25,0-25,0 0,0 25,0 0,24 0,-24 24,0-24,25 25,-25-26,25 26,-25-25,25 24,-25-24,0 0,0 0,25 0,-25-1,0-24,0 25,0-25,0 0,0 0,0 0,0 0</inkml:trace>
  <inkml:trace contextRef="#ctx0" brushRef="#br0" timeOffset="4863.278">15379 8409,'0'-25,"-25"0,25 0,0 25,0-24,0-1,25 25,-25-25,25 25,0 0,0-25,-1 25,1 0,0 25,25-25,-1 25,1-25,0 25,-1-1,1 1,24 0,-24 0,-1 0,-24-1,25 1,-25 25,-1-25,1-1,0 26,0-25,-25 0,0 24,0-24,0 0,0 0,-25-1,0 1,0 25,-24-25,24-1,-25 1,1-25,-1 25,1 0,-1-25,0 25,-24-25,24 0,1 0,-1 0,0 0</inkml:trace>
  <inkml:trace contextRef="#ctx0" brushRef="#br0" timeOffset="5327.3047">17240 7987,'0'-25,"0"25,0 0,0 0,-25 0,25 0,-25 0,0 25,0-25,1 0,-26 0,0 25,26-25,-26 25,0-25,1 25,24-25,-25 0,26 24,-1-24,0 0,0 0,0 0,25 25,0-25,-25 0,25 0,0 0,0 0,0 0,0 0,0 0,0 0,0 25,25-25,-25 25,0 0,25-1,-25 1,0 0,25 25,-25-26,0 26,0-25,0 24,25 1,-25 0,0-1,0-24,25 25,-25-1,24-24,-24 0,25 24,-25-24,25 0,0 0,0 0,-1-25,1 24,0-24,0 25,0-25,-1 0,1 0,25 0,-25 0,-1-25,1 25,0-24,0-1,0 0,-1 25</inkml:trace>
  <inkml:trace contextRef="#ctx0" brushRef="#br0" timeOffset="5483.3136">16868 8582,'-25'0,"25"25,-25-25,25 0,0 0,0 0,0 0,0 0,25 0,-25-25,25 25,-1 0,1 0,0-24,25 24,-1-25,1 25,-1-25,1 25</inkml:trace>
  <inkml:trace contextRef="#ctx0" brushRef="#br0" timeOffset="5900.3373">17761 8285,'-25'0,"25"0,0 0,0 0,-25 0,25 0,0 25,0-25,0 24,0 1,0 0,0 0,0 0,0 24,0-24,0 25,0-26,0 1,0 25,0-25,0-1,0-24,0 25,0-25,0 25,0-25,0 0,0 25,0-25,0 0,0-25,0 25,0-25,0 25,0-25,0 1,0-1,0-25,0 25,0 1,0-26,0 0,0 1,0-1,0 25,0-24,0-1,0 25,0 1,25-1,-25 0,25 25,-1 0,-24 25,25-25,0 25,0-1,24 1,-24 0,0 0,25 0,-26 24,1-24,0 0,25 0,-26-25,1 24,0 1,25-25,-26 25,1-25,0 0,0 0,0 0,-1 0</inkml:trace>
  <inkml:trace contextRef="#ctx0" brushRef="#br0" timeOffset="6076.3475">18281 8062,'-24'-50,"-1"25,0 0,0 0,0 1,25 24,0 0,0 0,0 24,0 1,0 0,25 0,-25 25,25-1,0 1,-25-1,25 1,-1-25,-24 24,25 1,0-25,-25 24,25-24,-25 0,25 0,-1 0,-24-1</inkml:trace>
  <inkml:trace contextRef="#ctx0" brushRef="#br0" timeOffset="6343.3628">19026 7888,'-25'0,"25"-25,-25 25,0 0,0 0,1 0,-26 0,25 25,0 0,0-1,-24 1,24 25,0-25,0 24,1 1,24 0,-25-26,25 26,0 0,0-26,0 26,25-25,-1 0,1 24,0-24,0 0,0-25,24 25,-24-1,25-24,-1 25,1-25,0 0,-1 0,1 0</inkml:trace>
  <inkml:trace contextRef="#ctx0" brushRef="#br0" timeOffset="6756.3864">20191 7863,'0'0,"0"0,0 0,0 0,0 0,-24 0,24 0,-25 0,0 0,0 0,-24 0,24 0,-25 0,1 0,-1 25,0-25,1 0,-1 0,25 0,0 0,-24 0,49 0,-25 0,0 0,25 0,0 0,0 0,0 0,0 0,0 0,0 0,0 25,0-25,25 24,-25-24,0 25,0 0,25 25,-25-25,0-1,0 26,0-25,25 24,-25 1,0-25,0 24,0 1,24-25,-24 24,0 1,0 0,25-1,-25-24,25 25,-25-26,25 26,0-25,-1 0,1-1,0 1,0 0,25 0,-26-25,26 25,0-25,-1 0,1 0,-25 0,24 0,1 0,-1-25,-24 0,25 25</inkml:trace>
  <inkml:trace contextRef="#ctx0" brushRef="#br0" timeOffset="6904.3949">20018 8458,'-25'0,"0"0,0 0,25-24,0 24,0 0,0 0,25-25,0 25,0 0,0 0,24-25,-24 25,25 0,-1-25,1 25,24 0,-24 0</inkml:trace>
  <inkml:trace contextRef="#ctx0" brushRef="#br0" timeOffset="11021.6304">8236 10840,'0'0,"0"-25,0 25,0 0,0 0,0 0,0 0,0 0,0 0,0 0,0 0,0 0,0 0,0 0,0 0,0 0,0 25,0-25,0 0,0 0,0 0,0 0,0 24,0-24,0 25,0 0,0 0,0 0,24-1,-24 1,0 0,0 25,0-26,0 1,0 0,0 0,0 0,0 0,0-25,0 24,0-24,0 25,0-25,0 0,0 0,0 0,0 0,0 0,0-25,0 25,0-24,0 24,-24-25,24 0,0 0,0 0,0-24,-25 24,25-25,0 1,-25 24,25-25,0 1,0 24,0 0,0 0,0 0,0 25,0-24,25 24,0 0,-25 24,24-24,1 25,0 0,0-25,0 25,-1 0,26 24,-25-24,0 0,-1 0,1-1,0-24,25 25,-26 0,1-25,0 25,0-25,0 0,-1 0,-24 25,25-25,0 0,0-25,-25 25,25 0</inkml:trace>
  <inkml:trace contextRef="#ctx0" brushRef="#br0" timeOffset="11237.6427">8682 10616,'0'-24,"-25"24,25-25,0 25,0 0,0 0,0 0,0 0,0 0,0 0,0 25,0-25,0 24,0-24,25 25,-25 0,25 25,-25-26,25 26,-25-25,24 24,-24-24,25 25,-25-25,25-1,-25 26,0-25,25 0,-25-1,0-24,0 25,25 0,-25-25</inkml:trace>
  <inkml:trace contextRef="#ctx0" brushRef="#br0" timeOffset="11544.6603">9228 10691,'0'0,"0"0,0 0,0 0,0-25,0 25,0 0,0 0,0 0,0 0,0 25,0-25,0 0,24 25,-24-25,0 24,0 1,25 0,-25 0,0 0,0-1,25 26,-25-25,0 0,25-1,-25 1,0 0,0-25,25 25,-25-25,0 25,0-25,0 0,0 24,0-24,0 0</inkml:trace>
  <inkml:trace contextRef="#ctx0" brushRef="#br0" timeOffset="11849.6777">9128 10567,'0'0,"0"0,0 0,0 0,0-25,25 25,-25 0,25 0,0-25,-25 25,25 0,24 0,-24 0,0 0,25 0,-26 0,26 0,0 0,-1 25,1-25,-25 25,24 0,1-1,-25 1,-1 0,26 0,-50 0,25 24,-25-24,0 0,0 24,0-24,0 0,-25 25,0-26,0 1,1 25,-1-25,-25-1,25 1,1-25,-26 25,25 0,0-25,-24 0,24 0,0 0</inkml:trace>
  <inkml:trace contextRef="#ctx0" brushRef="#br0" timeOffset="12753.7294">9724 8186,'-25'-25,"25"0,0 25,-25-25,25 25,0-25,-25 25,25 0,0 0,0-24,0 24,0 0,-24 0,24 0,0 0,0 24,0-24,0 25,-25-25,25 25,0 0,-25 24,25-24,-25 50,25-26,-25 1,25 24,-24 1,-1-1,25 0,-25 1,0-1,0 1,1-26,24 26,-25-50,25 24,-25 1,25-25,-25-1,25-24,0 25,0-25,0 25,0-25,0 0,0 0,0 0,0 0,0-25</inkml:trace>
  <inkml:trace contextRef="#ctx0" brushRef="#br0" timeOffset="13093.7489">10766 8037,'0'0,"0"0,0 0,0 0,-25 0,25 0,0 0,-25 0,25 25,-25-1,25-24,-25 25,25 0,-24 25,-1-26,0 26,0 0,0 24,1-24,-1 24,0 0,0 1,0-1,-24 1,24-1,0 0,0-24,0 25,25-51,-24 26,-1-25,25 0,0-1,0 1,0-25,0 0,0 25,0-25,0 0</inkml:trace>
  <inkml:trace contextRef="#ctx0" brushRef="#br0" timeOffset="14088.8057">10468 10542,'0'0,"-25"-25,25 25,0 0,0-25,-25 25,25 0,0 0,0 0,0 0,0 0,0 0,0 25,0-25,0 25,25 0,-25 0,0 24,25-24,-25 25,0-26,0 26,25-25,-25 24,0 1,25-25,-25 0,0-1,0 1,0 0,0 0,24 0,-24-25,0 0,0 24,0-24,0 0,0 0,0-24,0 24,0 0</inkml:trace>
  <inkml:trace contextRef="#ctx0" brushRef="#br0" timeOffset="14337.82">10344 10542,'-25'-25,"25"0,0 25,0-24,0-1,0 0,0 0,25 0,0 1,-25-1,25 25,24-25,-24 0,0 25,24-25,1 25,-25 0,24 0,1 0,-25 0,24 0,-24 25,0-25,0 25,0-25,-25 25,0 0,0-1,0 1,0 0,-25 0,0 0,0-1,0 1,-24 0,24 0,-25 0,26-25,-26 24,0-24,26 25,-1-25,0 0</inkml:trace>
  <inkml:trace contextRef="#ctx0" brushRef="#br0" timeOffset="15221.8705">13023 7789,'0'-25,"0"25,0-25,0 0,0 25,0 0,0 0,0 0,0 0,0 0,0 0,0 0,0 25,0-25,-25 25,25 24,-25-24,25 25,-25-1,25 26,-24-25,-1 24,0 25,0-24,0-1,1 25,-26-24,25 24,0-25,1 1,-26-1,25 0,0-24,1 0,24-1,-25-24,25 0,0-25,0 25,0-25,0 25,0-25,0 0,0 0,0 0,0 0,0-25</inkml:trace>
  <inkml:trace contextRef="#ctx0" brushRef="#br0" timeOffset="16580.9483">11882 10368,'0'0,"0"0,-25 0,25-24,0 24,0 0,0 0,0 0,0 24,0-24,0 25,0 0,0 0,0 0,0-1,0 26,0-25,0 24,0 1,0 0,0-1,-25-24,25 25,0-1,0 1,-25-25,25 24,0-24,0 0,0 0,0-1,-24-24,24 25,0-25,0 0,0 0,0-25,0 25,0 0,0-24,0-1,0 0,0 0,0 0,0-24,0 24,0-25,0 1,0-1,0 1,0-1,0 0,0 1,0 24,0-25,24 1,-24 24,25 0,0 0,-25 25,25-24,0 24,-1 0,1 0,0 24,0 1,0-25,-1 25,1 0,25 0,-25-1,-1 1,1 0,25 0,-25-25,-1 25,1-1,0-24,0 25,0-25,-1 0,1 25,0-25,0 0,0 0,0 0,-25 0</inkml:trace>
  <inkml:trace contextRef="#ctx0" brushRef="#br0" timeOffset="16768.9591">12477 10294,'-25'-25,"0"0,1 1,-1-1,25 0,-25 0,25 25,-25 0,25 0,0 0,0 0,0 25,0 0,0 0,25-1,-25 26,0-25,25 24,-25 1,25-25,-25 24,24-24,-24 25,0-25,25-1,-25 1,25 0,-25 0,0 0,25-1</inkml:trace>
  <inkml:trace contextRef="#ctx0" brushRef="#br0" timeOffset="17530.0026">15280 7516,'0'-25,"0"25,25 0,-25-25,0 25,0 0,0 0,0 25,0-25,0 25,-25-25,25 25,0-1,0 26,-25 0,25-1,-25 26,1-1,-1 0,0 26,0-1,0 0,-24 0,-1 1,25-1,-24 0,-1 0,25-24,-24 24,24-25,0-24,0 24,1-24,24-25,0 24,0-24,0-25,0 25,0 0,0-25,0 0</inkml:trace>
  <inkml:trace contextRef="#ctx0" brushRef="#br0" timeOffset="18309.0472">13296 10418,'-25'0,"25"-25,-25 25,0-25,25 25,0 0,-25-24,25 24,0 0,0 24,0-24,0 25,0-25,0 25,0 25,0-26,0 1,0 25,0-25,0 24,0-24,0 25,0-26,25 1,-25 0,0 0,0-25,0 25,0-25,0 24,0-24,0 0,0 0,0 0</inkml:trace>
  <inkml:trace contextRef="#ctx0" brushRef="#br0" timeOffset="18578.0626">13097 10468,'-25'-25,"25"0,0 0,-24 0,24 1,0 24,0-25,0 25,24-25,1 25,0 0,0 0,24 0,-24 25,25-25,-1 25,1-1,0 1,-1 0,1 0,-25 0,24-1,-24 26,25-25,-25 0,-25 24,24-24,-24 0,0 24,0-24,0 0,0 0,-24 24,24-24,-25 0,0 0,0 0,-24-1,24 1,-25-25,25 25,-24-25,-1 0,25 0,-24 0,-1 0,25 0</inkml:trace>
  <inkml:trace contextRef="#ctx0" brushRef="#br0" timeOffset="19305.1041">16123 8037,'0'-25,"0"0,0 25,0-25,0 0,0 25,0 0,0 0,0 0,0 0,-24 0,24 25,0-25,0 25,-25 25,25-25,-25 24,25 1,-25 24,0 1,1-1,-1 0,0 1,0 24,0-25,-24 26,24-1,-25-25,26 26,-26-26,25 0,0 1,0-26,1 26,-1-50,0 24,25-24,0 0,0 0,0-1,0-24,0 25</inkml:trace>
  <inkml:trace contextRef="#ctx0" brushRef="#br0" timeOffset="20621.1793">14213 10443,'0'0,"0"-25,0 25,0 0,0 0,0 0,0 0,0 0,0 25,0 0,0-1,0 1,0 0,0 0,0 24,0-24,0 25,0-25,0 24,25-24,-25 25,0-26,0 1,0 0,0-25,0 25,0-25,0 25,0-25,0 0,0-25,0 25,0 0,0-25,0 0,0 0,0 1,0-1,0-25,0 25,0-24,0 24,0-25,0 1,0-1,0 25,0-24,0 24,0 0,0 25,25-25,-25 25,25 0,0 25,-25-25,24 25,1 0,0 0,0-1,0 1,-1 0,1-25,0 25,0 0,0-1,0-24,-1 25,1-25,0 25,0-25,0 0,-1 0,-24 0,25 0,0 0,-25 0,25 0,-25-25,0 25,25-25,-25 25,0-24,0-1,0 0,0 0,-25-24,25 24,-25-25,0 25,25-24,-25 24,1-25,-1 26,25-1,-25 0,25 25,-25-25,25 25,0 0,0 25,0-25,0 25,25 24,-25-24,25 25,-25-25,25 24,-25 1,24-1,-24-24,25 25,-25-25,25 24,-25-24,0 0,25 0,-25-1,0-24,0 25,0-25</inkml:trace>
  <inkml:trace contextRef="#ctx0" brushRef="#br0" timeOffset="21273.2167">18480 7417,'0'0,"0"0,0 0,-25 0,25 0,-25 0,25 0,-25 24,25 1,-24 0,24 0,-25 0,0 24,0 1,0 24,1 1,-1-1,0 0,-25 26,26-1,-26 25,0-25,26 0,-26 1,0 24,1-25,-1-25,25 25,-24-24,24-1,0-24,0 0,25-26,-25 1,25 0,0 0,0-25,0 25,0-25,0 0</inkml:trace>
  <inkml:trace contextRef="#ctx0" brushRef="#br0" timeOffset="22057.2616">15776 10145,'0'-25,"0"25,0-24,0 24,0-25,0 25,0 0,0-25,-25 25,25 0,0 0,-24 0,-1 0,25 0,-25 0,0 25,0-25,-24 25,24 24,0-24,-25 0,26 24,-1 1,0 0,0-1,0 1,1-1,24 1,0 0,0-1,0-24,24 25,-24-26,25 1,0 0,0 0,24-25,-24 0,25 0,-1 0,26 0,-25-25,24 25,-24-25,24 0,0 1,-24-1,0 0</inkml:trace>
  <inkml:trace contextRef="#ctx0" brushRef="#br0" timeOffset="23357.3358">7814 10071,'-25'0,"25"0,0 0,0 0,0-25,0 25,0 0,0 0,0 25,0-25,0 0,0 25,0-1,0 1,25 0,-25 0,25 24,-25 1,24 0,1-1,-25 26,25-1,0 0,0 1,-1-1,-24 1,25 24,0 0,-25-25,25 26,-25-26,25 25,-25-24,0-1,24 1,-24-1,0-24,0-1,25 1,-25-1,0-24,0 0,0 0,25 0,-25-1,0-24,0 0,0 0</inkml:trace>
  <inkml:trace contextRef="#ctx0" brushRef="#br0" timeOffset="25253.4444">7938 10096,'0'0,"0"0,0 0,0 0,0 0,0 0,0 0,0 0,0 0,25 0,-25 0,0 0,24 0,-24 0,25 0,-25 0,25 0,0 0,-25 0,25 0,-1 0,1 0,0 0,0 0,0 0,0 0,-1 0,1 0,0 0,0 0,0 0,-1-25,1 25,25 0,-25 0,-1 0,1 0,25 0,-25 0,-1 0,1-25,0 25,25 0,-26 0,1 0,0 0,25 0,-26-25,1 25,25 0,-25 0,-1 0,1 0,25 0,-25-25,-1 25,1 0,0 0,0 0,24 0,-24 0,0 0,0 0,0-25,0 25,-1 0,1 0,0 0,0 0,-25 0,25 0,-1 0,1 0,0 0,0 0,0-24,-1 24,1 0,0 0,0 0,24 0,-24 0,0 0,0 0,0-25,-1 25,1 0,0 0,0 0,0 0,24 0,-24-25,0 25,0 0,-1 0,1 0,0 0,0 0,0 0,-1 0,1-25,0 25,0 0,0 0,0 0,-1 0,1 0,0 0,-25 0,25 0,0 0,-1 0,1-25,-25 25,25 0,0 0,0 0,-25 0,24 0,1 0,0 0,-25 0,25 0,0 0,-25 0,24 0,1 0,-25 0,25 0,0-24,-25 24,25 0,-1 0,1 0,-25 0,25 0,0 0,0 0,-1 0,-24 0,25 0,0 0,0 0,0 0,-25-25,24 25,1 0,0 0,0 0,-25 0,25 0,-1 0,1 0,0 0,0 0,0 0,0 0,-1 0,1 0,0 0,25 0,-26 0,1-25,0 25,0 0,0 0,24 0,-24 0,0 0,0 0,24 0,-24 0,0-25,0 25,-1 0,26 0,-25 0,0 0,-1 0,1 0,0 0,0 0,0 0,-1 0,1 0,0 0,0 0,0-25,-1 25,1 0,0 0,0 0,0 0,-1 0,1 0,0 0,0 0,0 0,0 0,-1 0,1 0,0 0,0 0,0 0,-1 0,1 0,0 0,0 0,0 0,-1 0,1 0,0 0,0 0,0 0,-1 0,1 0,0 0,0 0,0 0,-1 0,1 0,0 0,25 0,-26-24,1 24,25 0,-25 0,-1 0,26 0,-25 0,0 0,24 0,-24 0,0 0,25 0,-26-25,1 25,25 0,-25 0,-1 0,1 0,25 0,-25 0,-1 0,1 0,0 0,25 0,-26 0,1 0,25 0,-25 0,-1 0,1 0,25 0,-25 0,-1 0,26 0,-25 0,24 0,-24 0,0 0,25 0,-26 0,26 0,-25 0,0 0,24 0,-24 0,0 0,25 0,-26 0,26 0,-25 0,24 0,-24 0,25 0,-1 0,-24 0,25 0,-1 0,-24 0,25 0,-1 0,-24 0,25 0,-25 0,24 0,-24 0,25 0,-1 0,-24 0,25 0,-1 0,-24 0,25 0,-1 0,-24 0,25 0,-1 0,1 0,-25 0,24 0,1 0,0 0,-26 0,26 0,-25 0,24 0,-24 0,25 0,-25 0,24 0,-24 0,0 0,24 0,-24 0,0 0,0 0,0 0,-1 0,1 0,-25 0,25 0,-25 0,25 0,-25 0,0 0,0 0,0 0,0 0,0 0,0 0,0 0,0 0,0 0,0 0,0 0,0 0,0 0,0 0,0 25,0-25,0 0,0 0,0 0,0 24,0-24,0 0,0 25,-25-25,25 25,0 0,0-25,0 25,0-1,0 1,0 0,0 0,0 24,25-24,-25 0,25 25,-25-25,25 24,-25-24,24 25,1-1,0-24,0 25,-25-1,25-24,-1 25,1-1,0 1,0-1,0-24,-1 25,1-1,0 1,-25 0,25-1,0 1,-25-1,24 1,1 0,-25-26,25 26,-25 0,25-25,-25-1,25 1</inkml:trace>
  <inkml:trace contextRef="#ctx0" brushRef="#br0" timeOffset="27232.5576">8161 11981,'0'0,"-25"0,25 0,0 0,0 0,0 0,-25 0,25 0,0 0,0 0,0 0,0 0,0 0,0 0,0 0,0 0,0 0,0 0,0 0,0 0,0-25,0 25,0 0,0 0,25 0,-25 0,0 0,25 0,-25 0,25-25,0 25,0 0,-1 0,1-25,0 25,25 0,-26-25,26 25,0 0,-1-24,1 24,-25 0,24-25,26 25,-26-25,1 25,-1 0,1-25,0 25,24-25,-24 25,-1 0,1-24,-1 24,26 0,-25 0,-1-25,1 25,-1 0,1 0,0-25,-1 25,1 0,24 0,-24 0,-1-25,1 25,0 0,-1 0,1-25,-1 25,26 0,-26-24,1 24,0 0,-1-25,1 25,0 0,24-25,-24 25,-1 0,1-25,24 25,-24 0,-1 0,1-25,0 25,-1 0,26 0,-26-24,1 24,-1 0,1 0,0-25,24 25,-24 0,-1-25,26 25,-26 0,1 0,0-25,-1 25,26 0,-26 0,1-25,-1 25,1 0,0 0,-1 0,1-24,-1 24,1 0,0 0,-1 0,1-25,0 25,-1 0,1 0,-1 0,1 0,0 0,-1 0,-24 0,25 0,-1-25,-24 25,25 0,-26 0,26 0,0 0,-26 0,26 0,0 0,-26 0,26 0,-25 0,24-25,1 25,-25 0,25 0,-26 0,1 0,25 0,-25 0,-1 0,26 0,-25-25,0 25,-1 0,26 0,-25 0,0 0,-1 0,26 0,-25 0,0 0,24 0,-24 0,0-24,24 24,-24 0,0 0,0 0,24 0,-24 0,0 0,25-25,-26 25,1 0,0 0,0 0,0 0,24 0,-24 0,0-25,0 25,0 0,24 0,-24 0,0 0,24 0,-24-25,0 25,25 0,-26 0,1 0,25 0,-25 0,-1 0,26 0,-25-25,0 25,24 0,-24 0,0 0,0 0,24 0,-24 0,0 0,0 0,-1 0,1 0,0-25,25 25,-26 0,1 0,0 0,0 0,0 0,0 0,-1 0,1 0,0 0,0 0,0 0,-25-24,24 24,1 0,0 0,0 0,0 0,-1 0,1 0,-25 0,25 0,0 0,0 0,-1 0,1 0,0 0,0 0,-25 0,25 0,-1 0,1 0,0 0,0 0,-25 0,25 0,-1 0,1 0,0 0,0 0,0 0,-25 0,24 0,1 0,0 0,0 0,0 0,-1 0,1 0,-25 0,25 0,0 0,0 0,-25 0,25 0,-1 0,1 0,-25-25,25 25,0 0,-25 0,25 0,-1 0,-24 0,25 0,-25 0,0 0,25 0,-25 0,0 0,0 0,0 0,0 0,0 0,0 0,0 0,0 0,25 0,-25 0,0 0,0 0,0 0,0-25,0 25,0 0,25 0,-25 0,0 0,0 0,0 0,0 0,0 0</inkml:trace>
  <inkml:trace contextRef="#ctx0" brushRef="#br0" timeOffset="32308.8479">17463 10195,'0'0,"0"0,0 0,0 0,0 0,25 0,-25-25,24 25,1 0,0 0,0-25,0 25,-1 0,1-25,25 25,-25-24,24 24,-24 0,0-25,0 25,0 0,-1-25,-24 25,0 0</inkml:trace>
  <inkml:trace contextRef="#ctx0" brushRef="#br0" timeOffset="32501.8589">17661 10170,'0'0,"-25"25,25-25,0 0,-24 0,24 0,0 25,0-25,0 0,-25 24,25-24,0 25,0 0,0-25,0 25,0 0,0-1,0 1,25 0,-25 0,0 0,24-1,-24 1,0 0,25 0,-25-25,25 25,-25-1,0 1,0-25,0 25,25-25,-25 25</inkml:trace>
  <inkml:trace contextRef="#ctx0" brushRef="#br0" timeOffset="32688.8697">17463 10840,'-25'0,"25"24,-25-24,25 0,-25 0,25 0,0 0,0 0,0 0,25 0,-25 0,25 0,0 0,0 0,-1-24,26 24,-25 0,24-25,1 25,0-25,-1 25,1-25,-25 0,24 25,1-24,0 24</inkml:trace>
  <inkml:trace contextRef="#ctx0" brushRef="#br0" timeOffset="33652.9248">8087 9575,'0'24,"0"-24,0 0,0 0,0 25,24-25,-24 0,25 25,-25-25,25 0,-25 25,25-25,0 0,0 0,-1-25,1 25,0-25,0 0,0 25,-1-49,1 24,25 0,-25 0,-1 1,1-1,0 0,0-25,-25 26,25-1</inkml:trace>
  <inkml:trace contextRef="#ctx0" brushRef="#br0" timeOffset="34432.9693">11113 9475,'0'0,"0"0,0 0,0 0,0 0,0 25,0-25,0 0,25 25,-25-25,24 25,-24-25,25 0,-25 25,25-25,-25 0,25 0,0 0,-1 0,-24-25,25 25,0-25,25 0,-25 0,-1 1,26-1,-25 0,24-25,-24 26,25-26,-25 25</inkml:trace>
  <inkml:trace contextRef="#ctx0" brushRef="#br0" timeOffset="35429.0263">18777 9922,'25'-25,"0"25,-25-25,25 25,0 0,-25 0,25 0,-25-25,0 25,0 0,0 0,0 0,0 0,0 0,0 0,0 0,0 0,-25 0,25 25,-25-25,0 0,0 0,0 0,1 25,-1-25,-25 25,25-25,1 0,-26 0,25 25,0-25,25 0,-24 0,-1 0,25 0,0 0,0 0,0 0,0 0,0 0,0 24,0-24,0 0,0 0,0 0,0 0,0 25,0-25,0 25,0-25,0 25,0 0,0 24,0-24,0 0,0 25,0-26,0 1,0 25,0-25,0 24,0-24,0 0,0 0,25-1,-25 1,24 0,-24 0,25-25,-25 25,25-25,0 0,0 24,-1-24,1 0,0 0,0-24,0 24,-1 0,1-25,0 0,25 25,-25-25,-1 0,1 1,0-1,-25 0,25 0</inkml:trace>
  <inkml:trace contextRef="#ctx0" brushRef="#br0" timeOffset="35570.0343">18703 10294,'-25'25,"25"-25,-25 0,25 0,0 0,0 0,0 0,0 0,25 0,-25-25,25 25,0 0,-25-25,25 25,24 0,-24-25,0 1,0 24,24-25,-24 0,25 25</inkml:trace>
  <inkml:trace contextRef="#ctx0" brushRef="#br0" timeOffset="36314.077">13742 9451,'0'0,"0"0,0 0,0 0,0 0,0 0,0 0,0 0,0 0,0 0,0 0,0 0,0 0,0 0,0 0,0 0,0 0,0 0,25 0,-25-25,25 25,0-25,-1 0,26 0,-25 1,24-1,1-25,24 25,-24-24,24 24</inkml:trace>
  <inkml:trace contextRef="#ctx0" brushRef="#br0" timeOffset="37369.1372">19794 9748,'25'0,"-25"-25,25 25,-25 0,0 0,0 0,0 0,0 0,0 0,0 0,0 0,0 0,-25 0,25 0,-25 25,1-25,-1 0,0 25,0-25,-24 0,24 25,0-25,-25 25,26-25,-1 24,0-24,0 0,0 0,25 0,-24 0,24 0,0 0,0 25,0-25,0 0,0 0,0 0,0 0,0 0,0 0,0 0,0 0,24 25,-24-25,0 25,25-25,-25 25,0-1,25 1,-25 0,0 25,0-25,25-1,-25 26,0 0,0-26,0 26,0-25,25 24,-25-24,0 0,0 0,24 0,-24-1,0 1,25-25,-25 25,25-25,-25 0,25 0,0 0,-1 0,1 0,0-25,0 25,24-25,-24 1,25-1,-25 0,24 0,-24 0</inkml:trace>
  <inkml:trace contextRef="#ctx0" brushRef="#br0" timeOffset="37525.1463">19745 10145,'0'0,"0"0,0 0,0 0,0 0,0 0,25 0,-25-25,24 25,1 0,0-24,0 24,0-25,24 25,-24-25,25 25,-1-25,-24 0</inkml:trace>
  <inkml:trace contextRef="#ctx0" brushRef="#br0" timeOffset="38117.1801">17240 9277,'0'0,"0"0,0 0,0 0,0 0,0 0,0 0,24 0,-24 0,0 0,25 0,0-25,-25 25,50 0,-26-25,26 25,-25-24,24-1,26 0,-26 0</inkml:trace>
  <inkml:trace contextRef="#ctx0" brushRef="#br0" timeOffset="38905.2251">20936 9624,'0'0,"0"-25,0 25,0 0,0 0,0-24,0 24,0 0,0 0,0 0,0 0,0 0,0 0,-25 0,25 24,-25-24,0 0,0 0,25 25,-25-25,1 0,-1 25,25-25,-25 0,25 0,0 0,0 25,-25-25,25 0,0 0,0 0,0 0,0 25,0-25,0 0,0 24,0 1,0-25,0 25,0 0,0 0,0-1,0 1,0 0,0 0,0 0,0-1,0 26,0-25,0 0,0 24,0-24,25 0,-25 0,0 24,25-24,-25-25,25 25,-25 0,24-25,1 25,0-25,0 24,0-24,0 0,-1 0,1 0,25 0,-25-24,-1 24,26-25,-25 0,0 25,-1-25</inkml:trace>
  <inkml:trace contextRef="#ctx0" brushRef="#br0" timeOffset="39078.235">20861 10021,'0'0,"0"0,0 0,0 0,0-25,0 25,25 0,0 0,-25-25,25 25,-1 0,1-24,0 24,25-25,-26 25,26-25,0 25,-26-25,26 0,0 25</inkml:trace>
  <inkml:trace contextRef="#ctx0" brushRef="#br0" timeOffset="39769.2745">22647 9451,'25'0,"-25"-25,0 25,0 0,0-25,0 25,0 0,0 0,-25 0,25-25,-25 25,0 0,1 0,-1 0,0 0,0 25,-24-25,24 0,0 0,0 25,0-25,1 0,-1 0,0 25,0-25,25 0,-25 0,25 0,0 0,0 0,0 0,0 0,0 0,0 0,0 0,0 24,0-24,0 0,0 25,0-25,0 25,0 0,0 0,0-1,0 1,0 0,0 0,0 0,0 24,0-24,0 25,0-26,0 1,-24 25,24-25,0 24,0-24,0 25,0-25,0 24,0-24,0 0,0 0,0-1,0 1,24 0,-24-25,25 25,-25-25,25 0,0 25,0-25,-1 0,1-25,0 25,25-25,-26 25,26-25,-25 0,0 1,24-1,-24-25,0 25</inkml:trace>
  <inkml:trace contextRef="#ctx0" brushRef="#br0" timeOffset="39917.283">22349 9897,'-24'25,"-1"-25,25 0,0 0,0-25,0 25,25 0,-25 0,24-25,1 25,0 0,0-25,0 25,24 0,-24-24,25 24,-1-25,1 25</inkml:trace>
  <inkml:trace contextRef="#ctx0" brushRef="#br0" timeOffset="41637.3815">20266 8954,'0'-24,"25"24,-1 0,1 0,0-25,0 25,0-25,-1 25,26-25,-25 0</inkml:trace>
  <inkml:trace contextRef="#ctx0" brushRef="#br0" timeOffset="42141.4103">16843 9302,'0'0,"0"-25,0 25,0 0,0 0,25-25,-1 25,-24 0,25-25,25 25,-25-24,24 24,-24-25,49 0,-24 25</inkml:trace>
  <inkml:trace contextRef="#ctx0" brushRef="#br0" timeOffset="42729.4439">13444 9451,'25'0,"0"-25,0 25,0 0,-25 0,25-25,-1 25,26 0,-25-25,0 25,24-25,1 25,-25-24,24-1,1 25</inkml:trace>
  <inkml:trace contextRef="#ctx0" brushRef="#br0" timeOffset="43267.4747">11262 9649,'24'-25,"-24"25,25 0,0 0,0-25,25 25,-26-24,26 24,0-25,24 25,-24-25,24 0,0 0,1 1,24-1,-25 0</inkml:trace>
  <inkml:trace contextRef="#ctx0" brushRef="#br0" timeOffset="66137.7827">6648 14312,'-25'0,"25"0,0 0,-25 0,25 0,0 0,0 0,0 0,0 0,0 0,0 0,25 0,-25 0,25-25,0 25,-25 0,25-24,-1 24,1-25,0 25,0-25,0 25,-1-25,1 25,0-25,0 25,-25 0,25 0,-1 0,-24 0,0 0,25 25,-25-25,25 25,-25 0,0 0,25-1,-25 26,25-25,-25 25,24-26,-24 26,0 0,25-1,-25-24,0 25,0-1,0-24,25 0,-25 24,0-24,0 0,0-25,25 25,-25 0,0-25,0 0</inkml:trace>
  <inkml:trace contextRef="#ctx0" brushRef="#br0" timeOffset="66341.7944">7293 14188,'25'-25,"-25"25,0 0,0 0,25-24,-25 24,0 24,0-24,24 0,-24 25,0-25,25 25,-25-25,25 25,0 0,-25-25,25 24,-25 1,24 0,-24 0,0-25,25 25,-25 0,0-1,0 1</inkml:trace>
  <inkml:trace contextRef="#ctx0" brushRef="#br0" timeOffset="66628.8109">7566 14784,'0'24,"0"-24,0 25,0-25,0 0,0 25,0-25,0 25,0-25,0 25,25-25,-25 24,0 1,0-25,24 25,-24-25,0 0,25 0,-25 25,0-25,25 0,-25-25,25 25,-25 0,25-25,-25 25,24-25,-24 1,25 24,-25-25,0 0,0 0,0 25,0-25,0 1,-25 24,25-25,-24 25,-1-25,0 25,0-25,0 25,1 0,-1 0,0 0,0 0,0 0,25 0,-24 0</inkml:trace>
  <inkml:trace contextRef="#ctx0" brushRef="#br0" timeOffset="67284.8484">7987 13990,'25'-25,"0"0,-25 0,25 1,0 24,-25-25,24 25,-24-25,0 25,25 0,-25 0,0-25,0 25,0 0,0 0,0 25,0-25,-25 0,25 25,-24-25,24 0,-25 25,0-1,0-24,0 25,1 0,24-25,-25 25,0-25,25 25,-25-25,25 0,0 0,0 0,-25 24,25-24,0 0,0 0,0 0,0 0,0 0,0 0,0 0,0 0,25 0,-25 0,0 0,0 0,0 25,25-25,-25 0,0 25,25-25,-25 25,25-25,-25 25,0-1,24-24,-24 25,25 0,-25-25,25 25,-25 0,0-25,25 24,-25-24,0 0,0 25,25-25,-25 0,0 0,0 0,0 0,0 0,0 0,0 0,0-25,0 25,24 0,-24-24,0 24,0-25,25 25,-25-25,0 25,25-25,-25 25,25-25,-25 25,25 0,-25-24,25 24,-1 0,1 0,-25 0,25 0,0 24,0-24,-25 0,24 25,1-25,-25 25,0 0,25-25,-25 25,0-1,0 1,0 0,0-25,-25 25,25 0,0 0,-25-25,25 24,-24-24,-1 25,25-25,-25 0,0 25,25-25,-25 0,1 0,-1-25,25 25</inkml:trace>
  <inkml:trace contextRef="#ctx0" brushRef="#br0" timeOffset="67476.8594">8310 13767,'25'0,"0"0,-1 24,-24-24,25 0,0 25,0 0,-25-25,25 25,-1 0,-24-1,25 1,0 0,-25 0,25 0,-25-25,25 24,-25 1,0 0,24 0,-24 0,0-1</inkml:trace>
  <inkml:trace contextRef="#ctx0" brushRef="#br0" timeOffset="67737.8743">8831 14560,'0'25,"25"-25,-25 25,0 0,24-25,-24 25,0-25,25 24,-25-24,0 25,25-25,-25 0,0 0,25 25,-25-25,25 0,-25-25,0 25,24 0,-24 0,25-25,-25 25,0-24,0 24,0-25,0 25,0-25,0 0,0 25,0-25,-25 25,25-24,-24 24,-1 0,0-25,0 25,0 25,-24-25</inkml:trace>
  <inkml:trace contextRef="#ctx0" brushRef="#br0" timeOffset="77020.4053">9377 13370,'24'-25,"-24"0,0 0,0 1,0 24,0-25,0 25,0-25,0 25,-24 0,24 0,0 0,-25 0,25 0,0 25,-25-25,25 25,-25-25,25 24,-25 1,25 25,0-25,0 24,0 1,0-1,0 1,0 0,0-1,25 1,-25-1,25-24,-25 25,25-25,0-1,-1-24,-24 25,25-25,0 0,0 0,0 0,-1 0,-24 0,25 0,0-25,0 25,-25-24,25-1,-1 25,-24-25,0 0,25 0,-25 25,0-24,0-1,-25 25,25-25,-24 0,-1 25,0 0,0-25,0 25,1 0,-1 0,0 0,-25 25,26-25,-1 25,0 0,0 0,0-25,0 24,25 1</inkml:trace>
  <inkml:trace contextRef="#ctx0" brushRef="#br0" timeOffset="77237.4176">9897 13196,'25'-25,"-25"25,25 0,-25 0,0 0,0 0,0 0,25 25,-25 0,0 0,0 0,25-1,-25 1,24 25,-24-25,0 24,25-24,-25 25,25-26,-25 1,0 25,25-25,-25-1,0 1,0 0</inkml:trace>
  <inkml:trace contextRef="#ctx0" brushRef="#br0" timeOffset="77505.4329">10121 13965,'0'25,"0"-25,0 25,0-25,0 24,0 1,0-25,0 25,0 0,24-25,-24 25,0-25,25 24,-25-24,25 0,-25 0,25 0,-25 0,25 0,-25 0,24 0,-24-24,25 24,-25-25,25 25,-25-25,25 0,-25 25,0-25,0 25,0-24,0 24,0-25,-25 25,25-25,-25 25,0 0,1 0,-1 0,0 25,0 0</inkml:trace>
  <inkml:trace contextRef="#ctx0" brushRef="#br0" timeOffset="83990.804">7020 15677,'-25'0,"25"24,-25-24,25 0,0 0,0 0,0 0,0 0,0 0,25 0,-25 0,25 0,0 0,0 0,-1 0,26 0,-25-24,25 24,24-25,-24 0,24 0,0 0,26 1,-1-1,0-25,0 25,25-24,0 24,0-25,0 1,25-1,-25 0,25 1,0 24,-25-25,0 1,25-1,-25 1,0 24,-25-25,25 1,-25 24,0 0,1-25,-26 26,0-1,1 25,-25-25,-1 0,1 25,-25-25,-1 25,1 0,-25-24,0 24</inkml:trace>
  <inkml:trace contextRef="#ctx0" brushRef="#br0" timeOffset="84574.8374">7467 16197,'-25'-24,"25"24,0-25,0 25,0-25,0 0,25 25,-25-25,24 1,-24 24,25-25,0 0,0 25,0-25,-1 25,1 0,0 0,0 0,0 0,-25 0,24 0,-24 25,25-25,-25 25,0 0,0-25,0 24,0 1,0 0,0 0,-25 0,25-1,0 1,-24-25,24 25,0-25,0 0,0 0,0 25,0-25,0 0,0 0,24-25,-24 25,25 0,0 0,-25 0,25 0,0-25,-1 25,26 0,-25 0,0 0,-1 25,1-25,-25 0,25 25,0-25,-25 25,25-25,-25 24,0 1,0 0,0 0,0-25,0 25,0 0,-25-1,25-24,-25 25,0 0,25-25,-25 25,1 0,-1-25,0 0,0 24,0-24,1 0,-1 0,0 0,0 0,0 0,1-24,-1 24</inkml:trace>
  <inkml:trace contextRef="#ctx0" brushRef="#br0" timeOffset="84770.8486">8037 15999,'50'-25,"-26"25,1 0,0-25,0 25,-25 0,25 0,-25 25,25-25,-25 25,0-25,24 25,-24 0,25-1,-25 1,0-25,25 25,-25 0,25 0,-25-1,0 1,25 0,-25 0,24 0</inkml:trace>
  <inkml:trace contextRef="#ctx0" brushRef="#br0" timeOffset="85050.8646">8508 16619,'25'0,"-25"25,0-25,0 0,0 0,0 25,0-25,0 0,0 25,0-25,0 0,0 24,25-24,-25 25,0-25,0 0,0 25,25-25,-25 0,0 0,0 0,25 0,-25 0,24-25,-24 25,25 0,-25-25,0 25,25-24,-25 24,25-25,-25 0,0 25,0-25,0 0,0 1,-25 24,25-25,-25 25,25-25,-25 25,1-25,-1 25,0 0,0 0,0 0,1 0,-1 0,0 0,0 25,25-25,-25 0</inkml:trace>
  <inkml:trace contextRef="#ctx0" brushRef="#br0" timeOffset="85886.9123">8980 15751,'0'0,"0"0,0 0,0 0,0 0,0 0,0 0,0 0,0 25,-25-25,25 0,-25 25,25-25,-25 0,25 0,-25 24,1-24,24 0,-25 0,25 0,-25 0,25-24,-25 24,25 0,0-25,-25 25,25-25,0 25,0-25,0 25,0-25,0 1,0 24,0-25,0 0,0 25,25-25,-25 25,0-25,25 25,0 0,-25 0,25 0,-1 0,-24 0,25 0,0 0,0 25,0-25,-1 25,1 0,-25 0,25-1,-25 1,25 0,-25 25,0-26,0 26,0-25,0 24,-25 1,25-25,-25 24,25-24,-25 25,1-25,24-1,-25 1,0-25,25 25,-25-25,25 0,-25 0,25 0,-24-25,24 25,-25-25,25 25,0-24,-25-1,25 0,0 0,0 0,0 1,25-1,-25 25,25-25,-1 25,-24-25,25 25,0 0,0 0,24 0,-24 25,0-25,0 0,0 0,-1 25,1-25,0 0,0 0,0 0,-1 25,-24-25,25 0,0 0,0 0,-25-25,25 25</inkml:trace>
  <inkml:trace contextRef="#ctx0" brushRef="#br0" timeOffset="86058.9221">9476 15602,'0'-25,"-25"-24,25 24,0 0,0 0,0 25,0-24,0 24,0 0,0 0,0 0,0 0,0 24,25-24,-25 25,25-25,-25 25,24 0,-24 0,25-1,-25 1,25 0,-25 0,0 0,25-1,-25 26,0-25</inkml:trace>
  <inkml:trace contextRef="#ctx0" brushRef="#br0" timeOffset="86338.9383">9773 16123,'0'25,"25"-25,-25 25,0-25,0 24,0-24,0 25,0 0,0-25,0 25,25-25,-25 25,0-25,0 24,0-24,25 0,-25 0,0 0,25 0,-25 0,24 0,-24 0,0 0,25-24,-25 24,25-25,-25 25,0-25,25 0,-25 25,0-25,0 1,0 24,0-25,0 0,-25 25,25-25,-25 25,25-25,-25 25,1 0,-1 0,0 0,0 0,0 25,1-25,24 0</inkml:trace>
  <inkml:trace contextRef="#ctx0" brushRef="#br0" timeOffset="87563.0083">10021 15180,'0'-24,"0"-1,0 0,0 0,0 25,0-25,0 1,0 24,0 0,0-25,0 25,0 0,0 0,-24 25,24-25,0 0,0 24,0-24,0 25,0 0,0 0,0 0,0 24,0-24,0 0,0 0,24-1,-24 1,0 0,25 0,-25-25,25 25,-25-25,25 25,0-25,-1 0,1 0,0 0,0 0,0-25,-1 25,1-25,0 25,25-25,-25 0,-1 0,26 1,-25-1,0 0,24 0,-24 0,-25 1,25-1,0 0,-25 25,0-25,0 0,0 25,-25-24,25 24,-25 0,25 0,-25 0,25 0,0 0,-25 0,25 0,0 24,0-24,0 25,0 0,0 0,0 0,0 24,25-24,-25 0,0 0,25-1,-25 26,0-25,25 0,-25 0,0-25,25 24,-25 1,0 0,24-25,-24 25,0-25,25 0,-25 25,0-25</inkml:trace>
  <inkml:trace contextRef="#ctx0" brushRef="#br0" timeOffset="87767.0199">10890 14883,'0'-25,"0"0,0 25,0-25,-25 25,25 0,0 0,0 0,0 25,25-25,-25 25,24 0,-24 0,25-1,-25 26,25-25,-25 0,25 24,-25-24,0 0,25 24,-25-24,0 0,24 0,-24 0,0-1,0 1,25-25</inkml:trace>
  <inkml:trace contextRef="#ctx0" brushRef="#br0" timeOffset="88015.0341">11237 15478,'0'25,"25"0,-25 0,0-25,0 24,0 1,0 0,0 0,0 0,0-1,0 1,0 0,0-25,0 25,0 0,24-25,-24 24,0-24,25 0,-25 0,0 0,25 0,-25 0,25 0,-25-24,25 24,-25 0,25-25,-25 0,0 25,24-25,-24 0,0 25,0-24,0-1,-24 0,24 25,-25-25,0 25,0 0,0 0,0 0</inkml:trace>
  <inkml:trace contextRef="#ctx0" brushRef="#br0" timeOffset="101658.8144">8285 13221,'-25'0,"25"-25,0 25,-24 0,24 0,0 0,0 0,0 0,0 25,0-25,0 0,0 25,0 0,0-1,0 26,0-25,0 24,0 1,0 24,0-24,0 24,0 1,0-1,0 25,0-24,0 24,0 0,0 0,0-24,0 24,0-24,0-1,0-24,0-1,0 1,0-25,0-1,0-24,0 25,0-25,0 0,0 0,24 0,-24 0</inkml:trace>
  <inkml:trace contextRef="#ctx0" brushRef="#br0" timeOffset="119009.8069">13320 11633,'0'0,"0"-24,0-1,-24 0,24 25,0-25,0 25,0-25,-25 25,25-24,0 24,0 0,0 0,0 0,0 0,0 24,0 1,0-25,0 25,0 25,25-26,-25 26,0 0,24-1,-24 1,0-1,0 1,0 0,0-1,0-24,0 25,0-1,0-24,0 0,0 0,0 0,0-1,-24 1,24-25,0 25,0-25,0 0</inkml:trace>
  <inkml:trace contextRef="#ctx0" brushRef="#br0" timeOffset="119332.8254">13172 11609,'0'0,"0"0,0 0,0 0,0 0,0 0,0 0,0 0,0 24,0-24,0 25,-25 0,25-25,0 25,-25 0,25-1,0 1,-25 0,25 0,0-25,0 25,0-25,0 0,0 24,0-24,0 0,0 0,0 0,0-24,0 24,0 0,0-25,0 0,0 25,0-25,25 0,-25 1,25-1,0 0,-1 25,1-25,0 25,0-25,0 25,-1 0,1 25,0-25,0 25,0 0,-1 0,1-1,0 1</inkml:trace>
  <inkml:trace contextRef="#ctx0" brushRef="#br0" timeOffset="121326.9395">17636 10815,'0'0,"0"0,0 0,0 0,0 0,0 0,0 0,0 0,0 25,0-25,0 0,0 24,0-24,25 25,-25-25,0 25,0-25,0 25,25-25,-25 25,0-25,0 0,25 0,-25 0,0 0,25 0,-25 0,25-25,-1 25,-24-25,25 25,0-25,0 0,24 1,-24 24,0-25</inkml:trace>
  <inkml:trace contextRef="#ctx0" brushRef="#br0" timeOffset="121986.9772">18505 10592,'0'-25,"0"25,0 0,0 0,0 0,0 0,0 0,0 0,0 0,0 0,0 0,0 0,0 0,0 25,24-25,-24 0,0 24,0-24,25 25,-25 0,0-25,0 25,0-25,25 25,-25-1,0-24,25 0,-25 25,25-25,-1 0,-24 0,25 0,25-25,-25 25,-1-24,26-1,-25 25,25-25,-1 0</inkml:trace>
  <inkml:trace contextRef="#ctx0" brushRef="#br0" timeOffset="122599.0121">19398 10567,'0'0,"0"0,0 0,0 0,0 0,24 0,-24 0,0 0,0 0,0 0,0 25,25-25,-25 0,0 0,0 24,0-24,25 25,-25-25,0 0,0 25,0-25,25 0,-25 0,25 25,-25-25,24 0,-24-25,25 25,0 0,25 0,-26-25,1 0,25 25,-1-24,1-1,0 0,-1 0,1 0,0 1,-1-1</inkml:trace>
  <inkml:trace contextRef="#ctx0" brushRef="#br0" timeOffset="123167.0447">20762 10294,'0'0,"0"0,0 0,0 0,0 25,0-25,25 0,-25 0,0 25,0-25,0 24,24 1,-24-25,0 25,0 0,0-25,0 25,0-25,25 24,-25-24,0 0,25 25,-25-25,25 0,0 0,-25 0,49-25,-24 25,0-24,25 24,-26-25,26 0,0 0,-1 0,1 1,-1-1</inkml:trace>
  <inkml:trace contextRef="#ctx0" brushRef="#br0" timeOffset="123635.0715">22275 10368,'0'0,"0"0,0 0,0 0,0 25,0-25,0 0,0 25,0-25,0 0,0 25,0-25,0 0,0 25,25-25,-25 0,25 0,-25 0,24 0,1 0,25 0,-1-25,1 25,0-25,24 25,-24-25,24 0,0 1,1-1</inkml:trace>
  <inkml:trace contextRef="#ctx0" brushRef="#br0" timeOffset="126026.2082">9897 12750,'0'-25,"0"25,0-25,0 0,0 0,25 25,-25-24,0 24,0-25,0 0,25 25,-25 0,0-25,0 25,0 0,0 0,0 0,0 25,0-25,0 25,0-25,0 25,-25-1,25 1,0 0,-25 0,25 0,-24 24,-1-24,25 0,-25 0,0-1,0 1,25 0,-24-25,24 25,0-25,-25 25,25-25,0 0,0 0,0 0,0 0,0-25,0 25,0 0,-25-25,25 25,0-25,0 25,0-25,0 25,0 0,0-24,0 24,0 0,0 0,0 0,0-25,0 25,0 0,0 0,0 25,0-25,0 0,0 0,0 24,0-24,0 25,0-25,25 25,-25-25,0 0,0 25,25-25,-25 0,0 25,0-25,24 0,-24 0,25 0,-25 0,25 0,0 0,0-25,-1 25,1-25</inkml:trace>
  <inkml:trace contextRef="#ctx0" brushRef="#br0" timeOffset="130706.4759">8558 10889,'0'-25,"0"25,0 0,0 0,0 0,0-24,0 24,0 0,0 0,0 0,0 0,0 0,0 0,0 0,0 0,0 0,0 0,0 0,0 0,0 24,0 1,0-25,-25 25,25 25,0-26,-25 1</inkml:trace>
  <inkml:trace contextRef="#ctx0" brushRef="#br0" timeOffset="131266.508">9649 10988,'25'-24,"-25"24,0 0,0-25,25 25,-25 0,0 0,0 0,0 0,0 0,0 0,0 0,0 25,0-25,0 24,0 1,0 0,0 0,0 0,0-1,0 26,0-25,0 0</inkml:trace>
  <inkml:trace contextRef="#ctx0" brushRef="#br0" timeOffset="131746.5354">10890 10691,'0'0,"0"0,0 0,0 0,-25 0,25 0,0 0,0 0,0 0,-25 0,25 0,-25 25,0-25,25 24,-24-24,-1 25,-25 0,25 0,1 0,-26-1,25 26</inkml:trace>
  <inkml:trace contextRef="#ctx0" brushRef="#br0" timeOffset="132313.5679">12229 10492,'0'0,"0"0,0-24,0 24,0 0,0 0,0 0,0 0,0 0,0 0,0 24,0-24,-25 25,25 0,-25 0,25 0,-24-1,-1 1,0 0,0 0</inkml:trace>
  <inkml:trace contextRef="#ctx0" brushRef="#br0" timeOffset="132786.5949">13370 10542,'0'0,"0"0,0 0,0 0,0 0,0 0,0 0,0 0,0 25,0-25,0 25,-25-25,25 24,-25 1,25 0,-24-25,24 50,-25-26,0 1</inkml:trace>
  <inkml:trace contextRef="#ctx0" brushRef="#br0" timeOffset="133254.6217">14635 10542,'0'0,"0"0,0 0,0 0,0 0,0 25,0-25,0 25,0-25,0 24,-25 1,25 0,-24 25,24-26,-25 1,25 0,-25 25,25-26,-25 26</inkml:trace>
  <inkml:trace contextRef="#ctx0" brushRef="#br0" timeOffset="133607.6419">15801 10592,'0'0,"0"0,0-25,0 25,0 0,0 0,0 0,0 25,0-25,0 24,-25-24,25 25,-25 0,25 0,-24 0,-1-1,25 26</inkml:trace>
  <inkml:trace contextRef="#ctx0" brushRef="#br0" timeOffset="137506.8648">6846 13097,'0'-25,"0"25,0-25,0 0,0 25,0-24,0-1,0 25,0-25,0 25,0 0,0-25,0 25,0 0,0 0,0 0,0 0,0 0,0 25,25-25,-25 25,0 0,0-1,0 1,0 0,0 0,-25 24,25 1,-24 0,-1-1,25 1,-25 0,0-1,0 1,1-25,-1 24,0-24,25-25,-25 25,25-25,0 25,0-25,0 0,0 0,0 0,0-25,0 25,0-25,0 25,0-25,0 25,0-25,0 1,0-1,0 25,0-25,0 25,0-25,0 25,0-25,0 25,0 0,0 0,0-24,0 24,0 0,0 0,0 0,0 0,0 24,0-24,0 0,0 25,0-25,25 25,-25 0,0 0,0-1,25-24,-25 25,0 0,0 0,0-25,25 25,-25-25,0 0,24 0,-24 0,25 0,0-25,-25 25,25-25,24 0,-24 0,0 1,25-1</inkml:trace>
  <inkml:trace contextRef="#ctx0" brushRef="#br0" timeOffset="148470.492">8657 11336,'0'0,"0"0,0 0,-25 25,25-25,0 0,0 0,0 0,0 0,0 0,0 0,0 0,0 0,0 0,0 0,0 0,25 0,-25 0,25 0,0 0,-25 0,25 0,-1 0,1 0,25-25,-25 25,-1 0,1 0,0-25,0 25,0 0,-1 0,-24 0,25-25,-25 25,0 0,25 0,-25 0,0 0,0 0,0 0,0 0,0 0</inkml:trace>
  <inkml:trace contextRef="#ctx0" brushRef="#br0" timeOffset="149489.5503">11683 11162,'-24'0,"24"0,0 0,0 0,0 0,0 0,0 0,0 0,0 0,0 0,0 0,24 0,-24 0,25 0,0 0,0 0,0-25,24 25,-24 0,25 0,-1-25,1 25,-1 0,1 0,0-24,-1 24,1-25,-1 25,26 0,-26-25,1 25,-25 0,25-25,-26 25,26 0,-25 0,0 0,-25-25,24 25,-24 0,0 0,0 0,0 0,0 0</inkml:trace>
  <inkml:trace contextRef="#ctx0" brushRef="#br0" timeOffset="149943.5762">14238 11187,'0'0,"-25"0,25 25,0-25,0 0,0 0,0 0,0 0,0 0,0 0,25 0,0 0,0 0,0 0,-1 0,26 0,0 0,-26 0,26 0,0-25,-1 25,1 0,0 0,-1 0,1 0,-1 0,-24 0,25-25</inkml:trace>
  <inkml:trace contextRef="#ctx0" brushRef="#br0" timeOffset="150853.6283">8211 16793,'0'0,"0"25,0-25,0 24,0 1,-25-25,25 25,0 0,-25 0,25-1,0 1,-25 0,25 0,0 24,0-24,0 0,-25 0,25 0,0 24,0-24,0 0,0 0,0-1,0-24,0 25,0-25,0 25,0-25,0 0</inkml:trace>
  <inkml:trace contextRef="#ctx0" brushRef="#br0" timeOffset="151178.6469">7987 16917,'0'0,"0"-25,0 25,0 0,0 0,0 0,0 0,0 25,0-25,0 0,0 0,0 0,0 25,0-25,0 0,0 0,0 0,25 0,-25 0,0 0,0 0,0-25,25 25,-25 0,25-25,0 0,-25 25,24-25,1 1,0 24,-25-25,25 25,-25-25,25 25,0 0,-25 0,24 25,-24-25,25 0,-25 25,25-1,-25-24,25 25,-25 0,25 0,-25-25,0 25,0-1,0 1</inkml:trace>
  <inkml:trace contextRef="#ctx0" brushRef="#br0" timeOffset="151750.6796">7491 17859,'0'-24,"0"24,0-25,0 25,0-25,0 25,0 0,0 0,0 0,0 0,0 25,0-25,0 0,0 25,25-1,-25-24,0 25,25 0,-25 0,0-25,0 25,0-1,0-24,0 25,0-25,0 0,0 25,0-25,0 0,0 0,0-25,0 25,0 0,-25-25,25 25,-25-24,25-1,-24 0,24 0,-25 0,25-24,-25 24,25 0,-25 0,25 1,0-1,0 0,0 0,0 25,0 0,0 0,0 0,25 0,0 0,0 25,-1 0,1-25,0 25,0-1,0 1,24-25,-24 25,0 0,0 0,-1-25,1 24,-25-24,25 25,0-25,-25 0,25 0,-25 0,0 0,24 25,-24-25,0 0</inkml:trace>
  <inkml:trace contextRef="#ctx0" brushRef="#br0" timeOffset="151929.6898">7739 17562,'-24'-25,"24"25,0 0,-25-25,25 25,0 0,0 0,0 0,0 25,0-25,25 0,-25 25,0 0,24-1,1 1,0 0,-25 0,25 0,0-1,-1 26,1-25,0 0,-25-1,25 1,0 0,-25 0,24 0</inkml:trace>
  <inkml:trace contextRef="#ctx0" brushRef="#br0" timeOffset="154470.8352">9749 11385,'0'0,"0"0,0 0,0 0,0 0,0 0,0 0,0 0,0 0,0 0,0 0,0 0,0 0,0 0,0 25,0-25,0 25,0 0,24 0,-24-1,0 1,25 25,-25-25,0-1,25 26,-25-25,0 24,0-24</inkml:trace>
  <inkml:trace contextRef="#ctx0" brushRef="#br0" timeOffset="155114.872">13569 11187,'0'0,"0"-25,0 25,0 0,-25-25,25 25,0 0,0 0,0-25,0 25,0 0,0 0,0 0,0 25,0-25,0 25,0-25,0 25,0 0,0 0,0-1,0 26,0-25,0 24,0-24</inkml:trace>
  <inkml:trace contextRef="#ctx0" brushRef="#br0" timeOffset="156285.9389">9178 16644,'0'-25,"0"25,0 0,0 0,0 0,0 0,0 0,0 25,0-25,0 0,0 25,0 0,0-1,0 1,0 0,0 0,0 0,0 24,25-24,-25 25,0-1,0-24,0 0,0 24,0-24,0 0,0 25,-25-26,25-24,0 25,0 0,0-25</inkml:trace>
  <inkml:trace contextRef="#ctx0" brushRef="#br0" timeOffset="156630.9587">9029 16718,'0'0,"-25"25,25-25,0 25,0-25,-24 25,24-25,0 0,0 25,0-25,0 0,0 0,0 0,0 24,0-24,0 0,0 0,0-24,0 24,0 0,0 0,0-25,24 0,-24 25,0-25,25 0,-25 25,0-24,25-1,-25 0,25 25,-25-25,25 25,-25 0,24 0,-24 0,25 0,0 0,0 25,-25 0,25-25,-1 25,1-1,-25 1,25 0</inkml:trace>
  <inkml:trace contextRef="#ctx0" brushRef="#br0" timeOffset="157239.9935">9128 17636,'0'0,"0"0,0-25,0 25,0 0,0 0,0-24,0 24,0-25,0 25,25-25,-25 25,25-25,0 25,-25-25,25 25,-1 0,1-25,-25 25,25 0,0 0,-25 25,0-25,25 25,-25 0,0-25,0 25,0 0,0 24,0-24,0 0,-25 24,25-24,-25 25,25-25,-25 24,25-24,-25 0,25 0,-24-1,24 1,0-25,0 25,0-25,0 0,0 0,0 0,24 0,1-25,-25 25,25-25,0 25,0-24,0-1,24 0,-24 0,0 25,24-25,-24 1,0-1,25 25,-26-25,1 0,0 25,25 0,-50-25,24 25,1 0,-25 0,25 0,-25 0,0 0,0 0,0 0,0 0,0 0,0 0</inkml:trace>
  <inkml:trace contextRef="#ctx0" brushRef="#br0" timeOffset="161220.2212">18505 11038,'-25'0,"25"0,0 0,0 0,0 0,0 0,-25 0,25 0,0 0,0 0,0 0,0 0,0 0,0 0,0 25,25-25,-25 0,25 0,-1 0,1 0,0 0,25 0,-26 0,26 0,0 0,-1 0,1 0,24 0,-24 0,24 0,1 0,-1 0,25-25,-24 25,24 0,0 0,0 0,1-25,-1 25,0 0,0-25,25 25,-24 0,24 0,0-24,-25 24,25 0,0-25,0 25,-25 0,25 0,0 0,-25-25,25 25,-24 0,24 0,-25 0,0 0,0 0,1 0,-1 0,-25 0,25 0,1 0,-26 0,0-25,26 25,-26 0,0 0,-24 0,25 0,-26 0,26 0,-26 0,1-25,-25 25,24 0,-24 0,0 0,0 0,-1 0,-24 0,25 0,-25 0,0 0,0 0,0-24,0 24</inkml:trace>
  <inkml:trace contextRef="#ctx0" brushRef="#br0" timeOffset="162232.2791">10741 16049,'0'0,"25"-25,-25 25,0-25,0 25,0 0,0 0,0 0,24 0,-24 0,0 0,0 25,25-25,-25 25,0-1,25 1,-25 0,0 0,25 0,-25-1,0 1,0 0,25 25,-25-26,0 1,0-25,0 25,0 0,0 0,0-25,0 25,0-1,0-24,0 0,0 0</inkml:trace>
  <inkml:trace contextRef="#ctx0" brushRef="#br0" timeOffset="162532.2963">10691 16123,'0'0,"-25"0,25 0,0 0,0 0,0 0,0 0,-24 25,24-25,0 0,0 25,0-25,0 0,0 24,0-24,0 0,0 0,0 25,0-25,0 0,0 0,0 0,0-25,0 25,0 0,0-24,24 24,-24-25,0 0,25 0,-25 0,25 1,0-1,-25-25,25 25,-1 1,1-1,-25 0,25 25,0-25,0 25,-25 0,24 25,1-25,0 25,-25-25,25 25,-25-1,25 1,-25 0</inkml:trace>
  <inkml:trace contextRef="#ctx0" brushRef="#br0" timeOffset="163594.357">11510 16694,'25'-25,"-1"25,-24 0,25-25,-25 25,0 0,0 0,0 0,0 0,0 0,0 0,0 0,0 0,0 0,-25 0,25 0,0 0,-24 25,24-25,-25 0,25 0,-25 25,25-25,-25 0,25 0,-25 24,25-24,-24 0,24 0,0 0,-25 0,25 0,0 0,0 0,-25 0,25 0,0 0,0 0,0 0,0 0,0-24,0 24,0 0,0 0,0 0,0 0,0 0,0 0,0 0,0 0,0 0,0 0,0 0,0 0,0-25,0 25,0 0,0 0,0 0,0 0,0 0,0 0,0 0,0 0,0 0,0 0,0 0,0 0,0 0,0 0,0 0,0 25,0-25,0 0,0 0,0 0,0 0,-25 0,25 0,0 0,0 0,-25 0,25 24,-25-24,25 0,0 0,-24 0,24 25,-25-25,25 0,0 0,-25 0,25 0,0 0,0 0,0 0,0 0,0 0,0 0,0 0,0 0,0 0,0 0,0 0,0 0,0 0,0 0,0 0,0 0,0 0,0 0,0-25,0 25,0 0,25 0,-25 0,0 0,0 0,0 0,0-24,0 24,25 0,-25 0,0 0,0 0,0 0,0 0,0 0,0 0,0 24,0-24,0 0,0 0,0 0,0 0,0 0,0 0,0 0,0 0,0 0,0 0,0 0,-25 0,25 0,0 0,0 0,0 0,0 25,0-25,0 0,-25 0,25 25,0-25,0 25,0-25,0 25,0-1,0-24,0 25,0 0,0-25,0 25,0 0,25-1,-25 1,0-25,25 25,-25 0,24 0,1-25,-25 24,25 1,0-25,-25 25,25-25,0 25,-1-25,-24 0,25 0,0 0,0 0,0 0,-25 0,24 0,1-25,-25 25,25 0,0-25,-25 0,25 25,-25-24,24-1,-24 25,0-25,0 0,25 25</inkml:trace>
  <inkml:trace contextRef="#ctx0" brushRef="#br0" timeOffset="163766.3669">11361 16942,'0'0,"0"0,0 0,0 0,0 0,0 0,0 0,0-25,25 25,-25 0,25-25,-1 25,26-25,-25 0,24 25,-24-24,25-1,-25 0</inkml:trace>
  <inkml:trace contextRef="#ctx0" brushRef="#br0" timeOffset="166209.5066">9277 17537,'0'0,"0"-25,0 25,0 0,0-25,0 25,0 0,0 0,0 0,0 0,0 0,0 0,0 0,0 0,0 0,0 0,0 25,0-25,0 0,0 25,0 0,0 0,0-1,0 1,25 0,-25 0,0 0,25-1,-25 1,0 25,0-25,25-1,-25 1,0 0,0 0,25 0,-25-25,0 24,0 1,0 0,0-25,24 25,-24-25,0 25,0-25,0 0,0 0,0 24,0-24,0 0</inkml:trace>
  <inkml:trace contextRef="#ctx0" brushRef="#br0" timeOffset="166586.5282">9252 17686,'0'-25,"0"25,0 0,0 0,0-25,0 25,0 0,0-25,25 25,-25 0,25-24,-25 24,25-25,0 25,0-25,-1 25,1-25,0 25,0 0,0-25,24 25,-24 0,0 25,0-25,24 0,-24 25,0-25,0 25,-1 0,1-1,0-24,0 25,-25 0,25 0,-25 0,0-1,0 1,0 0,0 0,-25 0,0 24,0-24,25 0,-49 0,24-1,0 1,0 0,0 0,-24 0,24-1,0 1,-24-25,24 25,0 0,0-25,0 0,1 0</inkml:trace>
  <inkml:trace contextRef="#ctx0" brushRef="#br0" timeOffset="167837.5997">10518 12328,'0'0,"0"-25,0 25,0-25,0 25,0-24,24 24,-24-25,25 25,0 0,0-25,0 25,24 0,-24 0,25 0,-1 0,-24 0,25 25,-1-25,1 25,-25-1,24 1,-24 0,25 25,-26-1,1 1,0-1,0 26,-25-26,25 26,-25-1,0 1,0-1,0 0,0 1,0-1,0 1,0-1,-25 1,25-1,0 25,0-24,0-26,0 26,0-1,0 0,0 1,25-26,-25 26,24-1,1-24,0 24,0 1,0-26,0 1,24 24,-24-24,25 0,-1 24,1-24,-1-1,1 26,0-1,-1-24,1 24,-1-24,1 24,0 0,-1 1,1-25,-1 24,1 0,0 1,-26-1,26 1,-25-26,24 26,-24-1,25 0,-25 1,0-26,-1 26,1-1,0-24,0 24,0 1,-1-26,1 26,0-1,0-24,0 24,-25-24,24-1,-24 26,25-26,-25 1,25 0,-25-1,0 1,0-1,0 1,-25 0,25-1,-25-24,1 25,-1-25,0-1,-25 1,26 0,-26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16:12.813"/>
    </inkml:context>
    <inkml:brush xml:id="br0">
      <inkml:brushProperty name="width" value="0.05292" units="cm"/>
      <inkml:brushProperty name="height" value="0.05292" units="cm"/>
      <inkml:brushProperty name="color" value="#FF0000"/>
    </inkml:brush>
  </inkml:definitions>
  <inkml:trace contextRef="#ctx0" brushRef="#br0">6102 5407,'0'25,"0"-25,0 0,0 0,0 0,0 25,0-25,25 0,0 25,0-25,0 0,24 25,1-25,-1 0,26 0,-1 24,1-24,24 0,-25 0,25-24,1 24,-1 0,25-25,-25 25,0-25,1 0,-1 25,-25-25,25 25,-24-24,-1 24,1 0,-1-25,-24 25,-1 0,1-25,-25 25,0 0,-1 0,1 0,-25 0,0 0,0 0,0 0,25 0</inkml:trace>
  <inkml:trace contextRef="#ctx0" brushRef="#br0" timeOffset="780.0445">11361 5705,'-25'0,"25"0,0 0,0 0,0 0,0 0,0 0,25 0,0 0,0 0,24 0,1 0,-1 0,1 0,24 0,1 0,24 0,0 0,-24-25,49 25,-25 0,0 0,25 0,0-25,-25 25,25 0,-24 0,-1 0,0 0,0-24,0 24,-24 0,-1 0,-24 0,0 0,-1-25,-24 25,0 0,0 0,-25 0,0 0,0 0</inkml:trace>
  <inkml:trace contextRef="#ctx0" brushRef="#br0" timeOffset="14591.8346">6226 5407,'-24'0,"24"0,0 0,0 0,0 0,0-24,0 24,-25 0,25 0,0 0,0 0,0-25,0 25,25 0,-25 0,0 0,24-25,-24 25,25 0,0 0,0 0,0 0,24 0,1 0,-1 0,1 0,24 0,-24 0,24 0,1-25,24 25,-25 0,26 0,-26 0,25 0,1-25,-1 25,0 0,-25 0,26-24,-1 24,-25 0,1 0,-1 0,-24-25,24 25,-24 0,-1 0,-24 0,25 0,-25 0,-1 0,1 0,0 0,-25-25,0 25,0 0</inkml:trace>
  <inkml:trace contextRef="#ctx0" brushRef="#br0" timeOffset="15317.8762">11535 5581,'0'0,"-25"0,0 0,25-25,0 25,0 0,0 0,-25 0,25 0,0 0,0 0,0 0,0 0,25 0,-25 0,25 0,0 0,24 0,1 0,-1 0,1 0,24-25,26 25,-26 0,25 0,0 0,1 0,-1-24,0 24,0 0,25 0,-24 0,-1 0,0 0,0-25,0 25,1 0,-26 0,0 0,1-25,-25 25,24 0,-24 0,-26 0,1 0,0 0,0 0,-25 0,25-25,-25 25,0 0,0 0,0 0,0 0,0 0</inkml:trace>
  <inkml:trace contextRef="#ctx0" brushRef="#br0" timeOffset="21939.2549">3994 8409,'-25'0,"25"-25,0 25,0-25,0 25,0 0,0 0,0 0,0 0,0 0,0 0,0 0,0 0,0 25,0-25,0 25,0 0,25-1,-25 1,0 25,25-1,-25-24,25 25,-25-1,0 1,0 0,24-1,-24 1,0 24,0-49,0 25,0-1,0 1,0-25,0 24,0-24,0 0,0-25,0 25,0 0,0-25,0 0,0 0,0 0</inkml:trace>
  <inkml:trace contextRef="#ctx0" brushRef="#br0" timeOffset="22350.2784">4341 8434,'0'-25,"0"25,-25 0,25 0,0 25,-24-25,24 0,0 24,-25 1,25-25,-25 25,25 25,0-26,0 1,-25 25,25-25,0 24,0-24,0 0,0 24,25-24,-25 0,25 0,-25 0,25-1,-25 1,24-25,1 0,-25 25,25-25,0 0,-25 0,25 0,-1 0,1 0,0-25,-25 25,25-25,0 1,-1 24,1-25,-25 0,25 0,0 0,-25 1,0-1,0 0,0 0,0 0,0 1,0-26,-25 25,0 0,0-24,1 24,-1 0,0 0,0 1,-24 24,24-25,0 25,0-25,0 25,1 0,-1 0,0 0,0 0</inkml:trace>
  <inkml:trace contextRef="#ctx0" brushRef="#br0" timeOffset="22606.293">4912 8186,'0'0,"0"0,0 0,0 0,0 0,0 24,0-24,0 25,24 0,-24 0,0 0,25 24,-25-24,0 0,25 24,-25-24,0 0,0 25,0-26,25 1,-25 0,0 0,0 0,0-1,0 1,0 0,0 0</inkml:trace>
  <inkml:trace contextRef="#ctx0" brushRef="#br0" timeOffset="22898.3096">5036 9079,'0'24,"0"-24,0 25,0 0,0 0,0 0,0-1,0 1,0 0,0 25,0-26,0 1,0 0,0 0,0 0,0-25,0 24,0-24,0 25,25-25,-25 0,24 0,-24 0,25 0,-25 0,25 0,-25 0,25-25,0 25,-25-24,24 24,-24-25,25 0,-25 25,25-25,-25 0,0 1,0-1,0 25,0-25,0 0,0 0,-25 25,25-24,-25 24,1-25,-1 25,0-25,0 25</inkml:trace>
  <inkml:trace contextRef="#ctx0" brushRef="#br0" timeOffset="23282.3317">3845 10046,'-25'0,"0"25,25-25,0 0,0 0,0 0,0 0,0 0,0 0,25 0,0 0,0 0,24-25,1 25,0-25,24 0,-24 25,49-25,-25 1,1-1,24 0,0-25,0 26,1-1,-1 0,0 0,25 0,-25-24,1 24,-1 0,0 0,0 1,-24-1,24 0,-25 0,1 25,-1-25,-24 1,24-1,-24 25,-1-25,1 25,-25-25,0 25,-1-25,1 25,0 0,-25 0,0 0,0 0,0 0,0 0,0 0</inkml:trace>
  <inkml:trace contextRef="#ctx0" brushRef="#br0" timeOffset="25777.4744">6177 8533,'-25'0,"25"0,-25 0,25 0,-25 0,25 0,0 0,0 0,0 0,0 0,0 0,0 0,0 0,0 0,25 0,0-25,0 25,0 0,-1-25,26 25,-25 0,24-25,1 1,0 24,-1-25,26 25,-26-25,1 0,-1 25,1-25,0 1,-1 24,-24-25,25 25,-26-25,1 25,-25 0,25-25</inkml:trace>
  <inkml:trace contextRef="#ctx0" brushRef="#br0" timeOffset="26100.4929">6226 8161,'0'0,"0"0,0 0,0 0,0-25,0 25,0 0,0 0,0 0,0 0,0 0,0 0,0 25,0-25,0 25,0-25,0 24,-24 1,24 0,-25 0,25 24,-25-24,25 0,-25 25,25-26,0 26,0-25,0 0,0-1,25 1,-25 0,25-25,0 25,-1-25,1 0,0 0,0 0,24 0,1 0,0 0,-1-25,1 0</inkml:trace>
  <inkml:trace contextRef="#ctx0" brushRef="#br0" timeOffset="30852.7647">3076 7789,'0'-25,"0"0,0 25,0-25,0 25,0 0,0-25,0 25,0 0,0 25,0-25,0 25,25 0,-25 0,25-1,0 26,-1 0,1 24,0 1,0-1,0 0,-1 26,1-1,0 25,-25-25,25 0,0 25,-25 0,0-24,24 24,-24-25,0 0,0 0,0 0,25-24,-25-1,0 1,0-26,0 1,25-1,-25 1,0-25,0 0,0 0,25-1,-25-24,0 25,0-25,0 0</inkml:trace>
  <inkml:trace contextRef="#ctx0" brushRef="#br0" timeOffset="31473.8002">3027 8012,'-25'-25,"25"25,0-25,0 25,0-25,0 25,0-24,25 24,-1 0,1-25,25 25,-1-25,1 0,0 25,24-25,0 1,1-1,24 0,0 0,25 0,-25 1,26-26,23 25,-24 0,25-24,-25 24,25 0,-25-24,25 24,-25 0,0 0,-25 0,0 1,1 24,-26-25,0 25,1-25,-26 25,1 0,-25 0,0-25,-1 25,1 0,-25 0,0 0,0 0,0 0,0 25,0-25,0 0,0 0,0 0,0 0,0 0,0 0,0 0,-25 25,25-25,0 0,0 0,0 0,0 25,0-25,0 0,-24 0,24 24,0-24,0 0,0 25,0-25,0 25,0-25,0 25,0 0,0-25,0 24,0-24,0 25,0 0,0 0,24 0,-24-1,25 1,0 0,-25 25,25-1,0 1,-1 24,1-24,0 49,0-24,0 24,0 0,-1 0,1 0,0 25,25-24,-26 24,1-25,0 25,0 0,0-25,-1 25,1-25,0 1,0-1,0 0,-1-25,1 26,0-26</inkml:trace>
  <inkml:trace contextRef="#ctx0" brushRef="#br0" timeOffset="357679.4581">6326 5680,'0'0,"-25"0,25-25,0 25,0 0,0 0,0-24,0 24,0 0,0 0,0 0,0 0,0 0,-25 0,25 0,0 0,0 0,25 0,0 0,-1 0,1 0,25 0,-1-25,1 25,24 0,1 0,-1 0,1 0,24-25,-25 25,1 0,24 0,-25 0,26 0,-26 0,0 0,26-25,-26 25,0 0,1 0,-1 0,-24 0,-1 0,1-25,0 25,-1 0,-24 0,0 0,0 0,-25 0,0 0,0 0,0 0,0 0,0 0,0 0,0 0,0 0,0 0</inkml:trace>
  <inkml:trace contextRef="#ctx0" brushRef="#br0" timeOffset="358467.5032">11187 5730,'-25'-25,"1"25,-1-25,25 25,-25-25,25 25,0 0,0 0,0-24,0 24,0 0,0 0,0 0,0 0,0 24,25-24,0 0,-1 0,26 0,0 0,-1 25,26-25,-1 0,25 0,-24 25,24-25,0 0,0 0,1 0,-1 25,0-25,0 0,0 0,1 0,-26 0,25 0,-24 0,-1 0,25 0,-49 0,24 0,1 0,-26 0,1 0,0 0,-26 0,26-25,-25 25,-25 0,25 0,-25 0,0 0,0 0,0 0,0 0,0 0,0 0,0 0</inkml:trace>
  <inkml:trace contextRef="#ctx0" brushRef="#br0" timeOffset="358863.5258">11311 5804,'-49'0,"24"0,0 0,25 0,-25-25,25 25,0 0,0 0,0 0,0 0,0 0,25 0,0 0,0-24,-1 24,1 0,25 0,-25 0,49-25,-24 25,24 0,1-25,-1 25,25 0,0-25,1 25,-1-25,25 25,-25-24,25 24,0 0,-25-25,25 25,-24-25,-1 25,0-25,0 25,0 0,-24-25,-1 25,1-24,-26 24,26 0,-26-25,-24 25,0 0,0 0,0 0,-25-25,0 25,0 0,0 0,0 0,0 0</inkml:trace>
  <inkml:trace contextRef="#ctx0" brushRef="#br0" timeOffset="363565.7948">11559 6028,'0'0,"0"0,0 0,0 0,0 0,0 0,0 0,0-25,0 25,25 0,0 0,0 0,0 0,-1 0,26 0,0 0,-1 0,26 0,-1 0,0-25,1 25,24 0,-25 0,26 0,-1 0,0 0,-24-25,24 25,-25 0,25 0,-24 0,-1-25,-24 25,24 0,-24 0,-1-24,1 24,-25 0,24 0,-24-25,0 25,0 0,0 0</inkml:trace>
  <inkml:trace contextRef="#ctx0" brushRef="#br0" timeOffset="369704.1458">6077 7863,'0'0,"0"0,25 0,-25 0,0 0,0 0,0 0,0 0,0 0,0 25,0-25,0 25,0-1,0 1,-25 0,25 25,-24-1,24-24,-25 25,0-1,0 1,25 0,-25-1,1-24,24 25,-25-26,25 26,0-25,0 0,0-1,0-24,0 25,0 0,25-25,-1 25,1-25,0 0,0 25,0-25,-1 0,1 0,25 0,-25 0,0 0,24 0,-24 0,0 0,24 0,-24 0,0 0,0 0,0 0,-1 0,1 0,-25 0,25 0</inkml:trace>
  <inkml:trace contextRef="#ctx0" brushRef="#br0" timeOffset="370083.1676">6301 8409,'-25'0,"0"0,25-25,-25 25,25 0,-24 0,24 0,0 0,0 0,0 0,0 0,0 0,0 0,0 0,0 0,0 0,24-25,1 25,0 0,0 0,24-25,1 25,24-24,-24-1,24 25,26-25,-26-25,25 26,0-1,-24 0,24 0,0-24,1 24,-1 0,0 0,-25 0,26 0,-26 1,-24 24,24-25,-24 0,-1 25,-24 0,0-25,0 25,-1 0,-24 0,0-25,0 25,0 0,0 0,0 0,0 0,0 0,0 0,0 0,0 0,0 0,0 0,0 0,0 0,0 0,0 0,-24 0,24 0,0 0</inkml:trace>
  <inkml:trace contextRef="#ctx0" brushRef="#br0" timeOffset="503063.7736">14089 9922,'0'-25,"0"0,0 0,0 25,0-24,0-1,0 25,0-25,0 25,0-25,0 25,0 0,0 0,0 0,0 0,0 0,0 0,25 25,-25-25,0 25,0 0,0-1,0 26,25 0,-25-1,0 1,0 24,0-24,-25 24,0 1,1-1,24 1,-25-26,0 26,25-26,-25 1,25-1,-25-24,25 0,0 0,0 0,0-1,0 1,0-25,0 0,0 0,0 0,0 0</inkml:trace>
  <inkml:trace contextRef="#ctx0" brushRef="#br0" timeOffset="503450.7958">14387 10071,'25'0,"-25"0,0-25,0 25,0 0,0-25,0 25,0 0,0 25,0-25,0 0,0 25,-25 0,25-1,-25 26,25-25,-25 24,25 1,-24 0,24-26,0 26,0 0,0-1,0-24,0 25,0-26,0 1,0 0,24 0,-24-25,25 25,0-25,0 0,-25 0,25 0,-1 0,1 0,25 0,-25-25,0 25,-1-25,1 0,0 0,0 25,0-24,-1-1,1 0,0-25,-25 26,0-1,0-25,0 25,0-24,0-1,0 25,-25-24,0 24,1 0,-1 0,-25 1,25-1,1 25,-26 0,25 0,-25 0,26 0,-1 0</inkml:trace>
  <inkml:trace contextRef="#ctx0" brushRef="#br0" timeOffset="503651.8073">15206 9773,'24'0,"1"0,-25 0,25 0,0 0,-25 0,0 25,0-25,25 25,-25-1,0 1,0 0,0 25,0-26,0 1,0 25,0 0,0-26,0 26,0-25,-25 24</inkml:trace>
  <inkml:trace contextRef="#ctx0" brushRef="#br0" timeOffset="503902.8216">15255 10716,'0'24,"0"1,0-25,0 25,0-25,0 25,0 0,0-25,0 24,0 1,0-25,0 25,0 0,0-25,0 25,0-25,25 0,-25 0,25 24,-25-24,25 0,-25 0,24-24,-24 24,25 0,-25 0,0-25,25 25,-25-25,0 25,0-25,0 25,0-25,0 25,0-24,-25 24,0-25,1 25</inkml:trace>
  <inkml:trace contextRef="#ctx0" brushRef="#br0" timeOffset="504314.8452">13048 11286,'-25'0,"0"0,0 0,0 0,25 0,-24 0,24 0,0 0,0 0,0 0,24 0,-24 0,25 0,25 0,-1 0,26 0,-1 0,1 25,24-25,25 0,-25 0,50 0,-25 0,25 0,0 0,-1 25,1-25,25 0,-25 0,24 0,-24 0,25 0,-1 25,1-25,0 0,-25 0,24 0,1-25,-1 25,-24 0,0 0,0 0,0 0,-25 0,-25 25,25-25,-50 0,26 0,-51 0,26 0,-50 0,24 0,-49 24,0-24</inkml:trace>
  <inkml:trace contextRef="#ctx0" brushRef="#br0" timeOffset="504930.8804">13444 11782,'25'-25,"0"1,-25 24,25-25,-25 25,0-25,0 25,0 0,0 0,0 0,0 0,-25 0,25 0,-25 25,0-25,1 25,-1-1,-25 26,25 0,1-26,-26 51,25-26,-24 1,24 0,0 24,0-24,0-1,1 26,-1-26,25-24,0 25,0-1,0-24,0 0,25 0,-1-25,-24 25,50-25,-25 0,0 0,24 0,-24 0,25 0,-26-25,26 0,-25 25,24-25,-24 0,0 1,25-26,-25 25,-25 0,24 1,-24-1,0 0,0 0,0 0,-24 1,-1-1,0 0,0 0,0 25,0-25,1 25,-1 0,-25 0,25 0,1 0</inkml:trace>
  <inkml:trace contextRef="#ctx0" brushRef="#br0" timeOffset="505126.8916">14114 11782,'50'-25,"-1"1,1-1,-25 25,24-25,-49 25,25 0,0 25,-25-25,0 25,0 24,0-24,0 25,0-26,0 26,0 0,0-26,-25 26,25-25,0 24,-25-24,25 0,0 0</inkml:trace>
  <inkml:trace contextRef="#ctx0" brushRef="#br0" timeOffset="505410.9079">14164 12601,'0'25,"0"-1,0 1,0-25,0 25,-25 0,25 0,0-1,0 1,-25 0,25 0,0 0,0-25,0 24,0 1,0 0,0-25,25 25,-25-25,25 0,-25 0,25 0,-1 0,-24 0,25 0,0 0,0 0,0-25,-1 25,1-25,0 25,0-25,-25 25,25-24,-25-1,0 25,0-25,0 25,-25-25,0 0,0 25,0-24,1-1,-1 25,0 0,-25-25,26 25,-1 0</inkml:trace>
  <inkml:trace contextRef="#ctx0" brushRef="#br0" timeOffset="505858.9335">15379 11931,'0'-25,"25"25,0 0,-25-25,0 25,0 0,0 0,0 0,0 25,0-25,0 25,0 0,0 0,0 24,0-24,0 25,0-26,0 26,0-25,0 0,0 0,0-1,0 1,0 0,25 0,-25-25,24 25,1-25,0 0,0 0,0 0,-1 0,1 0,0 0,0-25,0 25,-25-25,25 0,-1 0,-24 1,25-1,-25 0,25 25,-25-25,0 0,0 0,0 25,0 0,0 0,0 25,0 0,0 0,0 0,0 24,0 1,-25 0,0-1,25 26,-24-26,-1 1,0 24,0-24,0-1,0 1,25 0,-24-1,-1 1,25-25,-25-1,25 1,0 0,0 0</inkml:trace>
  <inkml:trace contextRef="#ctx0" brushRef="#br0" timeOffset="506066.9454">16247 11881,'25'0,"-25"0,25 0,-25 25,0 0,25 0,-25 0,0-1,0 26,0 0,25-1,-25 1,0 0,0-1,0-24,-25 25,25-26,-25 26,25-25,-25 24,0-24,25 0</inkml:trace>
  <inkml:trace contextRef="#ctx0" brushRef="#br0" timeOffset="506338.961">16297 12725,'0'25,"0"-1,0 1,0 0,-25 0,25 0,-25-1,25 1,-24 0,24 25,-25-26,0 1,25 25,-25-25,25-1,-25 26,25-25,0 0,0 0,0-25,0 24,25 1,-25-25,25 0,-25 25,25-25,0-25,-1 25,1 0,0-25,0 25,0-24,-1-1,1 0,0 0,-25 0,25 0,-25 1,0-1,0 0,-25 0,0 25,0-25,1 25,-1-24,-25 24,25 0</inkml:trace>
  <inkml:trace contextRef="#ctx0" brushRef="#br0" timeOffset="506937.9952">18827 9872,'0'-25,"0"1,0-1,0 0,25 0,0 0,0-24,-1 24,26 0,-25 25,24-25,-24 25,25-24,-1 24,1 24,-25-24,24 25,-24 0,0 0,25 0,-26-1,-24 26,25 0,-25-1,0 1,0-1,-25 26,25-25,-24 24,-1 0,0-24,0 24,0 1,1-1,-1-24,0 24,0-24,0-1,1 1,24 0,-25-26,25 26,0-25,0 0,0 24,0-49,25 25,-25 0,24-25,-24 0,25 25,-25-25,0 0,0 0,0 0,0 0,25 0,-25-25</inkml:trace>
  <inkml:trace contextRef="#ctx0" brushRef="#br0" timeOffset="507134.0064">19174 11509,'0'0,"0"0,0 0,-24 0,24 0,0-24,0 24,0 0,0-25,0 25,24 0,-24-25,25 25,-25 0</inkml:trace>
  <inkml:trace contextRef="#ctx0" brushRef="#br0" timeOffset="507499.0273">19968 9327,'-49'-50,"24"0,25 1,-25 24,25-25,0 1,0 24,0 0,25 0,0 0,-1 1,1 24,0 0,0 0,24 0,1 0,-25 0,24 24,1 1,0 0,-26 0,26 25,-25-26,0 26,-25 24,0-24,0 24,0 1,0-1,-25 1,0-1,0 0,0 1,1-1,-1-24,0 24,0 1,0-26,1 1,24 0,0 24,0-24,0-1</inkml:trace>
  <inkml:trace contextRef="#ctx0" brushRef="#br0" timeOffset="507622.0343">20390 10864,'0'25,"0"-25,0 25,0-25,0 0,0 0,0 0,0 0,0 0,0 0,0-25,0 25</inkml:trace>
  <inkml:trace contextRef="#ctx0" brushRef="#br0" timeOffset="507923.0516">20836 9178,'0'-25,"0"-25,0 1,0 24,0-25,0 1,25 24,0-25,0 25,0-24,-1 24,1 0,25 0,-25 25,24 0,1 0,-1 0,1 0,0 25,-26 0,26 25,-25-26,-25 26,25 24,-25 1,0-25,-25 49,0-25,-25 25,26-24,-26 24,0 0,1-24,24-1,-25 0,26 1,24-1,-25-24,25 0,0 24,25-24</inkml:trace>
  <inkml:trace contextRef="#ctx0" brushRef="#br0" timeOffset="508062.0595">21456 11038,'0'25,"0"0,0-1,0 1,0 0,0-25,-24 0,24 25,0-25,0 0,0 0,0 0,0 0</inkml:trace>
  <inkml:trace contextRef="#ctx0" brushRef="#br0" timeOffset="508367.077">18877 12378,'-25'0,"0"0,25 0,0 0,25-25,0 25,0-25,24 0,26-24,-1 24,25 0,25-25,0 1,25-1,0 0,25 1,24-1,0 1,26-26,-26 26,25-1,25-24,-24 24,24 0,0 1,-25-1,0 1,0-1,1 0,-51 26,1-1,-25 0,-50 0,0 0,-49 25</inkml:trace>
  <inkml:trace contextRef="#ctx0" brushRef="#br0" timeOffset="508595.09">19869 12427,'-199'50,"51"-1,-1 1,25-25,0-25,49 25,1-25,24-25,26 25,24-25,0-25,24 26,26-26,24-24,26 24,-1-24,25 24,25-25,-1 1,26-25,0 24,24 1,-24-25,49 24,-25 1,1 0,24-1,0 1,-24-1,24 26,0-1,-24 0,-26 1</inkml:trace>
  <inkml:trace contextRef="#ctx0" brushRef="#br0" timeOffset="512496.3131">14561 11609,'0'-25,"0"0,-25 0,25 25,0-25,0 1,0 24,0-25,0 25,0 0,0 0,0 0,0 25,-25-25,25 24,0 1,0 25,0-25,0 24,-25 1,25-1,-25 1,25 0,-24-1,-1 1,25-1,-25-24,0 25,25-25,-25-1,1 1,24 0,0 0,0-25,0 25,0-25,0 0,0 0,0 0,0-25,0 25,0-25,0 0,24 0,-24 1,25-1,-25-25,25 1,-25-1,25 25,-25-49,25 24,-25 1,0-1,0 0,0 1,0-1,0 25,0 1,0-1,0 25,0 0,0 0,0 0,0 25,0-1,-25 1,25 0,0 25,0-1,-25 1,25-1,-25 1,25 0,-25 24,1-24,24-26,-25 26</inkml:trace>
  <inkml:trace contextRef="#ctx0" brushRef="#br0" timeOffset="513396.3646">16396 11857,'25'-25,"-25"0,0 25,0-25,0 25,0-25,0 25,0 0,25-24,-25 24,0 0,0 0,0 0,0 24,0-24,0 25,0-25,0 25,0 25,0-26,0 26,0-25,-25 24,25 1,-25-25,25 24,-25 1,25-25,0 25,-24-26,24 1,0 0,0 0,0-25,0 25,0-25,0 0,0 0,0 0,0 0,0-25,0 25,0-25,24 25,-24-25,0 0,25 1,-25-1,0 0,0 0,0-25,0 26,0-1,0-25,0 25,0 1,0 24,0-25,0 25,0 0,0 0,0 0,-25 25,25-1,0 1,-24 0,24 0,-25 24</inkml:trace>
  <inkml:trace contextRef="#ctx0" brushRef="#br0" timeOffset="513865.3914">16272 13047,'0'0,"0"-25,0 25,0 0,0 0,0 0,0 0,0 25,0-25,0 0,-25 25,25-25,0 25,-24-25,24 25,0-1,0-24,0 25,0-25,0 25,0-25,0 0,0 25,24-25,-24 0,25 0,0 0,-25-25,25 25,0 0,-1-25,-24 25,25-25,0 25,-25-24,25-1,-25 25,25-25,-25 0,0 25,0-25,0 25,-25-24,0 24,25-25,-25 25,-24 0,24 0,0 0</inkml:trace>
  <inkml:trace contextRef="#ctx0" brushRef="#br0" timeOffset="515180.4667">14486 12750,'0'0,"0"0,-25-25,25 25,0 0,0 0,-24 0,24 0,0 0,-25 25,25-25,-25 24,25-24,0 25,-25 0,25-25,-25 25,25 0,0-1,0 1,0 0,0 0,0-25,0 25,0-25,0 24,0-24,0 0,0 25,0-25,25 0,-25 0,25 0,-25-25,25 25,0-24,-25 24,24-25,-24 25,25-25,-25 0,25 0,-25 25,0-24,0-1,0 25,-25-25,0 25,25-25,-24 25,-1 0,-25 0,25 0,-24 0,24 0,-25 25</inkml:trace>
  <inkml:trace contextRef="#ctx0" brushRef="#br0" timeOffset="515844.5046">16173 13097,'0'0,"0"0,0 0,0 0,0 0,0 0,0 0,0 0,0 0,0 25,0-25,-25 24,25-24,0 25,-25 0,25 0,0-25,-24 25,24 0,0-1,0-24,0 0,0 25,24-25,-24 0,25 0,0 0,-25-25,25 25,0 0,-1-24,1-1,0 25,0-25,0 0,-1 25,-24-25,25 0,-25 25,0-24,0 24,-25-25,1 25,24-25,-25 25,0 0,0 0</inkml:trace>
  <inkml:trace contextRef="#ctx0" brushRef="#br0" timeOffset="523240.9277">14213 12948,'0'-25,"0"25,0-25,0 25,0 0,0-24,0 24,0 0,0 0,0 0,0 0,0 0,-24 0,24 0,0 0,0 24,0-24,0 25,0-25,0 25,0 0,0-25,0 25,24-25,-24 24,25-24,-25 0,25 25,-25-25,25 0,-25 0,25 0,-1 0,1 0,-25-25,25 25,0 0,0-24,-25 24,24-25,1 0,-25 25,25-25,-25 0,0 25,0-24,0-1,0 25,-25-25,0 25,1 0,-1 0,0 0,0 0,-24 0,24 0</inkml:trace>
  <inkml:trace contextRef="#ctx0" brushRef="#br0" timeOffset="523972.9696">16297 13022,'0'0,"-25"0,25 0,0 0,0 0,-25 0,25 25,-24-25,24 25,0-25,0 25,0 0,0-1,0 1,0 0,0 0,0-25,0 25,0-25,24 25,-24-25,25 0,0 24,0-24,-25 0,25-24,-1 24,1 0,0-25,0 25,-25-25,25 0,-1 25,-24-25,0 0,25 1,-25-1,0 25,0-25,-25 0,25 0,-24 1,-1-1,0 25,0-25,0 0,-24 25,24 0</inkml:trace>
  <inkml:trace contextRef="#ctx0" brushRef="#br0" timeOffset="524280.9872">16644 12005,'0'-24,"25"24,-25-25,0 25,25-25,-25 25,0 0,0 0,0 0,0 25,0-25,0 25,0 24,0-24,0 25,0 24,0-24,0 24,0 1</inkml:trace>
  <inkml:trace contextRef="#ctx0" brushRef="#br0" timeOffset="532040.431">6251 5383,'-25'0,"1"-25,-1 25,0 0,25 0,0 0,0 0,0 0,0 0,25 0,0 0,-1 25,26-25,0 0,-1 0,26 0,-1 0,25 0,0 0,-24 0,49-25,-25 25,0 0,1-25,24 25,-25 0,0-25,0 25,0 0,1 0,-1-25,-25 25,1 0,-1 0,-24-24,-1 24,1 0,0 0,-26 0,1-25,-25 25,25 0,-25 0,0 0</inkml:trace>
  <inkml:trace contextRef="#ctx0" brushRef="#br0" timeOffset="533298.503">1290 11881,'0'0,"0"-24,0 24,-25-25,25 25,0-25,-24 25,24 0,-25 0,25 0,-25 25,0-25,25 25,-25-1,1 1,-1 0,0 0,0 24,0 1,1 0,-1-1,0 1,25 0,-25-1,25 1,0-1,0 1,0 0,0-1,0-24,25 0,-25 0,25-1,0 1,-1-25,1 0,0 0,0 0,0 0,24-25,-24 1,0 24,0-25,-1 0,1 0,0 0,0 25,-25-24,0-1,0 0,0 25,-25-25,0 25,0-25,1 25,-1-24,0 24,0 0,0 0,-24 0,24 0,0 0</inkml:trace>
  <inkml:trace contextRef="#ctx0" brushRef="#br0" timeOffset="533906.5377">1464 12179,'0'0,"0"0,0 0,25 0,-25 0,0 0,24 0,1 25,0-25,0 0,0 25,-1-25,1 25,0-1,0-24,0 25,-1 0,-24-25,25 25,-25 0,25-25,-25 24,0 1,0-25,0 25,0-25,0 0,0 25,-25-25,25 0,-25 0,25-25,0 25,-24 0,24-25,-25 0,25 1,-25 24,25-25,0 0,0 0,0 0,25 25,-25-24,25-1,-1 25,1-25,0 25,0-25,25 25,-26 0,1 0,0 0,0 0,0 0,-1 0,1 25,-25-25,25 0,-25 25,0-25,25 0,-25 25,0-25,0 0,0 0,0 24,0-24,0 0,0 0,0 0,0 0,0 0,0 0,0 0,0 0,25 0,-25-24,0 24,24 0,-24-25,25 25,-25-25,25 25,-25-25,0 0,0 25,25-25,-25 25,0-24,0 24,0-25,-25 25,25 0,-25-25,0 25,25 0,-24 25,24-25,-25 0,0 25,0-1,25-24,-25 25,1 0,24 0,0 0,0 24,0-24,0 0,0 0,0 0,24-1,-24 1,25-25,0 25,0 0,24-25,-24 0,25 0,-25 0,24 0,1 0,-1 0</inkml:trace>
  <inkml:trace contextRef="#ctx0" brushRef="#br0" timeOffset="534270.5586">2754 12353,'24'0,"-24"-25,25 25,-25-25,0 25,-25-25,1 25,-1-24,0 24,0 0,0 0,-24 0,24 0,0 0,0 24,-24-24,24 25,25-25,-25 25,0 0,25-25,0 25,0-1,0-24,25 25,-25 0,25-25,0 0,0 25,-1-25,1 0,0 0,0 0,0-25,-1 25,1 0,0-25,0 25,0-25,-25 1,24-1,1 25,-25-25,25 0,-25-24,25 24,-25 0,0-25,0 25,0-24,0-1,0 1,-25-1,25 0,-25 1,25-1,-25 1,25 24,0 0,0 0,-24 25,24 0,0 25,0-25,0 25,0 24,0 1,24-25,-24 49,25-24,-25-1,25 1,-25 0,0-1,25 1,-25-25,25 24,-25-24,0 0,24 0,-24 0,25-1</inkml:trace>
  <inkml:trace contextRef="#ctx0" brushRef="#br0" timeOffset="534694.5828">3151 11782,'0'-25,"0"1,0 24,0-25,0 25,-25 0,25 0,0 0,0 0,0 25,0-25,0 24,0 1,0 25,0-25,0 24,0 1,0-25,0 24,0-24,0 25,0-26,0 1,0 0,0 0,0 0,0 0,0-25,0 24,0-24,0 0,0 0,0 0,0 0,0-24,0 24,0-25,0 0,0 25,25-25,-25-25,0 26,24-1,1 0,0 25,0-25,0 25,-1-25,1 25,0 0,25 25,-26-25,1 25,0 0,-25-25,25 25,0-1,-25 1,0 0,0 0,0 0,0-25,0 25,-25-1,25-24,-25 25,25-25,-25 25,0-25,1 0,24 0,-25 0,0 0,25 0,-25 0,0-25,25 25,-24-25</inkml:trace>
  <inkml:trace contextRef="#ctx0" brushRef="#br0" timeOffset="535698.6402">3795 12080,'50'-25,"-25"25,0-25,-1 25,1 0,-25-25,0 25,0 0,0-24,0 24,-25 0,1 0,-1 0,0 0,0 0,0 0,1 0,-1 24,0-24,0 25,0 0,1-25,24 25,0 0,0-1,0 1,0-25,0 25,0 0,0-25,24 0,-24 25,25-25,0 0,0 0,0 0,-1 0,1 0,0 0,0 0,0-25,-1 25,1-25,-25 25,25-25,-25 25,25-25,-25 1,0-1,0 25,0-25,0 0,0 0,0 25,0-24,0 24,0 0,0 0,0 0,0 0,0 24,0 1,0 0,0-25,0 25,0 0,0-1,0 1,0 0,0 0,0 0,25-25,0 25,-25-25,24 24,1-24,-25 0,25 0,0 0,0 0,-1 0,1 0,-25-24,25 24,0 0,0-25,-25 0,24 25,1-25,-25 0,25 0,-25-24,0 24,25 0,-25-24,0 24,0-25,0 1,0-1,-25 0,25 1,-25-1,0 1,25-1,-24 25,24 0,-25 1,0 24,25 0,-25 0,25 24,-25 1,25 0,-24 0,24 24,0 1,0 0,0-1,0 1,0-1,0 1,0 0,24-1,-24-24,25 25,0-26,0 1,0 0,-1-25,1 25,0-25,0 0,0 0,-1 0,26-25,-25 25,0-25,-1 0,1 1,0-1,0 0,0-25,-1 26,-24-26,25 0,0 1,-25-26,0 26,0-1,0 1,0-1,0 0,0 1,-25 24,25 0,0 0,-25 25,25 25,-24-25,24 25,-25 0,25 24,-25 1,25 0,-25-1,25 1,-25-1,25 26,0-26,0 1,0 0,0-26,0 26,0-25,25 0,-25-1,25-24,0 25,0-25,-1 0,1 0,0 0,0 0,0 0,-1-25,-24 25,25-24,0-1,0 25,-25-25,25 0,-25 0,24 1,-24-1,25 25,-25-25,0 0,0 25,0 0,0 0,25 0,-25 0,25 25,-25-25,25 25,0-25,-25 25,24-1,1 1,0 0,-25 0,25-25,-25 25,25-1,-25 1,0-25,0 25,0 0,0-25,0 25,0-25,-25 0,25 25,-25-25,0 0,0 0,1 0,-26 0,25 0,0 0,0-25</inkml:trace>
  <inkml:trace contextRef="#ctx0" brushRef="#br0" timeOffset="536194.6686">5929 12055,'0'-25,"0"25,24 0,-24 0,0 0,0 0,-24 0,-1 0,25 25,-25-25,0 0,-24 0,24 25,-25-25,25 0,-24 25,24-25,-25 0,26 0,24 0,-25 0,25 0,0 0,0 0,0-25,0 25,25-25,-1 0,1 0,0 1,0-1,0 0,24-25,-24 26,0-26,24 0,-24 26,0-26,0 0,0 1,-25-1,24 1,-24 24,0-25,-24 25,24 1,-25-1,0 25,0 0,-24 0,24 25,0-1,0 1,0 25,1-25,-1 24,25 26,0-26,0 1,0-1,25 26,-1-26,1 1,0-25,0 24,0-24,-1 0</inkml:trace>
  <inkml:trace contextRef="#ctx0" brushRef="#br0" timeOffset="536882.708">6350 11361,'0'0,"0"-25,0 0,0 25,0 0,-24-25,24 25,0 0,0 0,0 0,0 0,0 0,0 25,0 0,0 0,0-1,0 1,0 0,0 0,0 0,0 24,24-24,-24 0,25 0,0-1,0-24,0 25,-1-25,1 25,0-25,0 0,0 0,-1 0,1-25,0 25,0-25,0 25,-25-24,24-1,1 0,-25 0,0 0,25 1,-25-26,0 25,0 0,0 25,0-24,0 24,0 0,0 0,0 0,0 24,0-24,0 50,0-25,25 0,-25 24,0 1,0-25,0 24,0 1,0-25,0 24,0-24,0 25,0-26,25 1,-25 0</inkml:trace>
  <inkml:trace contextRef="#ctx0" brushRef="#br0" timeOffset="537442.74">7219 11733,'0'-25,"24"0,-24 25,25-25,-25 0,25 1,-25-1,0 0,0 0,0 0,0 1,0 24,-25-25,0 25,1-25,24 25,-25 0,0 0,0 0,0 25,0 0,1-25,24 24,-25 1,0 0,25 0,-25 0,25-1,0 1,0 0,0-25,25 25,-25-25,25 0,0 0,-25 0,24 0,1 0,0 0,0-25,0 25,0-25,-1 0,1 25,-25-24,25 24,-25-25,25 25,-25 0,0 0,0 0,0 0,0 0,25 25,-25-1,24 1,1 0,-25 25,25-1,0 1,0-1,-1 1,-24 0,25-1,0 1,-25-1,0 1,0 0,0-1,0-24,0 25,0-25,-25-1,25 26,-25-50,25 25,-24 0,24-25,-25 0,25 0,-25-25,0 25,25-25,-25 0,1 0,24 1,-25-1,0-25,25 25,0 1,0-26,0 25,0-25,25 26,0-1,-25-25,49 25,-24-24,0 24</inkml:trace>
  <inkml:trace contextRef="#ctx0" brushRef="#br0" timeOffset="538050.7747">7640 11534,'0'0,"0"0,0-25,0 25,0 0,-25 0,25-24,0 24,0 0,0 0,25 0,0 0,-25 0,25 0,0 24,24-24,-24 25,0 0,0-25,24 25,-24 0,0-1,-25 1,25 0,-25 0,0 0,0-25,0 24,0 1,0 0,0-25,-25 25,25-25,-25 0,25 0,-25 0,25 0,-25-25,25 25,-24-25,24 0,-25 1,25-1,0 0,0 0,0 0,0-24,25 24,-1 0,-24 25,25-25,0 1,0 24,0 0,24-25,-24 25,0 0,0 0,-25 0,24 0,1 25,-25-25,25 0,-25 0,0 0,0 24,0-24,0 0,0 25,0-25,0 0,0 25,0-25,-25 25,25-25,0 0,0 25,0-25,0 0,25 0,-25 24,25-24,-25 0,0 0,25 0,0 0,-25-24,24 24,1 0,-25 0,25-25,0 25,-25-25,25 25,-1-25,-24 25,0-25,0 1,0 24,0-25,0 0,0 0,-24 25,-1-25,0 25,0-24,0 24,1 0,-1 24,0-24,0 0,0 25,0 0,1 0,24 0,-25-25,25 24,0 1,0 0,0 0,0 0,0-1,0 1,25 0,-25-25,24 25,1-25,0 25,0-25,0 0,0 0,-1 0,26 0,-25 0,24 0,-24-25</inkml:trace>
  <inkml:trace contextRef="#ctx0" brushRef="#br0" timeOffset="538698.8118">8608 11460,'0'0,"0"-25,-25 25,25 0,0 0,0 0,0 0,0 25,0-25,0 0,0 0,0 0,0 0,0 25,0-25,0 0,0 0,25 0,-25 0,24 0,-24 0,25 0,-25 0,25 0,0 0,0-25,-25 25,24 0,-24 0,25-25,-25 25,25 0,-25-25,0 25,0-25,0 25,0-24,-25 24,25-25,-25 25,1 0,24 0,-25 0,0 0,0 0,0 0,1 25,-1-25,0 24,0 1,0 0,25 0,0 0,0-1,0 1,0 0,0-25,0 25,0 0,25-1,-25-24,25 0,0 25,0-25,-25 0,49 0,-24 0,0 0,0 0,-1 0,1 0,0-25,25 25,-26 0,-24-24,25 24,0-25,0 0,-25 25,25-25,-25 0,0 1,0-1,0 25,0-25,0 0,0 0,0 25,-25-24,25 24,0 0,0 0,0 0,0 24,0-24,0 25,0 0,0-25,-25 25,25 0,0-1,0 1,0 0,0 0,0-25,0 25,0-1,0-24,0 0,0 25,0-25,0 0,0 0,0 0,0 0,0 0,0-25,0 25,25-24,-25-1,25 25,-25-25,24 0,1 0,0 1,0 24,-25-25,25 25,-1 0,1 0,-25 0,25 25,-25-25,25 24,-25 1,0-25,0 25,0 0,0 0,0-1,0 1,0-25,0 25,0 0,25-25,-25 25</inkml:trace>
  <inkml:trace contextRef="#ctx0" brushRef="#br0" timeOffset="539155.838">9699 10964,'-25'-25,"0"0,1 25,-1-25,25 0,-25 25,25-24,-25 24,25 0,0 24,0-24,0 25,0 25,0-25,0 24,0 1,0-1,0 1,0 25,0-26,0 1,25-25,-25 24,0 1,0-25,0-1,0 1,0 0,0 0,0 0,0-25,0 24,0-24,0 0,0 0,0 0,0 0,0 0,0-24,0 24,0-25,0 0,0 0,0 0,25 1,-25-1,25 0,-1 0,1 0,0 25,25-24,-26 24,1 0,0 0,25 24,-50-24,24 25,1 0,-25 0,0 0,0-25,0 24,0 1,0 0,0 0,0 0,-25-25,1 24,-1-24,25 25,-25-25,0 25,0-25,1 0,-1 0,0 0,0 0,0-25</inkml:trace>
  <inkml:trace contextRef="#ctx0" brushRef="#br0" timeOffset="540143.8944">10344 11311,'25'0,"-25"-25,0 0,0 25,0-24,0 24,-25-25,0 25,25 0,-25-25,0 25,-24 0,24 25,0-25,0 25,1-1,-1-24,0 25,25 0,-25 0,25 0,0-1,0 1,0-25,0 25,0 0,0-25,25 25,0-25,-25 0,25 24,-1-24,1 0,0 0,0 0,0 0,-1-24,-24 24,25 0,0-25,-25 25,0-25,25 0,-25 0,0 25,0-24,0-1,0 0,0 0,0 0,0 25,0 0,0 0,0 0,0 0,0 0,0 25,0 0,0 0,0 0,0-1,0 1,0 0,0 0,0 0,0-1,25 1,-25 0,0-25,25 25,-25-25,24 25,1-25,-25 0,25 0,0 0,-25 0,25-25,-1 25,1-25,0 25,0-25,-25 0,25 1,-1-1,1 0,-25-25,25 26,0-26,-25 0,0-24,0 24,25 1,-25-26,0 1,0-1,0 26,0-1,0 1,0-1,-25 25,25 0,-25 1,0 24,0 24,1-24,-1 25,0 0,0 25,0-1,1 1,-1-1,0 26,25-26,-25 26,25-1,0-24,0 0,0 24,0-24,0-26,25 26,-25-25,25 24,0-24,-1-25,1 25,25 0,-25-25,24 0,-24 0,25 0,-26-25,26 25,-25-25,24 0,-24 1,0-26,0 25,24-24,-24-1,0-24,-25 24,25-25,0 1,-25 0,24-1,-24 1,0 24,0-24,0 49,0-25,0 26,0-1,-24 25,24 0,-25 25,25-1,-25 1,0 0,0 25,25-1,-24 26,-1-26,25 26,-25-1,25-24,0 24,0-24,0 24,0-24,0-25,0 24,0-24,25 0,-25 0,25-1,-1 1,1 0,-25-25,25 0,0 0,0 0,-1 0,1 0,0-25,0 0,0 1,-25-1,24 0,1-25,-25 26,25-26,0 25,0-24,-25 24,25 0,-1 25,1 0,0 0,0 0,0 25,-1 0,1-1,-25 1,25 0,-25 25,0-26,0 1,0 0,0 25,0-26,-25 1,0-25,1 25,-1 0,-25 0,1-25,-26 24,1-24,-1 0</inkml:trace>
  <inkml:trace contextRef="#ctx0" brushRef="#br0" timeOffset="541118.9503">3597 12849,'0'-25,"0"25,0-25,0 0,0 25,0 0,0 0,0 0,0 25,0 0,0 0,0 0,0 24,0 1,0-1,0-24,0 25,-25 24,25-24,0 0,-25-1,25 1,-24-1,24 1,-25-25,25 24,0-24,-25 0,25 0,0 0,-25-1,25-24,0 25,0-25,0 0,0 0,-25 0,25-25,0 25,0-24,-24-1,24 0,-25 0,25 0,-25 1,25-1,0 0,-25 0,25 0,0 1,0 24,0 0,0 0,0 0,0 24,0-24,0 25,25 0,-25 25,25-26,-25 1,0 25,0-25,25-1,-25 1,0 0,24 0,-24-25,25 0,-25 0,25 0,0 0,0 0,-1-25,1 0,0 0,0 1,24-1,-24 0,25-25,-25 26,-1-26,26 25</inkml:trace>
  <inkml:trace contextRef="#ctx0" brushRef="#br0" timeOffset="542110.0069">7169 5606,'0'0,"-25"0,25 0,0 0,0 0,25 0,0 0,24 0,-24 0,25 0,24 0,1-25,-1 25,0 0,1 0,24 0,-25-25,26 25,-1 0,0-25,-24 25,-1 0,0-24,1 24,-1 0,-24 0,-25 0,24 0</inkml:trace>
  <inkml:trace contextRef="#ctx0" brushRef="#br0" timeOffset="542742.0431">12204 5060,'0'0,"0"0,0 0,0 0,0 25,25-25,-25 0,25 0,0 0,24 0,1 25,-1-25,1 0,25 0,-1 0,25 0,-24-25,24 25,0 0,0 0,0 0,25 0,-49-25,24 25,-24 0,-1 0,0 0,-24 0,0 0,-26 0,1 0,0 0,-25 0,0 0,0 0,0 0</inkml:trace>
  <inkml:trace contextRef="#ctx0" brushRef="#br0" timeOffset="543998.1148">2059 12824,'-25'0,"25"0,-24 25,24-25,0 0,0 0,0 0,0 0,0 0,0 0,0 0,0 0,24 0,1 0,25 0,-1-25,1 25,24 0,1-25,-1 25,25-25,1 25,-1-24,25-1,-25 25,25-25,0 0,0 0,25 25,-25-24,0-1,0 0,25 0,-25 25,0-25,0 1,-25-1,25 25,-25-25,-24 25,24-25,-49 25,24-25,-24 25,-1 0,-24 0,0 0,0-24,-25 24,0 0,0 0,0 0,0 0,0 0</inkml:trace>
  <inkml:trace contextRef="#ctx0" brushRef="#br0" timeOffset="544624.1507">7913 12328,'0'0,"0"0,25 0,0-25,-1 25,1 0,0 0,25 0,-1 0,26-25,-1 25,1 0,24-24,0 24,25-25,-25 25,25-25,0 25,25-25,-25 0,25 25,0-25,0 1,-1 24,-24-25,25 0,0 25,-25-25,0 0,0 25,0-24,-25-1,1 25,-26-25,0 0,1 25</inkml:trace>
  <inkml:trace contextRef="#ctx0" brushRef="#br0" timeOffset="546732.2712">3523 12998,'0'-25,"0"0,24 25,-24-25,0 25,0-25,0 25,0 0,0 0,0 0,0 0,0 0,0 0,0 0,0 25,0 0,25-25,-25 50,0-26,0 26,0-25,0 24,0 1,-25 25,25-26,0 26,-24-26,24 26,-25-26,25 1,-25 24,25-49,0 25,-25-26,25 26,0-25,0-25,0 25,0-25,0 24,0-24,0 0,0 0</inkml:trace>
  <inkml:trace contextRef="#ctx0" brushRef="#br0" timeOffset="546988.286">3299 13519,'-24'0,"24"-25,-25 0,0 25,25-25,0 25,-25 0,25 0,0-25,0 25,0 0,0 25,0-25,0 25,25 0,-25-25,0 49,25-24,-25 0,25 25,-25-26,24 26,-24-25,25 0,-25 24,0-24,25-25,-25 25,0-25,25 0,-25 0,25 0,-25 0,24 0,1-25,0 0,0 0,0 1,-1-26,1 25,25-24,-25-1,24 25,-24-24,0-1</inkml:trace>
  <inkml:trace contextRef="#ctx0" brushRef="#br0" timeOffset="552422.5968">12353 10195,'-25'0,"0"0,25 0,-24 0,24 0,0-25,0 25,-25 0,25-25,0 25,0-25,0 1,0-1,25-25,-1 25,-24 0,25-24,0-1,25 25,-26-24,26-1,0 1,-1-1,26 25,-26-24,26-1,-26 25,26 0,-26-24,26 49,-26-25,1 0,0 25,-1 0,1 0,-1 25,-24-25,25 25,-25-25,-1 25,1-25,0 24,-25 1,25-25,-25 25,25-25,-25 0,0 0,0 25,0-25,25 0,-25-25,0 25,0 0,24-25,-24 25,0-25,0 25,0-24,25-1,-25 0,0 25,0-25,0 0,0 1,0-1,0 0,0 0,0 25,-25-25,25 1,-24-1,24 0,-25 25,0-25,25 25,-25-25,25 25,0 0,0 0,-25 0,25 0,0 0,0 0,0 0,0 25,0-25,0 0,0 25,0-25,0 25,0-25,25 25,-25-1,25-24,-25 25,25-25,0 25,-1 0,1-25,0 25,0-25,0 24,-1 1,1 0,-25 0,25 0,-25-1,0 1,0 0,-25 0,0 0,-24 24,-1-24,1 25,-26-26,1 26</inkml:trace>
  <inkml:trace contextRef="#ctx0" brushRef="#br0" timeOffset="554692.7266">12427 13643,'-24'0,"-26"24,25-24,0 0,1 0,24 0,-25 0,25 0,0 0,25 0,-25 0,24 0,1 0,25 0,-1 0,1 0,25 0,-1 0,0 0,26 0,-1 0,0 0,25 0,-25 0,25 0,0 0,25 0,-25 0,25 0,0 0,0 25,-1-25,26 0,-25 0,25 0,-26 25,26-25,-25 0,0 0,-1 25,1-25,0 0,-25 0,0 25,0-25,-25 0,25 0,-49 0,24 24,-24-24,-26 0,26 0,-51 0,1 0,0 0,-25 0,0 0,0 0,-25 0,0 25</inkml:trace>
  <inkml:trace contextRef="#ctx0" brushRef="#br0" timeOffset="555039.7465">13569 13965,'-149'0,"0"25,25-25,0 25,0-25,0 0,25 24,-1-24,1 0,25 0,-1 25,26-25,24 0,0 0,0 0,25 0,0 0,25 0,0 0,24-25,1 25,24 0,-24 0,49 0,-24-24,49 24,-25 0,25-25,25 25,-25-25,25 25,0 0,-1-25,26 25,-25-25,0 25,24 0,-24 0,0-24,0 24,0 0,-25 0,24 0,-24 0,0 0,-24 0,-1-25,0 25,0 0,-24 0,-1 0,1 0,-26 0,1 0,-25 0,-1 0,1 0,-25 0,25 0,-25 0,0 0</inkml:trace>
  <inkml:trace contextRef="#ctx0" brushRef="#br0" timeOffset="556839.8494">4416 9798,'0'0,"-25"0,25 0,0-25,0 25,0-25,0 25,0 0,0 0,0-25,0 25,25 0,-25-24,24 24,1-25,0 25,25-25,-1 0,1 0,-1 1,26-1,-1 0,1 0,24 0,-25 1,26-1,-1 0,0-25,0 26,0-1,1 0,-26 0,25 0,0 25,-24-24,-1-1,1 25,-1-25,-24 25,-1 0,-24-25,0 25,0 0,0 0,-25 0,0 0,0 0,0 0,0 0</inkml:trace>
  <inkml:trace contextRef="#ctx0" brushRef="#br0" timeOffset="557063.8623">4416 9599,'-50'25,"25"0,0-25,25 25,0-25,0 25,0-25,25 0,0 0,0-25,24 25,1-25,24 25,1-25,-1 0,25 1,1-1,-1-25,25 25,0-24,0 24,0-25,0 1,25-1,-25 1,25-1,-25 25</inkml:trace>
  <inkml:trace contextRef="#ctx0" brushRef="#br0" timeOffset="561304.1048">7243 5556,'50'50,"0"-1,-1 1,1-25,24 0,-24-25,-1 24,26-24,-1 0,1-24,-26 24,50-25,-24 0,-1-25,26 26,-26-26,25 0,-24 1,24-26,-25 26,25-1,-24-24,-1-1,1 26,-1-26,0 1,-24 0,-25-26,24 26,-24-1,-25-24,0 25,0-25,-25 24,-24-24,-1 25,1-1,-1 1,-24-1,24 26,-24-1,-26 1,26-1,0 25,-26 0,1 25,0 0,-25 0,25 0,-25 25,0 0,0 25,0-1</inkml:trace>
  <inkml:trace contextRef="#ctx0" brushRef="#br0" timeOffset="563275.2174">13345 13345,'0'0,"0"0,0 0,0 0,25 0,-25 0,25 25,0-25,-1 0,1 0,0 25,25-25,-1 0,1 0,0 0,-1-25,26 25,-26-25</inkml:trace>
  <inkml:trace contextRef="#ctx0" brushRef="#br0" timeOffset="565790.3614">8459 12080,'0'0,"0"25,25-1,-25-24,24 25,-24-25,25 0,0 25,0-25,0 0,24 25,1-25,-1 0,1 0,24 0,1 0,-1 0,1-25,24 25,-25 0</inkml:trace>
  <inkml:trace contextRef="#ctx0" brushRef="#br0" timeOffset="566370.3946">15255 13171,'50'0</inkml:trace>
  <inkml:trace contextRef="#ctx0" brushRef="#br0" timeOffset="571722.7006">2654 12923,'0'0,"0"0,0 0,0 0,0 0,0 0,0 0,0 25,0-25,25 0,-25 0,25 0,-25 0,25 0,0 0,-1 0,1 0,0-25,0 25,0-25,24 25,-24-24,25-1,-25 0,24 0,1 0,-1 1,1-1,0 25,-1-25,1 0,-1 0,26 1,-26 24,1 0,0-25,-26 25,26 0,0 0,-1 25,-24-25,0 24,24-24,-24 25,0-25,0 25,0-25,0 25,-1-25,1 0,-25 0,25 0,0 0,0 0,24 0,-24 0,0 0,24-25,-24 25,25-25,-1 25,1-25,24 1,-24-1,24 25,1-25,-1 0,1 25,24-25,-25 25,1-24</inkml:trace>
  <inkml:trace contextRef="#ctx0" brushRef="#br0" timeOffset="572413.7402">7516 5904,'0'0,"-25"0,25 0,0 0,0 0,0 24,25-24,-25 0,25 0,-25 0,25 0,0 0,-1-24,26 24,0-25,-1 25,1-25,24 0,1-25,-1 26,25-26,1 0,24 1,-25-1,25-24,25 24</inkml:trace>
  <inkml:trace contextRef="#ctx0" brushRef="#br0" timeOffset="586184.5279">2059 13122,'0'0,"0"0,0 0,0 0,25 0,-25 0,25 0,24 0,-24 0,25 0,24 0,-24 0,49-25,-25 25,50-25,-24 25,24-25,25 0,-25 1,24-1,1 0,0 0,25 0,-26 25,1-24,25-1,-25 0,0 0,-1 25,-24-25,25 25,-25-24,-24 24,24 0,-25-25,-25 25,25 0</inkml:trace>
  <inkml:trace contextRef="#ctx0" brushRef="#br0" timeOffset="595691.0716">7343 14511,'24'-50,"-24"1,0 24,0-25,0 25,0 0,0 1,0-1,0 25,0 0,0 0,0 0,-24 0,24 25,0-1,-25 1,25 0,0 25,-25 24,0 1,0-1,25 0,-49 26,24-1,0 0,0 25,-24-25,24 25,-25-24,25-1,1 0,-26 0,25-24,0-26,25 1,-24-1,24 1,-25-25,25-25,0 25,0-25,0 0,0 0,0 0,0 0,0-25,0 0,0 0,0-24,25 24,-25-50,0 26,24-1,1 1,-25-1,25 0,0 26,0-1,-25 0,24 25,1 0,0 0,0 25,0 0,-1-1,1 1,0 25,0-25,0 24,0-24,-1 0,1 0,0 24,-25-49,25 25,0 0,-1-25,1 25,0-25,-25 0,25 0,0 0,-1-25,1 25,0-25,0 0,0 25,-1-49,-24 24,25 0,0-25,0 26,-25-26,25 25,-25-24,0 24,24 0,-24 0,0 25,0-25,0 25,25 0,-25 25,0-25,25 25,-25 0,25-25,-25 25,0-1,25 1,-25 0,0 0,24 0,-24-1,0 1</inkml:trace>
  <inkml:trace contextRef="#ctx0" brushRef="#br0" timeOffset="595826.0792">7764 15007,'0'-25,"-25"0,25 0,-24 25,24-24,0 24,0-25,-25 25,25 0,0 0</inkml:trace>
  <inkml:trace contextRef="#ctx0" brushRef="#br0" timeOffset="596226.1022">8111 15156,'25'0,"-25"24,25-24,-25 25,25-25,-25 25,25 0,-25 0,25-1,-25 1,24 0,1 0,-25 25,25-26,-25 1,25 0,-25 0,25 0,-25-25,24 24,-24-24,25 25,-25-25,0 0,25 0,-25 0,0 0,25-25,-25 25,0-24,25 24,-25-25,24 0,-24-25,25 26,-25-1,0-25,25 25,-25-24,25 24,-25 0,0-25,25 26,-25-1,24 25,-24-25,25 25,-25-25,25 25,-25 0,25 0,-25 0,25 0,-25 0,0 0,24 0,-24 0,0 25,25-25,-25 0,0 25,25-25,-25 25,0-1,25 1,-25 0,0 0,0 0,0-1,0 1,0 0,0 0,25 0,-25-25</inkml:trace>
  <inkml:trace contextRef="#ctx0" brushRef="#br0" timeOffset="596370.1104">8732 14709,'-25'0,"25"-25,-25 25,25 0,-25 0,25 0,0 0</inkml:trace>
  <inkml:trace contextRef="#ctx0" brushRef="#br0" timeOffset="597026.148">9079 14957,'25'25,"-1"0,1 0,0-1,0-24,-25 25,25 0,-25 0,24 24,-24-24,25 0,-25 0,0 0,0-25,0 24,0 1,0-25,0 25,0-25,0 0,0 0,0 0,0 0,0-25,25 25,-25-25,0 1,25-1,0 0,-25 0,25-24,-1 24,1 0,-25 0,25 0,0 1,0 24,-25-25,24 25,1 25,-25-25,25 24,-25-24,25 25,-25 0,0-25,25 25,-25 0,24-25,-24 24,25-24,0 0,-25 25,25-25,-25 0,25 0,-1 0,-24 0,25-25,-25 25,25-24,0 24,-25-25,25 0,-25 25,24-25,-24 0,0-24,0 24,0 0,-24 0,-1-24,0 24,0 0,0 0,1 1,-26 24,25 0,0 0,1 0,-1 0,0 24,25 1,-25 0,25 25,0-1,0-24,0 25,0 24,0-24,25-1,0 1,0-1,24 1,1 0,-25-1,49 1,-24 0,-1-1,1 26,24-26,-24 26,-1-26,-24 26,25-26,-25 26,-1-26,1 26,-25-26,0 1,0-1,0 1,-25 0,1-25,-1-1,0 1,-25-25,1 0,24 0,-25 0,1-25,-1 1,1-1,24 0,-25 0,25-25,1 1,24 24,0-25,0 1,0 24,24-25,1 1,25-1,-1 1,1-26,0 26</inkml:trace>
  <inkml:trace contextRef="#ctx0" brushRef="#br0" timeOffset="597242.1603">11063 14362,'-25'-25,"1"25,-1 0,0 0,0 0,25-25,-25 25,25 0,0 0,0 0,25 0,-25-25,25 25,0 0,24-24,1 24,0-25,-26 25,26-25,0 0,-1 0,-24 1</inkml:trace>
  <inkml:trace contextRef="#ctx0" brushRef="#br0" timeOffset="597394.169">11063 14163,'0'25,"0"0,0 25,0-26,25 26,0 0,-25-25,25 24,-25 1,24-1,1 1,-25 0,0-1,25 1,-25-25,0 24,0 1,0-25,0-1,0 1</inkml:trace>
  <inkml:trace contextRef="#ctx0" brushRef="#br0" timeOffset="597821.1934">11286 14263,'25'-25,"-25"0,0 25,0 0,25 0,-25 25,0 0,25-1,-25 1,25 25,-25-25,0 24,25 1,-25 0,0-1,0 1,0-1,0 1,0 0,0-26,0 26,0-25,0 0,0 24,0-49,0 25,0 0,0-25,0 25,0-25,24 0,-24 0,25-25,0 25,-25-25,25 0,0 0,24 1,-24-1,0 0,24 0,-24 0,0 25,25-24,-26-1,26 25,-25 0,0 0,-1 0,1 0,0 0,0 25,-25-25,25 0,-1 24,-24-24,25 0,0 25,-25-25,25 0,0 0,-25 0,24 0,-24 0,25 0,-25 25,25-25,-25 0,0 0,0 25,25-25,-25 0,0 0,0 25,25-25,-25 0,0 24,0-24,24 0,-24 0,0 0</inkml:trace>
  <inkml:trace contextRef="#ctx0" brushRef="#br0" timeOffset="597954.201">12130 14362,'-25'-25,"25"25,-25 0,25-25,-25 25,25 0,0 0,-24 0,24 0</inkml:trace>
  <inkml:trace contextRef="#ctx0" brushRef="#br0" timeOffset="598390.226">12576 14560,'25'0,"-25"0,0 25,25-25,-25 0,0 0,0 0,0 0,0 0,0 0,0 0,0 0,0 0,25-25,-25 25,0 0,25-24,-25-1,0 25,24-25,-24 0,0 0,0-24,0 24,0 0,0 0,-24 0,24 1,-25-1,25 0,-25 25,25-25,0 25,-25 25,25-25,0 25,0 0,-25 24,25-24,0 25,0-1,0 26,0-26,0 26,0-1,0 1,25-1,-25 0,0 26,0-26,0 0,0 26,0-26,0 1,0-1,0 0,0 1,0-1,-25-24,1 24,24-24,-25-1,25 1,-25-25,0 0,25-25,-25 24,0-24,1 0,24-24,-25-1,0 0,0 0,0-24,1-1,24 25,0-24,0-26,0 26,24-1,-24 0,50 1</inkml:trace>
  <inkml:trace contextRef="#ctx0" brushRef="#br0" timeOffset="598618.2389">12179 14635,'0'0,"0"0,0 0,0 0,25 25,-25-25,25 24,0 1,0 0,-1 0,-24 24,25-24,0 25,0-25,-25 24,0-24,25 25,-25-26,0 1,0 0,0 0</inkml:trace>
  <inkml:trace contextRef="#ctx0" brushRef="#br0" timeOffset="598758.247">12105 14511,'0'-25,"0"0,0 0,0 25,0-24,0 24,0-25,25 25,-25 0,0 0</inkml:trace>
  <inkml:trace contextRef="#ctx0" brushRef="#br0" timeOffset="599298.2778">12279 14784,'0'-25,"0"25,24-25,-24 25,0 0,0-25,0 25,0 0,0 0,0 0,0 0,0 0,0 25,0-25,0 25,0-25,0 25,0-25,0 24,0-24,0 25,0-25,0 0,0 25,0-25,0 0,0 0,0-25,0 25,0 0,0-25,0 1,0 24,25-25,-25 0,25 25,0-25,0 0,-1 25,1 0,0 0,25 0,-25 25,-1 0,1 0,0 0</inkml:trace>
  <inkml:trace contextRef="#ctx0" brushRef="#br0" timeOffset="604502.5756">14387 16123,'25'-25,"-25"0,0 25,0 0,0 0,0 0,0 0,0 0,0 25,0 0,0 0,0 24,0-24,0 25,0-25,0 24,0 1,0-25,-25 24,25-24,-25 25,25-25,-25-1,25 1,0-25,0 25,-24-25,24 0,0 0,0 0,0 0,0-25,0 25,0-25,0 1,0-26,0 25,0-24,0-1,0 0,0 1,24-1,-24 0,25 26,-25-26,25 25,-25 0,25 1,0 24,-1 0,1 0,0 24,0 1,0 0,0 0,-1 0,1 24,0-24,0 0,0 0,-1-1,1 1,0 0,25 0,-26 0,1 0,0-25,0 0,0 0,-1 0,1 0,0 0,0-25,0 0,-25 0,24 0,1 0,0 1,-25-26,25 0,-25 1,25-1,-25-24,0 24,0-24,0-1,-25 1,25 0,-25-1,25 26,-25-1,25 0,0 26,-25-1,25 25,0 25,0-25,0 24,0 1,0 25,25-1</inkml:trace>
  <inkml:trace contextRef="#ctx0" brushRef="#br0" timeOffset="605103.61">15925 15999,'0'0,"0"-25,0 0,0 1,0-1,-25 25,0-25,1 25,-1 0,0 0,0 25,0 0,1-25,-26 49,25-24,0 0,0 24,25-24,-24 25,24-25,-25 24,25-24,0 0,25 0,-25-1,24-24,-24 25,25-25,0 0,0 0,0 0,0 0,-1 0,1-25,0 25,-25-24,25-1,0 25,-1-25,-24 0,25 0,-25 1,0-1,0-25,0 25,25 1,-25-1,0-25,25 25,-25 1,25-1,-25 25,24-25,1 25,-25-25,25 25,0 0,0 25,-25-25,24 0,1 25,-25 0,25-1,-25 1,25 0,-25 0,0 0,25-1,-25 1,0 0,24 0,-24 0,0-1,25 1,-25-25,0 25,0 0,25-25,-25 25,0-25,0 0,0 0,25 0,-25 0,0 0,0-25,25 25,-25-25,0 0,24 0,-24 1,25-1,0 0,-25 0,25-24,0 49,-1-25,1 0,0 25,0 0,0 0,-1 0,1 25,0-25,-25 25,25-1,-25 1,0 0,0 0,0 0,0 24,0-24,0 0,0 0,0-1,0 1,0 0,0-25</inkml:trace>
  <inkml:trace contextRef="#ctx0" brushRef="#br0" timeOffset="605245.6181">17091 16098,'49'0,"-24"0,-25 0,25 0,0 0,0 0,-25 0,24 0,-24 0,25 0,0 0,0 0,0 0,-1 0,1 0,0 0</inkml:trace>
  <inkml:trace contextRef="#ctx0" brushRef="#br0" timeOffset="605669.6422">17810 15304,'0'-24,"-25"-1,25 0,0 25,0 0,0 0,0 0,0 0,0 0,0 25,0 0,0 24,0-24,0 25,0-1,0 1,-24 24,24-24,-25 0,25 24,0-24,-25 24,25-24,0-1,-25 1,25-25,0-1,0 26,0-25,25 0,-25-25,25 24,-25-24,25 25,-1-25,1 0,0 0,0-25,0 25,-1-24,1 24,25-25,-25 0,-1 0,1 0,0-24,0 24,-25 0,25-24,-1 24,-24 0,25 0,-25 0,25 25,-25 0,0 0,25 0,-25 25,0 0,0 0,0 0,25-1,-25 26,0-25,0 24,0-24,0 0,0 0,0 0,0-1,0-24,0 25,0-25,0 25,0-25,0 0</inkml:trace>
  <inkml:trace contextRef="#ctx0" brushRef="#br0" timeOffset="605793.6494">18232 15553,'0'0,"-25"0,25 0,-25 0,25 0,-25 0,25 0</inkml:trace>
  <inkml:trace contextRef="#ctx0" brushRef="#br0" timeOffset="606125.6684">18430 15677,'0'24,"0"1,25 0,-25 0,0 0,0-1,0 26,0-25,0 0,0 24,25-24,-25 25,0-26,0 1,0 0,0 0,0 0,25-25,-25 24,0-24,24 25,-24-25,25 0,-25 0,25 0,0 0,-25-25,25 25,-1-24,1-1,-25 0,25 0,0 0,0 1,-1-26,1 25,0 0,-25 1,25 24,0-25,0 25,-25 0,24 25,-24-25,25 0,-25 24,25 1,-25-25,0 25,0 0,0 0,0-25,0 24,0-24,0 25,0-25,0 25,0-25</inkml:trace>
  <inkml:trace contextRef="#ctx0" brushRef="#br0" timeOffset="606277.677">18827 15404,'0'0,"-25"-25,25 25,-25-25,25 25,0 0,0 0,0 0,0 0,0 0,0 0</inkml:trace>
  <inkml:trace contextRef="#ctx0" brushRef="#br0" timeOffset="606723.7026">19174 15627,'25'0,"-25"0,0 0,25 0,-25 0,0 0,0 0,0 0,0 0,0 25,0-25,0 0,0 0,0 0,0 0,0 0,25 0,-25 0,0 0,25-25,-25 25,0-25,24 25,-24-25,25 1,-25-1,25 0,-25 25,0-25,0 0,0 25,0 0,0-24,0 24,0 0,0 0,0 24,0-24,0 25,-25 0,25 25,-25-26,25 26,-24 0,24 24,0-24,0 24,0-24,0 24,0-24,0 24,24 0,-24-24,25 24,-25-24,25 25,-25-1,25 0,-25 1,25-26,-25 26,0-26,24 26,-24-26,0 1,0 0,0-26,0 1,-24 0,24 0,0-25,-25 0,0 0,25 0,-25-25,0 0,1 0,24 1,-25-1,0-25,25 25,0-24,0-1,0 1,0-1,0 0,25 1,0-1</inkml:trace>
  <inkml:trace contextRef="#ctx0" brushRef="#br0" timeOffset="607093.7238">20563 14932,'-24'0,"24"25,0-25,0 0,0 0,0 0,0 0,24-25,1 25,0 0,0-24,0 24,24-25,1 0,-25 25,24-25,1 0,-25 1,0-1,-1 25,1-25,-25 0,0 25,0-25,0 1,0 24,-25 0,1 0,-1 0,0 0,0 24,0-24,0 25,1 0,-1 25,0-1,25 1,-25-1,25 1,-25 24,25-24,0 24,-24 1,24-26,0 26,-25-25,25 24,0-24,0-1,-25 1,25-1,0-24,0 25,-25-25,25-1</inkml:trace>
  <inkml:trace contextRef="#ctx0" brushRef="#br0" timeOffset="607553.75">20811 15032,'0'-25,"0"25,0 25,0-25,0 24,0-24,0 25,0 25,-24-25,24 24,0 1,0-1,0 1,0 0,-25 24,25-24,0-1,0 1,0 0,0-1,0-24,0 25,0-26,0 1,0 0,25 0,-25 0,24-25,1 24,0-24,0 0,0 0,0 0,-1-24,1 24,25-25,-25 0,24 25,-24-25,25 25,-26-25,1 25,25-24,-25 24,-1 0,1 0,0 0,0 0,0 0,-1 24,1-24,0 25,0-25,-25 25,25-25,-1 25,-24-25,25 0,0 25,0-25,-25 0,25 0,-1 0,-24 0,25-25,0 25,-25-25,25 25,0-25,-25 25,24-25,-24 25,25-24,-25 24,0-25,25 25,-25 0,0 0,0 0,0 0,0 0,25 0,-25 0,0 0,0 0,0 0,25 0</inkml:trace>
  <inkml:trace contextRef="#ctx0" brushRef="#br0" timeOffset="607683.7574">21952 15354,'0'-25,"-24"0,-1 1,0-1,25 0,0 0,-25 25,25-25,0 25</inkml:trace>
  <inkml:trace contextRef="#ctx0" brushRef="#br0" timeOffset="608061.7791">22399 15230,'0'0,"0"0,0 0,0 0,0 0,0 0,0 25,-25-25,0 0,1 25,-1-1,0 1,0 0,25 25,-25-25,1 24,-1 1,0-1,25 1,0 0,-25-1,25 1,0-1,0 1,25 0,-25-26,25 26,-25 0,25-1,-25 1,24-1,1 1,-25 0,25-26,-25 26,25 0,-25-1,0 1,0-25,0 24,0-24,-25 25,25-25,-25-1,0-24,1 25,-1-25,0 0,-25-25,26 25,-1-24,0-1,0-25,0 1,0 24,25-25,0 1,0-1,0 25,0-25,50 1,-25 24,0-25,24 26,1-1,0-25,24 25,-24 1,-1-1,26 0,-26 0,1 25,-1-25</inkml:trace>
  <inkml:trace contextRef="#ctx0" brushRef="#br0" timeOffset="608465.8023">15826 17487,'-50'0,"1"0,24 0,25-25,0 25,49 0,-24 0,50-24,24 24,0-25,25 25,0-25,50 0,-1 0,26 1,24-1,0 0,25 0,0 0,25 1,-25-1,25 0,-25-25,25 26,0-1,0 0,0 0,-1-24,1 24,0 0,0 0,-25 0,0 1,-25-1,0 25,1-25,-26 0,1 0,-26 1,-24 24,0-25,-25 0,0 25,-25-25,-24 25,-26-25,1 25,-25 0,-1-24,-24 24</inkml:trace>
  <inkml:trace contextRef="#ctx0" brushRef="#br0" timeOffset="610821.937">5656 16991,'-50'25,"1"-25,-1 0,25 25,0-25,25-25,0 25,0 0,25-25,0 25,25-25,-26 25,51-24,-1-1,1 0,24 25,0-25,25 0,25 1,0-26,24 25,1-24,24 24,1-25,24 1,0-26,1 26,24-1,0 0,0-24,0 24,0 1,0-26,25 26,-25-1,0-24,-25 24,25 0,-25 1,1 24,-1-25,-25 26,1-26,-26 25,-24 0,0 1,-25 24,0-25,-25 25,-24-25,-1 25,-49 0,25 0</inkml:trace>
  <inkml:trace contextRef="#ctx0" brushRef="#br0" timeOffset="611173.9572">6202 16867,'124'-25,"24"1,1-26,25 0,24 1,-24-1,49 1,-24-26,49 26,-25-26,25 25,0-24,0 0,25 24,-25-24,25-1,-25 26,25-26,-25 26,0-26,0 26,0-1,-25-24,0 24,1 25,-26-24,0-1,-24 25,0 0,-25-24,-1 24,-24 0</inkml:trace>
  <inkml:trace contextRef="#ctx0" brushRef="#br0" timeOffset="624185.7014">13593 2877,'-24'-24,"-1"-26,25 25,-25 0,0 1,25-1,-25 0,25 25,0-25,0 25,0 0,0 0,0 25,0-25,0 25,0 0,25 24,-25-24,25 25,-25-1,25-24,-25 25,25-1,-25 1,0-25,0 24,0-24,0 0,0 0,0-1,0 1,0-25</inkml:trace>
  <inkml:trace contextRef="#ctx0" brushRef="#br0" timeOffset="624489.7188">13122 2803,'-25'-25,"0"-24,-24-1,24 25,25-25,-25 26,25-26,0 25,25-24,0 24,0 0,-1 0,26-24,0 49,24-25,0 0,1 25,-1-25,1 25,24 0,-25 0,1 0,-1 25,1-25,-1 25,0 0,-24-1,0 1,-1 25,1-25,-25 24,-1-24,-24 25,0-1,0 1,0 0,-24-1,-1 1,0-1,-25 1,1-25,-1 24,1 1,-1-25,0 0,1-1,-1 1,1 0,-1-25,25 0,-24 0,24 0,-25 0,25-25,1 25</inkml:trace>
  <inkml:trace contextRef="#ctx0" brushRef="#br0" timeOffset="624669.729">14337 2406,'25'0,"0"25,0-25,0 25,-25-25,24 24,-24 26,25-25,-25 24,0-24,0 25,0-25,0 24,0-24,0 0,0 0,0 0,0-1,0 1</inkml:trace>
  <inkml:trace contextRef="#ctx0" brushRef="#br0" timeOffset="624809.737">14213 2084,'0'-25,"0"0,0 0,0 25,0 0,0 0,0-25,0 25,0 0,0 0</inkml:trace>
  <inkml:trace contextRef="#ctx0" brushRef="#br0" timeOffset="625378.7696">14834 1836,'0'-25,"24"0,-24 25,0 0,0 0,0 0,0 0,-24 0,24 25,-25-25,25 25,-25 24,0-24,25 25,-25-1,25 1,0-1,0 26,0-26,0 26,0-1,25 1,-25-26,25 26,0-1,0-24,-1 24,-24-24,25-1,0 1,-25 0,25-1,-25 1,0-25,0 24,0-24,0 0,0 0,0-1,-25 1,25 0,-25-25,0 0,1 0,-1 0,0-25,0 0,0 1,-24-1,24-25,0 25,0-24,1-1,-1 1,25 24,0-25,0 1,0 24,0-25,25 25,-1-24,1 24,25 0,-25-25,24 26,1-26,-1 0,1 26,0-26,-1 0,1 1,-1 24,1-25,0 1,-26-1,1 25,0-24,0-1,-25 1,0-1,0 0,-25 1,0 24,0-25,25 26,-24-1,-1 0,25 25,-25 0,0 0,25 25,-25 0,25-1,-24 26,24 0,0-1,0 1,0 24,0 1,24-26,1 26,0-1,25 0,-26-24,1 24,0-24,0 24,0-24,-1-25,1 25,0-1,-25-24,25 0,-25 0,0-1,0 1,0 0,0 0,0-25</inkml:trace>
  <inkml:trace contextRef="#ctx0" brushRef="#br0" timeOffset="626393.8277">15057 2679,'0'-25,"0"25,0-25,25 25,-1 0,-24-25,25 25,0-24,0 24,0-25,24 0,-24 25,0-25,0 0,24 1,-24-1,0 0,24 0,-24 0,25 1,-25-1,-1-25,26 25,-25 1,0-1,24 0,-49 0,25 0,0 1,0-1,-25 0,0 0,0 0,0 25,0-24,0 24,-25-25,25 25,-25 0,0 0,1 25,-1-25,0 24,0-24,0 25,25 0,-25 0,25 0,0-1,0 1,0 0,0 25,0-26,0 1,25 0,0 0,-25 0,25-1,0 1,0-25,-1 25,26-25,-25 0,0 0,-1 0,1 0,0 0,0 0,0-25,-1 25,1-25,0 1,0 24,-25-25,25 0,-25 0,24 0,-24 1,25 24,-25-25,0 0,25 25,0-25,-25 25,25 0,-25 0,24 0,-24 0,25 25,0-25,-25 25,25-25,-25 25,25-25,-25 24,0 1,24-25,-24 25,25-25,-25 25,0-25,25 25,-25-25,25 0,0 0,-25 0,24 0,1 0,0 0,0 0,0-25,24 25,-24-25,0 25,0-25,0 0,24 1,-24 24,0-25,0 0,-1 0,-24 0,25 1,-25-26,25 25,-25 0,0 25,0-24,0-1,0 25,0-25,-25 25,0 0,25 25,-24-25,-1 0,25 25,-25-1,0-24,25 25,0 0,0 0,0 0,0-25,0 24,0 1,0-25,0 25,25-25,-25 25,25-25,0 0,-1 0,1 0,0 0,0 0,0 0,-1 0,1 0,0 0,0-25,0 25,-1 0,1-25,0 25,0-25,-25 25,25-24,-1 24,-24-25,25 25,-25 0,25-25,-25 25,25 0,-25 0,0 0,25 0,-25 0,0 25,0-25,0 0,24 0,-24 25,0-25,0 0,25 0,-25 0,0 0,25 24,-25-24,0 0,25 0,0 0,-25 0,24 0,1 0,-25 0,25 0,0-24,0 24,-1 0,1-25,25 25,-25-25,0 25,-1-25,1 0,0 1,-25-1,25 0,0 0,-25 0,24 1,-24-26,25 25,-25-24,0 24,0 0,0 0,0 0,0 0,0 25,0 0,0 0,-25 25,25 0,0 0,0 0,0 0,-24-1,24 26,0-25,0 24,0-24,0 0,0 0,0 0</inkml:trace>
  <inkml:trace contextRef="#ctx0" brushRef="#br0" timeOffset="626550.8367">18083 1811,'0'-25,"25"-25,-25 26,25-26,-1 25,1 0,0-24,0 24,0 0,24 0,-24 0,25 25,-1-24,-24 24,25-25,-26 25,1 0,0 0</inkml:trace>
  <inkml:trace contextRef="#ctx0" brushRef="#br0" timeOffset="626920.8578">14561 3721,'-75'25,"50"24,-24-24,49-25,0 25,0-25,25 0,-1-25,26 25,25-25,-1 0,0-24,26 24,24 0,0-25,24 1,1-1,25 1,0-1,-1 0,26 1,-1-26,0 26,1-26,-1 26,1-26,-1 26,1-1,-1 1,-24-1,24 0,-24 1,-1-1,1 25,-25-24,25 24,-50-25,24 25,-24 1,-24-1,24 0,-50 0,0 0,1 25,-26-24,1 24,0-25,-25 25,-25 0,0 0,0 0</inkml:trace>
  <inkml:trace contextRef="#ctx0" brushRef="#br0" timeOffset="629564.009">19224 3349,'-25'0,"25"0,0 0,0-25,0 25,0-25,0 25,25 0,0-25,0 25,24 0,1-25,-1 1,1 24,24-25,-24 25,24-25,1 0,-26 0,26 25,-1-24,-24-1,0 25,-26-25,26 25,-25-25,-25 25,0 0,0 0,0 0,-25 0,0 0,0 25,1-25,-1 25,0-25,-25 25,26-25,-1 0,0 24,0-24,25 25,-25-25,25 25,-25 0,25-25,0 25,0-1,0 26,0-25,0 0,0 24,0-24,0 0,0 24,0-24,0 0,0 25,0-26,0 1,0 0,0 0,0-25,0 25,0 0</inkml:trace>
  <inkml:trace contextRef="#ctx0" brushRef="#br0" timeOffset="630016.0349">20216 3497,'25'-24,"0"-1,-25 0,25 25,-25-25,0 25,0-25,0 25,0 0,0 0,-25 0,0 25,25-25,-25 25,0-25,1 25,24 0,-25-1,25 1,0 0,-25 0,25 0,0-25,0 24,25 1,-25-25,25 25,-1-25,1 0,0 0,-25 0,50 0,-26 0,1 0,0 0,0-25,0 25,-25-25,24 25,1-24,0 24,-25-25,25 25,-25-25,0 0,0 25,0-25,0 25,0 0,0-24,0 24,0 0,0 0,0 0,0 0,0 0,0 0,0 24,0-24,0 0,0 25,-25-25,25 0,0 25,0-25,0 0,0 0,25 25,-25-25,25 0,-25 0,24 0,1-25,-25 25,25 0,0-25,0 25,-1-25,1 25,-25-24,25-1,0 0,-25 0,25 25,-25-25,0 1,0-1,-25 0,25 0,-25 0,0 1,0 24,-24-25</inkml:trace>
  <inkml:trace contextRef="#ctx0" brushRef="#br0" timeOffset="630192.0449">20811 3026,'25'0,"-25"0,25 25,0-25,-25 25,25-25,-25 25,0-1,25 1,-25 0,0 0,24 0,-24-1,0 1,0 0,0 0,0 0,0-1,0 1</inkml:trace>
  <inkml:trace contextRef="#ctx0" brushRef="#br0" timeOffset="630335.0531">20787 2902,'0'-25,"-25"25,25-24,0 24,0-25,0 25,0 0,0-25,0 25,0 0,0 0,0 0</inkml:trace>
  <inkml:trace contextRef="#ctx0" brushRef="#br0" timeOffset="630720.075">21407 2803,'0'25,"25"-25,-25 25,0-1,0 1,0 0,24 0,-24 0,0-1,0 1,25 0,-25 0,25-25,-25 25,25-25,-25 24,25-24,-1 0,1 0,0 0,0-24,0 24,-1 0,1-25,0 0,0 25,-25-25,25 0,-1 1,1-1,-25 0,25 0,-25 0,25 1,-25-1,0 0,0 0,0 0,0 25,0 0,0-24,0 24,0 0,0 0,0 24,0-24,25 25,-25-25,24 25,-24 0,25 0,0-1,0 1,0 0,0 25,24-26,-24 1,0 0,0 0,-1-25,1 25,-25-1,25 1,-25-25,0 25,0-25,0 0,0 25,0-25,0 0,-25 25</inkml:trace>
  <inkml:trace contextRef="#ctx0" brushRef="#br0" timeOffset="630981.09">20638 3746,'-50'0,"1"24,24-24,0 0,25 0,0 0,0 0,25-24,0 24,24-25,1 0,24 25,1-25,-1 0,50 0,-25 1,50-1,-25-25,25 25,0 1,0-1,-1-25,-23 25,23 1,-24-1,0 0,-24 0,-1 0,-25 1,1-1,-1 25,-24-25,-26 25,1 0,0 0</inkml:trace>
  <inkml:trace contextRef="#ctx0" brushRef="#br0" timeOffset="639537.5794">5755 14163,'-25'-49,"25"24,-25 0,25 0,-24 25,24-24,0 24,0 0,0 24,0 1,0-25,0 50,0-1,0 1,0 0,24 24,-24 25,25-24,-25 24,25 0,-25 25,25-25,-25 1,25 24,-25-25,0 0,0 0,0 1,0-1,0 0,0 0,0-24,0-1,-25 0,25 1,0-26,0 1,0 0,0-1,0-24,0 0</inkml:trace>
  <inkml:trace contextRef="#ctx0" brushRef="#br0" timeOffset="640149.6144">5259 14188,'0'-25,"25"1,-25 24,25-25,-1 25,1 0,0-25,0 25,24-25,26 25,-26-25,26 25,24-24,-25 24,26-25,24 0,-25 25,25-25,25 0,0 1,-1-1,1 0,25 0,0 0,-1 1,1-1,-1 0,26-25,-26 26,26-1,-1 0,1-25,-1 26,-24-1,24 0,1 0,-26 0,26 1,-26-1,1 0,0 0,-1 25,-24-25,0 25,0 0,0 0,-25-24,0 24,0 0,-25 0,0 0,0 0,1 0,-26 0,0 0,1 24,-1-24,-24 0,24 0,-24 0,-25 0,24 25,-24-25,0 0,0 0,0 25,-25-25,24 0,-24 25,0-25,0 0,0 25,0-25,0 24,0-24,0 25,0-25,0 25,0 0,0-25,0 49,0-24,0 0,0 25,0-1,0 1,25-1,-25 26,0-1,0 1,25 24,-25 0,25-25,-25 26,25-1,-25 25,0-25,24 0,-24 25,25-24,-25-1,25 25,-25-25,25 0,-25 1,25-1,-25 0,24 0,1 0,-25-24,25 24,-25-25</inkml:trace>
  <inkml:trace contextRef="#ctx0" brushRef="#br0" timeOffset="644392.8572">7640 5730,'0'0,"0"-25,0 25,0 0,0 0,0-25,0 25,25 0,0-25,0 25,-1-24,26 24,-25-25,24 25,1-25,0 0,-1 25,26-25,-1 1,-24 24,24-25,1 0,-1 0,0 0,1 25,-26-24,26-1,-26 0,1 25,0-25,-1 25,1-25,-25 25,-1 0,-24 0,25 0,-25 0,0 0,0 0,0 0,0 0</inkml:trace>
  <inkml:trace contextRef="#ctx0" brushRef="#br0" timeOffset="647981.0624">744 15999,'0'0,"-24"0,24-25,0 25,0-25,0 25,0-24,0-1,24 25,-24-25,25 25,-25-25,25 25,0 0,0 0,0 0,-1 0,1 0,25 25,-25-25,-1 25,1 0,-25-1,25 1,0 0,-25 25,0-26,0 1,0 25,0-25,0 24,0-24,0 0,-25 24,25-24,-25 0,25 0,-25 0,25 0,0-25,-24 24,24-24</inkml:trace>
  <inkml:trace contextRef="#ctx0" brushRef="#br0" timeOffset="648254.078">1365 15553,'0'0,"0"0,0 0,0 0,-25 24,25-24,-25 25,25-25,-25 25,25 25,-25-26,25 26,0 0,0-26,0 26,0 0,0-1,25 1,-25-25,25 24,0-24,0 0,-1 0,1-1,0-24,0 25,0-25,-1 0,1 0,0 0,0 0,0-25,-1 25</inkml:trace>
  <inkml:trace contextRef="#ctx0" brushRef="#br0" timeOffset="649425.145">819 15999,'0'0,"0"0,0 0,0 0,0 0,0 0,-25 25,25-25,-25 25,25-25,-25 24,1 1,-1-25,0 25,-25 0,26 0,-1-25,0 24,0 1,-24-25,24 0,0 0,0 25,0-25,1 0,-1-25,0 25,0 0,0-25,1 25,-1-24,25-1,-25 0,0 0,25 0,-25 1,25-1,0 0,0-25,0 26,25-26,-25 25,25 0,-25-24,25 24,0 0,-1-24,-24 24,25 0,0 0,-25 0,25 25,-25-24,25 24,-25 0,24-25,-24 25,0 0,0 25,0-25,0 0,0 24,0-24,0 25,0-25,0 25,-24 0,24-25,0 25,-25-25,25 24,0-24,-25 25,25-25,0 0,-25 0,25-25,-25 25,25-24,0 24,-24-25,24 0,0 0,0 0,0-24,0 24,0 0,0-24,0-1,0 25,0-25,0 1,0-1,24 25,-24-24,25-1,0 25,0-24,0 24,-1 0,1-24,0 24,0 0,0 0,-1 25,1-25,0 25,0 0,0 0,-1 0,-24 0,0 0,0 0,25 25,-25-25,0 0,0 25,0-25,0 0,0 25,-25-25,25 0,0 0,0 25,-24-25,24 0,0 0,0-25,-25 25,25 0,-25-25,25 25,0-25,-25 25,25-25,0 1,-25-1,25 0,0-25,0 26,0-1,0-25,25 25,-25 1,25-26,0 25,0 0,-1 25,1-24,0-1,25 25,-26 0,26 0,-25 0,25 0,-1 0,-24 25,25-1,-26 1,1 0,0 0,0 24,0-24,-1 25,-24-1,0-24,25 25,-25-25,0-1,0 1,0 0,0 0,0-25,25 25,-25-25,0 0,0 0,0 0,0 0,0 0,0 0,0-25,0 25,0-25,0 0,0 0,0 25,0-24,25-1,-25 0,25 0,-25 25,24-25,-24 25,25 0,0 0,0 0,0 0,-1 0,1 0,25 25,-25-25,24 25,-24-25,0 25,24 0,-24-25,0 24,0 1,0 0,-1 0,-24 24,25-24,-25 0,25 0,-25 0,0-1,0 1,-25 25,0-25,25-1,-24 1,-1 0,-25 0,25 0,1-1,-26-24,25 25,-24-25,24 25,0-25,0 0,0 0,25 0,-24 0,24 0,0 0,0 0,0 0</inkml:trace>
  <inkml:trace contextRef="#ctx0" brushRef="#br0" timeOffset="650206.1896">1886 15677,'0'0,"0"0,0 0,0 0,0 0,0 0,0 0,0 0,24 0,-24 24,25-24,0 25,0-25,24 25,-24 0,25 0,-1-25,-24 24,25 1,-1-25,-24 25,25-25,-25 25,-1-25,1 25,0-25,0 0,0 24</inkml:trace>
  <inkml:trace contextRef="#ctx0" brushRef="#br0" timeOffset="650502.2066">2084 15478,'0'0,"0"-25,-25 25,25 0,0 0,0 0,0 0,-25-24,25 24,0 0,-24 24,24-24,-25 0,0 25,0-25,0 25,1-25,-26 25,25 0,0-1,-24-24,24 25,0 0,0-25,0 25,1-25,24 0,0 0,-25 0,25 25,0-25,25 0,-1 0,1 24,0-24,0 25,24 0,1 0,0 0,24-1</inkml:trace>
  <inkml:trace contextRef="#ctx0" brushRef="#br0" timeOffset="655089.469">918 17363,'0'0,"0"-25,0 25,0 0,-25-24,25 24,0 0,-24 0,24 0,0 24,0-24,-25 25,25-25,0 25,-25 0,25 0,0-1,0 1,0 25,0-25,0 0,0 24,25-24,-25 0,25 0,-1-1,-24 1,25 0,0-25,0 25,-25-25,25 0,-1 0,1 0,-25 0,25 0,0-25,0 25,-25-25,24 0,-24 25,25-24,-25-1,25 0,-25 25,0-25,0 0,-25 25,25 0,-25-24,25 24,-24 0,-1 0,0 0,0 24,0-24,1 25,-1-25,0 25</inkml:trace>
  <inkml:trace contextRef="#ctx0" brushRef="#br0" timeOffset="655717.5048">1464 17289,'0'0,"-25"0,25-25,0 25,0 0,0 0,0 0,0 0,0 0,0 0,0 0,0 25,0-25,0 25,0-25,25 24,-25-24,0 25,25-25,-25 25,0 0,0-25,0 0,0 25,0-25,24 0,-24 0,0 0,0 0,0 0,0 0,0 0,0 0,-24 0,24-25,0 25,0 0,-25-25,25 0,0 25,-25-25,25 1,0 24,0-25,0 0,0 25,0-25,25 25,-25-25,25 25,-25-24,24 24,1 0,-25 0,25 0,0 0,0 0,-1 0,1 0,-25 24,25-24,0 25,-25-25,25 25,-25-25,24 25,-24-25,0 25,0-25,25 24,-25-24,0 0,0 0,0 0,0 0,0 0,0 0,0-24,0 24,0-25,-25 0,25 25,0-25,0-24,0 24,0 0,0 0,0 0,0 1,0 24,25-25,-25 25,25-25,-25 25,25 0,0 0,0 0,-25 0,24 25,1-25,0 25,0-25,-25 24,25-24,-25 25,24 0,-24-25,0 25</inkml:trace>
  <inkml:trace contextRef="#ctx0" brushRef="#br0" timeOffset="656973.5768">2332 16818,'0'0,"0"-25,0 0,0 25,0-25,0 25,-25-25,25 25,-25 0,1 0,24 0,-25 0,0 0,25 0,-25 25,0 0,25-25,0 25,-24 0,24-1,0 1,0-25,0 25,0 0,0 0,24-25,-24 24,25-24,-25 25,25-25,-25 0,25 0,0 0,-25 0,24 0,1 0,-25-25,25 25,-25-24,25 24,0-25,-25 0,24 25,-24-25,0 0,0 1,0 24,0-25,0 0,0 25,0-25,0 25,0 0,0-25,0 25,0 0,0 0,0 25,0-25,25 25,-25-25,25 25,-25-25,25 25,-25-25,25 24,-1-24,-24 25,25-25,0 0,-25 0,25 0,0 0,-25 0,24 0,1 0,-25-25,25 25,0-24,-25 24,25-25,-25 0,24 0,-24 0,25 25,-25-24,0-1,0 0,25 0,-25 0,0 1,0-1,0 0,-25 25,25-25,0 0,0 25,0-24,0 24,0-25,0 25,-25-25,25 25,0 0,0-25,0 25,0 0,0-25,0 25,0 0,0 0,0-25,0 25,0 0,0-24,0 24,0 0,0 0,0 0,0-25,0 25,0 0,0 0,0 0,0 0,-24 0,24 0,0 25,0-25,0 0,0 0,-25 24,25 1,0 0,25 0,-25 0,0 0,24 24,1-24,-25 0,25 24,0-24,0 25,-1-25,1 24,0-24,0 0,25 24,-26-24,1 0,0 0,0 24,-25-24,25 0,-1 0,1 0,-25-25,25 24,0 1,-25-25,0 25,25-25,-25 0,0 0,0 0,0 0,0 0,-25 0,25-25,-25 0,0 25,25-24,-25-1,25 0,-24 0,24-24,0 24,0 0,0 0,0-24,0 24,0-25,24 25,-24 1,25-26,0 25,-25 0,25-24,0 24,-25 0,24-24,1 24,-25 0,25 0,-25 0,0 0,0 1,0-1,0 0,0 0,0 25,0-25,-25 25,25-24,0 24,-25 0,25 0,0 0,0 0,-24 0,24 0,0 0,0 0,0 0,0 0,0 0,-25 24,25-24,0 0,0 25,0-25,0 0,0 25,0-25,0 25,0 0,25-25,-25 24,24-24,-24 25,0-25,25 0,-25 25,0-25,25 0,-25 0,0 0,25 0,-25 0,0 0,0 0,0 0,25 0,-25-25,0 25,0-25,0 25,0-24,0 24,0-25,0 25,0-25,0 0,-25 25,25 0,0-25,0 25,-25 0,25 0,0 0,0 0,0 0,0 0,0 0,0 0,0 0,0 0,0 0,0 0,0 0,0 0,0 0,0 0,0 0,0 0,0 0,0 0,0 0,0 0,0 0,0 0,25 0,-25 0,0 0,0 0,0 0,0 0,0 0,0 0,0 0</inkml:trace>
  <inkml:trace contextRef="#ctx0" brushRef="#br0" timeOffset="657385.6002">3696 15801,'25'0,"-25"0,0 0,0 0,0 0,0 0,-25 0,25 0,0 0,0 0,-25-25,25 25,0 0,0 0,0 0,0 0,0 0,0 0,0 0,0 0,0 0,0 0,0 0,0 0,0 0,-24 0,24 0,0 0,0 0,0 0,0-25,0 25,-25 0,25-25,0 0,0 25,0-24,0-1,-25 25,25-25,0 0,0 0,0 25,0-24,0 24,0-25,-25 25,25 0,0 0,0 25,0-25,25 24,-25-24,25 25,-25 25,25-25,-1-1,-24 1,25 25,0-25,-25-1,25 1,-25 0,0 0,25-25,-25 25,24-1,-24 1,0-25,0 25,0-25,0 0</inkml:trace>
  <inkml:trace contextRef="#ctx0" brushRef="#br0" timeOffset="658029.6372">3795 15999,'-24'-25,"24"25,-25-25,25 25,-25-24,25 24,-25-25,25 25,-25-25,25 25,0-25,0 25,0 0,0-25,0 1,25 24,-25-25,25 25,0-25,0 0,-1 25,1-25,25 25,-25 0,-1-24,26 24,-25 0,25 0,-26 24,1-24,0 0,0 25,0-25,-25 25,24-25,-24 25,25-25,-25 25,0-25,0 24,0-24,0 0,-25 25,25-25,0 0,-24 0,24 0,-25 0,25 0,0 0,-25-25,25 25,0-24,-25 24,25-25,0 25,0-25,0 25,25-25,-25 0,25 25,-25-24,25-1,-1 0,-24 25,25-25,0 0,0 1,-25-1,25 0,-1 0,-24 25,25-25,-25 1,25-1,-25 0,0 25,0-25,0 0,0 25,0-25,0 25,0-24,-25 24,25 0,0 0,-25 0,25 0,-24 0,24 24,0-24,-25 25,25 0,0 0,-25 0,25 0,0-1,0 1,0 0,25 0,-25 0,25-1,-25 1,24 0,1-25,-25 25,25-25,0 25,0-25,-25 0,24 0,1 0,0 0,0-25,0 25,-1-25,1 25,0-25,0 0,0 1,-1-1,1 0,-25 0,25 0,-25 1,0-1,0 0,0 0,-25 0,25 0,-25 1,1-1,24 25,-25 0,25 0,-25 25,25-25,0 24,0 1,0 0,0 0,0 0,25 0,0-1,-1 1,1 0,0 0,0-25,0 25</inkml:trace>
  <inkml:trace contextRef="#ctx0" brushRef="#br0" timeOffset="658361.6562">3151 17562,'0'0,"24"0,-24 0,25 0,0-25,25 0,-26 0,1-24,25 24,-1-25,26 1,-26-1,26 0,-1-24,1 0,-1-1,25 26,-24-26,24-24,0 25,0-1,1 1,24-1,-25 1,0-1,0 26,0-1,-24 1,24-1,-24 0,-1 26,-24-1,-1 0,1 0,-25 25,-1-25</inkml:trace>
  <inkml:trace contextRef="#ctx0" brushRef="#br0" timeOffset="690261.4807">14586 13717,'124'0,"0"-25,0 25,24 0,-24-25,25 25,-25 0,0-24,25 24,-25 0,0 0,-25 0,25 24,-24-24,-1 0,0 0,-25 25,1-25,-1 0</inkml:trace>
  <inkml:trace contextRef="#ctx0" brushRef="#br0" timeOffset="693673.6758">4862 12427,'0'0,"0"0,0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698165.9328">1786 12948,'-25'0,"25"0,0 0,0 0,0 25,0-25,0 0,0 25,0-25,25 24,-25 1,0-25,0 25,25 0,-25 0,25-25,-25 24,25-24,-25 25,25-25,-25 0,24 0,1 0,-25 0,25-25,0 25,-25 0,25-24,-1-1,1 25,0-25,0 0,0 0,-1 1,1-1,0 25,0-25,0 0,-1 0,1 25,25 0,-25-24,-1 24,26 0,-25 0,24 0,-24 0,0 24,25-24,-26 0,26 25,-25-25,24 0,1 25,-25-25,24 0,1 25,0-25,-1 0</inkml:trace>
  <inkml:trace contextRef="#ctx0" brushRef="#br0" timeOffset="703240.223">16843 7293,'0'0,"-25"-25,25 0,-25 0,25 0,0 25,-25-24,25-1,-24 25,24-25,0 25,0 0,0 0,0 0,0 0,0 25,0-25,0 25,0-25,0 49,0-24,0 0,0 0,0-1,0 26,0-25,0 0,0-1,0 1,0 0,0-25,0 25,0-25,-25 25,25-25,0 0</inkml:trace>
  <inkml:trace contextRef="#ctx0" brushRef="#br0" timeOffset="703504.2382">16694 7417,'0'-25,"-25"-25,25 25,-25 1,25-26,-25 25,25 0,-24 1,-1-1,25 0,0 0,0 0,0 1,0 24,0-25,0 25,25-25,-1 25,1 0,25 0,-25 0,24 0,1 0,-25 0,24 25,1-25,0 25,-1-1,1 1,-1 0,-24 0,25 0,-25-1,-1 1,1 0,-25 0,0 0,0-1,0 1,0-25,0 25,-25 0,1 0,24-25,-50 24,25-24,0 25,1-25,-26 25,25-25,-24 0,24 0,-25 0,25 0,1 0</inkml:trace>
  <inkml:trace contextRef="#ctx0" brushRef="#br0" timeOffset="704207.2783">17388 7243,'25'0,"-25"0,25 0,0 25,-25-25,0 0,25 0,-25 25,24-25,-24 0,25 24,-25-24,0 0,25 0,0 0,-25 0,25 0,-1 0,1 0,0 0,-25-24,25 24,0 0,0-25,-1 25,-24-25,25 0,-25 25,25-25,-25 1,0 24,0-25,0 0,0 0,0 25,0-25,0 25,-25-24,25 24,-25-25,25 25,-24 0,-1 0,25 0,-25 25,25-25,-25 24,25-24,-25 25,25 0,-25 0,25 0,0 24,0-24,0 0,0 0,0-1,0 1,0 0,25-25,-25 25,25 0,0-25,0 0,0 24,-1-24,1 0,0 0,0 0,0-24,-1 24,1-25,0 25,0-25,0 0,-1 0,1 1,0-1,0 0,-25-25,25 1,-25 24,24-25,-24 1,0-1,0 1,0-1,0 25,0-25,0 26,0 24,-24-25,24 25,0 0,0 0,-25 0,25 25,0-1,0 1,-25 0,25 25,0-1,-25 26,25-26,0 26,-25-1,25 1,0-1,-24 0,24-24,0 24,0-24,0 0,0-1,0 1,0-25,0-1,0 1,24 0,1-25,-25 25,25-25,0 0,-25 0,25 0,-1-25,1 25,0-25,0 0,0 1,-1-1,-24-25,25 25,-25 1,0-26,0 25,0 0,-25 1,25-1,-24 0,-1 0,0 25,0-25,0 25,25 0,-24 0,-1 0,0 0,0 0</inkml:trace>
  <inkml:trace contextRef="#ctx0" brushRef="#br0" timeOffset="705347.3436">18629 7243,'24'0,"26"-25,-25 0,-25 25,25-24,-25-1,0 25,0-25,0 0,0 25,-25-25,25 25,-25-24,0 24,0 0,1 0,-26 0,25 0,0 0,1 24,-1 1,0-25,0 25,0 0,25 0,0-1,0 1,0-25,0 25,0 0,0 0,0-25,25 24,0-24,0 0,0 0,-1 0,1 0,0 0,0 0,0 0,-1 0,1-24,0 24,0-25,0 0,-1 25,-24-25,25 0,-25 1,0-1,0 25,25-25,-25 0,0 25,0 0,0-25,0 25,0 0,0 0,0 0,0 25,0-25,0 0,0 25,0 0,0-25,0 25,0-1,0-24,0 25,0-25,0 25,0 0,0-25,0 0,25 25,-25-25,25 0,-25 0,25 0,-25 0,24 0,1 0,-25 0,25 0,-25 0,25-25,0 25,-25-25,24 25,-24-25,25 0,-25 1,25-1,-25 25,0-25,0 0,25 0,-25 1,0 24,0-25,0 25,0-25,0 25,0 0,0 0,0 0,0 0,0 0,0 0,0 25,0-25,0 25,0-25,0 0,0 24,0-24,0 25,0-25,0 0,0 25,0-25,25 0,-25 25,24-25,-24 0,25 0,0 25,0-25,-25 0,25 0,-1 0,1 0,0 0,0-25,0 25,-1 0,1 0,0-25,-25 25,25 0,0-25,-25 25,24-25,-24 25,0-24,25 24,-25 0,0-25,0 25,0 0,0 0,0 0,0-25,0 25,0 0,0 0,0 25,0-25,0 25,0-25,0 24,0-24,0 25,0 0,0 0,0 0,0-25,0 24,0 1,25-25,-25 25,25-25,-25 25,25-25,-1 0,-24 0,25 0,0 0,-25 0,25 0,0 0,-1-25,1 25,0-25,0 0,-25 25,25-24,0-26,-1 25,1 0,0-24,0-1,-25 1,25-1,-25-25,0 26,0-26,0 1,0 24,0-24,0 24,-25 1,0-1,25 25,0 1,-25 24,25 0,0 24,-25 1,25 0,0 25,0-1,-24 1,24-1,0 26,0-26,0 26,0-26,24 26,-24-25,25-1,0-24,-25 25,25-26,0 1,-25 25,24-50,-24 25,0-1,0-24,25 25,-25-25,0 0,0 0,0 0,0 0,25-25,-25 25,0-24,0 24,25-25,-25 0,0 0,0 0,0 1,0 24,0-25,0 0,0 0,0 0,0 25,0-24,0 24,0 0,0-25,0 25,0 0,25-25,-25 25,24-25</inkml:trace>
  <inkml:trace contextRef="#ctx0" brushRef="#br0" timeOffset="705567.3562">20415 6375,'0'0,"0"0,0 25,0-25,0 0,-25 24,25-24,0 25,0 0,0 0,-25 0,25-1,0 26,0-25,0 24,0 1,0-25,-25 24,25-24,0 25,0-25,-25 0,25-1,0 1,0 0,0 0,0 0,-24-25,24 24</inkml:trace>
  <inkml:trace contextRef="#ctx0" brushRef="#br0" timeOffset="705699.3637">20291 6945,'0'-24,"0"-1,0 0,0 25,-25-25,25 25,0 0,0 0,0-25,0 25,0 0,0 0,25 0,-25 0,24 0,-24-25,25 25,0 0,0 0,0-24,-1 24</inkml:trace>
  <inkml:trace contextRef="#ctx0" brushRef="#br0" timeOffset="706183.3914">21680 6772,'0'0,"-25"24,0-24,25 0,0 0,0 0,0 0,0 0,0 0,0 0,0 0,25 0,0 0,-1 0,1 0,25 0,-25 0,24 0,1-24,-1 24,-24-25,25 25,-25-25,24 25,-24-25,-25 25,25-25,-25 25,0-24,0 24,0-25,-25 0,0 25,1-25,-1 0,25 1,-25 24,0-25,0 25,0 0,25-25,0 25,0 0,0 0,0 0,0 0,0 25,0-25,25 0,0 25,-25-25,25 24,25-24,-26 25,1 0,25 0,-25-25,24 25,-24-1,0 1,0 0,-1 0,1 0,-25-1,0 1,0 0,0 0,-25-25,1 25,-1 0,0-1,-25-24</inkml:trace>
  <inkml:trace contextRef="#ctx0" brushRef="#br0" timeOffset="707399.461">22672 6821,'0'-25,"0"25,0-24,25 24,-25-25,24 0,-24 0,25 0,0 1,-25-1,25 0,-25 0,25 0,-25 1,0-1,0 0,0 25,0-25,0 25,-25 0,25 0,0 0,-25 0,25 0,0 0,0 0,0 25,-25-25,25 25,0-25,0 25,25-1,-25-24,25 25,0 0,-25-25,24 25,1 0,0-25,0 24,-25-24,25 25,-25-25,24 25,-24-25,0 0,0 25,0-25,0 0,-24 0,24 0,-25 0,25 0,-25 0,25 0,0-25,-25 25,25 0,0-25,0 25,0-25,0 1,0 24,0-25,0 25,25-25,-25 0,25 25,-25-25,25 25,-1-24,1 24,-25 0,25 0,0 0,-25 0,25 0,0 0,-25 24,24-24,-24 25,25-25,-25 25,0 0,0-25,0 25,0-25,0 24,0-24,0 0,0 25</inkml:trace>
  <inkml:trace contextRef="#ctx0" brushRef="#br0" timeOffset="707518.4678">23069 6325,'-25'0,"25"0,0-25,0 25</inkml:trace>
  <inkml:trace contextRef="#ctx0" brushRef="#br0" timeOffset="708227.5083">23143 6424,'0'0,"0"0,0 25,0-25,25 0,-25 25,0-25,25 25,0-25,-25 25,24-1,-24-24,25 25,-25 0,25-25,-25 25,0-25,0 25,0-25,0 0,0 0,0 0,0 24,0-24,0 0,0 0,0-24,0 24,0 0,0-25,0 25,0-25,0 0,0 25,0-25,0 1,0-1,0 25,0-25,0 0,0 25,25-25,-25 25,25 0,-25-24,24 24,1 0,-25 0,25 0,0 24,-25-24,25 25,-1-25,-24 25,25-25,-25 25,25 0,-25-25,25 24,-25-24,0 25,0 0,0-25,0 25,25-25,-25 0,0 25,0-25,0 0,0 0,0 0,0 0,0 0,0 0,0 0,0 0,0 0,0-25,0 25,0-25,24 0,-24 25,0-25,25 1,-25-1,0 25,25-25,-25 25,0-25,25 25,-25 0,0 0,25 0,-25 0,0 0,24 0,-24 0,0 25,25-25,-25 25,25-25,-25 0,0 25,25-25,-25 0,25 0,-25 24,24-24,-24 0,25 0,-25 0,25-24,-25 24,25 0,-25 0,25-25,-25 25,0-25,24 25,-24-25,0 0,0 25,25-24,-25 24,0-25,0 25,0 0,0 0,0 0,0 0,0 0,0 25,25-25,-25 0,0 24,0 1,25-25,-25 25,0 0,25-25,-25 25,0-25,0 24,25-24,-25 0,0 25,0-25</inkml:trace>
  <inkml:trace contextRef="#ctx0" brushRef="#br0" timeOffset="708347.5152">24086 5953,'-25'-25,"25"1,-25 24,25 0,-25 0,25 0,-25-25</inkml:trace>
  <inkml:trace contextRef="#ctx0" brushRef="#br0" timeOffset="708839.5433">24334 5879,'25'0,"-25"0,0 0,0 25,24-25,-24 24,0 1,25-25,-25 25,25 25,-25-26,0 1,25 25,-25-25,0 24,0-24,0 25,0-26,25 1,-25 0,24 0,-24 0,0-1,25 1,-25-25,25 25,-25-25,25 0,0 25,-1-25,-24 0,25 0,0 0,0-25,0 25,-25 0,24-25,1 0,-25 25,25-24,-25-1,0 0,0 0,0 0,0 25,0-24,0-1,0 25,0 0,0 0,-25 0,25 0,-25 0,1 25,24-25,-25 0,25 24,0 1,-25-25,25 25,0-25,0 25,0-25,0 25,0-25,25 0,-25 0,25 24,-1-24,-24 0,25 0,0 0,0-24,0 24,-1 0,-24 0,25-25,0 25,0 0,0 0,-25 0,24 0,-24 0,25 25,-25-25,25 24,-25-24,25 25,-25-25,25 25,-25-25,24 25,-24 0,25-25,-25 24</inkml:trace>
  <inkml:trace contextRef="#ctx0" brushRef="#br0" timeOffset="709115.5591">23689 6995,'-50'25,"1"-25,24 0,0 25,25-25,0 0,0 0,0-25,25 25,0 0,24 0,1-25,24 25,1 0,-1-25,25 25,1 0,-1-25,25 25,-25-24,25 24,-25-25,25 25,-25-25,1 25,-1 0,-25-25,1 25,-1-25,-24 25,-1 0,1-25,0 25,-26 0,1 0,-25-24,0 24</inkml:trace>
  <inkml:trace contextRef="#ctx0" brushRef="#br0" timeOffset="710518.6394">17909 12030,'-24'0,"-1"0,-25 0,25 0,1 25,-26-25,25 0,0 0,25 0,-25 0,25 0,0 0,0 0,0 0,0 0,0 0,25 0,0 0,0-25,0 25,24-25,1 25,-25-24,49-1,-24 0,-1 25,1-25,24 0,-24 1,0-1,-1 25,1-25,-1 0,-24 0,-25 25,25-24,-25 24</inkml:trace>
  <inkml:trace contextRef="#ctx0" brushRef="#br0" timeOffset="710759.6532">17810 11633,'-25'0,"25"0,0 0,0 0,0 0,0 0,0 0,0 0,0 0,0 0,0 0,0 25,0-25,-24 0,24 25,0 0,-25 0,0-1,0 1,25 25,-25-25,0 24,1-24,-1 25,25-1,-25-24,25 0,0 0,25-1,0 1,-1 0,26-25,0 0,-1 0,26 0,-1 0,1 0</inkml:trace>
  <inkml:trace contextRef="#ctx0" brushRef="#br0" timeOffset="719911.1766">1761 13146,'125'-24,"-1"-1,-25 0,50 0,-25 0,0 1,24-26,1 25</inkml:trace>
  <inkml:trace contextRef="#ctx0" brushRef="#br0" timeOffset="719999.1816">3374 12774,'149'-24,"24"-26,-24 25,0-24,0 24,0-25,24 25,-49 1,25-1,0-25,-25 25,0 1,0-1,0 25,-25-25,25 0,-49 25,24-25</inkml:trace>
  <inkml:trace contextRef="#ctx0" brushRef="#br0" timeOffset="729230.7095">11857 15999,'25'0,"-25"0,0 0,0 0,0 0,0 0,0 0,0 0,0 25,0-25,0 25,0-25,0 24,0 1,0 25,0-25,0 24,0 1,0-1,0 1,0 0,0-1,-25 1,25 0,0-1,-25 1,25-1,0-24,0 25,0-25,0-1,0-24,0 25,-25-25,25 25</inkml:trace>
  <inkml:trace contextRef="#ctx0" brushRef="#br0" timeOffset="729583.7298">11857 16123,'0'-25,"-25"25,25 0,0 0,-25 0,25 0,-24 0,24 25,-25-25,25 25,-25 0,0-25,0 24,1 1,24 0,-25 25,0-26,0 1,0 0,1 0,-1-25,25 25,-25 0,25-25,0 0,0 0,0 0,0-25,0 25,0-25,25 0,-25 0,25-24,-1 24,1-25,0 1,25-1,-26 0,26 1,0 24,-1-25,-24 26,25-26,-1 50,-24-25,25 25,-26 0,26 25,-25 0,24-25,-24 49,0-24,25 0,-26 0,1 24,25-24,-25 0,24 0,1 0</inkml:trace>
  <inkml:trace contextRef="#ctx0" brushRef="#br0" timeOffset="778119.5059">620 7218,'0'0,"0"-25,0 25,0 0,-24-24,24 24,0 0,0-25,0 25,0 0,-25 0,25-25,0 25,0 0,0 0,0 0,-25 0,25 25,0-25,-25 0,25 25,0-1,-25 1,25 0,0 0,0 0,0-1,0 26,0-25,0 24,0-24,25 0,-25 25,25-26,0 1,-25 0,25-25,-1 25,-24-25,25 0,0 25,0-25,0 0,-1 0,-24-25,25 25,0 0,0-25,0 25,-25-25,25 25,-25-25,0 1,24 24,-24-25,0 25,0 0,-24-25,24 25,-25 0,0-25,0 25,0 0,0 0,1 0,-1 0,0 25,0-25,0 0,25 25,-24-25,-1 0</inkml:trace>
  <inkml:trace contextRef="#ctx0" brushRef="#br0" timeOffset="779586.5898">918 7218,'25'0,"-25"0,0 0,0 0,25 0,-25 25,25-25,-25 25,24-25,-24 25,25-1,0 1,-25-25,25 25,-25 0,25-25,-25 25,0-25,24 24,-24-24,0 25,0-25,0 0,25 0,-25 0,0 0,0 0,0 0,0 0,0 0,0-25,-25 25,25-24,-24 24,24-25,-25 0,25 0,-25 0,0-24,25 24,-25 0,1-24,-1 24,0 0,25-25,-25 26,25-1,0 0,0 0,0 0,0 1,0-1,25 25,0 0,-25-25,25 25,-1 0,-24 0,25 0,-25 25,25-25,-25 25,25-1,-25 1,0 0,0 0,0 0,0 24,-25-24,25 0,0 0,-25 24,25-49,0 25,-25 0,25-25,0 25,0-25,0 24,0-24,25 0,-25 0,25 25,-25-25,25 0,0 0,-1 0,-24 0,25 0,0 0,0 0,0 0,-1 0,1 0,-25-25,25 25,0-24,0 24,-1 0,1-25,-25 25,25-25,-25 0,25 25,-25-25,25 1,-25 24,0-25,0 0,0 25,0-25,0 25,-25-25,25 1,-25 24,25-25,-25 25,25 0,-25-25,25 25,-24 0,24 25,0-25,-25 0,25 25,0-25,0 0,0 24,0-24,0 25,25-25,-25 0,24 25,-24-25,25 0,0 0,0 25,0-25,-1 0,1 0,0-25,0 25,24 0,-24 0,0-25,0 25,0-25,-1 25,1-24,0 24,0-25,0 0,-25 0,25 0,-25 25,24-24,-24-1,0 0,0 25,0-25,0 25,-24-25,-1 25,25 0,-25 0,0 0,0 0,25 25,-25-25,1 25,-1-25,25 25,-25 0,25-1,-25-24,25 25,0 0,0 0,0-25,25 25,-25-25,25 0,-25 24,25-24,-25 0,24 0,-24 0,25-24,0 24,-25-25,25 25,-25-25,25 0,-25 0,0 25,0-24,0-26,0 25,0 0,0 0,0-24,0 24,0-25,-25 1,0-1,0 1,0 24,1-25,-1 1,-25 24,25-25,1 25,24 25,-25-24,25 24,0 0,0 24,0-24,0 25,25 25,-1-25,1 24,0 1,0-1,0-24,-1 25,26-1,-25-24,0 0,0 0,-1 0,26-1,-25-24,-25 0,25 25,-1-25,1 0,-25-25,25 25,0 0,-25-24,25 24,-25-25,24 0,-24 0,0 0,0-24,0 24,0-25,0 26,-24-26,-1 25,0-24,0-1,0 25,1-24,-1 24,25 0,-25 25,0-25,25 25,0 0,0 0,0 0,0 25,0-25,0 25,25 0,-25-1,0 1,25 0,-25 0,25 0,-25-1,0 1,24 0,-24 0,25 0,-25-25,0 0,25 24,-25-24,0 0,0 0,0 0,0 0,0 0,0 0,0 0,0 0,0-24,0 24,0-25,0 25,0-25,0 0,0 0,0 1,25-1,-25 0,25 0,-1 0,-24 1,25 24,25-25,-25 0,-1 25,26-25,-25 25,24 0,-24 0,0 0,25 25,-26-25,1 25,-25-25,25 25,-25-1,25-24,-25 25,0 0,0 0,0-25,0 25,0-1,-25-24,25 25,-25 0,25-25,0 0,-25 0,1 25,24-25,-25 0,25 0,-25 0,25 0,-25 0</inkml:trace>
  <inkml:trace contextRef="#ctx0" brushRef="#br0" timeOffset="780346.6333">2902 6176,'0'-24,"0"24,0 0,0-25,0 25,0 0,-24-25,-1 25,25 0,-25 0,0-25,0 25,1 0,24 25,-25-25,0 0,25 25,-25 0,25-25,0 24,0 1,0 0,0 0,0 0,25-25,-25 24,25 1,0-25,-25 0,24 25,1-25,0 0,0 0,0 0,-1-25,1 25,25 0,-50-25,25 25,0-24,-1 24,1-25,-25 25,25-25,-25 0,0 0,0 25,0-24,0-1,0 0,0 0,0 0,0 25,0-24,-25-1,25 25,0 0,0-25,0 25,0 0,0 0,0 25,0-25,0 0,0 25,0-25,25 24,-25 1,0 0,25 0,-25-25,25 25,-25-1,24-24,-24 25,25-25,-25 25,25-25,-25 0,25 0,0 0,-25 0,24 0,1-25,-25 25,25-25,-25 25,25-24,-25-1,25 25,-25-25,24 0,-24 0,0 1,0-1,0 0,0-25,0 26,0-26,0 25,-24-25,24 1,-25-1,0 25,0-24,0 24,25-25,-24 26,-1 24,25-25,-25 25,25 0,0 25,-25-25,25 24,0 1,0 0,0 25,0-26,25 26,0-25,-25 24,25-24,-1 0,1 0,0 0,0 0,0-25,-1 24,1-24,0 0,0 0,24 0,-24-24,0 24,25-25,-26 0,1 0,0 0,0 0,0-24,-1 24,-24-25,25 26,-25-26,0 0,0 1,0-1,0 1,0-1,-25 0,1 26,24-1,-25 0,25 0,-25 25,25 0,0 25,0 0,0 0,0-1,0 26,25 0,-25-1,25 1,-1-1,-24 1</inkml:trace>
  <inkml:trace contextRef="#ctx0" brushRef="#br0" timeOffset="780702.6537">1910 7317,'-74'50,"24"-25,1 0,-1 24,0-24,1-25,24 25,0-25,0 25,25-25,0 0,0 0,25 0,0-25,0 25,24-25,1 0,24-24,1 24,-1-25,26 1,-1-26,0 26,25-26,0 1,0-1,0 1,0-1,0 1,0 0,0-1,0 1,-25 24,25-24,-24-1,-1 26,-25-1,1 1,-1-1,1 0,-26 26,1-1,-1 0,-24 0,0 25,-25 0,0-25,0 25,0 0,0 0</inkml:trace>
  <inkml:trace contextRef="#ctx0" brushRef="#br0" timeOffset="787463.0403">645 8111,'-25'0,"25"0,-24 25,24-25,0 0,0 0,24 0,-24 0,25-25,0 25,0 0,24-25,-24 1,25-1,24 0,-24 0,24 0,26-24,-1-1,0 25,0-24,25-1,-25 0,25 1,25-1,-25 1,0-1,0 0,0 1,0-1,0 1,0-26,0 26,-24-1,-1 0,0 1,-24-1,24 1,-25-1,1 25,-26 0,1-24,-1 24,1 25,-25-25,0 0,-1 25,1 0,-25-25</inkml:trace>
  <inkml:trace contextRef="#ctx0" brushRef="#br0" timeOffset="789603.1627">472 7888,'-25'-25,"25"25,-25-25,25 25,0 0,-25 0,25 0,0 0,-25 0,25 0,0 25,0 0,-24-25,24 49,-25-24,25 25,0 0,-25-1,25 1,0-1,0 26,0-26,0 26,0-26,0 1,0 24,0-24,25-25,-25 24,25-24,-1 0,-24-25,25 25,0-25,-25 0,25 0,0 0,-1 0,1 0,0-25,0 0,-25 25,25-25,-1 25,-24-24,25-1,-25 0,0 25,0-25,0 0,0 1,0 24,0-25,-25 25,25-25,0 25,-24 0,24 0,0 0,-25 0,25 0,0 0,-25 0,25 0,0 25,0-25,0 0,0 25,0-25,0 24,0-24,0 25,25-25,-25 25,25-25,-1 0,-24 25,25-25,0 0,25 0,-26 25,1-25,0 0,0 0,-25 0,25 24,0-24,-25 0,0 25,0-25,0 25,0 0,0 0,-25-1,0 1,25-25,-25 25,0 0,0 0,1-1</inkml:trace>
  <inkml:trace contextRef="#ctx0" brushRef="#br0" timeOffset="790071.1894">844 8210,'25'0,"-25"-24,0 24,0-25,0 25,0 0,0 0,0 0,0 0,0 0,0 0,0 25,0-1,0 1,0 0,0 0,0 0,-25 24,25-24,0 25,-25-1,25-24,0 25,-25-26,25 26,0-25,0 0,0-1,25-24,-25 25,25-25,-25 0,25 0,-1 0,1-25,0 25,0-24,0 24,-1-25,1 0,0-25,0 26,0-1,-1 0,-24 0,25 0,-25-24,25 24,-25 0,0 25,0-25,0 1,-25-1,25 25,-25-25,25 25,-24 0,24 0,0 0,0 0,0 25,0-25,0 25,0-1,0 1,0 25,0-25,0 24,24 1,-24-25,25 24,0-24,-25 25,25-26,0 1,-25 0,24 0,1 0</inkml:trace>
  <inkml:trace contextRef="#ctx0" brushRef="#br0" timeOffset="790990.242">1613 8136,'0'-25,"0"25,0 0,0 0,0 0,0 0,0 0,0 25,0-25,0 25,0 0,0-25,0 49,24-24,-24 0,25 0,-25 24,0-24,0 0,0 0,25-25,-25 24,0-24,0 25,0-25,0 0,0 25,0-25,0 0,0 0,0-25,0 25,0 0,0-25,0 25,-25-24,25-1,-25 0,25 0,-24 0,24 1,-25-26,0 25,25-24,-25 24,0-25,25 25,-24 1,24-26,0 25,0 0,0 0,0 1,24-1,1 25,-25 0,25-25,0 25,-25 0,25 25,-25-25,24 25,-24-1,25-24,-25 25,0 0,0 25,0-25,0-1,0-24,0 25,0 0,0 0,0-25,0 25,0-25,0 0,0 0,0 0,0 0,0 0,25 0,-25 0,25 0,0 0,-1 0,1-25,0 25,0 0,0 0,0 0,-1 25,1-25,0 0,0 0,-25 24,25-24,-25 25,0-25,0 25,0-25,0 25,0 0,0-25,0 24,0-24,-25 25,25-25,-25 0,0 25,0-25,1 0,24 0,-25 0,0 0,0-25</inkml:trace>
  <inkml:trace contextRef="#ctx0" brushRef="#br0" timeOffset="791559.2745">1737 7640,'24'0,"-24"-25,25 25,-25 0,25 25,-25-25,0 25,25-25,-25 24,25 1,-25 25,0-25,25-1,-1 26,-24-25,25 0,-25 24,25-24,-25 0,25 0,-25-25,25 25,-1-25,-24 24,25-24,-25 0,25 25,-25-25,25 0,-25-25,0 25,25 0,-25-24,24 24,-24-25,25 0,-25 0,0 0,0 0,0 1,0 24,25-25,-25 0,0 0,0 25,0-25,0 25,0-24,0 24,0 0,0 0,0 0,0 0,0 0,0 24,0-24,25 0,-25 25,0-25,25 25,-25 0,24-25,-24 25,25-25,-25 24,25-24,-25 25,25-25,0 25,-25-25,24 0,1 0,0 0,-25 0,25 0,0 0,-25 0,24-25,1 25,0-25,-25 25,25-24,0-1,-25 0,24 0,-24 0,0 25,0-24,0-1,0 0,0 0,-24 0,-1 1,25 24,-25 0,0-25,0 25,25 0,-24 25,24-25,0 24,0-24,0 25,0 0,0 0,0 0,0-25,0 24,24 1,-24-25,25 25,0-25,0 0,0 0,-1 0,1 0,0 0,0-25,24 25</inkml:trace>
  <inkml:trace contextRef="#ctx0" brushRef="#br0" timeOffset="792078.3043">2778 7565,'0'0,"0"-24,0 24,0 0,-24 0,24 0,0 0,0 0,0 0,0 0,0 0,0 0,0 0,0 0,24 0,-24 0,25 0,-25-25,0 25,25-25,-25 25,0 0,25-25,-25 25,0-25,0 25,0 0,0-24,0 24,-25 0,25 0,-25 0,0 24,25-24,-24 0,-1 25,0-25,25 25,0-25,-25 25,25 0,0-25,0 24,0 1,25-25,-25 25,25 0,0-25,-1 25,1-25,0 0,0 0,0 0,24 0,-24 0,25-25</inkml:trace>
  <inkml:trace contextRef="#ctx0" brushRef="#br0" timeOffset="792610.3347">3423 7243,'0'-25,"-24"0,24 25,0-24,-25-1,25 25,0 0,0 0,0 0,0 0,0 0,0 25,0-1,0 1,0-25,25 25,-25 0,0 0,24-1,-24 1,0 0,0 0,25-25,-25 25,0-25,0 24,25-24,-25 0,0 0,0 0,0 0,0 0,0 0,0 0,0 0,0 0,0-24,0 24,0-25,0 0,0 25,0-25,-25 0,25-24,-25 24,25 0,-24-24,-1 24,25-25,-25 25,25-24,-25 24,25 0,0 0,0 1,0 24,0-25,0 25,25 0,-25 25,25-25,-25 24,0-24,25 25,-25 0,0 0,0 0,0 24,0-24,0 0,0 0,0-1,0-24,0 25,0-25,0 25,0-25,24 0,-24 0,25 0,-25 0,25 0,0 0,0 0,-1 0,1 0,0 0,0 0,0 0,-1 0,1 0,0 0,0 0,0 25,-25-25,24 0,-24 25,25-25,-25 24,0-24,0 25,0-25,0 0,0 25,0-25,-25 0,25 0,-24 0,-1 25,25-25,-25 0,0-25,25 25,-25 0</inkml:trace>
  <inkml:trace contextRef="#ctx0" brushRef="#br0" timeOffset="793350.377">3944 6921,'0'-25,"25"25,-25 0,0 0,0 0,0 0,0 0,0 0,0 25,0-25,-25 0,25 24,0 1,0 0,-25-25,25 25,0 0,0-1,0-24,0 25,0 0,0-25,25 25,0-25,-25 0,25 0,-25 0,25 0,0 0,-1 0,1 0,-25-25,25 25,0 0,0-25,-25 0,24 25,-24-24,0-1,0 0,0 0,0 25,0-25,0 1,0-1,0 0,0 25,0-25,0 25,0 0,0 0,0 0,0 0,0 0,0 25,0-25,0 25,25 0,-25-25,25 24,-25 1,0-25,25 25,-25-25,25 0,-25 25,24-25,-24 0,25 0,0 0,0-25,-25 25,25 0,-1-25,1 0,0 25,-25-24,25-1,0 0,-1 0,-24 0,25 0,0 1,-25-1,25-25,-25 25,0-24,0-1,0 1,0-1,-25 0,25 1,-25-1,0 1,1 24,-1-25,0 25,0 1,0 24,1 0,24 0,-25 0,25 24,-25-24,25 25,0 25,0-25,0 24,0 1,0-25,25 24,0-24,-25 25,24-26,1 1,-25 0,25 0,0 0,0-1,-1-24,1 0,0 0,0 0,0 0,-1 0,1 0,0-24,0 24,0-25,-1 0,1 0,0 0,0-24,-25 24,0-25,25 1,-25-1,0-24,-25 24,0 1,0-1,0 0,1 26,-1-26,0 50,0-25,0 25,1 25,24-25,0 50,-25-26,25 26,0 0,0-1,25 1,-1-1,-24 1,25 24,0-24,0 0,0-26,-25 26,24-25,1 24</inkml:trace>
  <inkml:trace contextRef="#ctx0" brushRef="#br0" timeOffset="794126.4215">4366 4738,'-25'0,"25"-25,-25 25,25-25,0 25,0-25,0 25,0-25,0 25,0 0,0-24,0 24,0 0,0-25,25 25,-25 0,25-25,0 25,0 0,-25-25,24 25,1 0,0 25,0-25,-25 25,25 0,-1-1,-24 1,0 0,25 25,-25-26,0 26,0-25,0 25,0-1,0 1,0-25,0 24,0 1,0-25,25 24,-25 1,25-25,-25 24,25-24,-1 25,1-26,0 26,0-25,0 0,24 24,-24-24,0 0,24 0,-24-1,25 1,-25 0,24 0,-24 0,0-1,0 1,0 25,-1-25,1 0,0-1,0 26,-25-25,25 0,-25 24,0-24,0 25,0-1,0-24,0 25,-25-1,-25 1,25-25</inkml:trace>
  <inkml:trace contextRef="#ctx0" brushRef="#br0" timeOffset="795598.5057">794 7937,'0'0,"0"0,0 25,0-25,0 0,0 0,0 0,0 0,0 0,25 0,0 0,0 0,-25 0,49 0,-24-25,0 1,24 24,-24-25,25 0,-1 0,1 0,0 1,-1-1,-24 0,25 0,-1 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19:26.882"/>
    </inkml:context>
    <inkml:brush xml:id="br0">
      <inkml:brushProperty name="width" value="0.05292" units="cm"/>
      <inkml:brushProperty name="height" value="0.05292" units="cm"/>
      <inkml:brushProperty name="color" value="#FF0000"/>
    </inkml:brush>
  </inkml:definitions>
  <inkml:trace contextRef="#ctx0" brushRef="#br0">844 9153,'0'-25,"0"25,0-25,0 25,0 0,0 0,0 0,0 0,0 0,0 25,0-25,0 25,25-25,-25 25,0 0,24-1,-24 1,0 0,0 0,25 0,-25-1,0-24,0 25,0 0,0-25,0 0,0 25,0-25</inkml:trace>
  <inkml:trace contextRef="#ctx0" brushRef="#br0" timeOffset="379.0216">794 8905,'-25'-25,"0"0,1 0,-1 1,0 24,0-25,0 25,1 0,-1 0,0 0,0 0,0 25,1-25,-1 24,0 1,25 25,-25-25,0 24,25 1,-24-25,24 24,0 26,0-26,0 1,0 0,0-1,24 1,1-1,-25-24,50 25,-25-25,-1-1,1 1,25 0,-1 0,1-25,-25 0,24 0,1 0,0 0,-1 0,1-25,0 25,-1-25,1 0,-1 1,1-1,-25 0,24-25,-24 26,25-26,-25 25,-1-24,-24 24,25-25,-25 1,0 24,0-25,0 1,-25-1,1 25,-26-25,0 1,1 24,-1 0,1 0,-1 1,0 24,1 0,-26 0,26 0,-1 24</inkml:trace>
  <inkml:trace contextRef="#ctx0" brushRef="#br0" timeOffset="1683.0963">2406 8682,'0'0,"0"0,0 0,0-25,0 25,0 0,0 0,0 0,0 0,0 0,0 0,0 0,0 0,-24 0,24 0,-25 25,25-25,-25 0,0 24,25-24,-25 25,1 0,-1 0,0 24,0-24,25 25,-25-1,1 1,24 0,-25-1,25 1,0-25,0 24,0 1,25-25,-1 24,-24-24,25 0,0 0,0 0,0-25,-1 0,26 24,-25-24,0 0,-1-24,26 24,-25 0,0-25,-1 0,1 25,0-25,-25 0,25 1,-25 24,25-25,-25 0,0 0,0 0,0 25,-25-24,0-1,0 25,0-25,1 25,-1 0,0 0,0 0,0 0,1 0,-1 0,0 0,0 25,25-25</inkml:trace>
  <inkml:trace contextRef="#ctx0" brushRef="#br0" timeOffset="2104.1203">3051 8979,'0'0,"0"0,0 0,0 0,0 0,0 0,0 0,0 0,0 0,0 0,0 25,25-25,-25 25,0 0,0-25,25 25,-25-1,0 1,0 0,0 0,0-25,0 25,0-1,0-24,25 25,-25-25,0 0</inkml:trace>
  <inkml:trace contextRef="#ctx0" brushRef="#br0" timeOffset="2248.1285">3002 8756,'0'-25,"-25"25,25 0,0-25,0 25,0 0,0 0,0 0,0 0,0 0,0 0,0 0</inkml:trace>
  <inkml:trace contextRef="#ctx0" brushRef="#br0" timeOffset="2748.1572">3572 9203,'25'0,"-25"-25,0 25,0-25,0 25,0-25,-25 25,0-25,25 1,-24 24,-1-25,25 25,-25 0,0-25,0 25,1 0,24 25,-25-25,25 25,-25-25,25 24,0 1,0 0,0 0,0-25,0 25,0-1,0-24,25 25,-25-25,25 25,-1-25,1 0,-25 0,25 0,0 0,0-25,-1 25,1 0,0-25,-25 1,25-1,0 25,-1-25,-24 0,25 0,-25 1,0-26,25 25,-25 0,0 0,0-24,0 24,-25 0,25-24,-25 24,25 25,0-25,-24 0,24 25,0 0,0 25,0-25,0 25,0 0,0-1,0 26,0-25,24 24,-24-24,0 25,25-25,-25 0,0-1,0 26,25-50,-25 25,0 0,25-25</inkml:trace>
  <inkml:trace contextRef="#ctx0" brushRef="#br0" timeOffset="3596.2057">3870 9029,'0'0,"0"0,25 25,-25-25,0 0,24 25,-24-25,0 0,25 0,-25 0,25 24,-25-24,25 0,-25 0,25 0,0 0,-25-24,24 24,1 0,-25-25,25 25,-25 0,25-25,-25 25,25-25,-25 25,0-25,0 25,0-25,0 25,0-24,0-1,0 25,0-25,0 25,-25 0,25-25,-25 25,0 0,25 0,-25 0,1 25,24-25,-25 0,0 25,25 0,0-1,0 1,0-25,0 25,0 0,0 0,0 0,0-1,0 1,0 0,0 0,25-25,0 25,-1-25,1 24,0-24,0 0,0 0,-1 0,26 0,-25 0,0-24,24 24,-24 0,0-25,0 25,-1-25,-24 0,25 25,-25-25,0 1,0-1,0 0,0 0,0 25,0-25,0 0,0 25,-25 0,25 0,0 0,0 0,0 0,0 0,0 0,0 25,0-25,0 25,0-25,25 25,-25 0,0-25,0 25,0-1,0-24,25 0,-25 25,0-25,0 25,0-25,0 0,0 0,0 0,0 0,0 0,25 0,-25 0,0-25,0 25,25-25,-25 25,0 0,24-24,-24 24,25-25,-25 25,25-25,-25 25,25 0,-25 0,25 0,-1 0,-24 25,25-25,-25 0,25 25,-25-25,25 24,-25-24,25 0,-25 0,24 25,-24-25,25 0,-25 0,0 0,25 0,-25 0,25-25,-25 25,25 0,-25-24,24 24,-24-25,25 25,-25-25,0 25,0-25,0 0,0 0,0 1,0-1,0-25,0 25,-25-24,25 24,-24 0,24 0,0 1,-25 24,25-25,0 25,0 25,0-25,0 24,0 1,0 0,25 0,-25 24,24-24,-24 25,25-25,-25-1,0 1,25 0,-25 0</inkml:trace>
  <inkml:trace contextRef="#ctx0" brushRef="#br0" timeOffset="3796.2172">4862 8905,'0'0,"25"-25,-25 25,25 0,-1 0,1 0,0 0,0 0,0 0,0 0,24 25,-24-25,0 0,24 25,-24-25,0 24,0-24,-25 25,25-25,-25 25,0-25,0 25</inkml:trace>
  <inkml:trace contextRef="#ctx0" brushRef="#br0" timeOffset="4661.2667">5705 8806,'-24'24,"-1"-24,0 0,25 25,-25-25,0 25,1 0,24-25,-25 25,25-1,0 1,0-25,0 25,0 0,0 0,0 0,25-25,-1 24,-24-24,25 25,0-25,0 0,0 0,24 0,-24 0,0 0,24 0,-24-25,0 25,25 0,-26-24,1 24,0-25,0 25,0-25,-1 25,1-25,-25 25,25-25,-25 0,0 25,0-24,0 24,0-25,0 25,0 0,-25-25,0 25,25 0,-24 0,-1 25,0-25,25 0,-25 25,0-25,25 24,-24-24,24 25,0 0,-25-25,25 25,0-25,0 25,0-25,0 0,25 0,-25 0,24 25,-24-25,25 0,0-25,-25 25,25 0,0 0,-1-25,1 25,-25 0,25-25,0 25,-25-25,25 25,0-25,-25 25,0-24,0 24,24 0,-24 0,0-25,0 25,0 0,0 0,0 25,0-25,0 0,0 24,0-24,0 25,0-25,25 25,-25-25,0 0,0 25,25-25,-25 0,25 0,-25 0,0 0,25 0,-1 0,-24 0,25 0,0-25,-25 25,25-25,0 25,-25-25,24 1,1 24,-25-25,0 0,25 0,-25 0,0 1,0-26,0 25,0-24,0-1,0 0,0 1,-25 24,25-25,-25 26,25-1,0 0,-24 25,24 0,0 0,0 25,0 0,-25 24,25-24,0 25,0 24,0-24,0-1,0 1,0-1,0 1,0 0,0-26,0 26</inkml:trace>
  <inkml:trace contextRef="#ctx0" brushRef="#br0" timeOffset="4884.2793">5234 8558,'0'-25,"0"25,-25-25,25 25,0-25,0 25,0-25,0 25,0 0,0 0,0 0,0 0,0 0</inkml:trace>
  <inkml:trace contextRef="#ctx0" brushRef="#br0" timeOffset="5800.3318">7020 9103,'0'-24,"0"24,-25 0,25-25,0 25,0 0,0 0,0 0,0 0,0 0,0 0,0 25,0-1,0-24,25 25,-25 25,0-25,0-1,25 26,-25-25,0 0,0 24,0-24,0 0,0 0,25-25,-25 24,0-24,0 25,0-25,0 0,0 0,0 0,0 0,0 0,0-25,0 25,0-24,0 24,0-25,0-25,0 25,0 1,0-26,0 25,-25-24,25-1,0 0,-25 1,25-1,0 0,0 1,0-1,0 1,0-1,25 25,0 0,-1 1,1-1,0 25,0 0,0 0,24 0,-24 25,0-1,0-24,-25 25,25 25,-1-25,-24-1,0 1,0 0,0 0,0 0,-24-1,24 1,-25 0,0 0,0 0,0-25,25 0,-24 25,-1-25</inkml:trace>
  <inkml:trace contextRef="#ctx0" brushRef="#br0" timeOffset="6140.3513">7243 8508,'25'-25,"-25"25,25-25,0 25,-25 0,25 0,-25 0,24 0,1 25,-25 0,25 0,0 0,0-1,-25 1,24 25,1-25,0 24,-25 1,25-25,0-1,-25 26,0-25,24 0,-24-1,0-24,0 25,0 0,0-25,0 0,0 25,0-25,0 0,25 0,-25 0,0-25,0 25,0 0,0-25,25 0,-25 25,0-24,25-1,-25 0,25 25,-25-25,24 25,1 0,-25 0,25 0,0 0,-25 25,25-25,-25 25,24 0,-24-25,25 24,-25 1,0-25,0 25,0-25,0 25</inkml:trace>
  <inkml:trace contextRef="#ctx0" brushRef="#br0" timeOffset="6556.375">8012 8880,'0'0,"0"-25,0 0,0 25,0 0,0-24,0 24,0 0,0 0,0 0,25 24,-25-24,0 0,25 25,-25-25,0 25,25-25,-25 0,24 25,-24-25,25 0,0 0,-25 0,25 0,0 0,0 0,-25 0,24 0,1-25,-25 25,25-25,-25 25,0-25,0 25,0 0,0 0,0-24,0 24,0 0,0 0,0 24,0-24,0 25,0-25,0 25,0 0,0 24,0-24,0 25,0-25,25 24,-25-24,25 25,-25-1,0-24,0 25,0-1,0-24,0 25,0-25,0 24,-25-24,25 0,0 0,-25-25,25 0,-25 0,25 0,-25 0,25-25,-24 0,24 0,-25 0,0 1,25-1,-25-25,0 25,25 1,0-26,0 25,0 0,0 1,25-1,0 0,0 25</inkml:trace>
  <inkml:trace contextRef="#ctx0" brushRef="#br0" timeOffset="7121.4073">8980 8607,'-25'-25,"25"1,-25-26,25 25,-25 0,25 1,-25-1,25 0,0 0,-24 25,24 0,0 0,0 0,0 0,0 0,0 25,0-25,0 25,0 24,0-24,0 25,24-25,-24 24,0-24,0 25,0-26,0 26,0-25,0 0,0-1,0-24,0 25,0 0,0-25,0 0,0 0,25 0,-25 0,0 0,0 0,0 0,25-25,-25 25,25-25,-25 25,25-24,-25-1,24 25,1-25,0 25,0 0,0 0,-1 0,1 0,25 0,-25 25,-1-25,1 25,0-1,0 1,-25 0,25-25,-25 25,0 0,0-1,0-24,0 25,0 0,0-25,-25 25,25-25,-25 0,0 25,0-25,25 0,-24 0,-1 0,0-25,0 25,0 0,1-25,24 0,-25 25,0-25,25 1,0-1</inkml:trace>
  <inkml:trace contextRef="#ctx0" brushRef="#br0" timeOffset="7403.4235">9401 8731,'25'0,"0"0,-25 0,25 0,-25 0,0 0,0 0,0 0,0 0,0 0,0 25,-25-25,25 25,0 0,-25-25,25 24,0 1,0 0,0-25,0 25,0 0,0-25,0 24,25-24,-25 0,25 25,0-25,-1 0,1 0,0 0,0 0,0-25,-1 25,1 0,0-24,0 24,0-25,-1 25,-24-25,0 25,0-25,0 25,0-25,0 1,0 24,-24-25,-1 0,0 25,0-25,-24 0,24 25,0 0,-25-24,26 24</inkml:trace>
  <inkml:trace contextRef="#ctx0" brushRef="#br0" timeOffset="7703.4406">9848 8682,'49'0,"-24"0,0 0,0 0,0 0,-25 0,0 0,24 0,-24 0,0 24,0-24,0 0,-24 25,24-25,-25 25,0 0,25 0,-25-1,25-24,0 25,0 0,0 0,0-25,0 25,0-25,0 24,0-24,25 0,-25 25,25-25,0 0,-1 0,1 0,0-25,0 25,0 0,-1-24,1 24,0 0,0-25,-25 25,25-25,-25 0,0 25,0-25,0 1,0 24,-25-25,0 0,25 0,-25 0,-24 25,24-24,0-1,0 0</inkml:trace>
  <inkml:trace contextRef="#ctx0" brushRef="#br0" timeOffset="7932.4538">10418 8334,'25'0,"-25"0,25 0,-25 0,0 0,0 0,0 0,0 0,0 25,0 0,0 0,0 0,0 24,0-24,0 25,0-1,0 1,0-1,0-24,0 25,0-1,0-24,0 0,0 25,0-26,0 1,0-25,0 25,0 0,0-25,0 25</inkml:trace>
  <inkml:trace contextRef="#ctx0" brushRef="#br0" timeOffset="8335.4767">10741 8657,'0'0,"0"0,0 0,-25-25,25 25,-25 0,25 0,-25 0,1 25,-1-25,0 0,25 25,-25-1,0-24,25 25,0 0,0-25,0 25,0 0,0-1,0-24,0 25,0-25,25 0,0 25,0-25,0 0,-1 0,1 0,0 0,0 0,0 0,-1-25,1 25,0 0,-25-25,25 25,-25-24,25 24,-25 0,0-25,0 25,0-25,0 25,0 0,0 0,0 0,0 0,0 0,0 25,24-25,-24 25,25-1,-25 1,25 0,-25 0,25 0,0-1,-25 1,24 0,-24 0,25 0,-25 0,0-25,25 24,-25 1,0-25,0 25,0-25,-25 0,0 0,25 0,-24 0,-1 0,0 0,0-25,0 25</inkml:trace>
  <inkml:trace contextRef="#ctx0" brushRef="#br0" timeOffset="8895.5088">12204 8880,'0'-25,"25"25,-25 0,0 0,0-25,0 25,0 0,-25 0,25 0,-25 0,1 0,-26 25,25-25,-24 25,-1-25,25 25,-24-25,-1 25,25-25,0 24,1-24,-1 0,25 0,0 0,0 0,0 0,0 0,25-24,-25 24,24-25,1 0,0 25,0-25,24 0,-24 1,25-1,-25-25,-1 25,26 1,-25-26,0 25,-1-24,1 24,-25-25,0 1,0 24,0-25,0 25,-25-24,1 24,24 0,-25 25,0-25,0 25,0 25,1-25,-1 25,25 25,-25-26,25 26,0 0,0 24,0-24,25 24,-25 0,25-24,-1 24,1-24,0 0,0-1,0-24,24 25,-24-25,0-1</inkml:trace>
  <inkml:trace contextRef="#ctx0" brushRef="#br0" timeOffset="9559.5468">12725 8434,'0'-25,"0"0,25 0,-25 0,25 1,-25-1,25 0,-1 0,-24 25,25 0,-25-25,25 25,-25 0,0 0,0 0,0 25,0 0,0-25,0 25,-25 0,25 24,-25-24,25 0,-24 24,24-24,-25 25,25-25,0-1,0 1,0 0,0 0,0-25,25 25,-1-25,1 0,0 24,0-24,24 0,-24-24,25 24,-1 0,-24-25,25 0,-25 25,24-25,-24 0,0 1,-25-1,25 0,-25 0,0 0,0 1,0-1,0 25,0-25,0 25,0 0,0 0,0 0,0 25,0-25,0 49,0-24,0 25,0-25,0 24,0 1,0-1,0 1,0 0,0-1,0-24,0 0,0 24,0-24,0 0,0-25,0 25</inkml:trace>
  <inkml:trace contextRef="#ctx0" brushRef="#br0" timeOffset="9803.5608">13742 8657,'0'0,"0"25,0-25,0 0,0 24,0-24,0 25,25-25,-25 25,25 0,-25 0,0-1,0 1,25 0,-25-25,0 25,0-25,0 25,0-25,0 0</inkml:trace>
  <inkml:trace contextRef="#ctx0" brushRef="#br0" timeOffset="9927.5678">13717 8458,'0'-24,"0"-1,-24 0,24 0,0 25,0 0,0-25,0 25,0 0,0 0</inkml:trace>
  <inkml:trace contextRef="#ctx0" brushRef="#br0" timeOffset="10331.591">14139 8830,'0'0,"0"0,0 0,0-24,0 24,0 0,0 0,-25-25,0 25,1 0,-1 0,0 0,0 0,25 0,-25 0,1 25,-1-25,25 24,-25 1,25-25,0 25,0 0,0 0,0-1,0-24,0 25,25-25,0 25,-1-25,-24 0,25 0,0 0,0 0,0 0,-1-25,1 25,0-25,-25 25,25-24,0-1,-25 0,24 0,1 0,-25 1,0-26,25 0,-25 26,0-26,0 0,0 1,0-1,0 1,0 24,-25-25,25 50,0-25,0 25,-25 0,25 25,0 0,0 0,0 24,0 1,0 0,0-1,0 1,0-1,25 1,-25 0,25-1,-25-24,25 0,-25 0,25-1</inkml:trace>
  <inkml:trace contextRef="#ctx0" brushRef="#br0" timeOffset="11107.6354">14437 8706,'0'0,"0"0,0 25,0-25,0 0,0 0,0 25,0-25,24 0,-24 0,25 25,-25-25,25 0,-25 0,25 0,0 0,-25 0,25 0,-1-25,-24 25,25 0,-25-25,0 25,0 0,25-25,-25 25,0-24,0 24,0-25,0 25,-25-25,0 0,25 25,-24-25,-1 25,0 0,0-24,0 24,0 0,25 24,-24-24,-1 25,25 0,-25-25,25 50,0-26,0 1,0 0,0 0,0 0,25-1,-25 1,25 0,-1 0,1 0,0-1,0-24,0 25,0-25,24 0,-24 0,25 0,-26 0,1 0,25 0,-25-25,-1 25,1-24,0-1,-25 25,25-25,-25 0,0-24,0 24,0 0,0 0,0 25,0-25,0 1,0 24,0 0,0 0,0 0,-25 24,25-24,0 25,0 0,0 0,0 0,0-1,0 1,-25 0,25 0,0 0,0-1,0-24,0 25,0-25,0 0,0 0,0 0,0 0,0 0,0 0,25 0,-25 0,25-25,-25 25,25 0,-1-24,-24 24,25 0,-25 0,25 0,-25 0,25-25,-25 25,25 0,-25 0,24 0,1 25,-25-25,25 0,-25 0,25 0,-25 0,25 0,-25-25,24 25,1 0,-25 0,25-25,0 25,-25-25,25 0,-1 25,-24-24,25-1,-25 0,0-25,25 26,-25-26,0 0,0 26,0-26,0 0,0 1,-25 24,25 0,-25 0,25 1,0 24,0 0,0 24,0 1,-24 0,24 0,0 0,0 24,0-24,0 25,0-26,0 26,0-25,24 0,-24 24,25-24</inkml:trace>
  <inkml:trace contextRef="#ctx0" brushRef="#br0" timeOffset="11299.6463">15354 8682,'-24'-25,"24"25,0 0,0-25,0 25,24 0,-24 0,25 0,0 0,0 25,-25-25,25 25,-1-25,1 24,0 1,0-25,0 25,-1 0,1 0,0-1,0-24,-25 25,25-25,-25 25,0-25,0 0</inkml:trace>
  <inkml:trace contextRef="#ctx0" brushRef="#br0" timeOffset="11407.6525">15727 8706,'0'-24,"0"-1,0 0,0-25,0 26,-25-1,25 0,-25 25,25-25,0 25,0 0</inkml:trace>
  <inkml:trace contextRef="#ctx0" brushRef="#br0" timeOffset="12095.6919">16074 8682,'0'0,"-25"0,0 0,25 24,-25-24,1 0,-1 25,25 0,-25-25,0 25,25 0,-25-25,25 24,0 1,0 0,0-25,0 25,0 0,25-25,-25 24,25 1,0-25,0 0,24 25,-24-25,0 0,24 0,1 0,0 0,-26 0,26 0,0 0,-1-25,-24 25,25 0,-26-25,26 25,-25-24,0 24,-25-25,24 0,-24 25,0-25,0 25,0-25,0 25,-24 0,-1-24,25 24,-25 0,0 0,0 24,1-24,-1 0,25 25,-25-25,0 0,25 25,0-25,0 0,0 25,0-25,0 0,0 0,0 0,0 0,0 25,25-25,-25 0,25 0,0 0,-25-25,24 25,-24 0,25 0,-25 0,25 0,-25-25,25 25,-25 0,0 0,0 0,0 0,0 25,0-25,0 0,0 0,0 25,0-25,0 24,25-24,-25 0,0 25,24-25,-24 0,0 0,25 25,-25-25,25 0,0 0,-25-25,25 25,0 0,-1-25,-24 25,25-24,0-1,0 25,-25-25,25 0,-1-24,-24 24,25-25,-25 1,25-1,-25 0,25 1,-25-26,0 26,0-26,0 26,0-1,0 1,0 24,-25 0,25 0,0 25,-25 0,25 25,-25 0,25 24,0-24,-24 25,24 24,0-24,0 24,0 1,0-26,0 26,0-26,0 1,0-1</inkml:trace>
  <inkml:trace contextRef="#ctx0" brushRef="#br0" timeOffset="12943.7404">17736 8806,'0'-25,"0"0,0 25,0-25,0 0,0 25,0-24,-25-1,0 25,25 0,-25 0,0 0,1 25,-1-25,0 24,0 1,0 0,1 0,24 0,-25-1,0 26,25-25,0-25,0 25,0-1,25-24,-25 25,25-25,-1 25,1-25,0 0,0-25,0 25,24 0,-24-25,0 1,25 24,-26-25,26 0,-25-25,0 26,-1-1,1 0,0-25,0 26,-25-26,0 25,0-24,0-1,0 25,0-24,-25 24,0 0,25 0,-25 0,25 1,0 24,0 0,-24 0,24 0,0 24,0-24,0 25,0 0,0 25,0-26,0 26,24 0,-24-1,25-24,-25 25,25-1,-25 1,0-25,25-1,-25 1,25 0,-25 0,24 0,-24-25,0 0,25 24,-25-24,0 0,25-24,-25 24,25-25,-25 25,25-25,-25 0,24 0,-24 25,25-24,0-1,-25 0,25 25,-25-25,25 25,-1 0,-24 25,25-25,-25 0,0 25,25 0,-25-25,0 24,0-24,25 25,-25-25,0 25</inkml:trace>
  <inkml:trace contextRef="#ctx0" brushRef="#br0" timeOffset="13943.7976">18529 8682,'0'0,"-24"0,24 0,0 0,0 0,0 0,0 0,0 0,0 0,0 0,0 0,0 0,0 0,0 24,24-24,-24 0,0 0,25 0,0-24,-25 24,25 0,-25 0,25 0,-25-25,24 25,-24 0,0-25,0 25,0-25,0 25,0 0,0-25,0 25,0-24,-24 24,-1 0,0-25,25 25,-25 0,0 0,1 25,-1-25,0 24,25 1,-25 0,0 0,25 0,0-1,0 1,0 0,0 0,0 0,25-1,-25 1,25 0,0-25,0 25,-1-25,1 25,0-25,0 0,24 0,-24 0,25 0,-25-25,-1 25,1 0,0-25,0 0,0 25,0-25,-25 1,24-1,-24 0,0-25,0 26,0-26,0 25,0-24,-24 24,24-25,0 25,-25 1,25-1,0 25,0-25,0 25,0 0,0 0,0 0,0 0,0 25,0 0,0-25,25 24,-25 26,24-25,-24 0,25-1,-25 26,25-25,0 0,-25-1,25 1,-25 0,24 0,-24 0,0-25,25 24,-25-24,0 25,0-25,0 0,0 0,25 0,-25 0,0-25,0 25,0-24,25-1,-25 25,0-50,25 25,-25 1,0-1,24 0,-24 0,25 0,-25 1,25 24,0-25,-25 25,25 0,-1 0,-24 0,25 0,0 0,0 25,-25-25,25 24,-25 1,24 0,-24-25,25 25,-25 0,0-1,0 1,0-25,0 25,0 0,0-25,0 25,0-25,0 0,0 24,0-24,0 0,0 0,0-24,0 24,0-25,0 25,25-25,-25 0,25 0,-25 1,25-1,-25 0,24 0,1 0,0 25,0-24,-25 24,25 0,-1 0,-24 0,25 0,-25 24,25-24,-25 25,25 0,-25 0,0-25,0 25,25-1,-25-24,0 25,24 0,-24-25,0 0,25 25,-25-25,25 0,0 0,-25 0,25-25,-25 25,25 0,-1-25,-24 25,25-25,0 1,-25-1,0 0,25 0,-25 0,0 1,25-1,-25 25,0-25,0 25,0 0,0 0,24 0,-24 25,0-25,0 25,25-1,-25 1,0 0,0 0,0 0,0-1,0-24,25 25</inkml:trace>
  <inkml:trace contextRef="#ctx0" brushRef="#br0" timeOffset="14095.8062">20018 8359,'-25'0,"0"-25,0 1,1 24,24-25,-25 25,25 0,0 0,0 0,0 0,0 0,0 0,0 0,0 0,-25 0</inkml:trace>
  <inkml:trace contextRef="#ctx0" brushRef="#br0" timeOffset="14519.8305">20390 8508,'0'-25,"0"25,0 0,0-25,0 25,0-24,0 24,0 0,-25-25,25 25,-25 0,0 0,25 0,-24 0,-1 0,0 0,25 25,-25-25,0 24,25 1,0-25,0 25,0 0,0 0,25-25,-25 24,25 1,0 0,0 0,-1-25,1 25,0-1,0-24,0 25,-25-25,24 25,-24-25,0 25,25-25,-25 0,0 25,0-25,-25 0,1 0,-1 0,0 24,0-24,0 0,1-24,-1 24,0 0</inkml:trace>
  <inkml:trace contextRef="#ctx0" brushRef="#br0" timeOffset="14708.8413">20514 8062,'25'24,"-1"-24,1 0,-25 25,25 0,0-25,-25 25,25 0,-25 24,0-24,24 0,-24 24,0-24,0 25,0-25,0-1,0 26,25-25,-25 0,0-1</inkml:trace>
  <inkml:trace contextRef="#ctx0" brushRef="#br0" timeOffset="15271.8735">20613 8533,'0'0,"0"-25,0 0,0 25,0-25,25 1,-25 24,25-25,-25 25,24 0,1 0,0 0,0 0,0 0,24 0,-24 0,0 25,25-25,-26 24,1-24,0 25,0-25,0 25,-1 0,-24-25,25 25,-25-1,0-24,0 25,0 0,0-25,0 0,0 25,0-25,0 0,0 0,0 0,-25 0,25 0,0 0,0-25,0 25,25-25,-25 25,25-25,0 25,-25 0,25 0,-1 0,1 0,0 0,0 0,-25 0,25 0,-1 0,1 0,0 25,0-25,-25 0,25 0,-1 0,1 25,-25-25,25 0,-25 0,25 0,0 0,-25 0,24-25,-24 25,0 0,25 0,-25 0,0-25,0 25,0 0,0 0,0 0,0 0,0 0,0 0,0 0,0 25,0-25,0 25,0 0,-25 0,25-1,0 1,0 25,0-25,0 24,-24-24,24 25,-25-26,25 1,0 25,-25-25,25 0,-25-1,0 1,25 0,-24 0,24-25,-25 25,0-25,25 0,-25-25,25 25,0 0,0-25,0 0,-25 0,25 1,0-1,0 0,0 0,25-25,0 26,-25-1,25 0</inkml:trace>
  <inkml:trace contextRef="#ctx0" brushRef="#br0" timeOffset="15743.9005">22300 7714,'0'0,"-25"0,25 0,0-25,0 25,0 0,-25 25,25-25,0 25,0 0,0 0,0-1,0 26,0-25,0 24,0 1,0 0,0-1,0 1,0-25,0 24,0-24,-25 25,25-25,0-1,0 1,0 0,0 0,0-25,0 25,0-25,0 0,0 0,0 0,0 0,25 0,-25 0,25-25,-25 25,25-25,-25 0,25 25,-25-25,24 1,1 24,0-25,0 25,0-25,-1 25,1 0,0 0,0 0,0 0,-1 25,-24-25,25 25,-25-25,0 24,0-24,0 25,0-25,0 25,0-25,-25 25,25-25,-24 25,-1-25,25 0,-25 0,0 0,0 0,1 0,24 0,-25 0,0 0,25-25,0 25,-25 0</inkml:trace>
  <inkml:trace contextRef="#ctx0" brushRef="#br0" timeOffset="16023.9166">22672 8186,'0'0,"25"0,-25 0,0 0,0 24,0-24,0 0,0 0,0 25,-25-25,25 25,0 0,-25 0,25-25,0 24,0 1,0 0,0-25,0 25,25-25,-25 25,25-25,-1 24,-24-24,25 0,0 25,0-25,0 0,-1 0,1 0,0 0,-25-25,25 25,0 0,-25 0,24-24,-24 24,25-25,-25 25,0 0,0-25,0 25,0-25,0 25,-25-25,1 1,24 24,-25-25,25 25,-25 0,0-25,25 25</inkml:trace>
  <inkml:trace contextRef="#ctx0" brushRef="#br0" timeOffset="16323.9337">23143 8260,'25'0,"-25"0,25 0,0 25,-25-25,0 0,0 0,0 0,0 0,0 0,0 0,-25 0,0 25,25-25,-25 24,25-24,-25 25,25 0,-24-25,24 25,0-25,0 25,0-25,0 24,0-24,24 25,-24-25,25 25,0-25,-25 0,25 0,0 0,-1 0,-24 0,25 0,0 0,0 0,0 0,-25-25,24 25,1 0,-25-25,0 25,0-24,0 24,0-25,0 25,0-25,-25 0,25 0,-24 1,-1 24,25-25,-25 0</inkml:trace>
  <inkml:trace contextRef="#ctx0" brushRef="#br0" timeOffset="16519.9449">23490 7987,'25'0,"0"0,-25 0,25 0,-25 25,0-25,0 25,0-25,0 25,0-1,0 26,0-25,0 24,0-24,0 25,0-25,0 24,0-24,-25 0,25 24,0-24,-25 0,25 0,0 0,0-25,0 24,0-24,-25 25</inkml:trace>
  <inkml:trace contextRef="#ctx0" brushRef="#br0" timeOffset="16715.9561">23788 8260,'0'-25,"0"0,0 25,0-24,0 24,-25 0,25 0,-25 0,25 0,-24 24,24-24,-25 25,0 0,25-25,-25 25,25 0,0-1,0 1,0-25,0 25,25 0,-25-25,25 25,0-25,-1 24,1-24</inkml:trace>
  <inkml:trace contextRef="#ctx0" brushRef="#br0" timeOffset="16837.9631">24433 8533,'25'25,"-25"-25,25 24,-25-24,0 25,0-25,0 0,0 0,0 25,0-25</inkml:trace>
  <inkml:trace contextRef="#ctx0" brushRef="#br0" timeOffset="19061.0903">645 10740,'0'-24,"-25"24,25-25,0 0,0 25,0-25,0 25,0-25,25 25,-25-24,25 24,-25 0,25-25,-25 25,25 0,-1 0,-24 25,25-25,-25 0,0 24,25 1,-25 0,0 0,0 0,0-1,-25 26,25-25,-25 24,1 1,-1-25,25 24,-25-24,25 0,-25 0,25 0,0-25,0 24,0-24,25 0,-25 0,25 0,0 0,-1-24,1 24,0-25,25 0,-25 0,-1 0,26 1,-25-1,24-25,-24 25,0 1,25-26,-26 25,1 0,-25 1,25-1,0-25,-25 25,0 1,0-1,0 0,0 0,0 0,-25 1,0-1,0 0,1 0,-26 25,0-25,26 25,-51-24,26 24,-1 0,-25 0,26 24,-1 1,-24 0,24 0,1 0,24-1,-25 26,25 0,-24-1,24 1,0-1,25 26,-25-26,25 26,0-1,0-24,25 24,-25-24,25 24,0-24,0-25,24 24,-24-24,25 0,-26 0,26-25,0 0,-1 0,1 0,-1 0,1-25,0 25,-1-25,1 0,0 1,-1-26,1 0,-1 26,1-26,-25 0,24-24,1 24,-25 1,24-26,-24 26,0-1,0 0,-25 1,0-1,0 1,0-1,-25 0,0 1,-24 24,-1 0,0 0,-24 1,0 24,24 0,-24 0</inkml:trace>
  <inkml:trace contextRef="#ctx0" brushRef="#br0" timeOffset="20220.1565">2406 10468,'0'-25,"0"0,0 25,0-25,0 0,0 25,0-24,0 24,0-25,0 25,0 0,0 0,0 0,0 0,0 0,-24 0,24 25,-25-25,25 24,-25 1,0 0,0 25,1-26,24 26,-25 0,0-1,25 26,-25-26,25 1,0-1,0 26,0-26,0-24,25 25,0-25,-25-1,25 1,-1-25,26 25,-25-25,0 0,-1 0,26-25,-25 25,24-25,-24 1,25-1,-25 0,-1 0,1 0,-25 1,25-1,-25 25,0-25,0 0,0 0,-25 25,0-24,1-1,-1 25,0 0,-25 0,26 0,-26 0,0 0,26 0,-1 25</inkml:trace>
  <inkml:trace contextRef="#ctx0" brushRef="#br0" timeOffset="21016.2021">3597 10740,'0'-24,"0"24,0-25,0 0,-25 25,25-25,-25 25,1-25,24 25,-25 0,0 0,0 0,0 25,1-25,24 25,-25 0,0 0,0-1,25 1,0 0,0 0,0 0,0 24,0-24,0 0,25 0,-25-25,25 24,0-24,-1 0,1 0,0 0,0 0,0 0,-1-24,1 24,0-25,0 0,0 0,-1 0,1 1,-25-1,25 0,-25 0,25 0,-25-24,0 24,0 0,0 0,0-24,0 24,-25-25,0 1,25 24,-25 0,25-24,-24 24,24 25,0-25,0 25,-25 0,25 25,0-25,0 25,0 24,0-24,0 25,0-1,25-24,-1 25,-24-1,25 1,0-25,0 24,0-24,-1 0,1 0,0-1,0-24,0 25,-1-25,26 0,-25 0,0 0,-25 0,25 0,-1 0,-24-25,25 25,-25-24,0-1,0 25,0-25,0 25,0-25,0 25,0-25,0 25,0 0,0 0,0 25,0-25,0 0,0 25,25-25,-25 25,0 0,0-25</inkml:trace>
  <inkml:trace contextRef="#ctx0" brushRef="#br0" timeOffset="21132.2087">4168 10517,'0'-25,"-25"1</inkml:trace>
  <inkml:trace contextRef="#ctx0" brushRef="#br0" timeOffset="21663.2391">4738 10269,'25'-25,"-25"25,0 0,0-24,-25 24,0 0,25 0,-25 0,1 0,-26 24,25 1,0-25,1 50,-1-25,0-1,25 26,-25-25,25 24,0 1,0 0,0-1,0 1,25-1,0 26,-25-26,25 1,-1 0,1-1,-25 1,25-1,-25 1,0-25,0 25,0-26,0 1,0 0,0 0,0-25,0 25,-25-25,0 24,25-24,-24 0,-1 0,25 0,-25-24,0 24,25-25,-25 0,25 0,-24 0,24 1,0-1,0-25,0 25,24 0,-24 1,25-26,-25 25,25 0,0 1,0-26,-1 25,1 0,0-24,25 24,-26 0,1-24,0 24,0-25,24 25,-24-24,-25 24,25-25,0 26,-25-26,0 25,0-24,0 24,0 0,-25 0,0 25,0-25,25 25,-24 25,-1-25,25 25,-25 0,25 0,-25-1,25 26,0 0,0-1,0 1,0 24,25-24,0-1,-25 1,25 24,-1-24,-24-25,25 24,-25 1,0-25,0 24,0-24</inkml:trace>
  <inkml:trace contextRef="#ctx0" brushRef="#br0" timeOffset="21792.2465">4688 10864,'-24'-24,"24"24,0-25,0 25,0-25,0 25,24-25,1 25,-25-25,25 25,0-24</inkml:trace>
  <inkml:trace contextRef="#ctx0" brushRef="#br0" timeOffset="21914.2535">5358 10641,'25'0,"-25"0,0 25,0-25,0 0,0 0,0 0,0 0</inkml:trace>
  <inkml:trace contextRef="#ctx0" brushRef="#br0" timeOffset="22595.2924">6177 10740,'0'0,"-25"-24,0 24,0-25,25 25,-25 0,25 0,-24 0,24 25,0-25,0 24,0 1,0 25,0-1,-25 1,25 0,0-1,0 1,0-25,0 24,0 1,0-25,25 24,-25-24,0 0,0-25,0 25,24-25,-24 0,0 0,0 0,0 0,0 0,0-25,0 0,0 25,0-25,0 1,0-26,0 25,0 0,0-24,0-1,0 25,0-24,0-1,0 0,0-24,0 24,0 1,0-1,25 1,0-1,-25 0,25 26,0-1,0 25,-1-25,1 25,-25 0,25 25,-25 0,25-25,-25 24,0 1,0 25,0-25,0-1,-25 1,25 0,-25 0,0 0,1-1,-1 1,25 0,-25-25,0 25</inkml:trace>
  <inkml:trace contextRef="#ctx0" brushRef="#br0" timeOffset="22931.3115">6326 10120,'24'-24,"-24"24,25-25,0 25,-25 25,25-25,-25 24,25 1,-1 0,1 25,-25-26,25 26,0 0,-25-1,25 1,-25-1,24 1,-24-25,25 24,-25-24,0 0,0 25,0-50,25 24,-25 1,0-25,0 0,0 0,0 0,0 0,0 0,25-25,-25 1,0 24,0-25,25 0,-25 0,24 0,1-24,-25 24,25 25,0-25,0 0,-1 25,1 0,0 0,-25 0,25 0,0 25,-1-25,1 25,-25 0,25 0,-25-1,0 1,25 0,-25-25,0 25</inkml:trace>
  <inkml:trace contextRef="#ctx0" brushRef="#br0" timeOffset="23343.3351">7169 10517,'0'-25,"0"25,0-24,0 24,0 0,0 0,0 0,0 0,0 0,25 24,-25-24,0 25,25-25,-25 25,24-25,1 25,-25-25,25 0,0 0,0 25,-1-25,1 0,0-25,0 25,-25 0,25-25,-1 25,1-25,-25 25,25 0,-25-25,0 25,0 0,0 0,0-24,0 24,0 0,0 24,0-24,0 25,0 0,0 0,0 24,25 1,0 0,-25-1,24 1,1-1,-25 1,25 24,-25-24,25 0,-25-1,0 26,0-26,0 1,0-25,-25 24,25-24,-25 0,0 0,1 0,24-25,-25 0,0 0,0 0,0-25,1 25,-1-25,0-25,0 26,0-1,1-25,-1 1,25-1,-25 25,25-25,0 1,25-1,0 1,-1 24</inkml:trace>
  <inkml:trace contextRef="#ctx0" brushRef="#br0" timeOffset="23823.3627">8087 10294,'-25'-25,"25"0,-25 1,0 24,25-25,-25 0,25 25,-24 0,24 0,0 0,0 0,0 25,0 0,0 24,0-24,0 25,0-26,0 26,24 0,-24-1,25-24,-25 25,0-26,25 26,-25-25,0 0,0-1,25 1,-25-25,0 25,0-25,0 0,0 0,0 0,0 0,0 0,25 0,-25-25,0 25,0-25,0 1,0 24,24-25,-24 0,25 0,-25 25,25-25,0 1,-25 24,25 0,0 0,-1 0,1 0,0 0,-25 24,25-24,0 25,-25 0,0-25,0 25,0 0,0-1,0-24,0 25,0 0,0-25,-25 25,0-25,25 25,-25-25,0 24,25-24,-24 0,-1 0,0 0,25-24,-25 24,0 0</inkml:trace>
  <inkml:trace contextRef="#ctx0" brushRef="#br0" timeOffset="24104.3787">8583 10492,'49'0,"-49"0,25 0,0 0,-25 0,0 0,0 25,0-25,-25 25,25 0,-25 0,1-1,24 1,0 0,0 0,0 0,0-25,0 24,0 1,0 0,0-25,24 0,1 25,-25-25,25 0,0 0,0 0,-1-25,-24 25,25 0,0-25,0 25,0-25,-25 1,24 24,-24-25,0 25,0-25,0 0,0 25,-24-25,24 1,-25 24,0-25,0 0,0 25,-24 0,24-25,0 25</inkml:trace>
  <inkml:trace contextRef="#ctx0" brushRef="#br0" timeOffset="24400.3957">9054 10492,'25'25,"-25"-25,0 0,0 0,0 0,0 0,0 25,0-25,0 25,-25-25,25 25,-25-1,25 1,-25 0,25 0,0 0,0-25,0 24,0 1,0 0,25-25,-25 25,25-25,-25 25,25-25,0 0,-1 0,-24 0,25 0,0-25,0 25,0-25,-25 25,24-25,1 25,-25-25,25 25,-25-24,0-1,0 0,0 25,0-25,-25 0,25 1,-25 24,1-25,-1 0,0 0,-25 25</inkml:trace>
  <inkml:trace contextRef="#ctx0" brushRef="#br0" timeOffset="24604.4073">9525 10170,'25'0,"-25"0,25 25,0 0,-25-25,0 49,0-24,25 0,-25 24,0 1,0 0,0-1,0 1,0-25,0 24,-25 1,25-25,0-1,0 26,0-25,0-25,0 25,-25-1</inkml:trace>
  <inkml:trace contextRef="#ctx0" brushRef="#br0" timeOffset="24891.4238">9873 10517,'0'-25,"0"1,0-1,0 0,0 0,-25 25,0 0,0 0,25 0,-25 0,1 0,-1 25,0 0,0 0,0-1,1 1,-1 0,25 0,0 0,0-1,0 1,0-25,0 25,25-25,-1 25,1-25,0 0,0 25,0-25,-1 0,26-25,-25 25,0 0,-1 0,1 0,0-25,-25 25,25 0,-25 0,0 0,0 0,0 0,0 0,0 0,0 0,0 0,0 25,0-25,0 0,0 0,0 0</inkml:trace>
  <inkml:trace contextRef="#ctx0" brushRef="#br0" timeOffset="25385.452">10741 10666,'-25'-25,"0"25,0-25,1 25,-1 0,-25-24,25 24,1 0,-1-25,0 25,-25 0,26 25,-1-25,0 0,0 24,0-24,25 0,0 25,0-25,0 0,0 25,25-25,0 25,0-25,0 25,24-1,-24-24,25 25,-26-25,1 25,0 0,0-25,0 25,-25-25,0 24,0-24,0 25,0-25,-25 25,25-25,-25 25,0-25,0 0,-24 25,24-25,0 0,-24 0,24 0,0 0</inkml:trace>
  <inkml:trace contextRef="#ctx0" brushRef="#br0" timeOffset="25846.4784">11857 10765,'0'25,"-25"-25,-24 0,24 0,0 25,-25-25,26 0,-26 25,0-25,26 24,-26-24,25 0,-24 25,24-25,25 0,-25 0,25 0,0 0,0 0,0-25,0 25,25-24,-25 24,25-25,-1 0,1 0,0 0,0 1,24-1,-24 0,25-25,-25 26,-1-1,26-25,-25 25,0-24,-1-1,1 25,-25-24,0-1,0 25,0-24,0 24,-25-25,25 26,-24 24,-1-25,-25 25,25 0,1 25,-1-1,0 1,0 0,0 25,25-1,0 1,0-1,0 26,0-26,25 1,-25 24,25-24,25 0,-26-26,1 26,25-25</inkml:trace>
  <inkml:trace contextRef="#ctx0" brushRef="#br0" timeOffset="26427.5115">12552 10096,'24'-25,"-24"25,25-25,-25 25,25-25,-25 25,0 0,0-25,0 25,0 0,0 25,0-25,0 25,0 0,-25-25,25 25,-25 24,25-24,-24 0,24 0,-25-1,0 26,25-25,0 0,0-25,0 24,0 1,0-25,25 25,0-25,-1 25,1-25,0 0,25 0,-1 0,1 0,-1-25,1 25,0-25,-1 25,-24-25,25 1,-26 24,1-25,0 0,0 0,-25 25,0-25,0 1,0 24,0-25,0 0,0 25,0 0,0 0,0 25,0-25,-25 25,25-1,0 26,-25-25,25 24,0 1,0 0,0-1,0 1,0-25,0 24,0-24,0 0,0 24,0-24</inkml:trace>
  <inkml:trace contextRef="#ctx0" brushRef="#br0" timeOffset="27083.5491">14040 10542,'0'-25,"0"25,0-25,0 25,0-24,-25 24,25-25,-25 25,25-25,-25 25,1-25,-1 25,0 0,0 0,0 0,1 0,-1 25,0-25,0 25,0 0,1-1,-1-24,25 25,-25 0,25 0,0-25,0 25,25-25,-25 24,25-24,-1 0,1 0,0 0,0 0,0 0,-1 0,26-24,-25 24,0-25,-1 0,26 25,-25-25,0 0,-1 1,-24-1,25 0,0 0,-25 0,25-24,-25 24,0-25,0 26,0-26,0 0,0 26,-25-1,25 0,-25 0,25 0,-25 25,1 0,24 25,0 0,0 0,-25 0,25 24,0 1,0-1,0 1,0 0,0-1,25-24,-25 25,24-26,-24 26,25-25,0 0,-25-25,25 24,0-24,-1 25,1-25,0 0,0 0,0-25,-1 25,1 0,-25-24,25 24,0-25,-25 25,25-25,-25 0,0 25,0-25,0 25,0 0,0 0,0 0,0 0,0 25,24-25,-24 25,0 0,0 0,0-1,25 1,-25-25,0 25</inkml:trace>
  <inkml:trace contextRef="#ctx0" brushRef="#br0" timeOffset="27227.5574">14586 10368,'-25'-24,"0"-26,25 25,-25 0,0 1,25-26,-25 50,25-25,0 0,0 25</inkml:trace>
  <inkml:trace contextRef="#ctx0" brushRef="#br0" timeOffset="27495.5727">14933 10021,'0'0,"0"-25,0 25,-25 0,25 0,-25 0,0 0,1 0,24 0,-25 25,0 0,0 0,25 0,-25 24,25 1,0-1,0 1,0 24,25-24,-25 0,25 24,0-24,-25-1,25 1,-25-25,24 24,-24 1,0-25,0 24,0-24,0 0,0 0,-24-1,24 1,-25 0,0-25,0 0,25 0,-25 0,1-25,-1 25,25-25,-25 1</inkml:trace>
  <inkml:trace contextRef="#ctx0" brushRef="#br0" timeOffset="27730.5861">14635 10815,'0'-25,"0"-25,0 26,0-1,25-25,-25 25,25 1,0-1,-1 0,26 0,-25 0,24 1,-24-1,25 0,-1 25,-24-25,25 0,-25 1,24-1,-24 0,25 0,-26 0,1 1,0-1,0 0,-25 0,0 0,0 1,0-1,0 0,0 0,-25 25,0 0,0 0,1 0,24 0,-25 25,0 0,0 0,25 24,-25 1,25-1,0 1,0 0,0-1,0 1,0-1,25 1,-25 0,25-26,-25 26,25-25,-25 0,25-1,-25-24</inkml:trace>
  <inkml:trace contextRef="#ctx0" brushRef="#br0" timeOffset="27867.594">15057 10592,'0'-25,"0"25,0-25,0 0,0 0,25 25,-25-24,24-1,1 25,0-25,0 0,0 25,-1-25,26 25</inkml:trace>
  <inkml:trace contextRef="#ctx0" brushRef="#br0" timeOffset="29323.6773">16347 10468,'24'-25,"-24"0,0 0,0 0,0 1,0-1,0 0,0 25,-24-25,-1 25,0 0,25 0,-25 25,0-25,1 25,-1 0,0-1,0 1,25 0,-25 0,25 0,0-1,0 1,0-25,0 25,25 0,0-25,0 0,0 0,-1 25,1-25,25 0,-25-25,24 25,1-25,-25 25,24-25,1 25,-25-25,24 1,-24-1,0 0,25-25,-26 26,-24-1,25-25,-25 25,0-24,0-1,0 1,0 24,0-25,0 25,-25 0,1 1,24-1,-25 0,25 25,0 0,-25 25,25 0,0-1,-25 1,25 25,0-25,0 24,-25 1,25 0,0 24,0-24,0-26,0 26,0 0,0-26,0 1,0 0,0 0,25-25,-25 25,25-25,-25 0,25 0,0 0,-1-25,1 25,0 0,0-25,0 25,-1-25,1 25,0-25,0 25,-25 0,25 0,-1 0,-24 0,25 0,-25 25,25-25,-25 0,25 25,-25-25,25 0,-25 25,24-25,-24 0,25 0,-25 0,25 0,0 0,-25 0,25 0,-1 0,1 0,0 0,0-25,0 25,-1-25,-24 25,25-25,0 25,0-24,0-1,-1 0,-24 25,0-25,0 0,0 1,0-1,0 0,-24 0,-1 0,0 1,0 24,0-25,1 25,-1 0,25 0,-25 25,0-25,0 24,25 1,-24 0,24 0,0 0,0-25,0 24,24 1,-24 0,25 0,0-25,0 25,0-25,-1 24,1-24,0 0,0 0,0 0,24 0,-24 0,0 0,0-24,-1 24,26 0,-50-25,25 0,0 25,0-25,-25 0,24 1,1-1,-25 0,0 0,0 25,25-25,-25 1,0-1,0 25,0-25,0 25,0 0,0 0,0 0,0 0,0 0,0 25,0-25,0 0,0 25,0-25,0 24,0 1,0-25,25 25,-25-25,0 25,25-25,-25 25,0-25,24 0,-24 24,0-24,25 0,-25 0,0 0,0 0,25 0,-25 0,0 0,25-24,-25 24,25 0,-25-25,24 25,-24-25,25 25,-25-25,25 0,0 25,0-24,-25 24,24 0,1 0,-25 0,25 0,0 0,-25 0,25 24,-25-24,0 25,24-25,-24 25,0 0,0-25,0 25,0-1,0 1,0-25,0 25,0 0,0-25,0 25,0-25,0 0,0 0,0 0,0 0,0 0,0 0,0 0,25-25,-25 25,25-25,-25 0,25 0,0 1,-1-1,1 0,0 25,0-25,0 0,-1 1,1 24,0 0,0 0,0 0,-1 0,1 24,-25-24,25 25,-25-25,25 25,-25-25,0 25,0-25,0 25</inkml:trace>
  <inkml:trace contextRef="#ctx0" brushRef="#br0" timeOffset="29455.6848">19174 10344,'25'0,"-25"0,25 0,-25-25,0 25,0 0,0 0,0 0,0 0,25-25,-25 25</inkml:trace>
  <inkml:trace contextRef="#ctx0" brushRef="#br0" timeOffset="30003.7162">19745 9872,'0'0,"-25"-25,25 1,-25 24,25-25,0 0,0 25,0 0,-25-25,25 25,0 0,0 25,0-25,-24 25,24 0,0-1,0 26,0-25,-25 24,25-24,0 25,0 0,0-26,0 26,0-25,0 24,0-24,0 0,0 0,25-25,-25 25,0-25,0 0,24 24,-24-24,0 0,25-24,-25 24,0 0,25-25,-25 25,25-25,0 0,-25 25,24-25,1 1,0 24,0-25,0 0,24 25,-24-25,0 25,0 0,0 0,-1 25,1-25,0 25,-25-25,25 25,-25-1,0 1,0-25,0 25,0 0,-25-25,25 25,-25-1,0-24,1 25,-1-25,0 25,0-25,0 0,1 0,-1 0,0 0,0 0,25-25,-25 25,25-25</inkml:trace>
  <inkml:trace contextRef="#ctx0" brushRef="#br0" timeOffset="30283.7322">20191 10096,'25'-25,"0"25,-25 0,25 0,-25 0,0 0,0 0,0 0,0 25,0-25,0 24,0-24,-25 25,25 0,-25 0,25 0,0-1,0 1,0 0,0-25,25 25,0 0,-25-25,25 24,-1-24,1 0,0 0,0 0,0 0,-1 0,1 0,0 0,0 0,0 0,-1-24,-24 24,25-25,-25 25,25-25,-25 25,0 0,0-25,0 0,-25 25,25-24,-25 24,1-25,-1 0,0 25,0-25,25 25,-25-25</inkml:trace>
  <inkml:trace contextRef="#ctx0" brushRef="#br0" timeOffset="30599.7502">20836 10096,'0'0,"25"0,0 0,-25 0,0-25,0 25,0 0,-25 0,0 25,0-25,25 0,-24 24,-1-24,0 25,25 0,-25 0,25 0,0-1,0 1,0 0,0-25,0 25,0 0,25-1,0-24,0 25,-1-25,1 0,0 0,0 0,0 0,0 0,-1 0,1 0,0 0,0-25,0 25,-25-24,24 24,-24-25,0 25,0-25,0 25,0-25,0 0,0 1,-24-1,-1 0,0 0,0 0,0 1,1 24,-26-25,25 0</inkml:trace>
  <inkml:trace contextRef="#ctx0" brushRef="#br0" timeOffset="30791.7612">21109 9798,'25'0,"0"0,-25 0,25 0,-25 0,24 25,-24-25,25 24,-25 1,0 0,0 25,0-26,0 26,0 0,0-1,0-24,0 25,0-25,0 24,-25-24,25 0,0 0,0-1,-24 1,24 0</inkml:trace>
  <inkml:trace contextRef="#ctx0" brushRef="#br0" timeOffset="30995.7729">21407 10220,'25'-25,"-25"0,0 0,24 0,-24 1,0 24,0-25,0 25,0-25,0 25,-24 0,24 0,-25 0,0 25,25-25,-25 25,0-25,1 24,-1 1,25 0,-25-25,25 25,0 0,0-1,0-24,25 25,-25-25,25 25,-1-25,1 25,0-25,0 0,24 0</inkml:trace>
  <inkml:trace contextRef="#ctx0" brushRef="#br0" timeOffset="31102.779">22027 10344,'0'0,"25"24,-25-24,0 0,0 0,25 0,-25 0,0 0,0 0,0 0</inkml:trace>
  <inkml:trace contextRef="#ctx0" brushRef="#br0" timeOffset="32296.8473">298 12402,'0'-24,"0"24,0 0,0 0,0-25,0 25,25 0,-25 0,25 0,-25 0,24 0,1 0,0 0,-25 25,25-1,0-24,-25 25,0 0,0 0,0 0,0-1,0 1,-25 0,25 0,-25 0,25-1,-25 1,25-25,0 0,0 25,0-25,0 0,0 0,0 0,0 0,0-25,0 25,25 0,0 0,0-25,-25 25,24 0,1 0,0 0,0 0,0 0,-1 0,-24 0,0 0,25 25,-25-25,0 25,0 0,0-25,-25 25,1-1,24-24,-25 25,0 0,0 0,0-25,1 25,-26-25,25 24,0-24</inkml:trace>
  <inkml:trace contextRef="#ctx0" brushRef="#br0" timeOffset="32673.8689">422 12080,'0'-25,"0"0,-25 25,25 0,-25 0,1 0,-1 0,0 25,-25 0,26 0,-1-1,0 1,0 25,-24 0,24-1,0 1,0-1,0 26,25-1,-24-24,-1 24,25 1,0-1,0-24,0 24,25-24,-25-1,24 1,1-25,0-1,0 26,24-50,-24 25,25-25,-25 0,24 0,1 0,-1-25,1 0,0 0,-1 1,1-1,-1-25,1 25,0-24,-26 24,26-25,-25 1,0-1,0-24,-25 24,0 1,0-1,0-24,0 24,-25 0,0 1,0-1,-25 25,1-24,-1 24,-24 0,24 0,1 0,-26 25,26 0,-1 25</inkml:trace>
  <inkml:trace contextRef="#ctx0" brushRef="#br0" timeOffset="33425.9119">2109 12254,'0'-25,"0"25,0-25,0 0,0 25,0-25,-25 25,25 0,-25 0,25 0,-25 25,1 0,-1 0,25 0,-25 24,0 1,0-1,1 1,-1 24,25-24,-25 24,25-24,0 0,0-1,0 1,25-1,0-24,-25 0,24 0,1-25,0 25,25-25,-26 0,1 0,25-25,-25 25,24-25,-24 0,0 25,24-25,-24-24,0 24,0 0,0 0,-1 1,-24-1,0 0,0 0,0 0,0 1,-24 24,-26-25,25 25,-24 0,24 0,-25 0,1 0,24 25,-25-25,1 24</inkml:trace>
  <inkml:trace contextRef="#ctx0" brushRef="#br0" timeOffset="36634.0953">3349 12700,'0'-25,"0"25,0 0,0-25,0 25,0-24,-25 24,25 0,0 0,0 0,0 0,0 0,0 24,0-24,0 25,25 0,-25-25,0 25,0 0,0-1,0 1,25-25,-25 25,0 0</inkml:trace>
  <inkml:trace contextRef="#ctx0" brushRef="#br0" timeOffset="36774.1033">3399 12502,'0'-25,"-25"0,25 0,-25 0,25 1,-25-1,25 0,0 25,0-25,0 25,-25 0,25-25</inkml:trace>
  <inkml:trace contextRef="#ctx0" brushRef="#br0" timeOffset="37202.1278">3820 12650,'0'0,"0"0,0-24,0 24,0 0,-25 0,25 0,-24 0,24 0,-25 0,0 0,0 0,25 24,-25-24,1 0,-1 25,25 0,-25 0,25-25,0 25,0-1,0 1,0-25,0 25,0 0,0-25,25 0,-25 25,25-25,-1 0,-24 0,25 0,0-25,0 25,0-25,-1 25,1-25,0 0,-25 25,25-24,0-1,-1 0,-24 0,25 0,-25 1,25-1,-25 0,0 0,0-24,0 24,0 0,0 0,0 0,0 1,-25-1,25 0,0 0,-25 25,25 0,0 0,0 0,0 25,0 0,0 0,25 24,-25 1,25-1,0 1,-25 0,25-1,0 1,-1-25,1 24,0-24,-25 0</inkml:trace>
  <inkml:trace contextRef="#ctx0" brushRef="#br0" timeOffset="37957.171">4267 12650,'0'0,"0"0,0 0,0 0,25 0,-25 0,0 0,24 0,1 0,-25 0,25 0,0-24,-25 24,25-25,-1 25,1-25,-25 25,25-25,0 25,-25-25,25 25,-25-24,0 24,0-25,0 25,0-25,0 25,-25 0,25-25,-25 25,25 0,-25 0,0 0,1 0,24 0,-25 25,25-25,-25 25,25-25,-25 25,25-1,0 1,0 0,0 25,0-26,25 1,-25-25,25 25,-25 0,25-25,-25 25,24-25,-24 0,25 0,0 0,0 0,-25 0,25 0,-1 0,1 0,-25-25,25 25,0-25,-25 25,25-25,-25 25,0 0,0 0,24-25,-24 25,0 0,0 0,0 0,0 0,0 25,0-25,0 0,0 25,0 0,0-25,0 25,0-1,0 1,25-25,-25 25,0 0,0-25,0 25,0-25,0 0,0 0,25 0,-25 0,0 0,25 0,-25-25,25 25,-1 0,-24-25,25 0,0 25,0-25,0 25,-1-24,-24-1,25 25,0 0,0-25,-25 25,25 0,-25 0,0-25,0 25,0 0,0 0,0 0,25 0,-25-25,0 25,0 0,24 0,-24-24,0 24,0-25,25 0,-25 0,0 0,0 1,0-1,0 0,0-25,-25 1,25 24,-24-25,24 26,-25-1,0 0,25 0,-25 0,25 25,0 0,0 0,0 0,0 25,0-25,0 50,0-25,0-1,25 26,-25 0,25-26,0 26,-25 0,24-26</inkml:trace>
  <inkml:trace contextRef="#ctx0" brushRef="#br0" timeOffset="38153.1823">5061 12452,'24'0,"-24"-25,25 25,-25-25,25 25,0 0,0 0,24 0,-24 25,0-25,0 25,24 0,-24-25,0 25,0-1,-1 1,-24 0,25 0,-25 0,0-25</inkml:trace>
  <inkml:trace contextRef="#ctx0" brushRef="#br0" timeOffset="38273.189">5309 12229,'0'-25,"0"25</inkml:trace>
  <inkml:trace contextRef="#ctx0" brushRef="#br0" timeOffset="38947.2276">5755 12353,'-25'25,"0"-25,1 24,24 1,-25 0,0-25,0 25,25 0,-25-1,25 1,0 0,0 0,0 0,0-1,25 1,-25-25,25 25,0 0,0-25,-1 0,1 25,0-25,0 0,24 0,-24-25,0 25,25 0,-26 0,26-25,-25 25,0-25,-1 25,1-25,0 25,0-24,0 24,0-25,-25 25,24-25,-24 25,0-25,0 25,0 0,0 0,0-25,-24 25,24 0,-25 0,25 0,-25 25,0-25,25 0,-25 25,25-25,-25 0,25 25,0-25,0 0,0 25,0-25,0 0,0 0,0 0,0 0,0 0,0 0,25 0,-25 0,25 0,-25 0,25 0,-25-25,25 25,-25 0,25 0,-25 0,24 0,-24 0,0 0,0 0,0 0,0 0,25 0,-25 0,0 0,25 0,-25 0,0 0,25 0,-25 0,0 0,25 0,-25 0,24 0,1-25,-25 25,25 0,0-25,0 25,-1-25,-24 1,25 24,0-25,0 0,-25 0,25 0,-25 1,24-1,-24-25,0 25,0-24,0-1,0 0,0 1,0-1,-24 1,24-1,-25 0,0 26,25-26,-25 50,25-25,-25 50,25-25,0 25,-24 24,24 1,0 0,0-1,0 1,0 24,24 1,-24-26,25 1,-25 24,25-24,0 0</inkml:trace>
  <inkml:trace contextRef="#ctx0" brushRef="#br0" timeOffset="39429.2553">6772 12700,'0'0,"0"0,-25 0,25 0,0 0,0 0,0 25,0-25,0 25,0 24,0-24,25 25,-25-26,0 26,0-25,25 0,-25 24,0-24,0 0,0 0,0-25,0 24,0-24,0 0,0 25,0-25,0 0,0-25,0 25,0 0,0-24,0-1,0 25,0-25,-25 0,25-24,0 24,0 0,0-25,0 1,0-1,0 1,0-26,0 26,0-1,25-24,0 24,-1 25,1-24,0 24,0 0,24 25,-24-25,0 25,0 25,0-25,-1 25,-24 0,25-1,-25 1,0 0,0 0,0 0,-25-1,25 1,-24 0,-1 0,0 0,25-1,-25 1,0-25</inkml:trace>
  <inkml:trace contextRef="#ctx0" brushRef="#br0" timeOffset="39749.2735">7045 12080,'25'0,"-25"0,24 25,1-25,-25 24,25 1,0 0,0 25,0-25,-1 24,1 1,0-1,-25 1,25 0,-25-26,25 26,-25 0,0-26,0 1,0 0,0 0,0 0,0-25,0 24,0-24,0 0,0 0,0-24,24 24,-24-25,0 0,25 0,-25 0,0 1,25-26,0 25,-25 0,25 1,-1-1,-24 0,25 0,0 25,-25 0,25 0,-25 0,0 25,25-25,-25 25,0 0,24-1,-24 1,0 0,0 0,0-25</inkml:trace>
  <inkml:trace contextRef="#ctx0" brushRef="#br0" timeOffset="40142.296">7814 12452,'0'-25,"0"0,25 25,-25-24,0 24,0-25,0 25,0 0,0 25,0-25,0 0,24 24,-24 1,0-25,25 25,-25-25,0 25,25-25,-25 0,25 25,-25-25,25 0,-25 0,24-25,-24 25,0 0,25 0,-25-25,0 25,0 0,0-25,0 25,0 0,0 0,0 0,0 0,0 25,0 0,0 0,0-1,0 26,0 0,0-1,0 1,25-1,-25 1,25 24,-25-24,0 0,0-1,0 1,0-1,0 1,0-25,-25 25,25-26,-25 26,25-25,-25-25,25 25,-24-25,24 0,-25-25,0 25,25-25,-25 0,0 0,25 1,-24-1,24-25,-25 25,25-24,0 24,0-25,0 25,25-24</inkml:trace>
  <inkml:trace contextRef="#ctx0" brushRef="#br0" timeOffset="40614.3229">8533 12030,'-25'0,"1"-25,-1 1,25 24,0 0,0 0,0 0,0 0,0 24,0 1,0 0,0 25,0-26,0 26,0 0,25-25,-25 24,0-24,0 25,0-26,24 1,-24 0,0 0,0 0,0-1,0-24,0 25,0-25,0 0,0 0,0 0,0 0,0 0,0-25,0 1,0 24,25-25,-25 0,0 0,0 0,25 1,-25-1,25 0,0 25,-25-25,24 25,1-25,0 25,0 0,24 0,-24 25,0-25,-25 25,25 0,0-25,-25 25,0-1,0 1,0 0,0 0,0 0,-25-1,25 1,-25-25,0 25,0-25,25 25,-24-25,-1 0,0 0,0 0,0 0,1 0</inkml:trace>
  <inkml:trace contextRef="#ctx0" brushRef="#br0" timeOffset="40921.3406">9352 12278,'25'-24,"-25"24,0 0,0 0,0 0,0 24,-25-24,0 0,25 25,-25 0,0 0,0 0,25-1,-24 1,24-25,-25 25,25 0,0 0,0-25,0 24,0-24,25 25,-1-25,-24 0,25 0,0 0,-25 0,25 0,0-25,-25 25,25-24,-25 24,24-25,-24 0,0 25,0-25,0 0,0 25,0-24,0-1,-24 25,-1-25,0 0,25 25,-25-25,0 25,0 0,1 0,24 0</inkml:trace>
  <inkml:trace contextRef="#ctx0" brushRef="#br0" timeOffset="41193.3562">9550 12303,'0'0,"0"0,0 0,0 25,0-25,0 0,-25 0,25 25,-24-25,24 0,-25 25,25-1,0-24,0 25,0 0,0-25,0 25,0-25,0 25,0-25,25 0,-1 24,-24-24,25 0,0 0,-25 0,25 0,0 0,-25-24,24 24,1 0,-25-25,25 25,-25 0,0-25,0 25,0-25,0 0,0 25,-25-24,25 24,-25-25,1 0,-1 0,25 25</inkml:trace>
  <inkml:trace contextRef="#ctx0" brushRef="#br0" timeOffset="41678.3839">9649 11931,'0'25,"0"-25,25 25,-25-1,0 1,25 0,-25 0,0 24,25-24,-25 25,0 0,0-26,0 26,0-25,0 24,25-24,-25 0,0 0,0 0,0-1,0 1,0 0,0-25,24 0,-24 25,0-25,25 0,-25-25,0 25,25 0,0-25,-25 25,25-25,-1 1,-24-1,25 0,-25 0,25 0,-25 1,25-1,-25 0,25 0,-25 0,24 1,-24-1,25 0,-25 0,0 25,0-25,0 25,0 0,0-25,-25 25,1 0,24 25,-25-25,0 0,0 0,0 25,25-25,-24 25,24-25,0 25,0-25,0 0,24 25,-24-25,25 0,0 24,0-24,24 0,-24 25,25-25,-25 0,24 0,-24 0,25 25,-26-25,26 25,-25-25,0 25,0-1,-1 1,-24 0,25-25,0 25,-25 0,0-1,0 1,0 0,0-25,0 25,0-25,0 25,-25-25,0 24</inkml:trace>
  <inkml:trace contextRef="#ctx0" brushRef="#br0" timeOffset="42117.409">11609 12551,'25'25,"-25"-25,0 0,0 25,-25-25,0 0,-24 25,24-25,-25 24,1-24,-1 25,0-25,25 25,-24-25,24 25,0-25,0 0,25 0,0 0,0 0,0 0,25-25,-25 25,25-25,0 0,0 25,24-24,-24-1,0 0,25 0,-26 0,26 1,-25-1,0-25,-1 25,1 1,0-1,0 0,0-25,-25 26,0-1,0-25,0 25,0-24,-25 24,25 0,-25-25,0 26,0 24,1 0,-1 0,0 0,-25 24,26 1,24 25,-25-1,0 1,25 0,0-1,0 26,0-26,0 1,25 0,-25-1,25 1,-1-1</inkml:trace>
  <inkml:trace contextRef="#ctx0" brushRef="#br0" timeOffset="42721.4436">12452 11981,'0'-25,"25"-25,0 25,-25 1,25 24,-25-25,25 0,-25 25,0 0,0-25,0 25,0 0,0 25,0-25,0 25,-25 0,25-1,-25 26,25-25,-25 24,0-24,25 25,-25-25,25 24,0-24,0 0,0 0,0 0,0-25,25 24,0 1,-25-25,50 0,-25 0,-1 0,26 0,0 0,-26 0,26-25,0 25,-26-24,26-1,0 25,-26-25,1 0,0 0,0 0,0 1,-25-1,0 0,0 0,0 0,0 25,0-24,0 24,0 0,0 0,-25 24,25 1,0 0,-25 0,25 24,0-24,-25 25,25 0,0-1,0 1,0-1,0 1,0-25,0 24,0-24</inkml:trace>
  <inkml:trace contextRef="#ctx0" brushRef="#br0" timeOffset="43529.4898">13668 12452,'25'0,"-25"-25,24 25,-24-25,0 25,0-24,25-1,-25 25,0-25,0 25,0-25,0 0,0 25,-25-24,25 24,-24-25,-1 25,25 0,-25 0,0 0,0 0,1 25,-1-25,0 24,0 1,0 0,0 0,25 24,-24-24,24 0,0 0,0 0,0-1,24 1,1 0,-25-25,25 25,0-25,0 0,24 0,-24 0,0 0,25 0,-26 0,1-25,0 0,25 25,-26-25,1 1,0-1,0-25,-25 25,25 1,-25-26,24 25,-24-24,0-1,0 0,0 1,0-1,0-24,0 24,0 0,-24 26,24-26,-25 25,25 0,0 25,0 0,0 25,0 0,0 0,0 24,0 1,0 0,25 24,-25-24,0-1,24 1,-24 0,25-1,-25 1,0-25,25-1,-25 26,25-50,-25 25,25 0,-1-25,-24 24,25-24,-25 0,25-24,-25 24,25-25,0 25,-25-25,24 0,-24 0,25 1,-25-1,0 0,0 0,0 0,0 1,0 24,0-25,0 25,0 0,0 0,25 0,-25 25,0-1,0 1,0 0,0 0,25 24,-25-24,0 0,0 0,0 0,0-1,25 1,-25-25</inkml:trace>
  <inkml:trace contextRef="#ctx0" brushRef="#br0" timeOffset="43671.4978">14362 11931,'0'0,"-25"0,25 0,0 0,0 0</inkml:trace>
  <inkml:trace contextRef="#ctx0" brushRef="#br0" timeOffset="43925.5124">15057 11683,'0'0,"0"-25,0 0,0 25,0-24,-25 24,25 0,-25 24,0-24,1 25,-1 0,0 25,25-1,-25 1,0 24,1 1,24-1,0 0,0 1,0-1,0 26,0-26,0 0,0 1,0-26,0 26,0-26,0 1,24 0,-24-26,0 26,0-25,0 0,0-1,0-24,0 25,0-25,-24 25</inkml:trace>
  <inkml:trace contextRef="#ctx0" brushRef="#br0" timeOffset="44201.5282">14710 12576,'0'-25,"24"0,1-24,25 24,-25 0,-1-24,26 24,-25 0,24-25,1 26,-25-26,24 0,-24 25,25-24,-25-1,-1 1,1 24,0-25,0 1,-25-1,0 25,0 0,0 1,0-1,0 25,-25 0,25 0,-25 25,0-1,25 1,-24 25,-1-1,25 26,-25-1,25-24,0 24,0 1,0-1,0-24,0 24,25-24,-25-1,25-24,-25 25,0-25,24 24,-24-49,0 25</inkml:trace>
  <inkml:trace contextRef="#ctx0" brushRef="#br0" timeOffset="44333.5358">15082 12328,'0'-25,"0"25,0-25,24 25,1-24,0 24,0-25,0 25,24-25</inkml:trace>
  <inkml:trace contextRef="#ctx0" brushRef="#br0" timeOffset="44462.5432">15826 12154,'25'0,"-25"0,0 0,0 0,0 0,0 0,0 0,0 0,24 0,-24-25,0 25,0 0,0 0</inkml:trace>
  <inkml:trace contextRef="#ctx0" brushRef="#br0" timeOffset="45834.6215">16793 11981,'0'-25,"-25"25,25-25,-24 25,-1-25,0 25,0 0,0 25,0-25,1 25,-1 0,25-1,-25 26,0-25,25 0,0 24,0-24,0 0,0 0,0 0,25-1,0 1,0-25,-1 0,26 25,-25-25,0 0,24 0,1 0,-25-25,24 25,-24-25,25 25,-25-24,24-1,-24 0,0 0,0 0,-1 0,1-24,-25 24,25-25,-25 1,0-1,0 1,0-1,0 0,0 1,-25-1,25 25,0-24,-25 24,25 25,0 0,0 0,-24 25,24 0,0-1,0 26,-25-25,25 49,0-24,0-1,0 1,0 24,-25-24,25-25,0 24,0-24,0 25,0-25,0-25,0 25,0-25,0 24,0-24,0 0,25 0,-25 0,25-24,-25 24,24-25,1 25,-25-25,25 25,0-25,0 25,-1 0,-24 0,25 0,0 0,0 0,0 0,-1 0,1 25,0-25,0 0,0 25,-1-25,1 0,0 0,0 0,24 25,-24-25,0 0,25 0,-25-25,-1 25,1 0,0 0,0-25,0 25,-1-25,-24 25,25-25,-25 25,25-25,-25 1,0 24,0-25,0 0,0 0,-25 0,25 1,-25-1,1 25,-1-25,0 0,0 25,0 0,1 0,-1 0,25 25,-25-25,0 25,25 0,-25-1,25 1,0 0,0 0,0 0,25-1,-25 1,25 0,-25-25,25 25,0-25,-1 25,1-25,0 0,0 0,0 0,24 0,-24 0,0 0,24 0,-24-25,0 25,25 0,-26-25,1 25,0-25,0 0,0 25,-25-24,24-1,1 0,-25 0,25 0,-25 1,0-1,0 0,0 25,0-25,0 25,0 0,0 25,0-25,0 25,0-25,0 25,0-1,0 1,0 0,0-25,0 25,0 0,0-1,-25-24,25 25,0-25,0 25,0-25,0 0,0 25,0-25,0 0,0 0,0 0,25 0,-25 0,0 0,25 0,-25-25,25 25,-25 0,24-25,-24 0,25 25,-25-24,25 24,0-25,-25 25,25-25,-1 25,1 0,-25 0,25 0,-25 25,25-25,-25 25,0-1,0-24,0 25,0 0,0-25,0 25,0 0,0-25,0 0,0 0,0 25,0-25,0 0,0 0,0-25,0 25,25 0,-25 0,24-25,-24 0,25 25,0-25,-25 0,25 1,0-1,-1 25,1-25,0 0,0 25,0 0,-25-25,25 25,-1 0,1 25,-25-25,25 25,-25-25,0 25,25-25,-25 25</inkml:trace>
  <inkml:trace contextRef="#ctx0" brushRef="#br0" timeOffset="45953.6283">19398 12204,'0'0,"24"0,-24 0,25 0,-25 0,0 0,0 0</inkml:trace>
  <inkml:trace contextRef="#ctx0" brushRef="#br0" timeOffset="46501.6598">20340 11485,'0'-25,"-25"0,25 0,-24 0,24 1,-25 24,25-25,0 25,0 0,0 0,0 25,-25-25,25 24,0 26,0-25,0 24,0-24,0 25,0-1,0 1,0 0,0-26,0 26,0-25,25 24,-25-24,0 0,25-25,-25 25,0 0,24-25,-24 0,0 0,0 0,0 0,25 0,-25 0,0-25,25 0,-25 25,25-25,-25 0,25 1,-1-1,-24 25,25-25,0 0,0 25,0-25,24 25,-24 0,0 25,0-25,-1 25,1-25,0 25,0 0,-25-1,25 1,-25 25,0-25,0-1,0-24,0 25,-25 0,0 0,25-25,-25 0,0 25,1-25,-1 0,0 0,0 0,0 0,25 0,-24-25,24 25,0-25</inkml:trace>
  <inkml:trace contextRef="#ctx0" brushRef="#br0" timeOffset="46785.676">20936 11683,'0'0,"0"0,0 0,0 0,0 0,-25 25,25-25,-25 25,0-1,25 1,-25 0,0 0,25 0,-24-1,24 26,0-25,0 0,0-1,24 1,1 0,0 0,-25-25,25 25,0-25,24 0,-24 0,0 24,0-24,24 0,-24-24,0 24,0 0,24-25,-24 25,-25-25,25 25,0-25,-25 25,0-25,0 1,0-1,-25 0,25 0,-25 25,0-49,1 24,-26 0,25 25,0-25,1 0,-26 1</inkml:trace>
  <inkml:trace contextRef="#ctx0" brushRef="#br0" timeOffset="47081.6929">21382 11708,'25'0,"-25"0,0 25,0-25,0 0,0 24,0-24,0 25,0 0,-25-25,25 25,-25 0,25-1,0 1,0 0,-25 0,25 0,0-1,0 1,0 0,25-25,-25 25,25-25,0 0,-25 25,25-25,-1 0,-24 0,25 0,0 0,0-25,0 25,-25 0,24-25,1 25,-25-25,25 0,-25 25,0-24,0-1,0 0,0 0,-25 0,25 1,-25-1,1 0,-1-25,0 26,0 24,0-25,1 0</inkml:trace>
  <inkml:trace contextRef="#ctx0" brushRef="#br0" timeOffset="47289.7048">21804 11410,'0'0,"24"0,-24 0,0 25,0 0,0 0,25-1,-25 1,0 25,0-1,0 1,0 24,0-24,0 0,0-1,-25 1,25-25,0 24,-24-24,24 0,0 0,0-1,0-24,0 25</inkml:trace>
  <inkml:trace contextRef="#ctx0" brushRef="#br0" timeOffset="47477.7155">22002 11832,'0'-25,"0"0,0 0,0 1,0 24,0 0,-25 0,25 0,-25 0,1 24,24-24,-25 25,0 0,0 25,25-26,0 1,0 0,0 0,0 0,0-1,0 1,25-25,-25 25,25 0,0-25,24 0</inkml:trace>
  <inkml:trace contextRef="#ctx0" brushRef="#br0" timeOffset="47576.7212">22622 12105,'0'24,"25"-24,0 0,-25 25,25-25,-25 0,0-25,0 25</inkml:trace>
  <inkml:trace contextRef="#ctx0" brushRef="#br0" timeOffset="50321.8783">5110 9401,'-25'0,"25"0,-24 0,24 0,0 0,0 0,0 0,0 0,0 0,24 0,1 0,25 0,-1 0,1 0,24-25,26 25,-1-25,0 25,25-24,0 24,25-25</inkml:trace>
  <inkml:trace contextRef="#ctx0" brushRef="#br0" timeOffset="51610.952">13891 11286,'0'0,"0"0,0 25,25-25,-25 0,49 0,-24 0,25 0,-1 0,26 0,-1 0,1 0,24 0,0 0,25 0</inkml:trace>
  <inkml:trace contextRef="#ctx0" brushRef="#br0" timeOffset="67432.857">15801 9451,'25'0,"0"0,-1 0,1 0,25 24,-1-24,-24 0,50 0,-26 0,1 0,24 0,-24 0,24 0,1 0,24 0,-25 0,26 0,-26 25,25-25,-24 0,-1 0,25 25,-24-25,-1 0</inkml:trace>
  <inkml:trace contextRef="#ctx0" brushRef="#br0" timeOffset="69165.9561">3746 11385,'0'0,"0"0,0 0,0 0,0 0,0 0,0 0,0 0,0 0,0 0,0 0,25 0,-1 0,1 25,0-25,25 0,-26 0,51 0,-25 0,24 0,-24 0,24 0,25 25,-24-25,24 0,-25 0</inkml:trace>
  <inkml:trace contextRef="#ctx0" brushRef="#br0" timeOffset="70826.0511">16843 10964,'0'0,"0"0,25 0,-1 24,1-24,0 0,0 0,24-24,1 24,0 0,-1-25,26 25,24 0,-25-25,25 25,1-25,24 0</inkml:trace>
  <inkml:trace contextRef="#ctx0" brushRef="#br0" timeOffset="73346.1952">3647 13345,'0'0,"0"0,0 0,0 0,0 0,0 0,0 0,24 0,1 0,0 0,25 0,-26 0,26 0,24 0,1 0,-1 0,1 0,-1-25,25 25,1 0,-1-25,0 25</inkml:trace>
  <inkml:trace contextRef="#ctx0" brushRef="#br0" timeOffset="74601.2669">14511 12824,'0'0,"0"0,0 0,0 0,0 25,0-25,0 0,0 0,0 0,25 0,0 0,0 0,-1 0,26 0,-25 0,24 0,26 0,-26 0,26 0,24 0,-25-25,26 25,-26 0,25-25,0 25,1-25</inkml:trace>
  <inkml:trace contextRef="#ctx0" brushRef="#br0" timeOffset="97419.5721">18257 7317,'0'-24,"0"-1,0 0,-25 0,25 0,0 1,0 24,0 0,-25 0,25 0,0 24,0 1,0 0,-25 0,25 0,-25 24,25 1,0-25,-24 24,-1-24,25 25,-25-26,25 1,-25 25,25-25,-25-25,25 24,0 1,0-25,0 0,0 0,0 0,0 0,0 0,0 0,0 0,0-25,0 25,0-24,0-1,0-25,0 25,25-24,-25-1,25 1,-25-26,0 1,25 24,-25-24,0-1,25 26,-25-1,0 1,0 24,24 0,-24 0,0 25,25 25,-25-25,25 25,0 24,0-24,-25 25,24-1,1 26,0-26,0 1,0 24,-25-24,24 0,1-26,-25 26,25-25,-25 24,25-24,-25 0,0-25,0 25,25 0,-25-25,0 24,0-24,0 0,0 0,0 0,0 0,0 0,0 0,0 0,-25 0</inkml:trace>
  <inkml:trace contextRef="#ctx0" brushRef="#br0" timeOffset="97994.605">18232 7491,'-25'-25,"25"25,-25-25,25 25,0 0,0 0,0-24,0 24,0 0,0 0,25-25,-25 25,25 0,-25 0,25-25,-1 25,-24 0,25-25,0 25,0-25,0 25,-25-24,24 24,1 0,-25-25,25 25,-25 0,25 0,-25-25,25 25,-25 0,0 0,24 0,-24 25,25-25,-25 0,25 0,-25 25,25-25,0 24,-1-24,1 25,0 0,0 0,0-25,-1 25,1-1,0 1,-25 0,25 0,0-25,0 25,-25-1,24-24,-24 25,0-25,0 25,25-25,-25 25,0-25,0 0,0 0,0 0,0 0,0 0,-25 0,25 0,0-25,-24 25,24 0,-25-25,25 25,-25-25,25 1,-25-1,25 0,0 0,-25 0,25-24,0 24,0 0,0 0,0 1,0-1,25 25,-25-25,25 25,0-25,0 25,-1 0,26 25,-25-25,0 25,-1-25,1 25,25-1,-50 1,25 0,-1-25,1 25,-25 0,25-1,-25 1,0 0,0-25,0 25,0-25,0 25,0-25,0 0,0 0,0 0,0 0,0 0,0 0,0 0,0 0,0-25,0 25,0-25,0 25,0-25,0 0,0 1,0-1,0 0,25-25,-25 26,25-1,-25 0,24 25,1-25,-25 25</inkml:trace>
  <inkml:trace contextRef="#ctx0" brushRef="#br0" timeOffset="99058.6659">19621 7293,'0'0,"25"0,-25 0,0 0,0-25,0 25,0 0,0-25,0 25,-25-25,25 25,-25-25,25 25,0-24,-25 24,25 0,-25 0,25-25,-24 25,24 0,-25 0,25 0,0 0,-25 25,25-25,-25 24,25-24,-25 25,25 0,0-25,0 25,0 0,0-1,0-24,0 25,0 0,25-25,-25 25,25-25,-25 25,25-25,-25 0,25 0,-1 24,1-24,-25 0,25 0,0-24,0 24,-25 0,24 0,1-25,-25 25,25-25,-25 25,25-25,-25 25,0-25,25 25,-25-24,0 24,0-25,0 25,0 0,0 0,0 0,0 0,0 0,0 0,0 25,0-25,0 24,0-24,0 25,0 0,0-25,0 25,0-25,24 0,-24 25,0-25,25 0,-25 24,25-24,-25 0,25 0,-25 0,25 0,-25 0,25 0,-1 0,-24 0,25-24,0 24,-25 0,25-25,0 25,-25-25,24 25,-24-25,25 25,-25-25,0 25,25-24,-25 24,0 0,0 0,25-25,-25 25,0 0,0 0,0 0,25 25,-25-25,0 0,24 0,-24 24,25-24,-25 0,0 0,25 25,-25-25,25 0,-25 0,25 0,-1 0,-24 0,25 0,0 0,0 0,-25 0,25-25,-1 25,1 0,0-24,0 24,-25-25,25 25,-25-25,24 0,-24 25,0-25,0 1,0-1,0 0,-24 25,24-25,-25 0,25 25,-25 0,25 0,-25 0,25 0,-25 0,25 25,0-25,0 25,0 0,0 0,0 24,0-24,0 25,0-26,0 26,25-25,-25 24,25-24,-25 25,25-25,-25 24,0-24,25 0,-25 24,0-24,0 0,0 0,0 0,0-25,0 24,0-24,0 25,0-25,-25 0,25-25,0 25,0-24,-25-1,25 25,0-25,0 0,0-24,0 24,0 0,0 0,0 0,25 1,0-1,-1-25,1 25,0 1,0-1,0 0,24 0,-24 0,25 1,-26-26,26 25,-25 0,25-24,-26 24,1 0,-25-24,25 24,-25 0,0 0,0 0,0 1,0 24,-25 0,25 0,-25 0,25 24,-24-24,24 25,-25 0,25 25,0-26,0 1,0 25,0-25,0-1,25 1,-25 0,24 0,1 0,25-1,-25 1,-1-25,26 0,-25 25,0-25,24 0,-24 0,0 25,-25-25</inkml:trace>
  <inkml:trace contextRef="#ctx0" brushRef="#br0" timeOffset="99331.6815">19298 7764,'-74'25,"0"-1,-1-24,26 25,24-25,0 0,25 0,0 0,0-25,25 25,0 0,49-24,-24 24,24-25,25 25,25-25,0 0,0 25,25-25,-25 1,50 24,-25-25,-1 0,-24 25,25-25,-25 25,-24-25,-1 25,0-24,-25 24,-24-25,-25 25,0 0,-1-25,-24 25,0 0,-24 0,-1-25,-25 25</inkml:trace>
  <inkml:trace contextRef="#ctx0" brushRef="#br0" timeOffset="114148.529">23069 9847,'0'0,"0"0,0 0,0 0,0 0,0 0,0 0,0-24,0 24,0 0,0 0,0 0,0 0,0 0,0 0,0 0,0 0,0 0,0 0,0 0,0 0,0 0,0 24,0-24,0 25,0-25,0 25,0 0,0 0,25-1,-25 26,0-25,0 25,0-26,0 26,0-25,24 0,-24 24,0-24,0 0,0-25,0 25,0-1,0 1,0-25,0 25,0-25,25 0,-25 0,0 25,0-25,0 0,0 0</inkml:trace>
  <inkml:trace contextRef="#ctx0" brushRef="#br0" timeOffset="114541.5514">23366 9996,'25'0,"-25"-25,0 25,0 0,0 0,0 0,0 0,0 0,0 0,0 0,0 25,-25-25,25 25,0-25,-24 25,24 0,0 0,0-1,0-24,0 25,0 0,0 0,0 0,0-1,0-24,24 25,-24-25,25 25,-25-25,25 25,-25-25,25 0,0 0,-25 0,24 0,1 0,0 0,-25 0,25 0,0-25,-1 25,1 0,0-25,-25 25,25 0,-25-25,0 1,0 24,0-25,0 0,0 0,0 25,0-25,-25 1,0-1,0 0,25 0,-24 0,-1 25,0-25,0 25,0-24</inkml:trace>
  <inkml:trace contextRef="#ctx0" brushRef="#br0" timeOffset="114765.5643">23937 9723,'0'0,"0"0,0 0,0 25,25-25,-25 0,0 25,0-25,0 25,0 0,0-1,24 1,-24 0,0 0,0 0,0-1,0 1,25 0,-25 0,0 0,0-25,0 25</inkml:trace>
  <inkml:trace contextRef="#ctx0" brushRef="#br0" timeOffset="115032.5795">24036 10344,'0'0,"0"24,0-24,0 0,-25 25,25-25,0 25,0-25,0 25,0-25,0 25,0-25,0 24,0-24,0 0,0 25,0-25,0 0,0 0,25 0,-25 0,25 0,-25 0,25 0,-25 0,25 0,-25 0,24 0,-24-25,25 25,-25 0,0-24,0 24,0-25,0 25,0-25,0 25,-25-25,25 25,-24-25,-1 25</inkml:trace>
  <inkml:trace contextRef="#ctx0" brushRef="#br0" timeOffset="115381.5995">22994 10864,'0'25,"0"-25,0 0,0 0,0 0,0 0,25 25,0-25,0 0,0 0,-1 0,26 0,0-25,-1 25,26 0,-26 0,26-25,-1 25,0 0,1-24,-1 24,1-25,-1 25,0 0,1-25,-1 25,-24-25,0 25,-1-25,-24 25,0 0,0-24,-25 24,0 0,0 0,0-25,0 25,0-25,-25 25,25 0,-25-25</inkml:trace>
  <inkml:trace contextRef="#ctx0" brushRef="#br0" timeOffset="115838.6256">22548 9674,'0'0,"0"-25,0 25,0-25,0 25,0-25,0 25,0 0,0 0,0 0,0 0,0 0,25 0,-25 0,0 25,24 0,-24 0,25 0,-25-1,25 26,-25 0,25-1,-25 1,25-1,-1 26,-24-1,0-24,25 24,-25 1,0-1,25-24,-25 24,0-24,0-1,0 1,0 0,0-1,25-24,-25 0,0 0,0-1,25 1,-25-25,0 25,0-25,0 0</inkml:trace>
  <inkml:trace contextRef="#ctx0" brushRef="#br0" timeOffset="116421.659">22796 9550,'0'0,"0"0,0 0,25-25,-25 25,24 0,1 0,-25-25,50 25,-25 0,24 0,-24-25,25 25,24 0,-24 0,24-24,1 24,24 0,-25-25,1 25,24-25,-25 25,25-25,1 25,-26 0,25-25,-24 25,-1 0,1-24,-1 24,-24 0,-1 0,-24 0,25 0,-26 0,-24 0,25 0,-25 0,0 0,0 0,0 0,0 0,0 24,0-24,0 0,0 25,-25 0,25 0,0 0,0-1,-24 1,24 25,0-25,0 24,0-24,0 25,0-1,0 1,0-1,0 1,0 24,0-24,0 25,0-26,0 26,0-26,24 26,-24-26,0 26,0-26,25 1,-25-1,0 1,0 0,0-26,25 26,-25-25,0 0,0-1,0 1,25 0,-25-25,0 25,0-25,0 25,0-25,0 0,0 0,0 0,0 0,0 0,0 0,0 0,0 0,0-25,0 25,0 0,0-25,0 25,0-25,0 0,0 25</inkml:trace>
  <inkml:trace contextRef="#ctx0" brushRef="#br0" timeOffset="203558.6429">2158 9773,'0'0,"0"0,0 0,25 0,-25 0,25 0,0 0,24 0,-24-25,25 25,24 0,-24-25,24 25,1 0</inkml:trace>
  <inkml:trace contextRef="#ctx0" brushRef="#br0" timeOffset="204012.6689">4192 9500,'-24'0,"24"0,0 0,0 0,0 0,0 0,0 0,0 0,0 0,0 0,24 0,1 0,0 0,0 0,24 0,1 0,0 0,-1 0,1-25,24 25,1 0,-1-24,25 24</inkml:trace>
  <inkml:trace contextRef="#ctx0" brushRef="#br0" timeOffset="204272.6838">7194 9327,'0'0,"0"0,-25 0,25 0,0 0,0 24,0-24,0 0,0 0,0 0,0 0,0 0,0 25,25-25,0 0,-25 0,24 0,1 0,0 0,0-25</inkml:trace>
  <inkml:trace contextRef="#ctx0" brushRef="#br0" timeOffset="204452.6941">8608 9252,'24'0,"26"25,-25-25,0 0,-1 0,1 0,0 25,25-25,-26 0,1 0,0 0,25 25,-26-25,26 0,-25 0,24 0,1 0</inkml:trace>
  <inkml:trace contextRef="#ctx0" brushRef="#br0" timeOffset="208508.926">918 14660,'0'0,"0"0,0 0,0 0,0 0,0 0,25 0,-25 0,0 24,0-24,25 25,-25-25,0 25,0 0,25-25,-25 25,0-1,0-24,0 25,0-25,0 25</inkml:trace>
  <inkml:trace contextRef="#ctx0" brushRef="#br0" timeOffset="208907.9489">869 14511,'-25'-25,"25"0,-25 25,0-25,25 25,-25 0,0-24,25 24,-24 0,-1 0,0 24,25-24,-25 0,0 25,25 0,-24 0,-1-25,25 49,0-24,-25 0,25 0,0 24,0 1,0-25,0 24,0-24,25 25,-25-1,25-24,-1 0,1 25,0-50,25 24,-26 1,1 0,25-25,0 0,-26 0,26 0,0 0,-26 0,26-25,0 25,-26-25,26 25,-25-24,24-1,-24 0,25 0,-25 0,-1 1,1-1,-25 0,25 0,-25 0,0 1,0-1,0 0,0-25,0 26,-25-1,0 0,1-25,-26 26,0-1,1 0,-1 0,1 0,-1 1,25-1,-24 25,-1 0,25 0,-24 0</inkml:trace>
  <inkml:trace contextRef="#ctx0" brushRef="#br0" timeOffset="210069.0153">2952 14387,'0'0,"0"0,0 0,0 0,0 0,0 0,0 25,0-25,0 24,0-24,0 25,25 0,-25 0,0 0,25 24,-25-24,25 0,-25 24,0-24,24 0,-24 0,0 0,0-1,25 1,-25 0,0 0,0-25,0 25,0-25,0 0,0 24,0-24,0 0,0 0,0 0,0-24,0 24,0 0,0-25,0 25,0-25,0 25,0-25,0 0,-25 1,25-1,-24 0,24-25,-25 26,25-1,-25-25,25 25,0-24,-25 24,25-25,0 26,0-26,0 25,0 0,0 0,0-24,25 49,0-25,-25 0,25 0,-1 25,1-24,-25 24,25 0,0 0,0 0,-1 24,1-24,-25 25,25-25,0 25,-25 0,25 0,-25-1,0 1,0-25,0 25,-25 0,25 0,-25 0,25-25,-25 24,25 1,-25-25,1 25</inkml:trace>
  <inkml:trace contextRef="#ctx0" brushRef="#br0" timeOffset="210629.0473">3622 14486,'0'0,"0"0,0 0,0 0,0 25,0-25,0 0,0 25,0-25,0 24,0-24,0 25,25 0,-25 0,0 0,0-25,0 24,24 1,-24-25,0 25,0-25,0 25,0-25,25 25,-25-25,0 0,0 0,0 0,0 24,0-24,0 0,0 0,0 0,0-24,0 24,0 0,0 0,0-25,0 25,0-25,0 0,-25 0,25 25,0-24,0-26,0 25,0 0,0-24,0 24,0-25,0 26,0-26,0 25,25 0,-25 0,25 1,0-1,0 0,-25 25,24-25,1 25,0 0,0 0,0 0,-1 0,-24 0,25 0,0 25,-25-25,0 25,0-25,0 25,0-1,0-24,0 25,-25 0,25 0,-25 0,1 0,-1-25,0 24,0 1,0-25,1 0</inkml:trace>
  <inkml:trace contextRef="#ctx0" brushRef="#br0" timeOffset="211104.0744">4391 14436,'0'25,"0"-25,0 25,0 0,0-25,-25 25,25-1,0 1,0 0,0 0,0 0,0-1,0 1,0 0,0 0,0-25,0 25,25-1,-25-24,0 25,0-25,0 0,0 0,0 25,0-25,0 0,0 0,0 0,0 0,0 0,0-25,0 25,0 0,0-25,0 25,0-24,0-1,0 0,0 0,0 0,0 1,0-1,0-25,0 25,0-24,0 24,0-25,0 26,0-1,0-25,0 25,25 0,-25 1,24 24,1-25,-25 25,25-25,0 25,0 0,-1 0,-24 0,25 0,0 25,0-25,-25 25,25-25,-25 24,0 1,0 0,0 0,-25 0,25-25,-25 25,0-1,0 1,25 0,-49-25,24 25,0-25,0 25</inkml:trace>
  <inkml:trace contextRef="#ctx0" brushRef="#br0" timeOffset="211616.1038">4912 14436,'0'25,"0"-25,0 0,0 0,0 0,0 25,0-25,0 0,0 25,0-25,0 25,0-1,0 1,0 0,0 0,0 0,0-1,24 26,-24-25,0 0,0-1,0 1,0-25,0 25,25 0,-25-25,0 25,0-25,0 0,0 0,0 0,0 0,0 0,0 0,0 0,0 0,0 0,0-25,0 25,0-25,0 0,0 0,0 25,0-24,0-26,0 25,0 0,0-24,0 24,-25-25,25 1,0 24,0-25,0 1,0 24,0-25,0 25,25 1,0-1,-25 0,25 0,0 25,0 0,-1 0,1 0,0 0,-25 25,25-25,0 25,-1-25,-24 25,0-1,0 1,0-25,0 25,0 0,0 0,-24 0,24-25,-25 24,0 1,0-25,0 25,1-25,-1 25</inkml:trace>
  <inkml:trace contextRef="#ctx0" brushRef="#br0" timeOffset="212173.1357">5681 14461,'0'0,"0"0,0 0,-25 0,25 0,0 0,0 0,0 0,0 25,0-25,0 25,0 0,0-1,0 1,0 0,0 0,0 0,0 24,0-24,0 0,0-25,0 25,0-1,25-24,-25 25,0-25,0 25,0-25,0 0,0 0,0 0,0 0,0 0,0 0,0-25,0 25,0-25,0 1,0-1,0 0,0 0,0-24,0 24,0-25,0 1,0-1,24 0,-24 1,0 24,25-25,-25 1,25 24,0-25,0 50,-1-25,1 1,0 24,0 0,0 0,-1 24,1-24,0 25,0 0,-25-25,25 25,-25 0,0-1,0 1,0 0,-25 0,0 0,0 0,-24-25,24 24,-25 1</inkml:trace>
  <inkml:trace contextRef="#ctx0" brushRef="#br0" timeOffset="214380.2619">6350 14312,'25'-25,"-25"25,25 0,-25-24,0 24,0 0,0 0,0 0,0 0,0 0,0 24,0-24,0 25,0-25,0 25,0 0,0 25,25-26,-25 1,0 25,0-25,0-1,0 26,0-25,0 0,0-1,0 1,0 0,0 0,0 0,0-25,0 24,0-24,0 0,0 0,0 0,0 0,0 0,0 0,0 0,0-24,0 24,0 0,0-25,0 0,0 25,0-25,0 0,0 1,0-1,0-25,0 25,0 1,0-26,0 0,0 1,25-1,-25 0,0 1,24-1,1 1,-25 24,25-25,0 25,0 1,-1 24,1-25,0 25,0 0,0 0,-1 25,1-1,0 1,-25 0,25 0,-25 0,0-1,0 26,0-25,0 0,-25-1,0 1,-24 0,24 0,-25 0,1 0</inkml:trace>
  <inkml:trace contextRef="#ctx0" brushRef="#br0" timeOffset="223732.7968">7913 14213,'0'0,"0"-25,0 25,0-25,0 25,0-24,-25-1,25 25,0-25,-25 25,25 0,-24-25,24 25,-25 0,0 0,0 0,0 0,1 0,-1 25,0-25,0 25,0 0,-24-1,24 1,0 0,0 0,1 0,-1 24,25-24,-25 0,25 25,0-26,0 1,0 0,25 0,0 0,-1-1,-24 1,25-25,0 25,25-25,-26 0,1 0,0 25,0-25,24 0,-24 0,0 0,0-25,0 25,-1 0,1 0,-25-25,25 25</inkml:trace>
  <inkml:trace contextRef="#ctx0" brushRef="#br0" timeOffset="224147.8206">8608 14163,'0'0,"0"-24,24-1,-24 0,0 25,0-25,0 25,0-25,0 25,0-24,-24 24,24 0,-25 0,0 0,25 0,-25 0,0 0,1 24,-1-24,0 25,0 0,0 0,1 0,-1-1,0 1,0 25,25-25,0-1,0 26,0-25,0 0,0 0,25-1,-25 1,25 0,0-25,-1 25,1-25,0 25,0-25,24 0,-24 0,0 0,0 0,0 0,24 0,-24 0,0 0,-25 0</inkml:trace>
  <inkml:trace contextRef="#ctx0" brushRef="#br0" timeOffset="224583.8455">9575 14139,'0'-25,"0"25,0-25,0 25,0-25,0 0,0 25,0-24,0 24,0-25,0 25,-25 0,25 0,-25-25,25 25,-24 0,-1 25,0-25,0 0,0 25,1-25,-1 24,0 1,25 0,-25 25,0-26,25 1,-25 25,25-25,0 24,0-24,0 0,0 0,25 0,0-1,-25 1,25 0,0-25,0 25,-1-25,1 0,0 0,0 0,24 0,-24 0,0 0,25 0</inkml:trace>
  <inkml:trace contextRef="#ctx0" brushRef="#br0" timeOffset="224927.8652">10766 14114,'0'-25,"0"25,0-25,0 25,-25-25,25 25,-25-24,25 24,-25 0,25-25,-25 25,1 0,24 0,-25 0,0 25,0-25,0 24,1-24,-1 25,0 25,0-25,0 24,25-24,-24 25,-1-26,25 26,0 0,0-25,0-1,0 1,25 0,-1 0,1 0,0-25,0 24,24-24,1 0,0 0,24 0,0 0,-24 0,24 0</inkml:trace>
  <inkml:trace contextRef="#ctx0" brushRef="#br0" timeOffset="225871.9192">11981 14287,'-25'0,"0"0,1 0,24-24,-25 24,0 0,25 0,-25 0,25 0,0 0,0 0,0 0,0 0,0 0,25 0,-25 0,25 0,0 0,24 0,-24 0,25 0,-1 0,1 0,24 0,-24-25,24 25,-24 0,24-25,1 25,-26-25,26 25,-1-25,-24 25,-1-24,26 24,-26-25,-24 25,25-25,-25 25,24 0,-49-25,25 25,-25-25,0 25,0 0,0-24,0 24,-25-25,25 25,-25 0,1-25,-1 25,0-25,-25 25,26 0,-1-25,0 25,0 0,0 0,25 0,-24 0,24 0,0 0,0 0,0 25,0-25,24 0,-24 25,25-25,0 25,0-25,0 25,-1-25,1 24,0 1,0 0,0 0,-1 0,1-25,0 24,-25 1,0 0,0 0,0 0,0-1,-25-24,0 50,-24-25,24 0,-25 0,1-1,-26 1</inkml:trace>
  <inkml:trace contextRef="#ctx0" brushRef="#br0" timeOffset="228260.0558">3423 15106,'0'0,"25"25,0-25,0 0,0 0,-1 0,1 0,0 0,0 25,0-25,24 0,-24 0,0 0,0 24,24-24,-24 0,25 0,-26 0,26 25,0-25,-1 0,1 0,0 0,-1 0,1 25,-1-25,1 0,0 0,24 0,-24 0,-1 0,26 25,-26-25,26 0,-26 0,26 25,-26-25,26 0,-1 0,-24 24,24-24,1 0,-1 0,-24 25,24-25,0 0,1 0,-1 25,1-25,-1 0,0 0,1 25,-1-25,1 0,-1 0,1 25,24-25,-25 0,1 0,-1 25,0-25,1 0,-1 0,25 24,-24-24,-1 0,1 0,-1 25,1-25,-1 0,0 0,1 25,-1-25,1 0,-1 0,0 25,1-25,-1 0,-24 25,24-25,1 0,-1 0,-24 0,24 24,1-24,-26 0,26 0,-1 0,-24 25,24-25,-24 0,24 0,0 0,-24 0,24 0,1 0,-26 0,26 0,-1 0,-24-25,24 25,-24 0,24 0,-24 0,24 0,-24 0,0-24,24 24,-24 0,-1 0,1 0,-1 0,1-25,0 25,-1 0,1 0,-25 0,24-25,1 25,-25 0,24 0,-24 0,25-25,-25 25,24 0,-24 0,0-25,0 25,-1 0,1 0,-25 0,25 0,-25 0,0 0,0-24,0 24,0 0,0 0,0 0,0 0,0 0,0 0</inkml:trace>
  <inkml:trace contextRef="#ctx0" brushRef="#br0" timeOffset="234501.4128">5061 14709,'0'0,"0"0,0 0,0 0,0 0</inkml:trace>
  <inkml:trace contextRef="#ctx0" brushRef="#br0" timeOffset="235280.4573">6549 14635,'0'0,"0"0,0 0,0 0,0 0</inkml:trace>
  <inkml:trace contextRef="#ctx0" brushRef="#br0" timeOffset="236084.5033">8558 14461,'0'0,"0"0,0 0,0 0,0 0,0 0</inkml:trace>
  <inkml:trace contextRef="#ctx0" brushRef="#br0" timeOffset="236463.525">9550 14387,'0'25,"0"-25,0 0,0 0,0 0,0 0,0 0</inkml:trace>
  <inkml:trace contextRef="#ctx0" brushRef="#br0" timeOffset="237504.5844">14288 13717,'0'-25,"-25"0,25 25,0-24,-25-1,25 0,0 25,0 0,0-25,0 25,0 0,0 0,0 0,0 0,0 25,0-25,0 25,0 0,0-1,0 1,0 25,0-25,0 24,0 1,0-1,0 1,0-25,-25 24,25 1,-24 0,24-26,0 26,-25-25,25 24,0-24,0 0,0-25,0 25,0 0,0-25,0 0,0 0,0 0</inkml:trace>
  <inkml:trace contextRef="#ctx0" brushRef="#br0" timeOffset="237904.6074">14486 13692,'0'0,"0"0,0-25,0 25,0 0,0 0,0 0,0 0,0 25,0-25,0 25,-25-25,25 25,0 0,-24-1,24 1,0 0,-25 0,25 0,0-1,0 1,0 25,0-25,0-25,25 24,-25 1,24 0,-24-25,25 25,-25-25,25 25,0-25,-25 0,25 0,0 0,-25 0,24 0,1-25,0 25,0-25,-25 25,25-25,-1 0,-24 25,25-24,0-1,-25 0,0 0,0 0,0 1,0-1,0 0,0 0,-25 0,0 1,1-1,-1 0,0 25,0-25,0 0,1 25,-26-24,25 24,0 0</inkml:trace>
  <inkml:trace contextRef="#ctx0" brushRef="#br0" timeOffset="238140.6209">14982 13395,'0'0,"0"0,0 0,0 0,0 0,0 0,0 24,0-24,0 25,25 0,-25 0,0 0,0 24,0-24,0 0,0 24,0-24,0 0,0 0,0 24,0-49,0 25,0 0,0 0</inkml:trace>
  <inkml:trace contextRef="#ctx0" brushRef="#br0" timeOffset="238412.6365">15032 14312,'0'25,"0"0,-25-25,25 25,0 0,0-25,0 24,0-24,0 25,0-25,0 0,0 0,25 0,-25 0,25 0,-25 0,25 0,-25 0,24 0,1-25,-25 25,25-24,-25 24,25-25,-25 25,0-25,0 0,0 25,0-25,0 0,-25 25,25-24,-25 24,0-25,1 25,-1 0</inkml:trace>
  <inkml:trace contextRef="#ctx0" brushRef="#br0" timeOffset="239052.6731">13519 14536,'0'0,"0"0,0 0,0 0,0 0,0 0,0 0,0 0,0 0,0 0,25-25,-25 25,25 0,-25 0,24 0,1 0,0 0,0 0,0 0,-1 25,26-25,-25 0,24 0,1 0,0 0,24 0,-24 0,24 0,0 0,1 0,-1 0,1 0,24 0,-25 0,26 24,-26-24,25 0,0 0,1 0,-1 0,0 0,0 0,-24 0,24 0,-25 0,26 0,-26 25,25-25,-24 0,-1 0,0 0,-24 0,24 0,-24 0,0 0,-1 0,-24 25,25-25,-26 0,1 0,0 0,-25 0,25 0,-25 0,0 0,0 0,0 0,0-25,0 25,0 0,0 0,-25 0,25 0,0 0,-25 0</inkml:trace>
  <inkml:trace contextRef="#ctx0" brushRef="#br0" timeOffset="240563.7595">3076 15056,'0'0,"0"-24,0 24,0 0,0 0,0 0,0 0,0 0,0 0,0 24,0-24,0 0,25 25,-25-25,25 25,-25 0,25 0,-1-25,-24 24,25 1,0 0,0 0,0-25,-1 25,-24-25,25 24,0-24,0 0,0 0,-1 0,1 0,0 0,0 0,0-24,-1 24,1-25,0 25,0-25,0 0,24 25,-24-25,0 1,24-26,-24 25,25 0,-25 1,24-1,-24 0,25 0,-1 25,-24-25,25 1,-1 24,-24 0,25-25,-25 25,24 0,-24 25,25-25,-26 0,1 24,0-24,25 25,-26-25,1 25,0-25,0 25,0 0,-1-25,26 0,-25 24,0-24,-1 0,1 25,0-25,0 0,24 0,-24 0,0-25,25 25,-25 0,-1-24,26 24,-25-25,24 25,-24-25,25 25,-1-25,-24 0,25 25,-25-24,24-1,1 25,-25-25,24 25,1 0,-25 0,-1 0,26 0,-25 0,0 25,-1-25,1 25,25-25,-50 24,25 1,-1-25,1 25,0 0,0-25,0 25,-1-25,1 0,0 24,0-24,0 0,0 0,24 0,-24 0,0 0,24-24,-24 24,25 0,-25-25,24 25,-24-25,25 25,-1-25,-24 0,0 25,24-24,-24 24,0 0,25-25,-26 25,1 0,-25 0,25 0,0 0,-25 0,25 0,-25 0,0 0,24 0,-24 0,25-25,-25 25,25 0,-25 0,25 0,-25 0,0 0,0 0,25 0</inkml:trace>
  <inkml:trace contextRef="#ctx0" brushRef="#br0" timeOffset="241855.8333">14015 14883,'0'0,"0"0,0 0,-25-25,25 25,-25 0,25 0,-24 0,-1 0,0 0,0 25,0-25,1 25,-1-1,0 1,0 0,0 0,1 24,-1 1,0-25,0 24,0 1,1 0,24-26,-25 26,25-25,0 25,0-26,0 1,25 0,-25-25,24 25,1-25,0 25,-25-25,25 0,0 0,-1 0,1 0,25 0,-50-25,25 25,-1 0,1-25,0 25,-25-25,25 25,-25-25,0 1,0 24,0-25,0 0,0 0,-25 25,25-25,-25 0,0 1,1 24,-1-25,0 25,0-25,0 25,1 0,24-25,-25 25</inkml:trace>
  <inkml:trace contextRef="#ctx0" brushRef="#br0" timeOffset="242075.846">14238 14734,'25'-25,"0"25,-25 0,0 25,0-25,0 0,0 25,25 0,-25-1,0 1,0 0,0 25,0-26,0 1,0 25,0-25,0-1,0 1,-25 0,25 0,0 0,0-1,0-24</inkml:trace>
  <inkml:trace contextRef="#ctx0" brushRef="#br0" timeOffset="242359.8622">14089 15478,'0'0,"-24"25,24 0,0-25,0 25,0-1,0-24,0 0,0 25,24-25,-24 25,0-25,25 0,-25 0,25 0,0 0,-25 0,25-25,-1 25,-24 0,25-25,-25 25,25-24,-25 24,25-25,-25 25,0-25,0 25,0-25,0 0,0 25,-25-24,25 24,-25-25,0 25,25 0,-24 0,-1-25,0 25,25 0</inkml:trace>
  <inkml:trace contextRef="#ctx0" brushRef="#br0" timeOffset="243732.9408">7690 14759,'0'0,"0"-25,0 25,0 0,0-25,0 25,0 0,0 0,0 0,0 0,0 0,0 0,25 25,-25-25,0 25,0-25,24 25,-24-1,0 1,25-25,-25 25,25 0,-25 0,25-25,0 24,-25 1,24-25,1 0,0 25,0-25,0 0,24 0,-24 0,0 0,24 0,-24-25,25 25,-25-25,24 25,1-24,0-1,-26 25,26-25,0 25,-1-25,-24 0,25 25,-1-24,-24 24,25 0,-1 0,-24 0,25 0,-1 0,-24 0,25 24,-26-24,26 25,-25 0,0-25,24 25,-24 0,25-1,-26 1,1-25,25 25,-25 0,24-25,-24 25,25-25,-25 0,24 24,-24-24,25 0,-1 0,-24-24,25 24,-1 0,1-25,-1 25,1-25,0 25,-26-25,26 0,0 25,-1-24,1-1,-1 0,1 0,-25 0,25 1,-1 24,1-25,-25 25,24 0,1 0,-25 0,-1 0,26 0,-25 0,0 25,-1-1,1-24,0 25,0 0,-25-25,25 25,-1-25,1 25,0-25,0 0,0 24,-1-24,1 0,0 0,0-24,24 24,-24 0,0-25,25 25,-26 0,1-25,0 25,25-25,-25 25,-1 0,-24 0,25 0,-25 0,25 0</inkml:trace>
  <inkml:trace contextRef="#ctx0" brushRef="#br0" timeOffset="244579.9892">14759 14883,'0'0,"0"-25,25 25,-25 0,0 0,0 0,0 0,0 0,0 0,0 0,0 0,0 0,0 0,0 0,0 25,-25 0,25-25,-25 24,25 1,0 0,-24 0,24 0,0-1,0 1,0 0,0-25,0 25,0-25,0 25,24-25,-24 0,25 0,-25 0,25 0,0 0,-25 0,25 0,-1 0,1-25,0 25,0 0,-25-25,25 25,-1-25,-24 0,25 25,-25 0,0-24,0 24,0-25,25 25,-25 0,0 0,0 0,0 0,0 0,0 25,0-25,0 24,0 1,0 0,0 0,0 0,0-1,-25 1,25 0,0 25,0-26,0 1,0-25,0 25,0 0,0 0,0-25,0 25,0-25,0 24,25-24</inkml:trace>
  <inkml:trace contextRef="#ctx0" brushRef="#br0" timeOffset="244808.0023">15528 14808,'0'-24,"25"24,-25 0,0 0,25 0,-25 0,0 24,0-24,0 25,0 0,0 0,0 0,0-1,0 1,0 0,0 0,0 0,0-1,0 26,-25-50,25 25,-25 0,25-1,0 1,-25 0,25-25,0 25</inkml:trace>
  <inkml:trace contextRef="#ctx0" brushRef="#br0" timeOffset="245060.0167">15528 15453,'0'25,"0"-25,0 25,0 0,0 0,0-1,0 1,0-25,0 25,0 0,0 0,0-25,0 24,0-24,0 25,25-25,-25 0,0 0,25 0,-25 0,24 0,1-25,-25 25,25-24,0 24,0-25,0 25,-25-25,24 0,1 0,-25 25,0-24,0-1,0 25,0-25,0 0,-25 25,1 0,-1-25,0 25,-25 0,1 0</inkml:trace>
  <inkml:trace contextRef="#ctx0" brushRef="#br0" timeOffset="249218.2545">16595 13320,'0'0,"0"0,0 0,0 0,0 0,0 0,24-25,-24 25,25 0,0 0,0 0,0 25,0-25,24 0,-24 0,25 25,-26-25,26 0,-25 25,0 0,-1-25,1 24,0 1,0 25,-25-25,25-1,-25 26,0 0,0-1,0 1,0-1,-25 1,25 0,-25 24,0 0,25-24,-25 24,1 1,-1-1,25-24,-25 24,0 1,25-1,-25 1,25-26,0 26,-24-1,24 0,0-24,0 24,0 1,0-26,24 26,-24-26,25 1,-25 0,0-1,25 1,-25 0,25-1,-25-24,0 25,0-26,25 26,-25-25,0 0,0-25,0 24,0-24,0 25,-25-25,25 0,-25 0,0 0,0 0,1 0,-1 0,-25 0,25 0,-24 0,-26 0,26 0,-26 25</inkml:trace>
  <inkml:trace contextRef="#ctx0" brushRef="#br0" timeOffset="250862.3485">348 16173,'0'0,"0"-25,24 25,-24-25,25 25,0-25,-25 25,25 0,0-25,24 25,-24 0,0-24,0 24,-1 0,1 0,-25 24,25-24,-25 25,25-25,-25 25,0 0,0 0,-25-1,25 1,-25 0,25 0,-25 0,25-1,-24 1,24 0,0 0,0-25,0 0,0 25,0-25,0 0,0 0,24 0,-24 0,25-25,0 25,-25-25,25 25,0-25,24 0,-24 1,0 24,0-25,0-25,-1 25,-24 1,25-1,0 0,-25-25,25 26,-25-26,0 25,0 0,0-24,-25 24,0 0,0 0,1 1,-26-1,0 0,1 25,-1-25,0 25,1 0,-1 25,1-25,-1 25,0 0,1-1,-1 1,25 25,1-1,-26-24,25 25,25-1,-25 1,25 0,0-1,0 1,0-1,0 1,25 0,0-1,0-24,24 25,-24-25,0-1,25 1,-1-25,1 25,-1-25,-24 0,25 0,24-25,-24 25,-1-25,1 1,0-1,-1 0,1-25,-25 26,24-26,-24 25,25-25,-25 1,-1-1,1 1,-25-1,0 0,0 1,0-1,-25 1,1-1,-1 0,-25 1,1 24,-26-25,26 26,-26 24,25-25,-24 25,24 0,-24 25</inkml:trace>
  <inkml:trace contextRef="#ctx0" brushRef="#br0" timeOffset="251785.4013">3919 11286,'0'0,"0"25,0-25,0 0,0 0,0 0,0 0,25 0,-25 0,25 25,25-25,-25 0,24 25,1-25,-1 0,26 0,-26 24,26-24,-1 0,25 0,-24-24</inkml:trace>
  <inkml:trace contextRef="#ctx0" brushRef="#br0" timeOffset="252338.433">6648 11261,'0'0,"0"0,0 0,25 0,-25 25,25-25,-1 0,1 0,25 0,-25 0,24 0,1 0,24 0,-24 0,24 0,1 0,-1-25,25 25</inkml:trace>
  <inkml:trace contextRef="#ctx0" brushRef="#br0" timeOffset="252582.4469">9029 11212,'0'0,"0"25,0-25,0 0,0 0,25 0,0 0,-25 0,49 0,-24 0,25 0,-1 0,1-25,25 25,-1 0</inkml:trace>
  <inkml:trace contextRef="#ctx0" brushRef="#br0" timeOffset="254390.5503">2258 16024,'0'0,"0"-25,0 25,0 0,0 0,-25 0,25 0,0 0,0 0,0 25,0-25,0 25,0-25,25 24,-25 1,0-25,0 25,24 0,-24 0,0-1,0 1,0-25,0 25,0 0,0-25,0 25,0-25,0 0,25 24,-25-24,0 0,0 0,0 0,0 0,0-24,0 24,0 0,0-25,0 25,0-25,-25 0,25 0,0 1,-24 24,24-25,0-25,0 25,-25 1,25-1,0 0,0-25,0 26,0-26,0 25,0 0,25-24,-25 24,24 0,1 0,0 1,0 24,0-25,-1 25,1-25,0 25,0 0,0 0,-1 0,-24 0,25 25,-25-25,25 25,-25-1,0-24,0 25,0 0,-25 0,25 0,0-1,-25 1,1 0,24-25,-25 25,0 0,0-1,0 1,1-25,-1 25</inkml:trace>
  <inkml:trace contextRef="#ctx0" brushRef="#br0" timeOffset="254601.5624">2778 16222,'0'25,"0"-25,0 25,0 0,0-25,0 24,0 1,0 0,0 0,0 0,-24 0,24-1,0-24,0 25,0 0,0 0,0-25,0 25,0-25</inkml:trace>
  <inkml:trace contextRef="#ctx0" brushRef="#br0" timeOffset="255010.5858">3027 16197,'0'0,"24"0,-24 25,0-25,0 0,0 25,0-25,0 25,0-25,0 25,-24-1,24-24,0 25,0 0,0-25,0 25,0-25,0 25,0-25,0 0,0 0,0 0,0 0,0 0,0 0,0 0,0 0,0 0,0-25,0 25,0-25,-25 0,25 25,0-25,0 1,0-1,0 0,-25-25,25 26,0-1,0-25,0 25,0 1,0-26,25 25,-25 0,25-24,-25 24,24 0,1 25,0-25,0 25,0-24,-1 24,1 0,0 0,0 0,-25 24,25-24,-25 25,0 0,0-25,0 25,0 0,-25-1,0 1,25 0,-25 0,0 0,1-1,-1 1,0-25,0 25</inkml:trace>
  <inkml:trace contextRef="#ctx0" brushRef="#br0" timeOffset="255285.6015">3399 16247,'0'25,"24"-25,-24 0,0 25,25-25,-25 0,0 24,0-24,25 25,-25 0,0-25,0 25,0 0,0-25,0 25,-25-1,25 1,0-25,0 25,0 0,-25-25,25 0,0 25,0-25,0 0,0 24,0-24,25 0,-25 0,0 0,25-24,-25 24,25 0,-25-25,25 25,-1-25</inkml:trace>
  <inkml:trace contextRef="#ctx0" brushRef="#br0" timeOffset="255677.624">4093 16073,'25'25,"-25"-25,0 0,0 25,0 0,0-25,0 25,0-1,0 1,0 0,0 0,0 0,0-1,-25 1,25 0,0 0,0 0,0-25,0 25,0-25,0 24,0-24,0 0,0 0,0 0,0 0,0 0,0 0,0 0,0-24,0 24,0-25,0 0,0 25,0-25,-25-25,25 26,0-1,0 0,0-25,0 26,-24-26,24 0,0 26,0-26,0 25,24-24,1 24,-25 0,25 0,0 0,0 25,-1-24,1 24,0 0,-25 0,25 0,0 24,-25-24,24 25,-24 0,0-25,0 25,0 0,-24-1,24 1,-25 0,0 0,0 0,0-1,1 1</inkml:trace>
  <inkml:trace contextRef="#ctx0" brushRef="#br0" timeOffset="256033.6443">4366 16371,'0'0,"25"0,-25 25,0-25,0 0,0 0,25 0,-25 0,0 25,0-25,0 0,0 25,0-25,0 24,0-24,0 25,0-25,-25 25,25-25,0 25,0-25,0 0,0 25,0-25,0 0,0 0,0 24,25-24,-25 0,24 0,-24 0,25 0,0 0,-25 0,25 25,-25-25,25 0,-25 0,0 0,0 25,0-25,0 0,0 25,0-25,0 0,0 0,-25 25,25-25,-25 0,0 0,25 0,-25 0,1 0,24 0</inkml:trace>
  <inkml:trace contextRef="#ctx0" brushRef="#br0" timeOffset="256401.6654">4763 16098,'25'0,"-1"25,-24-25,25 25,-25-25,25 25,-25-25,0 24,0 1,0 0,0 0,0 0,0-1,0 1,0 0,0-25,0 25,-25-25,25 25,0-25,0 0,0 25,0-25,0 0,0 0,0-25,0 25,0 0,-25-25,25 0,0 25,0-25,0 0,-24 1,24-26,0 25,0 0,0-24,0 24,0-25,0 1,0 24,0-25,24 26,1-1,0 0,-25 0,25 25,0-25,-1 25,1 0,0 0,0 0,-25 0,25 25,-25-25,0 25,0 0,0 0,0-25,-25 24,0 1,0 0,0 25,1-26</inkml:trace>
  <inkml:trace contextRef="#ctx0" brushRef="#br0" timeOffset="256721.6837">5061 16297,'24'0,"-24"24,0 1,0 0,0 0,0-25,0 25,0 0,0-1,0 1,25 0,-25 0,0-25,0 25,0-25,25 0,-25 24,0-24,25 0,0 0,-25 0,24-24,-24 24,25 0,0-25,-25 0,25 25,-25-25,0 25,25-25,-25 25,0-24,0 24,0 0,0 0,0 0,0 0,0 0,0 0,0 0,0 24,0-24,0 25,0 0,-25-25,25 25,0 0,0-1,0-24,0 25,0-25,0 25</inkml:trace>
  <inkml:trace contextRef="#ctx0" brushRef="#br0" timeOffset="257086.7046">5705 16321,'25'0,"-25"0,0 0,25 0,-25 25,0-25,0 25,0 0,0 0,0-25,0 25,0-1,0 1,0-25,0 25,0 0,0-25,-25 0,25 25,0-25,0 0,0 0,0 0,0 0,0-25,0 25,0 0,0-25,0 0,0 0,0 1,0-1,0 0,0 0,0-25,0 26,0-26,0 0,25 26,-25-26,0 0,25 26,-25-26,25 25,-25 0,24 1,1-1,0 25,-25 0,25 0,0 25,-1-25,-24 24,25 1,-25 0,0 0,0 0,0-1,0 1,-25 0,25 0,-24 0,-1-1,0 1</inkml:trace>
  <inkml:trace contextRef="#ctx0" brushRef="#br0" timeOffset="257365.7205">6053 16346,'24'25,"-24"-25,0 0,0 0,-24 25,24-25,-25 25,25-25,-25 25,0-1,25 1,-25 0,25 0,0 0,0-25,0 24,0 1,25 0,-25-25,25 25,0-25,-25 25,25-25,-1 24,-24-24,25 25,-25-25,25 0,-25 25,0-25,0 0,0 25,0-25,-25 0,25 25,-25-25,1 0,-1 0,0 0</inkml:trace>
  <inkml:trace contextRef="#ctx0" brushRef="#br0" timeOffset="257474.7268">5929 16446,'24'-25,"1"0,0 25,0-25,0 25,-1-25</inkml:trace>
  <inkml:trace contextRef="#ctx0" brushRef="#br0" timeOffset="257889.7505">6797 16049,'0'24,"25"-24,-25 25,0 0,24-25,-24 25,0 0,0-1,0 26,0-25,0 0,0-1,0 26,0-25,0 0,0 0,-24-1,24 1,0 0,0 0,0-25,0 25,0-25,0 0,0 0,0 0,0 0,0 0,0-25,0 25,0-25,0 25,0-25,0 0,0 1,0-26,0 25,0 0,0-24,0 24,0-25,0 1,0 24,0-25,0 25,24-24,-24 24,25 0,0 0,0 1,-25-1,25 25,-1-25,1 25,0 0,0 0,-25 0,25 0,-25 25,0-25,24 25,-24-1,0-24,0 25,-24 0,-1 0,25 0,-25-25,0 24,0 1</inkml:trace>
  <inkml:trace contextRef="#ctx0" brushRef="#br0" timeOffset="258190.7677">7144 16421,'25'0,"-25"0,0 0,0 25,-25-25,25 0,-25 24,25-24,-25 25,1 0,24 0,-25 0,0-1,25 1,-25 0,25-25,0 25,0 0,0-1,0-24,0 25,0-25,0 0,25 0,-25 0,25 0,0 0,-25 0,24 0,1 0,-25-25,0 25,25 0,-25-24,0 24,0 0,0-25,0 25,-25 0,25 0,-25-25,1 25,-1 0</inkml:trace>
  <inkml:trace contextRef="#ctx0" brushRef="#br0" timeOffset="261249.9427">8087 16049,'0'0,"0"-25,0 25,0-25,-25 25,25 0,0-25,-25 25,25 0,-25-25,25 25,-25 0,25 0,-24 25,-1-25,0 25,25 0,-25 0,0-1,25 1,-24 0,24 0,-25 0,25 24,0-24,0 0,0 0,25-1,-25 1,24 0,1 0,0 0,0-25,0 25,-1-25,26 0,-25 0,24 0</inkml:trace>
  <inkml:trace contextRef="#ctx0" brushRef="#br0" timeOffset="261441.9537">8533 16371,'0'0,"-25"0,25 0,0 25,0-25,0 25,0-25,0 25,0-1,0 1,-24-25,24 25,0 0,0 0,0-1,0 1,0 0,0 0,0 0,0-25,0 24</inkml:trace>
  <inkml:trace contextRef="#ctx0" brushRef="#br0" timeOffset="261765.9722">9153 16148,'0'0,"0"-25,0 0,0 25,0-25,0 25,-25-24,1 24,24-25,-25 25,0 0,25-25,-25 25,0 0,1 0,-1 25,25-25,-25 25,0-25,0 24,25 1,-24 0,24 0,-25 0,25 24,0-24,0 0,0 0,0-1,25 1,-25 0,24 0,1-25,0 25,0-25,0 0,-1 0,26 0,-25 0</inkml:trace>
  <inkml:trace contextRef="#ctx0" brushRef="#br0" timeOffset="262113.9921">9327 16396,'0'0,"25"0,-25 0,0 0,25-25,-25 25,24 0,-24 0,25 0,-25 0,25 0,0 0,-25 0,25 0,-25 0,24 25,-24-25,0 25,0 0,0-1,0 1,0 0,-24 0,24 0,-25-1,0 26,0-25,25 0,-25-25,25 24,-24 1,24-25,0 0,0 25,0-25,0 0,0 0,0 0,24 0,1-25,-25 25,25 0,0-25,24 1,-24 24,0-25</inkml:trace>
  <inkml:trace contextRef="#ctx0" brushRef="#br0" timeOffset="262390.0078">10220 16049,'-25'-25,"25"25,-25-25,25 25,-25-25,25 25,-24 0,24 0,-25 0,0 0,0 25,0-25,1 25,24 0,-25-1,0 1,25 0,-25 0,25 0,0 24,0-24,0 0,0 0,0-25,25 24,0 1,-25-25,25 25,-1-25,1 0,25 0,-25 0</inkml:trace>
  <inkml:trace contextRef="#ctx0" brushRef="#br0" timeOffset="262782.0303">10369 16297,'0'0,"0"0,0 0,0 0,0 0,0 0,0 0,0 0,0 0,25 0,-25 0,24 24,-24-24,25 0,-25 0,25 0,-25 25,0-25,0 0,0 25,0-25,0 25,0-25,0 25,0-25,-25 25,25-1,-25-24,25 25,0-25,-24 25,24-25,0 25,0-25,0 0,0 25,0-25,24 0,-24 0,0 24,25-24,-25 0,25 0,-25 25,25-25,-25 0,25 25,-25-25,0 0,24 25,-24-25,0 0,0 25,0-25,0 0,0 24,-24-24,24 0,-25 0,25 0,-25 0,0 0,0 0,25 0,-24 0,-1 0,0-24</inkml:trace>
  <inkml:trace contextRef="#ctx0" brushRef="#br0" timeOffset="263454.0687">10989 16073,'25'0,"-25"-24,0 24,24-25,-24 25,0-25,0 25,0-25,0 25,-24 0,24-25,-25 25,0 0,25 0,-25 0,0 0,1 25,-1-25,0 25,0 0,0 0,1-1,-1 1,25 0,-25 0,25 0,-25-1,25 1,0 0,0 0,25-25,-25 25,25-1,0-24,-1 25,1-25,0 0,0 0,24 0,-24 0,0 0,25 0,-26 0,1 0,0 0,0-25,0 25,-1 0,-24 0,25-24,-25 24,0 0,25 0,-25-25,0 25,0 0,0 0,0 0,0 0,0 0,0 0,0 0,0 0,-25 0,25 25,0-25,0 0,0 24,0-24,0 0,0 25,0-25,0 25,0-25,0 25,0-25,0 0,25 25,-25-25,25 0,-25 0,25 0,-1 0,1 0,-25 0,25 0,0-25,0 25,0 0,-1-25,-24 25,25 0,-25-25,25 25,-25 0,25-25,-25 25,0 0,0 0,0 0,0 0,0 25,0-25,0 25,-25 0,25 0,0 0,-25 24,25-24,-25 0</inkml:trace>
  <inkml:trace contextRef="#ctx0" brushRef="#br0" timeOffset="267298.2886">12328 16222,'0'0,"-25"0,25-25,-24 25,24 0,0 0,0 0,0 0,0 0,0 0,0 0,0 0,0 0,24 0,1 0,0 25,0-25,24 0,1 0,0 0,-1 0,1 0,0 0,-1 0,1 0,-1 0,1 0,-25 0,0 0,24 0,-24 0,0-25,-25 25,25 0,-25 0,0 0,24 0,-24 0,0-24,0 24,0 0,-24 0,24 0,-25 0,25-25,-25 25,25 0,-25-25,0 25,25 0,-24 0,24-25,-25 25,25 0,0 0,0 0,0 0,0 0,0 0,0 0,0 0,0 0,0 0,0 0,25 0,-25 25,24-25,1 25,-25-25,25 0,0 25,0-25,-1 24,-24 1,25-25,-25 25,25-25,-25 25,0 0,0-25,-25 24,0 1,25 0,-24 0,-26-25,25 25,0 0,-24-1,24 1,-25 0,1-25,24 25</inkml:trace>
  <inkml:trace contextRef="#ctx0" brushRef="#br0" timeOffset="272666.5957">14139 16272,'0'-25,"0"25,0-25,0 25,0-25,-25 25,25-24,0 24,0 0,0-25,0 25,0 0,0 0,0 25,0-25,0 24,0-24,0 25,25 0,-25 25,0-26,0 1,0 25,0-25,0 0,0 24,0-24,0 25,0-26,0 1,0 0,0 0,0 0,0-1,-25-24</inkml:trace>
  <inkml:trace contextRef="#ctx0" brushRef="#br0" timeOffset="272990.6142">14387 16371,'25'-25,"-25"25,0 0,0-25,0 25,0 0,0 0,0 0,-25 0,25 25,0-25,0 25,-25-25,25 25,0 0,0 0,0 24,0-24,0 0,0 0,0-1,25 1,-25 0,25 0,-25-25,25 25,-1-25,-24 24,25-24,0 0,0 0,0 0,-25 0,25 0,-1-24,1 24,0-25,-25 25,25-25,-25 0,25 0,-25 1,0 24,0-25,0 0,0 0,-25 0,0 1,0-1,25 0,-25 0,1 25,-1-25,0 25,0-25</inkml:trace>
  <inkml:trace contextRef="#ctx0" brushRef="#br0" timeOffset="273185.6254">14982 16098,'0'25,"25"-25,-25 0,0 25,0-25,0 25,25-25,-25 24,0 1,0 0,25 0,-25 24,0-24,0 0,0 0,0 0,0 24,0-24,0 0,0 0,0 0</inkml:trace>
  <inkml:trace contextRef="#ctx0" brushRef="#br0" timeOffset="273451.6406">15007 16793,'-25'25,"25"-25,0 0,-24 24,24-24,0 25,-25-25,25 0,0 25,0 0,0-25,0 25,0-25,0 24,0-24,25 25,-25-25,0 25,24-25,-24 0,25 0,-25 0,0 0,25 0,-25 0,0 0,25 0,-25 0,25-25,-25 25,0 0,24-25,-24 25,0-24,0 24,0-25,-24 25,24-25,-25 25,0-25,0 25,0 0,1 0</inkml:trace>
  <inkml:trace contextRef="#ctx0" brushRef="#br0" timeOffset="274569.7045">794 17363,'0'-25,"0"25,0 0,0-24,0 24,0-25,0 25,0-25,0 25,25 0,-25 0,25 0,-25 0,25 0,-25 0,24 25,-24-25,0 25,25-1,-25 1,0 0,0 0,0-25,-25 25,25-1,0 1,-24 0,24 0,0 0,0-25,-25 0,25 25,0-25,0 0,0 0,25 0,-25 0,0 0,24-25,-24 25,25 0,0 0,0 0,-25 0,25 0,-1 0,1 0,0 0,-25 25,25-25,-25 0,0 24,25-24,-25 25,0-25,0 25,0 0,-25-25,25 25,0-25,-25 24,0-24,25 0,-25 25,1-25,-1 0,0 0,0 0</inkml:trace>
  <inkml:trace contextRef="#ctx0" brushRef="#br0" timeOffset="274945.726">918 17041,'0'0,"0"-25,0 25,-25-25,1 25,-1 0,0 0,0 0,0 25,0-25,1 25,-1-25,0 25,0-1,0 26,1-25,-1 24,25 1,-25 0,25-1,-25 1,25 24,0-24,25 0,-25-1,25 1,0-25,-1 24,1-24,0 25,25-26,-26-24,26 25,0 0,-1-25,1 0,0 0,-1 0,1 0,-1-25,1 0,0 25,-1-24,1-1,-1 0,1-25,0 26,-26-1,1-25,25 1,-50-1,25 25,-1-25,-24-24,0 24,-24 1,-1-1,0 1,0-1,-24 0,-1 1,0 24,1 0,-26 0,26 1,-26-1,26 25,-26 0,1 0</inkml:trace>
  <inkml:trace contextRef="#ctx0" brushRef="#br0" timeOffset="277757.8869">2754 17388,'0'-25,"0"25,0 0,0 0,0-25,0 25,0 0,0 25,0-25,0 0,0 25,0 0,0 0,0-1,0 1,24 0,-24 0,0 0,0 0,25-1,-25 1,0 0,0 0,0-25,25 25,-25-25,0 0,0 0,0 0,0 0,0 0,0 0,0 0,0 0,0-25,-25 0,25 25,0-25,0 0,0 1,0-1,-25 0,25-25,0 25,0-24,0 24,0 0,0-24,0 24,0-25,0 25,25 1,-25-1,25 0,-25 0,25 25,0-25,-1 25,1-24,0 24,-25 0,25 0,0 0,-25 0,0 0,25 24,-25-24,0 25,0-25,-25 25,25 0,-25 0,25-1,-25 1,0 0,0 0,1-25</inkml:trace>
  <inkml:trace contextRef="#ctx0" brushRef="#br0" timeOffset="278177.9109">3572 17289,'0'25,"25"-1,-25 1,0 25,0-25,0-1,0 1,0 0,0 25,0-25,0-1,0 1,0 0,0 0,0 0,0-25,0 24,0-24,0 0,0 0,0 0,0 0,0 0,0 0,0 0,0 0,0 0,0-24,0 24,0-25,-25 0,25 0,0 0,0-24,0 24,-25 0,25-25,0 1,0 24,0-25,0 1,0 24,0-25,0 26,25-1,-25 0,25 0,0 0,0 25,-25-24,24 24,1 0,0 0,-25 0,25 0,-25 0,25 24,-25-24,0 25,0 0,0-25,-25 25,25 0,-25-1,0 26,0-25,1 0,-1-1,0 1,-25 0</inkml:trace>
  <inkml:trace contextRef="#ctx0" brushRef="#br0" timeOffset="278661.9386">4440 17487,'0'0,"0"0,0 0,0 0,0 0,0 25,0-25,0 25,-24-25,24 25,0 0,0-1,0 1,0 0,0-25,0 25,0 0,-25-1,25-24,0 25,0 0,0-25,0 0,0 0,0 0,0 25,0-25,0 0,0-25,0 25,-25 0,25-25,0 25,0-25,0 1,0-1,0 0,0 0,0 0,0-24,0 24,0 0,0-25,0 26,0-26,25 25,-25-24,25 24,-1 0,1 0,0 0,0 25,-25-24,25 24,-1 0,1 0,0 0,0 0,-25 24,25-24,-25 25,0 0,0 0,0-25,0 25,-25-1,0 1,25 0,-25 0,0 0,-24-1,24 1</inkml:trace>
  <inkml:trace contextRef="#ctx0" brushRef="#br0" timeOffset="279125.9651">5284 17413,'0'0,"0"0,0 0,0 0,0 25,0-25,-25 24,25-24,0 25,0 0,-25 0,25 0,0 0,0 24,0-24,0 0,0 0,0-1,0 1,0-25,0 25,0 0,0-25,0 0,0 25,0-25,0 0,0 0,0 0,0 0,0-25,0 25,0 0,0-25,0 0,0 0,0 1,0-1,0 0,0 0,-25-24,25-1,0 25,0-25,0 1,0-1,0 1,25 24,-25-25,0 25,25 1,0-1,-25 0,25 25,-1 0,1-25,0 25,-25 0,25 25,-25-25,25 0,-25 25,0-25,0 25,0-1,0-24,0 25,-25 0,0 0,0 0,0-1</inkml:trace>
  <inkml:trace contextRef="#ctx0" brushRef="#br0" timeOffset="279638.9945">5805 17438,'0'0,"0"0,0 0,0 24,0-24,0 0,0 25,0-25,0 25,0 0,0 0,0 24,24-24,-24 0,0 25,0-26,0 1,0 0,25 0,-25 0,0-25,0 24,0-24,0 25,0-25,0 0,0 0,0 0,0 0,0 0,0-25,-25 25,25-24,0-1,-24 0,24 0,0 0,-25 1,25-1,0-25,-25 25,25-24,0 24,0-25,0 1,0 24,0-25,25 1,-25 24,25 0,-1 0,26 0,-25 1,0-1,-1 25,1 0,25 0,-25 0,-1 0,-24 0,25 0,-25 0,25 25,-25-25,0 24,0 1,-25 0,25-25,-25 25,1 0,-1-1,0 1,-25-25,26 25,-26 0</inkml:trace>
  <inkml:trace contextRef="#ctx0" brushRef="#br0" timeOffset="280078.0196">6822 17438,'24'0,"-24"24,0 1,0 0,0 0,0 0,0 0,-24-1,24 1,0 0,-25 25,25-26,0 1,-25 25,25-25,0-1,0 1,-25 0,25-25,0 25,0-25,0 25,0-25,0 0,0 24,0-24,0 0,0 0,0-24,0 24,0 0,0-25,0 0,0 25,0-25,0 0,0 1,0-26,0 25,0 0,0-24,0 24,0-25,0 1,25-1,-25 0,25 1,-25 24,25-25,-1 26,1-1,25 0,-25 0,-1 25,1 0,0 0,0 0,0 0,-1 0,1 25,-25 0,0-25,0 25,-25-1,25 1,-24 25,-26-25,25-1,-24 1</inkml:trace>
  <inkml:trace contextRef="#ctx0" brushRef="#br0" timeOffset="283345.2065">8087 17462,'0'0,"0"-24,0 24,0-25,0 25,-25-25,25 25,0-25,-25 25,25 0,-25 0,25 0,-25 0,1 0,-1 0,25 0,-25 25,0-25,0 25,1 0,-1-1,0 1,0 0,25 0,-25 0,25 24,-24-24,24 0,0 0,0 0,0-1,24 1,-24-25,25 25,0-25,0 25,0-25,-1 0,1 0,0 0,25 0</inkml:trace>
  <inkml:trace contextRef="#ctx0" brushRef="#br0" timeOffset="283520.2165">8409 17686,'0'0,"0"0,0 0,0 0,0 0,0 0,0 0,0 25,0-25,0 0,0 24,0-24,0 25,0-25,0 25,0 0,0 0,0-1,0-24,0 25,0 0,0-25,0 25</inkml:trace>
  <inkml:trace contextRef="#ctx0" brushRef="#br0" timeOffset="283815.2333">9054 17487,'25'-25,"0"1,-1-1,-24 0,0 0,0 0,0 25,0-24,0 24,-24-25,-1 25,25 0,-25 0,0 25,-24-25,24 24,0-24,0 25,0 0,1 0,-1 0,25 24,-25-24,25 0,-25 0,25 0,0-1,25 1,-25 0,25 0,-25-25,25 25,-1-25,1 0,0 0,0 24,0-24,24 0</inkml:trace>
  <inkml:trace contextRef="#ctx0" brushRef="#br0" timeOffset="284108.2501">9352 17611,'0'0,"0"0,0 0,0 0,0 0,0 0,0 0,0 0,0 0,25 0,-25 0,24 0,-24 25,25-25,-25 0,25 25,-25-25,25 25,-25-25,0 25,0-1,0 1,0 0,-25 0,25 0,-25-1,25 1,-25 0,25-25,-24 25,24 0,-25-25,25 24,0-24,0 25,0-25,0 0,0 0,25 0,-25 0,24 0,1-25,-25 25,25-24,0 24,0-25,-1 0</inkml:trace>
  <inkml:trace contextRef="#ctx0" brushRef="#br0" timeOffset="284360.2645">10121 17388,'0'-25,"0"25,-25 0,25-25,-25 25,25-24,-25 24,25 0,-25 0,1 0,-1 0,25 24,-25-24,0 25,0 0,1 0,-1 0,25-1,-25 26,25-25,-25 0,25 24,0-24,0 0,0 0,25 0,-25-1,25-24,-25 25,25-25,-1 25,1-25,0 0,0 0</inkml:trace>
  <inkml:trace contextRef="#ctx0" brushRef="#br0" timeOffset="284739.2862">10319 17686,'0'0,"0"0,0 0,0 0,0 0,0 0,0 0,0 0,25 0,-25-25,0 25,25 0,-25 0,25 25,-25-25,0 0,24 0,-24 25,0-25,0 0,0 24,0-24,0 25,-24 0,24-25,0 25,-25-25,25 25,0-1,-25-24,25 25,0-25,0 25,0-25,0 0,0 25,25-25,-25 0,0 0,25 25,-25-25,24 0,-24 0,25 0,-25 24,25-24,-25 0,0 25,25-25,-25 0,0 25,0-25,-25 25,25-25,-25 25,0-25,25 24,-24-24,-1 25,0-25,0 0,0 0,0 0,1 0,-1 0</inkml:trace>
  <inkml:trace contextRef="#ctx0" brushRef="#br0" timeOffset="285011.3017">11088 17289,'-25'0,"0"0,1 0,-1 0,-25 25,25-25,-24 24,24 1,0 0,0 0,1 0,-1 24,0-24,25 0,-25 25,25-26,0 1,0 0,25 0,-25 0,25-1,0 1,-1-25,1 25,0-25</inkml:trace>
  <inkml:trace contextRef="#ctx0" brushRef="#br0" timeOffset="285308.3186">11187 17686,'0'-25,"0"25,0 0,0 0,0 0,0 0,-25 0,25 25,0-25,0 0,0 0,-24 25,24-25,0 0,0 24,0-24,0 0,0 25,0-25,24 25,-24-25,0 0,25 25,-25-25,0 0,25 0,-25 0,25 25,-25-25,25 0,-1 0,-24-25,25 25,0 0,0-25,0 25,0-25,-1 25,1-25,-25 25,25 0,0-24,-25 24,25 0,-25 0,0 24,0-24,0 25,0-25,0 25,-25 0,25 24,0-24,-25 0,25 0,-25 24,25-24,0 0</inkml:trace>
  <inkml:trace contextRef="#ctx0" brushRef="#br0" timeOffset="285870.3508">12105 17587,'0'0,"0"0,0 0,0 0,25 0,0 0,-25 0,24 0,1 0,25 24,-25-24,24 0,-24 0,25 0,-1-24,1 24,0 0,-1 0,1-25,-1 25,1-25,0 25,-1 0,-24-25,25 25,-26-25,1 25,-25-25,25 25,-25-24,0 24,0 0,-25-25,25 25,-25-25,1 25,-1-25,25 25,-25-25,0 25,0 0,25-24,-24 24,24 0,0 0,0-25,0 25,0 0,0 0,0 25,24-25,-24 0,25 24,0-24,0 25,0-25,-1 25,1 0,-25-25,25 25,0-1,-25 1,0-25,0 25,0 0,0-25,0 25,-25 0,0-1,0-24,-24 25,-1-25,25 25</inkml:trace>
  <inkml:trace contextRef="#ctx0" brushRef="#br0" timeOffset="289861.5792">13817 17115,'0'0,"0"0,0-25,0 25,0 0,0-24,0 24,0 0,0 0,0 0,0 24,0 1,0-25,0 25,0 25,24-26,-24 26,0-25,0 24,0-24,0 25,0-25,0-1,0 1,0 25,0-25,0-25,0 25,0-1,0-24,0 25</inkml:trace>
  <inkml:trace contextRef="#ctx0" brushRef="#br0" timeOffset="290181.5975">14213 17239,'0'0,"0"-25,0 25,0-24,0 24,-24-25,24 25,-25 0,25 0,-25 0,25 0,-25 0,25 25,-25-1,25 1,-24 0,24 0,0 0,0-1,0 1,0 0,0 0,0 0,24-25,-24 24,25 1,0-25,-25 25,25-25,0 0,-1 0,-24 0,25 0,0 0,0 0,0 0,-25 0,24-25,1 25,-25-25,25 25,-25-24,0-1,0 25,0-25,0 0,0 0,0 1,-25-1,0 0,25 0,-24 0,-1 25,0-24,25 24,-25-25,25 25,-25 0</inkml:trace>
  <inkml:trace contextRef="#ctx0" brushRef="#br0" timeOffset="290361.6077">14586 17090,'0'0,"24"0,-24 25,0-25,0 25,25 0,-25 0,0-25,0 24,0 26,0-25,0 0,0-1,0 1,0-25,0 25,0 0,0 0,-25-1,25-24,0 25,0-25</inkml:trace>
  <inkml:trace contextRef="#ctx0" brushRef="#br0" timeOffset="290561.6192">14561 17686,'0'0,"0"25,0-25,-25 0,25 24,0-24,0 0,0 25,0-25,0 0,25 0,-25 0,0 0,25 0,-25 0,0 0,24 0,-24 0,25 0,-25 0,25-25,-25 25,0 0,25-24,-25 24,0 0,0-25,-25 25</inkml:trace>
  <inkml:trace contextRef="#ctx0" brushRef="#br0" timeOffset="290817.6339">13320 17983,'25'0,"0"0,0 0,24 0,-24 0,50 0,-26 0,26 0,-1-24,1 24,24-25,0 25,-25-25,26 25,-1-25,0 25,0-25,1 25,-26-24,0 24,26 0,-51-25,26 25,-26 0,1 0,-25 0,24 0</inkml:trace>
  <inkml:trace contextRef="#ctx0" brushRef="#br0" timeOffset="291157.6533">14313 18058,'-25'25,"0"-25,0 24,0 1,1 0,-1 0,0 0,0-1,25 1,-25 0,1 0,24 24,0-24,0 0,0 0,0 0,0-25,24 24,1 1,0-25,0 25,0-25,-1 0,26 0,-25 0,0 0,24 0,-24 0,0 0,0 0,-1 0,1-25,0 25,-25-25,0 25,0 0,0-24,0 24,-25-25,25 25,-25 0,1-25,-1 25,-25 0,25 0,-24 0,24 0,-25 0,26 0,-1 0</inkml:trace>
  <inkml:trace contextRef="#ctx0" brushRef="#br0" timeOffset="291341.6638">14809 18207,'25'0,"-1"0,1 0,-25 0,25 0,-25 24,0-24,0 25,-25-25,25 25,0 0,-25 0,25-1,0-24,0 25,-24 0,24-25,0 25,0-25</inkml:trace>
  <inkml:trace contextRef="#ctx0" brushRef="#br0" timeOffset="291505.6732">14858 18678,'0'0,"0"0,0 0,0 0,0 0,0 0,0 0,0 0,0 0,0 0,0 0,0 0,0 0,0-25,0 25,0-25</inkml:trace>
  <inkml:trace contextRef="#ctx0" brushRef="#br0" timeOffset="293709.7993">18133 12998,'0'0,"0"-25,24 25,1 0,0 0,0 0,0 0,24 0,-24 0,25 0,-26 25,26-25,0 24,-1-24,-24 25,25 0,-1 0,-24 0,25-1,-26 26,1 0,0-1,0 1,0 0,-25 24,25 0,-25 1,0 24,0-25,0 26,0 24,-25-25,25 25,-25-25,0 25,0 0,25 0,-25 0,1 25,-1-25,25 0,0 0,-25 25,25-25,0 0,0 0,0-25,25 25,-25 0,25-25,-25 26,24-26,-24 0,25 25,-25-25,25 0,-25 1,0-1,25 0,-25 0,0-24,25 24,-25-25,0 1,0-1,0-24,0-1,0 1,0 0,0-1,-25-24,0 25,25-26,-25 1,0-25,-24 25,24-25,-25 25,1-25,-26 0,26 0,-26 25,-24-25,25 0,-25 0,-1 0,-24 0,0 0,0 0,0 0,0 0,-25 0,25 0</inkml:trace>
  <inkml:trace contextRef="#ctx0" brushRef="#br0" timeOffset="294911.8679">3473 12948,'0'0,"0"25,0 0,0-1,0 1,0-25,25 25,-25 0,25 0,-25-1,24 1,1 0,-25-25,25 25,25-25,-26 25,1-25,0 0,25 0,-26 0,26-25,0 25,-1-25,1 0,0 0,-1 1,26-1,-26 0,1 0,24 25,-24-25,-1 1,1 24,24-25,-24 25,0 0,-1 0,26 0,-26 25,1-25,-1 24,1-24,0 25,-1 0,1-25,0 25</inkml:trace>
  <inkml:trace contextRef="#ctx0" brushRef="#br0" timeOffset="701746.1376">19646 13618,'0'0,"0"0,0 0,0 0,0 25,0-25,0 24,0 26,-25-25,25 24,0 1,0 0,0-1,-25 1,25 24,0-24,0-1,0 1,-25 0,25-1,0-24,0 0,0 0,-25 0,25-1,0-24</inkml:trace>
  <inkml:trace contextRef="#ctx0" brushRef="#br0" timeOffset="702131.1596">19546 13519,'-24'0,"24"-25,0 25,0 0,0-25,24 25,-24-25,25 25,0 0,0 0,0 0,-1-25,26 25,0 0,-1 0,1-24,0 24,24-25,-24 25,24-25,-24 25,24 0,-24-25,24 25,-24 0,-1 0,26 0,-26 0,-24 0,25 0,-1 25,-24-25,25 25,-26 0,1-1,0 1,0 0,0 25,-25-26,25 26,-1 0,-24-1,0 1,25-1,-25 1,0 0,25-1,-25 1,0-1,0 1,25 0,-25-1,0 1,25-25,-25 24,0-24,0 25,0-25,0-1,0 1,0 0</inkml:trace>
  <inkml:trace contextRef="#ctx0" brushRef="#br0" timeOffset="702427.1766">19224 14486,'0'0,"0"25,0-25,25 0,-25 0,25 0,24-25,-24 25,25 0,-1 0,1 0,24 0,1-25,-1 25,0-25,1 25,24-24,-24 24,24-25,-25 25,25-25,1 25,-26-25,25 25,-24 0,-1-25,0 25,1-25,-25 25,-1 0,1 0,-1-24,-24 24,25 0</inkml:trace>
  <inkml:trace contextRef="#ctx0" brushRef="#br0" timeOffset="703279.2252">19720 13891,'25'0,"-25"-25,0 25,25-25,-25 25,0 0,0 0,0-25,0 25,0 0,0 0,0 0,0 0,0 25,0-25,24 0,-24 25,0 0,0-1,0-24,0 25,0 0,25 0,-25 0,0-1,0 1,0 0,0 0,0 0,0-25,0 24,0-24,0 0,0 25,0-25,0 0,0 0,0 0,0 0,0-25,0 25,0-24,0 24,0-25,0 0,0 0,0 0,0-24,0 24,0-25,0 26,0-26,0 25,0-24,0 24,0 0,25 0,-25 0,25 1,0-1,-25 25,25-25,-1 25,1-25,25 25,-25 0,-1 0,1 25,0-25,0 25,0-25,-25 25,24-1,-24-24,0 25,0 0,0 0,-24-25,24 25,-25-1,0-24,0 25,0 0,1-25,-1 0,0 25,0-25</inkml:trace>
  <inkml:trace contextRef="#ctx0" brushRef="#br0" timeOffset="703838.2572">21804 13295,'0'-24,"0"24,0 0,0 0,0 0,0 24,0 1,24 0,-24 0,25 24,-25 1,0 0,25-1,-25 1,0-1,0 26,0-26,0 1,0-25,0 24,0-24,0 25,0-25,-25-1,25 1,0 0</inkml:trace>
  <inkml:trace contextRef="#ctx0" brushRef="#br0" timeOffset="704215.2788">21853 13171,'0'0,"0"-25,0 25,25-24,-25 24,25-25,0 25,-1-25,1 25,0-25,0 25,25-25,-1 25,1 0,-1-24,26 24,-26 0,26-25,-26 25,26 0,-1 0,1 0,-1 0,0 0,-24 0,24 0,-24 0,25 0,-26 25,1-25,24 24,-24-24,-1 25,-24 0,25 0,-1 0,-24 24,25-24,-25 25,-1-25,1 24,0 1,0-1,0 26,-25-26,24 1,-24 0,0-1,0 1,0-1,0-24,0 25,0-25,0 24,0-24,0 0,0 24,-24-24,24 0,0 0,-25 0,0-1</inkml:trace>
  <inkml:trace contextRef="#ctx0" brushRef="#br0" timeOffset="704447.292">21804 14312,'-25'0,"25"0,0 0,0 0,0 0,25 0,-1 0,1 0,25 0,-1 0,1-25,25 25,-1 0,0 0,1-24,24-1,0 25,0-25,1 0,-1 25,0-25,0 1,1-1,-26 0</inkml:trace>
  <inkml:trace contextRef="#ctx0" brushRef="#br0" timeOffset="704726.3081">22746 13419,'-25'-24,"25"-1,-24 25,-1-25,0 25,0-25,-24 25,24 0,-25 0,25 0,-24 0,-1 25,25 0,-24 0,24 24,0-24,0 25,1-1,-1-24,25 25,0-1,0-24,25 0,-1 0,1-1,0 1,25 0,24-25,-24 25,24-25,25 0,-24 0,24-25,0 25</inkml:trace>
  <inkml:trace contextRef="#ctx0" brushRef="#br0" timeOffset="709594.5865">20340 14536,'0'0,"0"0,0 0,0 0,0 0,0 0,0 0,0 0,0 24,0 1,0 0,-25-25,25 50,0-26,0 1,-24 25,24-1,0-24,0 25,-25-1,25 1,0-25,-25 24,25 1,0-25,0 0,0-1,-25 1,25-25,0 25,0-25,0 0</inkml:trace>
  <inkml:trace contextRef="#ctx0" brushRef="#br0" timeOffset="709918.605">20291 14660,'0'0,"0"0,-25 0,25 0,-25 24,25-24,-25 0,0 25,25-25,-24 25,24-25,-25 25,25-25,-25 25,25-25,0 0,-25 0,25 24,0-24,0 0,0-24,0 24,0 0,0-25,0 0,0 0,0 0,25 1,0-1,-25 0,25 0,-1 0,26 1,-25-1,24 0,-24 0,0 0,25 25,-26 0,1 0,0 0,0 0,0 0,-1 25,1-25,-25 25,25 0,-25 0,25-25,-25 24,25 1,-25 0</inkml:trace>
  <inkml:trace contextRef="#ctx0" brushRef="#br0" timeOffset="710398.6324">22697 14412,'0'0,"0"0,0 0,0 24,-25-24,25 25,0 25,0-25,0-1,-25 26,25 0,0-1,0 1,0-1,-25-24,25 25,0-25,-25 24,25-24,0 0,0 0,0-1,0-24,0 25,0-25,0 0</inkml:trace>
  <inkml:trace contextRef="#ctx0" brushRef="#br0" timeOffset="710670.6481">22548 14536,'0'0,"0"0,0 0,-25 0,25 0,0 24,-25-24,25 0,0 25,-25-25,25 25,0-25,-24 25,24-25,0 25,0-25,-25 0,25 0,0 0,0 0,0 0,25 0,-25-25,0 0,24 25,1-25,-25 0,25 1,0-1,0-25,24 25,-24 1,0-1,24 25,-24-25,0 25,25 0,-26 0,1 25,25 0,-25-1,-1 1,-24 0,25 25,-25-26,0 26</inkml:trace>
  <inkml:trace contextRef="#ctx0" brushRef="#br0" timeOffset="712050.727">21035 16173,'0'0,"25"0,-25 0,0 0,0 0,0 0,0 0,0 0,-25 0,0 0,25 24,-25-24,0 0,1 0,-1 25,0-25,0 0,0 0,-24 0,24 0,0 0,0 0,0 0,1 0,-1-25,25 25,-25-24,0 24,25-25,-25 0,25 0,0 0,0 1,0-1,0-25,0 25,0 25,0-24,25-1,0 25,-25-25,25 25,0-25,-1 25,1 0,0 0,0 0,0 0,-1 25,1-25,25 25,-25 0,0-1,-1 1,1 0,0 0,-25 0,25 24,-25-24,0 0,0 24,0-24,-25 25,0-25,0 24,1-24,-1 25,0-25,-25 24,25-24,-24 0,24 0,0-1,-24 1,24-25,0 0,0 0,25 0,-25 0,1-25,24 1,0-1,-25 0,25 0,0 0,25-24,-25 24,24 0,-24 0,25 25,0-25,25 25,-26 0,1 25,25-25,-25 25,-1-25,26 25,-25 0,25-25,-26 25,1-1,25 1,-25-25,-1 25,1 0,0-25,0 0,-25 25,25-25,-1 0,-24 0,25 0</inkml:trace>
  <inkml:trace contextRef="#ctx0" brushRef="#br0" timeOffset="712238.7378">21531 15825,'25'-24,"-25"-1,0 0,24 0,-24 25,0 0,0 0,0 0,0 0,0 25,0 0,0 0,0-1,0 26,0-25,25 24,-25-24,0 25,0-25,0 24,0-24,0 0,0 24,0-24,0 0,0 0,0 0</inkml:trace>
  <inkml:trace contextRef="#ctx0" brushRef="#br0" timeOffset="712496.7524">21580 16570,'0'24,"0"-24,0 25,0-25,-24 25,24 0,0 0,-25-25,25 24,-25 1,25 0,0 0,-25 0,25-1,0 1,-25 0,25 0,0 0,0-1,0-24,0 25,0-25,0 25,0-25,25 0,-25 0,0 0,25 0,-25-25,25 25,0 0,-25-25,24 1,-24-1,25 0,-25 0,0 0,0 1,0-1,0 0,0 0,-25 0,1 1,-1-1,0 25,0-25,0 25,1 0,-1 25,-25-25</inkml:trace>
  <inkml:trace contextRef="#ctx0" brushRef="#br0" timeOffset="712810.7704">21952 15801,'0'0,"0"0,0 0,0 0,0 0,0 24,0-24,0 25,25 0,-25 0,25 0,0 24,-25-24,25 25,0-26,-1 1,1 25,0-25,0-1,-25 1,25 0,-25 0,24-25,-24 25,25-1,-25-24</inkml:trace>
  <inkml:trace contextRef="#ctx0" brushRef="#br0" timeOffset="712978.78">22201 15875,'0'0,"0"0,0-25,0 25,0 0,0 0,0 25,-25-25,25 25,-25 0,0 24,0-24,1 0,-1 24,0-24,0 25,-25-1,26-24,-1 25,-25-25</inkml:trace>
  <inkml:trace contextRef="#ctx0" brushRef="#br0" timeOffset="713838.8293">20539 13196,'-25'-25,"0"0,0 1,-24 24,24-25,0 25,-25 0,26-25,-26 25,0 0,26 0,-26 0,0 0,1 25,-1-25,1 25,-1-1,0 1,1 25,-1-25,0 24,1 1,24 0,-25-1,1 26,24-26,0 26,0-1,1 0,24-24,0 24,0 1,24-26,-24 1,50 24,-25-24,24 0,-24-1,25-24,-1 0,1 0,0 0,24-1,1-24,-26 25,26-25,-1-25,0 25,1-24,-1 24,1-50,-1 25,0 0,1-24,-26 24,26-25,-26-24,1 24,0 1,-25-26,24 1,-24-1,0 1,-25 0,0-1,0 1,-25-1,-25 1,26 24,-51-24,25 24,-24 25,0 1,-1-1,-24 0,0 25,0 0,-1 0,1 25,-25 0,25-1,0 1</inkml:trace>
  <inkml:trace contextRef="#ctx0" brushRef="#br0" timeOffset="717227.0231">23044 15577,'0'0,"-25"0,25 0,-25 0,0 0,1 25,-1-25,0 25,0-25,0 25,1 24,-1-24,0 0,-25 25,50-1,-24 1,-1-25,0 24,25 1,0-1,0-24,0 25,0-25,0-1,0 1,25 0,0-25,-1 25,-24-25,50 0,-25 0,0 0,-1 0,26 0,-25-25,0 25,-1-25,1 25,0-25,0 25,-25-24,25-1,-25 25,0-25,-25 0,25 25,-25-25,25 1,-25 24,0-25,1 25,-1 0,0 0,0-25,0 25,1 0,-1 0,0 0,0 0</inkml:trace>
  <inkml:trace contextRef="#ctx0" brushRef="#br0" timeOffset="717407.0334">23366 15577,'25'0,"0"0,-25 25,0-25,25 25,-25 0,0 0,0-1,0 1,0 0,0 0,0 24,-25-24,25 0,0 0,0 0,0-1,0 1,0 0,0 0</inkml:trace>
  <inkml:trace contextRef="#ctx0" brushRef="#br0" timeOffset="717635.0464">23267 16396,'0'0,"0"25,-25 0,25-25,0 24,0 1,0-25,0 25,0-25,0 0,0 25,25-25,-25 0,0 0,25 0,-25 0,25 0,-25-25,25 25,-25 0,24-25,-24 0,25 25,-25-24,0 24,0-25,0 0,0 25,-25-25,1 25,24 0</inkml:trace>
  <inkml:trace contextRef="#ctx0" brushRef="#br0" timeOffset="717839.0581">22622 16669,'25'0,"25"0,-26 0,26 0,0 0,-1-25,1 25,-1 0,26-25,-25 25,-1-25,26 25,-26 0,1-24,-25 24,24 0,-24 0</inkml:trace>
  <inkml:trace contextRef="#ctx0" brushRef="#br0" timeOffset="718187.078">22697 16942,'-25'24,"25"-24,-25 25,0 0,0 0,1-25,-1 49,-25-24,25 0,1 25,-1-26,0 26,0 0,0-1,25-24,-24 25,24-1,0-24,0 25,0-25,0-1,0 1,24 0,-24-25,25 25,0-25,0 0,0 0,-1 0,1 0,0 0,0-25,24 25,-24-25,0 25,0-25,0 1,-25-1,24 25,-24-25,0 0,-24 25,24-25,-25 25,0 0,0-25,0 25,-24 0,24 0,0 0,0 0,-24 0,24 25,0-25,0 0</inkml:trace>
  <inkml:trace contextRef="#ctx0" brushRef="#br0" timeOffset="718382.089">23118 17016,'25'0,"-25"0,0 25,0-25,0 25,0-1,0 1,0 0,-25 0,25 0,0-1,0 1,-24 0,24 25,0-26,-25 1,25 0,0 0,0 0,0-25</inkml:trace>
  <inkml:trace contextRef="#ctx0" brushRef="#br0" timeOffset="718643.104">22994 17810,'0'25,"0"-1,-25 1,25 0,-24 0,24 0,-25-1,25 1,-25 0,25 0,0 0,-25-1,25 1,0-25,0 25,25-25,-25 0,25 0,-25 0,25-25,-1 25,1-25,0 1,-25-1,25 0,0 0,0 0,-25 1,24 24,-24-25,0 0,0 0,0 25,-24 0,-1 0,0 0,0 0,-25 0,26 25,-26 0,0 0,1-1</inkml:trace>
  <inkml:trace contextRef="#ctx0" brushRef="#br0" timeOffset="721914.2912">23218 15577,'-25'25,"0"0,0 25,0-26,1 26,-1 0,0-1,-25 26,25-26,-24 26,24-1,-25 0,1 1,24 24,-25-24,1 24,24 0,-25-25,26 26,-26-26,25 25,0-24,1-1,-1 0,0 1,0-1,0-24,25-1,-24 1,24 0,-25-25,25-1,0 1,0 0,-25 0</inkml:trace>
  <inkml:trace contextRef="#ctx0" brushRef="#br0" timeOffset="722882.3465">19819 14560,'0'0,"0"0,25-24,-25 24,25 0,0-25,0 25,-1-25,26 0,-25 25,24-25,1 1,0-1,-1 0,1 0,-1 0,1 0,0 25,-26-24,26-1,-25 25,0 0,-25-25,24 25,-24 0,0 0,0 0,0 0,0 0,0 0,0 0,0 0,0 0,0 0,0 0,0 0,0 0,0 0</inkml:trace>
  <inkml:trace contextRef="#ctx0" brushRef="#br0" timeOffset="723574.3861">22870 14114,'0'25,"0"-1,0-24,0 25,0 0,0 0,0-25,0 25,0-1,0-24,0 25,25-25,-25 0,25 0,0 0,-1 0,1-25,0 1,25 24,-1-50,1 25,24 0,-24-24,24 24,1-25,-1 1,1 24,-1-25,0 26,-24-1,0 0,-1 0,1 0,-25 25,-1 0,-24-24,25 24,-25 0,0 0,0 0,0 0,0 0,0 24,0-24,0 0,0 0,0 25,-25-25,25 0,0 0,0 25,0-25,0 0,-24 0,24 25,0-25,0 0,0 0,0 0,0 0,0 0,0 0,0 0,0 0,0 0,0-25,0 25,0 0</inkml:trace>
  <inkml:trace contextRef="#ctx0" brushRef="#br0" timeOffset="729744.739">20340 14337,'50'-25,"24"0,-24 1</inkml:trace>
  <inkml:trace contextRef="#ctx0" brushRef="#br0" timeOffset="730632.7897">19993 14461,'0'0,"0"0,0 0,0 0,-25 0,25 0,0 0,0 0,0 0,25 0,0 0,-25 0,49 0,-24 0,25 0,-1 0,1 0,24-25,1 25,-1-24,25 24,1-25</inkml:trace>
  <inkml:trace contextRef="#ctx0" brushRef="#br0" timeOffset="730876.8038">22672 14536,'0'0,"0"0,25 24,-25-24,24 0,1 0,0 0,0 0,0-24,24 24,-24 0,25 0,-1-25,26 25,-26-25</inkml:trace>
  <inkml:trace contextRef="#ctx0" brushRef="#br0" timeOffset="733244.9393">20762 17537,'0'0,"0"0,0 0,0 0,0 0,0 0,25 0,-25-25,24 25,26-25,-25 25,25-25,24 1,-24-1,24 0,0 0,1 0,-1-24,1 24,24 0,0-24,0 24,-24 0,24 0,0 0,0 1,1-1,-26 25,0-25,1 0,-1 25,1-25,-26 25,26 0,-51-24,26 24,-25 0,0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34:47.704"/>
    </inkml:context>
    <inkml:brush xml:id="br0">
      <inkml:brushProperty name="width" value="0.05292" units="cm"/>
      <inkml:brushProperty name="height" value="0.05292" units="cm"/>
      <inkml:brushProperty name="color" value="#FF0000"/>
    </inkml:brush>
  </inkml:definitions>
  <inkml:trace contextRef="#ctx0" brushRef="#br0">11435 3597,'0'0,"0"-25,0 25,0 0,-24-25,24 25,0 0,0-25,0 25,0 0,0-25,0 25,0 0,0 0,0 0,24-24,-24 24,0 0,25 0,0 24,0-24,-25 0,25 25,-1-25,26 25,-25-25,0 25,-1 0,1-25,0 0,0 24,0-24,-1 25,-24-25,25 0,0 0,0 0,0 0,-1 0,-24-25,25 25,0 0,-25-24,25 24,0-25,-25 0,24 25,-24-25,25 0,-25 1,25-1,0 0,-25 0,25 0,-25 1,24 24,1-25,-25 0,25 25,0 0,0 0,-1 0,1 0,0 0,0 0,0 25,-1-25,1 25,0-25,0 24,0-24,0 25,-1-25,1 25,0-25,0 25,0-25,24 0,-49 0,25 0,0 0,0 0,-1 0,1 0,0 0,0 0,0-25,-1 25,1-25,0 25,0-25,0 1,-1-1,-24 25,25-25,0 0,0 0,0 1,-1-1,1 25,0-25,25 0,-26 25,1 0,0 0,0 0,0 0,24 25,-24-25,0 25,0-25,0 25,-1-1,1-24,0 25,25 0,-50-25,49 25,-49-25,25 25,0-25,0 0,-1 0,26 0,-25 0,0 0,-1 0,1 0,0-25,0 25,0 0,-1-25,26 25,-25-25,0 0,-1 25,1-24,25-1,-25 0,-1 0,1 0,25 25,-25-24,-1-1,1 25,0 0,0 0,0 0,24 25,-24-25,0 0,0 24,0 1,24-25,-24 25,0 0,0 0,24-25,-24 24,25 1,-26-25,26 25,-25-25,24 25,-24-25,25 0,-1 0,-24 0,25 0,-25 0,24 0,1 0,-25-25,24 25,-24 0,25-25,-26 25,26-25,0 1,-1 24,-24-25,25 0,-1 0,-24 25,25-25,-1 1,-24 24,25-25,-25 25,24 0,-24 0,25 0,-26 25,1-25,0 24,25-24,-26 25,1-25,0 25,0 0,0-25,24 25,-24-1,0-24,0 25,24-25,-24 0,0 25,25-25,-26 0,26 0,0 0,-26 0,26-25,-25 25,24 0,1 0,-25-25,24 25,1-24,-25 24,24-25,1 0,0 0,-1 25,-24-25,25 1,-1-1,1 0,-1 25,1-25,-25 25,25 0,-26 0,26 0,-25 0,24 0,-24 0,0 25,0-25,0 25,-1 0,1-25,0 24,0 1,0 0,-1 0,26-25,-25 25,0-1,24-24,-24 25,25-25,-1 0,1 0,-25 0,24 0,26 0,-26 0,1-25,-1 25,1 0,0-24,-1 24,1-25,-25 25,24-25,1 25,-25-25,0 25,-1-25,-24 25</inkml:trace>
  <inkml:trace contextRef="#ctx0" brushRef="#br0" timeOffset="1035.0592">16719 1215,'25'-24,"-25"-1,24 0,-24 0,25 0,-25 1,0-1,0 25,0-25,0 0,25 25,-25-25,0 25,0 0,0 0,0 0,0 0,0 0,-25 0,25 25,-25 0,25 0,-24 0,-1-1,-25 26,25 0,0-26,-24 26,24 0,0-1,-24-24,24 25,0-26,0 1,0 0,1-25,24 25,-25-25,25 0,0 0,-25 0,25 0,0 0,0-25,-25 0,25 25,0-25,0 1,0-1,0 0,0-25,0 26,0-1,0 0,0 0,0 0,0 1,0-1,0 0,0 0,0 25,0 0,0 0,0 0,0 0,0 0,0 25,0 0,0 0,0-1,0 1,0 0,0 25,0-26,0 26,0-25,0 0,0-1,0 1,0 0,0-25,0 25,25-25,-25 25,0-25,25 0,-25 0,25 0,-1 0,1 0,0-25,0 25,0-25,24 25,-24-25,25 0</inkml:trace>
  <inkml:trace contextRef="#ctx0" brushRef="#br0" timeOffset="3544.2027">12651 4018,'0'0,"0"-24,0 24,-25 0,25 0,0 0,0 0,0 0,0 0,0 24,0 1,0 0,0 0,0 0,0 24,0-24,0 25,0-1,0-24,0 0,0 24,0-24,0 0,0 0,0-25,0 25,0-25,0 24,0-24,0 0,0 0,0 0,0-24,0 24,0 0,0-25,-25 0,25 0,0 0,-25 1,25-1,0-25,-24 1,24-1,-25 0,25 1,-25-26,25 26,0-1,0 1,0-1,0 25,0 0,0 1,0 24,25 0,-25 0,25 0,-1 24,1 1,-25 0,25 25,0-26,24 26,-24 0,0-1,0 1,0-25,-25 24,24 1,1-25,0 24,-25-24,25 0,-25 0,0-1,25 1,-25-25,0 25,24-25,-24 0,0 0,25 25,-25-25</inkml:trace>
  <inkml:trace contextRef="#ctx0" brushRef="#br0" timeOffset="4159.2378">12651 4167,'0'0,"0"0,25-25,-25 25,24 0,-24-24,25 24,-25 0,25-25,-25 25,25-25,-25 25,0 0,25-25,-25 25,0 0,24 0,-24 0,0 0,25 0,-25 0,25 0,-25 0,25 0,0 0,-25 25,24-25,1 0,0 25,0-25,0 25,-1-1,1-24,0 25,0 0,0 0,-1-25,-24 25,25-1,0 1,-25-25,25 25,-25 0,0-25,0 25,0-25,0 24,0-24,0 0,0 25,0-25,0 0,0 0,-25 0,25-25,-25 25,0 0,25-24,-24-1,-1 0,0 0,25 0,-25 1,0-1,25 0,-24 0,24 0,0 1,0-1,0 0,24 25,-24-25,25 0,0 1,0 24,0-25,-1 25,1 0,0 0,25 0,-26 0,1 0,25 25,-25-25,-1 24,1 1,0-25,-25 25,25 0,0 0,-25-1,0-24,0 25,25 0,-25-25,0 25,0-25,0 0,0 25,0-25,0 0,0-25,0 25,-25 0,25-25,0 0,-25 0,25 1,0-1,-25 0,25 0,0-24,0 24,0 0,0-25,0 26,25-1,-25 0,25 0,-25 25,25-25,-1 25,1 0</inkml:trace>
  <inkml:trace contextRef="#ctx0" brushRef="#br0" timeOffset="5191.2969">14065 3919,'0'0,"0"0,0-25,0 25,0-24,0 24,0-25,0 25,-25-25,25 25,-25-25,0 25,25-25,-25 25,1 0,24-24,-25 24,0 0,25 0,-25 0,25 0,-25 24,25-24,0 25,-24 0,24 0,0 0,0-1,0 1,0 0,0 0,0 0,0-1,0 1,0-25,0 25,24 0,-24-25,25 0,-25 25,25-25,-25 0,0 0,25 0,-25 0,25-25,-25 25,24 0,-24-25,25 25,-25-25,25 25,-25-25,0 1,0 24,0-25,0 0,0 0,0 25,0-25,0 25,0-24,0 24,0 0,0 0,0 0,0 0,0 0,0 24,0-24,0 25,0-25,25 25,-25 0,0-25,25 25,-25-25,0 24,24-24,-24 25,25-25,-25 0,25 0,-25 25,25-25,0 0,-25 0,24-25,1 25,0 0,-25-25,25 25,-25-24,25 24,-25-25,24 0,-24 25,0-25,0 0,0 1,0-1,0 0,0 0,0 0,-24 1,24 24,0-25,0 25,0 0,0 0,0 0,0 0,0 25,0-25,0 24,0-24,0 25,0 0,0 0,0 0,24-1,-24 1,0-25,0 25,0-25,0 25,0-25,0 0,0 0,0 25,0-25,0 0,0 0,25-25,-25 25,0 0,25-25,-25 25,0-25,25 25,-25-25,25 25,-25-24,24 24,-24-25,25 25,-25 0,25 0,-25 0,25 0,-25 0,25 0,-25 0,25 0,-25 0,24 0,-24 25,25-25,-25 0,25 0,0 0,-25 0,25-25,-1 25,-24 0,25-25,0 25,0-25,0 25,-25-25,24 1,1 24,-25-25,25 0,-25 0,0 25,0-25,0 0,0 25,-25-24,25 24,-25-25,1 25,-1 0,0 0,0 0,25 0,-25 0,1 25,24-1,0 1,0 0,0 0,0 0,0 24,0 1,0-25,24 24,-24 1,25 24,0-24,0 0,0-1,-25 1,24-1,1 26,-25-26,25 1,-25 0,0-1,25 1,-25-25,0 24,0-24,0 0,0 0,0-1,0-24,0 0,0 0,0 0,-25 0,25-24,-25-1,0 25,25-25,-24 0,-1 0,25-24,-25 24,25 0,0 0,0 1,0-26,25 25</inkml:trace>
  <inkml:trace contextRef="#ctx0" brushRef="#br0" timeOffset="6053.3463">15354 4018,'0'0,"0"0,0 0,0 0,0 0,0-24,0 24,0 0,25 0,-25-25,0 25,25-25,-25 25,25-25,-25 25,0-25,25 1,-25-1,0 25,0-25,0 0,0 0,-25 25,25-24,-25 24,0-25,0 25,25 0,-24 0,-1 0,0 25,0-25,0 24,1 1,-1-25,25 50,-25-25,25-1,-25 1,25 0,0 0,0 0,0-1,25 1,-25 0,25 0,-25-25,25 25,-1-25,1 24,0-24,0 0,0 0,-1 0,1 0,0 0,25 0,-26-24,1 24,0-25,25 25,-26-25,1 0,0 0,-25 1,25-1,0 0,-25 0,0 0,0 1,0-26,0 25,0 0,0 1,0-1,0 0,0 0,0 25,-25-25,25 25,0 0,0 0,0 0,0 0,0 25,0-25,0 0,0 25,0 0,0 0,0-1,0 1,0 0,0 0,0 0,0-25,25 24,-25 1,0 0,0-25,0 25,0-25,0 25,0-25,0 0,0 0,0 0,25 24,-25-24,0-24,0 24,0 0,0-25,0 25,0-25,0 0,24 0,-24 1,0-1,25 0,-25 0,0 0,25 1,0-1,-25 25,25 0,-1-25,1 25,-25 0,25 25,0-25,0 0,-1 25,-24-1,25-24,0 25,-25 0,0-25,0 25,25 0,-25-1,0-24,0 25,0-25,0 25,0-25,0 0,0 0,0 0,0 0,0 0,0 0,0 0,0 0,0-25,0 25,0-25,0 1,0-1,0 0,0 0,0 0,25 1,-25 24,0-25,24 25,1-25,-25 25,25 0,-25 25,25-25,0 0,-25 25,24-1,-24-24,25 25,0 0,-25 0,25-25,-25 25,25-1,-25-24,24 25,-24-25</inkml:trace>
  <inkml:trace contextRef="#ctx0" brushRef="#br0" timeOffset="6739.3855">16619 3795,'0'0,"0"0,0 0,0 0,0 0,25 0,-25 0,0 0,25 0,-25 0,0 0,25 0,-25 0,25 0,-25-25,25 25,-25 0,24-24,1 24,-25-25,25 25,-25 0,25-25,-25 25,0-25,0 25,0-25,0 25,0-25,0 1,-25 24,25-25,-25 25,0-25,1 25,-1 0,25 0,-25 0,0 0,0 0,25 25,-25 0,1-25,24 24,0 1,-25 0,25 0,0 0,0 0,0-1,0 1,25 0,-25 0,24 0,1-1,-25-24,25 25,0-25,25 25,-26-25,1 0,25 0,-25 0,24 0,-24 0,25-25,-26 25,1 0,25-25,-25 25,-1-24,1-1,0 25,0-25,0 0,-1 25,-24-25,25 25,0-24,-25 24,0 0,0 0,25 0,-25 0,0 0,0 0,0 0,0 0,0 0,0 24,0-24,0 25,0-25,0 0,0 25,0-25,0 25,0-25,0 25,0-25,25 0,-25 0,24 24,-24-24,25 0,-25 0,25 0,0 0,-25 0,25-24,-1 24,-24 0,25-25,-25 25,25-25,0 25,-25-25,25 0,-1 25,-24-24,25-1,-25 0,25 0,-25-25,0 26,0-1,25 0,-25 0,0 0,0 25,0-24,0 24,0 0,0 0,0 0,0 0,0 24,-25 1,25-25,0 25,0 0,0 0,0 24,0-24,0 0,0 0,25 0,-25-1</inkml:trace>
  <inkml:trace contextRef="#ctx0" brushRef="#br0" timeOffset="6915.3956">17885 3646,'0'0,"0"-25,24 1,-24 24,25-25,-25 25,25-25,0 25,0-25,24 0,-24 25,0-24,24 24,1-25,-25 25,24 0,-24-25,0 25,0 0,0 0</inkml:trace>
  <inkml:trace contextRef="#ctx0" brushRef="#br0" timeOffset="7283.4166">15826 4663,'-99'50,"-1"-1,26-24,24 0,-24 0,49 0,-25 0,50-25,-24 0,24 0,24 0,1 0,0 0,25-25,-1 25,26-25,24 0,0 0,0 0,25-24,0 24,25-25,-25 26,25-26,0 0,0 26,0-26,24 25,-24-24,0 24,-25-25,25 25,0-24,-25 24,24 0,-24-24,-24 24,24 0,-25 0,25 0,-25 1,-24-1,-1 0,0 0,1 0,-1 25,-24-24,-25-1,24 25,-24 0,-25 0,25-25,-25 25,0 0,0 0,0 0,0 0</inkml:trace>
  <inkml:trace contextRef="#ctx0" brushRef="#br0" timeOffset="11827.6765">1166 1563,'0'0,"0"0,0 0,0 0,0 0,0 0,25-25,-25 25,25 0,0-25,-1 25,1 0,-25-25,50 25,-50-25,25 25,-1-24,1 24,0 0,-25-25,0 25</inkml:trace>
  <inkml:trace contextRef="#ctx0" brushRef="#br0" timeOffset="12259.7012">1166 1587,'0'0,"-25"0,25 0,0 0,0 0,0 0,0 0,0 0,-24 0,24 25,0-25,0 0,0 0,0 0,0 0,0 0,0 0,0 25,0-25,0 25,0-25,0 25,0-25,0 25,0-1,0-24,0 25,0 0,0-25,0 0,0 25,0-25,0 25,0-25,0 0,0 0,0 0,0 0,0 0,0 0,24 0,-24 0,0 0,0 0,0 0,25 0,-25-25,0 25,25 0,-25-25,25 25,-25-25,25 25,-1-25,1 25,-25 0,25-24,0 24,0 0,-1 0,1 0,0 24,25-24,-26 25,1-25,-25 25,25 0,0-25,0 25,-25-1,0 1,0 0,0-25,0 25,0 0,0-1,-25-24,25 25,-25 0,0-25,25 25,-25-25,1 25,-1-25,0 0,0 24,0-24,1 0,-1 0,0 0</inkml:trace>
  <inkml:trace contextRef="#ctx0" brushRef="#br0" timeOffset="12875.7365">1960 1439,'0'0,"0"0,0 24,25 1,-25-25,0 25,0 0,0 0,0-1,0 1,0 0,0 0,25 0,-25-25,0 25,0-1,0-24,0 0,0 25,0-25,0 0,0 0,0 0,0 0,0 0,0-25,0 25,0 0,0-24,0 24,-25-25,25 0,0 0,-25 0,25-24,0 24,-25-25,25 25,-25-24,25 24,0-25,0 26,0-26,0 25,0 0,0 1,0-1,25 25,0-25,-25 25,25-25,-25 25,25 0,-1 0,-24 0,25 25,-25-25,0 0,25 25,-25-25,0 25,0-1,0-24,0 25,-25 0,25 0,0-25,-25 25,25-1,0 1,-24-25,24 25,0-25,0 0,0 0,0 0,0 0,0 0,0 0,0 0,24 0,-24 0,25 0,0 0,0 0,0 0,-1 0,26 25,-25-25,0 0,-1 25,1-25,0 24,0-24,-25 25,25-25,-25 25,24 0,-24-25,0 25,0-25,0 0,0 24,0-24,0 0,-24 25,24-25,-25 0,0 0,25 25,-25-25,0 0,1 0,-1-25,0 25,25 0,-25-25,0 25</inkml:trace>
  <inkml:trace contextRef="#ctx0" brushRef="#br0" timeOffset="13175.7536">2530 1240,'0'0,"0"0,0 25,0 0,0-25,0 25,0-1,0-24,0 25,0 0,0 0,0-25,0 25,0-25,25 24,-25-24,0 25,25-25,-25 0,25 0,0 0,-25 0,24 0,1-25,-25 25,25 0,0-24,-25 24,25-25,-25 25,0-25,0 25,0-25,0 0,0 25,0-24,-25 24,25-25,-25 25,0 0,25-25,-25 25,1 0,-1 0,0 0,0 0</inkml:trace>
  <inkml:trace contextRef="#ctx0" brushRef="#br0" timeOffset="13887.7944">2853 1215,'0'25,"0"-25,0 0,0 25,25-25,-25 25,0-25,24 25,-24-25,25 24,-25-24,25 0,0 0,-25 0,25 0,0 0,-1 0,-24 0,25 0,0 0,0 0,-25-24,25 24,-1-25,-24 25,25-25,-25 25,25-25,-25 25,0-25,0 1,0 24,0-25,0 25,0-25,0 25,0-25,0 25,0 0,0 0,0 0,0 0,0 0,0 0,0 25,0 0,25 0,-25-25,25 24,-25 1,24 25,-24-25,0-1,25 1,-25 0,25 0,-25 0,0-1,25 1,-25 0,0-25,0 25,0 0,0-1,0-24,0 25,0-25,0 25,0-25,-25 0,25 0,0 0,0 0,-25 0,25 0,0 0,-25-25,25 25,0-25,-24 1,24-1,0 0,0 0,0 0,0-24,0 24,0 0,24-24,-24 24,25-25,0 25,0 1,0-26,-1 25,1-24,0 24,0 0,0-25,-1 26,1-1,0 0,-25 0,25 0,-25 25,0-24,0 24,0-25,0 25,0 0,-25 0,25 0,-25 0,25 0,-25 25,25-25,-24 0,24 24,-25-24,25 25,0 0,25-25,-1 25,-24-25,25 25,25-1,-25-24,-1 25,1 0,25-25,-25 25,-1-25,1 25,0-25,-25 24,25-24,-25 25,0-25,0 25,-25-25,25 25,-25-25,0 25,1-1,-1-24</inkml:trace>
  <inkml:trace contextRef="#ctx0" brushRef="#br0" timeOffset="15691.8975">372 4738,'0'0,"0"0,0 0,0 0,0 0,0 0,0 0,0 0,0 0,0 0,0 0,0 0,0 0,0 0,0 0,25 0,0 0,-25 0,25-25,0 25,-1 0,1 0,25 0,-25 0,-1 0,26-25,-25 25,24 0,1-25,-25 25,25 0,-26 0,1-25,25 25,-25 0,-1 0,1-24,0 24,-25 0,25 0,0 0,-25 0,24 0,-24 0,0 0,0-25,0 25,0 0,0 0,0 0,0 0,0 0,0 0,0 0,0 0,0 0,0 0,0 0,0 0</inkml:trace>
  <inkml:trace contextRef="#ctx0" brushRef="#br0" timeOffset="16252.9296">1613 4564,'-25'0,"25"0,0 0,0 0,0 0,0 0,0 0,0 0,0 0,0 0,0 0,0 0,0 0,0 0,25 0,-25 0,24 0,-24 0,25 0,0 0,-25-25,25 25,24 0,-24 0,0 0,0-25,25 25,-26 0,26-24,0 24,-1 0,-24-25,25 25,-1-25,1 25,-25 0,24-25,1 25,-25 0,-1-25,26 25,-25 0,0 0,-25 0,24-24,1 24,-25 0,0 0,25 0,-25 0,0 0,0 0,0 0,0 0</inkml:trace>
  <inkml:trace contextRef="#ctx0" brushRef="#br0" timeOffset="16786.9602">2927 4266,'0'0,"0"0,0 0,0 0,0 0,0 0,0 0,0 0,0 0,0 0,0 0,0 0,0 0,0 0,0 0,25 0,-25 0,0 0,25 0,0 0,0 0,-1 0,1 0,0 0,0 0,24-24,-24 24,25 0,-25-25,24 25,1 0,-1-25,-24 25,25-25,-1 25,1 0,-25-25,0 25,24 0,-24-24,0 24,0 0,-1-25,-24 25,25 0,-25 0,0 0,0 0,0 0,0 0,0 0,0 0,0 0,0 0,0 0</inkml:trace>
  <inkml:trace contextRef="#ctx0" brushRef="#br0" timeOffset="17331.9914">4515 4018,'0'0,"-25"0,25 0,0 0,0 0,0 0,0 0,0 0,0 0,0 0,0 0,0 0,0 0,0 0,0 0,0 0,0 0,0 0,0 0,0 0,25 0,-25 0,0 0,25 0,-1 0,-24 0,25 0,0 0,0-24,0 24,-1 0,1 0,25 0,-25-25,-1 25,26 0,-25 0,0-25,-1 25,26 0,-25 0,0-25,0 25,-25 0,24 0,1 0,-25 0,0 0,0 0,0 0,0 0,0 0,0 0,0 0,0 0,0 0,0 0,0 0,0 0,0 0,-25 0,25 0</inkml:trace>
  <inkml:trace contextRef="#ctx0" brushRef="#br0" timeOffset="17787.0174">5681 3845,'0'0,"0"0,0 0,0 0,0 0,0 0,0 0,0 0,0 0,0 0,0 0,0 0,0 0,0 0,0 0,0 0,0 0,0 0,0 0,0 0,0 0,24 0,-24 0,25 0,0 0,0 0,0-25,-1 25,26 0,-25 0,24 0,1-25,0 25,-1 0,1-25,0 25,-1 0,1-24,24 24,-24 0,-1-25,1 25,0 0,-1-25,1 25,-25 0,24 0,-24-25,0 25,0 0,-1 0,1 0,-25 0,0 0,0 0,0-25,0 25,0 0</inkml:trace>
  <inkml:trace contextRef="#ctx0" brushRef="#br0" timeOffset="22075.2627">2183 2108,'0'0,"0"0,0 0,0 0,0 0,-25 0,25 0,0 25,-24-25,24 0,0 0,0 25,0-25,0 0,-25 25,25-25,0 25,0-25,25 24,-25-24,0 25,24-25,-24 25,25-25,0 25,-25-25,25 0,0 0,-25 0,24 0,1 0,0 0,-25 0,25-25,0 25,-1-25,1 25,-25-25,25 1,0 24,-25-25,25 0,-25 0,0 25,24-25,-24 1,0-1,0 25,0-25,-24 25,24-25,-25 0,25 25,-25 0,0-24,0 24,25 0</inkml:trace>
  <inkml:trace contextRef="#ctx0" brushRef="#br0" timeOffset="22345.2781">2481 2381,'0'25,"25"-25,-25 25,0 0,24-1,-24 1,0 0,0 0,25-25,-25 25,0-1,0 1,0-25,25 25,-25-25,0 25,0-25,0 0,0 25,0-25,0 0,0 0,0 0,0 0,0 0,0 0,0 0,0 0,0-25</inkml:trace>
  <inkml:trace contextRef="#ctx0" brushRef="#br0" timeOffset="22621.2939">2530 2604,'0'0,"0"0,0 0,-24 0,24 0,0 0,0 0,0 0,0 0,0 0,-25 25,25-25,0 0,0 0,-25 25,25-25,0 0,0 25,0-25,0 0,0 0,0 25,-25-25,25 0,0 0,0 0,0 0,0 0,0 0,0 0,0-25,0 25,0 0,0 0,25-25,-25 25,0-25,25 0,-25 25,0-24,25 24,-25-25,24 0,-24 25,25 0,-25-25,25 25,-25 0,25 0,-25 0,25 0,-25 0,0 0,24 25,-24-25,0 0,25 25,-25-25,0 25</inkml:trace>
  <inkml:trace contextRef="#ctx0" brushRef="#br0" timeOffset="22949.3127">2530 2803,'0'0,"0"0,0 0,0 0,0 0,0 0,0 0,0 25,0-25,-24 0,24 0,0 25,0-25,-25 24,25-24,0 25,0-25,-25 0,25 0,0 25,0-25,0 0,0 0,0 0,0 0,0 0,0 0,0-25,0 25,0 0,0 0,25-25,-25 25,0-24,0 24,25-25,-25 25,24-25,-24 25,25 0,0-25,-25 25,25 0,-25 0,25 0,-25 0,24 25,1-25,-25 0,25 0,-25 25</inkml:trace>
  <inkml:trace contextRef="#ctx0" brushRef="#br0" timeOffset="33281.9036">571 3969,'0'0,"25"-25,-25 25,24 0,-24-25,25 25,0-25,0 25,-25-24,25-1</inkml:trace>
  <inkml:trace contextRef="#ctx0" brushRef="#br0" timeOffset="33764.9312">496 4018,'-24'0,"24"0,0 0,0 0,0 0,0 0,-25 0,25 0,0 0,0 0,0 0,0 0,0 0,0 0,0 0,0 25,0-25,0 0,0 0,0 25,0-25,0 25,0-25,0 25,0-1,0-24,0 25,0 0,0-25,0 25,0-25,0 25,0-25,0 24,0-24,25 0,-25 25,0-25,0 0,0 0,0 0,0 0,0 0,0 0,0 0,0 0,0 0,0 0,0 0,0 0,24-25,-24 25,0 0,25 0,-25-24,25 24,-25-25,25 25,0 0,-25-25,24 25,1 0,0 0,-25-25,25 25,0 0,-1 25,1-25,0 0,0 25,-25-25,25 25,0-25,-25 24,0-24,24 25,-24-25,0 25,0-25,0 25,0 0,-24-25,24 24,-25-24,25 0,-25 25,0-25,0 0,0 25,25-25,-24 0,-1 0,0 0,0 0,0 0</inkml:trace>
  <inkml:trace contextRef="#ctx0" brushRef="#br0" timeOffset="34077.9492">918 4043,'0'-25,"0"25,0 0,0 0,0 0,0 0,25 25,-25-25,0 0,25 0,-25 25,25-25,-1 25,1-25,-25 25,25-25,0 24,-25-24,25 25,-1-25,-24 0,25 25,-25-25,25 0,-25 0,0 25,25-25,-25 0</inkml:trace>
  <inkml:trace contextRef="#ctx0" brushRef="#br0" timeOffset="34254.9593">1067 3994,'0'-25,"0"25,0 0,0 25,0-25,-25 0,25 24,0 1,0-25,0 25,0 0,0 0,0-1,0 1,0 0,0 0,0 0,0-25,0 24</inkml:trace>
  <inkml:trace contextRef="#ctx0" brushRef="#br0" timeOffset="39586.2642">1513 3671,'0'0,"0"0,0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0,25 0,-25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0,0-24,0 24,0 0,0 0,0 0,0 0,0 0,0 24,0-24,0 0,0 0,0 0,0 25,0-25,-25 25,25-25,0 25,-24 25,24-26,-25 1,25 0,0 0,-25 24,25-24,0 0,0 0,-25 0,25-25,0 24,0-24,0 25,0-25,0 0,0 0,25 0,-25 25,25-25,0 0,-25 0,24 0,26 0,-25 0,0-25,-1 25,26 0,-25-25,24 25,-24-24,0 24,0 0,25-25,-26 25,1-25,0 25,-25-25,25 25,-25 0,0-25,0 25,0-24,0 24,0 0,0-25,-25 25,0 0,25-25,-25 25,1 0,-1-25,0 25,0 0,25 0,-25-25,25 25,-25 0,25 0,0 0,0 0,0 0,0 25,0-25,0 25,0 0,25 0,0-1,-25 26,25-25,-25 24,25-24,0 0,-25 25,24-26,-24 1,25 0,-25 0,25 0,-25-25,25 24</inkml:trace>
  <inkml:trace contextRef="#ctx0" brushRef="#br0" timeOffset="39882.2812">2357 3646,'0'0,"0"0,0 0,0 0,0 0,0 0,0 0,0 0,25 25,-25-25,24 25,1-25,0 25,0 0,0-25,-1 24,1 1,0 0,0-25,0 25,-1 0,1-25,-25 24,25-24,-25 25,0-25,25 0,-25 0</inkml:trace>
  <inkml:trace contextRef="#ctx0" brushRef="#br0" timeOffset="40062.2914">2605 3621,'0'0,"-25"-24,25 24,0 0,0 0,0 0,0 0,0 0,-25 0,25 24,0-24,0 25,0 0,0 0,-25 0,25 24,0-24,-24 0,24 25,0-26,-25 26,25-25,0 0,-25-1</inkml:trace>
  <inkml:trace contextRef="#ctx0" brushRef="#br0" timeOffset="41325.3636">2878 3572,'0'0,"0"0,0 0,0 0,0 0,0-25,0 25,0 0,0 0,0 0,0-25,0 25,0 0,24-25,1 25,-25-24,25 24,0-25,0 25,-25 0,25-25,-1 25,1 0,-25 0,25 0,-25 0,25 0,-25 25,0-25,0 0,0 25,0-25,0 24,0 1,0-25,0 25,0 0,0-25,0 25,-25-1,25-24,0 25,-25-25,25 0,0 0,0 0,0 0,0 0,0 0,0 0,0 0,0 0,0 0,0 0,25 0,0-25,-25 25,25 0,-1 0,1 0,0-24,0 24,0 0,-1 24,1-24,0 25,0-25,0 25,-25-25,24 25,-24 0,25-25,-25 25,0-1,0-24,0 25,0 0,-25-25,25 25,-24 0,24-25,-25 0,0 24,25-24,-25 0,0 25,1-25,24 0,-25 0,0 0,0 0,0-25,25 25,-24 0,-1 0,25-24,-25 24</inkml:trace>
  <inkml:trace contextRef="#ctx0" brushRef="#br0" timeOffset="41565.3774">3473 3448,'0'25,"0"-25,25 0,-25 24,25-24,-25 25,24-25,1 25,-25 0,25-25,0 25,0-1,-25-24,24 25,1-25,-25 25,25-25,-25 0,25 0,-25 25</inkml:trace>
  <inkml:trace contextRef="#ctx0" brushRef="#br0" timeOffset="41745.3877">3721 3448,'0'-25,"-25"25,25 0,0 25,0-25,0 25,0-25,0 24,0 1,0 0,-25 0,25 0,0-1,0-24,0 25,0 0,0 0,0-25,0 25,0-25,0 0</inkml:trace>
  <inkml:trace contextRef="#ctx0" brushRef="#br0" timeOffset="42117.409">4440 3324,'0'0,"0"0,0-25,0 25,0 0,0 0,0-25,25 25,0 0,-25 0,25 0,0 0,-25 0,24 0,1 0,0 25,-25-25,25 25,-25-25,0 25,0-1,0 1,0 0,0 0,0 0,-25-1,25 1,-25 0,25 0,-25-25,25 25,-24-25,24 24,0-24,0 0,0 0,0 0,0 0,0 0,24 0,-24 0,25 0,0-24,0 24,0-25,-1 25,26-25,-25 0</inkml:trace>
  <inkml:trace contextRef="#ctx0" brushRef="#br0" timeOffset="42657.4399">5656 2977,'0'0,"0"0,0 0,25 0,-25 0,0 0,0 0,0 0,0 0,0 0,0 0,0 0,0 0,0 0,0 0,0 0,0 0,0 24,0-24,0 25,0 0,0-25,0 25,0 0,0-1,0 1,0 0,0 0,0-25,0 25,0-1,0-24,0 25,0-25,0 0,0 25,0-25,0 0,0 0,0 0,0 0,0-25,0 25,24 0,-24-25,0 25,25-24,-25 24,0-25,0 0,0 0,0 0,0 1,0-1,0 25,0-25,0 0,0 0,0 25,-25-24,25 24,0-25,0 25,-24 0,24 0,0 0,0 0,0 0,0 0,0 0,0 25,0-25,0 24,0 1,0 25,0-25,0-1,0 1,0 25,0-25,0 24,0-24,0 0,0 24,0-24,0 0,0 0,0 24,0-24,0 0</inkml:trace>
  <inkml:trace contextRef="#ctx0" brushRef="#br0" timeOffset="42861.4516">5532 3696,'0'25,"0"-25,0 0,0 0,0 0,0 0,0 0,0-25,25 25,-1 0,-24 0,25-25,0 25,25-25,-26 25,1-25,25 25,-1-24,-24-1,25 25,-1-25,-24 0,0 25,25-25</inkml:trace>
  <inkml:trace contextRef="#ctx0" brushRef="#br0" timeOffset="43125.4667">5085 3225,'-24'0,"24"0,0 0,0-25,0 25,0 0,0 0,0 0,0 0,0 0,0 0,0 25,0-25,24 24,-24-24,25 25,-25 0,25-25,0 25,0 0,-25-1,24 1,-24-25,25 25,-25-25,0 25,0-25,25 0,-25 25</inkml:trace>
  <inkml:trace contextRef="#ctx0" brushRef="#br0" timeOffset="43277.4753">5185 3175,'-25'-25,"25"25,-25 0,25 0,0 0,0 0,-25 25,25-25,0 25,-25 0,25-1,0 1,0 0,0 0,-24 24,24-24,0 0</inkml:trace>
  <inkml:trace contextRef="#ctx0" brushRef="#br0" timeOffset="50416.8837">199 4837,'0'25,"0"-25,25 0,-25 0,24 0,-24 0,25 0,0-25,0 25,24 0,-24 0,25 0,-25-25,24 25,-24 0,25-25,-1 25,-24-25,25 25,-26-24,26 24,-25 0,0 0,0-25,-1 25,-24 0,25 0,-25 0,0 0,0 0,0 0,0 0,0 0,-25 0,25 0,-24 0,-1 0,0 0,0 0,0 0,-24 0,24 0,0 25,-25-25,1 0,24 0,-25 24,26-24,-1 0,0 0,0 25,0-25,1 0,24 0,-25 0,25 0,0 0,0 25,0-25,0 0,0 0,0 0,0 0,0 0,0 0,25 0,-1-25,-24 25,25 0,0 0,0 0,0 0,-25-25,24 25,1 0,0 0,0 0,-25-24,25 24,-25 0,0 0,0 0,0 0,0 0,0 0,0 0,0 0,0 0,0 24,-25-24,0 0,25 0,-25 25,0-25,25 0</inkml:trace>
  <inkml:trace contextRef="#ctx0" brushRef="#br0" timeOffset="51504.9459">893 5383,'0'24,"0"-24,0 0,0 0,0 0,0 0,25 0,0-24,0 24,0 0,-1 0,1-25,25 25,-25-25,24 25,-24-25,25 25,-26-25,26 25,0-24,-26 24,26-25,-25 25,0-25,-1 25,1 0,0-25,-25 25</inkml:trace>
  <inkml:trace contextRef="#ctx0" brushRef="#br0" timeOffset="51868.9668">819 5209,'0'0,"0"0,0 0,0 0,0-25,0 25,0 0,0 0,0 0,0 0,0 0,0 0,0 0,0 0,0 0,0 0,0 0,0 25,0-25,0 0,0 25,-25-25,25 25,-25-1,0 1,25 0,-24 25,-1-26,0 26,0-25,0 24,25-24,0 25,0-25,0-1,0-24,0 25,0 0,25-25,0 0,0 25,0-25,-1 0,26 0,-25 0,25-25</inkml:trace>
  <inkml:trace contextRef="#ctx0" brushRef="#br0" timeOffset="53161.0407">5606 4366,'-25'24,"1"-24,-1 0,25 0,-25 0,25 0,0 0,-25 25,25-25,0 0,0 0,0 0,0 0,25 0,0 0,0 0,-1 0,1-25,0 25,25 0,-26 0,26-24,-25 24,24 0,1-25,-25 25,24-25,1 25,-25-25,0 0,24 25,-24-24,0 24,0-25,0 25,-1-25,1 25,-25-25,25 25,-25-25,25 25,-25 0,0-24,0 24,0 0,0-25,0 25,-25-25,25 25,-25 0,0-25,25 25,-24 0,24 0,-25 0,25 0,0 0,-25 0,25 0,0 0,0 0,0 0,0 0,0 0,0 0,25 0,-25 0,25 0,-1 0,-24 0,25 25,25-25,-25 0,-1 0,26 25,-25-25,0 0,-1 25,1-25,0 0,-25 24,25-24,-25 25,0 0,0 0,-25-25,0 25,-24-1,24 26</inkml:trace>
  <inkml:trace contextRef="#ctx0" brushRef="#br0" timeOffset="55228.1589">4713 4440,'0'0,"0"0,-25 25,25-25,0 0,0 0,0 0,0 0,0 0,0 0,0 0,0 0,0 0,0 0,25-25,-25 25,25 0,-25 0,25-25,0 25,-25 0,24-25,-24 25,25 0,-25-24,0 24,0 0,0 0,0 0,0 0,0 0,0 0,-25 0,25 0,-24 0,-1 0,0 0,0 0,0 0,1 0,24 0,-25 0,25 0,-25 0,25 0,0 0,0 0,0 0,0 0,0 0,0 0,0 0,0 0,0 0,25 0,-25 0,25 0,-25 0,24 0,-24-25,25 25,-25 0,0 0,25 0,-25 0</inkml:trace>
  <inkml:trace contextRef="#ctx0" brushRef="#br0" timeOffset="56109.2093">2084 4862,'0'-25,"0"25,0-25,0 25,-25-25,25 25,0 0,0-25,0 25,0 0,0 0,0 0,0 0,0 0,0 0,0 0,0 0,0 0,0 0,0 0,0 0,0 25,0-25,0 0,0 0,0 0,0 0,0 0,0 0,0 0,0 0,0 0,0 0,0 0,0 0,0 0,0 0,0 0,0-25,0 25,25 0,-25 0,0-24,0 24,0 0,0 0</inkml:trace>
  <inkml:trace contextRef="#ctx0" brushRef="#br0" timeOffset="56846.2513">3374 4514,'0'0,"0"25,0-25,0 25,0 0,25 0,-25-1,0 26,24-25,-24 24,25-24,-25 25,0-25,25 24,-25-24,0 0,0 0,0 24,0-24,0 0,0-25,25 25,-25 0,0-25,0 0</inkml:trace>
  <inkml:trace contextRef="#ctx0" brushRef="#br0" timeOffset="57150.2688">3225 4589,'0'0,"0"25,0-25,0 24,0-24,0 25,0-25,0 25,0-25,0 25,0-25,0 0,0 0,0 0,0 0,0 0,0 0,0 0,0-25,25 25,-25-25,0 25,25-25,-25 1,0 24,24-25,-24 0,25 25,-25-25,25 25,-25-25,25 25,0 0,-1 0,-24 0,25 0,0 0</inkml:trace>
  <inkml:trace contextRef="#ctx0" brushRef="#br0" timeOffset="77465.4307">13841 16098,'0'0,"0"0,0 0,0-25,0 25,-24 0,24 0,0 0,0-24,0 24,-25 0,25 0,0 0,0-25,-25 25,25 0,0 0,-25-25,25 25,-25 0,25 0,-24-25,24 25,-25 0,0 0,25 0,-25-25,25 25,-25 0,1 0,24 0,-25 0,0-24,0 24,25 0,-25 0,0 0,1 0,24 0,-25 0,0 0,0 0,0 0,1 0,24 0,-25 0,0 0,0 0,0 0,1 0,-1 0,0 24,0-24,0 0,1 0,-1 0,0 25,0-25,0 0,1 0,-1 25,0-25,0 0,25 25,-25-25,1 0,-1 25,0-25,0 24,0-24,1 0,-1 25,0-25,0 25,0-25,1 0,-1 25,0-25,25 25,-25-25,0 24,0-24,25 25,-24 0,-1-25,25 25,-25-25,0 25,0-25,25 24,-24 1,-1-25,25 25,-25 0,0 0,25-25,-25 25,1-1,24 1,-25 0,25 0,-25 0,0-1,25-24,-25 25,25 0,0 0,-24 0,24-1,0 1,-25 0,25 0,0 0,-25-1,25 1,0 0,0 0,0-25,0 25,0-1,0 1,0 0,0 0,0 0,0-1,0 1,0 0,0 0,0 0,0-1,0 1,0-25,0 25,25 0,-25 0,0-1,0 1,25 0,-25 0,0 0,24-1,-24 1,25 0,-25-25,25 25,-25 0,25 0,-25-1,25 1,-25-25,24 25,1 0,-25 0,25-25,0 24,-25-24,25 25,-1 0,-24-25,25 25,0-25,0 25,0-1,-1-24,1 25,0-25,0 25,25-25,-26 0,1 25,0-25,25 25,-26-25,26 0,-25 24,0-24,24 0,-24 25,25-25,-26 0,26 0,-25 0,24 0,-24 0,25 25,-25-25,24 0,-24 0,25 0,-26 0,26 0,-25 0,24-25,-24 25,0 0,25 0,-25 0,-1-25,26 25,-25 0,0-24,-1 24,26 0,-25-25,0 25,-1-25,1 25,0-25,25 0,-26 25,1-24,0-1,0 25,0-25,-25 0,24 25,1-25,0 1,0 24,-25-25,25 0,-1 0,-24 0,25 25,0-24,0-1,-25 0,25 0,-25 0,24 0,1 25,-25-24,25-1,-25 0,25 0,-25 0,25 1,-25-1,0 0,24 0,-24 0,25 25,-25-24,0-1,25 0,-25 0,0 25,0-25,0 1,25-1,-25 25,0-25,0 0,0 25,0-25,0 1,0-1,0 25,0-25,0 0,0 0,0 25,0-24,0-1,0 0,0 25,-25-25,25 0,0 25,0-24,0-1,-25 25,25-25,0 25,0-25,0 25,-25-25,25 25,0-24,-24-1,24 25,0-25,-25 25,25-25,-25 0,25 25,-25-24,25 24,-25-25,25 25,-24-25,24 25,0-25,-25 25,25-25,-25 25,25-25,-25 25,25-24,0 24,-25 0,25-25,-24 25,24-25,0 25,-25 0,25-25,0 25,0 0,-25-25,25 25,0-24,0 24,-25 0,25-25,0 25,-25-25,25 25,0 0,-24-25,24 25,0 0,-25-25,25 25,0-24,-25 24,25 0,-25-25,25 25,-25 0,25 0,-24-25,-1 25,25 0,-25 0,0 0,0-25,1 25,-1 0,0 0,0 0,0 25,1-25,-1 0,-25 0</inkml:trace>
  <inkml:trace contextRef="#ctx0" brushRef="#br0" timeOffset="78833.509">12502 15925,'0'0,"0"0,0 0,0 0,0 0,0 0,0 0,0 0,0 0,0 0,0 0,0 0,0 24,0-24,0 25,25-25,-25 25,25 0,-25 0,24-1,1 26,0-25,0 0,-25 24,25-24,-1 25</inkml:trace>
  <inkml:trace contextRef="#ctx0" brushRef="#br0" timeOffset="79456.5447">14387 15974,'0'0,"0"0,0 0,-25 25,25-25,-25 25,25 0,-24-1,-1 26,-25-25,25 24,-24 1,24 0,-25-1,1 1</inkml:trace>
  <inkml:trace contextRef="#ctx0" brushRef="#br0" timeOffset="80226.5887">12353 17264,'25'-25,"-25"25,0 0,0 0,0 0,-25 0,25 0,-25 0,25 0,-25 0,1 25,-1 0,0-25,0 25,0-1,1 1,-26 0,25 0</inkml:trace>
  <inkml:trace contextRef="#ctx0" brushRef="#br0" timeOffset="80756.619">14437 17214,'0'0,"0"0,0 0,0 0,0 0,0 0,0 0,0 0,24 25,-24-25,25 0,0 25,0 0,0-25,0 25,24-1,-24-24,25 25,-26 0</inkml:trace>
  <inkml:trace contextRef="#ctx0" brushRef="#br0" timeOffset="81272.6486">13172 17711,'0'0,"0"24,0-24,24 0,-24 25,0-25,0 25,0 0,0 24,0-24,-24 0,24 25,0-1,0-24,-25 25,25-1,0 1,-25-1,25-24,-25 25</inkml:trace>
  <inkml:trace contextRef="#ctx0" brushRef="#br0" timeOffset="81880.6833">11832 17487,'0'0,"0"0,0 0,0 0,25 0,-25 0,25-25,0 25,-1 0,1-24,0 24,0-25,24 25,-24-25</inkml:trace>
  <inkml:trace contextRef="#ctx0" brushRef="#br0" timeOffset="82596.7243">14313 17090,'0'0,"-25"0,25 0,0 0,0 0,0 0,0 0,0 0,0 0,0 0,0 0,0 0,0 0,0 25,25-25,-25 0,24 25,1-25,0 25,0 0,24-25,-24 24,0 1,25 0,-25 0</inkml:trace>
  <inkml:trace contextRef="#ctx0" brushRef="#br0" timeOffset="83725.7889">7938 16446,'-25'-25,"25"0,0 25,-25-25,25 25,0-25,-25 25,25 0,0 0,-24 0,24 0,0 0,0 0,0 25,0-25,-25 25,25 0,0 0,0-1,25 1,-25 25,24-25,-24-1,25 26,0-25,0 0,0-1,-1-24,1 25,0-25,25 25,-26-25,1 0,25 0,-25 0,24-25,-24 25,25-25,-25 1,24-1,-24 0,0 0,0 0,-1-24,-24 24,25 0,-25-24,0 24,0 0,0-25,0 25,-25 1,1-1,-26-25,25 50,-24-25,-1 1,0 24,1 0,-1 0,0 0,1 0,-1 24,1 1,24 0,-25 0,25 0,1-1,-1 1,25 25</inkml:trace>
  <inkml:trace contextRef="#ctx0" brushRef="#br0" timeOffset="84037.8067">8310 16966,'0'0,"0"0,0 0,0 0,0 0,0 0,0 0,0 25,25-25,-25 25,0 0,0 0,0-1,0 1,0 0,0 25,0-26,0 1,0 25,0-25,0-1,0 1,0 0,0 0,0 0</inkml:trace>
  <inkml:trace contextRef="#ctx0" brushRef="#br0" timeOffset="84372.8259">8211 17165,'-25'0,"25"0,-25 0,25 0,0 0,-25 0,0 25,25-25,-24 24,-1-24,25 25,-25 0,25-25,-25 25,25 0,-25-25,25 24,0-24,0 0,-24 25,24-25,0 0,0 0,0 0,0-25,24 25,-24 0,0-24,25-1,-25 25,25-25,-25 0,25 0,0 1,-1-1,1 0,0 0,0 0,0 1,0 24,-1-25,26 25,-25 0,0 0,-1 0,1 0,25 25,-25-1,-25-24,24 25,1 0,-25 0,25 0,-25 24,0-24,0 0,0 0,0-1</inkml:trace>
  <inkml:trace contextRef="#ctx0" brushRef="#br0" timeOffset="84724.8459">8310 17587,'0'0,"0"0,-25 0,25 0,0 0,-25 0,25 0,0 0,-24 24,24-24,-25 25,0 0,25-25,-25 25,25 0,-25-25,0 24,25 1,-24-25,24 0,0 25,0-25,0 0,0 0,0 0,0 0,0-25,0 25,0 0,0-25,0 1,24-1,-24 25,25-25,-25-25,25 26,0-1,0 0,0 25,-1-25,1 0,0 25,0 0,0 0,-1 0,1 0,0 25,0 0,0-25,-1 25,1 0,0-1,-25 1,25 0,0 0,-1-25,1 25</inkml:trace>
  <inkml:trace contextRef="#ctx0" brushRef="#br0" timeOffset="86656.9564">11807 17487,'0'0,"0"0,-24 0,24 0,0 0,0 0,0 0,0 0,0 0,0 0,0 0,0 0,24 0,-24 0,0 0,25 0,0 0,-25 0,25-25,0 25,-1 0,1-24,0 24,0-25,24 25,-24-25,0 25,0-25,0 25,-25 0,24-25,1 25,-25 0,0 0,0 0,0 0,0 0,0 0,0 0,0 0,-25 0,25 0,-24 0,24 25,-25-25,0 0,0 25,0-25,1 25,-26-25,25 0,0 25,25-25,-24 24,-1-24,0 0,25 0,0 0,0 25,0-25,0 0,0 0,0-25,0 25,0 0,25 0,0 0,-1-24,-24 24,25-25,25 25,-25 0,-1-25,1 25,0-25,0 25</inkml:trace>
  <inkml:trace contextRef="#ctx0" brushRef="#br0" timeOffset="87550.0076">12477 15974,'0'0,"0"0,0 0,0-25,0 25,0 0,0 0,0-24,0 24,0 0,0 0,0 0,0 0,0 0,0 0,0 0,0 0,0 0,0 0,0 0,0 0,0 0,0 24,0-24,25 25,0 0,-25 0,25-25,-1 25,1-1,0 1,0 0,-25 0,25 0,-25-25,24 24,-24-24,25 25,-25-25,0 25,0-25,0 0,0 0,0 0,0 0,0 0,0 0,0 0,0 0,0-25,-25 25,25-25,-24 25,24-24,-25 24,0-25,25 0,-25 25,0-25,1 0,-1 1,0-1,0 25,25-25,-25 25,25-25,-25 25,25 0,0 0,0 0,0 25,0-25,0 25,25 0,-25-25,25 24,-25 1,25 0,0 0,-25 0,25-1</inkml:trace>
  <inkml:trace contextRef="#ctx0" brushRef="#br0" timeOffset="88497.0618">14337 16024,'0'0,"0"0,0 0,0 0,0 0,0-25,0 25,0 0,0 0,0 0,0 0,0 0,0 0,0 0,0 0,0 0,0 25,0-25,0 0,0 25,-24-25,24 24,-25-24,0 25,25 0,-25 0,0 0,1-1,-1 1,-25 0,25 0,1 0,-1-1,0 1,0 0,25 0,-25-25,25 25,-24-25,24 0,0 0,0 0,0 0,0 0,0 0,0 0,0 0,24-25,-24 0,25 25,0-25,-25 0,25 1,0 24,-1-25,1 0,0 0,0 0,0 25,-1-24,1-1,0 25,0 0,-25-25,25 25,-25 0,0 0,0 0,0 0,0 0,0 0,0 25,-25-25,0 25,25-25,-25 24</inkml:trace>
  <inkml:trace contextRef="#ctx0" brushRef="#br0" timeOffset="89409.1139">14387 17090,'0'0,"0"-24,0 24,0 0,0 0,0 0,-25 0,25 0,0 0,0 0,0 0,0 0,0 0,0 0,25 0,-25 24,25 1,-25-25,25 25,-1 0,1 0,0-1,0 1,0 0,0 25,-1-26,1 1,0-25,0 25,0 0,-1 0,1-25,0 24,-25-24,25 25,-25-25,0 0,0 0,0 0,0 0,0 0,0 0,0 0,0 0,0 0,0-25,-25 25,0-24,25 24,-25-25,1 0,-1 0,-25 25,25-25,-24 1,24-1,-25 0,1 0,24 25,-25-25,25 1,-24 24,24 0,0 0,25-25,-25 25,25 0,0 0,0 0,0 25,25-25,-25 0,25 24,0-24,24 25,-24 0,0-25,25 25,-26 0</inkml:trace>
  <inkml:trace contextRef="#ctx0" brushRef="#br0" timeOffset="90361.1684">13221 17785,'0'0,"0"0,0 0,0-25,0 25,-25 0,25 0,0 0,0 0,0 25,0-25,0 0,0 0,0 25,0 0,0-25,0 24,0 1,0 0,0 0,0 0,0-1,0 1,-24 0,24 0,0 0,0-1,0-24,0 25,0 0,0-25,0 0,0 25,0-25,0 0,0 0,0 0,0-25,0 25,0-25,0 25,0-25,0 1,24-1,-24 0,0 0,0 0,0 1,0-1,0 0,0 0,0 0,0 1,-24-1,24 25,0-25,-25 25,25 0,0 0,0 0,-25 0,25 0,0 25,0-25,0 25,0-1,0-24,0 25,0 0,0 0,0 24,0-24,0 0,0 0,0 0,0-1,0-24,0 25,0 0,0-25</inkml:trace>
  <inkml:trace contextRef="#ctx0" brushRef="#br0" timeOffset="91269.2203">11634 17413,'0'0,"0"0,0 0,0 0,0 0,0 0,0 0,0 0,25 0,-25 0,24 0,-24 0,25 0,0-25,0 25,0-25,24 25,-24-25,0 1,24 24,-24-25,0 0,25 0,-26 0,1 25,0-24,0 24,-25-25,25 25,-25 0,0 0,0 0,0 0,0 0,0 0,0 0,-25 0,25 25,-25-25,0 24,0-24,1 25,-1 0,0 0,0 0,0-1,-24 1,24 0,0 0,0-25,1 25,24-1,-25-24,25 0,0 0,0 0,0 0,0 0,0 0,0 0,25 0,-25-24,24 24,1-25,0 0,0 25,0-25,-1 0,26 1,-25-1,0 25,-1-25,1 0,25 0,-50 1,25 24,-1 0,-24-25,25 25,-25 0,0 0,0 0</inkml:trace>
  <inkml:trace contextRef="#ctx0" brushRef="#br0" timeOffset="92020.2632">12130 17239,'0'0,"0"0,0 0,0 0,0-25,0 25,0 0,0 0,0 0,0 0,-25 0,25 0,0 0,0 0,-25 25,25-25,0 0,-25 0,25 25,0-25,0 0,0 0,0 25,0-25,0 0,0 0,0 0,0 0,25 0,-25 0,25 0,-25 0,25 0,0-25,-1 25,1 0,0 0,0-25,-25 25,25 0,-1-25,1 25,0 0,-25-24,25 24,-25 0,0 0,0 0,0 0,0 0,0 0,0 0,0 0,-25 0,0 24,0-24,1 25,-26-25,25 25,0 0,-24 0,24-25,0 24,0 1,-24-25,49 25,-25-25,0 25,25-25,0 0,0 0,0 0,0 0,0 0,0 0,25-25,0 25,0 0,-1-25,1 0,0 25,0-24,0-1,-1 25,26-25,-25 25,-25-25,25 25,-1 0,-24 0,0 0,0 0,-24 0,24 25,-25 0,0-25</inkml:trace>
  <inkml:trace contextRef="#ctx0" brushRef="#br0" timeOffset="97384.5701">12229 15825,'0'0,"0"-24,25 24,-25 0,0 0,0 0,0 0,0 24,0-24,25 0,-25 25,0 0,24-25,1 25,0 0,-25-1,25 26,0-25,-1 0,1-1,0 1,0 0,0 25,0-26,-25 1,24-25,1 25,-25 0,25 0,-25-25,25 0,-25 24,25-24,-25 0,0 0,0 25,0-25,0 0,0 0,0 0,0-25,0 25,0 0,-25 0,25-24,-25 24,25-25,-25 0,25 25,-25-25,25 0,-24 1,-1-1,0 0,0 0,0 0,0 1,1-1,-1 0,0 25,0-25,0 0,25 25,-24 0,24 0,0-24,0 24,0 0,0 0,0 24,0-24,24 25,-24-25,25 25,0 0,0 0,0-25,-1 24,1 1,0 0,0 0,0 0,-25-1,25-24,-1 25,-24 0,25-25,-25 25,25-25,-25 0,0 25,0-25,0 0,0 0,0 0,0 0,0 0,0 0,0-25,0 25,-25 0,25-25,-25 0,25 25,-24-25,-1 1,0-1,25 0,-25 0,0 0,0 1,25 24,-24-25,24 25,0 0,0 0,0 0,0 0,0 0,0 0,0 0,24 25,-24-25,25 24,-25-24,25 25,0 0</inkml:trace>
  <inkml:trace contextRef="#ctx0" brushRef="#br0" timeOffset="98225.6182">14337 16049,'0'0,"25"-25,-25 25,25 0,-25-25,0 25,25 0,-25 0,0 0,0 0,0 0,0 0,0 0,-25 0,25 25,-25-25,25 0,-25 25,1-1,-1 1,0 0,0 0,0 0,1-1,-1 1,-25 25,25-25,1-1,-1 1,0 0,0 0,25 0,-25 0,25-25,0 24,0-24,0 0,0 0,0 0,0 0,0 0,0 0,25-24,0 24,0-25,0 25,-1-25,1 0,0 0,25-24,-26 24,26 0,0 0,-26-24,26 24,-25 0,24 0,-24 25,0-25,0 1,0 24,-25 0,25 0,-25 0,0 0,-25 0,25 24,-25-24,0 25,0-25,0 25,1 0,-26 0,25-1,-24 1,24 0</inkml:trace>
  <inkml:trace contextRef="#ctx0" brushRef="#br0" timeOffset="99040.6648">14015 17066,'0'0,"0"0,0 0,-25 0,25 0,0 24,0-24,25 0,-25 25,25-25,0 25,-1-25,1 25,0 0,0-25,24 24,-24 1,25 0,-25 0,24 0,-24-1,25 1,-26 0,1-25,0 25,0 0,0-25,0 24,-1-24,-24 0,25 25,-25-25,0 0,25 0,-25 25,0-25,0 0,0 0,0-25,-25 25,25 0,0 0,-25-25,1 25,24-24,-25 24,0-25,0 0,-25 0,26 25,-1-25,0 1,-25-1,26 0,-1 0,0 25,0-25,0 25,25-24,-24 24,24 0,0 0,0 0,0 0,0 0,0 0,0 24</inkml:trace>
  <inkml:trace contextRef="#ctx0" brushRef="#br0" timeOffset="99852.7113">13172 17785,'0'-25,"0"25,0-25,0 25,0 0,0 0,0-24,0 24,0 0,0 0,0 0,0 24,0-24,0 25,0-25,0 25,0 0,0 24,0-24,0 0,0 25,0-26,0 26,0 0,0-26,0 26,0-25,0 24,0-24,0 0,0 0,0 0,0-1,0 1,0-25,0 25,0-25,0 0,0 0,0 0,0 0,0 0,0 0,0 0,0 0,0-25,0 25,24-25,-24 1,0-1,0 0,0 0,0 0,0 1,0-1,0 0,0 0,-24 0,24 1,0 24,0-25,-25 25,25 0,0 0,0 0,0 25,-25-25,25 24,0-24,0 25,0 0,0-25,0 25,0 0,0-1,0-24,0 25,0-25</inkml:trace>
  <inkml:trace contextRef="#ctx0" brushRef="#br0" timeOffset="100492.7478">11708 17462,'-25'0,"25"0,0 0,0 0,0 0,0 0,0 0,0 0,0 0,0 0,0 0,0 0,25 0,0-24,-25 24,25 0,0-25,-1 25,26-25,-25 0,0 0,24 1,-24-1,25-25,-26 25,26 1,-25-1,24-25,-24 50,0-25,0 1,-25 24,25-25,-25 25,0 0,0 0,0 0,-25 0,25 0,-25 25,0-25,0 0,1 24,-1-24</inkml:trace>
  <inkml:trace contextRef="#ctx0" brushRef="#br0" timeOffset="106090.068">17711 16545,'0'0,"-25"0,25-25,0 25,0 0,25 0,-25-25,25 25,0 0,-25 0,24-25,1 25,25-24,-25 24,-1 0,1-25,25 0,-25 25,24-25,-24 0,0 25,0-25,-25 25,24 0,-24-24,0 24,0 0,-24 0,24 0,-25 0,25 0,-25 0,0 0,0 0,1 0,24 0,-25 0,0 0,25 24,0-24,-25 0,25 25,0-25,0 25,0 0,0 0,0 0,0-1,0 1,0 25,25-1,-25-24,0 25,25-1,-25 1,0-25,0 24,0-24,25 0,-25 25,0-26,0 1,0 0,0 0,0 0</inkml:trace>
  <inkml:trace contextRef="#ctx0" brushRef="#br0" timeOffset="106275.0786">17636 17214,'0'0,"0"0,0 0,0 0,25 0,-25 0,25 0,-25 0,25 25,0-25,0 0,24-25,-24 25,25 0,-26 0,26-24,0 24,-1-25,1 25,-25 0,24-25</inkml:trace>
  <inkml:trace contextRef="#ctx0" brushRef="#br0" timeOffset="107379.1418">18728 16991,'25'0,"-25"0,0-25,0 25,0 0,0-24,-25 24,25-25,0 25,-25-25,0 25,25 0,-25 0,1-25,-1 25,0 0,0 0,0 25,1-25,-1 0,25 25,-25-25,0 25,25-1,-25-24,25 25,0-25,0 25,0 0,0-25,25 25,-25-25,25 24,-25-24,25 0,0 25,-1-25,1 0,0-25,25 25,-26-24,1 24,0-25,0 0,0 0,-1 0,1 1,0-1,0-25,-25 25,25-24,-25 24,25-25,-25 1,0-1,0 1,0-26,-25 26,25-1,-25 0,25 1,-25 24,0-25,0 25,25 1,-24-1,-1 25,25 0,-25 0,25 0,-25 0,25 0,0 25,-25-1,25 1,0 0,0 25,0-26,0 26,0-25,0 25,25-1,-25 1,25-1,-25-24,25 25,0-1,-25-24,24 0,1 25,0-26,0 1,0-25,0 25,-1-25,1 25,0-25,0 0,24 0,-24 0,0 0,0 0,0-25,-1 25,-24-25,25 0,0 1,0-1,-25 0,25-25,-25 26,0-26,0 25,0 0,0-24,0 24,-25 0,25 25,-25-25,0 25,25 0,-25 0,1 0,-1 0,25 25,-25-25,0 25,25 0,-25 0,25-1,-24 1,24-25,0 25,0 0,0 0,0-25,0 24,24 1,-24-25,25 0,-25 25,25-25,-25 0,25 0,0 0,-1-25,1 25,0-25,0 25,0-24,-1-1,1 0,0 0,0 0,0 1,-25-1,24 0,-24 0,25 0,-25 25,0-24,0 24,0 0,0 0,0 0,0 24,0-24,0 25,-25 0,25 0,0 0,0-1,0 1,0 0,0 0,0 0,0-25,0 24,0 1,0-25,0 25,0-25,0 0,0 0,0 0,0 0,0 0,0 0,0 0,0-25,25 25,-25 0,25 0,-25-25,25 25,-25 0,25 0,-1 0,-24 25,25-25,0 0,0 0,-25 0,25 0,-1 0,-24 0,25 0,0 0,-25 0,25 0,0-25,-25 25,24-24,-24-1,25 25,-25-25,0 0,25 0,-25-24,0 24,25-25,-25 26,0-26,0 0,0 1,0-1,0 0,0 1,0-1,0 1,0 24,0 0,0 0,0 25,0 0,0 25,0-25,0 25,-25 0,25-1,0 26,0-25,0 24,0 1,0-25,25 24,-25-24,0 0,0 25,0-25,0-1,0 1,0 0</inkml:trace>
  <inkml:trace contextRef="#ctx0" brushRef="#br0" timeOffset="107579.1532">19844 16371,'0'0,"25"0,0 0,-25 0,25-25,-1 25,1 0,0 0,0 0,24 25,-24-25,0 25,25-25,-26 25,1-25,0 25,-25-1,25-24,-25 25,0 0,0-25,0 25,0 0,0-25</inkml:trace>
  <inkml:trace contextRef="#ctx0" brushRef="#br0" timeOffset="107706.1605">20291 16148,'0'0,"0"-25,0 25,0 0,0-25,0 25</inkml:trace>
  <inkml:trace contextRef="#ctx0" brushRef="#br0" timeOffset="108371.1985">20787 16148,'0'25,"0"-25,-25 0,25 24,-25-24,0 25,25 0,-25-25,25 25,-24 0,24-1,0 1,0-25,0 25,0 0,0-25,24 25,-24-25,25 25,0-25,0 0,0 24,-1-24,26 0,-25 0,25-24,-26 24,1 0,25-25,-25 25,-1-25,26 0,-25 0,0 25,-1-25,-24 1,25-1,-25 0,25 0,-25 25,0-25,0 1,0 24,-25 0,25-25,-25 25,25 0,-24 0,24 0,-25 25,0-25,0 0,25 24,-25-24,25 25,-24-25,24 0,0 25,0-25,0 0,0 0,0 25,24-25,-24 0,25 0,0 0,-25 25,25-25,0 0,-25 0,24 0,1 0,0 0,-25 0,25 0,0 0,-25 0,24 0,-24 0,0 0,25 0,-25 0,25 0,-25 0,0 0,25 0,-25 0,25 0,-25 0,0 0,24-25,1 25,-25 0,25-25,0 25,0-25,-1 0,-24 1,25-1,0 0,0 0,0-24,-25-1,24 0,-24 1,0-1,25-24,-25 24,0-24,0 24,0 1,-25-1,25 25,-24 0,24 1,0 24,-25 0,25 0,-25 24,25 1,-25 25,0-1,25 1,-24 24,-1-24,25 24,-25 1,25-1,-25 1,25-26,-25 26,25-26,-24 1,24-1,-25 26</inkml:trace>
  <inkml:trace contextRef="#ctx0" brushRef="#br0" timeOffset="108707.2177">19224 17661,'-50'25,"1"0,24-25,0 24,0-24,25 0,0 0,25-24,0 24,0-25,24 25,26-25,-26 0,26 0,24-24,0 24,25-25,0 25,25-24,0-1,0 1,24-1,1 25,0-24,-1-1,1 25,0 0,-1 1,-24-1,0-25,0 50,0-25,-1 1,-24-1,0 25,-24-25,-1 25,0-25,-25 25,-24 0,24 0,-49-25,0 25,0 0,0 0,-25 0,0-24,0 24,0 0,0 0</inkml:trace>
  <inkml:trace contextRef="#ctx0" brushRef="#br0" timeOffset="114958.5753">4118 16446,'0'0,"0"0,25-25,-25 25,0-25,25 25,-25-25,24 0,1 25,0-25,0 1,24-1,-24 0,0 0,0 25,0-25,-1 1,-24 24</inkml:trace>
  <inkml:trace contextRef="#ctx0" brushRef="#br0" timeOffset="115358.5982">4192 16321,'-24'25,"-1"-25,0 25,25-25,-25 25,25-25,-25 0,25 25,0-25,-24 0,24 0,0 25,0-25,0 24,0-24,0 25,0-25,0 25,0 0,0-25,0 25,0-1,0 1,0-25,0 25,-25 0,25-25,0 25,0-25,0 0,0 24,0-24,0 0,0 0,0 0,0 0,0 0,0 0,0 0,0 0,25 0,-25-24,0 24,0-25,24 25,-24-25,25 25,0-25,0 0,0 25,-1-24,1 24,0 0,0-25,0 25,-1 0,26 25,-25-25,0 0,-1 24,1 1,0-25,-25 25,25 0,-25-25,0 25,0-1,0 1,0 0,0 0,-25 0,25-25,-25 24,0 1,1-25,24 25,-25-25,0 25,0-25,0 0,-24 0,24 25,0-25,0 0</inkml:trace>
  <inkml:trace contextRef="#ctx0" brushRef="#br0" timeOffset="116078.6393">4936 16520,'25'-25,"0"0,-25 25,0-24,0-1,0 25,-25-25,25 25,-25-25,1 25,-1 0,0-25,0 25,0 0,1 0,-1 0,0 0,0 25,0-25,25 25,-24-25,24 25,0-25,0 25,0-1,0-24,0 25,0-25,24 0,1 25,0-25,-25 0,25 0,0-25,-1 25,-24 0,25 0,-25-25,25 25,-25-24,0 24,0 0,0 0,0 0,0 0,0 0,0 0,0 0,25 0,-25 24,0 1,25-25,-25 25,0 0,24 0,-24 24,0-24,0 0,0 0,0 24,0-24,0 25,0-26,0 26,-24-25,24 0,-25 24,25-24,-25-25,25 25,0 0,-25-25,25 0,0 0,-25 0,25 0,0-25,-24 25,24-25,0 0,0 0,0 1,0-26,0 25,0 0,24-24,1-1,-25 25,25-24,0-1,0 1,-1 24,-24-25,25 25,0-24,-25 24,0 0,0 0,0 0,0 1,0-1,0 25,0-25,-25 25,25 0,-25 0,25 0,-24 25,-1-25,25 25,-25-25,25 24,0-24,-25 25,25-25,0 25,0-25,0 25,0-25,25 0,-25 0,25 0,-25-25,25 25,-1-25,1 25,0-25,-25 25,25-24,0 24,0 0,-25-25,24 25,1 0,-25 0,25 0,-25 25,25-25,-25 24,25-24,-25 25,24 0,-24 0,0 0,0 0,0-1,0 1,25 0,-25 0,0-25,0 25,0-25</inkml:trace>
  <inkml:trace contextRef="#ctx0" brushRef="#br0" timeOffset="116340.6543">5408 16321,'0'-24,"0"24,0-25,0 0,0 25,-25 0,25 0,0 0,-25 0,25 25,-25-25,25 25,0-25,0 24,-24 1,24 0,0-25,0 25,0 0,24-25,-24 25,0-25,25 24,-25-24,25 0,0 0,-25 0,25-24,-1 24,1 0,-25-25,25 25,0-25,-25 0,25 25,-25-25,0 0,0 25,0-24,0 24,-25-25,0 0,25 25,-25 0,0-25,1 25,-1 0,0 0</inkml:trace>
  <inkml:trace contextRef="#ctx0" brushRef="#br0" timeOffset="117038.6943">5557 16123,'0'0,"0"0,0 0,0 0,0 0,0 0,0 25,0-25,0 0,0 25,0-25,0 24,0-24,24 25,-24-25,0 0,25 25,-25-25,25 0,-25 0,25 25,-25-25,25 0,-1 0,1-25,0 25,0 0,0-25,-25 25,24-25,1 1,0 24,-25-25,25 0,-25 25,0-25,25 25,-25-25,0 1,0 24,0 0,0-25,0 25,0 0,0 0,0 0,0 0,0 0,0 0,0 0,0 25,24-25,-24 24,0-24,0 25,25-25,-25 25,25-25,-25 0,0 0,25 0,-25 25,25-25,-25 0,0-25,24 25,-24 0,25-25,-25 25,0-25,25 1,-25-1,0 25,0-25,0-25,0 26,0-1,0 0,-25 0,25 0,0 1,-25-1,1 0,24 0,-25 0,25 25,0 0,-25 0,25 25,0 0,0 0,0 0,0 24,0 1,0-1,0 26,0-26,0 26,25-26,-25 26,0-26,0 1,0 25,25-26,-25 1,0-1,0-24,24 25,-24-25,0-1,25 1,-25 0,0-25,25 25,-25-25,0-25,0 25,25-25,-25 0,0 1,0-26,0 0,0 1,25-1,-25-24,0-1,0 26,25-26,-1 26,-24-1,25 25,0-24,0 24,0 25,-1-25,-24 25,25 25,0-25,-25 25,0-1,0-24,0 50,0-25,-25 0,25-1,-25 1,1 25,-1-25,0-1</inkml:trace>
  <inkml:trace contextRef="#ctx0" brushRef="#br0" timeOffset="117286.7084">4192 17413,'0'0,"0"25,0-25,0 0,25-25,0 25,25 0,-1-25,1 0,24 0,1 1,-1-1,25-25,0 25,1-24,-1 24,0-25,0 1,25 24,-24-25,-1 26,25-26,-25 25,0-24,0 24,1 0,-1 0,-25 0,1 1,-1-1</inkml:trace>
  <inkml:trace contextRef="#ctx0" brushRef="#br0" timeOffset="117814.7386">8632 18132,'0'0,"0"0,0 0,-24 0,24 0,0 0,-25 0,25 25,0-25,0 0,0 0</inkml:trace>
  <inkml:trace contextRef="#ctx0" brushRef="#br0" timeOffset="119245.8205">9600 17115,'0'0,"-25"0,0 0,25 0,-25 0,1 0,24 25,0-25,-25 0,25 0,0 0,0 25,25-25,-25 0,24 25,1-25,0 0,0 0,24 0,-24 0,25 0,-1 0,1 0,-25 0,24 0,1-25,0 25,-1 0,-24-25,25 25,-26-25,26 0,-25 25,0-24,-1-1,-24 25,25-25,-25 25,0-25,0 0,0 25,0-24,-25 24,25-25,-24 25,-1-25,0 25,0-25,0 25,1 0,24 0,-25 0,0 0,25 0,-25 0,25 0,0 0,0 0,0 0,25 25,0-25,-25 0,25 25,-1-25,1 0,25 25,-25-25,-1 24,1-24,0 25,0-25,-25 25,0 0,0-25,0 25,0-1,-25 1,25 0,-25 0,-24 0,24 24,-25-24,25 0,-24 0,-1-1,25 1,-24 0,-1-25</inkml:trace>
  <inkml:trace contextRef="#ctx0" brushRef="#br0" timeOffset="124235.1059">12353 15751,'0'0,"-25"0,25-25,0 25,-25 0,25 0,0 0,0 0,0 0,0 0,0 0,0 25,0 0,25 0,-25-1,25 26,0 0,0-26,24 26,-24 0,0-1,25 1,-26-1,26-24</inkml:trace>
  <inkml:trace contextRef="#ctx0" brushRef="#br0" timeOffset="124939.1461">14561 15999,'25'0,"-25"-25,24 25,-24 0,0 0,0 0,0 0,0 0,0 0,0 0,0 0,-24 0,24 25,-25-25,0 25,-25 0,1-1,-1 26,0-25,-24 24,0 1,-1 0,-24-1,25 1</inkml:trace>
  <inkml:trace contextRef="#ctx0" brushRef="#br0" timeOffset="125666.1877">14263 16966,'0'0,"0"0,0 0,0 0,0-24,0 24,0 0,0 0,0 24,0-24,0 0,25 25,0 0,-25 0,24 0,1-1,0 1,0 25,24-25,-24 24,0 1,0-25,25 24,-26 1,1-25,0 24,0 1,24-25</inkml:trace>
  <inkml:trace contextRef="#ctx0" brushRef="#br0" timeOffset="126231.22">13023 17810,'0'0,"0"25,25-25,-25 24,0 1,24 0,-24 0,25 24,-25-24,0 25,25-1,-25-24,25 25,-25-1,0-24,0 25,0-25,0-1,0 26,0-25,0 0</inkml:trace>
  <inkml:trace contextRef="#ctx0" brushRef="#br0" timeOffset="126682.2458">12452 17041,'0'-25,"0"25,0 0,0 0,-25 0,1 25,-1-25,0 25,-25-25,1 24,-1 26,1-25,-1 24,-24-24,24 25,-24-1,-1 1,-24 24,25-24</inkml:trace>
  <inkml:trace contextRef="#ctx0" brushRef="#br0" timeOffset="139737.9926">15230 15652,'0'0,"-24"0,24-25,0 25,-25 0,25-25,-25 25,25 0,0 0,-25 0,25 0,-25 0,25 0,-24 25,24-25,-25 0,25 25,-25-25,25 25,0-1,0 1,0-25,0 25,0 0,0 0,0-25,0 24,0 1,0-25,0 0,25 25,-25-25,25 0,-25 0,24 0,1 0,-25 0,25 0,0 0,0-25,-25 25,24-25,1 1,0 24,-25-25,25 0,-25 0,25-24,-25 24,0 0,0 0,0 0,-25 1,0 24,25-25,-25 0,0 25,1 0,-1 0,-25 0,25 0</inkml:trace>
  <inkml:trace contextRef="#ctx0" brushRef="#br0" timeOffset="140286.0239">15082 15875,'0'0,"0"0,24 0,-24 0,0 0,0 0,0 0,0 25,25-25,-25 25,0-1,25 1,-25 0,0 0,0 0,0-1,0-24,0 25,0 0,0 0,0 0,0-25,0 24,0-24,0 25,0-25,0 0,0 25,0-25,0 0,0 0,0 0,0 0,0-25,0 25,0 0,0 0,0-25,-25 25,25 0,0-24,0 24,-25 0,25-25,-24 25,24 0,0 0,-25 0,25 0,-25 0,25 0,0 0,-25 0,25 0,-25 0,1 25,24-25,-25 24,25-24,-25 0,25 25,-25-25,25 0,0 0,0 25,0-25,0 0,0 0,0 0,0 0,0 0,0-25,0 25,25 0,-25-25,25 25,0-24,-25 24,24-25,1 0,0 25,0-25,0 25,-1-25,26 25,-25 0,0-24,-1 24,-24 0,25 0,0 24,0-24,-25 0,0 25,25-25,-25 0,0 25,0-25,0 25,0-25</inkml:trace>
  <inkml:trace contextRef="#ctx0" brushRef="#br0" timeOffset="140622.0432">15057 16321,'0'0,"0"0,0 0,0 0,0 0,0 0,0 0,0 25,0-25,-25 0,25 25,0-25,0 25,-25-25,25 25,0-25,-25 25,25-25,0 0,0 24,0-24,0 0,0 0,0 0,0 0,0 0,0 0,0 0,0-24,0 24,0-25,0 25,25-25,-25 0,25 25,-25-25,0 25,25-25,0 25,-25 0,24-24,-24 24,25 0,0 24,-25-24,25 25,-25-25,25 25,-25-25,24 25,1 0,-25-25,25 25,0-1,-25-24</inkml:trace>
  <inkml:trace contextRef="#ctx0" brushRef="#br0" timeOffset="150874.6295">15255 16024,'0'-25,"0"25,0 0,0 0,-25 0,25 0,0 0,0 0,0 0,0 0,0 0,0 0,0 0,-24 0,24 0,0 0,0 0,0 0,0 0,0 0,0 0,0 0,0 0,0 0,0 0,0 0,0 0,0 0,0 0,0 0,0 0,0 0,0 0,0 0</inkml:trace>
  <inkml:trace contextRef="#ctx0" brushRef="#br0" timeOffset="158582.0704">15751 15925,'-24'0,"-1"0,25 24,-25-24,25 0,0 0,0 0,0 0,0 0,0 0,0 0,0 0,25 25,-25-25,25 0,-1 0,1 0,0 0,0 0,0 0,-1 0,1 0,0 0,0 0,0 0,-1-25,1 25,0 0,-25 0,25 0,-25-24,0 24</inkml:trace>
  <inkml:trace contextRef="#ctx0" brushRef="#br0" timeOffset="158911.0891">15652 15850,'0'0,"0"0,0-25,0 25,0 0,0 0,0 0,0 0,0 0,0 0,0 0,0 0,0 0,0 0,0 0,0 0,0 0,0 0,0 0,0 0,0 0,0 0,0 25,0 0,-25-25,25 25,-25 0,1-1,24 26,-25-25,0 0,0-1,25 26,-25-25,25 0,-24-25,24 24,0 1,24-25,-24 25,25-25,0 0,0 25,0-25,24 0,-24-25,25 25</inkml:trace>
  <inkml:trace contextRef="#ctx0" brushRef="#br0" timeOffset="176799.1124">18356 17909,'25'-25,"-25"25,0-25,0 25,0 0,0-24,0 24,0 0,0 0,0-25,0 25,0 0,0 0,0 0,0 0,0 25,0-25,-25 0,25 24,-25-24,25 25,-25 0,0 0,1 0,24-1,-25 26,0-25,0 0,0 24,25-24,-24 0,24 0,0-1,-25 1,25-25,0 25,25-25,-25 25,24-25,1 25,0-25,0 0,0 0,-1 0,26 0,-25 0,24 0,-24 0,25-25,-25 25,24 0,-24-25,25 25,-26-25,1 25,0-25,0 25,-25 0,25-24,-25 24,0-25,0 25,0-25,0 25,-25-25,25 0,-25 25,0-24,25 24,-25-25,1 25,24 0,-25 0,0-25,25 25,-25 0,25 0,0 0,0 0,-25 25,25-25,0 0,0 25,25-1,-25 1,0 0,25 0,-25 0,0-1,25 1,-25 0,0 0,25 0,-1-1,-24 1,0-25,25 25,-25 0,0-25,0 25</inkml:trace>
  <inkml:trace contextRef="#ctx0" brushRef="#br0" timeOffset="177130.1313">19224 18083,'0'-25,"0"25,-25-25,25 25,0-25,0 25,0 0,0 0,0 0,0 0,0 0,0 25,0-25,25 25,-25 0,25-1,0 1,-1 0,1 0,0 0,0-25,0 24,-1 1,1-25,0 25,0-25,0 0,-1 0,-24 25,25-25,-25 0,0 0,0 0</inkml:trace>
  <inkml:trace contextRef="#ctx0" brushRef="#br0" timeOffset="177302.1411">19546 18058,'0'0,"0"-25,0 25,-24 0,24 0,0 0,0 0,-25 0,25 0,0 0,-25 25,25-25,-25 25,0-1,1 1,24 0,-25 0,0 24,0-24,0 0,1 0,-1 0,0-1,0 1,0-25,25 25</inkml:trace>
  <inkml:trace contextRef="#ctx0" brushRef="#br0" timeOffset="178831.2286">11956 15602,'0'0,"0"-25,-25 25,25 0,0 0,0 0,0 0,0 0,0 0,0 0,0 25,25-25,-25 25,25-25,0 25,0 0,-1-25,1 24,25 1,-25-25,-1 25,1 0,0-25,25 0,-26 25,1-25,0 0,0 0,0 24,-25-24,24 0</inkml:trace>
  <inkml:trace contextRef="#ctx0" brushRef="#br0" timeOffset="179019.2393">12254 15528,'-25'0,"25"0,-25 0,25-25,0 25,0 0,-25 0,25 0,0 0,0 0,0 0,0 25,-24-25,24 25,0-1,-25 1,25 0,-25 25,25-26,-25 26,25 0,-25-26,1 26,24 0</inkml:trace>
  <inkml:trace contextRef="#ctx0" brushRef="#br0" timeOffset="179822.2853">12477 15900,'-25'0,"25"0,0-25,0 25,0 0,0 0,0 0,0 0,0 0,0 0,0 25,25-25,-25 25,0-25,25 24,0 1,0 0,-1 0,-24 24,25-24,0 0,0 0,0 0,-1-25,1 24,-25 1,25-25,-25 25,25-25,-25 25,0-25,25 0,-25 0,0 0,0 0,0 0,0 0,0 0,0 0,-25-25,25 25,0-25,-25 25,0-25,25 1,-25-1,1 0,-1 0,-25-24,25 24,1 0,-1 0,0 0,0 1,0-1,25 0,-25 25,25 0,-24 0,24 0,0 0,0 0,0 25,24 0,1-1,-25 1,25 0,0 0,0 24,0-24,-1 0,1 0,0 0,0-1,0 1</inkml:trace>
  <inkml:trace contextRef="#ctx0" brushRef="#br0" timeOffset="191967.9799">12006 15503,'0'25,"25"-25,-1 25,1-1,0 1,0 0,0-25,-1 25,1 0,-25-1,25 1,0-25,0 25,-1-25,-24 25,25-25</inkml:trace>
  <inkml:trace contextRef="#ctx0" brushRef="#br0" timeOffset="192174.9918">12204 15503,'0'0,"0"0,0 0,-25 0,25-25,0 25,0 0,0 25,0-25,-24 0,24 25,0 0,-25-1,25 1,-25 0,25 0,0 0,-25-1,25 26,-25-25,25 0,0-1,-24 1,24 25,0-25,-25-1,25 1</inkml:trace>
  <inkml:trace contextRef="#ctx0" brushRef="#br0" timeOffset="193370.0602">20142 17934,'0'0,"0"0,0 0,-25 0,25 0,0 0,-25 0,25 0,0-25,0 25,-25 0,25 0,0 0,0 0,0 0,0-25,0 25,0 0,0 0,0 0,0-25,0 25,25 0,-25 0,0-24,25 24,-25 0,25 0,-25 0,0 0,25 0,-25 0,0 0,0 24,0-24,0 0,0 0,0 25,0-25,0 25,0-25,0 0,0 25,-25-25,25 25,0-25,-25 0,25 0,0 24,0-24,0 0,0 0,0 0,0 0,0 0,0 0,0 0,0 0,25 0,-25-24,25 24,-25 0,24 0,1 0,0 0,-25 0,25 0,0 0,-25 0,24 24,1-24,-25 25,0-25,25 25,-25 0,0 0,0-25,0 24,0 1,-25-25,25 25,-25 0,1-25,24 25,-25-25,0 0,0 24,0-24,1 0,-1 0,0 0,0 0,0 0,1 0,-1 0,0-24,0 24,0 0,1 0,-1-25,25 25,-25 0,25 0,0-25</inkml:trace>
  <inkml:trace contextRef="#ctx0" brushRef="#br0" timeOffset="193626.0748">20539 17611,'0'0,"0"0,0 0,0 0,0 0,0 25,0-25,24 0,-24 25,25 0,-25-25,25 25,0-1,24 1,-24 0,0 0,25-25,-26 25,1-1,0 1,25-25,-25 25,-1 0,1 0,0-25,-25 24,25-24,0 25,-25-25,24 0,-24 0</inkml:trace>
  <inkml:trace contextRef="#ctx0" brushRef="#br0" timeOffset="193810.0853">21010 17686,'0'0,"0"0,-25-25,25 25,0 0,-25 0,25 0,-24 0,24 0,-25 25,25-25,-25 25,0-1,0 1,0 0,1 25,-1-26,0 26,-25-25,26 24,-1 1,0-25,-25 24,26-24,-1 25,0-25</inkml:trace>
  <inkml:trace contextRef="#ctx0" brushRef="#br0" timeOffset="195602.1878">21407 17537,'0'0,"0"0,0-25,25 25,-25 0,0-25,0 25,24 0,-24 0,0-25,25 25,-25 0,25 0,0 0,-25 25,25-25,-1 0,-24 25,25 0,-25-25,0 25,0 0,0-1,0 1,0 0,0 0,-25 0,25 24,-24-24,-1 0,25 0,-25 24,0-24,0 0,1 0,-1-1,25 1,-25-25,0 25,25-25,0 0,0 0,0 0,0 0,0 0,0 0,0 0,25 0,-25 0,25 0,0 0,-1-25,1 25,0 0,25 0,-26 0,26 0,-25 0,24 0,-24 0,25 0,-25 0,-1 0,1 0,25 0,-25 0,-25 0,24 0,1 0,-25 0,25 0,-25-25,0 25,0 0,0 0,0 0,0-24</inkml:trace>
  <inkml:trace contextRef="#ctx0" brushRef="#br0" timeOffset="196022.2119">22052 17338,'0'0,"0"0,0-24,-25 24,25 0,0 0,0 0,0 0,0 0,0 0,0 24,0-24,25 25,-25 0,25-25,-1 25,-24 0,25-1,0 1,0 0,0 0,-1 0,-24 0,25-1,0-24,0 25,-25 0,25-25,-25 25,24-25,-24 0,0 25,0-25,0 0,0 0</inkml:trace>
  <inkml:trace contextRef="#ctx0" brushRef="#br0" timeOffset="196246.2247">22275 17289,'0'0,"0"0,-25-25,25 25,0 0,-25 25,25-25,0 0,-24 25,-1-1,25 1,-25 0,25 0,-25 0,0-1,1 26,24-25,-25 0,0 24,0-24,0 0,25 0,-25 0,25-1,-24 1,-1 0,25 0,0-25,-25 25,25-1</inkml:trace>
  <inkml:trace contextRef="#ctx0" brushRef="#br0" timeOffset="196674.2492">22647 17264,'0'0,"0"0,0 0,0 0,0 0,0 0,0 0,0 0,0 0,0 0,25 0,-25 0,25-25,-1 25,-24 0,25-25,0 1,0 24,0-25,-25 0,24 25,-24-25,25 0,-25 25,0-24,0 24,0-25,0 25,0 0,0 0,0-25,-25 25,25 0,0 0,0 25,-24-25,24 25,0-25,-25 24,25 1,0 0,0 0,0 24,0-24,0 25,25-25,-25 24,0-24,0 25,24-26,-24 1,0 0,0 0,0 0,25 0,-25-1,0 1,0 0,0-25,0 25,0-25,0 25,0-25,0 0</inkml:trace>
  <inkml:trace contextRef="#ctx0" brushRef="#br0" timeOffset="196909.2626">22498 17760,'0'25,"-25"-25,25 0,-24 0,24 0,0 0,0 0,0 0,0 0,24 0,-24 0,25 0,0 0,0 0,24 0,-24 0,25-25,-25 25,24 0,1-25,-25 25,24-24,1 24,-1-25,-24 25,25-25,-25 25,24 0,-24-25,0 25,0 0,-25 0,25-25,-25 25,0 0,0 0,0 0,0 0,0 0,0 0,0 0,0 0</inkml:trace>
  <inkml:trace contextRef="#ctx0" brushRef="#br0" timeOffset="204251.6826">15305 15032,'-25'0,"25"-25,-25 25,0 0,25-25,-24 25,-1 0,25 0,-25 0,0 0,0 0,25 25,-24-25,-1 25,0-1,0 1,0 0,1 0,-1 0,0 24,-25 1,26-1,-1 1,0 25,0-26,25 26,-25-26,25 26,-24-1,24 0,0 1,0-1,0 1,24-26,-24 26,25-26,-25 26,25-26,0 1,0 0,-25-1,24 1,1-25,0 24,25-24,-26 0,1 0,25-1,-25-24,24 25,-24-25,25 0,-1 0,1 0,-1-25,-24 25,25-24,-1-1,1-25,0 25,-1 1,-24-26,25 0,-1 1,-24-1,25 0,-25 1,24-1,-24-24,0 24,0-24,-25-1,24 1,-24 0,0-1,0 1,-24-1,24-24,-50 25,25-1,-24 1,-1-1,0 26,1-26,-26 26,26-1,-1 1,-24 24,24 0,-24 0,24 0,-24 25,-1 0,1 25,-1-25</inkml:trace>
  <inkml:trace contextRef="#ctx0" brushRef="#br0" timeOffset="206937.8362">14461 16049,'0'0,"-24"0,24 24,0-24,-25 0,0 25,25-25,-25 0,0 25,1 0,24-25,-25 25,0-1,0 1,0-25,1 25,24 0,-25 0,0-1,25 1,-25-25,25 25,-25 0,25-25,0 25,0-25,0 0,0 0,0 0,0 0,0 0,25-25,-25 25,25 0,-25-25,25 0,0 25,-1-25,1 1,0-1,0 0,0 0,-1 25,1-25,0 1,0-1,0 0,-1 25,1-25,-25 25,25-25,-25 25,0 0,25 0,-25 0,0 0,0 0,-25 0,25 25,-25-25,25 25,-25 0,1 0</inkml:trace>
  <inkml:trace contextRef="#ctx0" brushRef="#br0" timeOffset="212846.1741">21258 14312,'-25'-25,"0"25,1-24,-1 24,0-25,25 25,-25-25,0 0,1 25,-1-25,0 25,0-24,0-1,1 25,-1-25,0 25,-25 0,25-25,1 25,-1 0,0-25,-25 25,26 0,-1 0,0 0,-25 0,26 0,-1 0,0 0,0 0,-24 0,24 25,0-25,0 0,0 0,1 0,-1 0,0 0,0 0,0 0,-24 0,24 25,0-25,0 0,1 0,-1 0,-25 0,25 0,1 0,-1 0,-25 25,25-25,0 0,1 0,-1 0,0 0,0 0,0 25,1-25,-1 0,0 0,0 0,0 24,1-24,-1 0,0 25,0-25,0 25,1-25,-1 25,0-25,0 25,-24-25,24 24,0-24,25 25,-25 0,0-25,1 25,-1-25,0 25,25-25,-25 25,0-25,25 24,-24 1,-1 0,25-25,-25 25,0 0,0-1,25 1,-24-25,24 25,-25 0,0 0,25-1,-25-24,25 25,-25 0,25 0,-25 0,25-25,-24 24,24 1,0 0,0-25,-25 25,25 0,0-1,0 1,-25 0,25-25,0 25,0 0,0-1,0 1,0 0,0 0,0 0,0-1,0 1,0 0,0 0,0 0,25 24,-25-24,25 0,-25 0,24 0,1-25,0 24,0 1,0 0,0 0,-1 0,1-1,0 1,0-25,24 25,-24 0,0-25,25 25,-26-1,26-24,-25 25,24 0,-24-25,25 25,-25-25,24 0,-24 25,25-25,-1 0,1 0,-1 24,1-24,0 0,-1 0,26 0,-26 0,26-24,-1 24,1 0,-26-25,26 25,-1-25,-24 25,24-25,-24 0,-1 25,1-24,-1-1,1 0,0 0,-1 25,-24-25,25 1,-25-1,-1 0,26 0,-25 0,0 1,-1-1,1 0,0 0,0 0,0-24,-1 24,-24 0,25-25,0 26,-25-26,25 25,-25-24,25 24,-25-25,24 1,-24 24,0-25,0 25,0-24,-24 24,24-25,-25 26,0-26,25 0,-25 26,-24-26,24 0,-25 1,25-26,-24 26,-1-1,-24 0,24 1,-24-1,-1 1,1-1,-1 25,-24 0,0 1,0-1,0 25,-25 0</inkml:trace>
  <inkml:trace contextRef="#ctx0" brushRef="#br0" timeOffset="214650.2773">19224 471,'-25'0,"25"-25,0 25,-25 0,25 0,0 0,0 0,0 0,0 0,25 0,0 0,0 0,0 0,24 0,-24 0,25 0,-26-24,26 24,0 0,-26 0,26 0,-25 0,0 0,-1 0,-24 0,25 0,-25 0,0 0,-25 0,25 0</inkml:trace>
  <inkml:trace contextRef="#ctx0" brushRef="#br0" timeOffset="215098.3029">19274 471,'-50'0,"25"0,-24 0,24 0,0 0,0 0,25 0,-25 0,25 0,0 0,-24 0,24 0,0 0,0 0,0 0,0 0,0 0,0 0,0 0,0 0,-25 25,25-25,0 25,-25-25,25 25,0-25,-25 25,25-25,-25 24,25 1,0-25,0 25,-24-25,24 25,0-25,0 25,0-25,0 0,0 24,0-24,0 0,0 0,0 0,0 0,0 0,0 0,0 0,0 0,0 0,0 0,24 0,-24 0,25 0,0 0,-25-24,25 24,0 0,-1 0,1-25,0 25,0 0,0 0,24 0,-24 0,0 0,0 0,-1 0,1 25,0-25,0 24,0 1,-1 0,-24-25,25 25,-25 0,0-1,0 1,0 0,0 0,-25 0,25-1,-24 1,-1-25,0 25,0 0,0-25,-24 25,24-25,-25 0,26 24,-26-24,25 0,-24 0,24 0,0-24,-25 24,26 0,-1-25,0 25,-25 0,25-25,1 25</inkml:trace>
  <inkml:trace contextRef="#ctx0" brushRef="#br0" timeOffset="216460.3809">20315 794,'-24'0,"-1"0,0 0,0-25,0 25,25 0,-24 0,24 0,0 0,0 0,0 0,0 0,24 0,1 0,0 0,0 0,24 0,-24 0,25 0,-1 0,1 0,24 0,-24 0,0 0,24 0,-24 0,-1 0,1-25,0 25,-1 0,-24 0,25 0,-26 0,1 0,-25-25,25 25,-25 0,0 0,0 0,0-24,0 24,-25-25,0 25,25-25,-24 25,-1-25,25 25,-25 0,25-25,-25 25,25 0,-25 0,25-24,0 24,0 0,0 0,0 0,0 0,0 0,0 0,0 0,25 0,-25 24,0-24,25 0,-25 0,25 25,0-25,-25 0,24 25,-24-25,25 25,-25-25,25 25,-25-25,0 24,25-24,-25 25,0-25,0 25,0-25,0 0,0 25,-25-25,0 25,25-25,-25 24,1-24,-1 0,0 25,0-25</inkml:trace>
  <inkml:trace contextRef="#ctx0" brushRef="#br0" timeOffset="217084.4165">21754 546,'25'0,"-25"-25,25 25,-25 0,0 0,0 0,0 0,0 0,0 0,0 0,0 0,0 0,0 0,0 0,0 0,0 0,0 25,0-25,0 0,0 25,0-1,0 1,-25 0,25 0,-25 0,0-1,0 1,1 25,-1-25,0-1,0 1,0 0,1 0,24 0,-25-1,25 1,0-25,0 25,0-25,0 25,0-25,0 0,25 25,-25-25,24 0,1 24,0-24,25 0,-26 0,26 0,-25 0,24 0,-24 0,25 0,-25 0,24-24,-24 24,25 0,-25 0,-1 0,1-25,0 25,-25 0,25 0,-25-25,0 25,0-25,0 0,0 25,0-24,0-1,0-25,-25 25,25 1,-25-1,25 0,-25 25,25-25,-24 0,24 25,-25 0,25-24,0 24,0 0,0 0,-25 0,25 0,0 0,0 0,0 24,0-24,0 25,0 0,0 0,0 0,0 24,0-24,0 0,0 0,0 24,0-24,0 0,-25 0,25-1,0 1,0 0,-25 0,25 0,0-25,-25 24,25 1,0 0</inkml:trace>
  <inkml:trace contextRef="#ctx0" brushRef="#br0" timeOffset="217348.4316">22548 620,'0'0,"25"0,-25 0,0 0,0 0,0 0,0 25,0-25,0 25,0 0,0-1,0 1,0 0,0 25,0-26,0 26,0-25,0 0,0-1,-25 26,25-25,0 0,-25-1,25-24,0 25,0 0,-25 0,25 0,0-25,0 24,-25-24</inkml:trace>
  <inkml:trace contextRef="#ctx0" brushRef="#br0" timeOffset="217619.4471">22523 1364,'0'0,"-25"25,25-25,-25 25,1 0,24-1,-25 1,0-25,25 25,0 0,-25 0,25-25,0 24,0 1,0-25,25 25,-25-25,25 25,0-25,-1 0,-24 25,25-25,25 0,-25 0,-1 0,1-25,0 25,0 0,0-25,-1 25,1-25,-25 25,25-25,-25 1,0-1,0 25,0-25,-25 0,0 0,1 1,-1 24,-25-25,25 25</inkml:trace>
  <inkml:trace contextRef="#ctx0" brushRef="#br0" timeOffset="217912.4639">21332 1910,'25'0,"-25"25,25-25,0 0,0 0,24 0,1 0,-1-25,26 25,-1 0,1 0,-1 0,25 0,1-25,-1 25,25 0,-25 0,0 0,0 0,1 0,-1 0,-25 0,1-25,-1 25,1 0,-26 0,1 0,-25 0,24 0,-24-24,-25 24,25 0,-25 0,0 0,0 0,0 0,0 0,0 0,0-25,-25 25,25 0,-25-25</inkml:trace>
  <inkml:trace contextRef="#ctx0" brushRef="#br0" timeOffset="223947.8091">20315 3398,'0'0,"0"-25,0 25,0-24,0 24,0-25,-24 25,24-25,0 25,0-25,0 25,0 0,0 0,0 0,0 0,0-25,0 25,0 0,0 0,0 25,0-25,0 25,0-25,-25 25,25 0,0 24,0-24,-25 25,25-1,-25 1,25-1,-25 1,25-25,-24 25,24-1,-25 1,25-25,-25-1,25 26,0-25,0-25,0 25,0-1,0 1,-25-25,25 0,0 25,0-25,0 0,0 0,0 0</inkml:trace>
  <inkml:trace contextRef="#ctx0" brushRef="#br0" timeOffset="225276.8851">20613 3522,'0'0,"0"-25,0 25,0 0,0 0,0 0,0 0,0 0,0 0,0 0,0 0,0 25,0-25,25 25,-25-25,25 25,-1 0,-24-1,25 1,0 0,0 0,0 0,-1 0,-24-1,25-24,0 25,0 0,0 0,-25-25,25 25,-25-25</inkml:trace>
  <inkml:trace contextRef="#ctx0" brushRef="#br0" timeOffset="225475.8964">20911 3473,'0'0,"0"-25,0 25,0 0,-25 0,25 0,-25 25,25-25,0 24,-25-24,0 25,1 0,24 25,-25-26,0 1,-25 25,26-25,-1 24,0-24,0 0,0 25,1-26,-1 1,0 0</inkml:trace>
  <inkml:trace contextRef="#ctx0" brushRef="#br0" timeOffset="228282.057">21779 3324,'25'-25,"-25"25,0 0,0-25,0 25,0-25,0 25,0-24,24 24,-24 0,0 0,0-25,0 25,0 0,0 0,0 0,0 0,0 0,0 0,0 0,0 0,0 25,-24-25,24 24,-25 1,0 0,0 0,-24 0,-1-1,25 26,-24-25,-1 0,0-1,26 26,-1-25,0 0,0-25,0 24,25 1,0 0,0-25,0 25,0-25,25 25,0-25,-25 25,25-25,24 0,-24 0,0 0,25 0,-26 0,26 0,0 0,-26 0,26-25,-25 25,24-25,-24 25,25-25,-25 25,-1-25,-24 25,25-25,0 25,-25-24,0-1,0 25,0-25,0 0,0 25,0-25,-25 25,25 0,0-24,-25 24,25 0,-24 0,24 0,-25 0,25 24,0 1,-25-25,25 25,-25 25,25-26,0 1,0 0,0 25,0-25,-25 24,25-24,0 0,0 24,0-24,0 0,0 0,0 0,0-1</inkml:trace>
  <inkml:trace contextRef="#ctx0" brushRef="#br0" timeOffset="228570.0735">22126 3547,'0'0,"0"-25,0 25,25 0,-25 0,0-25,0 25,0 0,0 25,25-25,-25 0,0 25,25-25,-25 25,24 0,-24-1,25-24,0 25,-25 0,25 0,-25-25,25 25,-25 0,0-25,24 24,-24-24,0 25,0-25,0 0,0 0,0 0</inkml:trace>
  <inkml:trace contextRef="#ctx0" brushRef="#br0" timeOffset="228762.0844">22300 3547,'0'0,"0"-25,0 25,0 0,0 0,0 0,0 0,0 0,0 25,0-25,-25 25,25 0,0-25,-25 24,25 26,-25-25,25 0,-24 0,24 24,-25-24,25 0,-25 0,25-1,0 1,-25 0,25-25,0 25</inkml:trace>
  <inkml:trace contextRef="#ctx0" brushRef="#br0" timeOffset="229209.11">22573 3497,'0'-24,"24"24,-24-25,25 25,0-25,-25 0,25 25,0 0,-1-25,1 25,0 0,0 0,0 0,-1 0,-24 0,25 0,-25 25,0-25,0 0,0 25,0-25,0 25,0-25,-25 25,25-1,-24-24,-1 25,25 0,-25-25,0 25,25-25,-25 0,25 25,0-25,0 0,0 0,0 0,0 0,0 0,25 0,-25 0,25 0,0 0,0 24,-1-24,1 0,0 0,0 25,-25-25,25 25,-1-25,1 25,-25 0,25-25,-25 25,0-1,0-24,0 25,0 0,0-25,0 25,0-25,-25 25,25-25,-25 0,1 0,-1 24,0-24,0 0,-24-24,24 24,0 0,0-25,0 25,1-25,-1 0,25 25</inkml:trace>
  <inkml:trace contextRef="#ctx0" brushRef="#br0" timeOffset="230408.1786">23565 3497,'0'-24,"0"-1,0 0,0 25,0-25,0 25,0-25,0 25,0 0,0 0,0 0,0 0,0 0,0 0,0 25,25 0,-25 0,24-25,1 49,-25-24,25 0,0 0,0 0,-25-1,24 1,-24-25,25 25,-25 0,0-25,25 25,-25-25,0 0,0 25,0-25,0 0</inkml:trace>
  <inkml:trace contextRef="#ctx0" brushRef="#br0" timeOffset="230580.1885">23788 3448,'-25'-25,"25"25,0-25,0 25,-25 0,25 0,0 0,-24 0,24 0,-25 25,25 0,-25-25,25 25,-25-1,0 1,25 0,-24 0,-1 0,25-1,-25 1,25-25,-25 25,25 0,0 0,-25-25,25 25</inkml:trace>
  <inkml:trace contextRef="#ctx0" brushRef="#br0" timeOffset="230892.2063">23862 3324,'25'0,"0"-25,0 25,0 0,-1 0,1 0,0 0,0 0,0 0,0 25,-1-25,1 25,-25-1,0 1,0-25,0 25,0 0,-25 0,1 24,-1-24,0 0,0 0,0-25,0 24,1 1,-1 0,0-25,0 25,25-25,-25 0,25 25,0-25,0 0,0 0,0 0,0 0,25 0,0 0,-25 0,25 0,0 0,24 0,-24 0,0-25,25 25,-26 0,26-25</inkml:trace>
  <inkml:trace contextRef="#ctx0" brushRef="#br0" timeOffset="231084.2173">24259 3274,'0'0,"0"0,0 0,0 0,0 25,0 0,25 0,-25-25,25 24,-25 26,25-25,-25 0,25-1,-25 1,24 0,1-25,-25 25,25 0,-25-25,25 24,-25-24,0 25,25-25,-25 0</inkml:trace>
  <inkml:trace contextRef="#ctx0" brushRef="#br0" timeOffset="231256.2271">24557 3373,'0'0,"-25"0,25 0,0 0,-25 25,25-25,-24 25,-1-25,25 25,-25 0,0-1,0 1,1 0,24-25,-25 25,0 0,25-1,-25 1,25-25,-25 25,25-25,-24 25</inkml:trace>
  <inkml:trace contextRef="#ctx0" brushRef="#br0" timeOffset="231456.2386">24731 3175,'24'0,"-24"0,0 0,25 0,-25 0,0 25,25-25,-25 25,0-1,25 1,-25 25,0-25,0 24,0 1,25-25,-25 24,0-24,0 25,0-26,0 1,0 0,0 0</inkml:trace>
  <inkml:trace contextRef="#ctx0" brushRef="#br0" timeOffset="232025.2711">20291 4341,'-25'0,"0"0,0 0,0 25,25-25,0 0,0 0,0 0,0 0,0 0,25 0,-25 0,25 0,25 0,-26 0,26 0,24 0,-24 0,24 0,26 0,-1-25,0 25,25 0,0-25,25 25,-25-25,25 25,24 0,-24-25,25 25,0-24,-1 24,1 0,-1-25,1 25,0-25,-25 25,24 0,-24 0,25-25,-50 25,24 0,-23 0,-26-25,0 25,0 0,-24 0,-1-24,-24 24,-1 0,1 0,-25-25,-1 25,1 0,0-25,-25 25,0 0,0 0,0 0,0-25,0 25,0 0,0 0,0 0,0 0,0 0,0 0,0 0,0 0</inkml:trace>
  <inkml:trace contextRef="#ctx0" brushRef="#br0" timeOffset="235322.4597">22027 6499,'0'-25,"0"25,-25 0,25-25,0 25,0-25,0 25,0 0,0 0,-25-24,25 24,0 0,0 0,0 0,0 0,0 0,0 24,0-24,0 25,0-25,0 25,25 0,-25 0,0-1,0 1,0 0,0 0,0 0,0-25,0 24,0 1,0 0,0-25,0 25,0-25,0 25,0-25,0 0,0 0,0 0,0 0,0 0,0 0,0-25,0 25,0-25,0 25,25-25,-25 0,0 25,25-24,-25-1,25 0,-25 0,0 25,24-25,-24 25,25 0,0-24,-25 24,25 0,0 24,-25-24,24 0,1 25,-25 0,25-25,-25 25,25 0,-25-1,25-24,-25 25,0 0,0-25,0 25,0-25,0 25,0-25,0 24,0-24</inkml:trace>
  <inkml:trace contextRef="#ctx0" brushRef="#br0" timeOffset="235514.4707">22548 6672,'0'0,"0"0,0 0,0 0,25 0,-25 0,0 0,24 0,1 0,-25 0,25 0,0 0,0 0,-1 0,1 0,0 0,25 0,-26 0</inkml:trace>
  <inkml:trace contextRef="#ctx0" brushRef="#br0" timeOffset="235733.4832">23218 6474,'0'0,"0"0,0-25,0 25,0 0,0 0,0 0,0 0,0 0,0 0,0 0,0 0,-25 25,25-25,0 25,0 0,0-25,0 24,0 26,0-25,-25 0,25-1,0 1,0-25,0 25,0 0,0 0,-25-25,25 24,0-24,0 0</inkml:trace>
  <inkml:trace contextRef="#ctx0" brushRef="#br0" timeOffset="236121.5054">23689 6226,'25'-25,"-25"25,0 0,0 0,0 0,0 0,24 0,-24 0,0 25,0 0,0 0,0-1,0 1,0 0,0 25,0-1,0-24,0 25,0-1,0-24,0 0,0 24,0-24,0 0,0-25,0 25,-24 0,24-1,0-24</inkml:trace>
  <inkml:trace contextRef="#ctx0" brushRef="#br0" timeOffset="236391.5209">23590 6995,'-25'25,"25"-25,0 25,-25-1,25 1,0-25,0 25,-25 0,25 0,0-25,0 24,-25 1,25 0,0-25,0 25,0-25,0 25,25-25,-25 0,25 0,-25 24,25-24,0 0,-25 0,24-24,1 24,0 0,-25 0,25-25,0 25,-25-25,24 25,-24-25,0 25,0-25,0 1,0 24,-24-25,-1 0,0 25,0-25,0 25</inkml:trace>
  <inkml:trace contextRef="#ctx0" brushRef="#br0" timeOffset="236885.5491">22101 5904,'25'0,"-25"0,0-25,0 25,0 0,0 0,0 0,0 0,0 0,0 25,0-25,0 24,-25-24,25 25,-24 25,-1-25,-25 49,25-24,-24 24,24-24,-25 24,1 25,24-24,-25-1,25 0,1 1,-1-26,25 26,0-25,0-1,0 1,25-1,-1 1,1-25,25 24,-1-24,1 0,0 0,24-25,-24 25</inkml:trace>
  <inkml:trace contextRef="#ctx0" brushRef="#br0" timeOffset="237277.5715">23218 5978,'0'0,"0"0,0 0,0-25,0 25,0 0,0 0,0 25,0-25,0 0,0 25,24 0,-24-25,25 49,0-24,0 25,0-1,-1 1,1-1,-25 26,25-26,0 26,-25-1,0 1,0-1,-25 0,0 1,0-1,-24 1,-26 24,26-25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39:13.599"/>
    </inkml:context>
    <inkml:brush xml:id="br0">
      <inkml:brushProperty name="width" value="0.05292" units="cm"/>
      <inkml:brushProperty name="height" value="0.05292" units="cm"/>
      <inkml:brushProperty name="color" value="#FF0000"/>
    </inkml:brush>
  </inkml:definitions>
  <inkml:trace contextRef="#ctx0" brushRef="#br0">10989 9451,'-25'-25,"0"25,0-25,1 25,24-25,-25 25,25-25,0 25,0-24,0 24,0 0,0-25,25 25,-25-25,24 25,26-25,-25 25,24-25,1 25,-25-24,24 24,1-25,0 0,-1 25,1-25,0 25,-26 0,26-25,-25 25,-25 0,25 0,-25 0,0 0,0 0,-25 0,0 25,-25-25,26 25,-26 0,0 0,1-25,-1 24,25 1,-24-25,-1 25,0-25,26 25,-1-25,-25 25,25-25,1 0,-1 0,25 0,-25 0,25 24,0-24,-25 0,25 0,0 0,0 0,0 0,0 0,0 25,0-25,0 0,0 25,-25-25,25 25,0 0,0-25,0 24,0 1,-24 0,24 0,-25-25,25 25,0-1,-25-24,25 25,0 0,0-25,0 25,0-25,0 0,0 0,0 25,0-25,0 0,0 0,0 0,0 0,0 0,0 0,0 0,0-25,25 25,0 0,-25 0,24 0,1-25,0 25,0 0,0-25,-1 25,1 0,0 0,0-25,0 25,-1 0,26 25,-25-25,0 0,-1 25,1-25,0 25,-25 0,25-1,-25 1,25 0,-25 0,0 0,0-25,0 24,-25 1,0 0,25 0,-25 0,0-1,-24 1,24-25,0 25,-24 0,24-25,0 25,-25-25,1 25,24-25,0 0,-24 0,24 0,0 0,-25-25,26 25</inkml:trace>
  <inkml:trace contextRef="#ctx0" brushRef="#br0" timeOffset="245.014">11758 9178,'25'-25,"-25"25,24 0,-24 25,0-25,0 0,0 25,0-1,0 1,0 0,0 25,0-1,0 1,0-1,0 1,25 0,-25-1,0 1,0-1,0 1,0-25,0 0,0 24,0-24,0 0,0 0,0-1,0 1,0 0,0 0</inkml:trace>
  <inkml:trace contextRef="#ctx0" brushRef="#br0" timeOffset="465.0266">11832 10319,'0'25,"0"-25,0 24,0 1,0 0,-25 25,25-26,-24 1,24 0,-25 0,25 0,0-1,0 1,0-25,0 25,0-25,0 25,0-25,25 0,-25 0,24 0,1 0,-25 0,25 0,0 0,0-25,-1 25,1-25,-25 25,25-25,-25 1,25 24,-25-25,0 0,0 0,-25 25,25-25,-25 25,0 0</inkml:trace>
  <inkml:trace contextRef="#ctx0" brushRef="#br0" timeOffset="837.0477">10344 11361,'-25'24,"0"1,0 0,1-25,24 0,0 25,0-25,0 0,0 0,24 0,1 0,25-25,0 25,-1-25,1 25,49-25,-25 1,26-1,-1 0,0-25,25 26,0-1,25-25,-25 25,25 0,-25-24,25 24,-25 0,0-24,0 24,0 0,-25 0,25 0,-50 1,26-1,-26 25,0-25,-24 0,0 0,-1 25,-24-24,25 24,-26-25,-24 25,25 0,-25-25,25 25,-25 0,0-25,0 25,0 0,0 0,0-25,0 25,0 0,0 0,0 0,0 0,0-24,0 24,-25 0</inkml:trace>
  <inkml:trace contextRef="#ctx0" brushRef="#br0" timeOffset="1692.0967">9947 9351,'0'50,"-25"-25,25 49,0-24,0 24,25 1,-25-1,25 25,-25 0,25 1,-25 24,24-25,1 25,-25 0,25 0,-25 0,0 0,0 0,0-25,0 1,0-26,0 0,0 1,0-26,0 1,0 0,0-26,0 1,0-25,0 25,0-25</inkml:trace>
  <inkml:trace contextRef="#ctx0" brushRef="#br0" timeOffset="2184.1248">10121 8558,'24'0,"-24"0,0 0,25-25,0 25,0-25,0 25,24-25,1 0,0 1,24-1,0 0,1 0,24 0,0-24,25 24,-25 0,25 0,25-24,-25 24,0 0,0 0,25-24,-25 24,0 25,0-25,-25 0,25 25,-49-25,24 25,-24 0,-1 0,-24 0,-26 0,26 0,-25 25,0-25,-25 25,24-25,-24 0,0 25,0 0,0-25,0 25,0-1,0 26,0-25,0 0,0 24,0 1,0 24,0 1,0 24,0-25,-24 50,24-25,0 25,0 25,-25-25,25 25,0-25,-25 0,25 0,0 0,0 0,0 0,0-24,0 24,0-25,0 0,0-25,0 1,25 24,-25-49,0 24,25-24,-25 24,24-24,-24-1</inkml:trace>
  <inkml:trace contextRef="#ctx0" brushRef="#br0" timeOffset="2448.14">13693 9451,'0'0,"0"0,0-25,0 25,0 0,0 0,24 0,1 0,0 0,0-25,0 25,-1 0,26 0,-25-25</inkml:trace>
  <inkml:trace contextRef="#ctx0" brushRef="#br0" timeOffset="2600.1486">13668 9748,'0'0,"0"0,0 0,25 0,-1 0,-24 0,25 0,25 0,-25-25,24 25,1-24,-1 24</inkml:trace>
  <inkml:trace contextRef="#ctx0" brushRef="#br0" timeOffset="2893.1654">15106 9103,'0'0,"-24"0,24 0,0 0,-25 25,25-25,0 0,-25 25,25 0,0 24,0-24,-25 25,25-1,0 1,0 0,0-1,0 1,0-1,0 1,0 0,0-26,0 26,0-25,25 0,-25-1,0-24,0 25,0-25,25 25,-25-25,25 0</inkml:trace>
  <inkml:trace contextRef="#ctx0" brushRef="#br0" timeOffset="3473.1986">15379 9178,'25'-25,"-25"0,0 0,0 1,25-1,-25 25,25-25,-1 25,-24-25,25 25,0 0,0 0,0 0,-1 0,1 0,25 25,-25-25,0 25,-1 0,1-1,-25 26,25-25,-25 0,0 24,0 1,0-25,-25 24,0-24,25 25,-24-26,-1 1,0 0,0 0,0 0,25-25,-25 24,25-24,0 0,0 25,0-25,0 0,0 0,25 0,0 0,0-25,0 25,24 0,-24-24,25 24,-1-25,1 0,0 0,-1 25,-24-25,25 1,-1-1,-24 0,0 0,24 25,-49-25,25 1,0-1,-25 25,25-25,-25 25,0 0,0 0,0 0,0 0,0 0,0 0,-25 0,25 25,-25-25,25 25,-25-1,25-24,-24 25,24 0,0 0,0 0,0-25,0 24,0 1,24-25,1 25,-25-25,25 25,0-25,0 0,-1 0,1 0,25 0,-25 0,24 0,-24-25,25 25,-26-25,26 0,-25 1,0-1,0 0,-1 0,-24-24,0 24,0-25,0 25,0-24,-24 24,-1 0,-25 0,0 1,1 24,-1 0,1 0,-26 0,1 24</inkml:trace>
  <inkml:trace contextRef="#ctx0" brushRef="#br0" timeOffset="3776.216">14908 10368,'0'0,"0"0,0 0,25 0,-25 0,25 0,-1-24,26 24,0-25,-1 25,26-25,-1 0,0 0,1 1,24-1,25 25,-25-25,25 0,-24 0,24 1,0-1,0 0,-25 0,25 0,-25 0,25 1,-25 24,1-25,-26 0,0 25,1-25,-26 25,1 0,0-25,-1 25,-24 0,-25 0,25 0,-25 0,0 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40:07.749"/>
    </inkml:context>
    <inkml:brush xml:id="br0">
      <inkml:brushProperty name="width" value="0.05292" units="cm"/>
      <inkml:brushProperty name="height" value="0.05292" units="cm"/>
      <inkml:brushProperty name="color" value="#FF0000"/>
    </inkml:brush>
  </inkml:definitions>
  <inkml:trace contextRef="#ctx0" brushRef="#br0">4639 9823,'-25'0,"25"-25,-25 25,0 0,1-25,24 25,-25 0,0 0,25 0,-25 0,0 25,25-25,-24 25,24-1,-25 1,25 0,-25 0,25 0,0-1,0 26,0-25,0 0,0 24,25-24,0 0,-25 0,24 0,1-1,0-24,0 25,0-25,-1 0,1 0,0 0,0 0,0 0,24-25,-24 25,0-24,0 24,-1-25,-24 0,25 0,-25 0,0 25,0-24,0-1,0 0,0 0,-25 0,1 0,-1 25,0-24,0-1,-24 0,-1 0,0 0,1 1,24 24,-25-25,1 0,24 0,-25 0,26 25,-1-24,0-1,0 0,25 25,-25-25,25 0,0 1,0-1,0 0,0 0,25 0,0 1,-25 24,25-25,0 0,-1 0,1 25,0-25,25 25,-26-24,1 24,0 0,0 0,0 24,-1-24,-24 25,25 0,0 25,-25-26,0 26,0 0,0-26,0 26,0 0,0-1,0-24,0 25,0-26,0 1,0 0,0 0,0 0,0-1,0-24</inkml:trace>
  <inkml:trace contextRef="#ctx0" brushRef="#br0" timeOffset="229.0131">4961 9674,'25'-25,"-25"25,25 0,-25 0,25 0,-25 0,0 25,0-25,25 0,-25 25,0-25,0 24,0 1,24 0,-24-25,0 25,0 0,0-1,25 1,-25 0,0 0,0 0,0-1,0 1,0 0,0 0,0 0,25 0,-25-1,0-24,0 25,25 0,-25-25,0 25</inkml:trace>
  <inkml:trace contextRef="#ctx0" brushRef="#br0" timeOffset="443.0253">5209 10294,'0'25,"0"-25,0 25,0-1,0-24,0 25,0 0,0-25,0 25,0 0,0-25,0 24,0-24,0 25,25-25,-25 0,0 25,25-25,-25 0,25 0,-25 0,25 0,-25-25,24 25,-24 0,25-25,-25 25,25-24,-25 24,25-25,-25 0,25 25,-25-25,0 0,0 1,0 24,0-25,-25 25,25-25,-25 25,25-25,-25 25,25 0,-25 0,25-25,-24 25,24 0</inkml:trace>
  <inkml:trace contextRef="#ctx0" brushRef="#br0" timeOffset="1012.0578">5953 9649,'25'0,"0"0,-25 0,0-25,0 25,0 0,0 0,0 0,0 0,0 25,-25-25,25 0,-25 25,1-25,-1 25,0-25,0 0,25 24,-25-24,1 0,-1 0,0 0,0 0,25 0,-25 0,25 0,0-24,0 24,0 0,0-25,0 25,0-25,0 25,0-25,0 0,0 25,0-24,25-1,-25 0,25 25,0-25,-25 25,25-25,-1 25,1-24,0 24,0 0,0 0,-1 0,-24 0,25 24,0-24,0 25,0 0,-25 0,24 0,-24-1,0 1,0 0,0 25,0-26,-24 26,-1-25,0 24,0 1,0-25,1 0,-1 24,0-24,0 0,0-25,1 25,-1-25,0 25,25-25,-25 0,25 0,0 0,0-25,0 25,-25-25,25 0,0 25,0-25,0 0,25 1,-25-1,25 25,0-25,-25 25,25 0,-1-25,1 25,0 0,25 25,-26-25,1 0,0 25,0-25,0 0,-1 25,1-25,0 0,0 24,0-24,0 0,-25 0,24 0,1 0</inkml:trace>
  <inkml:trace contextRef="#ctx0" brushRef="#br0" timeOffset="1492.0853">6474 9500,'-24'-25,"24"-24,0 24,0 0,0 25,0 0,0 0,0 0,0 0,0 25,0 0,0 0,24 24,-24-24,0 25,0-26,25 26,-25 0,0-26,0 1,0 25,25-25,-25-1,0 1,0 0,25-25,-25 25,25 0,-25-25,24 0,-24 24,25-24,-25 0,0 0,25 0,-25 0,25 0,-25 0,0 0,25 0,-25 0,0 0,0-24,0 24,0 0,24 0,-24-25,0 25,0 0,0 0,0-25,0 25,0 0,0 0,0 0,0 0,0 0,0 0,0 0,0 25,0-25,0 0,0 0,0 25,0-25,0 0,0 24,0-24,0 0,0 0,0 25,0-25,25 0,-25 0,25 0,-25 0,0 0,25 0,-25 0,25 0,-25 0,24 0,-24 0,25 0,-25-25,0 25,0 0,0 0,0-24,0 24,0 0,0-25,0 25,0 0,-25 0,25 0,-24 0,-1 0,0 0,0 0</inkml:trace>
  <inkml:trace contextRef="#ctx0" brushRef="#br0" timeOffset="1999.1142">4664 10790,'0'0,"0"0,0 0,0 0,0 0,0 0,0 0,0 0,0 0,0 0,0 0,24 0,1 0,0 0,25-25,-1 25,26 0,-1-25,1 25,24-24,0-1,25 0,-25 25,50-25,-25 0,25 1,0-1,-25 0,25 0,-1 0,1 1,0-1,0 25,-25-25,25 0,-50 0,25 1,-25 24,0-25,1 0,-26 25,0-25,-24 25,0 0,-1-25,-24 25,0 0,0 0,-25-24,0 24,0 0,0 0,0 0,0 0,0 0,-25 0,25 0</inkml:trace>
  <inkml:trace contextRef="#ctx0" brushRef="#br0" timeOffset="12453.7123">14337 7417,'0'0,"-24"0,24 0,0 0,-25 0,25-25,0 25,-25 0,25 0,0 0,-25 0,0 0,25-25,-24 25,24 0,-25 0,25 0,0 0,-25 0,25 0,-25 0,25 0,-25 0,25 0,-24 25,24-25,-25 0,25 0,0 0,-25 0,25 0,0 0,-25 25,25-25,0 0,0 0,-25 0,25 24,-24-24,24 0,-25 25,25-25,0 25,-25-25,25 0,0 25,0-25,-25 25,0-25,25 24,0-24,0 25,-24-25,24 25,0-25,-25 25,25-25,0 25,0-25,0 24,0-24,0 25,0 0,0-25,0 25,0 0,0-1,0-24,0 25,0 0,0 0,0 0,0-25,0 24,0 1,0 0,0 0,0 0,0 0,0-25,0 24,0 1,0 0,0 0,25-25,-25 25,0-1,0-24,24 25,-24 0,0-25,25 25,-25-25,0 25,25-1,-25-24,0 25,25-25,-25 25,25 0,-25-25,0 25,24-25,-24 24,0-24,25 25,-25-25,0 25,25-25,-25 25,25-25,-25 0,0 25,25-25,-25 24,24-24,-24 25,25-25,-25 0,25 25,-25-25,25 25,0-25,-25 0,24 25,1-25,0 0,-25 24,25-24,0 0,-1 25,1-25,0 0,-25 25,25-25,0 0,-1 25,1-25,-25 0,25 25,0-25,0 0,-25 0,25 0,-1 24,1-24,0 0,0 0,-25 0,25 25,-1-25,1 0,0 0,0 0,0 0,-1 25,1-25,0 0,0 0,0 0,-1 0,-24 0,25 0,0 25,0-25,0 0,24 0,-24 0,0 0,0 0,-1 0,1 0,25 0,-25 0,-1 0,1 0,0 0,25 0,-26 0,1 0,0 0,0 0,0 0,-1 0,1 0,-25 25,25-25,0 0,0 0,0 0,-1 0,-24 0,25 0,0 0,0 0,0 0,-1 0,1 0,0 0,0 0,0 0,-1 0,1 0,0 0,0 0,0 0,-1 0,1 0,0 0,0 0,0 0,-1 0,1 24,0-24,0 0,0 0,-1 0,1 0,0 0,-25 0,25 0,0 0,-1 0,1 0,0 0,-25 0,25 0,0 0,-1 0,1 0,0 0,0 0,0 0,0 0,-1 0,1 0,0-24,0 24,0 0,-1 0,26 0,-25 0,-25 0,25 0,-1 0,1 0,0 0,0 0,-25 0,25 0,-1 0,1-25,0 25,0 0,-25 0,25 0,-1-25,1 25,0 0,0 0,0 0,-1-25,-24 25,25 0,0 0,0-25,0 25,-1 0,1-24,0 24,0 0,-25-25,25 25,-1 0,1-25,0 25,0 0,0-25,0 25,-25 0,24-25,1 25,0 0,-25-24,25 24,0 0,-1-25,-24 25,25-25,-25 25,25-25,-25 25,25-25,-25 25,25-24,-25-1,0 25,24-25,-24 25,25-25,-25 0,0 25,0-24,0-1,25 25,-25-25,0 0,25 25,-25-25,0 1,0 24,0-25,0 0,0 0,0 25,0-25,0 1,0-1,0 25,0-25,0 0,0 0,0 1,0-1,0 25,0-25,0 0,-25 0,25 0,-25 1,25 24,0-25,-25 0,25 0,0 25,-24-25,24 1,-25 24,25-25,-25 0,25 25,-25-25,25 25,-25-25,25 1,-24 24,-1-25,25 25,-25-25,0 25,25-25,-25 25,1 0,-1-25,0 25,0 0,0-24,25 24,-25 0,1 0,-1-25,0 25,0 0,-24 0,24 0,0-25,0 25,0 0,1 0,-1-25,0 25,0 0,0 0,1 0,-1-25,-25 25,25 0,1 0,-1 0,0-24,-25 24,26 0,-1 0,0 0,0 0,-24 0,24 0,0 0,0-25,0 25,1 0,-1 0,0 0,0 0,0 0,0 0,1 0,-1 0,-25 0,25-25,1 25,-1 0,0 0,0 0,0 0,1 0,-1 0,0 0,-25 0,26 0,-1 0,0 0,0-25,0 25,-24 0,24 0,0 0,0 0,1 0,-1 0,0 0,0 0,0 0,1 0,-1 0,0 0,0 0,0 0,1 0,-1 0,0 0,0 0,0 0,25 0,-25-25,1 25,24 0,-25 0,0 0,25 0,-25 0,0 0,25 0,-24 0,24 0,-25 0,0 0,25 0,-25 0,25 0,-25 0,1 0,24 0,-25 0,0 0,0-24,25 24,-25 0,1 0,-1 0,0 0,0 0,0 0,25 0,-24 0,-1 0,0 0,0 0,0 0,1 0,-1 0,0 0,0 0,0 0,1 0,-1 0,0 0,0 0,0 0,1 0,-1 0,0 0,0 0,0 0,1 0,-26 0,25 24,0-24,0 0,-24 0,24 0,0 0,-24 0,24 25,-25-25,1 0,-1 0,25 25,-24-25,-26 25,26-25,-1 25</inkml:trace>
  <inkml:trace contextRef="#ctx0" brushRef="#br0" timeOffset="17668.0104">11311 10592,'0'-25,"0"25,0 0,0 0,0 0,0-25,0 25,0 0,0 0,0 0,0 0,0 0,0 0,0 0,0 25,0-25,0 0,0 25,0-1,0 1,0 0,0 0,0 0,0 24,0-24,0 25,0-1,-25-24,25 25,0-26,0 26,0-25,0 0,0-1,0 1,0 0,0-25</inkml:trace>
  <inkml:trace contextRef="#ctx0" brushRef="#br0" timeOffset="18080.0341">11832 10542,'0'-25,"0"25,0 0,0 0,0 0,0 0,0 0,0 0,0 0,0 0,0 0,0 0,0 0,0 0,0 0,0 25,0-25,0 25,0 0,0-1,0 1,0 0,0 0,0 0,0 24,25-24,-25 25,0-26,0 26,0-25,0 24,0-24,25 0,-25 0,0 0,0-1,0 1,0 0,0 0,0-25</inkml:trace>
  <inkml:trace contextRef="#ctx0" brushRef="#br0" timeOffset="18468.0563">12328 10641,'0'0,"0"0,0 0,0-25,0 25,0 0,0 0,0 0,0 0,0 0,0 0,0 0,0 0,0 25,0-25,0 0,0 25,0 0,0 0,0-1,0 1,0 0,0 25,25-26,-25 1,0 25,0-25,0 24,0-24,0 0,0 0,0-1,0 1,0 0,0 0,0-25,0 25,0-25,25 25,-25-25,0 0</inkml:trace>
  <inkml:trace contextRef="#ctx0" brushRef="#br0" timeOffset="18832.0771">12849 10666,'0'0,"0"0,0-25,25 25,-25 0,0 0,0-25,0 25,0 0,0 0,0 0,0 0,0 0,0 0,0 25,0-25,0 0,0 25,0-25,25 25,-25 0,0-1,0 1,0 0,0 25,0-26,25 1,-25 25,0-25,0-1,0 26,0-25,0 0,0-1,0 1,24-25,-24 25,0 0,0-25,0 25,0-25,0 0,0 25</inkml:trace>
  <inkml:trace contextRef="#ctx0" brushRef="#br0" timeOffset="19161.0959">13494 10567,'25'-25,"-25"25,0 0,0 0,0 0,0 0,0 0,0 0,0 0,0 0,0 25,0-25,0 25,0-1,0 1,0 0,25 25,-25-1,0-24,0 25,0-1,0 1,0-1,25-24,-25 25,0-1,0-24</inkml:trace>
  <inkml:trace contextRef="#ctx0" brushRef="#br0" timeOffset="20736.186">14362 10567,'0'0,"0"-25,0 25,0 0,0 0,0-25,0 25,0 0,0 0,0 0,0 0,0 0,0 0,0 0,0 0,0 25,0-25,0 0,0 25,0 0,0-25,0 49,0-24,0 0,0 24,0-24,0 25,0-25,0 24,25 1,-25-25,0 24,0-24,0 0,0 0,25-1,-25 1,0 0,0 0,0 0</inkml:trace>
  <inkml:trace contextRef="#ctx0" brushRef="#br0" timeOffset="21179.2114">14883 10567,'0'-25,"0"25,0 0,0 0,0 0,0-25,0 25,0 0,0 0,0 0,0 0,0 0,0 0,0 0,0 0,0 0,0 0,0 25,0-25,0 0,0 25,0 0,0-25,0 24,0 26,0-25,25 0,-25 24,0-24,0 25,25-26,-25 26,0-25,25 24,-25-24,0 0,0 25,24-26,-24 1,0 0,0 0,25 0</inkml:trace>
  <inkml:trace contextRef="#ctx0" brushRef="#br0" timeOffset="22249.2726">15454 10592,'0'0,"0"0,0-25,0 25,0 0,0 0,24 0,-24 0,0 0,0 0,0 0,0 0,0 0,0 0,0 0,0 25,0-25,25 24,-25 1,0 0,25 0,-25 0,0-1,0 26,0 0,25-1,-25-24,0 25,0-1,0 1,0-1,0 1,0-25,0 25,0-26</inkml:trace>
  <inkml:trace contextRef="#ctx0" brushRef="#br0" timeOffset="24789.4178">16520 10368,'0'0,"0"0,0 0,0 0,0 0,0-24,0 24,0 0,0 0,-25 0,25-25,0 25,0 0,0 0,-24 0,24 0,0 0,-25 0,25 0,-25 0,25 0,-25 0,25 0,-25 0,25 0,-24 0,-1 0,25 0,-25 25,25-25,-25 0,0 0,25 24,-24-24,-1 0,25 25,-25-25,25 25,-25-25,0 0,1 25,24-25,-25 25,0-1,25-24,-25 25,0-25,25 25,-24 0,-1-25,25 25,-25-1,25-24,-25 25,25 0,-25 0,25-25,0 25,0-1,-24 1,24 0,-25 0,25 0,0-1,0 1,0 0,0 0,0 0,0-1,0 1,0 0,0 0,0 0,0-1,0 1,0 0,0 0,0 0,25-25,-25 25,24-1,-24 1,25 0,-25 0,25 0,-25-1,25-24,0 25,-1 0,1 0,0-25,0 25,0-1,-1-24,1 25,0-25,0 25,0 0,24-25,-24 0,0 25,24-25,-24 24,0-24,25 0,-26 0,26 0,-25 0,24 0,-24 0,25 0,0 0,-26 0,26 0,0 0,-1-24,1 24,-1 0,1-25,0 25,-1 0,1-25,-1 25,1-25,0 25,-1-25,1 25,-25-24,24 24,1-25,-25 25,24-25,-24 25,25-25,-25 0,-1 25,26-24,-25-1,0 0,-1 0,1 25,0-25,0 1,0-1,-25 0,24 0,1 0,0 0,-25 1,25-1,-25 0,25 0,-25 0,24 1,-24-1,0 0,0 0,0 0,0 1,0-1,0 0,0 0,0 0,0 1,0-1,-24 0,24 0,0 25,-25-25,25 1,-25-1,25 25,-25-25,25 0,-25 25,25-25,-24 1,24 24,-25-25,0 0,0 25,25-25,-25 25,1-25,-1 25,0-24,0 24,0-25,1 0,-1 25,0 0,0-25,-25 25,26 0,-1-25,0 25,-25 0,26 0,-26-24,25 24,-24 0,24 0,-25 0,1 0,24 0,-25 0,1 0,-1 0,25 0,-24 24,-1-24,-24 0,24 0,0 0,1 25,-26-25,26 0,-1 0,-24 25,24-25,0 25,1 0,-1-25,1 24,-1 1,0-25</inkml:trace>
  <inkml:trace contextRef="#ctx0" brushRef="#br0" timeOffset="25286.4463">16495 10666,'0'0,"0"0,0 0,0 0,25 0,-25-25,0 25,0 0,0 0,0 0,0 0,0 0,0 25,0-25,0 0,0 25,0-25,0 25,0-1,0 1,25 25,-25-25,0 24,0-24,25 25,-25-26,0 26,0-25,0 0,25-1,-25 26,0-25,0-25,24 25,-24 0,0-1,0-24,0 25,0-25,0 0,0 0,25 0,-25 0</inkml:trace>
  <inkml:trace contextRef="#ctx0" brushRef="#br0" timeOffset="25617.4652">17091 10691,'0'-25,"0"25,0 0,0 0,0-25,0 25,0 0,0 0,0 0,0 0,0 0,0 0,0 0,0 0,0 0,0 25,0-25,0 25,0-25,0 25,0-1,0 1,25 0,-25 25,0-26,24 26,-24-25,0 0,25 24,-25-24,0 25,0-26,25 1,-25 0,0 0,0 0</inkml:trace>
  <inkml:trace contextRef="#ctx0" brushRef="#br0" timeOffset="39548.2619">10617 12601,'0'-25,"0"25,0-25,0 25,0-25,0 25,0-24,0 24,0-25,-25 25,25-25,-25 25,25 0,-25-25,25 25,-24 0,-1 0,0 0,0 0,0 0,25 0,-24 25,-1-25,0 25,0-25,0 25,0-1,1 1,-1 0,25 0,-25 0,25 24,0-24,0 0,0 0,0-1,0-24,0 25,25-25,0 25,-25-25,24 0,1 0,0 0,-25 0,25 0,0-25,0 25,-1 0,1-25,-25 25,25-24,0-1,-25 25,25-25,-25 25,0-25,0 25,0-25,0 25,0-24,0 24,0-25,0 25,0 0,0-25,0 25,0 0,0 0,0 0,0 0,0 0,0 25,0-25,0 25,0-25,0 24,0 26,0-25,0 24,0-24,0 25,0-1,0 1,0-25,0 24,0-24,0 25,0-25,24-1,-24 1,0 0,0 0,0 0,25-25,-25 25,0-25,0 24,0-24,0 0,25 0</inkml:trace>
  <inkml:trace contextRef="#ctx0" brushRef="#br0" timeOffset="40104.2937">11038 12998,'0'24,"0"-24,0 0,0 0,0 0,0 0,0 0,0 0,25 0,-25 0,25 0,0 0,0 0,-25 0,24 0,1 0,25 0,-25 0,-1 0,1-24,0 24,0 0,25 0,-26-25,1 25,-25 0,25 0,-25-25,25 25,-25 0,0 0,0 0,0-25,0 25,0 0,-25 0,25-25,0 25,-25 0,25 0,-25-24,25 24,-24 0,24 0,0 0,-25-25,25 25,0 0,0 0,0 0,0 0,0 0,0 0,0 0,0 0,0 25,0-25,25 0,-25 0,24 24,-24-24,25 25,-25-25,25 25,0-25,-25 25,25-25,-25 25,0-1,0-24,0 25,0 0,0-25,-25 25,25 0,-25-25,0 24,0 1,1-25</inkml:trace>
  <inkml:trace contextRef="#ctx0" brushRef="#br0" timeOffset="41529.3753">11435 10864,'0'0,"0"0,0 0,0 0,0-24,0 24,0 0,0 0,0 0,0 0,0 0,0 0,-24 24,24-24,-25 0,0 25,0-25,0 25,0 0,1-25,-26 25,25-1,0 1,1-25,-1 25,0 0,0-25,25 25</inkml:trace>
  <inkml:trace contextRef="#ctx0" brushRef="#br0" timeOffset="41991.4016">11907 10864,'0'0,"0"0,0 0,0 0,0 0,0 0,0 0,0 0,0 0,0 0,0 0,0 0,0 0,0 0,0 25,-25-25,25 0,-25 25,25-25,-25 25,25 0,-25-1,1-24,-1 25,0 0,25 0,-25 0</inkml:trace>
  <inkml:trace contextRef="#ctx0" brushRef="#br0" timeOffset="42527.4324">12378 10988,'0'0,"0"-24,0 24,25 0,-25 0,0 0,0-25,0 25,24 0,-24 0,0 0,0 0,0-25,0 25,0 0,0 0,0 0,0 0,0 0,0 25,0-25,0 0,0 0,-24 0,24 25,-25-25,25 24,-25 1,0-25,0 25,25 0,-24 0,-1-1,-25 1,25 0,1 0,24 0</inkml:trace>
  <inkml:trace contextRef="#ctx0" brushRef="#br0" timeOffset="43047.462">12973 10964,'25'0,"-25"0,0-25,0 25,0 0,25-25,-25 25,0 0,25-25,-25 25,0 0,0 0,0 0,0-25,0 25,0 0,0 0,0 25,0-25,0 0,0 0,-25 25,25-25,-25 25,0 0,25-25,-25 24,1 1,-1 0,0 0,0 0,0-1,1 1</inkml:trace>
  <inkml:trace contextRef="#ctx0" brushRef="#br0" timeOffset="43537.4902">13618 10691,'0'0,"0"0,0-25,0 25,0 0,25 0,-25 0,0 0,0-25,0 25,0 0,25 0,-25 0,0 0,0 0,0 0,0 0,0 0,0 0,0 0,0 0,0 0,0 0,0 25,0-25,0 0,0 25,0-25,-25 25,25-1,-25 1,0 0,1 0,-26 0,25-1,-25 1,26 0</inkml:trace>
  <inkml:trace contextRef="#ctx0" brushRef="#br0" timeOffset="44055.5198">14461 10889,'0'0,"0"0,0 0,0 0,0 0,0 0,0 0,0 25,0-25,-24 0,-1 0,25 25,-25-25,0 25,0-1,-24 1,24 0,0-25,-24 25,24 0,0-1,-25 1</inkml:trace>
  <inkml:trace contextRef="#ctx0" brushRef="#br0" timeOffset="44576.5496">14958 10840,'0'0,"0"0,0 0,0 0,0 0,0 0,0 0,0 0,0 0,0 0,0 0,0 0,0 0,0 0,0 24,-25-24,25 25,-25 0,0 0,25 0,-25-1,1 1,-1 0,0 0,0 0,0-1,1 1</inkml:trace>
  <inkml:trace contextRef="#ctx0" brushRef="#br0" timeOffset="45024.5752">15503 10840,'25'0,"-25"0,0 0,0 0,0 0,0 0,0-25,0 25,0 0,0 0,0 0,0 0,25 0,-25 0,0 0,0 0,0 0,0 0,0 0,0 0,0 25,0-25,0 0,0 24,0-24,0 25,-25-25,25 25,-25 0,0 0,25-1,-49 1,24 0</inkml:trace>
  <inkml:trace contextRef="#ctx0" brushRef="#br0" timeOffset="45483.6015">16297 11509,'25'0,"-25"0,0 0,0 0,0 0,0-24,0 24,0 24,0-24,0 0,0 25,-25-25,25 25,-25 0,0 0,1 24,-1-24,-25 25,25-1,-24-24</inkml:trace>
  <inkml:trace contextRef="#ctx0" brushRef="#br0" timeOffset="47743.7308">11014 12948,'0'0,"0"0,0 0,0 0,-25 0,25 0,0 0,0 0,0 0,0 0,0 25,0-25,0 0,0 0,25 0,-25 0,24 25,1-25,0 0,0 24,0-24,-1 0,1 0,25 25,-25-25,-1 0,26 0,0 0,-25 0,24 0,-24 0,25 0,-26 0,1-25,0 25,0 0,0 0,-25 0,0 0,0-24,0 24,0 0,0 0,0 0,0 0,0-25,0 25,0 0,-25 0,25-25,-25 25,0 0,25-25,-25 25,1 0,-1 0,25-25,-25 25,25 0,-25 0,25 0,-25 0,25 0,0 0,0 0,0 0,0 0,0 0,0 0,0 0,0 0,0 0,0 25,25-25,-25 0,25 25,-25-25,25 25,0-25,-25 0,24 25,1-25,-25 24,25-24,0 25,-25-25,25 0,-25 25,0 0,0-25,0 25,0-25,-25 24,0 1,0 0,0 0,1 0,-26 0,25-25,-24 24,24 1,-25 0,25 0</inkml:trace>
  <inkml:trace contextRef="#ctx0" brushRef="#br0" timeOffset="52648.0113">11411 12849,'0'-25,"-25"25,25 0,0-25,0 25,0 0,0 0,0 0,0 0,0 0,0 0,0 0,0 0,0 0,0 25,25-25,-1 25,-24-25,25 0,0 25,0-25,0 24,-1-24,1 25,-25-25,25 25,0-25,0 0,-25 25,24-25,1 0,-25 0,25 0,-25 25,0-25,0 0,0 0,0 0,0 24,0-24,0 0,0 0,0 25,0-25,0 0,-25 25,0 0,25-25,-24 25,-1-1,25-24,-25 25,0 0,0 0,1-25,-1 25</inkml:trace>
  <inkml:trace contextRef="#ctx0" brushRef="#br0" timeOffset="55107.1519">12973 13047,'0'0,"-25"-25,25 1,-24 24,-1 0,25-25,-25 25,0 0,0 0,1 25,-1-25,0 24,0-24,0 25,1 0,-1 0,0 0,25-1,-25 26,25-25,-25 0,25 24,0-24,0 0,0 0,25 0,0-1,0-24,-25 25,25 0,-1-25,1 0,25 0,-25 0,-1 0,1-25,0 25,0-25,24 25,-24-24,0-1,0 0,0 0,-1 0,-24 1,25-1,-25 0,0 0,0 0,0 0,0 25,0-24,-25-1,1 0,24 0,-25 0,0 25,-25-24,26-1,-1 0,0 25,-25-25,26 0,-1 25,0-24,0-1,-24 25,24-25,0 0,0 25,25-25,-25 1,25-1,-24 0,24 0,0-24,0 24,0 0,24 0,-24 0,25 1,0-1,0 0,0 0,-1 0,26 1,-25-1,0 25,24-25,-24 25,0 0,24 0,-24 0,0 25,0-25,0 25,-25-1,24 1,-24 25,25-1,-25-24,0 25,0-1,0 1,-25 0,25-1,0 1,-24-1,24-24,-25 0,25 25,0-26,-25 1,25 0,0-25,0 25,0-25</inkml:trace>
  <inkml:trace contextRef="#ctx0" brushRef="#br0" timeOffset="55347.1656">13717 12626,'0'0,"0"0,0 0,0 0,0 0,0 24,0-24,0 25,0 0,0 0,0 0,-24-1,24 26,0-25,0 0,0 24,0-24,0 0,0 0,0 24,0-24,0 0,0 0,0-1,0 1,-25 0</inkml:trace>
  <inkml:trace contextRef="#ctx0" brushRef="#br0" timeOffset="55636.1822">13643 13643,'0'0,"0"24,-25 1,25-25,0 25,0 0,-25 0,25-1,0 1,0 0,0-25,0 25,0 0,0-25,25 24,-25-24,25 25,-25-25,25 0,0 0,-1 0,-24 0,25 0,0 0,0 0,0-25,-1 25,1-24,0-1,-25 0,25 0,0 25,-25-25,24 1,-24-26,0 25,0 0,-24 25,-1-24,0-1,0 25,-24-25,24 25,-25 0,1 25</inkml:trace>
  <inkml:trace contextRef="#ctx0" brushRef="#br0" timeOffset="62541.5771">16471 10840,'0'-25,"0"25,0-25,0 25,0-25,0 25,0-25,0 25,0-24,0 24,0 0,0 0,0-25,0 25,0 0,0 0,0 0,0 0,0 0,0 0,0 0,0 0,24 25,-24-25,0 24,0 1,0 0,25 0,-25 0,0 24,25-24,-25 25,0-26,25 26,-25-25,0 0,0 24,0-24,0 0,0 0,0-25,0 25,0-1,0-24,0 0,0 25,0-25,0 0,0 0,0 0,0 0,0 0,0 0,0-25,0 25,0-24,0 24,0-25,0 0,0 0,0 0,0 0,0-24,0 24,0 0,0-24,0 24,0-25,-25 25,25 1,0-1,0-25,-25 25,25 25,0-24,0 24,0-25,0 25,0 0,0 0,0 0,0 0,0 0,0 25,0-1,0 1,0 0,0 25,0-26,0 26,0-25,0 24,0 1,0-25,0 24,0-24,0 0,0 0,0 0,0 0,0-25,0 24,0-24,0 25,0-25,0 0,0 25</inkml:trace>
  <inkml:trace contextRef="#ctx0" brushRef="#br0" timeOffset="63161.6126">17240 10840,'0'-25,"0"25,0 0,-25-25,25 25,0-25,0 25,0 0,0-25,-25 25,25-24,0 24,0 0,0 0,0 0,0 0,0 0,0 0,0 0,0 0,0 24,0-24,0 25,0 0,0 0,0 0,-25 24,25-24,0 25,0-26,0 26,-25-25,25 0,0-1,0 1,-24 0,24 0,0 0,0-25,0 25,0-25,0 0,0 0,0 0,0 0,0 0,0 0,0 0,0 0,0-25,0 25,0-25,0 0,0 0,0 0,0-24,0 24,0-25,24 26,-24-26,0 25,0-24,0 24,0 0,0 0,0 25,0-25,0 25,0 0,0 25,0-25,0 25,0 0,0 0,0-1,0 26,0-25,0 24,0-24,0 0,0 25,0-26,0 26,0-25,0 0,0 0,0-1,0-24,0 25,-24 0</inkml:trace>
  <inkml:trace contextRef="#ctx0" brushRef="#br0" timeOffset="63677.6421">16545 10691,'0'0,"0"-25,0 25,0 0,0 0,0 0,0-25,0 25,0 0,0 0,0 25,0-25,0 25,0-25,0 25,0 24,0-24,0 25,0-1,0-24,0 25,0-1,0 1,0-1,0 1,0-25,0 25,0-26,0 1,0 0,0-25,0 25,0-25,0 0,0 25,0-25,0 0,0 0,0 0,0-25,0 25,0 0,0-25,0 0</inkml:trace>
  <inkml:trace contextRef="#ctx0" brushRef="#br0" timeOffset="64117.6672">17140 10691,'0'0,"0"25,0-25,0 0,0 0,0 24,0-24,0 25,0 0,0 0,0 0,0-1,0 26,0-25,0 0,0-1,0 1,0 0,0 0,0-25,0 25,0-25,0 24,0-24,0 0,0 0,0 0,0 0,0 0,0 0,0 0,0-24,0 24,0-25,0 0,0 0,0 0,0 1,0-1,25 0,-25-25,0 26,0-1,0 0,0 0,0 0,0 25,0-24,0 24,0 0,0 0,0 24,0-24,0 25,0 0,0 25,0-26,0 26,0-25,0 24,0-24,0 25,0-25,0 24,0-24,0 25,0-25</inkml:trace>
  <inkml:trace contextRef="#ctx0" brushRef="#br0" timeOffset="65539.7485">17488 10517,'0'0,"0"-25,0 1,-25 24,25-25,-25 0,25 0,-25 0,25 1,-25 24,1-25,24 0,-25 0,0 0,25 1,-25 24,0-25,1 0,-1 25,0-25,0 25,0-25,1 25,-1 0,-25 0,25-24,-24 24,24 0,-25 0,1 24,24-24,-25 0,26 0,-1 0,-25 25,25-25,0 25,1-25,-1 25,-25-25,25 25,1-25,-1 24,0 1,0 0,0-25,1 50,-1-26,0 1,0 0,0 0,1 0,-1 24,-25-24,25 0,1 0,-1 24,0-24,25 0,-25 24,0-24,1 0,24 25,0-26,0 26,0-25,0 24,0-24,0 25,24-25,-24 24,25-24,-25 25,25-25,0-1,0 26,-1-25,-24 0,25-1,0 1,0 0,24-25,-24 25,0 0,25-1,-26-24,26 25,0-25,-1 0,1 25,-1-25,1 0,25 0,-26 0,1 0,24 0,-24 0,-1 0,1-25,24 25,-24-25,0 25,-1-24,1 24,-1-25,1 0,0 0,-1 0,-24 1,25-1,-26 0,1 0,25 0,-25 1,0-26,-1 25,1-25,-25 26,25-26,0 25,-25-24,0-1,0 0,0 1,0-1,0 1,0-1,-25 0,0 1,0-1,1 1,-1-1,0 25,-25-24,1-1,-1 25,0 0,1 1,-1-1,-24 0,24 0,-24 0,-1 25,1 0,0 0,-1 25,-24-25</inkml:trace>
  <inkml:trace contextRef="#ctx0" brushRef="#br0" timeOffset="68696.9292">14710 12750,'0'0,"24"0,-24 0,25 0,-25 0,0 0,0 0,-25 0,25 24,-24-24,24 25,-25-25,0 0,25 25,-25-25,0 0,1 25,-1-25,25 0,-25 0,0 0,0 0,25 0,-25 0,25 0,-24 0,24 0,0-25,-25 25,25-25,0 25,0-25,0 25,0-24,0 24,0-25,0 0,25 25,-25-25,24 0,-24 25,25-24,-25 24,25-25,-25 25,25-25,0 25,-25 0,25 0,-25 0,24 0,-24 0,25 0,-25 0,25 0,-25 25,25-25,0 25,-25-1,24 1,-24 0,25 0,-25 0,0-1,0 26,0-25,0 24,0-24,0 0,-25 25,25-26,-24 1,-1 25,0-25,0-1,0 1,1 0,24 0,-25 0,0 0,0-25,0 24,0-24,1 25,24-25,-25 0,25 0,-25 0,0-25,25 25,-25-24,25-1,0 25,-24-25,24 0,0 0,0 0,0 1,0-1,0 0,0 25,24-25,-24 25,25-25,0 25,-25 0,25 0,0 0,-1 25,-24-25,25 25,0-25,0 25,0 0,0-25,-1 24,1 1,0-25,0 25,0-25,-1 25,-24-25,25 0,0 25,-25-25,25 0,-25 0,25 25,-25-25,0 0</inkml:trace>
  <inkml:trace contextRef="#ctx0" brushRef="#br0" timeOffset="69223.9594">15082 12675,'24'-25,"-24"25,25-24,-25 24,25 0,-25 0,0 0,0 0,25 0,-25 24,0-24,0 25,25 25,-25-25,24-1,-24 26,25 0,-25-26,0 26,0-25,0 24,0-24,0 0,0 0,0 0,0-1,0 1,0 0,0 0,0 0,0 0,0-25,0 24,0-24,0 25,0-25,0 0,0 0,0 0,0 0,0 0,0 0,0 0,0 0,0 0,0 0,0 0,0 25,0-25,0 0,-25 0,25 25,0-25,0 25,0-25,-24 24,24-24,0 25,0 0,-25 0,25 0,0-1,0 1,0 0,0 0,-25 0,25-1,0 1,0-25,0 25,0 0,0-25,0 0,0 25,25-25,-25 0,25 24,-25-24,0 0,24 0,-24-24,25 24,0 0,-25-25,25 25,-25-25,25 25,-25-25,24 25,-24-25,0 1,0-1,0 25,0-25,0 0,0 0,-24 1,-1 24,25-25,-25 0,0 25,-24 0,24 0,0 0,-25 0,26 0</inkml:trace>
  <inkml:trace contextRef="#ctx0" brushRef="#br0" timeOffset="69910.9987">14114 12774,'0'0,"0"25,0-25,0 25,25 0,-25 0,25-1,-25 1,0 0,25-25,-25 25,24 0,-24-1,0-24,25 25,-25-25,0 0,0 25,0-25,25 0,-25 0</inkml:trace>
  <inkml:trace contextRef="#ctx0" brushRef="#br0" timeOffset="70099.0094">14288 12750,'0'0,"0"0,0 0,0 0,0 0,0 0,0 0,0 0,-25 24,25-24,-25 25,25-25,-25 25,25 0,-24 0,24-1,-25 1,0 0,0 0,0 0,1-1,-1 1</inkml:trace>
  <inkml:trace contextRef="#ctx0" brushRef="#br0" timeOffset="70763.0474">11559 14436,'0'0,"25"0,0 0,0 0,24 0,-24 0,25 0,-25 0,49 0,-24 0,24 0,-24 0,49 0,-25 0,25 0,-24-24,49 24,-25 0,0 0,25 0,0-25,0 25,0 0,25 0,-25-25,25 25,-25 0,25 0,0-25,0 25,-1 0,-24-25,25 25,0-25,0 25,-25 0,25-24,-25 24,0-25,0 25,0 0,0-25,0 25,-25-25,0 25,1-25,-26 25,25-24,-24 24,-1-25,-24 25,24 0,-24-25,-1 25,-24 0,0-25,25 25,-50 0,24 0,-24 0,0 0,0 0,0 0,0 0,0 0,0 0,0 0</inkml:trace>
  <inkml:trace contextRef="#ctx0" brushRef="#br0" timeOffset="71591.0947">11907 12105,'0'0,"-25"-25,25 25,0 0,0 0,0 0,0 0,0 0,0 0,0 25,0-25,0 24,0 1,0 0,25 0,-25 25,0-1,24 1,-24-1,0 26,25-1,-25 1,0-1,0 0,0 1,0 24,0-25,0 26,0-1,0 0,0-24,-25 24,25 0,0-25,0 26,-24-26,24 0,0 1,0-26,0 26,0-26,0 1,0-25,0 24,0-24,0 0,0 0,0-25,0 25,0-25</inkml:trace>
  <inkml:trace contextRef="#ctx0" brushRef="#br0" timeOffset="72349.1381">12179 11857,'25'0,"25"0,-1 0,26 0,-26-25,26 25,-1 0,26 0,-26-25,25 25,-24 0,24 0,25 0,-25-25,0 25,25 0,0 0,0-25,0 25,0 0,0-24,0 24,25 0,-25-25,0 25,0 0,25-25,-25 25,0 0,0-25,-25 25,25 0,-24 0,-1 0,0 0,0-25,1 25,-26 0,25 0,-49 0,24 0,1 0,-26 25,1-25,-1 0,1 0,0 0,-26 0,1 0,0 25,0-25,-25 0,25 0,-25 0,0 0,0 0,0 0,0 0,0 0,0 0,0 0,0 0,0 0,0 0,0 0,0 25,0-25,0 0,0 25,0-1,-25-24,25 25,0 0,0 25,0-26,0 26,0 0,-25-1,25 26,0-26,-25 26,25-1,0 25,-25-24,25 24,0-25,-24 26,24-1,0 0,0 0,-25-24,25 24,0 0,0-24,0-1,0 25,0-24,0-1,0 0,0 1,0-1,0 1,0-1,25 0,-25 1,0-26,0 26,0-25,0 24,0-24,0-1,0 1,0-25,0 24,0 1,0-25,0-1,0 1,0 0</inkml:trace>
  <inkml:trace contextRef="#ctx0" brushRef="#br0" timeOffset="95811.4801">1265 12948,'0'0,"-24"0,24 0,0 0,0 0,0 0,0 0,0 25,0-25,0 25,0-1,0 1,0 0,24 25,-24-26,0 1,25 25,-25-25,0 0,25 24,-25-24,25 0,-25 0,0-25,0 24,25-24,-25 25,0-25,0 0,0 0,0 0,0 0,0-25,-25 25,25-24,-25 24,25-25,-25 0,25 0,-25-24,1 24,-1 0,0-25,0 25,-24-24,24 24,0-25,-25 1,26 24,-1-25,25 1,-25 24,25-25,0 26,0-26,25 25,-25 0,25-24,-1 24,1 25,25-25,-25 0,24 25,-24-24,25 24,-1 0,1 0,-25 24,24-24,-24 25,0 0,0-25,-1 25,1 0,-25-1,25 1,-25 25,0-25,0-1,0 1,0 0,0 0,0-25,-25 25,25-1,-25-24,25 0,0 25,-24-25,24 0,0 0,-25 0,25 0,0-25,0 25,0 0,0 0,0 0,25 0,-25-24,24 24,1 0,0 0,0 0,0-25,-1 25,26 0,-25 0,0 25,-1-25,1 0,0 24,-25-24,25 25,-25 0,25-25,-25 25,0 0,0-1,0-24,0 25,-25-25,25 25,-25 0,0-25,25 0,-25 25,1-25,-1 0,0 0,0 0,0 0,-24 0,24 0,0 0,0 0,-24-25</inkml:trace>
  <inkml:trace contextRef="#ctx0" brushRef="#br0" timeOffset="96107.4969">1985 12626,'0'0,"0"0,0 24,0-24,0 25,0-25,0 25,0 0,-25 0,25-1,0 26,0-25,0 0,25-1,-25 1,25 0,-25-25,24 25,1-25,-25 25,25-25,0 0,0 0,-1 0,1 0,0 0,-25 0,25-25,0 25,-25 0,24-25,1 25,-25-25,0 0,0 25,0-24,0-1,0 0,-25 25,25-25,-24 0,-26 1,25 24,0-25,1 25,-26 0,25-25</inkml:trace>
  <inkml:trace contextRef="#ctx0" brushRef="#br0" timeOffset="96806.537">2332 12526,'0'0,"0"25,0-25,0 25,0-25,25 25,-25-25,25 25,-25-1,0 1,24 0,-24-25,25 25,0 0,-25-25,25 0,0 24,-25-24,24 0,1 0,0 0,-25 0,25-24,0 24,-1-25,-24 25,25-25,-25 25,25-25,-25 0,25 1,-25-1,0 0,0 25,0-25,0 0,0 1,0-1,-25 25,25-25,0 25,0-25,0 25,0 0,0 25,0-25,0 0,0 25,0 0,0-1,0 1,25 0,-25 0,25 0,-25 24,24-24,-24 0,25 24,-25-24,25 0,-25 25,25-26,-25 1,25 25,-25-25,0-1,0 1,0 25,0-25,0-1,-25 1,25 0,0 0,-25-25,25 0,0 25,-25-25,25 0,-25-25,25 25,0-25,-24 25,24-25,0 0,0 1,0-1,0 0,0 0,0-24,0 24,24 0,-24-25,25 1,-25 24,25-25,-25 1,25-1,-25 1,25-1,-25 0,24 1,-24-1,0 25,0-24,0 24,0 0,0 0,0 25,0 0,0 0,0 0,0 0,0 0,0 0,0 25,0-25,0 25,0-25,0 25,0-25,25 25,-25-1,25-24,0 25,25-25,-26 0,1 25,0-25,25 0,-26 0,1 25,0-25,-25 0,25 25,-25-25,0 0,0 24,0-24,0 25,-25 0,0-25,-24 25,24 0,-25-25,25 24,-24 1,-1-25</inkml:trace>
  <inkml:trace contextRef="#ctx0" brushRef="#br0" timeOffset="98127.6125">4267 12154,'25'-25,"-1"25,1-24,0 24,-25 0,0 0,0 0,0 0,-25 0,25 24,-25-24,1 25,-1 0,0-25,-25 25,26 0,-1 0,-25-25,25 24,1 1,-1-25,0 0,0 25,25-25,-25 0,25-25,0 25,0 0,0-25,0 25,0-24,0-1,0 0,25 0,0 0,-25 0,25-24,0 24,-25-25,24 26,1-26,-25 25,0-24,0-1,0 25,0-24,-25 24,25-25,-24 25,-1 1,0-1,0 25,0-25,0 25,1 0,-1 0,0 0,25 25,-25-25,25 25,-25-1,25 1,0 25,25-25,0 24,0-24,0 25,-1-1,26 1,-25-25,25 24,-1-24,1 25,-25-26,24 1,-24 0</inkml:trace>
  <inkml:trace contextRef="#ctx0" brushRef="#br0" timeOffset="99102.6683">2059 13767,'0'-25,"0"25,0-25,-25 0,1 25,-1 0,0 0,0 0,0 0,1 25,-26-25,25 50,0-26,0 1,1 25,-1-1,0 1,25 0,0-1,0 1,0-1,0-24,25 25,0-1,297 26,-247-125,-51 50,1-25,0 1,-25 24,25-25,-25 25,0 0,0-25,-25 25,0 0,0 0,1 0,-1 0,0 0,0 0,0 0,25 0,-24 0,-1 0,25 0,0 0,0-25,0 25,0-25,0 25,25-24,-1 24,-24-25,25 0,0 25,0-25,0 25,-1 0,1-25,0 25,0 0,-25 0,25 25,-1-25,-24 0,25 25,-25-25,25 25,-25 0,25-25,-25 24,25-24,-25 25,24-25,-24 0,25 0,-25 0,25 0,-25 0,25 0,-25 0,25-25,-1 25,-24-24,25 24,-25-25,0 0,25 25,-25-25,0 0,0 1,0-1,0 25,0-25,0 0,-25 25,25 0,0-25,0 25,0 0,0 0,0 0,0 25,0-25,0 0,25 25,-25 0,0-25,25 25,-25-25,0 24,25-24,-25 25,24-25,-24 0,0 25,0-25,0 0</inkml:trace>
  <inkml:trace contextRef="#ctx0" brushRef="#br0" timeOffset="99243.6764">2406 13742,'-24'0,"-1"0,25 0,0 0,-25 0,25 0,0 0,0 0,-25 0</inkml:trace>
  <inkml:trace contextRef="#ctx0" brushRef="#br0" timeOffset="103371.9124">2754 13866,'-25'0,"25"-25,0 25,0 0,0 0,0 0,0 0,0 0,0 0,0-25,0 25,25 0,-25 0,24 0,1 0,0 0,0 0,0 0,-1 25,1-25,0 0,0 25,0-25,0 25,-25-25,24 24,-24 1,0 0,0 0,0-25,0 25,0-1,0 1,-24 0,24 0,-25-25,25 0,-25 25,25-25,0 0,-25-25,25 25,-25-25,25 0,-25 0,25 1,0-1,-24 0,24 0,0-24,0 24,0-25,0 25,0-24,24-1,-24 1,0-1,25 0,-25 1,25-1,-25 1,25-1,-25 25,25-24,-25 24,0 0,0 0,25 0,-25 0,0 25,0 0,0 0,0 0,0 0,-25 0,25 25,0-25,0 25,-25 0,25 0,0 0,0 24,0 1,0-25,0 24,25 1,-25-1,25 1,-1-25,-24 24,25-24,0 0,0 0,0 0,-1-25,1 24,0-24,0 0,24 0,-24 0,0 0,0 0,0-24,-1-1,1 25,0-25,0 0,-25 0,25 1,-25 24,0-25,0 0,0 0,0 0,-25 1,25 24,0-25,-25 0,25 25,-25 0,25 0,0-25,0 25,0 0,0 0,0 0,25 0,-25 25,25-25,0 0,-1 25,1-25,0 25,0-25,0 24,-1-24,1 25,-25-25,25 25,-25-25,25 25,-25-25,0 25,0-1,0-24,-25 25,0-25,25 25,-25 0,1-25,-1 0,0 25</inkml:trace>
  <inkml:trace contextRef="#ctx0" brushRef="#br0" timeOffset="105379.0273">4788 13196,'0'0,"0"-25,0 0,0 25,-25-24,0-1,25 25,-25-25,0 25,1-25,-26 25,25 0,0 0,1 0,-1 0,0 25,0-25,0 25,1 0,-1-1,25 1,-25 0,25 0,0 0,0 0,0-1,0 1,0 0,0-25,0 25,25 0,0-25,-25 24,24-24,1 0,0 0,-25 0,25 0,0 0,-1 0,-24-24,25 24,0-25,-25 25,25-25,-25 0,25 25,-25-25,24 1,-24-1,0 0,0 0,0 25,0-25,0 0,0 25,0-24,0 24,-24-25,24 25,0 0,0 0,0 0,0 0,0 25,0-25,0 24,0-24,24 25,-24 0,25 0,-25 0,25 0,0-1,-25 1,25 0,-1-25,-24 25,25 0,0-25,0 0,0 24,-25-24,24 0,1 0,0 0,-25-24,25 24,0-25,0 25,-25-25,24 0,-24 0,25 1,-25-1,0 0,25-25,-25 25,0-24,0 24,0-25,-25 1,0-1,1 1,-1-1,0 0,0 1,-25-1,1-24,24 24,-25 25,26-24,-26 24,25 0,25 25,-25-25,25 25,-24 25,24 0,0-25,0 50,24-26,-24 26,25 0,0-1,0 1,0-1,-1 1,1 0,25-1,-25-24,24 25,1-26,-25 1,24 0,-24-25,25 25,-1-25,-24 0,25 0,-25 0,24 0,-24-25,0 25,0-25,-1 0,1 1,-25-1,25 0,-25-25,0 26,0-26,-25 0,25 1,-25-1,-24 1,24-1,0 0,-24 1,24-1,0 25,0 1,0 24,1 0,24 0,0 0,0 24,0 1,0 0,24 25,-24-1,25 1,0-1,0 1,0 0,-1-26,1 26,-25 0,25-26,0 1,0 0,-1 0,1-25,-25 25,25-1,-25-24,25 0</inkml:trace>
  <inkml:trace contextRef="#ctx0" brushRef="#br0" timeOffset="107379.1417">5209 12774,'0'0,"0"0,0 0,0 0,0 0,0 0,25 0,-25 0,25 0,-25 0,25 0,0 0,-1-24,-24 24,25 0,0-25,0 25,0-25,-1 0,1 25,0-25,0 1,0 24,-1-25,1 0,-25 0,25 25,-25-25,25 25,-25-24,0 24,25-25,-25 25,0 0,0 0,0-25,0 25,0 0,0 0,-25 0,25 0,0 0,0 0,-25 0,25 0,0 0,0 0,0 0,0 0,0 0,-25 0,25 0,0 0,0 0,0 0,0 0,0 0,0 0,0 0,0 0,0 0,0 0,0 0,0 0,0 0,0 0,0-25,0 25,0 0,0 0,0-25,0 25,0 0,0-24,0 24,-25 0,25-25,0 25,-24 0,24 0,0-25,0 25,-25 0,25 0,0 0,-25 0,25 0,0 0,-25 25,25-25,-25 0,25 25,0-25,-24 24,24-24,0 25,0 0,0-25,0 25,0 0,24-1,-24 1,25 0,-25 0,25 0,0-1,0 1,-25-25,24 25,1-25,0 25,0-25,0 0,-1 0,26 0,-25 0,0 0,-1-25,1 25,0-25,0 25,0-25,-1 1,1-1,-25 0,25 25,-25-25,0 0,0 1,0-1,0 0,-25 0,0 0,25 1,-24-1,-1 25,0-25,0 25,0 0,1 0,24 0,-25 0,0 0,25 25,-25-25,25 0,0 25,0-25,0 0,0 0,0 24,25-24,-25 0,25 0,0 0,-25 0,24 0,1-24,0 24,0 0,0-25,-1 25,1-25,0 25,0-25,0 25,-25 0,24-25,-24 25,25 0,-25-24,0 24,0 0,0 0,0 0,0 24,0-24,0 0,0 0,0 25,25-25,-25 25,0-25,0 25,0-25,25 0,-25 25,0-25,0 0,25 0,-25 0,0 0,25 0,-25 0,24 0,-24 0,25 0,-25-25,25 25,-25 0,25-25,-25 25,0-25,0 25,0-25,0 25,0-24,0-1,-25 0,25 25,0-25,-25 0,25 25,-25-25,25 25,0 0,0 0,0 0,0 0,0 0,0 0,0 25,0 0,0-25,0 25,25 0,-25 0,0-1,25 1,-25 0,0 0,25-25,-25 25,0-1,25-24,-25 25,0-25,0 25,24-25,-24 0,0 25,0-25,0 0,0-25,0 25,25 0,-25-25,25 0,-25 25,0-24,25-1,-25 0,25 0,-25 0,24 1,1 24,-25-25,25 25,0 0,0 0,-25 0,24 0,1 0,-25 0,25 25,0-25,-25 0,25 24,-25-24,24 25,-24-25,0 0,25 0,-25 25,25-25,-25 0,0 0,25 0,-25 0,25-25,-25 25,24 0,-24-25,25 25,-25-24,25 24,0-25,-25 0,0 25,0-25,0 0,25 0,-25 1,0-1,0 0,-25 0,25 0,-25 1,25 24,-25-25,25 25,-25 0,1 0,-1 25,25-25,-25 24,0-24,25 25,-25 0,25 0,-24-25,24 25,0-1,0 1,0-25,0 25,0-25,24 25,-24-25,25 25,-25-25,25 0,-25 0,25 0,0 0,-25 0,24 0,1-25,0 25,-25-25,25 25,0-25,-25 0,0 25,24-24,-24-1,0 0,0 0,0 0,0 1,0 24,0-25,0 0,0 25,0 0,0 0,0 0,0 0,0 25,0-25,0 25,0-1,0-24,0 25,0 0,0 0,25 0,-25-1,25 1,-25-25,25 25,0-25,-25 0,24 25,1-25,-25 0,25 0,0 0,0 0,0-25,-1 25,1-25,0 25,0-25,-25 1,25-1,-1 0,1 0,-25 0,25-24,0 24,-25-25,25 1,-25-1,0 1,0-1,0 0,0 1,-25-1,25-24,-25 24,0 1,0-1,1 0,24 26,-25-1,0 0,25 25,-25 0,25 0,-25 25,25 0,0-1,0 26,0-25,0 24,0 26,0-26,0 1,0 0,0 24,25-24,-25-1,25 1,0-1,0-24,-1 0,26 25,-25-26,0-24,24 25,1-25,-25 25,24-25,1 0,-1-25,-24 25,25 0,-1-25,-24 1,0-1,0 0,0 0,-1 0,1-24,-25 24,0-25,0 1,0 24,0-25,0 26,-25-1,25 0,-24 25,-1 0,25 0,-25 0,0 25,25-25,-25 25,25-1,0 1,0 25,0-25,0-1,0 1,25 0,-25 0,25 0,0-1,0 1,-1-25,-24 25,25-25,25 0,-25 0,-1 0,1 0,0 0,0 0,0-25,0 25,-25-25,24 1,-24-1,25 0</inkml:trace>
  <inkml:trace contextRef="#ctx0" brushRef="#br0" timeOffset="107543.1511">7268 11534,'-49'0,"-1"25,25-25,0 25,0-25,1 0,24 25,0-25,0 0,24 0,1 0,0 0,0 0,25-25,-26 25,51-25,-26 25,26-25,-1 0,1 1</inkml:trace>
  <inkml:trace contextRef="#ctx0" brushRef="#br0" timeOffset="108315.1952">3423 15106,'0'-25,"-24"25,24-25,-25 25,0 0,25 0,-25 0,0 0,25 25,-24 0,-1 0,25 0,-25-1,25 26,0-25,0 24,0-24,0 0,25 25,0-25,-1-25,1 24,0 1,0-25,0 0,24 0,-24 0,25 0,-1 0,-24 0,25-25,-26 1,26-1,-25 25,24-50,-24 25,0 0,0 1,-25-1,25 0,-25-25,0 26,0-1,-25-25,25 25,-25 1,25-1,-25 0,25 25,-25-25,25 25,0 0,0 0,0 25,0-25,0 25,25 0,0-1,-25 1,25 0,0 0,-25-25,24 25,1-1,-25-24,25 0,-25 25</inkml:trace>
  <inkml:trace contextRef="#ctx0" brushRef="#br0" timeOffset="108707.2177">4019 14784,'25'0,"-1"0,1 24,0-24,0 0,0 25,-1-25,1 25,0-25,0 25,0 0,-1-25,-24 24,25 1,-25 0,0 0,0 0,0-25,0 24,0 1,0 0,-25-25,25 25,-24-25,24 0,-25 0,0 0,25-25,-25 25,0-25,25 25,-24-25,24 1,-25-1,25 0,0-25,0 26,0-1,0 0,25 0</inkml:trace>
  <inkml:trace contextRef="#ctx0" brushRef="#br0" timeOffset="109191.2454">4713 14412,'-25'0,"25"0,-24 0,24 0,0 0,-25 0,25 0,0 0,0 0,0 0,0 0,-25 0,25 0,0 0,0 0,0 0,0 0,0 0,0 0,0 0,0 0,0 0,0 0,0 0,0 0,0 0,0 0,0 0,25 0,-25-25,0 25,0 0,0 0,0 0,0 0,0 0,0-25,0 25,0 0,0 0,0 0,0 0,0 0,0 0,0 0,0 0,0 0,0 0,0 0,0 0,0 0,0 0,0 0,0 0,0 0,0 0,0 0,0 0,0 0,0 0,0 0,0 25,0-25,0 0,-25 0,25 0,0 25,-25-25,25 24,0-24,-25 25,25 0,-24 0,24 24,0-24,0 25,0-25,0-1,0 26,0-25,24 0,1-25,0 24,0 1,0-25,-1 0,26 0,-25 0</inkml:trace>
  <inkml:trace contextRef="#ctx0" brushRef="#br0" timeOffset="109443.2598">4763 13915,'-25'0,"25"-24,0 24,0-25,0 25,0-25,0 25,0 0,25 0,0 0,-1 0,1 25,0-25,0 25,0-1,-1 26,26-25,-25 24,0 1,0 0,-1-1,1 1,0-1,-25 1,25-25,0 25,-25-26,0 26,24-25,-24 0,0-1,0-24</inkml:trace>
  <inkml:trace contextRef="#ctx0" brushRef="#br0" timeOffset="109791.2797">5408 14114,'25'0,"-1"0,-24 0,25 0,-25 0,25 25,-25-25,0 0,25 0,-25 24,0-24,25 0,-25 0,0 0,24 0,-24 0,0 0,25 0,-25-24,25 24,-25 0,0-25,0 25,0-25,0 0,0 25,0-25,-25 1,25 24,-25-25,1 0,-1 25,0 0,0-25,0 25,1 25,-26-25,25 25,25 0,-25-1,1 1,24 0,-25 25,25-26,0 1,25 25,-25-25,24-1,1 26,0-50,0 25,24 0,-24-25,25 25,-1-25,1 0,0-25,-1 25,1-25,-1 25,1-25,-25 0</inkml:trace>
  <inkml:trace contextRef="#ctx0" brushRef="#br0" timeOffset="110251.306">3820 14486,'-25'0,"25"0,-24 0,-1 0,25 0,-25 0,25 0,-25 0,0 25,25-25,-24 25,24-25,0 24,0-24,0 0,0 0,0 0,0 0,0 0,0 0,0 0,0 0,24 0,-24 0,0 0,25-24,-25 24,0 0,25-25,-25 25,0 0,0 0</inkml:trace>
  <inkml:trace contextRef="#ctx0" brushRef="#br0" timeOffset="110719.3328">2580 16942,'-25'24,"0"1,25-25,-24 25,24-25,0 0,24 0,-24 0,25 0,0 0,0-25,24 25,1-25,24 1,1-1,-1-25,26 1,24-1,-25 0,25 1,25-26,-25 26,24-26,1 1,25-1,-25 1,24 0,1 24,-25-24,24-1,1-24,0 25,-25-1,24 1,-24-1,25 1,-26 24,1-24,0-1,-25 26,0-1,0 1,0-1,-25 0,-24 1,24-1,-24 25,-26 1,1-26,-1 25,1 0,-25 25,-25-24,25 24,-25-25,0 25,-25-25,0 25</inkml:trace>
  <inkml:trace contextRef="#ctx0" brushRef="#br0" timeOffset="111629.3848">348 12154,'0'0,"-25"-25,25 25,-25 0,25-24,0 24,0 0,0 0,0 0,0 0,0 0,0 24,0-24,0 25,25 0,-25 0,25 25,-1-1,1 1,25 24,-25 1,24 24,1-25,-1 25,-24 1,25 24,-1-25,-24 25,25 0,-25 0,24 0,-24 0,25 25,-25-25,24 25,1-25,-25 0,24 25,-24-25,25 0,-1 0,1 0,-1-25,-24 0,25 25,-1-49,-24 24,25-25,-1 25,-24-24,0-26,25 26,-26-26,1 1</inkml:trace>
  <inkml:trace contextRef="#ctx0" brushRef="#br0" timeOffset="112567.4385">298 11832,'0'-25,"0"25,0 0,25-25,0 25,-1-25,1 25,25-24,-1-1,1 0,24 25,1-25,-1 0,1-24,24 24,0 0,25-24,0 24,0-25,0 25,25-24,0-1,0 1,0-1,24 0,1 1,-1-1,1-24,0 24,24 0,-24 1,24-1,-24 1,24-1,1 0,-1 1,-24-1,24 1,1-1,-26 0,1 26,0-26,-1 25,1-24,-25 24,-1 0,-23 0,23 0,-24 1,0 24,-24-25,24 0,-25 0,0 25,-25-25,26 25,-26-25,1 25,-26-24,26 24,-26 0,1 0,-1-25,-24 25,0 0,0 0,0 0,-25 0,0 0,0 25,0-25,0 0,0 24,24 1,-24-25,0 25,0 0,0 25,0-26,25 26,-25 24,25-24,0 24,-25 1,25-1,-1 1,-24 24,25 25,0-25,0 25,0-25,-1 25,1 0,0 25,-25-25,25 0,0 0,-1 0,1 0,0 25,0-25,0 0,0 0,-1 0,1 0,0 0,0 0,0 0,-25-24,24 24,1-25,0 25,0-25,0 25,-25-25,24 0,1-24,-25 24,25-24,-25 24,25-25,-25-24,25 24,-25-24,24-1,-24 1,0 0,25-1,-25-24,0 0,25 0,-25-1,0 1,0 0,0-25,0 25,0-25,0 0,0 0,0 25,0-25,0 0,0 0,-25-25,0 25,1 0,-1 0,0-25,-25 25,1 0,-26 0,1 0,0 0,-26 0,1 0,0 0,-25 0,-25 25,0-25,-24 25,-1-1,-25 1,-24 25,-25-25,0 24</inkml:trace>
  <inkml:trace contextRef="#ctx0" brushRef="#br0" timeOffset="155632.9016">19745 7987,'-25'0,"25"0,0 0,0-25,0 25,0 0,0-25,25 25,0-24,-1 24,1 0,0-25,25 25,-25 0,-1-25,26 25,-25-25,0 25,-1 0,1 0,-25-25,0 25,0 0,0 0,0 0,0 0,0 25,-25-25,1 0,-26 25,25-25,-24 25,24 0,-25-25,25 24,-24-24,24 25,-25-25,25 25,1-25,-1 25,25-25,-25 0,0 25,25-25,0 0,-25 25,25-25,0 24,0-24,0 0,0 25,0-25,0 25,0-25,0 25,0-25,0 25,0-25,0 0,0 24,25-24,-25 0,0 0,0 25,0-25,0 0,0 0,0 0,25 0,-25 0,0 0,25-25,-25 25,25 0,-25-24,24 24,1 0,0-25,0 25,0-25,-1 25,1 0,0 0,0-25,25 25,-26 0,1 25,0-25,25 25,-26-25,-24 25,25-25,0 24,-25 1,0 0,0 0,0-25,0 25,0-1,-25 1,25 0,-25 0,1 0,-1-1,0-24,-25 25,26 0,-1-25,0 25,0-25,-25 0,26 25,-1-25,0 0,0 0,0-25,1 25,24 0,-25-25</inkml:trace>
  <inkml:trace contextRef="#ctx0" brushRef="#br0" timeOffset="155840.9136">20464 7863,'25'0,"0"0,-25 0,25 0,-25 25,0-25,0 25,0-25,0 24,0 1,0 0,0 25,0-25,0 24,0-24,0 0,0 0,0 24,-25-24,25 0,0 0</inkml:trace>
  <inkml:trace contextRef="#ctx0" brushRef="#br0" timeOffset="156124.9297">20539 8508,'0'25,"0"-25,0 25,0-25,0 0,-25 24,25 1,-25-25,0 25,25 0,-25 0,25-1,-24 1,24-25,0 25,0 0,0 0,0-1,0-24,0 25,0-25,24 0,-24 25,25-25,-25 0,25 0,-25 0,25 0,0 0,-1-25,-24 25,25 0,0-25,-25 25,25-24,-25 24,0-25,0 0,0 0,0 25,0-25,-25 1,25-1,-25 0,0 0,25 0,-24 1,-1-1,0 0</inkml:trace>
  <inkml:trace contextRef="#ctx0" brushRef="#br0" timeOffset="156560.9546">21134 7764,'0'-25,"0"25,0-25,0 25,25 0,-25-25,25 25,-25-24,24 24,1 0,0 0,0-25,0 25,-1 0,1 0,0 0,0 25,-25-25,25 0,-1 0,-24 24,25-24,-25 0,0 25,0-25,0 25,0-25,-25 25,1 0,24-25,-25 24,25 1,-25-25,25 25,-25-25,25 25,0-25,0 0,0 0,0 25,25-25,-25 0,25 24,0 1,-25-25,24 25,-24-25,25 25,-25 0,25-25,-25 25,0-1,0-24,0 25,0 0,0-25,0 25,-25-25,25 25,-25-25,25 0,-24 24,-1-24,0 0,0 25,0-25,1 0,24 0,-25 0,0-25,0 25,0-24,1 24</inkml:trace>
  <inkml:trace contextRef="#ctx0" brushRef="#br0" timeOffset="156728.9643">21754 7714,'25'0,"24"25,-24-25,25 25,-50 0,25-25,-1 24,-24 1,25 25,-25-25,0-1,0 1,0 25,0-25,0 0,0-1,0 26,-25-25,25 0</inkml:trace>
  <inkml:trace contextRef="#ctx0" brushRef="#br0" timeOffset="156968.9781">21754 8607,'0'25,"0"0,0 0,0-25,-25 24,25 1,0-25,0 0,0 25,0-25,0 0,0 25,0-25,25 0,-25 0,25 0,-25 0,25 0,-25-25,24 25,1 0,0-25,0 0,0 25,-1-24,1-1,0 0,-25 0,25 25,-25-25,0-24,0 24,0 0,0 0,-25 1,0-1,0 0</inkml:trace>
  <inkml:trace contextRef="#ctx0" brushRef="#br0" timeOffset="157677.0186">22523 7689,'0'0,"25"-24,0 24,-25-25,24 25,1-25,0 25,-25 0,25 0,0 0,-1 0,26 0,-25 0,0 25,-25 0,24-1,1 1,-25 0,0 0,0 0,0 24,-25-24,1 25,-1-1,0-24,0 25,-24-25,24-1,0 1,0 0,25 0,-25-25,25 25,0-25,0 0,0 24,0-24,25 0,0 0,0-24,0 24,-1 0,1-25,25 25,-25-25,24 0,1 0,-25 1,24-1,1 0,-25-25,24 25,-24-24,0 24,25 0,-26 0,1-24,-25 24,25 25,-25-25,25 25,-25-25,0 25,0 0,0 0,0 0,0 0,0 0,0 0,0 25,0-25,-25 25,25-25,0 25,0 0,0-1,-25 1,25 0,0 0,0 0,0-1,0 1,0 0,0 0,25-25,-25 25,25 0,-25-25,25 24,-1-24,-24 25,25-25,0 0,-25 0,25 0,0 0,-25 0,24 0,-24 0,25 0,-25 0,0 0,0 0,0 0,0 0,0 25,0-25,0 0,-25 25,25 0,0-25,-24 24,24-24,0 25,0-25,0 25,0-25,0 25,0-25,0 25,0-25,0 0,0 24,24-24,1 0,-25 0,25 0,0 0,-25 0,25 0,-1 0,-24-24,25 24,-25 0,25-25,-25 25,0 0,0-25,0 0,-25 25,0-25,1 25,-1-24</inkml:trace>
  <inkml:trace contextRef="#ctx0" brushRef="#br0" timeOffset="158097.0426">19993 9029,'-50'25,"1"-25,24 0,0 25,0-25,0 0,25 0,0 0,0 0,0 0,0 0,50 0,-25 0,25 0,24 0,0 0,1 0,24 0,25 0,0-25,0 25,0 0,25 0,25-25,-26 25,26 0,-25-25,24 25,1 0,0-25,-1 25,1 0,0-25,-1 25,1 0,0 0,-1-24,-24 24,0 0,0 0,-25 0,0 0,0 0,-25-25,0 25,-24 0,-1 0,0 0,-24-25,-25 25,24 0,-24 0,-25 0,25-25,-25 25,0 0,0 0,0 0,0 0,0 0</inkml:trace>
  <inkml:trace contextRef="#ctx0" brushRef="#br0" timeOffset="239948.7243">21506 11361,'-25'-25,"25"25,0-25,-25 0,1 25,24-25,-25 1,0 24,0-25,25 0,-25 0,1 25,-1-25,0 0,-25 1,26 24,-1-25,0 25,-25-25,26 25,-26-25,25 25,-24 0,-1-25,0 25,25 0,-24 0,-1-24,1 24,-1 0,0 0,1 24,-1-24,1 0,-1 25,25-25,-24 0,-1 25,0-25,1 0,-1 25,25-25,-24 0,24 25,-25-25,26 24,-26-24,25 25,-25-25,26 25,-1 0,-25 0,25-25,1 25,-1-1,-25 1,25 0,-24 0,24-25,0 25,-24-1,24 1,-25 0,25 0,1 0,-1-1,-25 1,25 0,1 0,-1 0,0-1,-25 1,26 0,-1 25,0-26,0 1,0 25,1-25,24-1,-25 26,0-25,0 24,25-24,-25 25,0-25,25 24,-24-24,24 0,-25 25,25-26,0 1,-25 25,25-25,0-1,-25 26,25-25,0 24,0-24,0 25,0-25,0 24,-25 1,25-25,0 24,0-24,0 25,0-1,0-24,0 25,0-26,0 26,0 0,0-26,0 26,25-25,-25 25,0-1,25-24,-25 25,25-26,-25 26,25-25,-1 0,-24 24,25-24,0 0,0 0,0-1,-25 1,25 25,-1-25,1-1,0-24,0 25,0 0,24 0,-24 0,0-1,0 1,-1 0,26 0,-25-25,24 25,-24-1,25-24,-25 25,24-25,-24 25,25-25,-26 25,26 0,0-25,-26 24,26-24,-25 25,24-25,1 25,0-25,-25 25,24-25,1 25,-1-25,1 0,0 24,-1-24,1 0,-1 0,1 25,0-25,-1 0,1 0,-1 0,1 0,0 0,-26 0,26 0,0 0,-1 0,1-25,0 25,-1 0,1-24,-25 24,24 0,1-25,-25 25,24-25,1 25,-25-25,-1 25,26-25,-25 1,0-1,-1 25,1-25,0 0,0 0,0 1,-1-1,1 0,0 0,0 0,0 1,-1-1,-24 0,25 0,0 0,0 1,0-1,-25-25,24 25,1 1,-25-1,25 0,-25 0,25-24,-25 24,25 0,-25 0,0 0,24 1,-24-1,25 0,-25 0,0 0,25 1,-25-1,0 0,25 0,-25 0,0 0,25 1,-25-1,0 0,0 0,25 0,-25 1,0-1,0 0,0 0,0 0,0 1,24 24,-24-25,0 0,0 0,0 0,0 1,0-1,0 0,0 0,0 0,0 1,0 24,0-25,0 0,0 0,0 0,0 1,0-1,0 0,0 0,0 0,0 1,0-1,-24 25,24-25,0 0,0 0,0 25,0-24,0-1,0 25,0-25,0 0,0 25,-25-25,25 0,0 25,0-24,-25-1,25 25,0-25,-25 0,25 25,-25-25,25 1,0-1,-25 25,25-25,-24 0,24 0,-25 1,25 24,-25-25,25 0,-25 0,25 25,0-25,-25 1,25-1,-24 25,24-25,0 25,-25-25,25 0,-25 25,25-24,-25 24,25-25,-25 25,1-25,24 0,-25 25,0-25,0 1,25 24,-25-25,1 0,-1 0,0 25,0-25,0 1,1-1,-1 0,0 0,0 25,-24-25,24 1,0-1,0 0,-24 25,24-25</inkml:trace>
  <inkml:trace contextRef="#ctx0" brushRef="#br0" timeOffset="243643.9356">20811 10641,'0'-25,"0"25,0 0,25-24,-25 24,0 0,0-25,0 25,0 0,0 0,0 25,0-25,0 24,0 1,-25 0,25 0,0 24,0-24,-24 25,24-1,-25 26,25-26,-25 1,25 0,0 24</inkml:trace>
  <inkml:trace contextRef="#ctx0" brushRef="#br0" timeOffset="244700.9961">21580 11832,'0'0,"0"0,0 0,0 0,0 0,0 0,25-25,-25 25,25 0,0-25,0 25,24-25,1 25,-1-24,1-1,0 0,-1 0,26 0</inkml:trace>
  <inkml:trace contextRef="#ctx0" brushRef="#br0" timeOffset="245233.0265">21878 12849,'0'0,"-25"0,25 0,0 25,0-25,0 0,0 0,0 0,25 0,-25 0,25 0,0 24,-1-24,1 0,0 0,25 0,-1 0,-24 0,25 0,-1 25</inkml:trace>
  <inkml:trace contextRef="#ctx0" brushRef="#br0" timeOffset="245764.0569">21357 13940,'0'25,"0"-25,0 0,0 25,0-25,0 0,25 25,-25-25,25 24,-25 1,25 0,-25 0,24 0,1 24,0-24,0 0,0 0,-1-1,1 26</inkml:trace>
  <inkml:trace contextRef="#ctx0" brushRef="#br0" timeOffset="246352.0905">20588 14064,'0'-25,"0"25,0 0,0 0,0 0,0 0,0 0,0 0,0 0,0 25,0 0,0-25,0 50,-25-26,25 1,0 25,0-1,-24 1,24 0,0-1,-25 1,25 0,0-26,-25 26,25 0</inkml:trace>
  <inkml:trace contextRef="#ctx0" brushRef="#br0" timeOffset="247016.1285">19472 13717,'0'0,"0"25,0-25,-25 0,25 25,-25-25,25 24,-24 1,-1 0,0 0,0 0,0-1,-24 1,24 25,0-25,-24 24,24 1,-25-25,1 24</inkml:trace>
  <inkml:trace contextRef="#ctx0" brushRef="#br0" timeOffset="247696.1674">18455 13221,'0'0,"-25"0,25 0,0 0,0 0,-25 0,25 0,0 0,0 0,0 0,0 0,0 0,25 0,0 0,-25 0,25 0,0 0,24 0,-24 0,0-25,24 25,1-25,0 25</inkml:trace>
  <inkml:trace contextRef="#ctx0" brushRef="#br0" timeOffset="248388.207">18653 12129,'0'0,"0"0,0 0,0 0,0 0,0 0,0 0,0 0,0 0,0 0,0 25,0-25,0 0,0 0,25 25,0-25,-25 25,25-25,0 25,-1-25,1 25,0-1,0 1,0-25,24 25</inkml:trace>
  <inkml:trace contextRef="#ctx0" brushRef="#br0" timeOffset="249036.244">19150 11311,'-25'0,"25"0,0 0,0 0,0 25,0-25,0 0,25 25,-25-1,24 1,-24 0,25 0,0 0,-25-1,25 1,0 0,-1 0,1 24,0-24</inkml:trace>
  <inkml:trace contextRef="#ctx0" brushRef="#br0" timeOffset="249432.2667">19919 10716,'0'0,"0"0,-25 0,25 0,0 0,0 0,0 0,0 0,0 0,0 0,0 24,0-24,0 25,0 0,0 25,0-1,0 1,25-1,-25 1,24 0,-24 24,25-24</inkml:trace>
  <inkml:trace contextRef="#ctx0" brushRef="#br0" timeOffset="253756.514">21159 10195,'0'0,"0"-25,0 25,0-25,0 25,0 0,0 0,0 0,0 0,0 0,0 0,0 0,0 25,0 0,0 0,0-1,25 26,-25-25,0 0,24 24,-24-24,0 0,0 0,0-1,0 1,0 0,0-25,0 25,0-25,0 25,0-25,0 0,0 0,0 0,0 0,0-25,0 25,0 0,0-25,0 0,0 25,0-25,0 1,0-1,0 0,0-25,0 26,0-26,0 25,25-24,-25 24,0-25,0 1,25 24,-25 0,25-25,-25 50,25-25,-1 1,1 24,0 0,0-25,0 25,-25 0,24 25,1-25,-25 0,25 24,-25-24,0 25,0 0,0-25,0 25,0 0,-25 0,25-1,-25 1,25 0,-24-25,24 25,-25 0,25-25,-25 24,25-24,0 0,0 25,0-25,0 0,25 0,0 0,-1 0,1 0,0 25,0-25,24 0,-24 25,25-25,-25 25,24-25,-24 24,0 1,0-25,-1 25,1 0,-25 0,0-25,0 24,0 1,0 0,0-25,-25 25,1 0,-1-25,0 24,0-24,0 0,-24 0,24 0,-25 0,26 0,-26 0</inkml:trace>
  <inkml:trace contextRef="#ctx0" brushRef="#br0" timeOffset="254738.5702">22622 12898,'0'-24,"0"24,0-25,0 25,0 0,0-25,0 25,0 0,0 25,0-25,0 25,0-1,0 1,0 0,0 0,0 0,0-1,0 26,0-25,0 0,0-1,0-24,0 25,0 0,0-25,0 25,0-25,0 0,0 0,0 25,0-25,0 0,0-25,0 25,0 0,0-25,0 25,0-25,0 0,0 1,0-1,0 0,0 0,0 0,25-24,-25 24,0-25,25 1,-25 24,25-25,-1 26,1-1,0-25,0 50,0-25,-1 1,1 24,0 0,0 0,0 0,-1 0,-24 0,25 24,-25 1,0-25,0 25,0 0,0-25,-25 25,25-1,-24 1,24 0,-25 0,0-25,0 25,25-1,-25-24,25 0,-24 25,24-25,0 0,0 0,0 0,24 0,-24 25,25-25,0 0,0 0,0 0,-1 0,26 25,-25-25,0 25,24-25,-24 24,0-24,0 25,0-25,-1 25,-24 0,0-25,0 25,0-25,-24 24,24 1,-25-25,0 25,-25-25,26 25,-26-25,0 0,1 25,-1-25,0 0,1 0</inkml:trace>
  <inkml:trace contextRef="#ctx0" brushRef="#br0" timeOffset="255899.6366">20439 15230,'0'-25,"0"25,0-25,-24 25,24 0,0-24,0 24,0 0,0 0,0 24,0-24,0 25,0 0,0 0,0 0,0-1,0 26,24-25,-24 25,0-26,0 1,0 0,0 0,0 0,0-1,0 1,0-25,0 25,0-25,0 25,0-25,0 0,0 0,0 0,0 0,0 0,0-25,0 25,0-25,0 0,0 1,0-1,0 0,0-25,0 1,0 24,0-25,0 1,0-1,0 0,25 1,-25-1,25 1,-25 24,25 0,0 0,-1 0,-24 1,25 24,0 0,0 0,0 0,-25 24,24-24,1 25,-25-25,25 25,-25 0,0 0,0-1,0 26,0-25,-25 0,25-1,-25 1,25 0,-24 0,24 0,-25-1,25 1,-25 0,25-25,0 25,0-25,0 0,0 0,0 0,0 25,0-25,25 0,0 0,-1 0,1 0,0 0,0 0,24 25,-24-25,0 0,25 24,-25-24,-1 25,1-25,-25 25,25-25,-25 25,0 0,0-25,0 24,-25-24,25 25,-25 0,1-25,-1 25,0-25,-25 25,25-25,-24 24,-1-24,1 0,-1 0,0 0,1 0,-26 0</inkml:trace>
  <inkml:trace contextRef="#ctx0" brushRef="#br0" timeOffset="257118.7063">17984 13295,'0'0,"0"0,0 0,0 0,0 0,0 0,0 25,0 0,0-25,0 25,0 0,0 24,0-24,0 0,0 0,0-1,0 1,0 0,0 0,0-25,0 25,0-25,0 24,0-24,0 0,0 0,0 25,0-25,-25 0,25-25,0 25,0 0,0-24,0 24,-25-25,25 0,0 0,-25 0,25 1,0-1,-24 0,24-25,0 26,0-1,-25-25,25 25,0 1,0-1,0 25,25-25,-25 0,24 25,1 0,-25-25,25 25,0 0,0 0,-25 0,24 0,1 0,-25 25,25-25,-25 25,0-25,0 25,25-25,-25 25,0-1,0-24,0 25,0 0,0 0,0-25,0 25,0-25,0 24,0-24,0 0,0 25,0-25,0 0,0 0,25 25,-1-25,1 0,-25 25,25-25,0 25,0-25,-1 24,-24-24,25 25,0-25,-25 25,0 0,0-25,0 25,0-25,0 24,0-24,-25 25,25-25,-25 25,1-25,-1 0,0 0,0 25,0-25,-24 0,24 0,-25 0,26 0,-26-25</inkml:trace>
  <inkml:trace contextRef="#ctx0" brushRef="#br0" timeOffset="258114.7633">18877 10939,'0'0,"-25"25,25-25,0 0,0 24,0 1,0-25,0 25,0 0,0 0,0-1,0 1,0 0,0 0,-25 0,25-25,0 25,0-25,0 24,0-24,0 0,0 0,0 0,0 0,0 0,0 0,0 0,0-24,0 24,0-25,0 0,0 0,0 0,0 0,0 1,0-26,0 25,0-24,0-1,0 25,25-24,-25-1,25 25,0 0,-25 1,24-1,1 0,0 0,0 0,0 25,-1 0,1 0,0 0,0 0,0 0,-1 0,-24 0,25 25,-25-25,0 25,0 0,0 0,-25-1,1 1,24 0,-25 0,0 0,0-1,-24 1,24 0,25 0,-25-25,0 25,25-25,0 0,0 24,0-24,0 0,0 0,0 0,25 25,-25-25,25 0,0 0,-1 25,1-25,0 0,0 25,0-25,-1 25,1-25,0 24,0-24,-25 25,0 0,0-25,0 25,0 0,0-25,-25 25,25-1,-25-24,-24 25,24 0,-25-25,1 25,-1 0</inkml:trace>
  <inkml:trace contextRef="#ctx0" brushRef="#br0" timeOffset="261421.9525">18877 11237,'0'0,"0"0,0 0,0 0,0 0,0 0,0 0,0 0,0 0,0 0,0 0,0 0,0 0,0 0,0 0,0 24,0-24,0 0,0 25,0-25,0 25,0-25,0 25,0-25,0 25,0-25,0 24,0-24,0 0,0 0,25 25,-25-25,24 0,-24 0,25 0,0-25,0 25,0 0</inkml:trace>
  <inkml:trace contextRef="#ctx0" brushRef="#br0" timeOffset="263830.0902">19050 10889,'0'0,"0"-25,0 25,0 0,0 0,0 0,-24 0,24 0,0 0,0 0,-25 0,25 25,-25-25,25 25,-25-25,0 25,25 0,-24-1,24 1,0 0,0-25,-25 25,25 0,0-25,0 24,0-24,0 25,25-25,-25 0,0 0,24 0,-24 0,25 0,0 0,-25-25,25 25,0-24,-1-1,1 0,0 0,-25 0,25 1,-25-1,25 0,-25 25,0-25,0 0,0 1,-25 24,25 0,-25-25,0 25,0 25,1-25,-1 24,0-24,0 50,0-25,1 0,-1 24,0-24,0 25,25-26,0 26,0-25,0 0,0 0,0-1,25 1,0-25,-25 25,25-25,-1 0,1 25,25-25,-25 0,-1-25,26 25,-25 0,0-25,24 0,-24 1,0 24,0-25,-1 0,-24 0,0-25,0 26,0-1,0 0,-24 25,-1-25,0 0,0 25,0 0,1 0,-26 0,25 0,0 0,25 25,-24-25,-1 25,25 0,0-25,0 25,0-25,0 0,25 24,-25-24,24 0,1 0,0 0,0-24,0 24,-1-25,1 25,0-25,25 0,-50 25,24-25,1 1,-25-1,0 0,0 0,-25 0,1 25,-1-24,0 24,-25-25,26 25,-26 0</inkml:trace>
  <inkml:trace contextRef="#ctx0" brushRef="#br0" timeOffset="264648.137">21704 10468,'25'-25,"-25"0,0 0,0 0,0 25,-25-24,25-1,-24 0,-1 25,0-25,25 25,-25 0,0 0,1 0,-1 0,0 0,-25 25,26-25,-1 25,0 0,25-25,-25 24,25 1,0-25,0 25,0-25,0 25,0-25,0 25,25-25,0 0,-25 0,25 0,-1 0,1 0,0 0,0-25,0 25,-1-25,1 25,0-25,0 0,0 1,-25 24,24-25,-24 0,0-25,0 26,0-1,0 0,-24-25,24 26,-25-1,0-25,0 25,0 0,1 25,-1-24,-25 24,25 0,1 0,-1 24,0-24,-25 25,26 0,-1 0,25 0,-25 0,25-1,0 1,0 0,0-25,0 25,0 0,25-25,0 24,-25-24,24 0,1 25,0-25,0 0,0-25,24 25,-24 0,0-24,0 24,-1-25,-24 0,25 0,-25 0,0-24,0 24,0 0,0 0,0 0,-25 1,1-1,-1 25,0 0,0 25,0-25,1 24,-1 26,-25-25,25 25,1-26</inkml:trace>
  <inkml:trace contextRef="#ctx0" brushRef="#br0" timeOffset="265447.1826">22920 12824,'25'-25,"-25"25,0-25,0 25,0-24,0 24,-25 0,25 0,-25 0,25 0,-25 0,0 0,1 24,24-24,-25 25,0-25,25 25,0 0,0 0,0-1,0-24,0 25,0 0,25-25,-25 25,25-25,-1 0,1 25,0-25,0 0,0 0,-1 0,1 0,25-25,-25 25,0 0,-1-25,1 25,-25-25,25 0,-25 25,25-24,-25-1,0 0,0 0,0 0,-25 1,25-1,-25 0,0 0,1 25,-1 0,0 0,0 0,0 25,0-25,1 25,-1 0,0-1,25 1,-25 0,25 0,0 0,0-1,0 1,25-25,0 25,0 0,-1-25,1 25,0-25,0 0,0 0,24 0,-24 0,0 0,25 0,-26 0,1 0,0-25,-25 25,25-25,-25 0,0 0,-25 25,0-24,0-1,1 0,-26 25,25-25,-24 25,-1 0,-25 0</inkml:trace>
  <inkml:trace contextRef="#ctx0" brushRef="#br0" timeOffset="266238.2279">20613 15329,'25'0,"-25"25,25-25,-1 0,-24 0,25-25,0 25,0 0,-25 0,25-25,-1 25,1-24,0 24,0-25,-25 25,25-25,0 0,-25 25,0-25,0 25,0-24,0 24,0-25,0 25,-25 0,0 0,0 0,-25 0,26 25,-26-25,25 24,-24 1,24 0,-25 25,25-26,-24 1,24 0,25 25,-25-25,25-1,0 1,0 0,0 0,0 0,0-1,25 1,0-25,0 25,-1-25,26 25,-25-25,24 0,-24 0,25 0,-1 0,1-25,0 25,-1-25,-24 25,25-25,-25 1,-1 24,-24-25,0 0,0 0,0 25,-24-25,-1 25,0 0,0 0,-24 0,24 0,-25 25,25-25,-24 25,24 0,0 0,0-1,25 1,-25-25,25 25,0 0,25-25,0 25,-25-25,25 0,0 24,24-24,-24 0,0-24,0 24</inkml:trace>
  <inkml:trace contextRef="#ctx0" brushRef="#br0" timeOffset="267010.2721">18133 13320,'0'0,"0"-25,0 25,0 0,0-24,0 24,0 0,0 0,-25 24,25-24,-25 25,25 0,0 0,-25 0,25 24,-25-24,25 25,0-26,-24 1,24 25,0-25,0-1,0 1,0-25,0 25,24-25,-24 25,25-25,-25 0,25 0,0 0,0-25,-1 25,-24-25,25 25,0-25,0 1,0-1,-25 0,24 0,-24 0,0 1,0-1,0 0,-24 0,24 0,-25 1,0 24,0-25,0 25,1 0,24 0,-25 25,0-25,25 24,-25 1,25 0,0-25,0 25,0 0,25-1,-25-24,25 25,0-25,-1 0,1 0,0 0,0 0,0 0,-1 0,-24-25,25 25,-25-24,0 24,0-25,0 0,-25 25,-24-25,-1 25,1-25,-26 25,1 0,-25 0,-1 0</inkml:trace>
  <inkml:trace contextRef="#ctx0" brushRef="#br0" timeOffset="268841.3767">19100 10641,'0'0,"0"0,0-25,0 25,-25 0,25 0,-25 0,25 0,-24 25,-1-25,0 25,0 0,0 0,25-1,-24 1,-1 0,25 0,-25 0,25-25,0 24,0 1,0-25,0 25,25-25,-25 25,25-25,-1 0,-24 0,25 0,0 0,0-25,0 25,-1-25,1 25,0-25,0 25,0-24,-1-1,-24 0,25 0,-25 25,0-25,0 1,0 24,-25-25,1 25,24-25,-25 25,0 0,-25 0,26 25,-1-25,0 0,0 25,0-1,1-24,24 25,-25-25,25 25,0-25,0 25,0-25,25 25,-25-25,24 0,1 0,-25 0,25 0,0 0,-25-25,25 25,-25 0,0 0,0-25,0 25,0 0</inkml:trace>
  <inkml:trace contextRef="#ctx0" brushRef="#br0" timeOffset="269542.4169">19298 11485,'0'0,"0"-25,0 25,0-25,0 0,-24 25,24-25,0 25,0-24,0 24,0-25,0 25,0 0,0 0,0 0,0 0,0 0,0 0,0 25,0-25,0 24,0-24,24 25,-24 0,25 0,-25 0,25-1,-25 1,25 0,-25 0,25 0,-25-1,24-24,-24 25,25 0,-25-25,0 0,25 25,-25-25,0 0,0 0,0 0,0 0,0 0,0-25,0 25,0 0,0-25,-25 0,25 1,-25 24,25-25,-24-25,-1 25,0 1,0-1,25 0,-25 0,1 0,-1 1,25-1,0 0,0 25,0 0,0 0,0 0,0 25,0-25,0 25,0-1,25 1,-25 0,24 0,1 0,-25-1,25 1</inkml:trace>
  <inkml:trace contextRef="#ctx0" brushRef="#br0" timeOffset="270085.4479">18753 12030,'0'-25,"0"25,0 0,0 0,0 0,0 0,0 25,0-25,0 25,24-25,1 25,0 0,0-1,0-24,24 25,-24 0,0 0,25 0,-26-25,26 25,-25-1,0-24,24 25</inkml:trace>
  <inkml:trace contextRef="#ctx0" brushRef="#br0" timeOffset="271637.5368">18777 12378,'0'-25,"-24"25,24-25,-25 25,25-25,0 25,0 0,-25-25,25 25,0 0,0 0,0 0,0 0,0 0,0 0,0 0,0 0,0 0,0 0,25 0,-25 0,25 25,-25-25,24 0,1 25,0-25,0 25,0-25,0 25,-1-25,26 24,-25-24,0 25,-1-25,1 0,25 25,-25-25,-1 0,-24 0,25 0,0 0,-25 0,0 0,0 0,0 0,0 0,0 0,0 0,0 0,-25 0,25-25,-25 25,1-25,-1 1,0 24,0-25,-24 0,24 0,0 25,-25-25,26 1,-1-1,-25 25,25-25,0 25,25 0,-24-25,24 25,0 0,0 0,0 0,0 0,0 0,0 0,24 0,-24 0,25 25,0-25,0 0,0 25,0-25,-1 0,1 25,0-25,0 0,0 0,-1 24,-24-24,25 0,-25 0,0 0,0 0,0 25,0-25,0 0,0 0,-25 0,25 0,-24 0,-1-25,0 25,0 0,0 0,1-24,-1 24,0-25,-25 25,25-25,25 25,-24-25,-1 0,0 25,25-25,-25 25,25 0,0 0,0-24,0 24,0 0,25 24,-25-24,25 0,0 0,-1 25,-24-25,50 25,-25-25,0 25,0-25,-1 25,1-25,0 0,25 25,-26-25,1 24,0-24,0 0,0 0,-25 25,24-25,-24 0,0 0,25 0,-25 0,0 0,0 0,-25 0,25 0,-24 0,-1-25,0 25,0 0,0-24,1-1,-1 25,0-25,0 25,0-25,1 25,-1-25,0 25,0-25,25 25,-25-24</inkml:trace>
  <inkml:trace contextRef="#ctx0" brushRef="#br0" timeOffset="274455.6978">19224 11237,'0'0,"0"0,0-25,0 25,0 0,0 0,0 0,0 0,0 0,0 0,25 0,-25 25,0-25,25 24,-25-24,0 25,24 0,1 0,-25 0,25-1,0 1,0 0,-25 0,24 24,1-24,0 0,-25-25,25 25,-25 0,25-1,-25-24,24 0,-24 25,0-25,0 0,0 0</inkml:trace>
  <inkml:trace contextRef="#ctx0" brushRef="#br0" timeOffset="275109.7354">20092 10691,'0'0,"0"0,0-25,0 25,0 0,-25 0,25-25,0 25,0 0,0 0,-24 0,24-25,0 25,0 0,0 0,-25 0,25 0,0 0,0 0,0 0,-25 0,25 0,0 0,0 0,0 0,-25 25,25-25,0 25,0-25,0 25,0 24,0-24,0 0,0 25,0-1,0 1,0-25,0 24,0 1,0-1,25 1,-25-25,0 25,0-26,25 1,-25 25,0-25,25-25,-25 24,0 1,24 0,-24-25,0 0,0 25,0-25,25 0,-25 0,0 0,0 0</inkml:trace>
  <inkml:trace contextRef="#ctx0" brushRef="#br0" timeOffset="275647.7661">20811 10517,'0'0,"0"0,0 0,0-25,0 25,0 0,0 0,0 0,0 0,0 0,0 0,0 0,0 0,0 25,0-25,0 25,25 0,-25 0,0-1,0 1,0 25,0-25,0 24,0 1,0-1,0 1,-25 0,25-1,-24 1,24-1,-25-24,25 25,-25-25,25 0,0-1,0 1,0 0</inkml:trace>
  <inkml:trace contextRef="#ctx0" brushRef="#br0" timeOffset="276407.8096">22275 11584,'0'0,"0"0,0 0,0 0,0 0,0 0,0 0,0 0,-25 0,25 0,-25 0,1 0,-1 25,0-25,-25 0,26 24,-26 1,0-25,1 25,-1 0,0 0,1-25,-1 24,25 1,-24 0,24-25,0 25</inkml:trace>
  <inkml:trace contextRef="#ctx0" brushRef="#br0" timeOffset="277131.8509">21853 12824,'0'0,"0"0,0 0,0 0,0 0,0 0,0 0,0 0,0 0,0 0,25 0,0 0,0 25,-1-25,1 0,25 0,-25 25,24-25,-24 0,25 24,-1-24,1 0,-25 25,24-25,1 0,-25 25,0-25,24 0,-49 0,25 25</inkml:trace>
  <inkml:trace contextRef="#ctx0" brushRef="#br0" timeOffset="277831.891">21283 13940,'0'0,"0"-25,0 25,0 0,0 0,0 0,0-24,0 24,0 0,0 0,0 0,0 0,0 0,0 0,25 24,-25-24,24 0,-24 25,25 0,0-25,-25 50,25-26,0 1,-25 25,24-25,1 24,0 1,-25-25,25 24,0-24,-25 25,24-25,1-1,-25 1,25 0,-25 0,0-25,25 25</inkml:trace>
  <inkml:trace contextRef="#ctx0" brushRef="#br0" timeOffset="278468.9275">20836 14015,'-25'0,"25"-25,0 25,-24-25,24 25,0 0,-25-25,25 25,0 0,0 0,0 0,-25 0,25-25,0 25,0 0,0 0,0 25,0-25,0 0,-25 25,25-25,0 25,-25 0,25 24,0-24,0 25,-24-1,24 1,0-1,-25 1,25 0,0 24,-25-24,25-1,0 1,0 0,0-1,-25 1,25-1,0-24,0 25</inkml:trace>
  <inkml:trace contextRef="#ctx0" brushRef="#br0" timeOffset="279204.9696">19646 13593,'0'0,"0"0,0-25,0 25,0 0,0 0,0 0,0 0,0 0,0 0,0 0,0 0,0 0,0 25,-25-25,0 25,0 0,0-1,1 1,-1 0,-25 0,1 24,24-24,-25 25,1-25,-1 24,0-24,1 25,-1-1,1-24,-1 0</inkml:trace>
  <inkml:trace contextRef="#ctx0" brushRef="#br0" timeOffset="279688.9973">18653 13395,'-24'0,"24"0,-25 0,25-25,0 25,-25 0,25 0,0-25,0 25,0 0,-25 0,25 0,0 0,0 0,0 0,0 0,0 0,0 0,0 0,25 0,-25 0,25 0,0 0,-25 0,24 0,1 0,25 0,-25 0,24 0,-24 0,25 0</inkml:trace>
  <inkml:trace contextRef="#ctx0" brushRef="#br0" timeOffset="280240.0287">18678 11981,'0'0,"0"0,0 0,0-25,0 25,0 0,0 0,0 0,0 0,0 0,0 0,0 25,0-25,0 0,25 24,-25-24,25 25,0 0,-1 0,1 0,0-1,25 1,-25 0,24 0,1 0,-1-25,1 25,0-1</inkml:trace>
  <inkml:trace contextRef="#ctx0" brushRef="#br0" timeOffset="280808.0613">19224 11137,'0'-25,"-25"25,25 0,0 0,-25-24,25 24,0 0,0 0,0 0,0 0,0 0,0 24,0-24,0 0,0 25,0 0,0 0,25 25,-25-26,25 1,0 25,0-25,-1 24</inkml:trace>
  <inkml:trace contextRef="#ctx0" brushRef="#br0" timeOffset="303865.3801">20439 12452,'0'-25,"25"25,-25 0,0-25,25 25,-25 0,0 0,25-24,-25 24,0 0,0 0,0 0,25-25,-25 25,0 0,0 0,0 0,0 25,-25-25,25 0,-25 0,25 24,-25-24,25 25,-25-25,1 25,-1-25,25 25,-25-25,25 25,-25-25,25 0,0 0,0 0,0 0,0 0,0 0,25 0,-25 0,25 0,-25-25,0 25</inkml:trace>
  <inkml:trace contextRef="#ctx0" brushRef="#br0" timeOffset="314964.0149">21580 11857,'0'0,"0"-25,0 25,25 0,0-25,-25 25,25-25,0 0,-25 1,49 24,-24-25,0 0,24 0,1 0,-25 1,24 24,1-25,0 25,-25-25,-1 25,1 0,0-25,0 25,-25 0,0 0,0 0,-25 0,0 0,0 0,1 0,-26 25,0-25,1 25,-1 0,0-1,-24 1,24 0,1 0,-1 0,1-1,24 1,0 0,0-25,25 25,0-25,0 0,0 0,0 0,0 0,25 0,0 0,0-25,24 25,-24-25,25 25,-1-25,1 25,24-24,-24-1,-1 25,26-25,-25 25,-1-25,1 25,-25-25,24 25,-49 0,25 0,0 0,-25 0,0 0,0 0,-25 25,0-25,0 25,1 0,-1-25,-25 25,25-1,1 1,-26-25,25 25,25-25,-25 25,25-25,0 0,0 0,0 0,0-25,25 25,0-25</inkml:trace>
  <inkml:trace contextRef="#ctx0" brushRef="#br0" timeOffset="316364.095">22597 11112,'0'0,"-24"0,24 0,0-24,0 24,0 0,0 0,0 0,0 0,0 0,0 0,0-25,0 25,0 0,0 0,0 0,0 0,0 0,0 0,0 0,0 0,0 0,0 0,0 0,0 0,0 0,0 0,0 0,0 0,0 0,0 0,0 0,0 0,0 0,0 0,0 0,0 0,0 0,0 0,0 0,0 25,0-25,0 0,0 0,0 0,0 0,24 0,-24 0,0 0,0 0,0 24,0-24,0 0,0 0,0 0,0 0,0 0,0 0,0 0,0 0,0 0,0 0,0 0,0 0,0 0,0 0,0 25,0-25,0 0,0 0,0 0,0 0,0 0,0 0,0 0,0 0,0 0,0 0,0 0,0 0,0 0,0 0,0 0,0 0,0 0,0 0,0 0,0 0,0 0,0 0,0 0,0 0,0 0,0 0,0 0,0 0,0 0,0 0,0 0,0 0,0 0,0 0,0 0,0 0,0 0,0 0,0 0,0 0,0 0,0 25,0-25,0 25,0-25,0 25,0 0,0-1,0 1,0 0,0 0,0 24,0-24,0 0,0 0,0 0,0-1,0 1,0 0,0-25,0 25,0-25,0 25,0-25,0 0,0 0,0 0,0 0,0 0,0 0,25-25,-25 25,0-25,0 0,0 25,0-25,0 1,25-1,-25 0,0 0,0 0,0 1,25-26,-25 25,0-24,0 24,0 0,25-25,-25 25,0 1,24-1,1 0,-25 0,25 0,-25 25,25-24,0 24,-1 0,-24-25,25 25,0 0,0 25,-25-25,25 24,-25-24,24 25,-24 0,0-25,0 25,0 0,0-1,0 1,0 0,-24 0,-1 0,25 0,-25-1,0-24,0 25,1 0,24-25,-25 0,0 25,25-25,0 0,0 0,0 0,0 0,0 0,0 0,25-25,-25 25,25 0,-1-25,1 25,25 0,-25 0,24 0,-24 0,25 0,-25 0,24 0,-24 25,0-25,24 25,-24 0,-25-1,25 1,-25-25,0 25,0 0,0 0,0-1,-25 1,0 0,1-25,-1 25,0 0,0-25,0 24,-24-24,24 25,0-25,-25 0,26 0,-1 0,-25 0,25-25,1 25,-1 0,-25-24,25 24</inkml:trace>
  <inkml:trace contextRef="#ctx0" brushRef="#br0" timeOffset="316852.1228">21506 11906,'0'0,"0"0,0 0,0-25,0 25,0 0,25-24,-25 24,25 0,-1 0,1-25,25 25,-25-25,24 25,1-25,-1 25,1-25,0 25,-26-24,26 24,0 0,-25-25,-1 25,-24 0,25-25,-25 25,0 0,-25 0,1 0,-1 0,0 0,0 0,-25 0,1 0,-1 0,1 0,-1 25,25-25,-24 0,24 0,0 0,25 0,0 0,0 0,25 0,0-25,24 25,1-25,-1 25,26-25,-1 1,1-1,-1 25,1-25</inkml:trace>
  <inkml:trace contextRef="#ctx0" brushRef="#br0" timeOffset="320999.3601">8360 15627,'0'-25,"0"0,0 25,0-24,0-1,0 25,0 0,0-25,0 25,0 0,0 0,0 0,0 0,-25 0,25 0,0 0,0 0,0 0,-25 0,25 25,0-25,-25 25,25-1,-25 1,25 0,0 0,0 0,0 24,0-24,0 0,25 24,-25-24,25 0,0-25,-25 25,25 0,-1-25,1 0,0 24,0-24,0 0,24-24,-24 24,0 0,0-25,-1 0,1 25,0-25,0 0,0 1,-1-1,1-25,-25 25,25 1,-25-1,0-25,0 25,-25 1,0-1,25-25,-24 50,-1-25,-25 1,25-1,1 25,-26 0,25 0,-24 0,24 25,-25-25,25 24</inkml:trace>
  <inkml:trace contextRef="#ctx0" brushRef="#br0" timeOffset="321472.3871">8657 15999,'0'0,"0"0,0 0,0 0,0 0,0 25,0-25,0 25,0-25,0 24,0 1,0 0,0 0,0 0,0-1,0 1,0 0,0 0,0 0,0-25,0 24,0-24,0 25,0-25,0 0,0 0,0 0,0 0,0 0,0 0,0 0,0-25,0 25,0 0,0-24,0-1,-25 25,25-25,-24 25,24-25,-25 25,25-25,-25 25,0 0,0 0,25 0,-24 0,-1 0,25 0,-25 0,0 25,25-25,-25 0,25 0,0 25,-24-25,24 0,0 0,0 0,0 0,0 0,24-25,-24 25,25 0,-25-25,25 25,0-24,-25 24,25-25,24 0,-24 0,0 25,0-25,-1 25,26-24,-25 24,0 0,-1 0,1 0,0 24,0 1,-25-25,25 25,-25 0,0-25,0 25,0-1,0 1</inkml:trace>
  <inkml:trace contextRef="#ctx0" brushRef="#br0" timeOffset="321772.4043">8533 16346,'-25'0,"25"0,0 0,0 0,0 0,-24 25,24-25,0 25,-25 0,25 0,-25-25,25 24,-25 1,25 0,0 0,-25-25,25 0,0 25,0-25,0 0,0 0,0-25,0 25,25 0,-25-25,0 25,25-25,-25 0,25 1,0 24,-1-25,1 0,0 25,0-25,0 25,-1-25,1 25,0 0,-25 0,25 0,0 0,-1 0,-24 0,25 25,0-25,-25 0,25 0</inkml:trace>
  <inkml:trace contextRef="#ctx0" brushRef="#br0" timeOffset="322087.4223">10096 15230,'25'-25,"-25"0,0 1,0 24,0 0,-25 0,0 24,0 1,0 0,1 0,-1 24,0-24,0 25,0 0,1-1,24-24,-25 25,25-1,0-24,0 0,0 0,25-1,-1 1,1-25,0 25,0-25,0 0,-1 0,1 0,0-25,25 25,-26-25,1 1,0-1,0 0,0 25,-1-50,-24 26,25-1,-25 0,0 0,-25 0,1 1,-1-1,0 0,0 0,-24 0,24 25,-25 0,1 0</inkml:trace>
  <inkml:trace contextRef="#ctx0" brushRef="#br0" timeOffset="322543.4484">10145 15726,'50'0,"-25"25,0 0,-1 0,1-25,-25 24,25 1,-25 0,25 25,-25-26,0 1,0 0,0 0,0 0,0-1,0 1,-25 0,25 0,0 0,0-25,0 0,0 24,0-24,0 0,0 0,0 0,0 0,0 0,0-24,0 24,0 0,0-25,-25 0,25 25,-25-25,1 0,24 25,-25-24,0 24,0 0,0 0,1 0,-1 0,0 24,0 1,0-25,25 25,-24 0,-1 0,0-1,25 1,0 0,-25 0,25 0,0-25,0 24,0-24,0 0,0 0,25 0,-25-24,25 24,-25-25,25 25,-1-25,-24 0,25 0,0 1,0-1,24 0,-24 0,0 0,0 25,24-24,-24 24,0-25,0 25,0 25,0-25,-25 0,24 24,1 1,-25-25,0 25,0 0,0 0,0-25,0 24,0 1,0 0</inkml:trace>
  <inkml:trace contextRef="#ctx0" brushRef="#br0" timeOffset="323016.4755">11286 15304,'0'-24,"-24"24,24 0,-25 0,0 0,0 0,0 0,25 24,-24 1,-1 0,0 25,0-25,25 24,-25 1,25-25,0 24,0-24,0 25,25-26,-25 1,25 0,0-25,0 0,-1 25,1-25,0 0,25-25,-26 25,26-25,-25 25,0-25,24 1,-24-1,0 0,0 0,0 0,-1-24,-24 24,0 0,0-24,0 24,-24-25,-1 25,0 0,-25-24,26 24,-1 0,-25 25,0 0,26 0,-26 0</inkml:trace>
  <inkml:trace contextRef="#ctx0" brushRef="#br0" timeOffset="323447.5001">11262 15776,'24'0,"1"25,-25-1,25 1,0-25,-25 25,0 0,0 0,0-1,0 1,0 0,0 0,0 0,0-1,0 1,0 0,0 0,0-25,0 25,0-25,0 0,0 24,0-24,0 0,0 0,-25 0,25-24,0 24,0 0,-25-25,25 25,-25-25,1 25,24-25,-25 0,0 25,0-24,0 24,1 0,-1 0,0 0,25 0,-25 24,0 1,25-25,-24 25,24 0,-25-25,25 25,-25-25,25 24,0-24,0 25,0-25,0 0,25 0,0 0,-25-25,24 25,1-24,0 24,0-25,0 0,-1 0,1 25,0-25,0 1,0 24,-1-25,26 25,-25 0,0 0,-25 0,25 0,-1 0,1 25,-25-25,25 24,-25-24,25 25,-25-25,25 0,-25 25,0-25,24 0</inkml:trace>
  <inkml:trace contextRef="#ctx0" brushRef="#br0" timeOffset="323767.5184">12378 15280,'0'-25,"0"0,0 0,0 25,0 0,-25 0,0 25,0-25,1 25,-1 24,0-24,0 25,0 0,1-1,-1-24,25 25,-25-1,25 1,0-25,0-1,0 1,25 0,-25 0,25-25,-1 25,1-25,0 0,0 0,24-25,-24 25,0-25,0 25,0-25,-1 0,1 1,0-1,0 0,-25-25,25 26,-25-1,0-25,0 25,-25 1,0-26,0 25,0 0,-24 0,24 1,0 24,-24-25,24 25</inkml:trace>
  <inkml:trace contextRef="#ctx0" brushRef="#br0" timeOffset="324207.5436">12303 15974,'25'0,"0"25,0 0,0 0,-1-1,-24 1,0 0,0 0,0 0,0-1,0 1,0 0,0 0,-24 0,24-25,0 24,-25 1,25-25,0 0,0 25,0-25,0 0,0 0,0 0,0 0,0-25,0 25,0-25,0 25,0-24,-25 24,25-25,-25 0,0 25,25-25,-24 0,-1 25,0 0,0 0,0 0,25 0,-24 0,-1 25,0-25,0 25,25 0,-25-25,1 25,-1-1,25-24,0 25,-25-25,25 25,0-25,0 0,0 0,0 0,0 0,25-25,-25 25,25 0,-25-25,24 1,1 24,0-25,0 0,0 25,-1-25,1 25,0-25,0 25,0 0,-1 0,-24 0,25 0,0 0,0 0,0 25,-25-25,24 25,-24-25,0 25,0-25,0 25,0-1</inkml:trace>
  <inkml:trace contextRef="#ctx0" brushRef="#br0" timeOffset="324499.5603">12130 16421,'0'0,"0"0,-25 0,25 0,0 0,0 0,0 25,0-25,0 24,-25-24,25 25,0 0,-25 0,25 0,0-1,0 1,0 0,0 0,0-25,0 25,0-25,0 0,0 0,0 0,0 0,25 0,-25-25,25 25,0-25,0 0,-1 0,1 25,0-24,0-1,0 25,-1-25,-24 25,25 0,0 0,0 0,-25 0,25 0,-25 25,24-25,-24 0,25 25,-25-25</inkml:trace>
  <inkml:trace contextRef="#ctx0" brushRef="#br0" timeOffset="324859.5809">13172 15230,'0'-25,"0"0,0-24,-25 24,0 0,25 25,-25-25,0 1,25 24,-24 0,-1 0,25 24,-25-24,0 25,25 25,-25-25,25 24,-24 1,24-25,0 24,0-24,0 25,0-25,24-1,-24 1,25-25,-25 25,25-25,0 25,0-25,-1 0,1 0,0-25,0 25,0 0,-1-25,1 0,0 25,0-24,0-1,-1-25,-24 25,0-24,0 24,0-25,0 25,-24 1,-1-26,0 25,0 25,-24-25,-1 25,25 0</inkml:trace>
  <inkml:trace contextRef="#ctx0" brushRef="#br0" timeOffset="325287.6054">13196 15677,'25'49,"0"-24,0 0,0 24,-1-24,-24 25,25-25,-25-1,0 26,0-25,0 0,0-1,0 1,0 0,-25 0,25 0,0-1,-24-24,24 25,0-25,0 0,-25 0,25 0,0 0,0 0,0 0,-25 0,25-25,0 1,-25 24,25-25,-25 0,25 0,-24 0,24 1,-25-1,25 25,-25-25,25 25,-25 0,25 0,0 25,-25-25,25 25,0-25,-24 24,24 1,0 0,-25-25,25 25,0 0,0-25,0 0,0 24,25-24,-25 0,24-24,1 24,-25 0,25-25,0 25,24-25,-24 25,0-25,0 25,24 0,-24 0,0 0,0 0,0 25,-25 0,24-25,1 25,-25-1,0 1,0 0,0-25,0 25,0 0,0-1</inkml:trace>
  <inkml:trace contextRef="#ctx0" brushRef="#br0" timeOffset="328971.8161">21704 11708,'-24'25,"-1"-25,25 0,0 0,0 0,0 0,25 0,-1 0,1 0,25-25,-25 25,49-25,-24 25,24-25,25 0,1 1</inkml:trace>
  <inkml:trace contextRef="#ctx0" brushRef="#br0" timeOffset="337037.2774">9997 14957,'-25'0,"0"0,25 25,-25-25,0 0,1 25,-1 0,0-1,0 1,25 25,-25-25,1 24,-1 1,0-1,0 1,0 0,25 24,-24-24,24 24,0 1,0-1,0 0,0 1,24-1,-24 1,25-1,0-24,-25 24,25 0,0-24,-1 25,1-26,0 1,25-1,-26 1,1 0,25-26,-25 1,24 0,1 0,-1 0,-24-25,25 0,-1 0,1 0,0-25,-1 0,-24 0,25 0,-1 1,1-26,0 0,-26 26,26-26,0-24,-26 24,1 0,0-24,0 24,0-24,-1-1,1 1,-25 0,0-1,0 1,0-25,-25 24,1 1,-1-1,-25 1,1 24,-1-24,0 24,1 1,-1-1,-24 25,24 0,-24 1,-1-1,26 25,-26 0,1 0,-1 25,1-1,0 1,-1 25,26-25,-26 24,1 26,-1-26</inkml:trace>
  <inkml:trace contextRef="#ctx0" brushRef="#br0" timeOffset="345293.7496">21382 13915,'0'0,"-25"0,25 0,0 0,0-24,0 24,0 0,0 0,-25-25,25 25,0 0,0 0,0-25,0 25,0 0,0 0,0 0,0 0,0 0,0 0,0 0,0 0,0 0,0 0,0 25,0-25,25 25,-25-1,25 1,-25 0,25 25,0-26,-25 26,24-25,-24 24,25 1,-25-25,25 24,-25 1,25-25,-25 0,25 0,-1-1,-24 1,25 0,-25 0,0 0,25-25,-25 24,25-24,-25 0,0 0,0 0,0 25,0-25,0 0,0-25,0 25,0 0,0-24,0 24,0-25,-25 0,25 0,-25 0,25 1,-25-26,1 25,24-25,-25 26,0-26,0 0,25 26,-25-26,1 25,24-24,-25 24,25 0,-25 0,25 0,0 25,-25-24,25 24,0-25,0 25,0 0,0 0,0 0,0 0,0 0,0 0,0 25,0-1,25 1,0 0,-25 0,25 0,-1 24,1-24,0 25,0-26,0 26,-1-25,1 24,0-24,0 0,-25 0,25 0,-1 0,-24-1,25-24,-25 25,0-25,25 25,-25-25,0 0,0 0,0 0,0 0,0 0,0-25,-25 25,25-25,-25 25,1-24,24-26,-25 25,-25 0,25-24,1 24,-1-25,0 25,-25-24,26-1,-1 25,0 1,0-26,0 50,25-25,-24 0,24 25,0 0,0 0,0 0,0 0,0 25,24-25,-24 25,25 0,0 24,25-24,-26 25,1-25,0 24,0-24,0 25,-1-26,1 1,0 0,0 0,0 0,-1 0,-24-1,25 1,-25-25</inkml:trace>
  <inkml:trace contextRef="#ctx0" brushRef="#br0" timeOffset="346321.8084">19695 13643,'0'0,"0"0,0 0,0 0,-25 0,25 0,-24 24,-1-24,25 0,-25 25,-25 0,26 0,-1 0,-25-1,1 1,24 25,-25-25,1-1,-1 26,0-25,1 0,24-1,0 26,-24-25,24 0,0-25,0 24,25-24,-25 25,25-25,0 0,0 0,0 0,0 0,0 0,0-25,25 25,-25-24,25-1,0 0,0 0,-1 0,1 1,25-1,-25-25,24 25,-24 1,25-1,-26 0,1 0,25 0,-25 1,-1-1,1 25,-25-25,25 25,-25 0,0 0,0 0,0 0,0 0,-25 0,25 25,-25-25,1 25,-1-1,-25-24,25 25,-24 0,24 0,-25 0,26-1,-1 1,-25 0,25-25,1 25,24-25,-25 0,25 25,0-25,0 0,0 0</inkml:trace>
  <inkml:trace contextRef="#ctx0" brushRef="#br0" timeOffset="347161.8565">18653 11956,'0'0,"0"-25,0 25,0 0,0 0,0 0,0 0,0 0,0 0,25 0,-25 25,25-25,-25 25,25-25,0 24,-1 1,1 0,0 0,0 0,0-1,0 1,-1 0,1 0,0-25,0 25,-25 0,25-1,-1-24,-24 25,0-25,0 0,25 0,-25 25,0-25,0 0,0 0,0 0,0-25,0 25,-25 0,25-25,-24 25,24-24,-25-1,0 0,25 0,-25 0,0-24,1 24,-26-25,25 25,0 1,0-26,1 25,-1 0,0 1,0-1,25 0,-25 25,25 0,0 0,0 0,0 0,0 25,25-25,0 25,-25-1,50 1,-26 0,1 25,25-26,-25 1,24 0,-24 0,25-25,-1 25</inkml:trace>
  <inkml:trace contextRef="#ctx0" brushRef="#br0" timeOffset="347969.9027">20216 10567,'0'-25,"-25"0,25 25,-24-25,24 25,0 0,0-24,-25 24,25 0,0 0,0 24,0-24,0 0,0 25,0-25,0 25,-25 25,25-26,0 26,0-25,0 24,0 26,-25-26,25 1,0 24,0-24,0 0,0-1,-25 1,25 0,0-1,0-24,0 0,0 0,0-1,0-24,0 25,0-25,0 0,0 0,0 0,0 0,0 0,0-25,0 25,0-24,0-1,0-25,0 25,0-24,0-1,0 0,0 1,0-1,0-24,0 24,0-24,-24 24,24 1,-25-1,25 25,0-24,-25 24,25 25,0-25,0 25,0 25,0-25,0 25,0-1,0 26,0 0,0-1,0 1,0-1,25 1,-25 24,0-24,0 24,0-24,0 0,0-1,0 1,0 0,0-1,-25-24,25 25</inkml:trace>
  <inkml:trace contextRef="#ctx0" brushRef="#br0" timeOffset="349835.0094">23193 10641,'0'0,"0"-25,0 1,-25 24,25-25,-25 0,0 25,25-25,-24 0,-1 25,-25 0,25-24,0 24,-24 0,-1 24,25-24,-24 25,-1 0,1 0,-1 0,25-1,-24 26,-1 0,0-1,26 1,-26 24,25 1,0-1,1 0,-1 1,0-1,0 1,25 24,0-25,0-24,0 24,25 1,-25-26,25 26,24-26,-24-24,25 25,-1-25,1 24,0-24,-1-25,26 25,-26-25,26 25,-26-25,1-25,24 25,-24-25,24 0,1 0,-26 1,26-26,-1 25,-24-24,24-26,-24 26,-1-1,1-24,0 24,-1-24,-24-1,25 1,-50-1,24 1,-24-1,0 1,0 0,-24-26,-1 26,-25 24,25-24,-24 0,-26 24,1 0,24 1,-49-1,25 25,-1 1,-24 24,0 0</inkml:trace>
  <inkml:trace contextRef="#ctx0" brushRef="#br0" timeOffset="362244.7192">10071 17140,'0'-25,"25"25,-25-25,0 25,25-24,-25 24,0-25,0 25,0 0,0-25,0 25,0 0,0 0,0 0,0 0,0 0,0 0,0 0,0 0,0 25,-25-25,25 25,0-25,-25 24,0 1,25 0,-25 25,1-26,-1 26,0-25,0 24,0 1,25-25,-24 24,24-24,-25 0,25 0,0 0,0-25,25 25,-25-25,24 24,-24-24,25 0,0 0,25 0,-26 0,1 0,25 0,-25-24,-1 24,26-25,-25 25,24-25,-24 0,0 25,0-25,0 0,0 25,-1-24,-24 24,0-25,25 25,-25 0,0-25,0 25,0-25,-25 25,25 0,0-25,-24 25,24-24,-25 24,25 0,0 0,-25-25,25 25,-25 0,25 0,0 0,-25 0,25 25,0-25,-25 24,25 1,0 0,0 0,0 24,0 1,0-25,0 25,0 24,25-24,-25-1,0 1,0-1,25 1</inkml:trace>
  <inkml:trace contextRef="#ctx0" brushRef="#br0" timeOffset="363784.8073">10840 17190,'0'-25,"-25"25,25-25,0 25,0-25,0 25,0 0,0 0,0 0,0 0,0 0,0 25,25 0,-25 0,25-1,0 1,-1 0,175 322,-199-322,25 0,-25-25,0 25</inkml:trace>
  <inkml:trace contextRef="#ctx0" brushRef="#br0" timeOffset="364008.8201">11063 17239,'0'0,"0"-25,0 25,0-24,0 24,-25 0,25 0,0 0,0 0,0 0,0 0,-24 24,24 1,0 0,0 0,-25 0,25 24,-25-24,25 25,-25-1,0-24,25 25,-24-25,-1 24,25-24,-25 0,25 0,-25-1,25 1,0 0</inkml:trace>
  <inkml:trace contextRef="#ctx0" brushRef="#br0" timeOffset="364605.8542">11386 17190,'0'0,"0"-25,0 25,0-25,0 25,0-25,0 0,0 25,0-24,0-1,25 25,-25-25,24 0,1 25,0-25,0 25,0 0,-1-24,1 24,0 0,0 0,0 24,-25-24,24 25,-24-25,25 25,-25-25,0 25,0 0,0-1,0 1,-25 0,25 0,-24 0,24-1,-25 1,25 0,-25-25,25 25,-25 0,25-25,-25 24,25-24,0 0,0 0,0 0,0 0,0 0,0 0,25-24,-25 24,25 0,0-25,-25 25,25 0,24 0,-24-25,0 25,0 25,-1-25,1 0,0 25,0-1,0 1,-1-25,-24 25,25 0,-25 0,0 24,0-24,0 0,0-25,0 25,0 0,-25-1,1 1,24-25,-25 25,0-25,0 0,0 25,-24-25,24 0,0 0,-24 0,24-25,0 25,-25 0,26-25,-1 25,0-25</inkml:trace>
  <inkml:trace contextRef="#ctx0" brushRef="#br0" timeOffset="365809.9231">12353 16942,'0'0,"25"-25,-25 25,0 0,0 0,0-25,0 25,0 0,0 0,0 25,25-25,-25 0,0 25,24-1,1 1,0 0,0 0,0 0,0-1,-1 1,1 25,25-25,-25-1,-1 1,1 0,0 0,0 0,0-1,-1 1,-24-25,25 25,-25-25,25 0,-25 25</inkml:trace>
  <inkml:trace contextRef="#ctx0" brushRef="#br0" timeOffset="365992.9336">12849 17066,'-25'-25,"25"0,-24 25,24-25,-25 25,25 0,0 0,-25 0,25 0,0 0,-25 0,25 25,-25-25,25 25,-24 0,24-1,0 1,-25 25,25-25,0-1,-25 26,25-25,0 0,-25-1,25 1,0 0</inkml:trace>
  <inkml:trace contextRef="#ctx0" brushRef="#br0" timeOffset="366344.9537">13122 16917,'0'-25,"25"25,-25-25,25 25,-25-25,24 1,1 24,0-25,0 25,24 0,-24 0,25 0,-25 0,-1 25,1-25,0 24,0 1,-25 0,0 0,0 24,0-24,-25 0,0 25,0-26,25 26,-24-25,-1 24,0-24,0 0,0 0,25 0,-24-25,24 24,0-24,0 0,0 0,0 0,0 0,24 0,-24 0,25 0,0 0,0 0,24-24,-24 24,25-25,-25 25,24-25,1 0,-25 25,24-25</inkml:trace>
  <inkml:trace contextRef="#ctx0" brushRef="#br0" timeOffset="366532.9645">14040 16768,'0'0,"0"-25,25 25,-25 0,0 0,0 0,0 25,24-25,-24 0,25 25,0 0,0-25,0 24,-1 1,1-25,0 25,0 0,0 0,-1-25,1 24,0-24,0 25,0-25,-1 0,-24 25,25-25</inkml:trace>
  <inkml:trace contextRef="#ctx0" brushRef="#br0" timeOffset="366701.9741">14412 16743,'-25'-25,"0"1,25-1,-25 25,1 0,24 0,-25 0,0 0,25 25,-25-1,0 1,25 0,-24 0,-1 0,25 24,-25-24,25 0,-25 24,25-24,-25 0,25 0,-24 0,24-1</inkml:trace>
  <inkml:trace contextRef="#ctx0" brushRef="#br0" timeOffset="366892.9851">14486 16520,'25'0,"0"25,-25-25,25 25,-25-25,25 24,-25 26,24-25,-24 24,0-24,25 25,-25-1,0-24,0 25,25-25,-25 24,0-24,0 0</inkml:trace>
  <inkml:trace contextRef="#ctx0" brushRef="#br0" timeOffset="367441.0164">9897 18256,'0'0,"0"0,0 0,0 0,0 0,25 0,0-25,0 25,0 0,24 0,1 0,-1-24,26 24,-1 0,26 0,-26-25,50 25,-25-25,25 25,0-25,0 0,25 1,0-1,0 0,24 0,-24 0,25 1,-1-26,1 25,25 0,-26-24,1 24,24 0,-24-24,-1 24,26-25,-25 25,-1 1,-24-1,25-25,-26 25,1 0,0 1,-25-1,0 25,0-25,-25 0,25 0,-49 25,24-24,-25-1,1 25,-1-25,-24 25,0-25,-1 25,-24-25,25 25,-26 0,1-24,-25 24,25 0,-25 0,0 0</inkml:trace>
  <inkml:trace contextRef="#ctx0" brushRef="#br0" timeOffset="368822.0954">22250 14709,'0'-25,"0"25,0-24,0 24,0-25,0 25,0 0,0 0,0-25,0 25,0 0,-25 25,25-25,0 25,0-25,0 24,0 26,0-25,0 24,0-24,0 25,0-1,0 1,0-25,0 24,0-24,0 25,0-25,0-1,0 1,0-25,0 25,0-25,0 0,0 25,0-25,0 0,0 0,0-25,0 25,0-25,0 25,0-25,25 1,-25-1,0 0,0-25,0 26,0-26,0 0,0 1,0-1,25 1,-25 24,0-25,0 1,25 24,-25 0,25 0,-25 0,24 1,-24-1,25 25,0 0,-25-25,25 25,0 0,-25 0,24 25,1-25,-25 25,25-25,-25 24,0 1,0-25,0 25,0 0,0 0,0-1,0 1,-25-25,25 25,-25 0,25 0,0-25,0 24,0-24,0 25,0-25,0 0,25 0,-25 0,25 25,0-25,24 0,-24 0,0 25,25-25,-26 0,26 25,-25-1,0-24,-1 25,1 0,0 0,-25 0,0-25,0 24,0 1,0 0,0 0,-25-25,0 25,1-1,-1-24,0 25,-25-25,26 0,-26 25,0-25,1 0,-1 0,1 0</inkml:trace>
  <inkml:trace contextRef="#ctx0" brushRef="#br0" timeOffset="370877.2129">18356 14610,'0'-25,"-25"25,25 0,0 0,-25 0,25 0,0 0,-25 0,25 0,0 0,0 0,-24 0,24 0,0 25,0-25,0 25,0 0,0-25,0 49,0-24,0 0,0 0,0 24,0-24,0 0,0 24,0-24,0 0,0 0,0 0,0-1,0 1,0-25,0 25,0-25,0 0,0 25,0-25,0 0,0 0,0-25,0 25,0 0,0-25,0 25,0-25,-25 1,25-1,0 0,-25 0,25 0,0 1,0-26,-25 25,25 0,0 1,0-1,0 25,0-25,0 0,0 25,0-25,0 25,25 0,-25-24,0 24,0 0,0-25,0 25,0-25,0 25,25 0,-25 0,0-25,0 25,0 0,0 0,0 0,0-25,0 25,0 0,0 0,0 0,0 0,0 0,0 0,0 0,0 0,0 0,0 0,0 0,25 0,-25-24,24 24,-24 0,25 0,-25 0,25 0,0-25,0 25,-1 0,1 0,0 0,0 0,0 25,-1-25,26 0,-25 24,-25-24,25 25,-1-25,-24 25,0-25,0 25,0 0,0-25,-24 24,24 1,-25-25,0 25,0 0,0 0,1-25,-1 24,0-24,0 25,0-25,25 0,-24 25,-1-25,25 0,-25-25,25 25,0 0,0 0,0-25,0 25,0 0,0-24,25 24,-25 0,25 0,-1 0,1-25,0 25,25 0,-26 25,1-25,25 0,-25 24,-1-24,26 25,-25-25,-25 25,25 0,-1 0,-24-25,25 24,-25 1,0 0,0 0,0 0,-25-25,25 24,-24 1,24-25,-25 25,0-25,0 0,-24 0,24 25,0-25,-25 0,1-25,24 25,-25-25,1 25,-1-25,1 25,24-24</inkml:trace>
  <inkml:trace contextRef="#ctx0" brushRef="#br0" timeOffset="371861.2692">18083 11708,'0'-25,"-25"25,25-25,0 25,-25 0,25 0,-24 0,24 0,0 0,0 0,0 25,0 0,0 0,0-1,0 1,-25 0,25 0,0 24,0-24,0 0,0 0,0 0,0-1,0 1,0-25,-25 25,25-25,0 0,0 0,0 0,0 0,0 0,0-25,0 25,0-25,0 1,0-1,0 0,0-25,0 26,0-26,0 25,0-24,0-1,0 25,0-24,25-1,-25 25,25 0,-25 1,24-1,-24 0,25 0,-25 25,25 0,0-25,-25 25,25 0,-25 25,0-25,24 0,-24 25,0-25,0 25,0 0,0-1,0-24,0 25,-24 0,24 0,-25 0,25-1,-25 1,25 0,0-25,-25 25,25-25,0 0,0 0,0 0,25 0,-25 0,25 0,0 0,-1 0,1 25,25-25,-25 0,-1 0,26 24,-25-24,24 0,-24 25,0-25,0 25,0-25,-25 25,0-25,0 25,0-25,-25 24,25 1,-25-25,0 25,0-25,1 25,-26-25,25 25,-24-25,24 0,-25 0,25 0,-24 0,-1 0</inkml:trace>
  <inkml:trace contextRef="#ctx0" brushRef="#br0" timeOffset="372662.315">19844 9823,'0'-25,"0"25,25-25,-25 0,0 25,0-25,0 25,0 0,0 0,0 0,0 25,0-25,0 25,0-25,25 25,-25 0,0-1,0 1,0 25,0-25,0-1,0 1,0 0,0 0,0-25,0 25,0-25,0 25,0-25,0 0,-25 0,25 0,0 0,0 0,0-25,-25 25,25-25,0 0,-25 0,25 0,0-24,-25 24,25-25,0 26,0-26,0 0,-24 1,24 24,0-25,0 26,24-26,-24 25,25 25,0-25,0 1,0 24,0 0,-1 0,1 0,0 0,25 0,-26 24,1-24,0 25,0 0,-25 0,0 0,0-1,0 1,0 0,0 0,0 0,-25-1,0 26,0-50,25 25,-24 0,-1-1,25-24,-25 0,25 0,0 0,0 0,25 0,0 0,-1 0,1 0,0 0,25 0,-26 0,26 0,0 0,-1 0,-24 25,25-25,-26 0,1 25,0-25,-25 25,0-25,0 25,-25-1,0-24,-24 25,-1 0,1 0,-26 0</inkml:trace>
  <inkml:trace contextRef="#ctx0" brushRef="#br0" timeOffset="377703.6034">13717 18107,'0'0,"25"0,-25-24,0 24,0 0,0 0,0 24,0-24,0 25,0 0,0 0,0-25,0 25,0-1,25 1,-25 0,0-25,0 25,0 0,0-25,0 0,0 24,0-24,0 0,0 0,0 0,0 0,0 0,0 0,0 0,0-24,-25 24,25 0,0-25,-25 0,25 0,0 25,-24-25,24 1,0-1,0-25,0 25,0 1,0-1,0 0,0 25,0-25,24 0,-24 25,25-24,-25 24,25-25,-25 25,25 0,-25 0,25 0,-25 0,24 25,-24-25,0 0,25 24,-25 1,0-25,0 25,0 0,25-25,-25 25,0-1,0-24,0 25,0-25,0 25,0-25,0 25,0-25,25 0,-25 0,25 0,-25 0,24 25,1-25,0 0,0 24,0-24,-25 0,24 25,1-25,0 0,0 25,-25-25,0 0,25 25,-25-25,0 0,0 25,-25-25,25 0,-25 0,25 24,-25-24,0 0,1 0,-1 0,-25 25,25-25,1 0,-26 0,25-25,0 25,-24 0</inkml:trace>
  <inkml:trace contextRef="#ctx0" brushRef="#br0" timeOffset="377995.6201">14511 17983,'25'0,"-25"0,0 0,0 0,0 0,0 0,-25 0,25 25,-25-25,25 25,-25 0,1-25,24 25,0-1,-25 1,25-25,0 25,0 0,0-25,25 0,-25 0,24 25,-24-25,25 0,0 0,0 0,-25 0,25-25,0 25,-1 0,1-25,0 0,0 25,-25-25,25 1,-25-1,0 0,24 25,-24-25,0 0,-24 25,24-24,0 24,-25-25,25 25</inkml:trace>
  <inkml:trace contextRef="#ctx0" brushRef="#br0" timeOffset="378605.6549">15032 17835,'0'0,"0"0,0 0,0 0,0 0,0 0,0 0,0 24,0-24,0 0,0 0,25 0,-25 0,0 25,25-25,-1 0,-24 0,25 0,0 0,-25 0,25 0,0 0,-1 0,-24 0,25 0,0-25,-25 25,25 0,-25 0,25-24,-25 24,0 0,0 0,0 0,0 0,0 0,0 0,0 0,0 0,-25 24,25-24,0 25,0 0,0 0,-25 0,25-25,0 24,0 1,0 0,0 0,0 0,0-1,0 1,0 0,-25-25,25 0,0 25,0-25,0 0,0 0,0 0,0 0,0 0,0 0,0-25,0 25,0-25,0 0,0 1,0-1,25 0,-25-25,0 26,25-1,-25-25,25 25,-25 1,24-1,-24 0,25 0,-25 0,25 25,-25-24,0 24,0-25,0 25,0 0,0 0,0 0,0 0,0 0,0 0,0 25,0-25,25 0,-25 0,0 24,25-24,-1 25,-24-25,25 0,0 25,0-25,0 25,-1-25,1 0,-25 25,25-25,0 24,-25-24,0 25,0-25,0 25,0-25,0 25,-25-25,0 25,25-25,-49 24,24-24,0 25</inkml:trace>
  <inkml:trace contextRef="#ctx0" brushRef="#br0" timeOffset="379551.7091">16644 17711,'0'0,"0"-25,0 0,0 25,0-25,0 25,0-25,0 25,0 0,0 0,25-24,-25 24,0 0,0 0,0 0,25 24,-25-24,0 25,0-25,0 25,0 0,0 0,0 24,0-24,0 0,-25 24,25-24,-25 25,25-1,-25-24,25 0,0 25,0-26,0 1,0 0,0-25,25 25,0-25,0 0,0 0,0 0,24 0,1 0,-25 0,24 0,1 0,-1 0,1-25,0 25,-1 0,1-25,-25 25,24-25,-24 25,0 0,0 0,-1-24,-24 24,0 0,25 0,-25 0,0-25,-25 25</inkml:trace>
  <inkml:trace contextRef="#ctx0" brushRef="#br0" timeOffset="379930.7308">17016 17562,'0'-25,"0"0,0 25,0 0,0-25,0 25,0-25,-24 25,24 0,0 0,0 0,0 25,0-25,0 25,0-25,0 25,0 0,0-25,24 25,-24-1,0 1,25-25,-25 25,25-25,-25 25,25-25,0 0,-25 0,24 0,1 0,0 0,0 0,0-25,-1 25,-24-25,25 25,0-25,-25 1,25-1,-25 0,25 0,-25 0,0 25,0-25,0 25,0 0,0 0,0 0,0 0,0 25,0-25,0 25,0 25,0-25,0 24,0-24,24 25,-24-26,0 26,0-25,25 24,-25-24,0 25,0-25</inkml:trace>
  <inkml:trace contextRef="#ctx0" brushRef="#br0" timeOffset="382507.8782">17761 17165,'0'0,"0"-25,0 25,0 0,0 0,0 0,0 0,0 0,0 0,0 25,24 0,1-1,0 1,0 25,24-25,1 24,-25 1,24-25,1 24,0-24,-1 25,1-25,-1-1,-24 1,25 25,-25-50,-1 25,1-1,-25 1,25-25,-25 25,25 0</inkml:trace>
  <inkml:trace contextRef="#ctx0" brushRef="#br0" timeOffset="382731.891">18356 17214,'-25'0,"25"-24,0 24,-25 0,25 0,-25 0,1 24,24 1,-25 0,0 0,0 24,0 1,1-25,-1 24,25 1,-25 0,0-1,-24 1,24 24,0-49,0 25,0-1,1 1,-1 0,0-1,25 1,-25-25,0 24</inkml:trace>
  <inkml:trace contextRef="#ctx0" brushRef="#br0" timeOffset="395698.6326">20985 10641,'0'0,"0"-25,0 25,0 0,0-24,0 24,0 0,0 0,0 0,0 0,0 0,0 0,0 0,0 0,0 0,0 24,0-24,0 25,0 0,0 0,-25 24,25-24,-24 25,24-25,-25 24,25-24,-25 25,25-26,-25 26,25-25,-25 0,25-1,0 1,0-25,0 25,0-25,-25 0,25 0,0 0,0 0,0 0,0 0,0 0,0-25,0 0,0 25,25-24,-25-26,25 25,-25 0,25-24,-25-1,25 25,-25-24,25-1,-25 1,0 24,0-25,0 25,0 1,0 24,0-25,0 25,0 0,0 0,0 0,0 25,0-1,0 1,-25 25,25-25,0 24,-25 1,25 24,-25-24,25-1,-25 1,25 0,-25-26,25 26,0-25,0 0,0 0,0-1</inkml:trace>
  <inkml:trace contextRef="#ctx0" brushRef="#br0" timeOffset="396950.7043">21903 13072,'-25'0,"25"-25,-25 25,25 0,0 0,0 0,0 0,0 0,25 0,-25 0,25-25,0 25,-1 0,26 0,-25 0,25 0,-1 25,1-25,-1 0,1 0,0 0,24 0,-24 0,-1 0,-24 0,25 0,-26 0,26 0,-25 0,0 0,-25 0,24 0,-24 0,0 0,0 0,0 0,0 0,-24-25,-1 25,0 0,0 0,-24 0,-1-24,0 24,1 0,-1 0,1 0,-1 0,0 0,1 0,-1-25,25 25,1 0,-1 0,25 0,0 0,0 0,0 0,25 0,-25 0,24 0,1 0,25 0,-1 0,-24-25,25 25,24 0,-24 0,-1 0,1 0,0 0,-1 0,-24 0,25 0,-26 0,1 0,-25 0,25 0,-25 0,0 0,0 0,0 0</inkml:trace>
  <inkml:trace contextRef="#ctx0" brushRef="#br0" timeOffset="400353.8988">23639 10592,'0'0,"0"0,0 0,0 0,25-25,-25 25,0-25,25 0,0 25,24-25,-24 1,25-1,-1 0,1 0</inkml:trace>
  <inkml:trace contextRef="#ctx0" brushRef="#br0" timeOffset="401753.979">23019 15577,'0'25,"25"-25,-25 50,0-25,25-1,-25 1,0 25,25-25,-25 24,24 1,-24-1,25 1,0-25,0 24,0 1,-1 0</inkml:trace>
  <inkml:trace contextRef="#ctx0" brushRef="#br0" timeOffset="406927.2749">19919 10244,'0'0,"0"0,0 0,0 0,24 0,-24 0,25 0,0 0,0 0,0 0,24 0,1 0,-1 0,26 0,-1 0</inkml:trace>
  <inkml:trace contextRef="#ctx0" brushRef="#br0" timeOffset="407459.3053">23193 11931,'-25'0,"25"0,0 0,0 0,0 0,0 0,0 25,25-25,0 0,-1 0,1 0,25 0,-1 0,1 0,0 0,24-25,-24 25,24 0,0-25</inkml:trace>
  <inkml:trace contextRef="#ctx0" brushRef="#br0" timeOffset="413423.6464">19050 10939,'-24'-25,"24"25,-25-25,25 25,0 0,0 0,-25 0,25 0,0 0,0 0,0 0,0 25,25 0,0-25,-25 25,49 24,-24-24,0 25,24-26,1 26,0-25,-1 25,1-1,24-24,-24 25</inkml:trace>
  <inkml:trace contextRef="#ctx0" brushRef="#br0" timeOffset="420303.0399">18877 17016,'0'0,"0"0,0 0,0 0,0 0,0 0,0 0,0 0,0 0,0 0,25 0,-25-25,24 25,1 0,0 0,0 0,0 0,-1-25,1 25,0 0,0 0,0 0,-1-24,1 24,-25 0,25 0,-25 0,0 0,0 0,0 0</inkml:trace>
  <inkml:trace contextRef="#ctx0" brushRef="#br0" timeOffset="420703.0627">18926 17090,'-24'0,"-1"0,25 0,0 0,-25 0,25 0,0 0,0 0,0 0,0 0,0 0,0 0,0 0,0 25,0-25,0 0,0 0,0 0,0 0,0 25,0-25,0 25,0-25,-25 25,25-1,0 1,0 0,-25 25,25-26,0 1,0 0,-25-25,25 25,0 0,0-25,0 24,0-24,0 0,0 0,0 25,0-25,0 0,0 0,0-25,0 25,25 0,-25 0,0 0,25-24,-25 24,25 0,-25-25,25 25,-25-25,25 25,-1 0,1 0,0 0,0 0,0 0,-1 0,1 0,0 0,0 25,0 0,-1-25,1 24,-25 1,25 0,0 0,-25 0,0 0,0-1,0 1,0-25,0 25,-25 0,25 0,-25-1,0 1,1-25,-1 25,-25 0,25-25,-24 25,24-25</inkml:trace>
  <inkml:trace contextRef="#ctx0" brushRef="#br0" timeOffset="423482.2218">19571 16718,'25'-24,"-25"-1,0 25,25-25,-25 25,0-25,0 25,0 25,0-25,25 25,-25 0,0-1,24 1,-24 25,25-1,-25-24,25 25,0-1,-25 26,25-26,-25 1,0 0,24-1,-24 1,25-25,-25 24,0 1,25-25,-25-1,0 26</inkml:trace>
  <inkml:trace contextRef="#ctx0" brushRef="#br0" timeOffset="423815.2407">19894 17711,'0'0,"-25"0,25 24,0-24,-25 25,25-25,0 25,-25 0,25 0,-25-1,25 1,0 0,0 25,0-26,0 1,0 25,0-25,0-1,0 1,0 25,0-50,25 25,-25-1,0 1,25-25,-25 25,25-25,0 0,-25 0,25 0,-1 0,1-25,0 25,-25-25,25 1,0-1,-1 0,-24 0,25 0,-25 1,25-26,-25 25,0 0,0-24,-25 24,25 0,-25 0,1 25,-1-24,0 24,0 0,-24 0,24 0,0 0,-25 24,25-24,-24 25,24 0,-25 0</inkml:trace>
  <inkml:trace contextRef="#ctx0" brushRef="#br0" timeOffset="426415.3895">16049 2356,'0'-24,"0"-1,0 0,0 0,0 25,0-25,0 1,-25 24,25-25,0 25,0 0,0 0,0 0,0 0,0 0,0 0,0 0,0 0,0 25,0-25,0 24,0-24,0 25,0 0,0 0,0 0,0-1,0 26,-25-25,1 24,24-24,-25 0,0 25,25-26,0 1,0 0,0-25,0 25,0-25,0 25,0-25,25 0,-25 25,25-25,-1 0,1 0,0 0,25 0,-26 0,1-25,0 25,25 0,-26-25,1 25,0-25,0 25,0-25,-1 25,1-25,0 25,-25-24,0 24,0-25,0 25,0-25,0 0,0 25,-25-25,25 25,-25-24,1 24,24 0,-25-25,25 25,-25 0,25 0,0 0,-25 0,25 0,0 25,0-25,0 24,0-24,0 25,0 0,0 0,0 24,0-24,0 0,0 0,25 0,-25 24,0-24,0 0,0 0,25 0,-25-1,0 1,0 0,0-25,0 25,0 0,0-1,25-24</inkml:trace>
  <inkml:trace contextRef="#ctx0" brushRef="#br0" timeOffset="426707.4062">16768 2332,'0'-25,"0"0,0 25,0-25,0 0,0 25,0 0,0 0,0-24,0 24,0 0,0 24,25-24,-25 25,0-25,25 25,-25 0,0 0,25-1,-25 1,0 0,25 0,-25 0,0-1,0 1,0 0,0 0,0-25,24 25,-24-25,0 24,0 1,0-25,0 0,0 25</inkml:trace>
  <inkml:trace contextRef="#ctx0" brushRef="#br0" timeOffset="427002.4231">16843 2853,'0'24,"0"1,-25 0,25-25,0 25,0 0,0-25,0 24,0 1,0-25,0 25,25-25,-25 25,25-25,-25 25,24-25,1 0,0 0,-25 0,25 0,0-25,-1 25,1 0,0-25,0 0,0 25,-1-25,-24 1,25 24,0-25,-25 0,0 25,0-25,0 0,0 25,0-24,0-1,0 25,-25-25,0 25,1-25,-1 25,0 0,0 0,0 0,1-25,-1 25</inkml:trace>
  <inkml:trace contextRef="#ctx0" brushRef="#br0" timeOffset="427270.4384">17314 2208,'0'0,"0"0,25 0,-25 0,25 24,-25-24,24 25,-24-25,25 25,0 0,0 0,0-1,-1 1,1 0,0 0,0 0,0-1,-1 1,1-25,0 25,0 0,-25-25,25 0,-25 25,25-25,-25 0</inkml:trace>
  <inkml:trace contextRef="#ctx0" brushRef="#br0" timeOffset="427491.4511">17612 2133,'0'0,"0"-25,0 25,0 0,0 0,0 25,0-25,0 25,0-25,0 25,0 0,0 24,-25-24,25 25,0-26,0 26,-25 0,0-26,25 26,-25-25,25 24,-24-24,-1 0,25 0,-25 0,25 0,-25-25,25 24,0-24</inkml:trace>
  <inkml:trace contextRef="#ctx0" brushRef="#br0" timeOffset="428002.4803">18182 1960,'25'0,"-25"-25,0 25,25 0,-25-25,25 25,-1 0,1-25,0 25,0 0,0-25,24 25,-24-24,0 24,24 0,-24-25,0 25,0 0,0 0,-25-25,24 25</inkml:trace>
  <inkml:trace contextRef="#ctx0" brushRef="#br0" timeOffset="428426.5046">18157 1935,'0'0,"0"0,0 0,0 0,0 0,0 0,0 0,0 0,0 0,0 25,0-25,0 0,0 24,0-24,0 25,0-25,0 25,0 0,0-25,0 25,0-1,0-24,0 25,0-25,0 25,0-25,0 0,25 25,-25-25,0 0,0 0,0 0,0 0,0 25,0-25,0 0,25-25,-25 25,0 0,25 0,-25-25,25 25,-1 0,-24-25,25 25,0 0,0-25,0 25,-1 0,-24 0,25 0,0 0,0 0,0 0,-1 0,1 25,0-25,0 25,0-25,-1 25,-24 0,25-1,-25 1,0 0,0-25,0 25,0 0,0-1,-25 1,25-25,-24 25,-1-25,0 25,0-25,0 25,1-25,-26 0,25 0,0 0,1 0,-1 0,0 0,0-25</inkml:trace>
  <inkml:trace contextRef="#ctx0" brushRef="#br0" timeOffset="428670.5185">19050 1612,'0'0,"25"0,-25 25,0 0,0 0,0 0,0-1,0 26,0-25,0 24,0-24,25 25,-25-1,0-24,0 25,25-25,-25-1,0 26,0-25,25 0,-25-1,0 1,0 0,0-25,0 25,0 0,0-25</inkml:trace>
  <inkml:trace contextRef="#ctx0" brushRef="#br0" timeOffset="428938.5339">19249 2456,'0'0,"0"24,0 1,0 0,0-25,-25 25,25 0,-25-1,25 1,-25 0,25 0,-24-25,24 25,0 0,0-1,0-24,0 25,0-25,0 25,24-25,-24 0,25 0,-25 0,25 0,0 0,-25 0,25 0,-1 0,1-25,0 25,0-25,0 25,-25-24,24-1,-24 25,25-25,-25 0,0 0,0 0,-25 25,1-24,-1-1,0 25,0 0,0 0</inkml:trace>
  <inkml:trace contextRef="#ctx0" brushRef="#br0" timeOffset="429374.5587">16570 3795,'-50'25,"1"0,-26 0,26-1,-1-24,25 25,0-25,-24 25,49-25,-25 0,25 0,0 0,0 0,0 0,0 0,0 0,25 0,24 0,-24-25,25 0,24 25,1-24,-1-1,25 0,1-25,-1 26,25-1,0-25,0 25,25-24,-25 24,24-25,1 1,0 24,25-25,-25 25,-1-24,26-1,-25 25,0-24,0 24,-1-25,1 26,-25-26,0 25,0 0,-25 1,1-1,-1 0,0 25,-49-25,24 0,-24 25,-1 0,-24-24,0 24,0 0,0 0,-25-25,0 25,0 0,0 0,0 0,0 0,0 0,0 0,0 0,0 0,0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04:38.152"/>
    </inkml:context>
    <inkml:brush xml:id="br0">
      <inkml:brushProperty name="width" value="0.05292" units="cm"/>
      <inkml:brushProperty name="height" value="0.05292" units="cm"/>
      <inkml:brushProperty name="color" value="#FF0000"/>
    </inkml:brush>
  </inkml:definitions>
  <inkml:trace contextRef="#ctx0" brushRef="#br0">10939 3101,'25'0,"25"-25,-26 25,1-25,0 25,25 0,-26 0,1 0,-25 0,25 0,0 25,0-25,-25 25,24-25,1 0,-25 24,25-24,0 25,-25-25,25 25,0-25,-1 0,1 25,0-25,0 0,0 0,-1 0,1 0,25-25,-25 25,24 0,-24-25,25 25,-1-25,1 25,-1-24,-24 24,25 0,-1-25,-24 25,25-25,-1 25,-24 0,25 0,-25 0,24 0,-24 0,25 0,-26 0,26 0,-25 25,25-25,-26 0,1 25,25-25,-25 24,-1-24,26 0,-25 25,0-25,24 0,-24 0,0 0,24 0,-24 0,25 0,-1 0,-24 0,25 0,-1-25,1 25,0 0,-1-24,1 24,-1 0,1-25,0 25,-1 0,1 0,0 0,-1 0,-24 0,0 0,24 0,-24 0,0 25,0-25</inkml:trace>
  <inkml:trace contextRef="#ctx0" brushRef="#br0" timeOffset="1898.1086">18678 2257,'0'25,"0"-25,-25 0,25 0,0 0,0 25,0-25,0 0,0 0,0 0,0 0,0 0,0 0,0 0,0 0,25 0,-25 0,25 0,0 0,-25-25,49 25,-24 0,0-25,0 25,25-25,-1 1,-24-1,25 0,-1 25,1-25,-25 0,24 1,1-1,-25 0,-1 0,1 0,0 1,0-26,-25 25,0 0,0 1,0-1,0 0,-25 0,25 0,-25 25,25-24,-25 24,25 0,-24 0,-1 0,25 0,-25 24,25-24,-25 0,0 25,25-25,0 0,-24 25,24-25,0 0,0 25,24-25,-24 0,25 25,0-25,0 0,0 24,-1-24,26 0,-25 25,24-25,-24 0,25 25,-25-25,-1 25,1 0,0-25,0 24,-25 1,25 0,-25 0,0 0,-25-25,0 24,25 26,-50-25,26 0,-1-1,0-24,-25 25,26 0,-1 0</inkml:trace>
  <inkml:trace contextRef="#ctx0" brushRef="#br0" timeOffset="2267.1297">20340 1290,'0'-25,"0"0,0 0,-25 25,25-24,-24 24,-1 0,0 0,0 0,0 0,1 0,-1 24,0-24,0 25,0 0,1 0,-1-25,25 25,-25-1,25 1,0 25,0-25,0-1,25 1,0 0,-25 0,24 0,26-1,-25 1,0 0,-1 0,26 0,-25 0,24-1,-24 1,0 0,0-25,0 25,-25 0,24-1,-24-24,0 25,0 0,0-25,0 25,0-25,-24 0,-1 25,0-25,0 0,0 24,1-24,-1 0,-25 0,25 0,1-24</inkml:trace>
  <inkml:trace contextRef="#ctx0" brushRef="#br0" timeOffset="3046.1743">20514 1662,'25'0,"-25"0,24 0,-24 25,25-25,-25 0,25 0,-25-25,0 25,25 0,-25 0,25-25,-25 25,24 0,1-25,-25 25,25-25,0 25,-25-24,25 24,-25-25,24 0,-24 25,25-25,-25 0,0 1,0 24,0-25,0 0,0 25,-25-25,25 25,0 0,-24 0,24 0,-25 0,0 0,25 0,-25 25,0-25,1 25,24 0,-25-1,0 1,25 0,0 0,-25 0,25-1,0 1,0 0,0 0,0 0,25 0,-25-1,25 1,0-25,-25 25,24-25,1 0,0 25,0-25,0 0,24-25,-24 25,25 0,-25-25,24 25,-24-25,25 1,-26-1,26 0,-25 0,24 0,-24 0,0-24,0-1,0 1,-25-1,24 0,-24 1,0-26,0 26,-24-1,24-24,-25 24,0 1,25-1,-25 25,0 0,25 1,-24-1,24 25,-25 0,25 0,-25 0,25 25,-25-25,0 24,25 26,-24-25,24 24,-25-24,25 25,0-1,0 1,0 0,0-1,0-24,0 25,0-1,25-24,-25 25,24-26,1 1,0 25,0-25,0-1,-1 1,1-25,0 25,0 0,0-25,-1 0,26 25,-25-25,24 0,-24-25,25 25,-25-25,-1 25,26-25,-25 0,-25 1,25-1,-1-25,-24 25,0-24,0 24,0 0,-24 0,24 1,-25 24,25 0,-25 0,25 0,0 0,-25 24,25 1,-25 0,25 0,-24 0,24-1,0 1,0 0,0 0,0 0,0-1,24-24,-24 25,25 0,0-25,0 25,0-25,-1 0,1 0,25 0,-25 0,24 0</inkml:trace>
  <inkml:trace contextRef="#ctx0" brushRef="#br0" timeOffset="3382.1935">22151 1265,'-25'0,"25"0,0 25,-25-25,25 25,-24-25,24 24,0 1,0 0,0-25,0 25,0 0,0-1,0 1,24-25,-24 25,25 0,-25-25,25 0,0 25,-25-25,25 0,-1 0,1 0,0 0,0-25,0 25,-1-25,1 0,0 25,0-25,0-24,-1 24,1 0,0-24,-25-1,0 0,0 1,0-1,0-24,0 24,-25 25,25-24,0 24,-25 0,25 0,0 25,0 0,0 0,-24 25,24 0,0 0,0 24,0-24,0 25,0-25,0 24,0 1,0-25,0 24,24 1,-24-25,0-1,0 26,0-25</inkml:trace>
  <inkml:trace contextRef="#ctx0" brushRef="#br0" timeOffset="3568.2041">22374 1191,'25'-25,"-25"0,25 25,0-25,-25 25,24 0,1 0,0 0,0 25,0-25,-1 25,1 0,25-25,-25 24,-1 1,1 0,0 0,-25-25,25 25,-25-1,0-24,25 25</inkml:trace>
  <inkml:trace contextRef="#ctx0" brushRef="#br0" timeOffset="3698.2115">22969 992,'0'0,"0"-25,0 25,0 0,0 0,0-24,0 24,0 0,0 0</inkml:trace>
  <inkml:trace contextRef="#ctx0" brushRef="#br0" timeOffset="4154.2375">23292 1042,'0'0,"0"0,0 0,0 0,-25 0,25 25,-25-25,1 24,24-24,-25 25,0 0,25-25,0 25,-25 0,25-25,0 24,0 1,0-25,0 25,0-25,0 25,0-25,0 25,25-25,-25 24,25-24,-25 0,25 0,-25 0,24 0,1 0,0-24,0 24,-25-25,25 25,-1-25,1 25,0-25,0 0,0 25,-1-24,1 24,0 0,-25 0,25 0,0 0,-1 0,-24 0,25 0,-25 24,0-24,25 25,-25-25,0 25,0-25,0 25,0-25,0 25,0-25,0 24,0-24,0 0,0 0,0 0,0 0,0 0,0 0,25 0,-25 0,25 0,-25-24,24 24,1-25,0 25,0-25,0 25,24-25,-24 25,0 0,24 0,-24 0,25 0,0 0,-26 0,26 0,-25 25,24-25,-24 0,-25 25,25 0,-25-25</inkml:trace>
  <inkml:trace contextRef="#ctx0" brushRef="#br0" timeOffset="4430.2533">21456 2480,'-49'25,"24"0,0-25,25 0,0 0,25-25,0 0,24 1,1-1,24 0,1 0,24-24,0 24,25-25,0 25,0-24,25-1,0 1,0 24,0-25,-1 1,1-1,0 25,-25-24,25 24,-50 0,0 0,1 0,-26 25,-24-24,-1 24,-24 0,0 0,0-25,-25 25,0 0</inkml:trace>
  <inkml:trace contextRef="#ctx0" brushRef="#br0" timeOffset="5613.3211">17140 9947,'0'24,"0"-24,0 0,0 0,0 0,0 0,0 0,0 0,0 0,25 0,0 0,0 25,0-25,-1 0,26 0,0 0,-1 0,1 0,-1 0,26-25,-26 25,26 0,-1 0,-24-24,24 24,-24 0,24 0,-24 0,0 0,-1-25,1 25,-1 0,-24 0</inkml:trace>
  <inkml:trace contextRef="#ctx0" brushRef="#br0" timeOffset="5928.3391">19298 9872,'-24'0,"24"0,0 0,-25 0,25 0,0 0,0 0,0 0,0 0,0 0,0 25,0-25,25 0,-1 0,1 0,0 0,25 0,-26 0,26 0,24 0,-24 0,24-25,-24 25,24 0,1 0,-1 0,-24-25,24 25,-24 0,24 0,-24 0,0 0,-1 0,1 0,-25 0</inkml:trace>
  <inkml:trace contextRef="#ctx0" brushRef="#br0" timeOffset="6158.3523">21010 9897,'25'0,"-25"0,0 0,0 0,25 0,-25 0,0 0,0 0,24 0,1 0,-25 0,25 0,0 0,0 0,-1 0,26 0,-25 0,24 0,-24 0,25 0,-1 0,1 0,-25 0,24 0,26 0,-26-25,1 25</inkml:trace>
  <inkml:trace contextRef="#ctx0" brushRef="#br0" timeOffset="6370.3644">22597 9922,'25'0,"-25"0,25 0,-25 0,0 25,0-25,25 0,-25 0,0 0,25 0,-25 0,0 0,24 0,-24 0,25 0,0 0,0 0,0 0,24 0,-24 0,25 0,-1 0,1 0,0-25,-1 25,26 0,-26 0,1 0,-1 0</inkml:trace>
  <inkml:trace contextRef="#ctx0" brushRef="#br0" timeOffset="7038.4026">18009 10492,'-25'0,"25"0,0 0,0 0,-25 0,25 0,0 25,0 0,-25 0,25 0,0 24,-25 1,25-1,-24 1,24 24,0-24,-25 0,25-1,-25 1,25-1,0-24,-25 0,25 0,0 0,0 0,0-25</inkml:trace>
  <inkml:trace contextRef="#ctx0" brushRef="#br0" timeOffset="7322.4188">17761 10542,'0'0,"0"-25,-25 25,25 0,-25 0,25 0,-25 0,0 25,0-25,25 25,-24 0,-1-1,0-24,25 25,-25 0,0 0,25-25,0 25,-24-25,24 0,0 0,0 0,0 0,0 0,0-25,0 0,0 25,24-25,-24 0,25 1,0-26,-25 25,25 0,0 1,24-1,-24 0,0 0,25 25,-26 0,26 0,-25 0,0 0,-1 25,26-25,-25 25,0 0,-1-1,1 1,-25 0</inkml:trace>
  <inkml:trace contextRef="#ctx0" brushRef="#br0" timeOffset="17247.9865">8756 15999,'0'-25,"-24"25,24 0,0-25,0 25,0-24,-25 24,25 0,0-25,0 25,0 0,0-25,0 25,0 0,0 0,0 0,0 0,0 0,0 0,0 25,0-25,25 25,-25-25,24 24,1-24,-25 25,25 0,-25 0,25-25,-25 25,0-1,25-24,-25 25,0-25,0 25,24-25,-24 0,0 0,0 0,0 0,0 0,0 0,0 0,0 0,0 0,-24-25,24 25,0-25,0 1,-25 24,25-25,0 0,0 0,0 0,0 1,0-1,0 0,0 0,25 0,-25 1,24 24,-24-25,25 25,0 0,0 0,0 0,-25 0,24 0,1 25,0-1,0-24,0 25,-1 0,-24 0,25 0,0-25,-25 24,25 1,-25 0</inkml:trace>
  <inkml:trace contextRef="#ctx0" brushRef="#br0" timeOffset="17681.0112">9972 15776,'0'-25,"0"0,0 25,0-25,0 1,0 24,-25-25,25 25,0-25,-25 25,25 0,-25 0,25 0,-24 0,24 0,-25 25,0-25,0 25,0-1,1 1,-1 25,0-25,0 24,0 1,1 24,-1-24,0 24,25 1,-25-1,25 0,-25 1,25-1,0-24,0 24,25 1,-25-26,25 1,0 0,0-26,-1 1,1 0,0 0,25 0,-26-25,26 0,-25 0,24 0,-24 0,25-25,-25 25,24-25,1 0,-25 0,-1 1,26-26</inkml:trace>
  <inkml:trace contextRef="#ctx0" brushRef="#br0" timeOffset="18097.0351">10418 16446,'-24'0,"24"0,0 0,0 0,0 0,0 0,0 0,0 0,0 0,0 0,0 0,0 0,24 0,-24 0,0-25,25 25,0 0,-25 0,25 0,24 25,-24-25,0 0,25 24,-26-24,26 25,-25 0,24 0,-24 0,0-1,25 1,-26 0,-24 25,25-26,0 1,-25 25,0-25,0-1,0 1,0 0,-25 0,25-25,-25 25,1-25,-1 0,25 0,-25 0,0-25,0 25,1-25,-1-25,0 26,0-1,0-25,25 25,0-24,0 24,0-25,0 26,25-26,0 25,0-24,0 24,24 0,-24-25,0 25,24 1,-24-1,25 0</inkml:trace>
  <inkml:trace contextRef="#ctx0" brushRef="#br0" timeOffset="19960.1417">11584 16024,'0'0,"0"0,-25 0,25 0,0-25,0 25,0 0,0 0,0 0,0 0,25 0,-25 0,25 0,0 0,0-25,-1 25,1 0,25 0,-25-25,24 25,1 0,-1-24,-24 24,25-25,-1 25,-24-25,25 25,-25-25</inkml:trace>
  <inkml:trace contextRef="#ctx0" brushRef="#br0" timeOffset="20193.155">11783 16173,'0'24,"-25"-24,25 0,0 0,-25 0,25 0,0 0,0 0,0 0,0 0,25 0,-25 0,25 0,-25 0,24 0,1 0,25 0,-25 0,24 0,-24 0,25-24,-1 24,1 0,-1-25,1 25,0 0,-26-25,26 25</inkml:trace>
  <inkml:trace contextRef="#ctx0" brushRef="#br0" timeOffset="22316.2764">8781 16371,'-25'0,"25"0,-24 0,24 25,0-25,0 0,0 0,0 0,0 0,0 0,0 0,0 0,0 0,0 0,24 0,-24 0,25 0,-25-25,25 25,0 0,-25 0,25-25,-1 25,-24 0,25 0,0-25,-25 25,25 0,-25-24,25 24,-25 0,0 0,0 0,0 0,0 0,0 0,0 0,0 0,0 0,-25 0,25 0,-25 24,0-24,25 25,-25-25,1 25,-1 0,0-25,25 25,-25-25,25 25,-25-25,25 0,0 0,0 24,0-24,0 0,25 0,-25-24,25 24,-25 0,25 0,0 0,-1-25,1 25,0-25,0 25,0-25,24 25,-24-25,0 25,0-25,-1 25,1-24,0 24,0 0,-25-25,25 25,-25 0,0 0</inkml:trace>
  <inkml:trace contextRef="#ctx0" brushRef="#br0" timeOffset="23256.3301">8657 15354,'-25'0,"1"25,-1-25,0 25,0-25,0 25,1-25,-1 24,0 1,0 0,0 0,1 0,24-1,-25 1,0 25,0-25,25 24,-25 1,25-1,0 1,0 0,0-1,0 1,0-1,0 1,25 0,0-1,0 1,-25-1,25-24,24 25,-24-25,0 24,0-24,-1 0,26 0,-25 0,0-25,24 24,-24-24,0 25,24-25,-24 0,25 0,-25-25,-1 25,26-24,-25-1,24 25,-24-25,0 0,0-24,24 24,-24 0,0-25,0 25,0 1,-1-26,1 25,0-24,0-1,-25 25,25-24,-25-1,0 25,25-24,-25-1,0 0,-25 1,25 24,-25-25,0 1,0-1,0 25,1-24,-26 24,25 0,-24-24,-1 49,0-25,1 0,-1 0,1 25,-1 0,0-25,1 25,-1 0,-24 0,24 0,1 0,-1 0,0 25,1-25,-1 25</inkml:trace>
  <inkml:trace contextRef="#ctx0" brushRef="#br0" timeOffset="23832.3632">7516 16173,'-25'0,"25"0,-24 0,24 0,0 0,0 0,0 0,0 0,0 0,24 0,-24 0,25 0,0-25,0 25,24 0,-24-25,25 25,-25-25,24 25,-24-25,25 25,-26-24,1-1,25 25,-25-25,-1 25,-24-25,25 25,-25 0,0-25</inkml:trace>
  <inkml:trace contextRef="#ctx0" brushRef="#br0" timeOffset="24204.3844">7219 16098,'0'0,"0"0,0-25,24 25,-24 0,0 0,25-24,-25 24,0 0,0 0,25 0,-25 0,0 0,0 0,0 0,0 0,0 0,0 0,0 0,-25 24,25-24,-25 25,25 0,-24 0,24 0,-25-1,0 26,25-25,-25 0,25-1,-25 1,25 25,0-25,0-25,0 25,0-1,0-24,0 25,25-25,0 0,0 0,0 0,-1 0,26 0,0-25,-1 1,1-1,-1 25,1-25,0 0</inkml:trace>
  <inkml:trace contextRef="#ctx0" brushRef="#br0" timeOffset="27720.5855">4366 16768,'0'0,"-25"25,25-25,0 0,0 0,0-25,0 25,0 0,25-25,-25 0,25 25,0-24,-1-1,1-25,25 25,-1 1,-24-26,25 25,-25-24,24 24,-24 0,0 0</inkml:trace>
  <inkml:trace contextRef="#ctx0" brushRef="#br0" timeOffset="27883.5949">4664 16495,'-25'0,"25"25,0-25,0 25,-25-25,25 25,0-25,25 24,-25 1,25 0,-25-25,24 25,1 0,0 24,0-24,-25 0,25 0,-1-1,1 26,0-25,-25 0,25-1,-25 1,25-25,-25 25</inkml:trace>
  <inkml:trace contextRef="#ctx0" brushRef="#br0" timeOffset="28192.6124">5110 16644,'0'0,"0"0,0 0,-25 25,25-25,0 0,-24 25,24-1,0-24,0 25,0 0,0 0,0 0,0-1,24-24,-24 25,0 0,25-25,0 0,-25 25,25-25,0 0,-1 0,-24 0,25-25,0 25,0 0,-25-25,25 0,-1 25,-24-24,0-1,25 0,-25 0,0 0,0 25,-25-24,25-1,-24 0,-1 25,0-25,0 25,0 0,1 0,-1 0,-25 0,25 0,1 0,-1 0</inkml:trace>
  <inkml:trace contextRef="#ctx0" brushRef="#br0" timeOffset="28380.6233">5085 16272,'25'0,"-25"-25,25 25,-25 0,0 0,0 0,25 0,-25 0,25 25,-25-25,24 25,1-1,0 1,0 0,0 25,-1-25,1-1,-25 26,25-25,0 0,0-1,-25 1,24 0,1 0,-25 0</inkml:trace>
  <inkml:trace contextRef="#ctx0" brushRef="#br0" timeOffset="29028.6604">5358 16594,'0'-24,"-25"24,25 0,0-25,0 25,0-25,0 25,0-25,25 0,-25 25,25-24,-25-1,25 0,0 0,-1 0,1 0,0 1,0-1,-25 0,25 0,-1 25,1-25,0 1,-25-1,25 25,-25-25,0 25,0 0,0 0,0 0,0 0,0 0,-25 0,25 0,-25 25,25-25,-25 25,25-1,-24-24,24 25,0 0,-25 0,25 0,0-1,0 1,0 0,25 0,-25-25,0 25,24-25,-24 25,25-25,-25 0,25 0,-25 0,25 0,-25 0,25 0,-25-25,24 25,-24-25,0 0,25 0,-25 25,0-25,0 1,25-1,-25 25,0-25,0 0,0 25,0 0,0 0,0 0,0 0,0 0,0 0,0 0,25 25,-25-25,25 25,-25-25,24 25,-24-25,25 0,0 24,0-24,-25 0,25 0,-1 0,1 0,0 0,-25-24,25 24,0-25,-25 0,24 0,1 0,-25 1,0-1,25-25,-25 1,0 24,0-25,0 1,-25-26,0 26,1-1,-26-24,0 24,1-24,-26 24,1 0,24 26,-24-1,24 0,1 0,-1 25,25 0,1 0,-1 25,25 0,0 0,0 24,25-24,-25 49,49 1,-24-26,25 26,-26-1,26 1,24-1,-24 0,0-24,-1 0,1-1,-1 1,1-1,0-24,-1 0</inkml:trace>
  <inkml:trace contextRef="#ctx0" brushRef="#br0" timeOffset="29339.6782">5333 17537,'0'25,"0"-25,0 0,0-25,25 25,-25-25,25 0,25 0,-26-24,26-1,0 1,24-1,0 0,1-24,-1 0,1-1,24 1,-25-1,26 1,-26 0,25-1,-24 1,-1 24,0 1,1-1,-26 0,1 25,0 1,-26-1,1 0,0 25,0-25,-25 25,0 0,0 0,0 0,0 0</inkml:trace>
  <inkml:trace contextRef="#ctx0" brushRef="#br0" timeOffset="30668.7542">11262 16942,'-25'0,"25"0,0-25,0 25,0 0,0 0,0 0,0 0,0 25,0-25,25 24,-25 1,24 0,-24 0,25 0,0-1,0 26,-25-25,25 24,0-24,-25 0,24 0,-24 24,0-24,25 0,-25-25,0 25,0 0,0-25,0 0,0 24,0-24,0 0,-25 0,25 0,-24 0,24 0,-25 0,0 0,0 0,25 0,-25 0,0-24,1 24,24 0,-25-25,25 25,-25 0,25 0,0-25,0 25,0 0,0 0,0 0,0 0,0 25,0-25,25 0,0 25,-25-25,24 24,1 1,0 0,0 0,0-25,0 25,-1 0,1-1,0-24,-25 25,25-25,0 25,-1-25,1 0,-25 0,25 0,-25-25,25 25,-25-25,25 1,-25-1,24 0,-24 0,25 0,-25 0,0 1,0-1,0 0,0 0,0 0,0 25,0-24,0-1</inkml:trace>
  <inkml:trace contextRef="#ctx0" brushRef="#br0" timeOffset="31943.8271">12130 17934,'0'-25,"-25"25,25-25,-25 25,0 0,25 0,-24-25,24 25,-25 0,25 25,-25-25,25 0,-25 25,25-25,-25 25,25-25,0 25,-24-1,24-24,0 25,0-25,24 25,-24-25,25 0,0 25,-25-25,25 0,0 0,-1 0,1 0,0 0,0 0,0 0,-1 0,1 0,0 0,0 0,-25 0,25 25,-25-25,24 0,-24 24,0-24,0 25,0-25,-24 25,24-25,0 25,-25-25,25 0,-25 25,25-25,-25 0,0 24,1-24,24 0</inkml:trace>
  <inkml:trace contextRef="#ctx0" brushRef="#br0" timeOffset="32723.8717">12229 17959,'0'0,"25"0,-25 0,25 0,-25 0,0 0,24 24,-24-24,25 0,-25 0,0 0,25 0,-25 0,25 0,-25 0,25-24,-25 24,24 0,-24-25,0 0,25 25,-25-25,0 0,0 1,0 24,0-25,0 0,0 0,0 0,0 1,-25 24,25-25,-24 25,24-25,-25 25,25 0,-25 0,25 0,-25 0,25 25,-25-25,25 0,-24 25,24-25,0 24,-25 1,25 0,0 0,0-25,25 25,-25-1,24 1,-24 0,25 0,0 0,0-25,0 24,-1-24,1 25,0-25,0 0,0 0,0 0,-1 0,1-25,-25 25,25-24,0 24,0-25,-25 0,24 0,-24 0,0 1,25-1,-25 0,0-25,0 26,0-26,0 0,0 1,0-1,-25 0,1 1,24-26,-25 26,0-1,0 1,0 24,-24 0,24 0,25 0,-25 25,0-24,0 24,25 24,-24-24,-1 0,25 25,0 0,-25 0,25 24,0-24,25 25,-25-1,25-24,-1 25,-24-1,25 1,0 0,0-25,0 24,0-24,-1 0,1 0,0-1,0-24,24 25,-24-25,0 0,0 0,0 0,-1 0,1 0,0-25,0 25,0-24,-1-1,1 0,-25 0,25 0,-25 1,25-1,-25 0,0 0,0 0,0 25,0-25,0 1,-25 24,25 0,-25 0,25 0,-25 0,25 0,-24 24,24-24,-25 25,25-25,0 25,0 0,0 0,0 0,0-1,25 1,-25 0,24 0,1 0,-25-25,25 24,0-24,0 25,-1-25,1 0,0 0,0 0,0 0,-1-25,1 25</inkml:trace>
  <inkml:trace contextRef="#ctx0" brushRef="#br0" timeOffset="33071.8915">13469 17264,'0'-50,"0"26,-25-1,25 0,-24 0,-1 25,25-25,-25 25,25 0,-25 0,25 25,-25-25,25 0,0 25,0 0,0-25,0 25,0 24,25-24,0 0,-25 0,25-1,0 1,-1 0,-24 0,25-25,0 25,0-25,0 0,0 24,-25-24,24-24,1 24,0 0,-25-25,25 0,0 0,-25 0,24 1,-24-1,0 0,0-25,0 26,0-26,0 25,-24-24,-1 24,0-25,0 25,25 1,-25-1,1 0,-1 25,25 0,0 0,0 0,0 0,0 25,0 0,25-1,-25 1,24 0,1 25,-25-26,25 26,0-25,-25 0,25 24,-25-24,24 0,-24 0,25-1</inkml:trace>
  <inkml:trace contextRef="#ctx0" brushRef="#br0" timeOffset="33272.903">13569 17264,'0'-25,"24"25,-24-25,25 25,-25-24,25-1,0 25,0-25,-1 25,26-25,-25 25,0 0,-1 0,1 0,0 0,0 0,0 0,-1 25,-24-25,25 25,-25 0,0-1,0-24,0 25,0 0,0 0</inkml:trace>
  <inkml:trace contextRef="#ctx0" brushRef="#br0" timeOffset="33431.9122">13767 16917,'0'-25,"0"25,0-25,0 25,0 0,0 0</inkml:trace>
  <inkml:trace contextRef="#ctx0" brushRef="#br0" timeOffset="34016.9456">14238 16892,'0'0,"-25"-25,25 25,-24 0,24 0,-25 0,25 0,-25 25,0-25,25 25,-25-25,25 25,0-1,0 1,0 0,0 0,0 0,0-1,0 1,25 0,-25 0,25 0,-25-25,25 24,-25-24,25 25,-1-25,-24 0,25 0,0 0,0-25,-25 25,25-24,-25 24,24-25,-24 0,0 25,0-25,0 0,0 25,0-24,0-1,0 25,0-25,0 25,0-25,0 25,25 0,-25 0,0 0,0 0,25 0,-25 0,0 0,25 0,-25 0,0 25,25-25,-25 0,0 25,0-25,24 25,-24-1,0-24,0 25,0 0,0-25,0 25,0-25,0 25,0-25,0 0,25 0,-25 0,0 0,0 0,0 0,0 0,0-25,0 25,0-25,0 25,25-25,-25 0,0 1,0-1,25 25,-25-25,25 25,-25-25,25 25,-1 0,-24 0,25 0,-25 0,25 0,0 25,-25-25,25 0,-25 25,0-25,24 25,-24-1,0-24,0 25,0 0</inkml:trace>
  <inkml:trace contextRef="#ctx0" brushRef="#br0" timeOffset="34279.9606">13742 18008,'-25'0,"25"25,-24-25,24 0,0 0,24 0,-24 0,25-25,0 0,25 25,-1-49,1 24,24 0,1-24,-1 24,25-25,0 1,1-1,-1 0,0 1,0-1,1 25,-1-24,0 24,-25-25,1 25,-26 25,1-24,0-1,-26 25,1 0,0 0,-25 0</inkml:trace>
  <inkml:trace contextRef="#ctx0" brushRef="#br0" timeOffset="40220.3005">12973 15280,'0'0,"0"0,0 0,0 0,0-25,-25 25,25 0,0 0,0 0,0 0,0 0,0 0,0 0,0 0,0 0,0 0,0 0,0 0,0 0,0 25,0-25,25 0,-25 24,0 1,25-25,-25 25,25 0,-25-25,25 25,-25 0,0-1,24-24,-24 25,0-25,25 25,-25-25,0 25,0-25,0 0,0 0,0 0,0 0,0 0,0 0,0 0,0 0,0 0,0 0,0-25,0 25,-25 0,25-25,0 25,-24-25,24 1,0 24,0-25,0 0,0 0,0 25,0-25,0 0,0 25,0-24,24 24,-24-25,25 25,-25 0,25-25,-25 25,25 0,0 0,-25 0,24 0,1 0,0 0,0 25,0-25,-1 25,1-25,0 24,0-24,-25 25,25-25,-1 0,-24 25,25-25,-25 25,25-25,-25 0,0 25,25-25,-25 0,0 0,0 25,0-25</inkml:trace>
  <inkml:trace contextRef="#ctx0" brushRef="#br0" timeOffset="40547.3192">13593 14883,'0'-25,"0"0,0 25,0-25,0 25,0-24,0 24,-24 0,24 0,0 0,0 0,0 0,0 0,0 0,0 0,0 24,0-24,0 25,24-25,-24 25,0 0,25 0,-25-1,0 1,25 0,-25 0,0 0,25-1,-25 1,0 0,25 0,-25-25,0 25,24-1,-24-24,0 25,25 0,-25-25</inkml:trace>
  <inkml:trace contextRef="#ctx0" brushRef="#br0" timeOffset="40872.3378">13817 15329,'0'25,"0"-25,0 25,0-25,0 25,0 0,0-25,0 24,0 1,24-25,-24 25,0-25,25 25,-25-25,25 25,-25-25,25 0,-25 0,0 0,25 0,-25 0,24 0,-24 0,25 0,-25-25,0 25,25-25,-25 25,0-25,0 0,0 25,0-24,0-1,0 0,0 25,-25-25,25 0,-25 25,1-25,24 25,-25-24,0 24,25 0,-25 0,0 0,25 0,-24 0,24 0</inkml:trace>
  <inkml:trace contextRef="#ctx0" brushRef="#br0" timeOffset="41560.3771">13023 15949,'-25'0,"25"0,-25 0,25 0,-25 0,25 0,0 0,0 0,0 0,0 0,0 0,0 0,0 0,0 0,0 0,0 0,25 0,-25 0,25 0,0 0,0 0,-1 0,1-24,25 24,-25 0,24-25,1 0,-1 25,1-25,24 0,-24 1,25-1,-1 0,0 0,1-24,-1 24,1 0,-1 0,0 0,1 1,-1-1,25 0,-24 0,-26 0,26 1,-1-1,-24 0,24 25,-24-25,0 0,-1 25,1-25,-1 25,-24-24,25 24,-25-25,-1 25,1 0,-25-25,0 25,25 0,-25 0,0 0,0 0,0 0,-25 0,25 0,0 0,-25 0,25 0</inkml:trace>
  <inkml:trace contextRef="#ctx0" brushRef="#br0" timeOffset="42308.4199">8980 16247,'-25'0,"25"0,0 0,0 0,0 0,0 0,0 0,0 0</inkml:trace>
  <inkml:trace contextRef="#ctx0" brushRef="#br0" timeOffset="44107.5228">10766 17140,'0'0,"0"0,0 0,0 0,0 0,0 0,0 0,0 0,24 0,-24 0,25 0,0-25,0 25,0 0,24-25,-24 25,0-24,0 24,-1-25,1 25,0-25,0 25,-25 0,0 0,0 0,0 0,0 0,-25 0,0 0,0 25,1-25,-26 25,0-1,26 1,-26 0,25 0,-24 0,24-1,0 1,0 0,0 0,1-25,24 25,-25-25,25 0,0 0,25 0,-25 0,24 0,1 0,0-25,0 0,24 25</inkml:trace>
  <inkml:trace contextRef="#ctx0" brushRef="#br0" timeOffset="44924.5695">13345 16272,'0'0,"-25"0,25 0,0 0,25 0,-25 0,0-25,25 25,-25 0,25 0,0 0,-1 0,1 0,25 0,-25 0,24 0,-24 25,0-25,25 0,-26 0,1 25,0-25,-25 24,25-24,-25 0,25 25,-25 0,0-25,0 25,-25-25,25 25,0 0,-25-25,0 24,25-24,-25 0,1 25,-1-25,25-25,-25 25,0 0,0-24,25-1,-24 0,24 0,0 0,0 0,0-24,0 24,0 0,24-24,-24 24,25 0,0 0,0 0,0-24,-25 24,24 0,1 0,0 25,0-24,0-1</inkml:trace>
  <inkml:trace contextRef="#ctx0" brushRef="#br0" timeOffset="45156.5828">14139 15825,'0'0,"0"0,0 25,0-25,0 25,0-25,25 25,-25 0,0 24,25-24,-25 0,24 24,-24-24,0 0,25 0,-25 0,25 24,-25-24,25 0,-25 0,25-1,-25 1</inkml:trace>
  <inkml:trace contextRef="#ctx0" brushRef="#br0" timeOffset="45429.5983">14387 16619,'0'0,"0"25,0-25,0 25,0-25,0 25,25-25,-25 24,0 1,0-25,25 25,-25-25,0 0,24 25,-24-25,0 0,25 0,-25 0,25-25,-25 25,25-25,-25 25,0-25,25 25,-25-24,0-1,25 0,-25 0,0 25,0-25,0 1,-25-1,25 25,-25-25,25 25,-25 0,0 0,0 0,-24 25,24-25,-25 25,26 24</inkml:trace>
  <inkml:trace contextRef="#ctx0" brushRef="#br0" timeOffset="47679.727">14958 15652,'0'0,"0"0,0 0,0-25,0 25,0 0,0 0,-25 25,25-25,-25 0,25 25,-25-1,25 1,-25 0,25 0,0 24,-24-24,24 25,0-25,24 24,-24 1,25-25,-25 24,25-24,0 0,0 0,-1-1,1 1,25-25,-25 25,-1-25,26 0,-25 0,24 0,-24 0,25 0</inkml:trace>
  <inkml:trace contextRef="#ctx0" brushRef="#br0" timeOffset="48348.7653">15379 15801,'-25'-25,"25"25,0 0,0 0,0 0,0 0,0-25,-24 25,24 0,0 0,0 0,0 25,24-25,-24 0,0 25,25-25,-25 0,0 24,25 1,-25-25,25 25,-25 0,25 0,-25-25,0 24,24 1,-24-25,0 25,0-25,0 25,25-25,-25 0,0 0,0 0,0 0,0 0,0 0,0 0,0-25,0 25,-25-25,25 0,0 1,0-1,0 0,0 0,0 0,0 1,0-1,25 0,-25 0,0 0,25 25,-25-24,25 24,-25 0,25 0,-1 0,1 0,-25 0,25 0,0 24,-25-24,25 25,0 0,-25-25,24 25,-24 0,25-25,-25 24,25 1,-25-25,25 25</inkml:trace>
  <inkml:trace contextRef="#ctx0" brushRef="#br0" timeOffset="48531.7758">15975 15677,'0'0,"0"0,0 0,0 0,24 0,-24 0,0 0,25 0,-25 0,25 0,0-25,0 25,-25 0,24-25,1 25,0-25</inkml:trace>
  <inkml:trace contextRef="#ctx0" brushRef="#br0" timeOffset="48867.795">16173 15354,'0'0,"0"0,0 0,0 0,0 0,25 0,-25 0,25 0,-1 0,-24 0,25 0,25 0,-25 25,-1-25,1 0,0 25,25-25,-26 25,1-25,-25 24,25-24,0 25,-25-25,0 25,25-25,-25 25,0-25,0 25,-25-25,25 24,-25-24,25 0,-25 0,25 0,-25 0,25 0,-24 0,-1-24,25 24,-25-25,0 0,25 25,-25-25,25 0,0 1,0 24,0-25,0 25,0-25,0 0,0 25,25-25,-25 0,25 25,-25-24,25-1</inkml:trace>
  <inkml:trace contextRef="#ctx0" brushRef="#br0" timeOffset="49136.8105">16396 14908,'0'0,"0"0,0 0,0 0,0 0,0 0,0 0,25 24,-25-24,25 0,0 25,-1-25,26 25,-25-25,24 25,-24 0,25-1,0 1,-1 0,-24 0,25 0,-26-1,26 1,-25 0,0 25,-1-26,1 1,-25 0,0 25,0-25,0 24,0-24,0 25,-25-1,25-24,-24 25,-1-26,0 1,25 0,-25 0</inkml:trace>
  <inkml:trace contextRef="#ctx0" brushRef="#br0" timeOffset="49404.8258">17190 14709,'0'-25,"0"25,0 0,0 0,25 0,-25 0,0 25,0-25,0 25,25 0,-25 0,24-1,-24 1,25 25,-25-25,25-1,-25 1,25 25,-25-25,25-1,-25 1,24 0,-24 0,25-25,-25 25</inkml:trace>
  <inkml:trace contextRef="#ctx0" brushRef="#br0" timeOffset="49684.8418">17512 15453,'0'25,"0"-25,0 25,0 0,0-25,0 25,0-1,0 1,0 0,0 0,0-25,0 25,25-1,-25 1,0-25,0 25,25-25,-25 0,25 0,-25 0,25 0,-25 0,24-25,-24 25,0-25,25 25,-25-24,0-1,25 0,-25 0,0 0,0 1,-25-1,25 25,-25-25,1 0,-1 25,0-25,0 25,0 0,1 25</inkml:trace>
  <inkml:trace contextRef="#ctx0" brushRef="#br0" timeOffset="50739.9022">14809 15404,'-25'0,"25"0,0 0,0 0,0 0,0 0,0 0,0 0,0 0,0 0,0 0,0 0,0 0,0-25,0 25,25 0,-25 0,25 0,-1-25,1 25,25-25,-1 0,1 25,0-24,-1-1,26 0,-1 0,0-24,1 24,24 0,0-25,1 26,-1-26,0 25,25-24,-25-1,25 25,-25-24,25 24,0-25,-24 25,24-24,0 24,-25 0,0 0,0-24,1 24,-26 0,0 0,1 25,-26-24,1-1,0 25,-25 0,-1-25,-24 25,25 0,-25 0,0 0,0 0,0 0,-25 0,25 0,0 0,-24 0,24 0,0 0,0 0,-25 0</inkml:trace>
  <inkml:trace contextRef="#ctx0" brushRef="#br0" timeOffset="55488.1738">13916 14908,'0'0,"0"0,0 0,0 0,0 0,0 0,0 24,0-24,0 0,0 0,0-24,0 24,0 0,25-25,-25 0,24 25,1-50,0 26,0-26,0 25,24-24,1-1,-25 0,24 1,1-1,-1 1</inkml:trace>
  <inkml:trace contextRef="#ctx0" brushRef="#br0" timeOffset="57057.2634">14387 16148,'0'0,"0"0,0-25,0 25,0 0,0-25,0 25,0 0,0-25,0 1,0 24,25-25,-25 0,25-25,-25 26,24-1,1 0,0-25,-25 26</inkml:trace>
  <inkml:trace contextRef="#ctx0" brushRef="#br0" timeOffset="58200.3289">15503 16570,'25'0,"-25"0,0 0,0 0,0 0,25 24,-25-24,0 0,0 0,25 0,-25 0,24 0,-24 0,25 0,-25 0,25 0,-25 0,25-24,0 24,-25-25,25 0,-1 25,1-25,0 0,-25 1,25-1,0-25,-1 25,1 0,0 1,0-1,0 0,-1 0,1 0,0 1,0-1,0 25,-1-25,1 25,0-25,-25 25,25 0,0 0,-25-25,0 25,24 0,-24 25,25-25,-25 0,0 0,25 25,-25-25,0 0,25 25,-25-25,25 0,-25 0,24 0,-24 0,25 0,-25 0,25 0,0 0,0-25,-25 25,24-25,1 25,0-25,25 1,-26-1,1 0,25 0,0 0,-26 1,26-1,0 0,-1 0,-24 25,25-25,-1 1,-24 24,25-25,-26 25,26-25,-25 25,24 0,-24-25,0 25,25 0,-26 0,1 0,0 0,0-25,24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22:50.781"/>
    </inkml:context>
    <inkml:brush xml:id="br0">
      <inkml:brushProperty name="width" value="0.05292" units="cm"/>
      <inkml:brushProperty name="height" value="0.05292" units="cm"/>
      <inkml:brushProperty name="color" value="#FF0000"/>
    </inkml:brush>
  </inkml:definitions>
  <inkml:trace contextRef="#ctx0" brushRef="#br0">2754 11534,'0'0,"0"-25,0 25,-25 0,25-24,0 24,0 0,0 0,0 0,0 0,0 0,0 0,0 0,0 0,0 0,0 24,0-24,0 25,0-25,0 25,0 0,0 0,0-1,0 1,0 0,0 25,0-26,0 26,0 0,0-1,0 1,0-1,0 1,-25 0,25 24,0-24,0 24,0 1,0-26,0 26,0-1,0 0,0 1,0-26,0 26,0-1,0-24,0 24,0 1,25-26,-25 26,0-26,0 26,0-26,0 26,0-26,0 26,0-26,0 26,0-26,0 26,0-1,0-24,-25 24,25 1,0-1,-25 0,25 1,-25-1,25 1,-24-1,24 1,-25-1,25-24,0 24,-25 0,25 1,-25-1,25 1,-25-1,25 0,0-24,-24 25,24-1,0 0,0-24,-25 0,25 24,0-24,0-1,-25 1,25-1,0 1,0-25,-25 24,25 1,0-25,0 24,0-24,-25 0,25 0,0 24,0-24,0 0,0 0,-24 0,24 0,0-1,0 1,-25 0,25 0,0 0,0-25,-25 24,25-24,0 0,0 25,0-25</inkml:trace>
  <inkml:trace contextRef="#ctx0" brushRef="#br0" timeOffset="1595.0911">2828 11435,'25'0,"-25"0,25 0,24 0,-24 0,0 0,0 0,24 0,-24 0,25 0,-25 0,24 0,-24 0,25 0,-1 0,1 0,-1 0,1 25,-25-25,24 0,1 0,0 0,24 0,-24 0,-1 0,26 0,-26 0,26 0,-26 0,26 25,-26-25,26 0,-26 0,26 0,-26 0,26 24,-26-24,1 0,24 0,-24 25,24-25,-24 0,0 0,24 0,-24 25,24-25,-24 0,-1 0,26 0,-26 25,1-25,24 0,-24 0,0 0,-1 0,26 0,-26 0,1 25,-1-25,26 0,-26 0,1 0,0 0,-1 24,1-24,24 0,-24 0,0 0,-1 0,1 25,-1-25,1 0,0 0,-1 0,1 0,-1 0,1 0,0 0,-1 0,1 0,-1 0,-24 0,25-25,-1 25,1 0,-25 0,25 0,-1 0,-24-24,25 24,-1 0,-24 0,0 0,24 0,-24 0,0 0,0 0,0-25,-1 25,1 0,0 0,0 0,0 0,-1 0,-24 0,25 0,0 0,-25 0,25 0,-25 0,25-25,-25 25,0 0,0 0,24 0,-24 0,0 0,0 0,0 0,0 0,0 0,0 0,0 0,0 0,0 0,0 0,0 0,0 0,0 0,0 0,0 0,0 0,0 0,0 0,0 0,0 0,0 0,0 0,0 0,0 0,0 0,0 0,0 0,0 25,0-25,0 0,0 0,0 25,0-25,0 0,0 24,0 1,0-25,25 25,-25 0,0 0,25-1,-25 1,0 0,0 0,25 24,-25-24,0 0,0 0,0 24,0-24,0 0,0 25,0-26,0 26,0-25,0 25,0-26,0 26,0 0,0-1,-25 1,25-1,-25 1,25 0,-25-1,25 1,-24-1,24 1,-25 0,25-1,-25 1,25-1,-25 1,25 0,-25-1,25 1,0 0,0-1,-24 1,24-1,0 1,0 0,0-26,0 26,0 0,0-1,0-24,0 25,-25-26,25 26,0-25</inkml:trace>
  <inkml:trace contextRef="#ctx0" brushRef="#br0" timeOffset="2918.1668">2803 14213,'0'0,"0"0,0 0,0 0,0 0,-25 0,25-25,0 25,0 0,0 0,0 0,0 0,0 0,0 0,0 0,0 0,0 0,0 0,0 0,25 0,-25 0,0 0,25 0,0 0,0 0,-1 0,1 0,25 0,-25 0,24 0,1 0,0 0,-1 0,1 0,-1 0,26 0,-26 0,1 0,24 0,-24 0,24 0,1 0,-26 0,26 0,-1 0,1 0,-1 0,1 0,-1 25,0-25,-24 0,24 0,1 0,-26 0,26 0,-26 0,26 0,-26 0,26 25,-26-25,1 0,25 0,-26 0,1 0,-1 0,1 0,0 25,-1-25,26 0,-26 0,1 0,-1 0,26 0,-26 24,26-24,-26 0,1 0,24 0,-24 0,0 25,24-25,-24 0,-1 0,1 0,24 0,-24 25,0-25,-1 0,1 0,-1 0,1 0,0 25,-1-25,1 0,-25 0,24 0,-24 0,25 0,-26 0,1 0,25 0,-25 25,-1-25,1 0,0 0,0 0,0 0,0 0,-1 0,1 0,0 0,0 0,0 0,-1 0,1 0,0 25,0-25,0 0,-1 0,1 0,0 0,0 0,0 0,-1 24,1-24,0 0,0 0,0 0,-1 0,1 0,0 0,0 0,0 0,-25 0</inkml:trace>
  <inkml:trace contextRef="#ctx0" brushRef="#br0" timeOffset="3675.2102">7839 13593,'0'0,"0"0,-25 0,25 0,0 0,0 25,0-25,0 0,0 25,0-25,0 24,0-24,0 25,0 0,-25 0,25-25,0 25,0-1,-25 1,25 0,0 25,-25-26,25 1,-24 25,24-1,0-24,-25 25,25-1,-25 1,25-25,-25 24,25 1,0-25,-25 25,25-26,0 1,0 0,0 0,0 0,0-1,0-24,0 25,0 0,0-25,0 25,0-25,0 0,0 25,0-25,0 0,0 0,0 0</inkml:trace>
  <inkml:trace contextRef="#ctx0" brushRef="#br0" timeOffset="5346.3058">2754 12402,'0'0,"0"0,24 0,-24 0,25 0,0 0,0 0,-25 0,25 0,-1 0,26 0,-25 0,0 0,0 0,-1 0,26 0,-25 0,24 0,-24 0,25 0,-25 0,24 0,1 0,-25 0,24 0,1 0,-25 0,24 0,-24 0,25 0,-1 25,-24-25,25 0,-1 0,-24 0,25 25,-1-25,-24 0,25 0,-1 0,1 0,-25 25,24-25,1 0,0 0,-1 0,1 0,-1 0,-24 25,25-25,-1 0,1 0,0 0,-26 0,26 24,0-24,-1 0,-24 0,25 25,-1-25,-24 0,25 0,-1 25,-24-25,25 0,-1 0,-24 0,25 25,-25-25,24 0,1 0,-25 0,24 0,1 0,-1 25,1-25,0 0,-26 0,26 0,0 0,-1 0,1 0,-1 0,1 24,-25-24,24 0,1 0,0 0,-25 0,24 0,1 0,-25 0,24 25,-24-25,25 0,-1 0,-24 0,25 0,-1 0,-24 0,25 0,-26 25,26-25,0 0,-26 0,26 0,-25 0,24 0,-24 0,0 0,25 0,-26 0,1 25,25-25,-25 0,0 0,24 0,-24 0,0 0,0 0,-1 0,1 0,25 0,-25 0,-1 0,1 0,25 0,-25 0,-1 0,1 0,25 0,-25 0,-1 0,1 0,0 0,0 0,-25 0,25 0,-1 0,1 0,-25 0,25 0,0 0,-25 0,25 0,-25 0,24-25,1 25,-25 0,25 0,0 0,0 0,-25 0,24 0,1 0,0 0,-25 0,25 0,-25 0,25 0,-25 0,0 0,0 0,0 0</inkml:trace>
  <inkml:trace contextRef="#ctx0" brushRef="#br0" timeOffset="6827.3905">2679 13444,'0'0,"0"0,0 0,0 0,0 0,0 0,25 0,-25 0,0 0,0 0,25 0,-25 0,25 0,-25 0,24 0,-24 0,25 0,0 0,-25 0,25 0,0 0,-1 0,1 0,0 0,25 0,-25 0,24 0,1 0,-25 0,24 0,1 0,-1 0,1 0,0 0,-1 0,1 0,-1 0,1 0,0 0,-1 0,1 0,-1 0,-24 25,25-25,-1 0,-24 0,25 0,0 0,-26 25,26-25,0 0,-26 0,26 0,-25 0,24 25,1-25,-25 0,24 0,-24 0,25 0,-1 0,-24 0,25 24,-1-24,1 0,-25 0,24 0,1 0,0 0,-26 0,26 0,0 0,-1 0,1 0,-25 0,24 0,1 0,0 0,-26 0,26 0,0 25,-1-25,1 0,-1 0,1 0,0 0,-26 0,26 0,0 0,-1 0,1 25,-25-25,24 0,1 0,-25 0,24 0,1 0,-25 0,24 0,-24 0,25 0,-25 0,24 0,-24 0,25 0,-26 0,1 0,0 25,0-25,0 0,-1 0,1 0,0 0,0 0,-25 0,25 0,-1 0,1 0,-25 0,25 0,0 25,0-25,-1 0,1 0,0 0,0 0,0 0,-1 0,1 0,0 0,0 0,0 0,-1 0,1 0,0 0,0 0,25 0,-26 0,1 0,0 0,25 0,-26 0,1 0,0 0,0 0,0 0,-1 0,1 0,0 0,0 0,0 0,-1 0,-24-25,25 25,-25 0,25 0,-25 0,25 0,-25 0,0 0,0 0,0 0,0 0,0 0,0 0,0 0,0 0</inkml:trace>
  <inkml:trace contextRef="#ctx0" brushRef="#br0" timeOffset="9176.5248">13320 7937,'0'0,"0"0,0 0,0-24,0 24,0 0,0 0,0 0,0 0,0 0,0 0,0 0,0 0,0 0,0 0,0 24,25-24,-25 25,25-25,-25 25,25-25,0 25,-25-25,24 25,1-25,0 25,0-25,0 24,24-24,-24 25,0-25,25 25,-26-25,26 25,0-25,-1 0,1 25,-1-25,1 0,0 0,24 24,-24-24,24 0,0 0,-24 0,24 0,1 0,-1 0,1 25,-26-25,26 0,-1 0,1 0,-1 0,0 25,-24-25,24 0,1 0,-26 0,26 25,-1-25,-24 0,-1 0,26 0,-25 0,24 0,-24 25,-1-25,1 0,-1 0,1 0,0 0,-26 0,26 0,-25 0,24 0,-24 0,0-25,0 25,24 0,-24 0,0-25,0 25,24-25,-24 25,0-25,0 1,24-1,-24 25,0-25,25 0,-25 0,-1 1,26 24,-25-25,0 0,-1 0,1 0,0 0,0 1,0 24,-1-25,-24 0,25 0,0 0,0 1,0-1,-1 0,-24 0,25 0,0 1,0-1,0 0,-1 0,1 0,0 1,-25-1,25 0,0 0,-25 0,24 1,-24-26,0 25,0 0,0-24,0 24,0-25,0 26,-24-26,24 0,-25 26,0-26,25 0,-25 26,0-1,1-25,-1 25,0 0,0 1,0-1,1-25,-26 25,25 1,-24-1,-1 0,0 0,-24 0,24 1,-24-1,-1 0,26-25,-26 26,1-1,0 0,-1 0,26 25,-26-25,1 1,24-1,-24 0,24 0,-24 0,24 25,1-24,-26-1,25 25,-24-25,24 25,1-25,-1 25,-24 0,24-25,-24 25,24 0,1-24,-1 24,-24 0,24 0,0 0,-24 0,24 0,1 0,-26 0,26 0,-1 24,0-24,1 0,-1 25,-24-25,24 0,1 25,-1-25,25 0,-24 25,-1-25,0 25,1-25,-1 24,25-24,-24 25,-1 0,25-25,-24 25,24 0,0-1,-24 1,24 0,0 0,0 0,0 24,25-24,-25 25,1-26,-1 26,0-25,25 24,-25 1,0 0,1-1,-1 1,25 0,-25 24,0-24,0 24,1-24,24 24,-25 0,25-24,-25 24,25-24,0 24,0-24,0 24,0-24,0 0,25 24,-25-24,25 24,-25-24,24-1,1 1,-25 0,25-1,25 1,-26-25,1 24,25-24,-1 25,1-26,0 1,-1 0,1 0,24 0,1-1,-1 1,1 0,-1-25,25 25,0-25,1 25,24-25,-25 24,0-24,0 0</inkml:trace>
  <inkml:trace contextRef="#ctx0" brushRef="#br0" timeOffset="11480.6565">14834 1712,'0'0,"24"0,-24 0,0 0,25 0,-25 0,0-25,25 25,-25-25,0 25,25-25,-25 0,0 25,0-25,0 1,0-1,-25 0,0 0,25 0,-25 25,-24-24,24-1,0 0,0 25,1 0,-26 0,25 0,0 25,1-25,-1 25,0-1,0 1,0 0,25 0,-25 0,25-1,-24 26,24-25,0 0,24-25,-24 25,25-1,0 1,-25-25,25 0,0 25,0-25,-1 0,1 0,0 0,25-25,-26 25,1-25,0 1,25-1,-26 0,1 0,0 0,25-24,-26 24,-24-25,25 25,0-24,-25 24,0-25,0 1,0-1,0 25,0-24,-25-1,25 1,-25 24,1-25,24 25,-25 1,25 24,-25-25,25 25,0 0,-25 25,25-1,0-24,0 25,-25 25,25-25,0 24,0-24,0 25,0-26,25 26,-25 0,25-26,0 26,0-25,-25 0,24-1,1 1,0 0,0-25,0 25,-1-25,1 0,0 0,0 0,-25 0,25 0,-25 0,24-25,-24 25,25-25,-25 0,0 25,0-24,0 24,0 0,25 0,-25 0,0 24,0-24,25 25,-25 0,0 0,0 0,25-1,-25 1,0 0,0 0,0-25,24 25</inkml:trace>
  <inkml:trace contextRef="#ctx0" brushRef="#br0" timeOffset="11604.6637">15280 992,'0'-25,"0"1,0-1,0 25,0-25</inkml:trace>
  <inkml:trace contextRef="#ctx0" brushRef="#br0" timeOffset="11872.679">15999 868,'0'0,"-24"0,-1 0,0 0,0 0,0 0,1 25,-26-25,25 25,0 0,1-1,-1 1,25 25,-25-25,0 24,25 1,0 24,0-24,0 24,0 1,0-26,0 26,25-1,-25-24,25-1,-25 1,0 0,0-1,0 1,0-25,0 24,0-24,0 0,0 0,0-1,0-24,0 25,0-25,0 0,0 0,0 0</inkml:trace>
  <inkml:trace contextRef="#ctx0" brushRef="#br0" timeOffset="12152.695">15553 1637,'25'-25,"-25"0,24 1,1-1,0 0,25 0,-25 0,-1 25,26-24,0-1,-26 0,26 0,0 25,-1-25,-24 1,25-1,-26 0,1 25,0-25,0 0,0 1,-1-1,-24 0,0 0,0 0,0 25,0-24,0-1,-24 25,24-25,-25 25,25 0,-25 0,0 0,0 25,25 0,-24-1,-1 1,25 25,-25-25,25 24,0 1,0-1,0 1,0 0,0-1,0 1,0-1,25-24,-25 25,25-25,-25 0,0-1,24 1,-24 0,0 0</inkml:trace>
  <inkml:trace contextRef="#ctx0" brushRef="#br0" timeOffset="12829.7338">15975 1463,'0'-24,"0"24,0 0,24-25,1 25,-25 0,25 0,0 0,0 0,-1 0,1-25,0 25,25 0,-26 0,1 0,0 0,0-25,0 25,-1 0,1 0,0-25,0 25,0 0,-1-24,-24 24,25-25,-25 25,25 0,-25-25,0 25,0-25,0 25,0-25,0 25,0 0,0-24,-25 24,25 0,-25 0,25-25,-24 25,24 0,-25 0,0 25,25-25,-25 0,25 24,-25-24,25 25,0 0,0-25,0 25,0 0,0-1,0 1,0-25,0 25,0 0,25 0,-25-25,25 24,0-24,0 25,-1-25,-24 0,25 25,0-25,0 0,24 0,-24-25,0 25,-25 0,25-25,0 25,0-24,-1 24,1-25,0 25,0-25,-25 25,25-25,-1 25,1-25,-25 25,25 0,-25-24,0 24,25 0,-25 0,0 0,0 0,0 0,0 0,0 24,0-24,0 0,0 0,25 25,-25-25,0 0,0 0,0 25,0-25,0 0,24 25,-24-25,0 0,0 0,0 0,25 0,-25 0,0 25,25-25,-25 0,25 0,-25-25,25 25,-25 0,24 0,-24-25,25 25,-25 0,25 0,-25-25,25 25,-25 0,25-25,-25 25,0 0,0 0,0 0,0 0,0 0,0 0,0 0,0 0,0 0,0 0,0 0,0 0,0 0,0 0,0 25,0-25,0 0,0 0,24 25,-24-25</inkml:trace>
  <inkml:trace contextRef="#ctx0" brushRef="#br0" timeOffset="13582.7769">17562 1265,'0'0,"0"0,0 0,0 0,0 0,0 0,0 0,0 0,0 0,0 0,25 0,-25-25,25 25,-25 0,24 0,1 0,-25-25,25 25,-25 0,0 0,0-24,0 24,0 0,0 0,0-25,0 25,-25 0,0 0,1 0,-1 0,0 0,0 0,0 0,1 0,-1 0,0 25,0-25,0 24,1-24,24 25,0-25,0 25,0-25,0 25,0-25,0 25,24-25,1 0,0 24,0-24,0 0,-1 0,26 25,-25-25,24 0,1 0,-25 0,25-25,-26 25,1 0,25 0,-25-24,-25 24,24 0,-24-25,25 25,-25-25,0 25,0-25,0 25,0-25,0 25,0 0,0 0,0 0,0 0,0 25,0-25,0 0,0 25,0-25,0 25,0-25,0 25,0-25,0 24,0-24,25 0,-25 25,0-25,25 0,-25 0,25 0,-25 0,24 0,-24 0,25 0,0 0,0-25,0 25,-25 0,24 0,1 0,0 0,0-24,-25 24,25 0,-1 0,1 0,0 0,-25-25,25 25,0 0,-25 0,24-25,-24 25,25 0,-25 0,25-25,-25 25,25-25,-25 25,25-24,-25-1,0 25,24-25,-24 0,0 0,0 1,0-1,0 25,0-25,0 0,-24 0,24 25,0 0,0 0,-25 0,25 0,0 0,-25 0,25 25,0 0,0 0,-25 0</inkml:trace>
  <inkml:trace contextRef="#ctx0" brushRef="#br0" timeOffset="13700.7836">18604 1191,'25'0,"-25"0,24-25,-24 25,25 0,0-25,-25 25,25-25,0 0,-1 25,1-24,0 24</inkml:trace>
  <inkml:trace contextRef="#ctx0" brushRef="#br0" timeOffset="14124.8078">15181 2977,'0'-50,"0"25,0 0,0 1,0-1,25 25,-25-25,0 25,0 0,0 0,0 0,0 0,0 25,0-25,24 25,-24-1,0 1,25 0,-25 0,0 0,0-1,0 1,0 0,25 0,-25-25,0 25,0-25</inkml:trace>
  <inkml:trace contextRef="#ctx0" brushRef="#br0" timeOffset="14256.8154">15181 2505,'-25'-25,"25"1,0-1,0 0,0 25,0-25,0 25,0 0,0 0,0 0,25 0,-25 25</inkml:trace>
  <inkml:trace contextRef="#ctx0" brushRef="#br0" timeOffset="14672.8392">15801 3001,'25'0,"0"0,-1-24,-24 24,25-25,-25 25,0-25,0 0,0 0,0 1,-25-1,1 25,24-25,-25 25,0-25,0 25,0 0,1 0,-1 0,0 25,0 0,0-25,0 25,1-1,-1 1,25 0,-25 0,25-25,0 25,0-25,0 24,25-24,-25 25,25-25,-1 0,1 0,0-25,0 25,25 0,-26-24,1-1,25 0,-25 0,-1 0,1 1,0-26,0 25,-25-24,25-1,-25 0,0-24,0 24,0-24,0 24,0 1,-25-1,25 0,0 26,0 24,0 0,0 0,0 24,0 1,0 25,0-25,0 24,0 1,0-1,25 1,-25 0,0-1,24 1,-24 0,0-26,25 1,-25 25,25-25,0-1,-25 1,25 0</inkml:trace>
  <inkml:trace contextRef="#ctx0" brushRef="#br0" timeOffset="15352.878">16223 2729,'0'0,"0"0,0 0,24 0,-24 0,0 0,25 24,0-24,-25 0,25 0,0 0,-1 0,1-24,0 24,0 0,0 0,-1-25,1 25,0 0,-25-25,25 25,0-25,-25 25,24-25,-24 25,0-25,0 25,0-24,0-1,0 0,-24 25,-1-25,0 25,0-25,0 25,1 0,-1 0,0 0,0 25,0 0,25-25,-24 25,-1 0,25-1,-25 1,25 0,0-25,0 25,0 0,0 0,0-1,25-24,0 25,-25-25,24 25,1-25,0 0,0 0,0 25,-25-25,24 0,1-25,0 25,0 0,0 0,-1-25,1 25,-25-25,25 25,-25-24,25 24,-25-25,25 25,-25 0,0 0,0-25,0 25,0 0,0 0,0 0,0 25,0-25,0 0,25 0,-25 25,0-25,0 0,0 24,0-24,24 0,-24 25,0-25,0 0,0 0,25 0,-25 0,25 0,-25 0,0 0,25 0,-25 0,25 0,-25 0,24 0,1-25,-25 25,25 0,0-24,-25 24,25-25,-1 25,-24-25,25 0,0 0,-25 0,25 1,-25-26,25 25,-25-24,0 24,24-25,-24 25,25 1,-25-1,0 0,0 0,0 25,0 0,0 0,0 0,0 0,0 25,0 0,0 0,0-1,25 1,-25 0,0 25,0-26,0 1,25 0,-25 25,0-26,0 1,0 0,0-25,0 25,25 0</inkml:trace>
  <inkml:trace contextRef="#ctx0" brushRef="#br0" timeOffset="15520.8877">17190 2555,'0'-25,"0"25,0-25,25 0,0 25,-25 0,24 0,1 0,0 0,0 0,0 0,-1 25,1-25,0 25,0 0,0 0,-25-25,24 24,1 1,-25 0,0-25,0 25,0 0</inkml:trace>
  <inkml:trace contextRef="#ctx0" brushRef="#br0" timeOffset="15644.8948">17488 2406,'0'-25,"0"0,0 25,0-24,0 24,0-25,0 25</inkml:trace>
  <inkml:trace contextRef="#ctx0" brushRef="#br0" timeOffset="16340.9346">17860 2456,'-25'0,"25"0,-25 0,0 24,25-24,-24 25,-1 0,25-25,-25 25,25 0,0-25,0 24,0 1,0 0,0-25,25 25,-25 0,25-25,-1 25,1-25,25 24,-25-24,24 0,-24 0,25 0,-1 25,1-25,-25 0,24-25,1 25,-1 0,-24-24,25 24,-25 0,-1-25,1 0,0 25,-25-25,0 25,0-25,0 25,0 0,0-25,-25 25,0 0,1 0,-26 0,25 0,0 25,-24-25,24 0,0 0,0 25,1-25,24 0,-25 25,25-25,0 0,0 25,0-25,0 0,0 0,0 25,25-25,-1 0,1 0,0 0,0 0,0 0,-1 0,1 0,25-25,-25 25,-1 0,-24-25,25 25,0-25,-25 25,25-25,-25 25,0-25,0 25,0-24,0 24,0 0,0 0,0 0,0 0,-25 0,25 0,-25 24,25-24,0 0,0 25,0-25,0 25,0-25,0 0,0 25,25-25,-25 0,25 25,-25-25,25 0,-1 0,1 0,0 0,0-25,0 25,-1 0,1-25,0 25,25-25,-26 0,1 1,0-1,0 0,0 0,0 0,-1-24,-24-1,25 1,-25-1,0 0,0-24,0 24,-25 26,25-26,0 25,-24 0,24 1,-25 24,25 24,-25 1,0 0,25 25,-25-1,25 1,-25-1,25 26,0-1,0-24,0 24,0-24,0-1,25 1,0 0,-25-25,25-1,0 1</inkml:trace>
  <inkml:trace contextRef="#ctx0" brushRef="#br0" timeOffset="16676.9538">19919 2034,'0'-25,"0"0,0 25,0-24,0-1,-25 0,25 25,0 0,-25 0,25 0,0 25,0 0,-25 24,25-24,-25 49,0-24,1 24,-1 1,0-1,0 1,-24-1,24 0,0-24,-25 25,26-26,-1 1,0-1,25-24,-25 0,25 0,0 0,0-25</inkml:trace>
  <inkml:trace contextRef="#ctx0" brushRef="#br0" timeOffset="16984.9714">20315 2183,'25'-25,"-25"25,0 0,0 0,-25 0,1 25,-1-25,-25 25,25-25,1 24,-26 1,25 0,0 0,1 0,-1-1,25 1,0 0,0 0,0 0,0-1,25 1,-1 0,1 0,0 0,25-25,-26 24,26 1,-25 0,0 0,24-25,-49 25,25-25,0 25,-25-25,0 24,0-24,0 25,0-25,-25 0,25 25,-25-25,-24 0,24 0,-25 0,25 0,-24 0,-1-25,1 25,24-25</inkml:trace>
  <inkml:trace contextRef="#ctx0" brushRef="#br0" timeOffset="18078.034">20762 2505,'25'0,"-1"0,-24-25,0 25,0-24,-24 24,-1-25,25 25,-25 0,-25 0,26 0,-1 0,0 0,-25 0,26 0,-1 25,0-1,0-24,25 25,-25 0,25-25,0 25,0 0,0-25,0 24,0-24,25 25,-25-25,25 25,0-25,0 25,-1-25,1 0,0 0,0 0,0 0,-1 0,1 0,0-25,0 25,-25 0,25-25,-1 0,-24 1,25 24,-25-25,25 0,-25 0,0 0,0 1,0-1,0 25,0-25,0 25,-25 0,25 0,0 0,-25 25,25-25,0 25,-24-25,24 24,0 1,0-25,0 25,0-25,0 25,24-25,-24 25,25-25,0 24,-25-24,25 0,0 25,-25-25,25 0,-1 0,1 0,0 0,0 0,0 0,-1 0,1-25,-25 25,25-24,0 24,-25-25,25 0,-25 0,24 0,-24 1,0-1,0 0,0-25,0 26,0-1,0 25,0-25,0 25,0 0,0-25,0 25,0 0,0 25,0-25,0 0,25 25,-25 0,0-25,0 24,0 1,25 0,-25 0,0 0,0-25,0 24,0 1,0 0,0-25,0 25,0-25,0 25,0-25,0 0,0 0,0 0,0 0,0 0,25 0,-25 0,0 0,0 0,25-25,-25 25,24 0,-24-25,25 0,-25 25,25-25,-25 25,25-24,-25 24,25 0,-25 0,24-25,-24 25,25 0,0 25,-25-25,25 0,-25 24,0-24,25 25,-25-25,24 25,-24-25,0 25,0-25,0 25,0-25,25 24,-25-24,0 25,0-25,0 0,0 25,0-25,0 0,0 0,0 0,0 0,0 0,0 0,25 0,-25-25,0 25,25-25,0 1,-1 24,1-25,0 0,0 0,0 0,-1 1,1 24,0-25,0 25,0 0,-1 0,1 0,-25 0,25 25,-25-25,25 24,-25-24,0 25,25 0,-25-25,25 25,-25-25,24 25,1-25,0 24,-25-24,50 0,-26 0,1 0,0 0,0 0,0 0,-1 0,1 0,0-24,0 24,0-25,-1 0,-24 25,25-25,-25 0,0 1,0-26,-25 25,1-24,-1 24,0 0,25-25,-25 26,0 24,1-25,24 25,0 0,0 0,0 0,0 25,0-1,0 1,24 0,1 0,0 0,0 24,24-24,1 0,0 24,-1-24</inkml:trace>
  <inkml:trace contextRef="#ctx0" brushRef="#br0" timeOffset="19733.1286">14065 2232,'99'-49,"-25"24,-24 0,-1 0,-24 25,0 0,-25 0,0 0,0 25,-25 0,0 0,-24 0,-1-1,1 26,-1-25,-24 24,-1-24,26 0,-26 0,1 0,-1-1,26-24,-1 25,-24-25,24 0,0 0,1-25,24 25,-25-24,26-1,-1 0,0 0,0-24,0-1,25 0,0-24,0 24,25-24,0 0,0-1,0 1,24-1,1 26,-1-26,1 50,25-24,-26 24,26 0,-26 25,1 0,24 0,-24 25,-1 25,26-26,-26 26,-24 25,25-26,-25 26,-1-1,1 0,0 1,-25 24,0-25,-25 26,0-26,1 25,-26-24,25-1,-24 1,-1-1,25-24,-24-1,24 1,0-1,-25-24,50 0,-24 0,24-25,-25 0,25-25,0 25,0-25,0 0,0-24,0-1,0 1,25-1,-1 0,1-24,0 24,0-24,0 24,24-24,1 24,-25 25,24-24,1 24,-1 25,1 0,0 0,-1 25,1 0,-25-1,-1 1,1 25,0-25,0 24,0-24,-25 0,0 24,0-24,0 0,0 0,0 0,0-25,0 25,0-1,0-24,0 0,0 25,0-25,0 0,0 0,0 0,-25-25,25 25,0-24,0-1,0 0,0 0,0 0,0 0,0-24,0 24,0-25,0 26,25-1,0 0,-25 25,24-25,1 25,0 0,0 0,-25 0,25 25,-1-25,-24 25,25 0,0-1,-25 1,25 0,-25 0,25 0,-25-25,0 24,24 1,-24-25,0 25,0-25,25 25,-25-25,0 0,25 0,-25 0,0 0,0 0,0 0,0 0,0-25,25 25,-25-25,25 25,-25-25,24 1,-24 24,25-25,-25 25,25-25,-25 0,25 25,0-25,-1 1,1-1,0 0,0 25,24-25,-24 0,0 1,0-1,0-25,-1 25,1 1,-25-1,25 0,-25-25,25 26,-25-1,0 0,0 25,0-25,0 25,-25 0,25 0,-25 25,25-25,-25 25,25 24,-24-24,24 25,-25-1,0 26,25-26,-25 26,0-1,1 1,-1-1,0 1,0-1,0 0,1 1,24-1,-25-24,0 24,25-24,-25-1,25 1,0 0,0-26,0 1,0 0,0-25,0 0,0 0,0 0,25-25,-25 25,25-49,-25 24,25-25,-1 1,-24-1,25-24,0-1,0 1,0-1,-1 1,1 0,0 24,0-25,24 26,-24 24,0 0,0 0,24 1,-24 24,0 0,-25 0,25 24,0-24,-25 25,0 0,0 0,-25 0,0-1,0 1</inkml:trace>
  <inkml:trace contextRef="#ctx0" brushRef="#br0" timeOffset="19945.1408">13717 3423,'-24'25,"-1"-25,25 0,0 0,0 0,25 0,-1-25,26 25,0-25,24 0,0-24,1 24,24-25,0 26,25-26,0 0,0 1,25-1,0 1,-25-1,0 0,0 26,0-26,-25 25,-24-24,-1 24</inkml:trace>
  <inkml:trace contextRef="#ctx0" brushRef="#br0" timeOffset="24382.3946">13172 7913,'0'0,"0"0,24 0,-24 0,25 0,-25 0,25 0,0 0,0 0,24 0,1 0,-1 24,26-24,24 0,0 0,1 0,24 0,0 0,24 0,1 0,0 0,0 25,0-25,24 0,-24 25,0-25,25 0,-26 25,1-25,-25 0,25 25,-25-25,0 0,-25 25,1-25,-26 0,0 0,-24 0,0 24,-25-24,-25 0,0 0,0 0,-25 0,0 0</inkml:trace>
  <inkml:trace contextRef="#ctx0" brushRef="#br0" timeOffset="24643.4094">13420 8037,'-124'25,"24"-25,1 24,25-24,-1 0,26 25,24-25,-25 0,50 0,0 0,0 0,0 0,25 0,25 0,-1 0,1 0,24 0,26-25,-1 25,0-24,25 24,25-25,-25 0,50 25,-26-25,26 0,-25 0,25 25,-1-24,1-1,-1 25,1-25,-25 25,24-25,-48 25,23 0,-24-25,0 25,-24 0,-1 0</inkml:trace>
  <inkml:trace contextRef="#ctx0" brushRef="#br0" timeOffset="28630.6375">10766 4291,'0'-25,"0"25,0 0,0 0,0 0,0 0,0 0,-25 0,25 0,-25 25,25-25,-25 25,25 0,-25-25,25 25,-24-1,24 1,0-25,0 25,0-25,0 0,0 25,0-25,24 0,-24 0,25 25,-25-25,25 0,-25 0,25-25,-25 25,25 0,-1 0,-24-25,25 25,-25 0,25-25,-25 25,0 0,0 0,0 0,0 0,0 0,0 0,0 0,0 0,0 0,0 0,0 0,0 0,0 0,0 25,0-25,0 0,0 25,0-25,25 0,-25 0,25 0,-25 0,24 0,1 0,-25 0,25 0,0-25,0 25,-1-25,1 0,0 25,0-24,0-1,-1 0,1 0,-25 25,25-25,-25 1,0-1,0 25,0-25,-25 25,25-25,-25 25,1 0,-1 0,25-25,-25 25,0 0</inkml:trace>
  <inkml:trace contextRef="#ctx0" brushRef="#br0" timeOffset="28810.6478">11336 4093,'25'0,"-25"25,25-25,-25 0,25 0,-25 24,0-24,0 25,0-25,0 25,0 0,0 0,0-1,0-24,0 25,0 0,0 0,0 0,0-25,0 24,0-24,0 25</inkml:trace>
  <inkml:trace contextRef="#ctx0" brushRef="#br0" timeOffset="28946.6556">11460 3795,'0'0,"0"-25,0 25,0-24,0 24,0 0,0 0,0-25,0 25</inkml:trace>
  <inkml:trace contextRef="#ctx0" brushRef="#br0" timeOffset="29110.665">11634 3770,'0'0,"25"25,-25-25,0 0,0 25,0-25,0 25,0-25,0 25,24-1,-24 1,0 0,0 0,0 0,0-1,0 1,0 0,25 0,-25 0,0-25,0 24,0 1,0-25,0 25</inkml:trace>
  <inkml:trace contextRef="#ctx0" brushRef="#br0" timeOffset="29470.6856">11584 4093,'0'-25,"0"0,0 25,0 0,0-25,0 25,0-24,0 24,25 0,0-25,-25 25,25 0,-1-25,1 25,0 0,0-25,0 25,-1-25,-24 25,25-24,0 24,0-25,-25 25,25 0,-25-25,0 25,0 0,0 0,0 0,0 0,24 0,-24 25,0-25,0 25,0-25,0 24,0 1,0 0,0 0,0 0,0-1,0 1,0 0,0-25,0 25,0 0,0-25,0 0,0 24,25-24,-25 0,0 0,0 0,25-24,-25 24,0-25,25 25,0-25,-25 25,24-25,1 25,0-25,0 25,0-24,-1 24,1 0,-25 24,25-24,0 25,-25-25,25 25,-25 0,0 0,0-1,0 1</inkml:trace>
  <inkml:trace contextRef="#ctx0" brushRef="#br0" timeOffset="30386.738">11559 4688,'0'0,"0"0,0 0,0 0,0 0,0 0,0 0,25 0,0 25,0-25,-25 0,49 25,-24-25,0 24,0-24,0 25,24 0,-24-25,-25 25,25 0,0 0,-25-25,0 24,0 1,0-25,0 25,0-25,0 25,0-25,-25 0,0 0,25 0,-25 0,25 0,-25 0,1-25,24 25,0-25,0 25,0-25,0 1,0-1,0 25,24-25,-24 0,25 0,0 0,0 25,0-24,-1-1,1 25,0-25,0 25,0-25,-1 25,1 0,0-25,0 25,0-24,-1 24,1-25,0 25,-25-25,25 25,-25-25,25 25,-25 0,0-25,0 25,0 0,0-24,0 24,0-25,0 25,-25 0,0 0,25 0,-25 0,0 0,1 0,24 0,-25 0,0 25,25-25,0 24,-25-24,25 25,0 0,0 0,0 0,0-1,0-24,25 25,-25 0,25 0,0-25,-1 25,-24-25,25 24,25-24,-25 0,-1 0,1 0,25 0,-25 0,24 0,-24-24,25 24,-25-25,-1 25,26-25,-25 0,0 0,-1 1,1-26,0 25,0-24,0 24,-25-25,0 25,0-24,0 24,0 0,0 0,0 1,0 24,0-25,-25 25,25 25,0-25,0 24,0 1,-25 25,25-1,0 1,-25 24,25-24,-25 24,25 1,-24-1,24 1,0-1,-25-24,25 24,-25-24,25-1,0 1,0 0,-25-26,25 1,0 0,0 0,0 0,0-25,0 0,0 0,0 0,25-25,-25 0,0 0,0 0,0-24,25-1,-25 1,0-1,0 0,25-24,-25 24,24-24,1 24,0 1,0-1,0 0,24 26,-24-1,0 0,24 25,-24 0,0 0,0 0,0 25,-1-25,1 25,-25-1,0 1,0 0,0 0,0-25,0 25,-25-1,1 1,-1-25,0 25,0 0,0-25,-24 0,24 0</inkml:trace>
  <inkml:trace contextRef="#ctx0" brushRef="#br0" timeOffset="30678.7547">13271 4167,'49'0,"-24"0,25 0,-25 25,-1-25,-24 0,25 25,-25 0,25-1,-25 1,0 0,0 0,0 24,-25-24,0 0,25 0,-24 0,24-25,-25 24,25-24,0 0,0 0,0 0,0 0,0 0,25-24,-25 24,24-25,-24 0,25 0,0 0,0 1,-25-1,25 0,0 0,-1 0,1 25,0 0,0-24,0 24,-1 24,1-24,-25 0,25 25,-25-25,0 25,0 0,0 0</inkml:trace>
  <inkml:trace contextRef="#ctx0" brushRef="#br0" timeOffset="32138.8382">16744 4167,'0'0,"0"-25,0 25,0-24,0 24,0 0,0 0,0 0,0 0,0 0,0 0,0 0,0 0,0 0,0 0,0 0,0 0,24-25,1 25,-25 0,25-25,0 25,-25 0,25-25,-1 25,1-25,-25 25,25 0,0-24,-25 24,25 0,-25 0,0 0,24 24,-24-24,25 25,-25 0,0 0,25 0,-25-1,25 26,-25-25,0 24,0-24,0 25,0-25,0-1,0 1,0 0,0 0,0-25,0 25,0-25,0 0,0 0,0 0,0 0,0 0,0-25,0 0,0 25,0-25,0 0,25 1,-25-1,24-25,1 25,-25 1,25-26,0 25,0-24,-1-1,1 25,0 0,0-24</inkml:trace>
  <inkml:trace contextRef="#ctx0" brushRef="#br0" timeOffset="32826.8776">17612 4093,'0'25,"0"-25,0 24,0-24,0 0,0 0,0 0,0 25,0-25,0 0,0 0,0 0,0 0,0 0,0 0,0 0,0 0,24 0,-24-25,25 25,-25-24,25 24,-25 0,0-25,0 0,0 25,0-25,0 0,0 25,0-24,0-1,-25 25,0-25,1 25,24 0,-25 0,0 25,0-25,0 25,1-1,-1 1,0 0,25 0,-25 0,25-1,0 1,0 0,0-25,0 25,25 0,-25-1,25-24,0 25,-1-25,1 0,0 25,0-25,0 0,24 0,-24 0,25 0,-1-25,-24 25,25 0,-1-25,-24 1,25 24,-25-25,24 0,-24-25,0 26,24-1,-49-25,25 1,0 24,-25-25,0 25,0-24,0 24,0 0,0 25,0 0,0 0,-25 0,25 25,-25 0,25 0,-24 24,-1 1,25-1,-25 26,0-26,0 26,25-26,-24 1,24 24,-25-24,25 0,-25-26,25 26,0-25,0 24,0-24,0-25,0 25,0 0,0-25,0 0,0 0,0 0,0-25,25 25,-25-25,25 0,-25 1,24-26,1 25,-25-24,25-1,0-24,0 24,-25 0,24-24,1 24,0 1,0-1,0 25,-1 1,1-1,0 25,0 0,0 0,-25 25,24-1,-24-24,0 25,0 0,0 0,0 0,-24 24,-1-49,25 25,-25 0,0 0,-24-1,24-24,0 25,-25-25</inkml:trace>
  <inkml:trace contextRef="#ctx0" brushRef="#br0" timeOffset="33098.893">18728 3621,'49'0,"-24"0,0 25,0-25,0 25,-25-25,25 25,-25 0,0-25,0 25,0-1,0 1,-25 0,25 0,-25 0,25-1,0-24,-25 25,25-25,0 0,0 0,0 0,0 0,0 0,0 0,25 0,-25-25,25 25,-25-24,25-1,-1 25,1-25,0 0,0 25,0-25,-1 25,1 0,0 0,0 0,0 0,-1 25</inkml:trace>
  <inkml:trace contextRef="#ctx0" brushRef="#br0" timeOffset="33431.9122">17016 4887,'100'0,"-1"-25,25 25,-25-25,50 25,-25-25,25 25,0-25,-1 0,1 25,25-24</inkml:trace>
  <inkml:trace contextRef="#ctx0" brushRef="#br0" timeOffset="40452.3137">13569 8186,'24'0,"26"0,0-25,24 25,0 0,1-25,-1 0,25 25,25-25,-24 1,24 24,25-25,-25 0,24 25,-24-25,25 25,-25-25,25 25,-25-25,25 25,-25 0,0 0,0 0,-25 0,0 0,-24 0,24 0,-49 25</inkml:trace>
  <inkml:trace contextRef="#ctx0" brushRef="#br0" timeOffset="40594.3218">14387 8012,'-74'0,"24"0,-24 0</inkml:trace>
  <inkml:trace contextRef="#ctx0" brushRef="#br0" timeOffset="40746.3305">14040 8037,'-25'0,"25"0,0 0,0 25,0-25,25 0,0-25,-1 25,26 0,0 0,24-25,0 25,1-25,-1 25,26-25,-1 0,25 25,0-24,0-1,0 25,0-25,0 25,25-25,-25 0,0 25,0-24,0 24,-25 0,0-25,0 25,-24 0,-1-25,-24 25,-1 0</inkml:trace>
  <inkml:trace contextRef="#ctx0" brushRef="#br0" timeOffset="44198.528">1439 11683,'0'0,"-25"0,25 0,0 0,0 0,0 0,-25 0,25 0,0 0,0 0,0 0,0 0,25 0,0 25,-25-25,25 25,0-25,-1 24,1-24,25 25,-25-25,24 25,-24-25,25 0,-1 0,-24 25,25-25,-1 0,1-25,-25 25,24 0,-24-25,25 25,-25-25,-1 25,1-24,0 24,0-25,0 25,-25 0,0-25,0 25,0-25,0 25,0 0,-25-25,0 25,25-24,-25 24,0 0,1 0,24-25,-25 25,0 0,25 0,0 0,-25 0,25 0,0 0,0 0,0 0,0 25,0-25,25 0,-25 0,25 24,0-24,-25 25,24-25,1 0,0 25,0-25,0 25,-25-25,24 25,-24-25,0 24,0-24,0 25,0 0,0-25,0 25,-24 0,-1-1,0 1,0 0,-24 0,24 0</inkml:trace>
  <inkml:trace contextRef="#ctx0" brushRef="#br0" timeOffset="44862.566">1712 12973,'-25'0,"25"0,-25 0,25-25,0 25,0 0,0 0,0 0,0 0,0 0,0 0,25 0,0 25,0-25,-1 0,1 0,0 0,25 0,-25 0,24 0,-24-25,25 25,-26 0,26 0,-25-25,24 25,-24 0,0-25,0 25,0 0,-25 0,24-24,-24 24,0 0,0 0,0 0,-24-25,24 25,-25 0,0 0,0 0,0 0,25-25,-24 25,-1 0,0 0,25 0,-25 0,25 0,0 0,0 0,0 0,0 0,0 0,0 0,0 0,25 0,-25 25,25-25,0 0,-25 25,24-25,1 0,0 24,0-24,0 25,-1-25,-24 0,25 25,-25-25,25 25,-25-25,0 25,0-25,-25 24,25-24,-25 25,1-25,-1 25,0-25,0 25,0-25,-24 0,24 25,0-25</inkml:trace>
  <inkml:trace contextRef="#ctx0" brushRef="#br0" timeOffset="45323.5922">1265 13742,'0'0,"0"0,0 0,0 0,0 0,0 0,0 0,0 0,0 0,0 25,25-25,-25 0,25 0,-25 0,25 0,0 0,24 24,-24-24,0 0,24 0,1 0,-25-24,24 24,-24 0,25 0,-25 0,-1-25,1 25,-25 0,25 0,-25 0,0 0,0 0,0-25,0 25,-25 0,25 0,-25-25,25 25,-24 0,24-25,-25 25,0 0,25 0,0-24,-25 24,25 0,0 0,0 0,0 0,0 0,0 0,0 0,0 0,25 0,-25 0,25 24,-25-24,25 0,-1 25,1-25,-25 25,25-25,0 25,-25-25,0 25,0-1,0 1,0-25,0 25,-25 0,25 0,-25-1,0 1</inkml:trace>
  <inkml:trace contextRef="#ctx0" brushRef="#br0" timeOffset="46838.6789">20911 7689,'0'0,"0"0,0 0,0 0,25 0,-1 0,-24 0,25 0,0 0,25 0,-26 0,26 0,0 0,-26 25,26-25,0 0,-1 0,-24 0,25 0,-26 0,1 0,-25 0,0 0,0 0,-25 0,1 0,-26 0,25 0,-24 25,-1-25,0 0,-24 0,24 0,26 25,-26-25,25 0,25 0,-25 0,25 0,0 0,25-25,25 25,-25 0,24 0,1 0,24 0,-24 0,24 0</inkml:trace>
  <inkml:trace contextRef="#ctx0" brushRef="#br0" timeOffset="48479.7728">15330 11336,'0'0,"0"-25,0 25,-25-25,25 25,0-25,0 25,0 0,0 0,0 0,0 0,0 0,0 25,0 0,0 0,0 0,0 24,0 1,0-25,25 24,-25 1,0-1,0-24,24 25,-24-1,0-24,0 0,0 0,0 0,0-1,0 1,0-25,0 0,0 25,0-25,0 0,0-25,0 25,0 0,0-25,-24 1,24-1,0 0,-25-25,25 26,0-26,0 0,0 1,-25-26,25 1,0 24,0-24,0 0,0-1,0 1,25 24,0 0,-1 1,1 24,25 0,-25 0,24 25,-24 0,25 0,-26 0,26 25,-25 0,0 0,0 0,-1-1,1 26,-25-25,0 24,0-24,-25 25,1 0,-1-26,0 26,-25 0,1-26,24 1,-25 0,25 0,-24 0,24-25,0 24,0-24,1-24,24 24,0 0,0-25,0 25,0-25,0 0,24 25,-24-25,25 25,-25 0,25 0,0 25,0-25,-1 25,1-25,0 25,0 0,0-1,-1 1,1 0,0 0,0 0,25-1,-26 1,1 0,0 0,0 0,0-1,24 1,-24 0,0 0,0 0</inkml:trace>
  <inkml:trace contextRef="#ctx0" brushRef="#br0" timeOffset="48957.8002">16669 11311,'0'-25,"25"0,0 1,-25-1,0 0,0 0,0 0,0 0,-25 1,0-1,0 25,0 0,-24 0,24 0,-25 0,26 0,-26 25,25-1,-24 1,-1 25,25-25,0 24,-24 1,24 0,25-1,-25 1,25-1,0 1,0-25,0 24,0 1,25-25,0 0,0-1,-1 1,26 0,-25-25,24 25,1-25,-25 0,24 0,1 0,0 0,-26 0,26 0,-25 0,0-25,-25 25,25-25,-25 0,0 25,0-24,0-1,-25 0,0 25,0-25,0 0,0 25,1-24,-1-1,0 25,0 0,25-25,-25 25,25 0,0-25,0 25,25 0,0 0,-25-25,25 25,0 0,-1 0,1 25,0-25,0 0,0 25,0-25,-25 25,24 0,1-1,-25-24,0 25,0 0,25 0,-25 0,0-1,0 1,0 0,0-25,0 25,0 0,0-25,0 24,0-24</inkml:trace>
  <inkml:trace contextRef="#ctx0" brushRef="#br0" timeOffset="49506.8316">17140 11559,'25'-25,"0"0,0 1,-25 24,25-25,-25 25,24 0,-24 0,0 0,25 0,-25 25,0-25,0 24,0 1,0 0,25 0,-25 0,0 24,0-24,0 0,0 0,0-1,0 1,0 0,0 0,0 0,0-25,0 0,0 24,0-24,0 0,0 0,0 0,0-24,0 24,0-25,0 0,0 0,0-24,0 24,0-25,0 1,0-1,0 25,0-49,0 24,0 1,0 24,25-25,0 1,-25 24,24 0,1 0,0 0,25 25,-26-25,1 25,0 0,0 0,0 0,-1 25,-24-25,25 25,-25 0,0 0,0 0,-25-1,25 1,-24 0,-26 25,25-26,0 1,-24 25,-1-25,25-1,1 1,-1-25,0 25,0-25,25 0,0 0,0 0,0 0,0 0,0 0,25 0,0 0,0 0,-1-25,26 25,-25 0,24 0,-24 25,25-25,-1 0,-24 25,0-25,25 25,-25-25,-1 24,-24 1,25 0,-25 0,0 0,0-1,-25 1,1-25,-1 25,0 0,-25-25,25 25,-24-25,-1 24,1-24,-1 0,0 0,1 0,-1 0,1 0,24-24</inkml:trace>
  <inkml:trace contextRef="#ctx0" brushRef="#br0" timeOffset="52783.019">18281 11137,'0'-25,"0"25,0-24,0 24,0-25,0 25,0 0,0 0,0 25,0-25,0 24,25-24,-25 25,0 0,25 0,-25 0,25 0,-25-1,25-24,-25 25,24 0,1-25,-25 0,25 25,0-25,0 0,-1 0,1 0,0 0,0-25,0 25,-1 0,-24-25,25 25,0-25,-25 1,25 24,-25-25,0 0,0 0,0 25,0-25,0 0,0 25,0-24,0 24,0-25,0 25,0 0,-25 0,25 0,0 0,0 25,0-25,0 24,0 1,0 0,0 0,0 0,0 24,0-24,25 0,0 25,-25-26,24 1,1 0,-25 25,25-26,-25 1,25 0,-25 0,0 0,0-1,0 1,0 0,0 0,-25-25,25 25,-25-25,0 24,-24-24,24 0,-25 0,1 0,24 0,-25-24,1 24,24 0,-25-25,26 25,-1 0,0-25,0 25,25 0,-25-25,25 25</inkml:trace>
  <inkml:trace contextRef="#ctx0" brushRef="#br0" timeOffset="53295.0483">19497 11237,'0'0,"0"-25,-25 25,0 0,25-25,-25 25,1 25,-1-25,25 25,-25-1,0 1,0 0,1 0,24 24,0-24,0 0,0 25,0-26,0 1,0 0,0 0,24 0,-24-1,25 1,0-25,0 25,0-25,-1 25,-24-25,25 0,0 0,0 0,0 0,-1-25,-24 25,25-25,-25 25,25-25,-25 1,25 24,-25-25,25 0,-25 0,0 0,0 25,0-24,0 24,0-25,0 25,0 0,0 0,0 25,0-25,0 24,0 1,0-25,0 25,24 0,-24 0,25-1,-25 1,25 0,0 0,0-25,-1 25,1-25,0 24,0-24,0 0,24 0,1 0,-25-24,24 24,1-25,-25 0,24 0,-24 0,25 1,-25-1,-1 0,1 0,-25-24,0 24,0-25,0 1,-25 24,1-25,-1 1,0 24,-25 0,1 0</inkml:trace>
  <inkml:trace contextRef="#ctx0" brushRef="#br0" timeOffset="57905.312">5854 12154,'0'0,"0"0,0 25,0-25,0 0,0 0,0 0,0 0,0 0,0 0,0 0,0 0,0 0,0 0,25 0,0 0,0-25,-1 25,1 0,25-25,24 1,1-1,24 0,0-25,25 26,0-26</inkml:trace>
  <inkml:trace contextRef="#ctx0" brushRef="#br0" timeOffset="58889.3682">5953 13122,'0'0,"25"0,-25 0,25 0,-25-25,25 25,0 0,24 0,-24-25,25 25,-1-25,1 25,24 0,1-25,-26 25</inkml:trace>
  <inkml:trace contextRef="#ctx0" brushRef="#br0" timeOffset="59388.3968">6202 14089,'0'-25,"0"25,0 0,24-25,-24 25,0 0,25-24,0 24,-25-25,25 25,24-25,-24 25,25-25,-1 0,1 25,0-24,24-1,0 25,1-25</inkml:trace>
  <inkml:trace contextRef="#ctx0" brushRef="#br0" timeOffset="61064.4927">15082 13915,'-25'-24,"25"24,-25-25,0 25,0-25,1 25,-26-25,25 25,0 0,-24 25,24-25,0 25,-24 0,24-1,0 1,-25 25,26-1,-1 1,0 24,0-24,0 24,0 1,1-1,24 1,-25-1,25-24,0 24,0-24,0 24,25-24,-25-1,24-24,1 25,0-25,25-1,-25 1,24-25,1 25,-1-25,1-25,24 25,-24-25,24 1,1-1,-1-25,1 25,-1-24,0-1,1 1,-1-1,-24 0,24 1,-24-26,0 26,-26-1,1-24,0-1,-25 26,-25-26,0 1,1 24,-1 1,-25-1,0 25,-24-24,24 49,-24-25,0 25,-1 0,-24 0,25 0,-1 0,1 25,-1-1,26-24,-26 25</inkml:trace>
  <inkml:trace contextRef="#ctx0" brushRef="#br0" timeOffset="61380.5107">16446 13891,'25'-25,"-25"25,24-25,-24 25,25 0,-25 0,0 0,0 0,0 25,0 0,0-1,0 26,0 24,0-24,0 24,-25 1,25 24,0-24,-24-1,24 25,0-24,-25-1,25 0,-25-24,25 24,0-24,0 0,0-1,0-24,0 0,0 0,0-1</inkml:trace>
  <inkml:trace contextRef="#ctx0" brushRef="#br0" timeOffset="61704.5293">16347 13915,'0'-49,"0"-1,-25 25,25-24,0-1,0 1,25-1,-25 0,24 26,1-26,25 25,-25 0,24 1,1-1,-1 0,1 25,25-25,-26 25,1 0,24 0,-24 25,-1-25,1 25,0 0,-1-1,-24 1,0 0,0 25,-1-26,-24 76,0-51,0-24,-24 25,-26-1,25-24,-24 25,-1-26,-24 1,24 25,-24-25,-1-1,1-24,24 25,-24 0,24-25,0 0,1 0,-1 0,25 0,-24 0</inkml:trace>
  <inkml:trace contextRef="#ctx0" brushRef="#br0" timeOffset="62028.5478">18108 13494,'-25'0,"0"0,25 0,-25-25,25 25,0-25,25 25,-25 0,25 0,0 0,0 0,24-25,1 25,-1 0,1 0,0 0,24 0,-24 0,24-24,-24 24,24 0,-49-25,24 25,-24-25,0 25,0 0,-25-25,0 25</inkml:trace>
  <inkml:trace contextRef="#ctx0" brushRef="#br0" timeOffset="62212.5583">18579 13345,'-25'0,"0"0,-24 0,24 25,25-25,-25 0,0 25,25-25,0 24,0 1,0 0,0 0,0 24,0 1,0 0,0-1,-24 1,24 24,-25-24,25 24,-25 1,25-1,-25-24,0 24,1 0,-1 1,0-25,0-1,0 26,25-26,-24-24,-1 25,25-1,-25-24,25 0,-25 0,25-1,0-24</inkml:trace>
  <inkml:trace contextRef="#ctx0" brushRef="#br0" timeOffset="62456.5723">19199 13767,'25'0,"-25"0,25 0,-25 24,0 1,0 0,0 0,0 24,-25 1,0 0,25 24,-25-24,1 24,-1-24,0 24,25-24,-25-1,0 1,25-25,-24 24,24-24,0 0,0 0,0 0,0-25,0 24,0-24</inkml:trace>
  <inkml:trace contextRef="#ctx0" brushRef="#br0" timeOffset="62796.5916">19919 13915,'24'-24,"-24"24,0 0,0-25,-24 25,24 0,-25 0,0 25,-25-1,25 1,-24 0,24 0,-25 24,26 1,-26 0,25-1,0-24,1 25,-1-1,25 1,0-25,0 24,25-24,-25 0,24 0,1 0,0-1,0-24,24 25,1-25,-25 0,24 0,1 0,25 0,-26 0,1-25,-1 25,1-24,-25-1,24 0,-24 0,0 0,0-24,0-1,-25 25,0-24,-25-1,0 0,0 1,0-1,-24 25,-1-24,1 24,-1 0,0 25</inkml:trace>
  <inkml:trace contextRef="#ctx0" brushRef="#br0" timeOffset="63212.6155">21134 13891,'50'24,"-26"-24,26 25,-25 0,0 0,-25 0,24-1,-24 26,0-25,0 24,0 1,0 0,-24-26,24 26,-25 0,25-1,-25-24,0 0,0 25,25-26,-24 1,-1-25,25 25,-25 0,25-25,-25 0,25 25,0-25,0 0,0-25,0 25,0 0,0-25,0 0,0 0,0-24,0 24,0-25,0 1,25-1,-25 0,0-24,25 24,0 1,-25-26,24 51,-24-26,25 25,0 0,0 25,-25 0,25 0,-25 25,24-25,1 25,-25 25,0-26,25 26,-25-25,25 24,0-24,-25 25,24-25,1-1,0 1,0 0,24 0,-24 0,25 0,-25-1,24-24,-24 25,25-25</inkml:trace>
  <inkml:trace contextRef="#ctx0" brushRef="#br0" timeOffset="63392.6258">22002 13643,'0'-50,"0"25,0 0,0 25,0 0,0 0,0 0,0 50,0-25,0 24,0 1,0 0,-25 24,25-24,-25 24,25 0,-24-24,24 24,-25-24,25 24,0-24,0-25,0 25,0-1,0-24,0 0</inkml:trace>
  <inkml:trace contextRef="#ctx0" brushRef="#br0" timeOffset="63676.6421">22845 13866,'0'-25,"0"25,0 0,-24 0,-1 0,0 0,-25 0,1 0,-1 25,1 0,24-1,-25 1,25 0,1 0,24 0,0 24,0-24,0 0,24 24,1-24,25 25,-25-1,24-24,1 25,-1-25,1 24,-25-24,24 25,-24-25,0-1,0 1,-25 25,25-25,-25-1,0-24,0 25,-25 0,0-25,0 25,-24-25,-1 0,0 0,-24 0,0 0</inkml:trace>
  <inkml:trace contextRef="#ctx0" brushRef="#br0" timeOffset="64196.6718">14139 16148,'-74'0,"-1"0,1 0,24 0,1 0,24 0,25 0,0 0,0 0,25 0,24 0,1 0,24 0,1 0,49-25,0 25,24 0,26-25,0 25,24-25,25 25,1-24,24 24,0-25,25 0,-1 25,26-25,25 25,-26-25,26 1,24-1,-25 25,26-25,-1 0,0 0,0 1,1 24,-1-25,0 0,1 25,-26-25,0 0,1 25,-25 0,-26 0,1 0,-25 0,-24 0,-26 0,-24 0,-26 0,-23 0,-1-24,-50 24,0 0,1-25,-50 25,-1 0,1-25,-25 25,0-25,-25 25,1-25,-1 25</inkml:trace>
  <inkml:trace contextRef="#ctx0" brushRef="#br0" timeOffset="67100.8379">7169 12204,'0'0,"0"0,25 0,-25 0,0 0,25 0,-1 0,1 0,0 0,0 0,24 0,1-25,0 25,-1 0,1 0,24 0,1 0,-26 0,26 0,-1 0,0 0,1-25,-26 25,26 0,-1 0,1 0,-1 0,-24 0,24 0,-24-25,-1 25,1 0,-25 0,24 0,-24 0,0-24,0 24,-25 0,0 0,0 0,0 0,0-25,0 25,0 0,0 0,0 0,0-25</inkml:trace>
  <inkml:trace contextRef="#ctx0" brushRef="#br0" timeOffset="67387.8543">8756 11832,'0'0,"-24"0,24 0,0 0,-25 0,25 0,0 0,0 0,0 0,0 0,0 0,0 25,0-25,0 0,0 24,0-24,25 0,-25 25,24-25,1 25,0-25,0 25,0-25,24 25,-24-25,0 0,0 24,-1-24,1 25,0-25,0 0,-25 25,0-25,0 25,0-25,0 25,0-25,-25 24,25-24,-25 25,0-25,1 25,-26-25,25 25,0-25,-24 25</inkml:trace>
  <inkml:trace contextRef="#ctx0" brushRef="#br0" timeOffset="68324.9078">7194 12254,'0'-25,"0"25,0 0,0 0,0 0,25 0,-1 0,-24 0,50 0,-25 0,24 0,-24 0,25-25,24 25,-24 0,24 0,-24-25,24 25,1 0,-1 0,-24-25,24 25,0 0,-24 0,0 0,24-25,-49 25,25 0,-26 0,1 0,0 0,-25 0,0 0,0 0,0 0,0 0,-25-24,0 24,1 0,-1 0,-25 24,25-24,-24 0,-1 0,0 0,-24 0,24 25,1-25,-1 0,1 0,-1 25,0-25,1 0,-1 0,1 0,-1 0,25 25,0-25,1 0,-1 0,25 0,-25 0,25 0,0 0,25 0,-25 0,25 0,-1 25,1-25,25 0,-25 0,24 0,1-25,-1 25,1 0,24 0,-24 0,24-25,1 25,-26 0,26-25,-1 25,1 0,-1-25,1 25,-1 0,-24 0,-1-24,1 24,-1 0,-24 0,0 0,-25 0,0 0,0 0,0 0,-25 0,0 0,1 0,-26 0,0 0,1 0,-1 0,-24 0,24 0,-24 0,24 24,1-24,-26 0,25 0,1 0,-1 25,25-25,-24 0,24 0,0 0,25 0,0 0,0 0,0 0,25 0,-25 0,25 0,24 0,-24 0,25 0,-1 0,1-25,25 25,-26 0,1 0,-1-24,26 24,-26 0,-24 0,25-25,-25 25,24 0,-24 0,-25 0,25 0</inkml:trace>
  <inkml:trace contextRef="#ctx0" brushRef="#br0" timeOffset="68687.9287">8732 11807,'0'0,"0"0,0 0,-25 0,25 0,0 0,-25 0,25 0,0 0,0 0,0 25,0-25,0 0,0 25,0-25,0 0,25 24,-25 1,25-25,-1 25,1-25,0 25,0 0,0-25,24 24,-24-24,25 25,-26-25,26 25,-25-25,24 25,-24-25,0 25,0-25,-25 0,25 24,-25-24,0 0,0 25,-25-25,0 0,0 25,0-25,-24 25,-1-25,1 0,24 25,-25-25,1 25,-1-25,25 24,0-24</inkml:trace>
  <inkml:trace contextRef="#ctx0" brushRef="#br0" timeOffset="72472.1451">3746 11509,'0'0,"0"0,0 25,-25-25,25 0,-25 25,0 0,1 0,-1-1,0 1,-25 25,26-25,-26 24,25 1,-24-25,24 24,-25-24,25 0,1 24,-1-24,0-25,25 25,-25 0,25-25,-25 0,25 0,0 0,0 0,0 0,25 0,-25 0,25 0,-25-25,25 25,0-25,-1 25,1-25,0 1,0-1,24 0,-24 0,0 0,25 1,-1-1,-24 0,25 0,-1-24,1 24,-1 0,-24 0,25 0,-1 1,1-1,-25 25,25-25,-26 25,1 0,0 0,-25 0,0 25,0-25,0 25,0-1,-25 1,25 0,-25 25,1-26,-1 26,-25-25,25 24,0-24,1 0,-1 25,0-26,0 1,25 0,-25 0,25-25,-24 25,24-25,0 24,0-24,0 0,24 0,-24 0,25 0,0 0,0-24,0 24,-1-25,1 25,0-25,25 0,-1 0,-24 1,25-1,-1 0,1 0,0 0,24-24,-24 24,-1 0,1-24,-1 24,1 0,0 0,-1 0,1 1,-25 24,24-25,-24 25,0 0,-25 0,25 25,-25-25,0 24,0 1,-25 0,0 0,25 0,-25 24,-24-24,24 25,0-1,-25-24,26 25,-1-26,0 26,0-25,0 0,1-1,24-24,-25 25,25-25,0 25,0-25,0 0,0 0,25 0,-25 0,24 0,1 0,0 0,0-25,0 25,-1-25,1 25,25-24,-1-1,-24 0,25 0,-1 0,1 1,0-1,-1 0,1-25,0 26,-1-1,1 0,-1 0,1 25,-25-25,0 25,-1 0,1 0,-25 25,0-25,0 25,0 0,0 0,-25 24,1-24,-1 25,0-26,0 26,0-25,1 24,-26-24,25 25,0-25,25 0,-24-1,-1 1,25 0,0 0,-25-25,25 0,0 25,0-25,25 0,-25 0,25 0,-25 0,24-25,1 25,0-25,25 25,-26-25,26 0,-25 1,24-1,1 0,0 0,-1 0,26 0,-26 1,1-1,-1 0,1 0,0 0,-1 1,-24 24,25-25,-26 25,1 0,0 0,-25 0,25 25,-25-25,0 24,0 1,0-25,-25 25,25 0,-25 24,0-24,1 0,-1 0,25 0,-25 24,0-24,0 0,1-25,24 25,-25 0,25-25,0 24,0-24,0 0,0 0,0 0,0 0,0 0,25 0,-25-24,24 24,1-25,0 25,25-25,-26 0,26 0,0 1,-1-1,1 0,0-25,24 25,-24 1,24-1,-24 0,24 0,-24 0,-1 1,1 24,-1-25,-24 25,0 0,0 0,-25 0,25 25,-25-25,0 24,-25 1,25 0,-25 0,0 24,-24-24,24 25,-25-25,1 24,24-24,-25 25,25-25,1-1,-1 1,0 0,0 0,25-25,0 0,-25 25,25-25,0 0,25 0,-25-25,25 25,0 0,0-25,-1 0,26 0,-25 1,24-1,1 0,0 0,-26 0,51 1,-26-1,1-25,0 25,24 0,-24 1,-1-1,1 0,0 0,-1 0,-24 25,0 0,0 0,-1 0,-24 25,0 0,-24 0,-1 0,0 24,0-24,0 25,-24-25,24 24,0-24,0 0,1 0,-1-1,25-24,0 0,0 25,25-25,-1-25,1 25,25 0,-25-24</inkml:trace>
  <inkml:trace contextRef="#ctx0" brushRef="#br0" timeOffset="78512.4905">9947 11460,'0'0,"0"0,-25-25,25 25,0 0,0 0,0 0,0 0,0-25,0 25,25 0,-25 0,25-25,0 25,-1 0,1-24,25 24,-25 0,-1-25,26 25,-25 0,0 0,-1-25,1 25,0 0,-25 0,0 0</inkml:trace>
  <inkml:trace contextRef="#ctx0" brushRef="#br0" timeOffset="78936.5149">9798 11460,'-25'0,"1"0,24 0,0 0,0 0,0 0,0 0,0 0,0 0,0 0,0 0,0 0,0 0,0 0,0 25,0-25,0 0,-25 24,25 1,0-25,0 25,-25 0,25-25,0 25,-25-1,25 1,0-25,0 25,-25-25,25 25,0-25,0 25,0-25,0 0,0 24,0-24,0 0,0 0,0 0,0 0,0 0,0 0,0 0,0 0,0 0,0-24,0 24,25 0,-25 0,25 0,-25-25,25 25,-25 0,25-25,-1 25,1 0,0 0,0 0,24 0,-24 0,0 0,25 0,-26 0,1 25,0-25,0 25,0-25,-1 24,1 1,-25 0,0 0,0 0,0 24,-25-24,25 0,-24 0,-1-25,0 24,0 1,0 0,1-25,-26 25,25-25,-24 25,-1-25,0 0,1 0,24 0,-25 0</inkml:trace>
  <inkml:trace contextRef="#ctx0" brushRef="#br0" timeOffset="81803.6789">16942 10964,'0'-25,"0"0,0 0,0 25,0-25,0 25,0-24,0 24,0 0,0-25,0 25,0 0,0 0,0 25,0-25,0 24,-25-24,25 25,-25 25,25-25,-24 24,-26 26,25-26,-24 26,-1 24,0 0,-24 0,-1 1,1 24,-25-25,0 25,24-25,-24 0,25 1,-26-1,26-25,24 1</inkml:trace>
  <inkml:trace contextRef="#ctx0" brushRef="#br0" timeOffset="85123.8688">7268 13221,'0'0,"0"0,0 0,0 0,0 0,0 0,0 0,0 0,0 0,0 0,25 0,-25 0,0 0,25 0,0 0,-25 0,24 0,1 0,0 0,0 0,24 0,-24-25,25 25,-1 0,1 0,0 0,-1 0,1 0,-1 0,1 0,0 0,-1 25,26-25,-26 0,1 0,24 0,-24 0,0 0,-1 0,1 0,-1 0,1 0,0 0,-1 0,-24 0,25-25,-1 25,-24 0,0 0,24 0,-24 0,0 0,0 0,0 0,-25 0,24 0,-24 0,0 0,0-25,0 25,0 0,0 0,0 0,0 0,0 0,0 0</inkml:trace>
  <inkml:trace contextRef="#ctx0" brushRef="#br0" timeOffset="85451.8875">8806 12973,'0'0,"0"0,0 0,0 0,0 0,0 0,0 0,-25 0,25 0,0 0,0 25,0-25,0 0,25 0,-25 0,0 24,25-24,-25 0,25 0,-25 25,24-25,-24 0,25 25,0-25,0 0,0 25,-25-25,24 0,1 25,0-25,-25 0,25 24,-25-24,0 25,0-25,0 25,0-25,0 25,-25-25,0 25,0-25,1 25,-1-1,0 1,-25-25,26 25,-1 0,-25 0,25-25</inkml:trace>
  <inkml:trace contextRef="#ctx0" brushRef="#br0" timeOffset="90088.1527">9897 12725,'0'0,"0"-25,0 0,0 25,0 0,0-25,0 25,0 0,0-24,0 24,25 0,-25 0,0 0,0 0,0 0,0 0,0 0,0 0,0 0,0 24,0-24,-25 25,25-25,-24 25,24 0,-25 0,0-1,0 1,0 0,25 0,-24 0,-1-1,0 26,0-50,25 25,-25 0,25-1,0 1,0-25,0 25,0-25,0 25,25-25,0 0,0 0,0 25,-1-25,1 0,0 0,25 0,-26 0,26 0,-25 0,0 0,24 0,-24 0,0-25,0 25,-1 0,1-25,0 25,0 0,0-25,-25 25,24 0,-24-25,0 25,0-24,0 24,0-25,0 25,-24-25,24 25,-25 0,0-25,25 25,-25 0,25 0,0 0,-25 0,25 0,0 25,0-25,0 25,0 0,0-1,-24 1,24 25,0-1,0-24,0 25,0 0,-25-1,25 1,0-1,-25 1</inkml:trace>
  <inkml:trace contextRef="#ctx0" brushRef="#br0" timeOffset="91298.2219">7219 14114,'0'0,"-25"0,25 0,0-25,-25 25,25 0,0 0,0 0,0 0,0 0,0 0,0 0,0 0,0 0,0 0,25 0,-25 0,25 0,-1 0,1 0,0 0,25 0,-1 0,-24 0,49 0,-24 0,0 0,24 0,-24 0,24 0,-24 0,24 0,-24 0,24 0,-24 0,-1 0,1 0,24 25,-49-25,25 0,-1 0,1 0,-25 0,0 0,24 0,-24 0,0 0,0-25,-1 25,1 0,-25 0,25 0,0-25,-25 25,0 0,0-25,0 25,0-24,0 24,0 0,0-25,0 25,-25-25,25 25,-25-25,25 25,0-25,-25 25,25 0,0-24,-24 24,24 0,0 0,0-25,-25 25,25 0,0 0,0 0,-25 0,25 0,0 0,0 0,0 0,0 0,0 0,0 0,0 0,0 0,0 0,0 25,0-25,0 0,25 24,-25-24,25 25,-1-25,-24 25,25 0,0-25,0 25,-25-25,25 24,-1-24,-24 25,25-25,-25 25,0 0,0-25,0 25,0-1,0-24,-25 25,1 0,-1 0,0-25,0 25,0-1,1-24,-1 25,0 0,-25 0,26-25</inkml:trace>
  <inkml:trace contextRef="#ctx0" brushRef="#br0" timeOffset="92850.3107">19373 10790,'0'0,"0"0,0 0,0 0,0 0,0 0,0 0,0 0,-25 25,25-25,-25 25,0 24,-24-24,24 25,-25-1,1 26,-1-1,-24 1,24-1,-24 25,-1 0,1 1,-25 24,24-25,-24 25,25-25,-26 25</inkml:trace>
  <inkml:trace contextRef="#ctx0" brushRef="#br0" timeOffset="94806.4225">4068 13022,'-24'0,"24"0,0 0,0 0,0 0,0 0,0 0,0 0,0 0,0 0,24 0,-24 0,0 0,25 0,0-24,0 24,0 0,-1-25,1 0,25 25,-25-25,24 0,1 1,-1-1,1 0,0 0,-1-24,26 24,-26 0,1 25,-1-25,1 0,-25 25,24 0,-24 0,0 0,0 0,-25 0,0 25,0 0,-25 0,25 0,-25-1,0 1,-24 25,24-1,-25 1,1-25,-1 24,25 1,-24 0,24-26,0 1,0 0,1 0,24 0,-25-25,25 25,0-25,0 0,25 0,-1 0,-24 0,25 0,0 0,0 0,24-25,-24 25,0-25,25 25,-1-25,-24 0,25 25,-1-25,1 1,24-1,-24 0,0-25,24 26,-24-1,24 0,-24 0,24 0,-24 25,24-24,-24 24,-1 0,1 0,-25 0,-1 0,1 24,0-24,0 25,-25 0,0 0,0 0,-25 24,25-24,-25 0,0 0,25-25,-24 24,24 1,0-25,0 0,0 0,0 0,0 0,0 0,0 0,0 0,24 0,-24 0,25-25,0 25,0-24,0 24,-1-25,26 0,-25 25,24-25,1 0,0 1,-1-1,26 0,-26 0,26 0,-1 25,-24-24,24-1,1 0,-26 25,26 0,-26 0,1 0,-25 0,-1 25,1-25,0 25,-25-1,0 1,0 0,0 0,0-25,0 25,0-1,0 1,0-25,0 25,0-25,25 0,0 0,-1 25,1-25,0 0,25-25,-1 25,1 0</inkml:trace>
  <inkml:trace contextRef="#ctx0" brushRef="#br0" timeOffset="100466.7462">10145 13866,'0'0,"0"-25,0 25,0 0,0-25,0 25,0-25,25 1,0 24,0-25,0 0,-1 25,26-25,-25 25,0-25,24 25,-24-24,25 24,-25 0,24 0,-24 0,0 0,0 0,-1 24,-24-24,0 0,0 25,0 0,0-25,0 25,-24 0,-1-1,0 1,0 0,0 0,1 0,-1-25,0 24,0 1,0 0,1-25,-1 0,25 25,0-25,-25 0,25 0,0 25,0-25,0 0,0 0,0-25,25 25,-25 0,25 0,-25 0,24 0,1 0,-25-25,25 25,0 0,0 25,-1-25,1 0,0 25,0-1,0-24,-1 25,-24 0,25 0,-25 24,0-24,0 0,0 0,0 0,-25-1,1 1,-1 0,0-25,-25 25,26 0,-1-25,-25 0,25 25,-24-25,-1 0,25-25,-24 25,-1 0,25-25,-24 25,-1-25,25 25,-24-25</inkml:trace>
  <inkml:trace contextRef="#ctx0" brushRef="#br0" timeOffset="102493.8622">7913 12204,'0'0,"0"0,0 0,0 0,0 0,0 0,0 0,0 0,0 0,25 0,-25 0,25 0,-1 0,-24 0,50 0,-25 25,24-25,-24 0,50 0,-26 0,1-25,24 25,1 0,-1 0,1 0,-1 0,0 0,1-25,-1 25,1 0,-26 0,1 0,-1 0,1 0,0 0,-26 0,1 0,-25 0,25 25,-25-25,0 0,0 0,0 0,0 0,0 0,0 0,-25 0,25 0,0-25,0 25,-25 0,25 0,0 0</inkml:trace>
  <inkml:trace contextRef="#ctx0" brushRef="#br0" timeOffset="102866.8836">9029 11956,'0'0,"0"0,0 0,0 0,-25 0,25 0,0 0,0 0,0 0,0 0,0 25,0-25,0 0,25 0,-25 24,0-24,25 0,-25 25,25-25,0 25,-1-25,-24 25,25-25,0 25,0-25,0 24,-1-24,1 25,0-25,0 25,-25-25,0 25,25-25,-25 25,0-25,0 25,-25-25,25 24,-25-24,25 25,-25-25,0 25,1-25,-1 25,0-25,-25 25,26-25,-1 24,0-24,-25 25,26-25,-1 0,0 25</inkml:trace>
  <inkml:trace contextRef="#ctx0" brushRef="#br0" timeOffset="103590.925">8930 12948,'0'0,"-25"-25,25 25,0-25,0 25,-25 0,25 0,0 0,0 0,0 0,0 0,0 0,0 0,-24 0,24 25,0-25,0 25,0-25,0 25,24-25,1 25,-25-25,25 24,0 1,-25-25,25 25,-1-25,1 25,0-25,-25 25,25-25,0 24,-25-24,0 0,24 25,-24-25,0 0,0 25,0-25,0 0,0 25,-24-25,-1 25,25-25,-25 25,0-25,25 24,-25-24,1 25,-1 0,0-25,0 25,25 0</inkml:trace>
  <inkml:trace contextRef="#ctx0" brushRef="#br0" timeOffset="104221.9611">8608 13990,'0'-25,"0"25,0 0,-25 0,25 0,0 0,0 0,0 0,0 0,0 0,0 0,0 0,0 0,0 0,0 0,0 0,0 0,25 25,-25-25,0 0,24 25,1-25,-25 0,25 24,-25-24,25 0,0 25,-25-25,24 0,-24 25,25-25,-25 25,25-25,-25 25,0-25,0 24,0-24,0 25,-25-25,25 25,-25 0,1-25,-1 25,0-1,0 1,0 0,1 0,-1 0</inkml:trace>
  <inkml:trace contextRef="#ctx0" brushRef="#br0" timeOffset="105931.0589">5408 15528,'0'0,"0"0,0 0,0 0,0 0,-25 0,25 0,0 0,0 0,0 0,0 0,0 0,0 0,0 0,25 0,-25 0,25 0,-25 0,24 0,1 0,25 0,-25 0,24 0,-24 0,25-25,-1 25,-24 0,25 0,-1-25,-24 25,25 0,-26 0,1 0,0-25</inkml:trace>
  <inkml:trace contextRef="#ctx0" brushRef="#br0" timeOffset="106570.0954">5358 15677,'0'-25,"0"25,0 0,0 0,0 0,0 0,0-25,0 25,0 0,0 0,0 0,0 0,0 0,0 0,0 0,0 0,0 0,0 25,0-25,0 0,0 25,0-25,0 24,0 1,0-25,0 25,-25 0,25 0,0-25,0 24,0 1,-24-25,24 25,0-25,0 25,0-25,0 0,0 25,-25-25,25 0,0 0,0 0,0 0,0 0,0 0,25 0,-25-25,0 25,24 0,-24-25,0 25,25-25,0 25,-25 0,25-25,0 25,-1 0,-24-24,25 24,0 0,0 0,0-25,-1 25,1 0,0 0,0 25,0-25,-1 0,1 24,0 1,0-25,0 25,-25 0,24 0,1-1,0 1,-25 0,25 0,-25 0,0-1,0-24,0 25,0 0,0 0,0 0,-25-1,25-24,-25 25,0 0,1-25,-1 25,0-25,0 25,0-25,-24 0,24 0,0 0,0 0,1 0,-26 0,25 0,0-25,1 25,24 0,-25-25,0 25,25 0</inkml:trace>
  <inkml:trace contextRef="#ctx0" brushRef="#br0" timeOffset="107314.138">7343 15429,'0'-25,"24"25,-24 0,25 0,-25 0,0 0,0 0,0 0,0 0,0 0,0 0,0 0,0 0,0 0,0 25,0-25,0 24,-25 1,25-25,-24 25,-1 0,0 0,0-1,0 26,1-25,-1 0,0-1,0 1,25 0,-25 0,25 0,0-25,0 24,0-24,0 25,0-25,0 0,25 0,0 25,0-25,0 0,-1 0,1 0,25-25,-1 25,-24 0,25 0,-1-25,1 25,0 0,-1-24,1 24,-1-25,1 25,-25-25,0 0,24 25,-24-25,-25 25,25-24,-25 24,0 0,0-25,-25 25,0-25,25 25,-25-25,1 25,-1-25,0 25,25 0,-25 0,0 0,25 0,-24 0,24 25,0-25,0 25,0-25,0 25,0 0,0-1,0 26,0-25,0 0,24 24,-24-24,0 0,25 0,-25-1,0 26,25-25,-25 0,0-1,25-24,-25 25,25 0,-25 0,0-25,0 25</inkml:trace>
  <inkml:trace contextRef="#ctx0" brushRef="#br0" timeOffset="108218.1897">9699 15577,'0'0,"0"0,0-24,0 24,25-25,0 25,-25-25,24 25,1-25,0 25,0 0,0 0,24 0,-24 0,0 0,24 0,-24 25,0-25,0 25,-25-25,25 25,-25-25,0 24,0 1,0-25,0 25,-25 0,25-25,-25 25,0-25,25 24,-25-24,25 25,-24-25,24 0,0 0,0 0,0 0,0 0,0 0,24 0,1 0,0 0,0 0,0 0,-1 0,26 25,-25-25,0 0,24 25,-24 0,0-25,-25 24,25 1,-25 0,0-25,0 25,0 0,0-1,-25 1,0 0,0-25,0 25,1 0,-26-25,0 24,1-24,-1 0,1 25,-1-25,0 0</inkml:trace>
  <inkml:trace contextRef="#ctx0" brushRef="#br0" timeOffset="109754.2775">3572 17562,'0'0,"0"0,0 0,25 0,-25 0,25 0,-25 0,25 0,-1 0,1 0,25-25,-1 25,-24 0,25-25,-1 25,1-25,0 25,-1-25,1 1,-25 24,0 0,-1-25,1 25,-25 0,0 0,0 0,0 0,-25 0,25 0,-24 0,-1 0,0 25,0-25,0 0,1 0,-1 0,0 24,25-24,-25 0,25 0,0 0,-25 25,25-25,0 0,0 25,0-25,0 25,0 0,0 0,0-1,25 1,-25 0,0 0,0 24,25-24,-25 0,0 0,0 0,0 24,0-24,25 0,-25 0,0-1,0-24,0 25,0 0,-25 0</inkml:trace>
  <inkml:trace contextRef="#ctx0" brushRef="#br0" timeOffset="109926.2874">3671 18157,'-24'0,"24"0,0 0,0 0,0 0,0 0,0 0,24 0,-24 0,25 0,-25 0,25 0,25 0,-26 0,26-25,-25 25,24 0,1-25,0 25,-1-24,1 24,24 0,-24-25,0 25</inkml:trace>
  <inkml:trace contextRef="#ctx0" brushRef="#br0" timeOffset="110458.3178">5457 17909,'0'0,"0"-25,0 25,0 0,-24 0,24 0,0 0,-25 25,0-25,0 0,0 25,1-25,-1 25,-25-25,25 24,-24 1,24-25,-25 25,26 0,-26-25,25 25,0-25,0 24,1-24,-1 0,0 0,25 0,0 25,0-25,0-25,0 25,25 0,-25 0,25-24,-1-1,1 0,0 25,0-25,0 0,24 1,-24-1,0 0,0 0,0-24,24 24,-24 0,0 0,0 0,-25-24,24 24,1 0,-25 0,0-24,0 24,0 0,-25 0,25 0,-24 1,-1-1,0 0,0 25,0-25,1 25,-1 0,0 0,25 0,-25 25,0-25,25 25,-24 0,24-1,0 1,0 0,0 0,0 25,0-26,24 26,1 0,-25-26,25 26,0-25,0 0,-1 24,1-24,0 0,0 0,0-1,-1 1,-24 0,25-25,0 25</inkml:trace>
  <inkml:trace contextRef="#ctx0" brushRef="#br0" timeOffset="110766.3354">6202 17363,'-25'0,"25"0,0 0,0 0,0 0,0 0,0 0,0 0,25 0,-25 0,24 0,1 0,0 0,25 0,-1 0,-24 0,25 0,-1 0,1 0,-1 0,1-25,-25 25,24 0,-24 0,0 0,-25-24,0 24,0 0</inkml:trace>
  <inkml:trace contextRef="#ctx0" brushRef="#br0" timeOffset="110938.3453">6350 17388,'0'0,"-24"0,24 25,-25-25,25 0,0 25,0-25,0 24,0-24,0 25,0 0,0 0,0 0,0 0,0-1,0 1,0 25,0-25,0-1,0 1,0 0,0 0,0 0,0-1,0 1,0 0,0-25,0 25</inkml:trace>
  <inkml:trace contextRef="#ctx0" brushRef="#br0" timeOffset="111170.3585">6598 17462,'25'-24,"0"24,-25-25,25 25,-25 0,0 0,0 0,0 25,0-25,25 24,-25 1,0 0,0 25,0-25,0 24,0-24,0 0,0 24,0-24,0 0,0 0,0 0,0-1,0 1,0 0,0-25,0 25,0-25,0 25,0-25,0 0</inkml:trace>
  <inkml:trace contextRef="#ctx0" brushRef="#br0" timeOffset="111382.3707">6152 17959,'0'0,"0"24,-25-24,25 0,0 0,0 0,0 0,25 0,-25 0,25 0,0 0,-1 0,1 0,25 0,-1 0,1 0,0 0,-1 0,26-24,-26 24,26 0,-1-25,0 25,1 0,-26 0,26-25,-1 25,-24 0</inkml:trace>
  <inkml:trace contextRef="#ctx0" brushRef="#br0" timeOffset="111985.4052">8285 17884,'0'0,"-25"25,25-25,-24 0,-1 0,0 0,0 0,-25 0,1 25,-1-25,1 0,-1 25,0-25,1 0,-1 0,25 0,-24 0,24 0,0 0,0 0,1 0,24 0,0-25,0 25,0 0,24-25,1 0,-25 25,25-25,25 1,-26 24,1-25,25 0,-1 0,-24 0,25 1,-25 24,24-25,-24 0,0 0,0-24,-1 24,1 0,-25 0,0 0,0 0,0 1,-25-1,1 0,-1 0,-25 0,25 1,1 24,-26 0,25 0,0 0,1 24,-1-24,0 25,25 0,0 0,0 0,0 24,0-24,25 25,-25-1,25 1,-1-25,1 24,0 1,0-25,0 24,-1-24,26 25,-25-25,0-1,24 1,-24 0,0 0,0-25,24 25</inkml:trace>
  <inkml:trace contextRef="#ctx0" brushRef="#br0" timeOffset="112266.4212">9302 17314,'0'0,"-25"0,25 0,0 0,0 0,0 0,0 0,0 0,0 0,0 0,25 0,0 0,25 24,-26-24,26 0,0 0,-1 0,26 0,-26-24,26 24,-26 0,1-25,-1 25,1 0,-25-25,0 25,-1-25,-24 25,0 0,0-25</inkml:trace>
  <inkml:trace contextRef="#ctx0" brushRef="#br0" timeOffset="112429.4306">9426 17264,'-25'0,"-24"25,24-25,25 25,-25-25,0 24,25 1,-25-25,25 25,0 0,0 0,-24-1,24 26,0-25,0 0,0 24,0-24,0 0,0 0,0 0,0 24,0-24,0 0,0-25,0 25,0-1,0 1</inkml:trace>
  <inkml:trace contextRef="#ctx0" brushRef="#br0" timeOffset="112666.4441">9625 17388,'24'0,"-24"-25,25 25,-25 0,0 0,0 0,0 0,0 0,0 25,0 0,0-25,0 49,0-24,0 0,0 25,0-25,0-1,-25 26,25-25,0 0,0 24,0-24,0 0,0 0,0-1,0-24,0 25,0-25,0 25,0-25,25 0</inkml:trace>
  <inkml:trace contextRef="#ctx0" brushRef="#br0" timeOffset="112873.456">9848 17462,'0'-24,"0"-1,0 0,0 25,0-25,25 25,-25-25,0 25,0 25,0-25,0 25,24 0,-24 0,0-1,0 26,0-25,25 25,-25-26,0 26,0-25,0 24,0-24,0 0,0 25,0-26,0 1,0 0,0 0,0 0,0-25,0 24,0 1,0-25</inkml:trace>
  <inkml:trace contextRef="#ctx0" brushRef="#br0" timeOffset="113170.4729">8781 18107,'-25'25,"1"-25,24 0,-25 25,25-25,0 0,0 0,25 0,-1 0,1 0,0 0,25-25,-1 25,26 0,-26 0,50-25,-24 25,24-24,25-1,-25 25,25-25,-24 0,24 25,0-25,-25 1,25 24,-25-25,-24 25,-1-25,0 25,-24-25,0 25,-26 0,1 0,-25 0,25-25,-25 25,0 0,-25 0,25 0,-25 0,1 0,-1 0,0 0</inkml:trace>
  <inkml:trace contextRef="#ctx0" brushRef="#br0" timeOffset="118999.8064">5309 17041,'0'0,"-25"-25,25 25,0-25,0 25,-25 0,25-25,-25 25,25 0,-25 0,25 0,-24-24,24 24,-25 0,0 0,0 0,25 0,-25 0,1 24,-1-24,0 0,0 25,0-25,0 25,1 0,-1 0,0-25,0 24,0 1,1 25,-1-25,0-1,25 26,-25-25,0 24,25-24,-24 25,24-1,0 1,0-25,0 25,0-1,0 1,0-25,24 24,-24-24,25 0,-25 24,25-24,0 0,0 25,-1-26,1 1,0 0,0 0,0 0,24-1,-24 1,0 0,0 0,0-25,-1 25,1-25,0 0,0 0,0 24,-1-24,1 0,0-24,0 24,0 0,-1-25,1 25,0-25,0 0,24 0,-24 1,0-1,0-25,0 25,-1 1,26-1,-25-25,0 25,-1 1,1-1,-25 0,25-25,0 26,0-1,-25 0,24-25,-24 26,25-26,-25 25,0-25,0 26,0-26,0 0,0 1,-25-1,25 1,-24-1,-1 25,0-24,25-1,-50 25,26 0,-1 1,-25-1,25 0,-24 0,24 0,-25 1,1-1,-1 25,25-25,-24 25,-1 0,25 0,-24 0,24 0,-25 0</inkml:trace>
  <inkml:trace contextRef="#ctx0" brushRef="#br0" timeOffset="119907.8583">8012 17090,'-25'0,"1"0,-26-24,25 24,0 0,1 0,-1 0,-25 0,25 0,1 0,-1 24,0-24,0 25,-24 0,24 0,0 24,0-24,0 25,25-25,-24 24,-1 1,25-1,0 1,-25 0,25 24,0-24,0 24,0-24,0 24,25 1,-25-26,0 1,25 24,-1-24,-24-25,25 24,0-24,0 25,24-26,-24 1,0-25,25 25,-1-25,-24 25,25-25,-1 0,1 0,-1 0,1 0,0 0,-1 0,1-25,0 25,-1-25,-24 0,25 1,-26-1,26 0,-25-25,24 26,-24-26,0 0,0 1,0-1,-25 1,24-1,-24 0,0-24,0 24,0 1,-24-1,-1-24,0 24,-25 0,26 1,-26 24,25-25,-24 26,-1-26,0 25,1 0,-1 25,0-24,1-1,-1 25,-24 0,24 0,1 0,-1 0</inkml:trace>
  <inkml:trace contextRef="#ctx0" brushRef="#br0" timeOffset="123382.057">15851 17214,'0'0,"24"0,-24 0,0 0,0 0,0 0,0 0,0 0,0 0,-24 0,24 0,0 0,-25 0,0 0,0 0,-24 25,-1-25,0 0,1 0,-1 25,0-25,1 25,-26 0,26-25,-1 24,1-24,-1 25,0-25,26 0,-1 0,0 25,0-25,25 0,0 0,0 0,0 0,0-25,0 25,0 0,25-25,0 25,-25-24,25-1,24 0,-24 0,0 0,0 1,24-1,-24 0,0 0,24 0,-24 1,0-1,0-25,0 25,-1 1,1-26,0 25,-25 0,25-24,-25 24,0-25,0 26,0-1,0 0,0 0,0 0,0 1,0 24,0-25,0 25,-25 0,25 0,0 0,-25 25,25-25,0 24,-25 1,25 0,0 0,0 24,-24-24,24 25,0-1,0 1,0 0,0-1,24 26,-24-26,0 26,0-1,0-24,25 24,-25-24,0-1,0 1,25 0,-25-26,0 26,25-25,-25 0,0-1,25 1</inkml:trace>
  <inkml:trace contextRef="#ctx0" brushRef="#br0" timeOffset="123982.0913">16396 17090,'0'0,"-25"0,25 0,0 0,0 0,0-24,0 24,0 0,0 0,25 0,-25 0,25 0,0 0,0 0,24 0,-24 0,25 0,-1 0,-24 0,25 0,-1 0,1 0,0 0,-1-25,1 25,-1 0,-24-25,25 25,-25-25,-25 25,24-25,-24 25,0-24,0 24,-24-25,24 25,-25-25,0 25,0-25,0 25,1-25,-1 25,0 0,0 0,25 0,-25-24,1 24,24 0,0 0,0 0,0 0,0 0,0 24,0-24,0 0,24 0,-24 25,25-25,-25 0,25 25,0-25,0 25,-1-25,1 25,0-1,0 1,0-25,-1 25,-24 0,25 0,-25-1,25 1,-25 0,0 0,-25 0,0-1,1 1,-1-25,0 25,0 0,-24 0,-1-1,25-24,-24 25,-1-25,25 25</inkml:trace>
  <inkml:trace contextRef="#ctx0" brushRef="#br0" timeOffset="124402.1154">17959 16768,'0'0,"0"-25,0 0,0 25,0-24,0 24,0 0,0 0,0 0,0 0,0 24,25 1,0 0,-1 0,1 24,0-24,25 25,-1-1,1 1,-1-25,1 24,0 1,-26 0,26-26,0 26,-26-25,1 0,0-1,0 1,0 0,-25-25,24 25,-24-25,0 0,0 0</inkml:trace>
  <inkml:trace contextRef="#ctx0" brushRef="#br0" timeOffset="124634.1286">18529 16718,'0'0,"0"-24,0 24,0 0,0 0,0 0,-24 0,24 0,0 24,-25-24,25 25,-25 25,0-25,0 24,1 1,-1-1,-25-24,25 50,-24-26,24 1,-25-25,1 24,-1 1,25-1,-24-24,24 25,0-25,-24-1,24 1,0 0,0-25</inkml:trace>
  <inkml:trace contextRef="#ctx0" brushRef="#br0" timeOffset="125206.1613">15007 17983,'-25'0,"-24"25,24-25,0 0,0 0,1 0,24 0,0 0,24 25,1-25,0 0,25 0,-26-25,51 25,-26 0,26 0,24-25,-25 25,26 0,24 0,0-24,0 24,0 0,25 0,-1-25,1 25,25 0,0-25,-1 25,26 0,-26-25,26 25,-26 0,1-25,0 25,-1-24,-24 24,-25 0,25-25,-25 25,-25-25,25 25,-49-25,24 25,-25-25,1 25,-26-24,1 24,-1-25,-24 25,0-25,-25 25,25 0,-25-25,0 25,0 0,0-25,0 25,-25 0,25 0,0-24,-25 24,25 0,0 0,0 0,0 0,0 0,0 0,0 0,0 0,0 0,0 0,0 0,0 0,0 0,0 0,-25 0,25 0</inkml:trace>
  <inkml:trace contextRef="#ctx0" brushRef="#br0" timeOffset="126454.2327">18653 16966,'0'-24,"25"24,-25-25,25 25,-25 0,25 0,-25 0,0 0,25 25,-25-25,0 24,24 1,-24 0,25 0,-25 0,25-1,-25 26,25-25,-25 0,0-1,25 1,-25 0,0 0,0-25,0 25,0-1,0-24,0 0,0 0,0 0,0 0,0 0,0 0,0 0,0 0,0-24,0-1,0 25,0-25,0 0,0 0,0 1,0-26,0 25,25 0,-25 1,0-1,0 25,24-25,-24 0,25 25,-25 0,25 0,0 0,-25 0,25 0,-1 0,1 25,0-25,0 25,0 0,-1-25,-24 24,25 1,0 0,-25 0,25 0,-25-1,0 1,0 0,0 0,0 0,0-25,0 24,0-24,0 25,0-25,0 0,0 0,0 0,0 0,0 0,0-25,0 25,0-24,0-1,0 0,0 0,0 0,0-24,25 24,-25 0,24 0,1 1,0-1,0 0,0 25,-1-25,1 25,0 0,0 25,0-25,-25 25,24-25,1 25,-25-1,25 1,-25 0,0 0,25-25,-25 25,0-1,0 1,0 0,-25-25</inkml:trace>
  <inkml:trace contextRef="#ctx0" brushRef="#br0" timeOffset="127261.2789">19770 17016,'0'-25,"0"25,0 0,0-25,0 25,0 0,0 0,0 0,0 25,0-25,-25 0,25 25,0 0,0 0,0-1,0 1,0 0,0 0,0 0,0-1,0 1,25 0,-25-25,24 25,-24 0,25-25,-25 24,25-24,0 0,0 0,-25 0,25 0,-1 0,1 0,0 0,0-24,0 24,-25-25,24 0,1 0,-25 0,25 1,-25-1,25 0,-25 0,25 0,-25-24,0 24,0 0,0 25,0-25,0 1,0 24,-25 0,25 0,0 24,-25-24,25 25,-25 0,25-25,-25 25,25 24,-24-24,24 0,0 0,0 0,0-1,0 26,0-25,0 0,0-25,24 24,-24 1,25-25,0 25,0-25,0 25,-1-25,1 0,25 0,-25 0,24 0,-24-25,25 25,-1-25,-24 25,25-25,-1 1,1-26,-25 25,24 0,1-24,-25-1,24 1,-24-1,0 0,-25 1,25-1,-25 1,0-26,-25 26,25-1,-25 0,0 1,0 24,25 0,-24 25,-1 0,0 0,25 25,-25 0,0 0,1 24,24 1,-25-1,25 1,-25 0,25-1,0 1,0-1,0-24,25 25,-25-25,25 24,-1-24,1 0,0 0,0-25,0 24,-1 1,1-25,0 0,25 0,-25 0,-1 0,1-25,0 25,0-24,0-1,-1 0,1-25,0 26,0-26,-25 0,25 1,-25-1,0 1,24-1,-24-24,0 49,0-25,0 25,0 1,0 24,0 0,0 0,0 24,0 1,0 25,0-25,0 24,0 26,0-26,-24 1,24-1,0 1,0 0,0-1,0-24,-25 25,25-26,0 1,0 0,-25 0,25 0,0-1,-25-24</inkml:trace>
  <inkml:trace contextRef="#ctx0" brushRef="#br0" timeOffset="127442.2892">21109 17016,'25'-25,"-25"25,25-25,0 25,-25 0,24 0,1 0,0 25,0-25,0 25,-1 0,1-25,-25 25,25-1,0-24,-25 25,0-25,25 25,-25 0,0-25,0 0</inkml:trace>
  <inkml:trace contextRef="#ctx0" brushRef="#br0" timeOffset="127606.2986">21680 16768,'0'-25,"0"0,0 25,0-24,0-1,0 25,0-25,-25 25,25-25,0 25,0 0,0 0,-25 0,25 0</inkml:trace>
  <inkml:trace contextRef="#ctx0" brushRef="#br0" timeOffset="128694.3609">21556 16892,'0'25,"0"0,0 24,0 1,0-25,0 24,0 1,0-1,0 1,0 0,-25-1,25 1,0-1,0 1,-25 0,25-1,-25 1,25 0,-25-1,1 1,24-25,-25 24,25-24,-25 0,25 0,-25-1,25-24,0 0,-25 25,25-25,0 0,0 0,0-25,0 25,0-24,0 24,0-25,0 0,25 0,-25-24,0 24,0-25,25 1,-25-1,25 0,0-24,-25 24,24-24,1-1,0 26,25-26,-26 26,26 24,-25-25,24 26,-24 24,25 0,-25 0,-1 0,26 24,-25-24,0 25,-25 0,24 0,-24 0,0-1,0 1,0 25,0-25,0-1,-24 1,-1 0,0 0,0 0,0-1,1-24,-1 25,0-25,0 25,0-25,25 0,-24 0,24 0,0 0,-25-25,25 25,0 0,0 0,0 0,25-25,-25 25,24 0,1 0,-25 0,50 0,-25-24,-1 24,1 0,25 0,-25 0,24-25,1 25,-25-25,24 0,-24 25,25-25,-1 1,-24-1,25 0,-1-25,-24 26,25-26,-25 25,24-24,-24-1,0 0,0 1,-1-1,1 1,-25-1,25-24,-25 24,0 0,-25 1,25 24,-25 0,1 0,-1 25,0 25,0 0,-24 0,24 24,-25 1,25 0,-24-1,24 26,0-26,0 26,1-26,-1 26,25-26,-25 1,25-1,0-24,25 25,-25-25,25-1,-25 26,24-50,1 25,0 0,0-25,-25 24,25-24,-1 0,1 0,0 0,0 0,0-24,-1 24,1-25,0 25,0-25,0 0,-1 25,1-25,-25 1,25 24,0 0,-25-25,0 25,25 0,-25 0,0 25,0-25,0 0,0 24,-25-24,25 25,0-25,0 25,0-25,0 25,0-25,0 25,0-25,0 24,0-24,0 0,0 25,25-25,-25 0,0 0,24 0,-24 0,25 0,-25 0,25 0,-25 0,25-25,0 25,-25 0,24-24,-24 24,0-25,25 25,-25 0,0-25,0 25,0 0,0 0,0 0,0 25,0-25,0 25,0-1,-25 1,25 0,0 0,-24 25,24-26,-25 26,0-25,25 24,-25 1,0 0,1-1,-1 1,0-25,0 24,0 1,-24-1,24 1,0-25,-24 0,24-1,0 1,0-25,0 25,25-25,-24 0,-1-25,25 25,0-25,0 1,0-26,0 25,0-24,25-1,-25 25,24-24,-24-1,25 0,0 26,25-1,-26-25,26 25,0 1,-1 24,1-25</inkml:trace>
  <inkml:trace contextRef="#ctx0" brushRef="#br0" timeOffset="129034.3803">23813 18033,'0'0,"0"0,-25 0,25 0,-25 0,0 0,1 0,-1 0,-25 0,-24-25,24 25,-49 0,25-25,-26 25,1 0,-25-24,0 24,0 0,-25 0,0-25,1 25,-1 0,0 0,-25 0,25-25,-24 25,-1 0,-24 0,24 0,-24-25,24 25,-24 0,24 0,0-25,1 25,24 0,0-24,0 24,25 0,0-25,0 25,25 0,0-25,24 25,1 0,24-25,-24 25,49 0,0 0,0 0,25-25,0 25,0 0,25 0</inkml:trace>
  <inkml:trace contextRef="#ctx0" brushRef="#br0" timeOffset="132743.5925">5259 16520,'0'0,"0"0,0 0,-25 0,25 0,0 0,0 0,0 0,0 0,25 0,-25 0,25 0,-25 0,25 25,-1-25,26 0,-25 0,24 0,26 0,-26 0,26 0,-1-25,25 25,-24 0,24 0</inkml:trace>
  <inkml:trace contextRef="#ctx0" brushRef="#br0" timeOffset="133239.6208">7739 16346,'25'0,"-25"0,25 0,-25 0,25 0,0 0,-1 0,26 0,-25 0,24 0,26 0,-26 0,26 0,-1 0,-24 0</inkml:trace>
  <inkml:trace contextRef="#ctx0" brushRef="#br0" timeOffset="133703.6474">10121 16371,'0'0,"0"-25,0 25,0 0,0 0,0 0,0 0,0 0,24 0,1 0,0 0,25 0,-1 0,1-25,24 25,-24 0,24 0</inkml:trace>
  <inkml:trace contextRef="#ctx0" brushRef="#br0" timeOffset="137919.8884">5011 18182,'0'0,"0"0,0 0,0 0,0 0,0-25,25 25,-25 0,0 0,25 0,-1 0,1-25,0 25,0-25,0 25,24-24,-24 24,0-25,24 25,-24-25,0 25,0 0,0 0,-1-25,1 25,-25 0,0 0,0 25,-25-25,25 0,-24 25,-1-25,-25 25,25-25,-24 24,-1 1,1 0,-1-25,25 25,-24 0,24-25,-25 0,25 24,25-24,-25 0,25 0,0 0,0 0,0 0,0 0,25 0,0 0,0-24,25 24</inkml:trace>
  <inkml:trace contextRef="#ctx0" brushRef="#br0" timeOffset="138603.9277">6549 15776,'0'-25,"-25"0,25 25,0-25,0 25,0 0,0 0,0 0,0-24,0 24,0 0,0 24,0-24,0 25,0 0,25 0,0 0,-1 24,1-24,0 25,0-1,0-24,-1 25,1-26,0 1,0 25,0-25,-1-1,1 1,-25 0,25-25,0 25,-25-25,25 25,-25-25</inkml:trace>
  <inkml:trace contextRef="#ctx0" brushRef="#br0" timeOffset="138855.9421">6871 15751,'-25'-50,"25"26,0 24,0-25,0 0,0 25,0 0,0-25,0 25,-24 0,24 0,0 0,0 0,0 25,0-25,-25 25,25 0,-25-1,25 1,-25 25,0-25,1 24,-1 1,-25-25,25 24,1 1,-1-25,0 24,-25-24,26 0,-1 0,0-1,25 1,-25-25,0 25,25-25,0 25,-24-25,24 0</inkml:trace>
  <inkml:trace contextRef="#ctx0" brushRef="#br0" timeOffset="139414.9739">8533 15528,'0'0,"0"0,25 0,-25 0,0 0,0 0,25 0,-25 25,0-1,25-24,-1 25,-24 25,25-25,0-1,0 26,0-25,-1 24,1-24,0 25,0-25,0 24,-1-24,1 0,0 0,0-1,-25 1,25 0,-1-25,1 25,-25-25,0 0,25 0</inkml:trace>
  <inkml:trace contextRef="#ctx0" brushRef="#br0" timeOffset="139631.9864">8980 15577,'0'0,"0"-24,-25 24,25-25,0 25,0 0,-25 0,25-25,0 25,0 0,0 25,-25-25,25 25,-25-25,25 24,-24 26,-1-25,0 24,0-24,0 25,1-1,-1 1,0 0,-25-1,26 1,-1-1,-25 1,25-25,1 0,-1 24,-25-24,25 0</inkml:trace>
  <inkml:trace contextRef="#ctx0" brushRef="#br0" timeOffset="141232.078">10617 15528,'-25'-25,"25"25,-25 0,25 0,0 0,0-25,0 25,0 0,0 0,0 0,0 0,0 0,25 0,-25 0,50 0,-26 0,1 0,25-25,-1 25,1 0,0 0,-1 0,1 0,-1 0,-24 0</inkml:trace>
  <inkml:trace contextRef="#ctx0" brushRef="#br0" timeOffset="141396.0874">10617 15701,'-25'0,"25"25,0-25,0 0,0 0,0 0,0 0,25 0,-25 0,25 0,-1 0,26 0,-25 0,24 0,1 0,0 0,-1 0,1 0</inkml:trace>
  <inkml:trace contextRef="#ctx0" brushRef="#br0" timeOffset="147651.4451">11758 15056,'0'-24,"0"24,0-25,0 0,0 25,0-25,0 0,0 25,0 0,-25 0,25 0,-25 0,0 25,1-25,-1 25,0 0,-25 0,26-1,-26 26,25 0,0-1,-24 1,24-1,0 1,-25 25,26-1,-1-24,0 24,25-24,-25-1,0 26,25-51,0 26,0 0,0-26,0 1,25 0,0 0,-25-25,25 25,24-25,-24 0,0 0,25 0,-25 0,24-25,-24 25,0-25,24 0,-24 0,0 1,-25 24,25-25,-25 0,0 0,0 0,0 1,0-1,-25 0,0 0,0 0,1 25,-26-24,25 24,-24 0,24 0,-25 0,0 0,26 24,-1-24,-25 25,25-25,1 25,24-25,-25 25,25-25,0 0</inkml:trace>
  <inkml:trace contextRef="#ctx0" brushRef="#br0" timeOffset="148011.4657">12055 15404,'25'0,"0"-25,-25 25,25-25,-25 25,0 0,0 0,-25 0,25 0,-25 0,25 0,-25 25,1 0,-1-25,0 25,0 24,25-24,-25 0,1 24,24-24,0 25,0-25,0 24,0-24,0 0,0 0,0-1,24 1,-24 0,25-25,0 25,0-25,0 25,-1-25,26 0,-25 0,24-25,-24 25,25-25,-25 25,24-25,-24 0,0 1,0-1,-1 0,1 0,-25 0,25 1,-25-26,0 25,-25-24,0 24,1 0,-1-25,0 26,-25-1,1 0,-1 0,1 25,24-25,-25 25,1 0</inkml:trace>
  <inkml:trace contextRef="#ctx0" brushRef="#br0" timeOffset="148383.487">10865 16644,'-25'0,"0"25,-24-25,49 25,-25-25,25 0,-25 0,25 0,0 0,0 0,25 0,-25 0,25-25,-1 25,26 0,0 0,-26-25,51 25,-1-25,-24 25,49-25,-25 1,26 24,24-25,-25 0,25 25,0-25,0 0,0 25,0-24,0-1,0 25,-25-25,1 25,-1-25,0 25,-49 0,24-25,-24 25,-1 0,-24 0,25-25,-50 25,24 0,-24 0,0 0,0-24,0 24,0 0,0 0,0-25,-24 25,24 0,-25-25</inkml:trace>
  <inkml:trace contextRef="#ctx0" brushRef="#br0" timeOffset="162454.2918">6673 12229,'0'0,"-25"0,25 0,0 0,0 0,0 0,0 0,0 0,0 0,0-25,0 25,0 0,0 0,0 0,25-25,-25 25,25-25,-1 0,1 25,25-24,-25-1,24 0,1-25</inkml:trace>
  <inkml:trace contextRef="#ctx0" brushRef="#br0" timeOffset="162884.3163">6921 13171,'0'0,"0"0,0 0,0 0,0 0,0-25,0 25,0 0,0 0,0 0,25 0,-25-24,24 24,1-25,0 25,25-25,-26 0</inkml:trace>
  <inkml:trace contextRef="#ctx0" brushRef="#br0" timeOffset="163355.3433">6772 14238,'0'0,"0"0,25-25,-25 25,25-25,-1 0,1 25,0-24,0-1,24 0,-24 25</inkml:trace>
  <inkml:trace contextRef="#ctx0" brushRef="#br0" timeOffset="169867.7158">13420 13122,'24'0,"1"-25,0 25,-25-25,25 25,-25-25,0 25,0 0,0 0,0 0,0 0,0 0,0 0,0 0,0 25,0-25,0 25,0 0,0 24,0 1,0 0,0 24,0 0,0 1,0 24,0 0,-25 25,25 0,0 0,-25 0,0 0,1 0,24 25,-25-25,0 25,0-25,-24 0,24 25,0-25,0-25,0 25,-24 0,24-25,0 1,0-26,1 0,-1 1,0-1,25-24,-25-25,25 24,0-24,0 0,0-25,0 0</inkml:trace>
  <inkml:trace contextRef="#ctx0" brushRef="#br0" timeOffset="170627.7593">13221 13072,'0'0,"0"0,0-25,0 25,0 0,0 0,0 0,0 0,25 0,0 0,0-25,24 25,-24 0,25 0,-1 0,26 0,-26 0,26 0,-1 0,1 0,-1 0,25 0,0 0,1 0,-1 0,25 0,0 0,0 25,0-25,25 0,-25 0,25 0,24 0,-24 0,25 25,-1-25,1 0,24 25,-24-25,24 25,1-25,-1 24,26-24,-26 25,25 0,-24-25,24 25,-25 0,1 0,24-1,-24 1,-1 0,-24 0,24 0,-24-1,-1 1,1 0,0 0,-26 24,26-24,-25 0,-25 0,25 0,-25 24,0-24,0 0,-25 0,25-1,-25 1,0 0,1 0,-1-25,-25 25,26-1,-26-24,0 0,-24 25,24-25,-24 0,24 25,-24-25,0 0,-1 0,-24 0,25 0,-26 0,1 0,0 0,0 0,0 0,-1 0,1-25,-25 25,25 0,0 0,-25 0,25 0,-1 0,-24 0,25-25,0 25,0 0,-25 0,25 0,0 0,-1 0,1 0,-25 0,25 0,0 0,0-24,-25 24,24 0,-24 0</inkml:trace>
  <inkml:trace contextRef="#ctx0" brushRef="#br0" timeOffset="172208.8497">17041 12898,'99'0,"-24"0,24 0,0 0,-24 0,24 0,0 25,0-25,1 0,-1 0,0 0,0 0,0 0,1 25,-26-25,25 0,0 0,1 0,-1 25,-25-25,26 0,-1 0,-25 25,25-25,1 0,-26 0,25 24,-24-24,24 0,-25 0,1 0,24 0,-25 25,1-25,-1 0,1 0,-1 0,-24 0,24 0,-24 0,24 0,-24 0,-1 0,26 0,-26 0,1 0,24 0,-24 0,0 25,-1-25,1 0,-1 0,26 0,-26 0,-24 0,25 0,-1 0,1 0,0 0,-1 0,1 0,-1 0,1 0,0 0,-1 0,1 0,-1 0,1 0,0 0,-1 0,-24 0,0 0,25 25,-26-25,1 0,0 0,0 0,0 0,-1 0,1 0,-25 0,25 0,0 0,0-25,-25 25,24 0,1 0,0 0,0 0,-25 0,25-25,-1 25,1 0,-25 0,25 0,0 0,0 0,-25 0,24 0,-24 0,25 0,-25 0,25 0,-25 0,25 0,-25 0,0 0,25 0,-25 0,0 0,24 0,-24 0,25 0,-25 0,25 0,-25 0,25 0,-25 0,25 0,-25 0,0 0,24 0,-24 0,0 0,0 0,0 0,0 0,0 0,0 0,0 0,0 0,0 25,0-25,0 0,0 25,0 0,0-25,0 24,0 1,0 0,0 0,0 0,0 0,25-1,-25 26,0-25,0 24,0 1,0 0,0-1,0 1,25-1,-25 1,0 24,0-24,25 24,-25-24,25 24,-25-24,0 24,25 1,-25-26,24 26,-24-25,0 24,0 0,25-24,-25 0,0 24,0-24,0 24,0-24,0-1,0 1,0-1,25 1,-25 0,0-1,0-24,0 25,0-1,0-24,25 0,-25 25,0-26,0 1,0 0,0 0,0-25,0 25,0-1,0-24,0 25</inkml:trace>
  <inkml:trace contextRef="#ctx0" brushRef="#br0" timeOffset="173255.9095">13320 15503,'0'0,"0"0,0 0,0 0,0-25,0 25,0 0,0 0,0 0,0 0,0 0,0 0,0 0,0 0,0 0,0 0,0 0,0 0,0 25,0-25,0 25,0-25,25 25,-25-1,25 1,-25 0,25 25,-25-26,25 1,-25 0,24 25,-24-26,25 1,-25 0,25 0,0 0,0-1,-25-24,49 25,-24 0,0-25,25 25,-1-25,1 25,24-25,1 0,-1 0,0 0,26 0,-26 0,50 0,-25 0,25 0,-24 0,48 0,-24 0,0 24,25-24,0 0,0 0,0 25,0-25,-1 0,1 25,25-25,-1 0,1 25,-25-25,25 0,-1 25,1-25,-1 24,1-24,0 0,-25 25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06:03.070"/>
    </inkml:context>
    <inkml:brush xml:id="br0">
      <inkml:brushProperty name="width" value="0.05292" units="cm"/>
      <inkml:brushProperty name="height" value="0.05292" units="cm"/>
      <inkml:brushProperty name="color" value="#FF0000"/>
    </inkml:brush>
  </inkml:definitions>
  <inkml:trace contextRef="#ctx0" brushRef="#br0">2406 9451,'0'0,"0"-25,-24 25,24-25,0 25,-25-25,25 25,0 0,0-25,0 25,0 0,0 0,0 0,0 0,0 0,0 25,0-25,0 25,25 0,-25 0,24-1,-24 1,0 0,25 0,-25 24,25-24,-25 25,0-25,0-1,0 1,0 0,0 0,0 0,0-25,0 24,0-24,0 25,0-25,0 0,0 0,-25 0,25 0,0 0,-25 0,25-25,-24 25,24-24,-25 24,25-25,-25 25,0-25,0 25,25-25,-24 25,-1-25,25 25,0 0,-25 0,25 0,0 0,0 0,0 0,0 25,0-25,25 25,-25-25,25 25,-25 0,0-1,24 1,-24 0,25 0,-25-25,0 25,25-25,-25 24,0-24,25 0,-25 0,25 0,-25-24,24 24,1-25,-25 25,25-25,0 0,-25 0,25 1,-1-1,1 0,-25 0,25 0,-25 1,25 24,-25-25</inkml:trace>
  <inkml:trace contextRef="#ctx0" brushRef="#br0" timeOffset="520.0298">1761 10492,'-24'-49,"24"24,-25 0,25 0,-25 1,0-1,0 25,25-25,-24 25,24 0,-25 0,0 25,25 0,-25-25,25 24,-25 1,25 0,-24 0,24 24,0-24,0 0,24 0,-24 0,25-1,0-24,0 25,0-25,-1 25,26-25,-25 0,0 25,-1-25,26 0,-25 0,0 0,0 25,-1-25,-24 0,25 0,-25 24,0-24,0 25,0-25,0 25,-25 0,25-25,-24 25,-1-1,0 1,0-25,0 25,0 0,-24-25,24 25,0-25,0 0</inkml:trace>
  <inkml:trace contextRef="#ctx0" brushRef="#br0" timeOffset="1272.0728">1910 10592,'25'0,"-25"0,25 0,0 0,-25 0,0 0,25 0,-25 0,24 0,-24 0,25 0,-25 0,25 0,-25 0,0 0,25 0,-25-25,25 25,-25 0,0 0,24-25,-24 25,0 0,0-25,0 25,0-25,0 25,0-24,0 24,0 0,0-25,0 25,-24 0,24 0,0-25,-25 25,25 0,-25 25,25-25,-25 25,25-25,-25 24,25 1,0 0,0 0,0 0,0-1,0 1,0 0,0 0,0 0,25-25,-25 24,25 1,-25-25,25 25,0-25,-1 0,1 0,-25 0,25 0,0 0,0 0,-1-25,1 25,0-25,-25 25,25-24,0-1,-1 0,-24 0,25 0,0-24,-25 24,0-25,0 26,0-26,0 0,0 1,-25-1,0 1,1 24,-1-25,0 1,0 24,0 0,1 25,-1-25,0 25,0 0,0 0,25 25,-24 0,24-25,-25 25,25 24,0-24,0 0,0 24,0-24,0 25,25-1,-1-24,1 25,0-25,-25-1,25 1,0 0,-1 0,1 0,0-25,0 24,0-24,-1 0,1 0,25 0,-25 0,-1 0,1 0,25-24,-25-1,-1 25,1-25,0 0,0 0,0 1,-25-1,24 0,-24 0,0 0,0 1,0 24,0-25,0 25,0-25,-24 25,24 0,0 0,-25 0,25 0,-25 25,25-25,-25 25,25-25,0 24,0 1,0-25,0 25,0 0,0 0,25-1,-25-24,25 25,-25 0,25-25,-25 0,24 25,-24-25,25 0,0 0,0 0,0 0,-1-25</inkml:trace>
  <inkml:trace contextRef="#ctx0" brushRef="#br0" timeOffset="1488.0852">3175 10120,'-24'0,"24"0,-25 25,25-25,-25 0,25 0,0 25,-25-25,25 25,0 0,0-25,0 24,0 1,0-25,0 25,0-25,25 25,-25-25,25 0,-25 25,25-25,-25 0,24 0,-24 0,25 0,0 0,-25-25,25 25,0-25,-1 0,1 25</inkml:trace>
  <inkml:trace contextRef="#ctx0" brushRef="#br0" timeOffset="1692.0968">3473 9723,'-25'0,"25"-24,0-1,-25 25,25 0,-24-25,24 25,-25 0,25 0,0 0,0 0,-25 0,25 0,0 0,0 25,0-25,0 25,0-1,25 1,-25 25,25-25,-25 24,24-24,1 25,-25-26,25 1,-25 25,0-25,25 0,-25-1,25 1,-25 0,0 0,0 0,0-25</inkml:trace>
  <inkml:trace contextRef="#ctx0" brushRef="#br0" timeOffset="1900.1087">3473 10071,'0'-25,"0"25,0 0,0-25,0 25,0-25,0 25,25-25,-25 25,25-24,-25 24,24 0,1 0,0-25,0 25,0 0,-1 0,1 25,0-25,0 0,0 24,-1-24,-24 25,25-25,0 25,-25-25,0 25,25-25,-25 25</inkml:trace>
  <inkml:trace contextRef="#ctx0" brushRef="#br0" timeOffset="2053.1175">3671 9723,'0'0,"0"-24,0 24,0 0,0-25,0 25,0 0,0 0,0 0,0 0,0 0,0 0,25 0</inkml:trace>
  <inkml:trace contextRef="#ctx0" brushRef="#br0" timeOffset="2532.1448">4192 9699,'0'0,"25"0,-25-25,0 25,0 0,0 0,0-25,-25 25,25 0,-24 0,-1 0,0 0,25 0,-25 0,0 0,25 25,-24-25,-1 25,25-1,0 1,-25 0,25-25,0 25,0 0,0-1,0 1,0 0,0-25,0 25,0-25,0 25,25-25,-25 0,25 0,-25 0,0 0,24 0,-24 0,25-25,-25 25,25-25,-25 25,0-25,25 0,-25 25,25-24,-25-1,24 0,-24 0,25 25,-25-25,25 25,-25-24,25 24,0 0,-25 0,24 0,1 0,-25 0,25 0,-25 24,25-24,-25 0,0 25,25-25,-25 0,0 25,0-25,24 0,-24 0,0 25,0-25,0 0,0 0,0 0,0 0,0-25,0 25,0 0,0-25,0 25,25-25,-25 1,0-1,25 0,-25 0,25 0,-25 1,25-1,-1 25,1-25,-25 25,25 0,0 0,0 0,-1 25,-24-25,25 25,0-1,-25 1,0 0</inkml:trace>
  <inkml:trace contextRef="#ctx0" brushRef="#br0" timeOffset="3152.1803">2778 10964,'0'0,"0"-25,0 25,0 0,0 0,0 25,0-25,25 24,-25 1,25 0,-25 0,25 0,0-1,-25 26,24-25,1 0,-25 24,25-24,-25 0,25 25</inkml:trace>
  <inkml:trace contextRef="#ctx0" brushRef="#br0" timeOffset="3396.1943">2853 11485,'0'0,"0"0,0 0,0 0,0 0,25 0,-25 0,24 0,-24 0,25 0,0 24,0-24,0 25,0-25,-1 0,1 25,-25-25,25 0,0 0,0 0,-1 0,1 0,-25 0,25-25,0 25,-25-25,25 1,-1-1,-24 0,0 0,25 0,-25 1,0-1,0 0,0 0,0 0,0 1,0-1</inkml:trace>
  <inkml:trace contextRef="#ctx0" brushRef="#br0" timeOffset="4112.2352">2580 12477,'0'-25,"-25"0,25 25,-25-25,25 25,-24-24,-1 24,25 0,-25 24,0-24,25 25,-25 0,1 0,24 0,-25 24,25 1,0-25,0 24,25 1,-25-25,24 24,1-24,0 25,-25-26,25-24,0 25,-1-25,1 0,0 0,0 0,0 0,-1-25,1 25,-25-24,25-1,0-25,0 25,-25 1,24-26,-24 25,0-24,0-1,0 0,0 1,0-1,-24 1,24-26,-25 26,0-1,0 0,0 1,-24-1,24 25,0-24,25 49,-25-25,25 25,-24 0,24 0,0 0,0 0,24 25,-24-1,25 1,0 0,0 25,0-26,-1 26,26-25,-25 25,0-1,-1-24,1 25,0-26,0 1,0 0,-1 0,-24 0,25-25,0 24,-25-24,25 0,-25 0,0 0,25 0,-25 0,0-24,0 24,0-25,0 0,0 0,0 0,0 1,0-1,0 0,0 0,0 25,25-25,-1 25,-24-24,25 24,0 0,-25 24,25-24,0 25,-1-25,1 25,0 0,-25-25,25 25,0-1,-1-24,-24 25,25-25,-25 25,25-25,-25 0,25 0</inkml:trace>
  <inkml:trace contextRef="#ctx0" brushRef="#br0" timeOffset="4380.2506">3423 12080,'0'-25,"0"0,0 25,0-25,0 25,0 0,0 0,0 0,0 25,25-25,-25 25,0-25,0 25,25 0,-25-1,0-24,25 25,-25 0,25-25,-25 25,0-25,24 25,-24-25,25 0,0 0,-25 0,25-25,-25 25,25-25,-1 25,-24-25,25 0,-25 1,25-1,-25 0,0 0,0 0,0 1,0-1,-25 0,25 0,-25 25,1-25,-1 25,0 0,25 0,-25 0,0 0,1 25,-1-25</inkml:trace>
  <inkml:trace contextRef="#ctx0" brushRef="#br0" timeOffset="4653.2662">3696 11559,'25'0,"-25"0,25 0,-25 0,0 0,0 0,0 0,-25 0,25 25,0-25,0 25,0-1,0-24,25 25,-25 0,25-25,-25 25,24-25,1 25,0-25,25 24,-26-24,1 25,0-25,0 0,0 0,0 25,-1-25,1 0,-25 0,0 25,25-25,-25 0,0 0,0 0,-25 25,25-25,-25 0,1 0,-1 0,0 0,0 0,0 0,0 0</inkml:trace>
  <inkml:trace contextRef="#ctx0" brushRef="#br0" timeOffset="4984.2851">4118 11485,'25'0,"0"-25,-1 25,-24 0,25-25,0 25,-25-25,25 25,-25-25,25 25,-1-24,-24-1,25 25,-25-25,25 0,-25 0,25 1,-25-1,25 0,-25 0,0 0,24 0,-24 1,0 24,0-25,0 0,-24 0,24 25,-25-25,25 25,-25 0,25 0,-25 25,0 0,1 0,-1 0,25 24,-25-24,0 25,0 24,1-24,24-1,0 1,0 0,0-26,0 1,24 0,1 0,0-25,0 0,24 0,1-25,0 0,-1 0,1 1,24-1,1-25,-26 1,26-1,-1 25,-24-24</inkml:trace>
  <inkml:trace contextRef="#ctx0" brushRef="#br0" timeOffset="6751.3862">4713 8334,'-25'-24,"25"24,0-25,0 25,0-25,0 0,0 25,0-25,25 25,0 0,-25-24,25 24,0 0,-25 0,24 0,1 24,0-24,0 25,0 0,-1 0,1 0,0 24,0-24,0 25,-25-1,25 1,-1 24,-24-24,0 24,25 1,-25-26,0 26,0-26,0 26,0-26,0 1,25-25,-25 24,0-24,25 0,0 0,-25 0,24-25,1 0,25 0,-25 0,-1 0,1 0,25 0,-25-25,24 0,-24 25,0-25,0 0,24 25,-49-24,25 24,0-25,-25 25,0 0,0 0,0 0,0 0,0 25,0-25,-25 0,0 0,25 24,-25-24,1 25,24 0,-25 0,0 0,25-25,0 24,0 1,0 0,0 25,0-26,25 1,-25 0,25 0,-1 24,-24-24,25 0,0 25,0-26,0 1,24 25,-24-25,0-1,0 1,-1 0,1 0,-25 24,25-24,0 0,-25 0,0 0,0 0,0-1,0 1,0 0,-25 25,25-26,-25 1,25 0,-25 0,25 0,-24-1,24-24,-25 25,0 0,25 0</inkml:trace>
  <inkml:trace contextRef="#ctx0" brushRef="#br0" timeOffset="7803.4464">6450 9426,'0'-25,"-25"25,25 0,0 0,0-25,-25 25,25 0,0 0,0 0,0 0,0 0,0 0,-25 0,25-25,0 25,0 0,0 0,0 0,0 0,0 25,0-25,0 0,0 0,-25 0,25 0,0 0,0 0,0 25,0-25,-24 0,24 0,0 25,0-25,-25 0,25 0,0 25,0-25,0 0,0 0,0 0,0 0,0 0,0 0,0 0,0 0,0 0,0 0,0 0,0 0,0 0,0 0,0 0,0 0,0 0,0 0,0 0,0 0,0 0,0 0,0 0,0-25,0 25,0 0,0 0,0 0,0 0,0 0,0 0,0 0,0 0,0 0,0 0,0 0,0 0,0 0,0 0,0 0,0 0,0 0,0 0,0 0</inkml:trace>
  <inkml:trace contextRef="#ctx0" brushRef="#br0" timeOffset="8344.4772">6375 9475,'0'0,"0"-24,-25 24,25 0,0 0,-24 0,24 0,-25 0,25 0,0 0,-25 0,25 0,0 24,-25-24,25 0,0 25,-25 0,25 0,0 0,0-1,0 26,0-25,0 0,25 24,-25-24,0 0,25 0,-25-1,25-24,0 25,-25-25,24 25,1-25,-25 0,25 0,0 0,0 0,-25-25,24 25,1 0,-25-25,25 25,0-24,-25-1,25 25,-25-25,0 0,24 0,-24 1,0 24,0-25,25 0,-25 25,0-25,0 25,0 0,0 0,0 0,0 0,0 0,0 0,0 25,0-25,0 25,0-25,0 25,25-1,-25-24,25 25,-25 0,25-25,-25 25,24-25,-24 0,25 0,-25 25,25-25,0 0,-25-25,25 25,-25 0,24-25,-24 25,25-25,-25 25,0-25,25 25,-25-24,0 24,0-25,0 25,-25-25,25 25,-25-25,1 25,-1-25,0 25,0 0,0 0,1 0,-1 0,0 0</inkml:trace>
  <inkml:trace contextRef="#ctx0" brushRef="#br0" timeOffset="9280.5309">6747 9525,'25'0,"-25"0,0 0,25 0,-25 0,0 0,25 0,-25 0,24 25,-24-25,25 0,0 25,-25-25,25 24,-25-24,25 25,-25-25,0 25,24-25,-24 25,0-25,0 0,0 25,0-25,0 0,0 0,0 0,0 0,0 0,0 0,0-25,0 25,0 0,0-25,0 25,0-25,-24 25,24-25,0 25,0-24,-25 24,25-25,0 0,0 25,0-25,0 25,0 0,0-25,25 25,-25 0,0 0,24 0,-24 0,25 0,-25 0,25 0,-25 0,25 25,0-25,-25 25,24-25,-24 25,25-25,-25 0,0 25,0-25,25 24,-25-24,0 0,0 0,0 0,0 25,0-25,0 0,0 0,0-25,0 25,0 0,0-24,0 24,0-25,0 0,0 0,0 0,0 1,0-26,0 25,0 0,25 1,-25-1,25 0,-25 25,25-25,-25 25,24 0,-24 0,25 25,-25-25,25 25,-25-25,25 25,-25-25,25 24,-25 1,24-25,-24 25,0-25,25 0,-25 0,25 25,-25-25,25 0,-25 0,0-25,25 25,-25 0,0-25,0 25,0-25,24 1,-24-1,0 25,0-50,0 25,0 1,0-1,0-25,-24 1,24 24,-25-25,0 0,0 26,0-26,1 25,-1 0,0 1,0-1,25 25,-25 0,25 0,0 25,0-25,0 24,25 1,-25 25,25-25,0 24,-25-24,25 25,-1-25,1 24,-25-24,25 25,0-26,-25 1,25 0,-25 0,24 0,-24-1,25-24,-25 25,0-25,25 0,-25 0,0 0,0 0,0 0,0-25,0 25,0-24,0-1,0 0,0 0,0 0,0 1,0-1,25 0,-25 25,0-25,25 25,-25-25,24 25,-24 0,25 0,0 0,-25 0,25 25,0-25,-25 25,24-25,-24 25,0-25,0 25,0-25,0 24,0 1,0-25,0 25,-24 0,24-25,-25 25,0-1,0 1,0-25,1 25,-1-25,0 0</inkml:trace>
  <inkml:trace contextRef="#ctx0" brushRef="#br0" timeOffset="9448.5405">7541 9029,'25'0,"0"0,-25 0,24 25,1-25,0 0,-25 25,25-25,-25 0,25 24,-25-24,24 25,-24-25,0 25,25-25,-25 0,0 0,0 25,0-25</inkml:trace>
  <inkml:trace contextRef="#ctx0" brushRef="#br0" timeOffset="9563.547">7566 8905,'-25'0,"25"0,0 0</inkml:trace>
  <inkml:trace contextRef="#ctx0" brushRef="#br0" timeOffset="9867.5644">7789 8979,'0'0,"25"0,-25 25,25-25,-25 25,24-25,-24 25,0-25,25 25,-25-1,0-24,0 25,0-25,0 25,0-25,0 0,25 0,-25 0,0 0,0 0,0 0,0 0,0 0,25 0,-25-25,0 25,0-25,25 1,-25 24,24-25,-24 0,25 0,0 0,0 25,-25-25,25 25,-1-24,1 24,0 0,0 0,0 0,-25 0,25 24,-1-24,-24 0,25 25,-25-25,25 25,-25-25,25 0,-25 0,25 0</inkml:trace>
  <inkml:trace contextRef="#ctx0" brushRef="#br0" timeOffset="10387.5942">8508 8855,'0'-25,"0"1,-24 24,24-25,-25 0,0 25,25-25,-25 25,0 0,1 0,24 0,-25 0,0 25,0-25,25 25,-25 0,1-1,24-24,0 25,0 0,0 0,0 0,0-25,0 24,0 1,0-25,0 0,0 25,24-25,-24 0,25 0,-25 25,0-25,25 0,-25-25,25 25,-25 0,25-25,-1 25,-24-25,0 25,25-24,-25-1,25 25,-25-25,0 0,0 0,25 25,-25-24,0 24,0-25,25 25,-25 0,0 0,24 0,-24 25,25-25,-25 24,0-24,25 25,-25-25,25 25,-25-25,25 25,-25-25,0 0,24 25,-24-25,25 0,-25 0,25 0,-25 0,25 0,-25-25,25 25,-25-25,24 25,-24-25,25 0,-25 25,0-24,25-1,-25 0,0-25,0 26,0-1,0-25,-25 25,25-24,-25 24,25-25,-24 26,24-1,0 25,0-25,-25 25,25 0,0 0,0 25,0-25,0 25,0-1,25 26,-25-25,0 24,24-24,-24 25,25-25,-25 24,0-24,25 0,-25 24,0-24,0 0,25 0</inkml:trace>
  <inkml:trace contextRef="#ctx0" brushRef="#br0" timeOffset="10587.6055">8707 8756,'0'-25,"0"0,0 25,0-24,25-1,-25 25,0-25,24 25,1 0,-25-25,25 25,0 0,0 0,-1 0,-24 0,25 0,0 0,-25 0,25 0,0 0,-25 0,0 25,24-25,-24 0</inkml:trace>
  <inkml:trace contextRef="#ctx0" brushRef="#br0" timeOffset="10703.6123">9029 8483,'0'0,"0"0,0 0</inkml:trace>
  <inkml:trace contextRef="#ctx0" brushRef="#br0" timeOffset="11128.6366">9327 8359,'0'0,"-25"25,0-25,25 25,-25 0,25-1,-24-24,24 25,-25 0,25 0,0 0,0-1,0 1,0-25,0 25,0-25,0 25,0-25,0 25,0-25,0 0,25 0,-25-25,24 25,-24 0,25-25,-25 0,25 25,-25-25,25 1,-25-1,25 0,0 25,-25-25,24 0,-24 25,25-24,0 24,-25 0,25 0,-25 0,25 0,-25 0,24 24,-24-24,0 25,25-25,-25 25,0-25,0 25,0-25,25 25,-25-25,0 0,0 0,0 0,25 0,-25 0,0 0,25-25,-25 25,24-25,1 0,-25 0,25 1,0 24,0-25,-1 0,1 25,0-25,0 25,0 0,-1 0,-24 0,25 0,-25 0,0 0,0 25,0 0,0-25,0 25</inkml:trace>
  <inkml:trace contextRef="#ctx0" brushRef="#br0" timeOffset="11476.6564">7020 10765,'0'0,"0"0,0 0,0-25,25 1,24-1,-24-25,25 25,24-24,1-1,24-24,-25 24,26-24,24-1,0 1,-25 0,25-1,0 1,0-1,0 1,0-1,0-24,0 25,0-1,-25 1,25 0,-25-1,1 1,-1 24,-25 1,1-26,-1 50,1-24,-26 24,1-25,-25 25,-1 25,1-24,-25 24,0-25,0 25,0 0,0 0,0 0,0 0,0 0,-25 25</inkml:trace>
  <inkml:trace contextRef="#ctx0" brushRef="#br0" timeOffset="20830.1914">12130 7119,'0'0,"0"0,0-25,0 25,-25 0,25 0,0 0,0 0,0 0,0 0,0 0,0 0,0 0,0 0,0 0,0 25,0-25,0 0,25 0,0 0,-25 0,24 0,1 25,25-25,-25 0,24 0,1 0,-1-25,26 25,-25 0,24 0,-24 0,24 0,0 0,1-25,-1 25,1 0,-1-25,0 25,26 0,-26-24,0-1,1 25,-1-25,1 25,-26-25,26 0,-26 25,1-24,0 24,-26 0,26-25,-25 25,0 0,-1 0,-24-25,0 25,25 0,-25 0,0 0,0 0,0 0</inkml:trace>
  <inkml:trace contextRef="#ctx0" brushRef="#br0" timeOffset="21540.2321">14759 8508,'0'0,"0"-25,0 25,0 0,0 0,0 0,0-25,0 25,0 0,25 0,-25 0,25 0,0-24,24 24,-24 0,25 0,-1-25,1 25,24 0,-24-25,24 25,1-25,-1 25,25-25,-24 25,24-24,-25-1,26 25,-1-25,-25 0,25 25,-24-25,-1 25,1-24,-1 24,-24-25,-1 25,1-25,-1 25,-24 0,0-25,0 25,0 0,-25 0,0 0,0 0,0 0,0 0</inkml:trace>
  <inkml:trace contextRef="#ctx0" brushRef="#br0" timeOffset="36319.0773">10691 10220,'25'0,"-25"-25,0 25,0 0,0-25,0 25,0 0,0 0,0 0,0 0,0 0,0 0,0 0,0 0,-25 0,25 25,0-25,-25 0,25 25,-24-1,24 1,-25 0,25 0,-25 0,0 24,25-24,-25 25,25-1,0-24,-24 25,24-26,0 26,0-25,0 0,0 24,24-24,-24-25,25 25,-25 0,25-25,0 24,-25-24,25 0,-1 0,1 0,0 0,0 0,-25-24,25 24,-1-25,1 25,-25-25,25 0,-25 25,25-25,-25 25,0-24,0-1,0 25,-25-25,25 25,-25-25,0 25,1 0,-1 0,0 0,0 0,0 0,1 0,-1 0,0 0,0 25,0-25,25 0,-24 25,24-25</inkml:trace>
  <inkml:trace contextRef="#ctx0" brushRef="#br0" timeOffset="36816.1058">11187 10418,'0'25,"0"-25,0 0,0 0,0 0,0 0,0 0,0 0,0 0,25 0,-25 0,25 0,0 0,-1 0,-24 0,25-25,0 25,0 0,0-25,0 25,-1-25,1 25,0-24,-25 24,25-25,-25 25,0 0,0-25,0 25,0 0,0 0,0-25,0 25,0 0,-25 0,25 0,-25 0,0-25,25 25,-24 0,24 0,-25 0,25 0,0 0,0 0,0 0,0 0,0 0,0 0,0 0,0 0,0 0,25 0,-25 0,24 25,-24-25,25 0,0 25,0-25,0 0,-25 25,24-25,1 25,0-25,-25 0,25 24,-25 1,0-25,0 25,0-25,0 25,0 0,0-25,-25 24,0 1,25-25,-25 25,25-25,-24 25,-1-25</inkml:trace>
  <inkml:trace contextRef="#ctx0" brushRef="#br0" timeOffset="37188.127">11981 10220,'0'0,"0"0,-25-25,25 25,0 0,0-25,0 25,0 0,0-25,0 25,25 0,-25 0,25-25,0 25,-25 0,24 0,1 0,-25 0,25 0,0 25,-25-25,25 25,-25-25,0 25,0 0,0-1,0 1,0 0,0 0,-25 0,0-1,25 26,-25-50,25 25,0 0,-25-25,25 24,0-24,0 0,0 0,0 25,0-25,25 0,-25-25,25 25,-25 0,25-24,0 24,-1-25,1 0,0 25,0-25</inkml:trace>
  <inkml:trace contextRef="#ctx0" brushRef="#br0" timeOffset="37732.1582">12651 10071,'0'0,"0"0,0 0,0 0,0 0,0 0,0 0,0 0,0 25,0-25,0 24,0 1,0 0,0 0,0 0,0-1,0 1,0 0,25 0,-25 0,0-1,0 1,0 0,0-25,0 25,0-25,0 25,0-25,0 0,0 0,0 0,0 0,0 0,0 0,0 0,0 0,0-25,0 25,0-25,0 25,0-25,-25 0,25-24,0 24,-25-25,25 26,0-26,-25 25,25-24,0 24,0-25,0 25,0 0,0 1,25 24,-25-25,25 25,-25 0,25 0,-25 0,24 0,-24 0,25 0,-25 0,0 25,25-25,-25 24,0-24,0 25,0 0,0 0,0 0,-25 0,25-1,-25 1,25 0,-24-25,24 25,0-25,0 25,0-25,0 0,0 0,0 0,0 0,24 0,-24 0,25 24,-25-24,25 0,0 0,0 0,-1 0,1 0,0 0,0 0,0 0,-25 25,24-25,1 0,-25 25,0-25,0 25,0-25,0 25,0-25,0 24,0-24,0 0,-25 25,1-25,24 25,-25-25,0 0,0 0,0 0,1 0,-1 0,0 0</inkml:trace>
  <inkml:trace contextRef="#ctx0" brushRef="#br0" timeOffset="38012.1742">13072 10096,'0'0,"25"24,-25-24,0 25,0 0,0-25,0 25,0 0,0-1,0 1,0 0,0-25,0 25,0 0,0-25,0 24,25-24,-25 25,25-25,-25 0,25 0,-25 0,24 0,-24-25,25 25,0 0,-25-24,25 24,-25-25,25 25,-25-25,0 25,0-25,0 0,0 1,-25 24,25-25,-25 0,0 0,0 25,1-25</inkml:trace>
  <inkml:trace contextRef="#ctx0" brushRef="#br0" timeOffset="38672.212">13320 10046,'0'25,"25"-25,-25 0,25 25,-25-25,0 0,0 24,25-24,-25 25,0-25,25 25,-25-25,24 25,-24-25,0 0,25 25,0-25,-25 0,25 0,-25 0,25 0,0 0,-25-25,24 25,-24 0,25-25,-25 25,25-25,-25 0,0 25,0-24,0-1,0 25,0-25,0 25,0-25,0 25,0 0,-25 0,25 0,0 0,0 0,0 25,0 0,0 0,0-1,0 1,0 0,0 25,25-1,-25-24,25 25,-25-1,25 1,-25-1,24 1,-24 0,25-1,-25-24,0 25,0-1,0 1,0-1,0-24,0 25,0-25,0-1,0 1,0 0,-25-25,25 0,0 0,-24 0,24-25,0 0,0 25,-25-49,25 24,0 0,0 0,0-24,0 24,25-25,-25 26,24-26,1 25,0-24,0 24,0-25,-1 1,1 24,0-25,0 1,0 24,-1-25,1 1,0 24,-25-25,25 25,-25 1,0-26,0 25,0 25,0-25,0 25,0-25,-25 25,25 0,-25 0,25 0,0 0,-25 25,25-25,0 0,0 25,0 0,0-25,0 25,0 0,25-25,0 24,-25 1,25 0,0-25,-1 25,1 0,0-1,0-24,0 25,-25 0,24 0,-24-25,0 25,0-1,0 1,0-25,-24 25,-1 0,0-25,25 25,-25-25</inkml:trace>
  <inkml:trace contextRef="#ctx0" brushRef="#br0" timeOffset="39408.2541">16247 9971,'0'0,"0"25,-24-25,-1 0,0 25,0 0,0-25,-24 25,-1 0,-24 24,24-24,-24 0,-1 0,26-1,-26 26,1-25,24-25,1 25,-1-1,0-24,1 25,24-25,0 0,0 0,25 0,0 0,0-25,0 25,25-24,-25-1,25 0,25 0,-26-24,26 24,0-25,-1 1,1-1,24 0,-24 1,24-1,1 0,-26 1,1-1,0 1,-1-1,1 0,-25 1,-1-1,1 1,-25-1,0 0,0 1,-25-1,25 25,-24-24,-1 24,0 0,0 0,0 1,1 24,-1 0,0 0,0 0,0 24,1-24,-1 25,0 25,0-25,0 24,25 1,-24-1,24 1,0 24,0-24,0 24,24 1,1-1,0 1,0-26,0 26,-1-1,26 1,-25-26,24 26,-24-1,25-24,-1-1,-24 26,25-26,-25 1</inkml:trace>
  <inkml:trace contextRef="#ctx0" brushRef="#br0" timeOffset="40203.2994">17041 9451,'0'0,"0"0,0 0,0-25,0 25,25 0,-25-25,0 25,25-25,-25 25,25 0,-1-25,1 25,0-24,0-1,0 25,-1-25,1 25,0-25,0 25</inkml:trace>
  <inkml:trace contextRef="#ctx0" brushRef="#br0" timeOffset="40661.3256">16992 9426,'0'0,"-25"0,25 0,0 0,0 0,0 0,0 25,0-25,0 0,0 0,0 24,0-24,0 25,0 0,25-25,-25 25,0 0,0-1,0-24,24 25,-24 0,0 0,0-25,0 25,0-1,0-24,25 25,-25 0,0-25,0 25,0-25,0 0,0 25,0-25,0 0,25 0,-25 0,0 0,0 0,0 0,0 0,0 0,0-25,25 25,-25 0,0-25,25 25,-25-25,24 25,-24-25,25 25,-25-24,25 24,0-25,0 25,-1-25,1 25,25 0,-25 0,-1-25,26 25,0 0,-26 0,26 25,-25-25,0 25,24-25,-24 25,0-1,0 1,-25 0,25-25,-25 25,0 0,0-1,0 1,0 0,0 0,-25 0,0-1,0 1,0-25,0 25,1 0,-1 0,0-25,0 25,0-25,1 0,-26 0,25 24,0-24,1-24,-1 24</inkml:trace>
  <inkml:trace contextRef="#ctx0" brushRef="#br0" timeOffset="41155.354">18133 9252,'24'-25,"-24"1,0 24,0-25,0 25,0-25,0 25,-24 0,-1 25,25-25,-25 0,0 25,0-1,25 1,-24 0,-1 0,0 24,0 1,25-25,-25 24,25 1,0 0,0-26,0 26,0-25,0 0,0 24,25-24,0-25,0 25,0 0,-1-25,1 24,0-24,25 0,-26 0,26 0,-25 0,24 0,-24-24,0 24,25-25,-50 25,24 0,1-25,-25 25,0-25,0 25,0-25,0 25,-25-24,25 24,-24 0,-1 0,0-25,0 25,25 0,-25 0,25 0,-24 0,24 0,0-25,0 25,0 0,24 0,-24-25,25 25,0 0,0 0,0 0,-1-25,1 25,0 0,25 25,-26-25,1 25,0-25,-25 25,25-25,0 25,-25-1,24 1,-24-25,0 25,0-25,0 25,25 0,-25-25</inkml:trace>
  <inkml:trace contextRef="#ctx0" brushRef="#br0" timeOffset="41580.3783">19100 9525,'25'0,"-25"0,0 0,0 0,25 0,-25 0,24 0,-24 0,25 0,0 0,0 0,0 0,-1-25,1 25,0 0,-25 0,25-25,0 25,-1 0,-24 0,25 0,-25-24,0 24,0 0,0-25,0 25,0-25,0 25,0-25,0 25,0-25,-25 25,25-24,-24 24,24-25,-25 25,25-25,-25 25,25 0,0 0,-25 0,25 0,0 0,0 0,0 0,0 0,25 25,-25-25,25 25,0-25,-25 24,24 1,1-25,0 25,0 0,24 0,-49-1,25-24,0 25,0 0,-25 0,0 0,0-1,0-24,0 25,0 0,-25-25,0 25,0 0,1-25,-1 24,0 1,0-25</inkml:trace>
  <inkml:trace contextRef="#ctx0" brushRef="#br0" timeOffset="41960.4">19919 9227,'0'-24,"0"-1,0 25,0-25,0 25,0-25,24 25,-24-25,25 25,-25 0,25 0,0-24,0 24,-1 0,1 24,0-24,0 0,0 25,-1-25,1 25,-25 0,25 0,-25-1,0 26,0-25,-25 0,0 24,1 1,-1-25,0 24,0-24,0 25,1-26,-1 1,0 0,0 0,0 0,25-25,0 24,0-24,0 0,0 25,0-25,0 0,25 0,0 0,0 0,0-25,-1 25,1 0,0-24,25 24,-26-25,1 0,25 25,-25-25,-1 0</inkml:trace>
  <inkml:trace contextRef="#ctx0" brushRef="#br0" timeOffset="44559.5487">10890 11088,'-25'24,"25"-24,-25 0,25 0,0 25</inkml:trace>
  <inkml:trace contextRef="#ctx0" brushRef="#br0" timeOffset="45743.6164">11286 11757,'0'0,"0"0,0 0,0 0,0-24,0 24,0 0,0 0,0 0,0 0,0 0,0 0,0 0,-24 0,24 0,0 0,0 24,-25-24,25 25,-25-25,25 25,-25 0,25 0,-25 24,25-24,0 0,-24 24,24-24,0 25,0-1,0-24,0 25,0-25,0 24,24-24,-24 0,25 0,-25 0,25-1,-25 1,25 0,0-25,-1 25,-24-25,25 0,0 0,0 0,0 0,-25-25,25 25,-1 0,1-25,0 25,-25-25,25 1,-25-1,25 25,-25-25,0 0,0 0,0 25,0-24,-25-1,0 25,25-25,-25 25,0 0,1-25,-1 25,0 0,0 0,25 25,-25-25,0 0,1 25,-1-25,25 25,-25-25,25 24,0-24,-25 25,25-25</inkml:trace>
  <inkml:trace contextRef="#ctx0" brushRef="#br0" timeOffset="46207.6429">12179 11906,'0'0,"25"-25,-25 25,0 0,0-24,-25 24,25-25,0 25,-24 0,24 0,-25-25,25 25,-25 0,25 0,-25 25,0-25,1 0,-1 25,25-25,-25 24,0 1,0 0,1 0,-1 0,25 24,-25-24,0 25,25-26,-25 26,25-25,-24 25,24-1,0 1,0-1,0-24,0 25,0-1,24-24,-24 25,25-25,-25-1,25 1,-25 0,25-25,0 25,-1-25,1 0,0 25,0-25,0 0,-1-25,1 25,0 0,0-25,0 25,-1-25,26 25,-25-25,0 25,-1-24,-24 24,25-25,0 0,0 25,0-25</inkml:trace>
  <inkml:trace contextRef="#ctx0" brushRef="#br0" timeOffset="46734.673">12700 12402,'-24'0,"24"0,0-24,-25 24,25 0,0-25,0 25,0 0,0-25,0 25,0 0,0-25,0 25,0 0,0 0,25-25,-25 25,24 0,-24 0,25 0,0 0,-25 0,25 0,0 0,-25 0,24 0,1 25,-25-25,25 25,-25 0,25-25,-25 25,0-1,0 1,0 0,0 25,0-26,0 26,-25-25,25 24,-25-24,0 25,25-25,-24 24,24-24,-25 0,25 0,0-1,0-24,0 25,0-25,0 0,0 0,0 0,25 0,-1 0,-24-25,25 25,0-24,0 24,24-25,-24 0,25 0,-25 0,24 25,1-24,-25-1,24 0,1 0,-25 0,-1 25,1-24,0 24,0-25,-25 25,25 0,-25 0,0 0,0 0,0 0,0 0,0 0,0 0,0 0,-25 0,25 0,0 0,0 0,0 0,0 0,-25 0,25 0,0 0,0 0,0 0,0 0</inkml:trace>
  <inkml:trace contextRef="#ctx0" brushRef="#br0" timeOffset="47717.7292">17661 10418,'0'0,"0"0,0 0,0 0,0 0,0 0,0 0,0 0,0 0,0 0,0 0,0 0,25 0,-25 0,25 0,0-25,-25 25,49-25,-24 25,25-24,-25-1,24 0,1 0,24 0,-24 1,24-1,-24 0,-1 0,26 0,-26 1,1 24,0-25,-26 0,1 25,0 0,0-25,-25 25,25 0,-25 0,0 0,0 0,0 0,-25 0,25 0</inkml:trace>
  <inkml:trace contextRef="#ctx0" brushRef="#br0" timeOffset="48351.7655">19720 9922,'0'0,"0"0,0 0,0 0,0 0,25 0,-25 0,25 0,-25 0,24 0,26 0,-25-25,25 25,-1-25,1 0,-1 25,1-24,0-1,24 0,-24 0,-1 25,1-25,24 1,-49 24,25-25,-26 25,26-25,-50 25,25 0,0-25,-25 25,0 0,0 0,0 0,0 0,0 0,0 0,0 0,0 25,-25-25,25 0</inkml:trace>
  <inkml:trace contextRef="#ctx0" brushRef="#br0" timeOffset="49299.8198">17041 11162,'0'0,"0"0,0 0,0-25,25 25,-25 0,0 0,25-25,-25 25,25 0,-25 0,24-24,-24 24,25 0,-25-25,0 25</inkml:trace>
  <inkml:trace contextRef="#ctx0" brushRef="#br0" timeOffset="49748.8455">16992 11212,'-25'0,"25"25,-25-25,25 0,0 0,-25 0,25 0,0 24,0-24,0 0,-25 0,25 0,0 25,0-25,0 25,0-25,0 25,0-25,0 25,-24-25,24 24,0 1,0-25,0 25,0 0,0-25,0 25,0-25,0 24,0-24,0 25,0-25,0 0,0 25,0-25,0 0,0 0,0 0,24 0,-24 0,0 0,0 0,0-25,0 25,25 0,-25-25,0 25,25 0,-25-24,25 24,-25 0,0-25,25 25,-25 0,24-25,1 25,-25 0,25 0,0 0,0 0,-25 0,24 25,1-25,0 0,0 25,0-25,-25 24,24-24,-24 25,25-25,-25 25,0-25,0 25,0-25,0 25,0-25,0 24,0-24,-25 25,1 0,-1-25,25 25,-25-25,0 25,0-25,1 0,-1 24,0-24,0 0,0 0,1 0,24 25,-25-25</inkml:trace>
  <inkml:trace contextRef="#ctx0" brushRef="#br0" timeOffset="50091.865">17934 11286,'0'0,"-25"0,1 0,-1 0,0 0,0 0,0 0,1 25,-1-25,0 25,-25 0,25-25,1 24,-1 1,0 25,0-25,25-1,-25 26,25 0,-24-26,24 26,0 0,-25-1,25 1,0-1,0 1,0-25,0 24,0-24,25 25,-25-25,24-1,-24 1,25 0,-25-25,25 25,0-25,0 0,24 0,-24 0,25 0,-25 0,24 0,1-25</inkml:trace>
  <inkml:trace contextRef="#ctx0" brushRef="#br0" timeOffset="50451.8857">18207 11956,'0'0,"0"0,0-25,0 25,0 0,25 0,-25-25,25 25,-25 0,24 0,1 0,0-25,0 25,0 0,-1 0,1 25,0-25,0 0,0 25,-1-25,-24 25,25 0,-25-1,0 1,0 25,-25-25,1 24,-1-24,0 25,0-25,0 24,1-24,-26 25,25-26,0 26,1-25,-1 0,25-1,-25-24,25 25,0-25,0 0,0 0,25 0,0 0,-1-25,1 25,25-24,-1 24,1-25,0 0,-1 0,1 0,-1 1,1-1,0 25,-1-25,1 0,-25 25</inkml:trace>
  <inkml:trace contextRef="#ctx0" brushRef="#br0" timeOffset="53907.0834">19571 6871,'0'0,"0"0,-25-25,25 25,0 0,-24 0,24 0,-25 0,25-25,-25 25,0 0,0 0,1 0,-1 0,0-25,0 25,-24 0,-1 0,25 0,-24 25,-1-25,0 0,1 0,-1 25,1-25,-1 25,0-25,1 25,-26 0,26-25,-1 24,0 1,1 0,-1 0,1 0,-1-1,0 1,1 0,-1 0,25-25,1 25,-26-1,25 1,0 0,1 0,-1 24,0-24,25 0,-25 0,0 0,25-1,-24 1,24 25,-25-25,25-1,0 26,0-25,0 0,0 24,0-24,0 25,0-1,25-24,-25 25,0-26,24 26,-24 0,25-25,-25 24,25-24,0 25,0-26,-1 26,1-25,0 0,0 24,0-24,-1 0,26 0,0-25,-26 24,26 1,24-25,-24 0,0 0,24 0,-24 0,24-25,0 1,-24 24,25-25,-1 0,0-25,-24 26,24-1,-24-25,24 25,-24-24,0 24,-1-25,1 1,-1-1,-24 25,25-24,-25-1,-1 0,26 1,-25-1,0 1,-1-1,-24 0,25 1,0-1,-25 1,0-1,0 0,0 1,0-1,0 1,-25-1,0 0,1 26,-1-26,-25 25,25-24,-24 24,-1 0,1 0,-1 25,-24-25,24 25,-24-25,-1 25,1 0,-1 0,-24 0,25 25,-26-25</inkml:trace>
  <inkml:trace contextRef="#ctx0" brushRef="#br0" timeOffset="59279.3906">14437 11832,'-25'-25,"0"0,0 0,-24 1,24-1,0 0,0 25,0-25,25 25,-24-25,24 25,-25 0,25 0,0 0,0 0,0 0,0 0,25 0,-1 25,1-25,0 25,25 0,-26 0,51-1,-26 26,1-25,25 24,-26-24,26 25,-1-1,0-24,1 25,-1-1,1-24,-26 0,26 0,-1 0,-24 0,-1-1,1 1,-1-25,1 25,0-25,-26 25,26-25,-25 0,0 0,-25 0,25 0,-25 0,0 0,0 0,0 0,0 0</inkml:trace>
  <inkml:trace contextRef="#ctx0" brushRef="#br0" timeOffset="59608.4095">15280 11361,'0'-25,"-25"0,0 0,25 0,-24 1,24-1,-25 25,25-25,0 25,-25 0,25 0,0 0,-25 25,25-25,-25 25,25 24,-24-24,-1 25,25 24,-25-24,0 24,25 25,-25 0,1 1,-1-1,0 25,25 0,-25-25,0 25,1 0,24-25,-25 25,0-49,25 24,0-25,-25-24,25 24,-25-49,25 25,0-25,0 0,0-1,0 1,0-25,0 0,0 0,0 25,0-25,-24 0,24 0,0-25,0 25</inkml:trace>
  <inkml:trace contextRef="#ctx0" brushRef="#br0" timeOffset="66019.7761">12031 13543,'0'0,"24"0,-24 0,0 0,25 0,0 0,-25-24,50 24,-26 0,1-25,25 25,-1-25,1 25,0-25,-1 0,26 25,-26-24,1-1,24 0,-24 25,24-25,-24 0,0 1,24-1,-24 0,-1 25,1-25,-25 25,24-25,-24 25,0 0,0-25,-1 25,-24 0,25 0,-25 0,0 0,0 0,0 0</inkml:trace>
  <inkml:trace contextRef="#ctx0" brushRef="#br0" timeOffset="66835.8228">17885 13047,'-25'0,"25"0,0 0,0 0,0 0,0 0,0 0,0 0,25-25,-25 25,24 0,1-24,0 24,25 0,-26-25,26 0,0 25,-1-25,1 25,-1-25,1 1,24-1,-24 25,24-25,-24 0,0 25,-1-25,1 25,-1-24,-24 24,0 0,0-25,0 25,-25 0,25 0,-25 0,0 0,0 0,0 0</inkml:trace>
  <inkml:trace contextRef="#ctx0" brushRef="#br0" timeOffset="70361.0245">11634 14238,'0'0,"0"0,0 0,0 0,-25 0,25 0,0-25,0 25,0 0,0 0,0 0,0 0,0 0,0 0,-25 0,25 0,0 25,-25-25,25 0,-24 0,24 25,0-25,-25 24,25-24,-25 25,0 0,25 0,-25 0,25 0,-24-1,24 1,-25 0,25 0,-25 24,25-24,-25 0,25 25,0-26,0 1,0 25,0-25,0-1,0 1,0 25,0-25,25-1,-25 1,25 0,-25-25,25 25,-25 0,24-25,-24 24,25-24,0 0,-25 25,25-25,0 0,-25 0,24 0,-24 0,25-25,0 25,-25 0,25-24,-25 24,0-25,25 25,-25-25,0 0,24 25,-24-25,0 25,0-24,0-1,0 25,-24-25,24 25,0-25,-25 25,25 0,0-25,-25 25,25 0,-25 0,25 0,-25 0,25 0,-24 0,-1 0,25 0,-25 25,25-25,-25 0,25 25,0-25,-25 0,25 0,0 25</inkml:trace>
  <inkml:trace contextRef="#ctx0" brushRef="#br0" timeOffset="70707.0443">12031 14188,'0'0,"0"-25,0 25,0 0,0-24,0 24,0 0,0 0,0 0,0 0,0 0,0 0,0 0,0 24,0-24,0 25,0-25,0 25,0 0,0 24,24-24,-24 0,0 0,0 25,0-26,0 1,0 0,25 0,-25 0,0-1,0 1,0-25,0 25,0-25,25 25,-25-25,0 25,0-25,0 0,0 0,0 24,0-24</inkml:trace>
  <inkml:trace contextRef="#ctx0" brushRef="#br0" timeOffset="71064.0647">12130 15007,'0'25,"0"-25,0 24,0-24,25 25,-25 0,0-25,0 25,0-25,24 0,-24 25,0-25,25 0,-25 24,0-24,25 0,-25 0,25 0,-25 0,0 0,25 0,-25-24,0 24,24 0,-24-25,0 25,25 0,-25-25,0 25,0-25,0 25,0-25,0 25,0-24,0 24,0-25,-25 25,25-25,0 25,-24 0,24-25,-25 25,0 0,25 0,-25 0,25 0,-25 0,1 0</inkml:trace>
  <inkml:trace contextRef="#ctx0" brushRef="#br0" timeOffset="71707.1015">10518 15850,'0'0,"0"0,0-25,0 25,0 0,0 0,0 0,0 0,0 0,0 0,0-24,0 24,0 0,0 0,24 0,-24 0,25 0,0 0,-25 0,25-25,0 25,-1 0,1-25,0 25,0 0,0-25,24 25,-24-25,25 25,-26-24,26 24,0-25,-1 25,1-25,-1 25,26-25,-26 25,1-25,25 1,-1 24,-24-25,24 0,0 25,1-25,-1 0,1 1,-1 24,0-25,1 25,-1-25,1 0,-1 25,-24-25,24 25,1-25,-26 25,26-24,-26 24,1-25,-1 25,1 0,0-25,-26 25,26-25,-25 25,24 0,-24-25,0 25,25-24,-26 24,1-25,0 25,-25 0,25-25,0 25,-25 0,0 0,0 0,0 0,0-25,0 25,0 0,0 0,0 0,0 0,0 0,0 0,0 25,-25-25,0 0</inkml:trace>
  <inkml:trace contextRef="#ctx0" brushRef="#br0" timeOffset="72540.1491">10914 16297,'0'0,"0"0,-24 0,24-25,0 25,0 0,0 0,0-25,0 25,0 0,0-25,0 25,24 0,-24-25,25 25,-25 0,25-24,0 24,0 0,-25-25,24 25,1 0,0 0,0 0,0 0,-1 25,1-25,0 24,0-24,-25 25,25-25,-1 25,-24 0,0 0,25-1,-25 1,0 0,-25 0,25 0,0 24,-24-24,-1 25,25-25,-25-1,0 1,0 0,25 0,-24 0,-1-25,25 24,-25-24,0 0,25 0,-25-24,25 24,0 0,-24-25,24 25,0-25,0 25,0-25,0 0,0 25,0 0,0-24,24 24,-24-25,25 25,0 0,-25 0,25 0,0 0,-1 0,1 0,-25 0,25 0,0 0,0 0,-1 0,1 0,0 0,0 0,0 0,-25 0,25 0,-1 0,1 0,-25-25,25 25,0 0</inkml:trace>
  <inkml:trace contextRef="#ctx0" brushRef="#br0" timeOffset="72789.1633">11559 15801,'0'0,"-24"0,24 0,0 0,0 0,0 0,0 0,0 0,0 0,24 24,-24-24,25 25,-25 0,25 0,0 0,-25-1,25 1,-1 25,-24-25,25-1,-25 1,0 0,25 0,-25-25,0 25,0-1,25-24,-25 25,0-25,0 25,0-25,0 25</inkml:trace>
  <inkml:trace contextRef="#ctx0" brushRef="#br0" timeOffset="73100.1811">11758 16619,'-25'0,"25"25,0-25,0 25,0 0,25-25,-25 24,0-24,0 25,25-25,-25 25,0-25,24 25,-24-25,0 0,25 0,-25 0,0 0,25 0,-25 0,25 0,-25-25,0 25,25 0,-25-25,24 25,-24-25,0 1,25-1,-25 25,0-25,25 0,-25 0,0 1,0-1,0 25,0-25,-25 25,25-25,-25 25,25-25,-24 25,-1 0,25 0,-25 0,0 25,0-25,1 25,24-25,-25 25,0 0</inkml:trace>
  <inkml:trace contextRef="#ctx0" brushRef="#br0" timeOffset="75055.2929">12179 15577,'0'0,"0"-24,0 24,0 0,0-25,0 25,0 0,25 0,-25 0,0 0,0 0,0 0,0 0,0 0,0 0,0 25,0-25,0 24,0 1,0 0,0 0,0 0,-25-1,25 1,-24 25,24-25,-25 24,25-24,0 0,-25 0,25-1,0 1,0 0,0 0,0-25,0 25,25-25,-25 0,25 0,-1 0,-24 0,25 0,0-25,0 25,0 0,-1-25,1 0,0 25,25-25,-26 1,1-1,0 25,0-25,0 0,-25 0,25 25,-1-24,-24-1,0 25,25-25,-25 25,0-25,0 25,0-25,-25 25,25 0,-24-24,24 24,0 0,-25 0,25 0,0 0,-25 0,25 0,0 0,0 0,0 0,0 0,0 24,0-24,0 25,0 0,0 0,0 0,25-1,-25 1,25 0,-25 0,0 0,24 24,-24-24,25 0,-25 0,0-1,25 1,-25 0,0 0,25-25,-25 25,0-1,25-24,-25 0,0 25,0-25,0 0,24 0,-24 0</inkml:trace>
  <inkml:trace contextRef="#ctx0" brushRef="#br0" timeOffset="75311.3076">12973 15553,'0'0,"25"0,-25-25,0 25,0 0,0 0,0 0,0 0,0 0,0 25,0-25,0 24,25 1,-25 0,0 0,0 0,0-1,0 1,25 0,-25 0,0 0,0-1,0 1,0-25,24 25,-24 0,0-25,0 25,0-1,0-24,0 25,0 0,0-25,0 25</inkml:trace>
  <inkml:trace contextRef="#ctx0" brushRef="#br0" timeOffset="75599.3241">13147 16396,'0'25,"0"-25,0 25,0-25,0 24,0-24,25 0,-25 25,0-25,0 0,0 25,24-25,-24 0,25 0,-25 0,0 0,25 0,-25 0,0 0,25-25,-25 25,25 0,-25-25,0 25,24-24,-24-1,25 25,-25-25,0 0,25 25,-25-25,0 0,0 25,0-24,0 24,0-25,-25 25,25-25,-25 25,25 0,-24 0,-1 0,0 0,25 25,-25-25</inkml:trace>
  <inkml:trace contextRef="#ctx0" brushRef="#br0" timeOffset="76487.3749">13817 14511,'0'0,"0"0,0 0,0 0,0 0,24 0,-24 25,25-25,-25 24,25 1,0 0,0 0,-1 0,1-1,0 1,0 25,24-25,-24-1,0 1,0 0,24 0,-24 0,0-1,0 1,-25 0,25 0,-1-25,-24 25,25-25,-25 0,0 24,0-24,25 0</inkml:trace>
  <inkml:trace contextRef="#ctx0" brushRef="#br0" timeOffset="76739.3893">14189 14585,'0'0,"0"0,0 0,0 0,0-25,0 25,-25 0,25 0,0 0,0 0,0 25,-25-25,25 0,0 25,-25 0,25 0,-25-1,1 1,24 0,-25 25,0-26,25 26,-25-25,0 24,1 1,24-25,-25 24,0-24,25 0,-25 25,0-26,25 1,-24 0,24 0,0-25</inkml:trace>
  <inkml:trace contextRef="#ctx0" brushRef="#br0" timeOffset="77513.4335">17016 11931,'0'0,"0"0,0 0,0 25,0-25,0 0,25 0,-25 0,25 0,0 0,-25 0,25 0,-1 0,1 0,0 0,-25 0,25 0,0-25,-1 25,1 0,-25-25,25 25,-25 0,25 0,-25 0,0-25,0 25,0 0,0 0,0 0,0 0,0 0,0 0,-25 0,25 0,0 25</inkml:trace>
  <inkml:trace contextRef="#ctx0" brushRef="#br0" timeOffset="78227.4744">15181 13543,'25'0,"-25"0,0 0,24 0,-24 0,0-24,25 24,0 0,-25 0,25 0,-25 0,25 0,-25 0,24-25,-24 25,25 0,-25 0,0 0,0 0,0 0,-25 0,25 0,0 25,-24-25,-1 0,0 24</inkml:trace>
  <inkml:trace contextRef="#ctx0" brushRef="#br0" timeOffset="78647.4984">15206 13593,'-25'0,"0"0,25 25,-25-25,25 0,-25 0,25 25,0-25,-24 0,24 0,0 0,0 0,0 0,0 0,0 0,0 24,0-24,0 0,0 0,0 25,0-25,0 25,0-25,0 25,0 0,0-25,0 24,0-24,0 25,0-25,0 25,0-25,0 25,0-25,0 0,0 0,0 25,0-25,0 0,0 0,0 0,0 0,0 0,0 0,0-25,0 25,0 0,24 0,-24 0,0 0,25-25,-25 25,25 0,-25-25,25 25,-25 0,25-25,-1 25,1 0,-25 0,25 0,0 0,0 0,-1 0,1 0,0 25,0-25,-25 25,25-25,-1 25,-24-25,25 25,-25-1,0-24,0 25,0 0,0-25,0 25,0 0,0-25,-25 24,25 1,-24-25,24 25,-25 0,25-25,-25 25,0-25,25 0,-25 24,1-24,-1 0,25 0,-25 0,0 0,0 0,25-24,-24 24,-1 0,25-25,-25 25</inkml:trace>
  <inkml:trace contextRef="#ctx0" brushRef="#br0" timeOffset="78903.5131">15751 13345,'25'0,"-25"0,0 0,25 0,-25 0,0 25,0-25,0 25,0-1,0 1,0 25,25-25,-25-1,0 26,0-25,25 0,-25 24,0-24,0 0,24 0,-24-1,0-24,0 25,0 0,25-25,-25 25,0-25,0 25,0-25,0 24,0-24,0 25</inkml:trace>
  <inkml:trace contextRef="#ctx0" brushRef="#br0" timeOffset="79167.5282">15851 14287,'0'25,"0"0,0 0,0 0,0 0,0-25,0 24,0 1,24-25,-24 25,25-25,-25 0,0 25,25-25,-25 0,25 0,-25 0,25 0,-25-25,24 25,-24 0,25-25,-25 25,0-25,25 25,-25-24,0-1,0 25,0-25,0 25,-25-25,25 0,0 25,-25 0,25-25,-24 25,-1 0,25 0,-25 0</inkml:trace>
  <inkml:trace contextRef="#ctx0" brushRef="#br0" timeOffset="79639.5552">15007 14908,'0'0,"0"0,0 0,0 0,0 0,0 0,0 0,0 0,0 0,25 0,-25 0,25-25,0 25,-1 0,1 0,0-25,0 25,24-25,1 25,-25 0,24-25,26 25,-26-24,26-1,-1 25,1-25,24 0,-25 0,26 1,-1 24,0-25,25 0,-25 0,0 0,1 1,-1-1,0 25,0-25,1 0,-1 0,-25 1,1-1,-1 25,0-25,1 0,-26 0,1 25,0-25,-1 25,-24-24,0 24,0-25,0 25,-25 0,0 0,0 0,0 0,0 0,0-25,0 25,-25 0,25 0,0 0,-25 0,25 0</inkml:trace>
  <inkml:trace contextRef="#ctx0" brushRef="#br0" timeOffset="80707.6163">15280 15354,'0'0,"0"0,0-25,0 25,0-25,0 25,0 0,25-24,-25 24,25-25,-1 25,1 0,0 0,25-25,-26 25,1 0,25 0,-25 25,-1-25,1 0,0 25,-25-25,25 24,-25 1,0 0,0 0,0 0,-25 0,25-1,-25 1,0 0,1 0,-1 0,0 24,0-24,0 0,1 0,-1-25,0 24,0 1,0-25,1 0,-1 0,25 0,-25 0,25-25,0 25,-25 0,25-24,0 24,0 0,25-25,-25 25,25 0,0 0,-25 0,24 0,1 0,0 0,0 25,0-25,-1 0,1 0,-25 24,25-24,0 0,0 0,-1 25,1-25,-25 0,25 0,0 0,0 0,-25-25,25 25</inkml:trace>
  <inkml:trace contextRef="#ctx0" brushRef="#br0" timeOffset="80907.6277">15900 15156,'0'0,"0"0,0 0,0 0,0 24,25-24,-25 25,0-25,25 25,-25 0,0 0,25-1,-25 1,0 0,24 0,-24 0,0 0,0-1,25 1,-25 0,0 0,0 24,0-24,0 0,0 0</inkml:trace>
  <inkml:trace contextRef="#ctx0" brushRef="#br0" timeOffset="81171.6427">16024 16049,'0'24,"0"-24,0 25,0-25,0 25,25-25,-25 25,0-25,0 25,0-25,25 0,-25 24,0-24,0 0,25 0,-25 0,24 0,-24 0,0 0,25-24,-25 24,25 0,-25-25,25 25,0-25,-25 0,24 25,-24-25,0 1,25 24,-25-25,0 0,0 25,-25-25,25 25,-24-25,-1 25,25 0,-25-24,0 24,0 0,1 0,-1 24</inkml:trace>
  <inkml:trace contextRef="#ctx0" brushRef="#br0" timeOffset="81776.6774">16570 15056,'0'-24,"0"24,0-25,0 0,0 25,0-25,25 25,-25-25,24 1,-24 24,25-25,0 0,0 25,0 0,-25-25,25 25,-1 0,26 0,-25 0,-25 0,25 0,-1 25,1-25,-25 25,25-25,-25 25,0-1,0-24,0 25,0 0,0 0,-25-25,25 25,-25-1,25-24,-24 25,24 0,-25-25,25 0,0 25,0-25,0 0,0 0,0 0,0 0,0 0,0 0,0 0,0 0,25 0,-25 0,24 0,1 0,0 0,0 25,0-25,-1 0,-24 0,25 24,0-24,0 25,0-25,-25 25,0-25,24 25,-24 0,0-25,0 24,0 1,0 0,0-25,0 25,0 0,-24-25,24 25,-25-25,0 24,25-24,-25 25,0-25,1 0,24 0,-25 0,0 0,0 0,-24 0,24 0,0 0,0-25,0 25,1-24,-1 24,25-25,-25 0</inkml:trace>
  <inkml:trace contextRef="#ctx0" brushRef="#br0" timeOffset="82007.6906">17388 14759,'25'25,"0"-25,-25 24,25 1,-25 0,0 0,0 0,25-1,-25 1,0 0,0 25,24-26,-24 1,0 25,0-25,25-1,-25 1,0 0,0 0,0 0,0-1,0 1,0 0,0-25,0 25,0 0,0 0</inkml:trace>
  <inkml:trace contextRef="#ctx0" brushRef="#br0" timeOffset="82283.7064">17512 15949,'0'0,"0"25,0-25,0 0,0 25,0-25,0 0,0 0,25 25,-25-25,0 0,0 0,0 0,25 0,-25 0,0 0,25 0,-25 0,25-25,-25 25,24-25,-24 25,25-25,-25 25,25-24,-25-1,0 25,0-25,0 0,0 25,0-25,-25 25,0 0,25-24,-24 24,-1 0,0 0,0 0,0 0,-24 0,24 24</inkml:trace>
  <inkml:trace contextRef="#ctx0" brushRef="#br0" timeOffset="90565.1801">17984 14064,'0'0,"0"0,0 0,0 0,0 0,0 0,-25 0,25 0,0 0,0 0,0 0,0 0,25 0,-25 0,0 0,25 0,-1 0,1-25,-25 25,50 0,-25 0,-1 0,1 0,0-24,25 24,-26 0,26-25,-25 25,0 0,-1-25,1 25,-25 0</inkml:trace>
  <inkml:trace contextRef="#ctx0" brushRef="#br0" timeOffset="90782.1924">18182 14362,'0'0,"0"0,0 0,0 0,0 0,0 0,25 0,-25 0,25 0,0 0,-1 0,1-25,0 25,0 0,0 0,24-25,-24 25,25-25,-1 25,-24-24,25 24,-26-25,26 25,-25-25,0 25,-1-25</inkml:trace>
  <inkml:trace contextRef="#ctx0" brushRef="#br0" timeOffset="92633.2984">12576 16594,'0'0,"0"0,0 0,0 0,0 0,0 0,0 0,25-24,-25 24,25 0,-25-25,25 25,0 0,-25-25,24 25,1 0,-25 0,25-25,-25 25,25 0,-25 0,0 0,0 0,0 0,0 0,0 0,0 0,0 0,0 0,0 0,-25 0,25 25,-25-25,25 0,0 0,-25 25,1-25,24 0,-25 25,25-25,-25 0,25 24,-25-24,25 0,0 0,-25 0,25 0,0 0,0 0,0 0,0 0,0 0,0 0,0 0,25 0,-25 0,25 0,-25 0,25 0,-25 0,25-24,-25 24,24 0,-24 0,25-25,-25 25,0 0,25 0,-25 0,0 0,0-25,0 25,0 0,0 0,0 0,0 0,0 0,0 0,0 25,-25-25,25 0,0 0,-25 25,25-25,-24 0,24 24,-25-24,25 0,0 0,0 0,0 0,0 0,0 0,0 0,0 0,0 0,0 0,0 0,25 0,-25 0,24 0,-24-24,25 24,-25 0,25-25,-25 25,25 0,-25 0,0-25,25 25,-25 0,0-25</inkml:trace>
  <inkml:trace contextRef="#ctx0" brushRef="#br0" timeOffset="95161.4429">19001 13246,'0'0,"0"0,0 0,0 0,0 0,0 0,0 0,0 0,0 0,0 0,0 0,0 0,0 0,0 0,0 0,-25 25,25-25,0 24,0-24,-25 25,25 0,-25 0,25 0,0-1,-24 1,24 25,0-25,0 24,0-24,0 0,0 24,0-24,24 0,-24 0,25 0,-25-1,25 1,0-25,-25 25,25-25,-25 0,24 0,1 0,-25 0,25 0,0 0,-25 0,25 0,-1-25,-24 25,25-25,-25 25,0-24,25 24,-25-25,0 25,0-25,0 0,0 25,-25-25,25 25,-25 0,25-24,-24 24,24 0,-25 0,0 0,25 0,-25 24,0-24,1 0,24 25,-25-25,25 25,-25-25,25 0,-25 25</inkml:trace>
  <inkml:trace contextRef="#ctx0" brushRef="#br0" timeOffset="95525.4637">19348 13196,'0'-25,"0"25,0 0,-25 0,25 0,0 0,0 0,0 0,0 0,0 25,0-25,0 0,25 25,-25-25,25 25,-25-25,25 25,-1-1,1 1,0-25,0 25,0 0,-1-25,1 25,0-25,-25 24,25-24,0 0,-1 25,-24-25,25 0,-25 0,25 0,-25 25</inkml:trace>
  <inkml:trace contextRef="#ctx0" brushRef="#br0" timeOffset="95848.4822">19571 13047,'0'0,"0"0,0 0,0 0,0 0,-25 0,25 0,0 0,0 25,0-25,0 0,0 25,0 0,-24-25,24 24,0 1,0 0,-25 0,25 25,0-26,0 1,-25 0,25 25,0-26,0 1,0 0,-25 0,25 0,0-1,0-24,0 25,0-25,0 25,0-25,0 0,0 25,0-25,0 0,0 0</inkml:trace>
  <inkml:trace contextRef="#ctx0" brushRef="#br0" timeOffset="96445.5163">19919 12923,'0'0,"0"0,0 0,0 0,0 0,0 0,24 0,-24 0,0 0,25 0,-25-25,25 25,0 0,-25 0,25 0,-1-24,-24 24,25 0,-25 0,25-25,-25 25,25 0,-25 0,0-25,0 25,0 0,0 0</inkml:trace>
  <inkml:trace contextRef="#ctx0" brushRef="#br0" timeOffset="96936.5444">19894 12973,'0'0,"0"0,0 0,0 0,0 0,0 0,-25 0,25 0,0 0,0 0,0 25,0-25,0 0,0 24,0-24,0 0,0 25,0-25,0 25,0-25,0 25,0-25,0 0,0 0,0 25,0-25,0 0,0 0,0 0,0 0,0 0,25 24,-25-24,0 0,0 0,0 0,0-24,0 24,0 0,0 0,0 0,0 0,25 0,-25-25,0 25,24 0,-24 0,0 0,25 0,-25-25,25 25,-25 0,25 0,-25 0,25 0,-25 0,24 0,1 0,-25 0,25 0,-25 0,25 0,0 0,-25 25,24-25,1 0,-25 25,0-25,25 0,-25 24,0-24,0 25,25-25,-25 25,0-25,0 25,0-25,0 0,-25 25,25-25,-25 0,25 25,-25-25,1 0,24 0,-25 24,0-24,25 0,-25 0,0 0,1 0,24 0,-25 0,0-24,25 24,-25 0,25 0</inkml:trace>
  <inkml:trace contextRef="#ctx0" brushRef="#br0" timeOffset="98489.6333">20464 12898,'0'-24,"0"24,0 0,0 0,0 0,0 0,0 0,0 0,0 0,0 24,0-24,25 25,0-25,-25 25,25-25,-1 25,1-25,-25 25,25-1,0-24,0 25,-25-25,24 0,-24 25,25-25,-25 0,25 0,-25 25,0-25,25 0,-25 0,0 0,0 0</inkml:trace>
  <inkml:trace contextRef="#ctx0" brushRef="#br0" timeOffset="98720.6464">20638 12750,'0'0,"0"0,0 0,0 0,0 0,-25 0,25 0,0 0,0 24,0-24,0 0,0 25,0 0,0 0,0 0,0-1,0 1,-25 0,25 0,0 0,0-1,0 1,-25 0,25 0,0 0,0-1,0-24,0 25,0-25,0 25,0-25,-24 0,24 0</inkml:trace>
  <inkml:trace contextRef="#ctx0" brushRef="#br0" timeOffset="99204.6742">20787 12551,'0'-25,"0"25,0 0,0 0,0 0,0 0,0 0,0 0,0 0,0 25,0-25,0 25,0 0,0-25,0 25,24-1,-24 1,0 0,25 0,-25-25,25 25,-25-1,25-24,-25 0,0 25,25-25,-25 0,0 0,25 0,-25 0,0 0,24 0,-24-25,0 25,25-24,-25 24,25-25,-25 25,0-25,25 0,-25 25,0-25,0 1,0-1,0 0,0 25,0-25,0 25,-25-25,25 25,0 0,0 0,0 0,0 25,0-25,0 25,0 0,0 0,0-1,25 1,-25 0,0 25,25-26,-25 1,0 25,24-25,-24-1,25 1,-25 0,25-25,-25 25,0 0,25-25,-25 24,0-24,0 0,0 25,25-25,-25 0,0 0,0 0</inkml:trace>
  <inkml:trace contextRef="#ctx0" brushRef="#br0" timeOffset="99453.6885">21308 12278,'0'0,"0"0,0 25,0-25,0 0,0 25,0 0,24-25,-24 25,0 24,0-24,25 0,-25 0,0 24,0-24,0 0,0 0,0-1,25 1,-25 0,0-25,0 25,0-25,0 25,0-25,0 0</inkml:trace>
  <inkml:trace contextRef="#ctx0" brushRef="#br0" timeOffset="99731.7044">21407 13072,'0'0,"0"25,0-25,0 0,0 25,0-25,0 0,0 24,0-24,0 0,0 0,0 25,0-25,25 0,-25 0,0 0,0-25,24 25,-24 0,0 0,0-24,25 24,-25 0,0-25,0 25,0 0,0-25,0 25,0-25,0 25,-25 0,25 0,-24-25,24 25,-25 0,0 25,0-25</inkml:trace>
  <inkml:trace contextRef="#ctx0" brushRef="#br0" timeOffset="103374.9127">19001 14337,'0'0,"0"0,0 0,0 0,0 0,0-25,0 25,0 0,0 0,0 0,0 0,25 0,-25 0,24-25,1 25,-25 0,25-24,0-1,24 25,-24-25,25 0,-25 25,24-25,1 1,-1-26,26 25,-26 0,26 1,-1-26,-24 25,24 0,26-24,-26 24,0-25,1 26,24-1,-25-25,1 25,24-24,-25 24,1-25,-1 26,25-1,-24-25,-1 25,1 1,-26-1,26-25,-1 25,-24 1,24-1,-24 0,-1-25,1 25,0 1,-1-1,1 0,-1 0,1 25,-25-25,24 1,-24-1,0 0,25 25,-26-25,1 25,-25-25,25 25,-25 0,25-24,-25 24,0 0,0 0,0 0,0 0,0 0,0 0,0 0,0 0,0 0,0 0,0 0,0 0,0 0</inkml:trace>
  <inkml:trace contextRef="#ctx0" brushRef="#br0" timeOffset="104738.9907">19199 14759,'0'0,"0"0,-25-25,25 25,0 0,0 0,0-25,0 25,0 0,0-25,25 25,-25 0,25-24,-25 24,25 0,0-25,-1 25,-24 0,25 0,0-25,0 25,0 0,-1 0,1 25,0-25,-25 0,25 25,0-25,-25 24,24-24,-24 25,0 0,0 0,0 0,0-1,0 1,-24 0,24 25,-25-26,25 1,-25 0,0 0,0 0,25-1,-24 1,-1-25,25 0,-25 0,0 0,25 0,-25 0,25-25,0 25,-24-24,24 24,0-25,0 25,0-25,24 25,-24-25,25 25,-25-25,25 25,0 0,0 0,-25 0,24 0,1 0,0 0,0 0,0 0,-1 0,1 0,0 0,0 0,-25-24,25 24,-1 0,1 0,-25 0,25-25,0 25,-25 0,25 0,-25-25,0 25</inkml:trace>
  <inkml:trace contextRef="#ctx0" brushRef="#br0" timeOffset="105283.0219">19770 14461,'0'0,"0"-25,0 25,0 0,0 0,0 0,0 0,0 0,0 0,0 0,0 25,24-25,1 0,-25 25,25-25,0 25,0 0,0-25,-1 24,1-24,0 25,0-25,0 0,-1 25,-24-25,25 0,-25 0,25 25,-25-25,0 0,0 0,0 0,0 0</inkml:trace>
  <inkml:trace contextRef="#ctx0" brushRef="#br0" timeOffset="105479.0331">19869 14312,'0'0,"0"0,0 0,0 25,0-25,0 0,0 25,0 0,0-25,0 25,0-1,0 1,0 0,0 0,25 0,-25-1,0 1,0 0,0-25,0 25,0 0,0-25,0 24,0-24,0 25,0-25</inkml:trace>
  <inkml:trace contextRef="#ctx0" brushRef="#br0" timeOffset="105733.0475">20117 14114,'0'0,"0"-25,0 25,0 0,0 0,0 25,0-25,0 0,25 25,-25-1,0 1,25 0,-1 0,-24 0,25-1,-25 1,25 0,-25 0,25 0,-25 0,25-1,-25 1,24-25,-24 25,0-25,25 25,-25-25,0 0,0 0,0 25</inkml:trace>
  <inkml:trace contextRef="#ctx0" brushRef="#br0" timeOffset="105983.0619">20489 14089,'0'0,"0"0,0 0,0 0,0 0,0 0,0 25,25-25,-25 0,25 25,-1-25,-24 24,25 1,0-25,0 25,0-25,-1 0,1 25,0-25,-25 0,25 0,0 25,-25-25,24 0,-24 0,25 0,-25 0,0 0</inkml:trace>
  <inkml:trace contextRef="#ctx0" brushRef="#br0" timeOffset="106195.0741">20638 13965,'0'0,"0"0,0 0,0 0,0 0,0 0,0 25,-25-25,25 0,0 25,0-1,0 1,0 0,0 0,0 0,0-1,0 26,0-25,0 0,0-1,0 1,0 0,0 0,0 0,0-25,0 25,0-25,0 24,0-24</inkml:trace>
  <inkml:trace contextRef="#ctx0" brushRef="#br0" timeOffset="106688.1023">20911 13742,'0'0,"0"-25,0 25,0 0,0 0,0 0,0 0,0 0,0 0,0 0,0 25,0-25,0 25,0-25,0 24,0 1,0 0,25-25,-25 25,0 0,0-1,24-24,-24 25,0 0,25-25,0 0,-25 25,25-25,-25 0,25 0,-1 0,-24 0,25 0,-25-25,25 25,-25 0,25-25,-25 25,25-25,-25 25,0-24,24 24,-24-25,0 0,0 25,0-25,0 0,-24 25,24-24,0 24,-25-25,25 25,0 0,0 0,0 0,0 0,0 0,0 0,0 25,0-25,0 24,0 1,25 0,-25 0,0-25,24 25,-24-1,25 1,-25 0,25 0,-25 0,0-25,25 24,-25 1,0-25,25 25,-25-25,0 25,24-25,-24 0,0 0,0 0,0 0</inkml:trace>
  <inkml:trace contextRef="#ctx0" brushRef="#br0" timeOffset="106913.1151">21357 13519,'25'0,"-25"0,0 0,0 24,25-24,-25 25,0 0,25 0,-25 0,24-1,-24 1,25 0,-25 0,25 0,-25-1,0 1,25-25,-25 25,0 0,25-25,-25 25,0-1,0-24,0 0,24 25,-24-25,0 25,0-25</inkml:trace>
  <inkml:trace contextRef="#ctx0" brushRef="#br0" timeOffset="107183.1306">21853 14287,'0'0,"0"25,0-25,0 25,0-25,0 25,0-25,0 0,0 25,0-25,0 0,25 0,-25 0,0 0,0 0,25 0,-25 0,0 0,0 0,0-25,25 25,-25-25,0 25,0-25,0 25,0-25,0 25,0-24,0 24,0-25,0 25,-25 0,25 0,0 0,-25 0,25 25,-25-25,0 24</inkml:trace>
  <inkml:trace contextRef="#ctx0" brushRef="#br0" timeOffset="109555.2661">21928 12675,'0'0,"0"0,0 0,0 0,0-25,0 25,0 0,0 0,0 25,0-25,24 0,-24 0,25 25,0-25,-25 25,25-25,0 25,0-1,-1-24,1 25,25-25,-25 25,-1-25,1 0,0 0,0 25,0-25,-1 0,1 0,0 0,-25 0,25-25,-25 25,0 0</inkml:trace>
  <inkml:trace contextRef="#ctx0" brushRef="#br0" timeOffset="109776.2789">22176 12502,'-25'0,"25"0,0 0,0-25,0 25,0 0,0 25,0-25,0 0,0 24,0-24,0 25,0 0,0 0,25 0,-25 24,0-24,0 0,0 24,0-24,0 25,0-25,0-1,0 1,0 0,0 0,0 0,-25-1,25-24,0 25,0-25,0 25</inkml:trace>
  <inkml:trace contextRef="#ctx0" brushRef="#br0" timeOffset="110435.3166">22275 11782,'0'0,"0"0,0 0,-25 0,25 0,0 0,0 0,0 0,25 0,-25 0,0 0,0 0,25 0,-25 0,25-25,-1 25,1-24,-25 24,25-25,0 25,0-25,-1 25,1-25,-25 25,25 0,-25-25,25 25,-25 0,0 0,0 0,0 0</inkml:trace>
  <inkml:trace contextRef="#ctx0" brushRef="#br0" timeOffset="110879.342">22300 11807,'0'0,"-25"0,25 0,0 0,0 0,0 0,0 25,0-25,0 0,0 0,0 0,0 0,0 0,0 25,0-25,25 24,-25-24,0 25,0-25,0 25,0-25,0 25,0 0,0-25,0 24,0-24,25 0,-25 25,0-25,0 0,0 0,0 0,0 0,0 0,0 0,0 0,0 0,0 0,0 0,0 0,24 0,-24-25,0 25,25 0,-25 0,0-24,25 24,-25 0,0-25,25 25,-25 0,25 0,-25-25,24 25,1 0,-25 0,25 0,0 0,0 0,-25 0,24 0,1 0,-25 0,25 25,0-25,-25 0,25 25,-25-25,24 24,-24-24,0 25,25 0,-25-25,0 25,0-25,0 25,0-25,0 24,-25-24,25 25,-24-25,24 0,-25 25,25-25,-25 0,0 0,25 25,-25-25,1 0,24 0,-25 0,0 0,25-25</inkml:trace>
  <inkml:trace contextRef="#ctx0" brushRef="#br0" timeOffset="111127.3562">22771 11584,'0'0,"0"0,0 0,0 0,0 0,25 25,-25-25,25 0,-25 0,24 24,1-24,0 25,0-25,0 0,-25 25,24-25,1 0,-25 25,25-25,-25 0,25 0,-25 0,0 0,0 25</inkml:trace>
  <inkml:trace contextRef="#ctx0" brushRef="#br0" timeOffset="111359.3694">22870 11509,'0'25,"0"-25,0 25,0-25,0 25,25-25,-25 25,0-1,0 1,25 0,-25 0,0 0,0-1,0 1,25 0,-25 0,0-25,0 25,0-1,0-24,0 25,0-25,0 25,0-25,0 0,0 0,0 0</inkml:trace>
  <inkml:trace contextRef="#ctx0" brushRef="#br0" timeOffset="111807.3951">22945 11311,'0'0,"0"0,0 0,0 0,0 0,0 0,0 0,0 25,0-25,0 0,0 25,0-25,24 24,-24-24,25 25,-25 0,25-25,-25 25,25-25,0 25,-25-25,25 0,-1 0,-24 0,25 0,-25 0,25 0,-25 0,25 0,-25-25,0 25,0 0,25-25,-25 25,0-25,0 25,0-25,0 1,0 24,0-25,0 25,0-25,0 25,0-25,-25 25,25 0,0 0,0 0,0 0,0 0,0 0,0 25,0-25,25 25,-25 0,0-1,24 1,-24 0,25-25,-25 25,25 0,-25-1,25-24,-25 25,25 0,-25-25,24 25,-24-25,0 0,25 25,-25-25,0 0,0 0,25 0,-25 0</inkml:trace>
  <inkml:trace contextRef="#ctx0" brushRef="#br0" timeOffset="112051.409">23366 11162,'0'0,"0"0,0 0,0 0,0 0,0 25,0-25,0 0,25 25,0-25,-25 0,25 25,0-25,-25 24,24-24,1 25,0-25,-25 0,25 25,0-25,-25 0,24 0,-24 0,25 0,-25 0,0 0,0 0,0 0,0 0</inkml:trace>
  <inkml:trace contextRef="#ctx0" brushRef="#br0" timeOffset="112242.4199">23515 11088,'0'-25,"0"25,0 0,0 25,0-25,0 0,0 24,0-24,0 25,0 0,0-25,0 25,0 0,25 0,-25 24,0-24,0-25,25 25,-25 0,0-1,0 1,0-25,0 25,0-25,0 25,0-25,0 0,0 0,0 25,0-25</inkml:trace>
  <inkml:trace contextRef="#ctx0" brushRef="#br0" timeOffset="112732.448">23639 10815,'0'0,"-25"-25,25 25,0-25,0 0,0 25,0-24,0 24,25-25,-25 25,25 0,-25 0,25 0,-25-25,25 25,-1 0,-24 0,25 0,-25 0,25 25,-25-25,0 0,25 25,-25-25,0 24,0-24,0 25,0-25,0 25,0-25,0 25,0-25,0 25,0-25,0 0,0 0,0 24,0-24,0 0,0 0,0 0,0 0,25 0,-25 0,0 0,24 0,1 0,-25 0,25 0,0 0,0 25,-1-25,1 25,0-25,0 25,-25-25,25 25,0-1,-25-24,24 25,-24 0,25-25,-25 25,0-25,0 25,0-25,0 0,0 24,0-24,-25 25,25-25,0 0,-24 25,-1-25,25 0,-25 0,0 0,0 0,0 0,25 0,-24-25,-1 25</inkml:trace>
  <inkml:trace contextRef="#ctx0" brushRef="#br0" timeOffset="112971.4616">23962 10517,'0'25,"0"-25,0 25,24-25,-24 25,25-1,0 1,-25 0,25 0,0 0,-25-1,25 1,-1 0,-24 0,25 0,0-25,-25 24,25 1,-25-25,25 25,-25-25,24 25,-24-25,25 0,-25 25</inkml:trace>
  <inkml:trace contextRef="#ctx0" brushRef="#br0" timeOffset="113263.4783">24359 11112,'0'25,"0"0,0-25,0 25,0 0,24-25,-24 25,0-1,0-24,0 25,25-25,-25 25,0-25,0 0,25 0,-25 25,25-25,-25 0,0 0,25 0,-25-25,0 25,0 0,24 0,-24-25,0 25,0-25,0 25,0-24,0 24,0-25,0 0,0 25,0-25,0 25,-24-25,24 25,0 0,-25 0,25 0,-25 0,25 0,-25 25</inkml:trace>
  <inkml:trace contextRef="#ctx0" brushRef="#br0" timeOffset="113818.5101">23044 12353,'0'0,"0"0,0 0,0 0,0 0,0-25,25 25,-25 0,0-25,25 25,-1-25,-24 25,25-24,0-1,25 25,-26-25,1 0,25 0,-1-24,1 24,0 0,24-25,-24 26,24-26,-24 25,24-24,0 24,-24-25,24 1,1 24,-25-25,24 1,0 24,-24 0,0-25,24 26,-24-1,-26 0,26 0,0 0,-26 1,1-1,0 25,0-25,0 0,-25 25,24-25,-24 25,25 0,-25-24,0 24,0 0,0 0,0-25,0 25,0 0,0 0,0 0,-25 0,25 25</inkml:trace>
  <inkml:trace contextRef="#ctx0" brushRef="#br0" timeOffset="114852.5692">22746 13221,'0'0,"0"-25,0 25,0 0,0 0,0 0,0-25,0 25,0 0,0-25,0 25,25-24,-25 24,25-25,0 25,-25-25,24 25,1-25,0 25,0-25,0 25,-1 0,1 0,0-24,0 24,0 0,0 0,-1 24,-24-24,25 0,-25 25,0-25,0 25,0-25,0 25,0-25,-25 25,25-1,-24-24,24 25,-25 0,0 0,25-25,-25 25,25-25,0 25,-25-25,25 0,0 0,0 0,0 0,0 0,0 0,0 0,0 0,25 0,-25-25,25 25,-25 0,25-25,-25 25,25 0,-1-25,1 25,0-25,-25 25,25-25,0 1,-1 24,1-25</inkml:trace>
  <inkml:trace contextRef="#ctx0" brushRef="#br0" timeOffset="115087.5827">23242 12675,'0'0,"0"0,0 0,0 0,0 0,0 0,0 0,25 0,-25 0,25 25,0-25,0 25,24-25,-24 25,0-1,24-24,-24 25,0 0,25-25,-26 0,1 25,0-25,0 25,0-25,-1 0,-24 0,25 24,-25-24,25 0,-25 0,0 0</inkml:trace>
  <inkml:trace contextRef="#ctx0" brushRef="#br0" timeOffset="115378.5993">23540 12576,'0'0,"-25"0,25 0,0 0,0 0,0 25,0-25,0 0,0 25,0-25,0 24,-25 1,25 0,0 0,0 0,0-1,0 26,0-25,0 0,0 24,0-24,0 0,0 0,0-1,0 1,0-25,0 25,0-25</inkml:trace>
  <inkml:trace contextRef="#ctx0" brushRef="#br0" timeOffset="115651.6149">23639 12353,'0'-25,"0"25,0 0,0 0,0 0,0 0,25 25,-25-25,0 25,25-1,-25-24,25 25,-1 25,-24-25,25-1,0 1,-25 0,25 0,-25 0,25-1,-25-24,0 25,24 0,-24-25,0 0,25 25,-25-25</inkml:trace>
  <inkml:trace contextRef="#ctx0" brushRef="#br0" timeOffset="115902.6293">23887 12204,'-25'0,"25"0,0 0,0 0,0 0,0 25,25-25,-25 0,25 25,0-25,-25 24,25 1,-1-25,1 25,-25-25,25 25,0-25,0 0,-25 25,25-25,-1 0,1 0,-25 0,25 0,-25 0,25 0,-25 0</inkml:trace>
  <inkml:trace contextRef="#ctx0" brushRef="#br0" timeOffset="116092.6402">24011 12154,'0'0,"0"25,0-25,0 25,25 0,-25-25,0 25,25-1,-25 1,0 0,0 0,0 0,0-1,0 1,0 0,0 0,0-25,0 25,0-25,0 24,0-24,0 25</inkml:trace>
  <inkml:trace contextRef="#ctx0" brushRef="#br0" timeOffset="116538.6657">24210 12005,'0'0,"25"-24,-25 24,24-25,-24 25,25-25,-25 25,25-25,0 25,-25 0,25 0,-1 0,-24 0,25 0,0 0,-25 25,0-25,0 25,0-25,0 25,0-25,0 24,0 1,0-25,-25 25,25-25,0 25,-25-25,25 25,0-25,0 0,0 0,0 0,0 0,0 0,0 0,0 0,0 0,25 0,-25 0,25 0,-25 0,25 0,-25 0,25 24,-1-24,1 0,-25 0,25 25,0-25,-25 25,25-25,-25 25,0-25,24 25,-24-25,0 0,0 25,0-25,0 24,0-24,0 0,-24 25,24-25,-25 0,25 25,-25-25,25 0,-25 0,25 0,-25 0,1 0,24 0,-25 0,0 0</inkml:trace>
  <inkml:trace contextRef="#ctx0" brushRef="#br0" timeOffset="116759.6783">24631 11807,'0'25,"25"-25,-25 0,0 25,25-1,-25-24,25 25,-25 0,25 0,-25 0,24-1,-24 1,25 0,-25 0,0-25,25 25,-25-1,0-24,0 25,0-25,0 25,0-25,25 0,-25 25</inkml:trace>
  <inkml:trace contextRef="#ctx0" brushRef="#br0" timeOffset="117006.6924">24855 12551,'0'0,"0"25,0-25,0 0,0 0,0 0,0 0,0 0,0-25,0 25,0 0,0 0,24-25,-24 25,0-24,0 24,0 0,0-25,0 25,0-25,0 25,0 0,0 0,0 0,-24 0,24 0,-25 25,0-25</inkml:trace>
  <inkml:trace contextRef="#ctx0" brushRef="#br0" timeOffset="118726.7907">20911 13915,'0'-24,"0"24,0 0,-25 0,25-25,0 25,0 0,-25 0,25-25,0 25,0 0,0 0,0-25,0 25,0 0,-25 0,25-25,0 25,0 0,0 0,0 0,0 0,0 0,0 0,-25 0,25 0,0 0,0 0,0 0,0 0,0 0,0 0,25 0,-25 0,25 0,-25 0,25 0,0 0,0 25,-1-25,26 0,-25 0,24 0,1 0,0 25,-1-25,1 0,-1 0,1 25,0-25,-1 0,1 0,-1 25,1-25,-25 0,24 0,-24 0,25 0,-25 24,-1-24,1 0,25 0,-50 0,25-24,-1 24,1 0,-25 0,25 0,-25 0,0 0,0 0,0 0,0 0,0 0,0 0,0 0,0 0,0 0</inkml:trace>
  <inkml:trace contextRef="#ctx0" brushRef="#br0" timeOffset="119446.832">20415 12427,'0'0,"0"0,0 25,0-25,0 0,0 0,0 0,0 0,0 0,0 0,24 25,-24-25,25 0,0 25,0-25,0 24,-1-24,26 25,-25-25,24 25,-24 0,25-25,-1 25,-24-25,25 24,0-24,-1 0,1 25,-1-25,1 0,0 25,-26-25,26 0,-25 0,24 25,-24-25,0 0,0 0,0 0,-25 0,24 0,-24 0,25 0,-25 0,0 0,0 0,0 0,0 0,0 0,0 0,0 0,0 0,0 0,0 0</inkml:trace>
  <inkml:trace contextRef="#ctx0" brushRef="#br0" timeOffset="120235.8771">24259 11981,'0'24,"0"-24,25 0,-25 0,0 25,25-25,-25 0,25 25,0-25,-25 25,24-25,1 25,0-25,0 24,24-24,-24 25,0-25,0 0,24 25,-24-25,0 25,0-25,0 0,24 25,-24-25,0 0,-25 0,25 0,-1 0,1 0,-25 0,25 0,-25 0,0 0,0 0,0 0,25 0,-25 0,0 0,0 0,0 0,0 0</inkml:trace>
  <inkml:trace contextRef="#ctx0" brushRef="#br0" timeOffset="120930.9168">23490 10567,'0'0,"0"0,0 0,0 0,0 0,0 0,0 25,0-25,25 0,-25 0,25 0,0 24,0-24,-1 0,1 25,25-25,-25 25,24-25,-24 25,25-25,-26 25,26-25,-25 24,24 1,1-25,-25 25,25-25,-26 25,26-25,-25 25,0-25,-1 24,1-24,0 0,0 0,0 25,-25-25,24 0,-24 0,0 0,25 0,-25 0,0 0,0 0,0 0,0 0,0 0,0 0,0 0,0 0,0 0,0 0</inkml:trace>
  <inkml:trace contextRef="#ctx0" brushRef="#br0" timeOffset="123787.0803">19596 14362,'0'-25,"0"25,0 0,0 0,0 0,0 0,-25 0,25 0,0 0,0 0,0 0,0 0,0 0,0 25,0-25,-25 25,25 0,0-1,-24 26,24-25,0 24,-25 1,25 0,-25-1,25 1,-25-1,25 1,-25 0,25 24,-24-24,24-1,0 1</inkml:trace>
  <inkml:trace contextRef="#ctx0" brushRef="#br0" timeOffset="124619.1279">23391 12502,'0'0,"0"0,-25 0,25 0,0 0,0 0,0 0,-24 24,24-24,-25 25,25-25,-25 25,25 0,-25 24,0-24,1 0,-1 25,25-1,-25-24,0 25,0-1,25 1,-24-25,-1 24,25 1,-25-25,25 24,-25 1</inkml:trace>
  <inkml:trace contextRef="#ctx0" brushRef="#br0" timeOffset="125231.1629">23168 10988,'25'0,"-25"0,0-24,0 24,0 0,0 0,0 0,0 24,0-24,0 25,0 0,0 0,0 24,0 1,0 0,0-1,0 26,0-1,0 1,0-1,0 0,0 26,0-26,0 0,0 1</inkml:trace>
  <inkml:trace contextRef="#ctx0" brushRef="#br0" timeOffset="126087.2118">19497 16694,'0'0,"0"0,0 0,0 0,0 0,0-25,0 25,25 0,-25 0,24 0,-24 0,25-25,0 25,0-25,0 25,-1 0,1-25,0 25,0-24,0 24,-1-25</inkml:trace>
  <inkml:trace contextRef="#ctx0" brushRef="#br0" timeOffset="126247.221">19695 16991,'0'0,"0"0,25 0,-25-25,25 25,-25 0,25 0,-1-24,1 24,0-25,0 0,0 25,0-25,24 0,-24 1</inkml:trace>
  <inkml:trace contextRef="#ctx0" brushRef="#br0" timeOffset="129655.4159">20588 15553,'0'0,"-25"24,25-24,0 0,-24 0,24 0,0 0,0 0,0 0,0 0,0 0,0-24,0 24,0 0,0-25,0 25,0-25,24 25,-24-25,25 0,-25 25,25-24,0 24,0-25,-25 25,24 0,1-25,-25 25,25 0,0 0,-25 0,25 0,-25 25,0-25,0 25,0-25,0 0,0 24,0 1,0-25,0 25,0 0,0-25,-25 25,25-1,0 1,-25-25,25 25,0 0,0-25,0 0,0 25,0-25,0 0,0 0,0 0,25 0,-25 0,25 0,-1 0,-24 0,25 0,0 0,0 0,0 0,0 0,-1 0,1 24,0-24,0 0,-25 25,25 0,-1-25,-24 25,25 0,-25-1,0 1,0 0,0-25,0 25,0 0,0-1,0 1,-25-25,1 25,24-25,-25 25,0-25,25 25,-25-25,0 0,1 0,-1 0,0 0,0 0,0 0,0 0,1-25,-1 25,0 0,0-25</inkml:trace>
  <inkml:trace contextRef="#ctx0" brushRef="#br0" timeOffset="129991.4351">21010 15404,'0'0,"0"0,0 0,0 25,0-25,0 0,0 24,0-24,0 25,0-25,0 25,0 0,0 0,0-1,0-24,25 25,-25 0,25-25,-1 25,-24-25,25 25,0-25,-25 0,25 0,0 0,-25 0,24 0,-24 0,25 0,-25-25,0 25,25-25,-25 25,0-25,25 25,-25-25,0 1,0 24,0-25,0 25,0-25,-25 25,25-25,-25 25,0-25,1 25,24 0,-25-24,0 24,0 0,0 0,1 24,-1-24,0 0</inkml:trace>
  <inkml:trace contextRef="#ctx0" brushRef="#br0" timeOffset="130211.4477">21357 15106,'0'0,"25"0,0 0,0 0,-1 0,1 25,0-25,0 25,0-25,24 24,-24-24,0 25,24-25,-24 25,0 0,0-25,0 0,-1 25,1-25,0 0,-25 24,25-24,-25 0,0 0,0 0</inkml:trace>
  <inkml:trace contextRef="#ctx0" brushRef="#br0" timeOffset="130419.4596">21605 14982,'0'0,"0"0,0 25,0 0,0-25,0 24,0 1,25 0,-25 25,0-26,25 1,-25 0,25 0,-25 24,0-24,24 0,-24 0,0 0,0-25,0 25,0-1,0-24,25 25,-25-25,0 25</inkml:trace>
  <inkml:trace contextRef="#ctx0" brushRef="#br0" timeOffset="130715.4765">22002 14808,'0'25,"0"-25,25 25,-25-25,0 25,0 0,25-1,-25 1,25-25,-25 25,24 0,1 0,0-1,0-24,0 25,-25 0,24-25,1 25,0-25,0 25,-25-25,25 24,-25-24,24 25,-24-25,25 25,-25-25,0 25,0-25,0 25,0-25,0 24,0-24,0 25,0-25,-25 0,25 0,-24 25,-1-25,25 0,-25 0</inkml:trace>
  <inkml:trace contextRef="#ctx0" brushRef="#br0" timeOffset="130871.4855">21977 14858,'25'-25,"-25"0,25 1,0-1,0 0,-1 0,-24 0,25 1,25-1,-25 0,-1 0,1 0,25 1,-25-1,-1 25,1-25</inkml:trace>
  <inkml:trace contextRef="#ctx0" brushRef="#br0" timeOffset="131292.5094">21159 17562,'0'-25,"25"0,-25 25,0-25,24 0,-24 1,25-1,-25 25,25-25,0 0,-25 25</inkml:trace>
  <inkml:trace contextRef="#ctx0" brushRef="#br0" timeOffset="131453.5188">21208 17661,'0'0,"25"0,-25 0,0 0,25 0,-25-25,25 25,-25 0,25-25,-25 25,24-24,1-1,-25 25,25-25</inkml:trace>
  <inkml:trace contextRef="#ctx0" brushRef="#br0" timeOffset="131779.5374">21283 16842,'0'0,"-25"-24,25 24,0 0,0 0,0 24,0-24,25 25,-25-25,25 25,-1 0,1 0,0-1,0 1,0 0,-1 0,1 0,0-1,0 1,0 0,-1 0,-24 0,25-1,0-24,-25 25,25 0,-25-25,25 25</inkml:trace>
  <inkml:trace contextRef="#ctx0" brushRef="#br0" timeOffset="132059.5533">21580 16694,'0'0,"0"0,0 0,0 0,-24 0,24 0,0 0,0 24,0 1,24-25,-24 25,25 0,-25 0,25-1,0-24,0 25,-1 0,1 0,25-25,-25 25,-1-1,1-24,0 25,0-25,0 25,-1-25,1 25,0-25,0 0,-25 25,25-25,-25 0,25 24,-25-24,0 0,0 25,0-25,0 0,0 25,-25-25,25 25,-25-25</inkml:trace>
  <inkml:trace contextRef="#ctx0" brushRef="#br0" timeOffset="132439.5752">21580 16917,'0'-25,"0"0,0 0,25 1,-25-1,25 0,0-25,0 26,-25-1,24 0,1 0,25 0,-25 1,-1-1,1 0,25 0,-25 25,-1-25,1 25,0 0,0 0,0 0,0 25,-25-25,24 25,-24 0,25-25,0 25,-25-1,25 26,-25-25,25 0,-25-1,24 1,-24 0,25-25,-25 25,25 0,-25-25,0 24,25-24,-25 0,25 0,-25 0,24 0,-24 0,0-24,25 24,-25-25,0 25,25-25,-25 0,0 0,0 1,0-1,0 0,0 0,0-24,0 24,-25 0,0 0,25 0,-24 1,-1 24,-25-25,25 25,1-25,-1 25,-25 0,25 25,1-25,-1 25,0-1</inkml:trace>
  <inkml:trace contextRef="#ctx0" brushRef="#br0" timeOffset="132763.5937">22101 17835,'25'0,"-25"-25,0 0,25 0,-25 0,25 1,0-1,-1-25,1 25,0-24,0-1,24 0,1 1,0-1,-1 1,26-1,-26 0,1 1,24-1,-24 1,-1 24,1-25,0 25,-1 1,-24-1,25 0,-25 25,-25-25,24 25,1-25,-25 25,0 0,0 0,0 0,0 0,-25 0,25 0,-24 0</inkml:trace>
  <inkml:trace contextRef="#ctx0" brushRef="#br0" timeOffset="135270.7371">8930 13543,'0'0,"0"25,-25-25,25 0,0 0,0 0,0 0,0 0,0 0,0 0,0 0,25-25,-25 25,25 0,0 0,-1-24,26 24,-25-25,24 25,1-25,0 0,-26 0,26 25,0-24,-1-1,1 0,-25 0,24 0,-24 1,25-1,-25 0,24 0,-24 0,0 25,0-25,-25 1,24 24,-24-25,0 25,0 0,0 0,-24-25,24 25,-25 0,0 0,0 0,0 0,1 0,-1 0,0 0,0 0,0 0,1 0,-1 0,0 0,25 0,-25 0,0 0,25 0,-24 0,24 0,0 0,0 0,0 0,0 0,0 0,0 0,0 0,0 0,24 0,-24 0,0 0,25 0,0 0,0 0,0 0,-1 0,1 0,0 0,0 25,24-25,-24 0,0 0,0 0,0 25,-1-25,-24 24,25-24,-25 25,0 0,0 0,0 0,-25 0,1 24,-1 1,0-1,0 1,0 0,1-1,-1 1,-25-1</inkml:trace>
  <inkml:trace contextRef="#ctx0" brushRef="#br0" timeOffset="137544.8672">10369 13072,'0'0,"0"-25,-25 25,25 0,0 0,-25-25,25 25,0 0,0 0,0 0,0 0,0 0,0 0,0 0,0 0,0 25,0-25,25 0,-25 25,25 0,0 0,-1-1,1 26,25-25,-25 25,-1-1,26 1,-25 24,0-24,24-1,-24 26,0-26,0 1,-1 0,-24-26,25 1,0 25,0-25,-25-25,25 24,-25-24,0 25,24-25,-24 0,0 0,0 0,0 0,0 0,0 0,0 0,-24 0,24-25,-25 25,25 0,-25-24,0 24,25 0,-25-25,1 25,-1-25,0 0,0 25,0-25,1 25,-1-24,0 24,25 0,-25-25,25 25,0 0,0 0,0 0,0 0,0 0,0 0,0 25,25-25,-25 24,25-24,0 25,-1-25,1 25,0 0,-25 0,25-1,0-24,-1 25,1 0,0-25,0 25,0-25,-25 0,24 25,1-25,-25 0,25-25,-25 25,25 0,-25-25,25 0,-25 25,24-25,-24 1,0-1,0 0,0-25,0 26,0-1,-24 0,24 0,0 0,-25 1,25-1,-25 0,25 25,0 0</inkml:trace>
  <inkml:trace contextRef="#ctx0" brushRef="#br0" timeOffset="139328.9692">17860 13419,'0'0,"0"-24,0-1,-25 0,25 0,0 0,-25 1,25-26,0 25,0 0,25-24,-25-1,0 25,25-24,0-1,-1 0,1-24,0 24,25 1,-26-26,26 26,0-26,-1 26,1-1,24-24,1 24,-1 1,0-26,1 25,-1 1,1-1,-1 1,1-1,-1 0,25 26,-24-26,-1 25,0-24,1 24,-1 0,-24 0,24 0,-24 25,-1-24,1-1,-25 25,24-25,-24 25,0 0,0 0,0 0,-25 0,25 0,-25 0,0 0,0 0,0 0,0 0,-25 0,25 0,0 0,-25 0,25 0,-25-25,25 25,-25 0,25 0,-25 0,25 0,0-25,-24 25,24-24,-25 24,25-25,-25 25,25-25,-25 0,0 25,25-25,-24 1,-1-1,25 0,-25 0,0 25,25-25,-25 25,25-24,0 24,0 0,-24 0,24 0,0 0,0 0,0 0,0 0,0 0,0 24,0-24,0 25,0-25,0 0,24 25,-24-25,25 25,-25-25,25 25,0-25,0 0,-1 24,1-24,0 0,0 0,0 25,-1-25,1 0,-25 0,25 25,0-25,-25 0,25 25,-25-25,0 25,0-25,0 24,0 1,-25 0,0 0,25 24,-25-24,0 25,-24-1</inkml:trace>
  <inkml:trace contextRef="#ctx0" brushRef="#br0" timeOffset="141177.0749">22077 16297,'0'0,"-25"-25,0 0,0 25,0-25,0 25,1-25,-1 25,0 0,-25 0,26 0,-26 0,25 0,-24 0,24 25,-25 0,1-25,24 25,-25 0,25-1,-24 1,24 0,0 25,-24-25,24 24,0-24,0 25,0-1,1 1,-1-1,0 1,25 0,0-1,0 26,0-26,0 26,0-26,25 1,0 24,-1-24,1-1,0 26,25-26,-1 1,-24 0,25-25,-1 24,1 1,-1-25,26 24,-26-24,1 0,24 0,-24-1,24-24,-24 0,25 0,-26 0,1 0,24-24,-24-1,24 0,-24 0,-1-24,26-1,-26 0,1 1,0-1,-1-24,1-1,-25 1,24-1,-24 1,0-25,0 24,-1 1,1-25,0 24,-25 1,0-25,0 24,0 1,0 24,-25-24,-24-1,24 26,-25-1,-24 1,24-1,-24 25,-1-24,1 24,-25 25,24 0,1 0,0 0,-26 25,26-1,-1 26,1-25,-25 24,24 26,-24-26,25 26,-1-1,1 1,0-1</inkml:trace>
  <inkml:trace contextRef="#ctx0" brushRef="#br0" timeOffset="144715.2773">23515 15726,'0'0,"-25"25,25-25,-24 25,-1-25,25 0,0 25,-25-25,25 0,0 0,0 0,0 0,0 0,0 0,25 0,-25-25,25 0,-1 25,-24-25,50 0,-25 1,0-1,-1-25,26 25,-25 1,24-1,-24 0,0 0,0 0,0 1,-1 24,1-25,0 0,0 0,-25 25,25-25,-1 25,-24-25,0 25,25-24,-25 24,0 0</inkml:trace>
  <inkml:trace contextRef="#ctx0" brushRef="#br0" timeOffset="145055.2967">23366 15478,'0'0,"0"-25,0 25,0 0,0 0,0 0,0 0,0 0,0 0,0 0,0 0,0 0,0 0,0 0,0 0,0 25,0-25,0 0,25 25,-25-25,0 25,0 0,0-1,0 1,0 0,0 25,0-26,0 26,-25 0,25-26,0 26,0-25,0 0,0-1,0 1,0 0,25-25,-25 0,25 0,0 0,0 0,-1 0,1-25,0 0,25 1,-26 24,1-25,25 0,-25 0,24 0</inkml:trace>
  <inkml:trace contextRef="#ctx0" brushRef="#br0" timeOffset="147587.4416">8955 12129,'-25'0,"25"25,-25-25,25 0,-25 0,25 0,-24 0,-1 0,25 0,0 0,0 0,0 25,0-25,0 0,0 0,0 0,0 0,0 0,25 0,-25 0,24 0,1 0,0 0,0 0,0-25,-1 25,26 0,-25-25,24 25,-24 0,25-24,-25-1,24 25,-24-25,25 0,-25 0,24 25,-24-24,0-1,0 0,-1 25,1-25,0 0,-25 25,25 0,-25-24,0 24,0 0,0 0,0-25,-25 25,25 0,-25 0,25-25,-25 25,1 0,-1 0,-25-25,25 25,1 0,-1 0,-25 0,25 0,0 0,1 0,-1 25,0-25,0 0,25 0,0 0,-25 0,25 25,0-25,0 0,0 0,25 0,-25 0,25 25,-25-25,25 0,0 0,-1 24,1-24,0 0,0 25,0-25,0 0,-1 0,1 0,0 25,0-25,0 0,-1 0,1 25,-25-25,25 0,-25 25,0-25,0 24,0 1,0 0,-25 25,0-26,25 26,-24-25</inkml:trace>
  <inkml:trace contextRef="#ctx0" brushRef="#br0" timeOffset="149599.5565">21952 17859,'0'0,"0"0,-24 0,24 0,0 0,0 0,0 0,0-24,24 24,-24 0,25-25,0 0,-25 0,50 0,-25-24,-1 24,26-25,-25 1,24-1,1-24,0 24,-1 0,-24-24,25 24,-1 1,-24-1,0 25,0-24,-1 24,1 25,-25-25,0 25,-25 0,25 0,-24 0,-1 25,0-25,0 25,0 0,1-1,-26 1,25 0,-24 25,24-26,-25 26,25 0,-24-1,24 1,-25-1,26 1,-1-25,-25 25,25-1,0-24,25 0,-24 0,24-1,-25 1,25-25,0 0,0 0,0 0,25 0,-25-25,24 1,1 24,0-25,0-25,25 25,-26-24,26 24,-25-50,24 26</inkml:trace>
  <inkml:trace contextRef="#ctx0" brushRef="#br0" timeOffset="154008.8088">11907 13196,'0'0,"0"25,0-25,0 0,0 0,0 0,0 0,0 0,0 0,0 0,0 0,0 0,0 0,0 0,0 0,0 0,0 0,0 0,0 0,0 0,0 0,0 0,0 0,0 0,0 0,0 0,0 0,0 0,0 0,0 0,0 0,0 0,0 0,0 0,0 0,0 0,0 0,0 0,0 0,0 0,0 0,0 0,0 0,0 0,0 0,0 0,0 0,0 0,0 0,0 0,0 0,0 0,0 0,0 0,0 0,0 0,0 0,0 0,0 0,0 0,0 0,0 0,0 0,0 0,0 0,0 0,0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10:01.358"/>
    </inkml:context>
    <inkml:brush xml:id="br0">
      <inkml:brushProperty name="width" value="0.05292" units="cm"/>
      <inkml:brushProperty name="height" value="0.05292" units="cm"/>
      <inkml:brushProperty name="color" value="#FF0000"/>
    </inkml:brush>
  </inkml:definitions>
  <inkml:trace contextRef="#ctx0" brushRef="#br0">10567 10393,'0'0,"0"0,0-25,0 25,0 0,0-24,0 24,-25 0,25-25,0 25,0 0,-24 0,24 0,0-25,0 25,-25 0,25 0,0 0,-25 25,25-25,-25 0,25 25,-25-25,1 24,24 1,-25 0,0 25,0-26,25 26,-25-25,0 24,25-24,-24 25,24-1,0 1,0 0,0-26,0 26,0 0,0-26,24 26,-24-25,25 0,0-1,-25-24,25 25,0-25,0 25,-1-25,1 0,0 0,-25-25,25 25,0-25,-1 25,1-24,0 24,-25-25,25 0,-25 0,0 0,0 25,0-24,0-1,0 0,-25 25,25-25,-25 25,0-25,1 25,-1 0,0 0,0 0,0 0,1 0,-1 25,0-25,0 25,25 0,-25 0,25-1,-25 1,25 0</inkml:trace>
  <inkml:trace contextRef="#ctx0" brushRef="#br0" timeOffset="363.0208">11187 10815,'0'0,"25"-25,-25 25,0-25,0 25,0 0,-25-25,25 25,-25 0,25 0,-24 0,-1 25,25-25,-25 0,0 25,0 0,1 0,-1-1,0 1,25 25,-25-25,0 24,1 1,24-1,-25 1,25-25,0 25,0-1,0 1,0-1,0-24,25 25,-25-25,24-1,-24 1,25 0,0-25,0 25,0-25,-1 25,1-25,0 0,0 0,0 0,-1 0,26 0,-25 0,0-25,-1 25,1-25</inkml:trace>
  <inkml:trace contextRef="#ctx0" brushRef="#br0" timeOffset="827.0472">11485 11385,'-25'-24,"25"24,0 0,0 0,0-25,0 25,0-25,0 25,0-25,0 25,0-25,0 25,25-24,-25-1,25 25,0-25,-25 25,24-25,1 25,-25 0,25 0,-25 0,25 0,-25 25,0-25,0 25,0 0,0-1,0 1,0 0,0 0,0 0,0-1,0 26,-25-25,25 0,0-1,0 1,0-25,0 25,0-25,0 0,0 25,0-25,0 0,0 0,0 0,0 0,25-25,0 25,-25 0,24 0,1 0,0 0,0 0,0 0,-25 0,24 0,1 0,0 25,-25-25,25 25,-25-25,0 24,25 1,-25 0,0-25,0 25,0 0,-25-1,25 1,-25 0,25 0,-25 0,0-25,1 24,-1 1,25-25,-25 25,0-25,0 25,1-25,-1 0,0 0,0 0,0 0,1 0,-1-25,0 25</inkml:trace>
  <inkml:trace contextRef="#ctx0" brushRef="#br0" timeOffset="1066.061">12031 10939,'0'0,"0"0,0 0,0 0,0 0,0 25,0-25,24 24,-24 1,25 0,0 0,0 0,0-1,-25 1,49 0,-49 0,25 0,0 0,0-1,-1 1,-24-25,25 25,-25-25,25 25,-25-25</inkml:trace>
  <inkml:trace contextRef="#ctx0" brushRef="#br0" timeOffset="1263.0722">12204 11038,'0'0,"0"0,0 0,0 0,0 0,-25 25,25-25,0 25,-24-25,24 24,0 26,-25-25,25 0,-25 24,25 1,-25 0,25-26,-25 26,25 0,-24-26,24 26,-25-25,25 24,-25-24</inkml:trace>
  <inkml:trace contextRef="#ctx0" brushRef="#br0" timeOffset="2303.1317">12973 10071,'0'0,"0"-25,0 25,0 0,-25 0,25 0,0 0,0 0,0 0,0 0,0 25,-24-25,24 25,0-1,0 1,0 0,0 0,0 0,0-1,0 1,0 0,24 0,-24 0,0-1,25-24,-25 25,25-25,-25 0,25 0,-25 0,25 0,-25 0,24 0,-24-25,25 25,0-24,-25-1,25 0,-25 0,25 25,-25-25,0 1,0-1,0 0,0 0,24 25,-24-25,0 25,0 0,0 0,0 0,0 0,0 25,0-25,0 25,0 0,25-25,-25 49,25-24,-25 0,0 0,25 24,-25-24,0 0,25 25,-25-26,0 26,0-25,0 24,24-24,-24 0,0 25</inkml:trace>
  <inkml:trace contextRef="#ctx0" brushRef="#br0" timeOffset="2619.1497">13792 10592,'0'0,"0"-25,0 0,0 25,0-25,0 25,0-25,-25 25,25-24,-25 24,25 0,-25 0,25 0,-24 0,24 24,-25-24,0 25,25 0,-25 0,0 0,25-1,-24 26,24-25,-25 24,25-24,0 25,0-1,0-24,0 25,0-25,25-1,-1 1,-24 0,25 0,0-25,0 25,0-25,-1 0,1 0,0 0,25 0,-26 0,26-25,-25 25,24-25,-24 25,25-25,-25 0</inkml:trace>
  <inkml:trace contextRef="#ctx0" brushRef="#br0" timeOffset="2963.1695">14189 10964,'0'0,"0"0,-25 0,25-25,0 25,0 0,0 0,0 0,0 0,0-25,0 25,0 0,0-25,0 25,0 0,25-25,-1 25,-24 0,25-24,0 24,-25 0,25 0,0 0,-1 0,-24 24,25-24,-25 25,0 0,25 0,-25 0,0-1,0 1,-25 25,25-25,-25 24,25-24,0 0,-24 0,24 0,0-1,0 1,0 0,0-25,0 0,24 0,-24 0,25 0,0 0,0-25,0 25,-1-25,26 25,-25-24,25-1,-26 25,1-25,25 0,-25 25</inkml:trace>
  <inkml:trace contextRef="#ctx0" brushRef="#br0" timeOffset="5390.3083">10493 13097,'-25'0,"25"-25,0 25,-25 0,25 0,0 0,-25 0,25 0,0 0,0 0,0 0,0 0,-24 0,24 25,0-25,-25 25,25-25,-25 24,25 1,0 0,-25 0,25 25,0-26,0 26,0-25,0 24,0 1,25-25,-25 24,0-24,25 25,0-25,-25-1,24 1,1 0,-25-25,25 25,0-25,0 0,-1 0,-24 0,25 0,0 0,0-25,0 25,-1-25,-24 25,25-25,0 1,-25-1,0 0,25 25,-25-25,0 0,-25 1,25 24,-25-25,0 25,1-25,-1 25,0 0,0 0,0 0,1 25,-1-25,0 25,0-25,25 24,-25 1,1 0,24-25</inkml:trace>
  <inkml:trace contextRef="#ctx0" brushRef="#br0" timeOffset="5887.3368">10939 13122,'0'-25,"-25"25,25-25,0 25,0 0,0 0,0 0,0 0,0 0,0 0,0 0,0 0,0 0,0 25,25-25,-25 25,25-25,0 24,-25 1,25 0,-25-25,24 25,-24 0,25 0,-25-1,25 1,-25 0</inkml:trace>
  <inkml:trace contextRef="#ctx0" brushRef="#br0" timeOffset="6111.3496">11237 13717,'25'25,"-25"-25,0 25,0-25,0 24,24-24,-24 0,0 25,0-25,0 0,25 0,-25 25,0-25,0 0,25-25,-25 25,0 0,0-25,25 25,-25 0,0-24,0 24,0-25,0 0,0 25,0-25,0 25,-25 0,25 0,-25 0</inkml:trace>
  <inkml:trace contextRef="#ctx0" brushRef="#br0" timeOffset="6459.3695">10195 14709,'0'0,"0"0,0 0,0 0,0 0,0 0,0-25,25 25,-25 0,25 0,-1-24,1 24,0 0,0-25,25 0,-1 0,1 25,-1-49,26 24,-1 0,1-25,-1 1,0 24,26-50,-1 26,0-1,0 1,1-1,-1 0,0 1,0-1,-24 1,24 24,-50-25,26 25,-26 1,1 24,-25-25,0 25,-1 0,-24-25,0 25,0 0,0 0,0 25,0-25,-24 25</inkml:trace>
  <inkml:trace contextRef="#ctx0" brushRef="#br0" timeOffset="6958.398">10741 15081,'-25'0,"25"0,0-25,0 25,0-24,0-1,0 25,0-25,0 0,0 0,0 1,25 24,0-25,-25 0,24 0,1 25,0-25,0 25,-25 0,25 0,-1 0,-24 0,25 0,-25 25,0-25,0 25,0 0,0 0,0-1,0 1,0 0,0 0,-25 0,25-1,0-24,0 25,0-25,0 25,0-25,0 0,25 0,-25 0,25 0,0 0,-25 0,25-25,-1 25,1 0,0 0,0 0,0 0,-1 0,1 0,-25 25,25-25,-25 0,25 25,-25-25,0 25,0-1,0-24,0 25,0-25,0 25,-25 0,25-25,-25 25,0-25,25 24,-24-24,-1 25,25-25,-25 0,0 0,0 0</inkml:trace>
  <inkml:trace contextRef="#ctx0" brushRef="#br0" timeOffset="7143.4086">11237 14635,'25'-25,"-1"25,1 0,0 25,-25-25,25 0,-25 0,25 25,-25-25,25 24,-25 1,0-25,24 25,-24 0,0-25,25 25,-25-1,25 1,-25 0,0 0</inkml:trace>
  <inkml:trace contextRef="#ctx0" brushRef="#br0" timeOffset="7370.4216">11634 15329,'0'25,"0"-25,0 0,0 25,0-25,0 25,0-25,25 0,-25 25,0-25,0 0,24 0,-24 24,0-24,25 0,-25 0,0 0,25-24,-25 24,0 0,25-25,-25 25,0 0,0-25,25 25,-25-25,0 25,0-25,0 25,-25-25,0 25,25-24,-25 24,0 0,25 0</inkml:trace>
  <inkml:trace contextRef="#ctx0" brushRef="#br0" timeOffset="7794.4458">11634 14536,'0'-25,"0"25,0-25,0 0,0 0,25 1,-1-1,-24 25,25-25,0 0,0 25,-25 0,25 0,-1 0,1 0,0 0,-25 0,25 0,-25 25,0-25,25 25,-25 0,0-25,0 24,0 1,0 0,0 0,0-25,0 25,0-1,0-24,0 25,0-25,0 0,0 0,0 0,0 0,24 0,-24 0,25 0,0 0,0 0,-25-25,25 25,-1 0,1 0,0 0,0 0,0 0,-1 0,-24 25,25-25,-25 0,25 0,-25 25,0-25,0 0,0 25,0-25,0 25,0-25,-25 24,25-24,-25 25,25-25,-24 0,24 25,-25-25,0 0,0 0,25-25</inkml:trace>
  <inkml:trace contextRef="#ctx0" brushRef="#br0" timeOffset="7970.4559">12155 14139,'49'0,"-24"0,0 0,0 0,-1 24,1-24,0 25,0-25,0 25,-25 0,24 0,1-1,0 1,-25 0,25 0,-25 0,25 0,0-1,-25 1,0 0,24 0</inkml:trace>
  <inkml:trace contextRef="#ctx0" brushRef="#br0" timeOffset="8222.4702">12725 14709,'0'25,"0"-25,0 25,0-25,0 0,0 25,0-25,0 24,25-24,-25 0,0 0,0 25,0-25,25 0,-25 0,0 0,25 0,-25 0,0 0,0 0,24-25,-24 25,0 0,0-24,0 24,0-25,0 25,0-25,0 25,0-25,0 25,-24-25,-1 1,25 24,-25-25,0 0,-24 0,24 25</inkml:trace>
  <inkml:trace contextRef="#ctx0" brushRef="#br0" timeOffset="8459.4839">12353 13271,'0'0,"0"0,0 0,25 0,-25 0,25 0,-1 24,1-24,0 25,0-25,0 25,24-25,-24 25,0 0,0-25,0 24,-1-24,1 0,0 25,-25-25</inkml:trace>
  <inkml:trace contextRef="#ctx0" brushRef="#br0" timeOffset="8643.4944">12552 13146,'0'25,"0"-25,0 0,0 0,-25 25,25 0,0-25,0 25,-25 0,25 24,0-24,0 25,-25-26,25 26,0-25,0 0,0 24,0-24,-25 0</inkml:trace>
  <inkml:trace contextRef="#ctx0" brushRef="#br0" timeOffset="9186.5255">13048 12601,'0'0,"-25"0,25-25,0 25,0 0,0 0,0 0,0 0,0 0,0 0,0 25,0-25,25 25,-25-25,24 24,-24-24,25 25,-25-25,25 0,-25 25,25-25,-25 0,25 0,-25 0,24 0,1-25,-25 25,25 0,-25-25,25 1,-25 24,25-25,-25 0,0 0,0 0,0 1,-25-1,25 0,0 0,-25 0,25 1,-25-1,25 25,0-25,-25 25,25 0,0 0,0 25,25-25,-25 25,25-1,-25 1,25 0,0 0,-1 24,1-24,0 0,0 0,-25 0,25-1,-1 1,1 0,-25-25,25 25,0-25,-25 25</inkml:trace>
  <inkml:trace contextRef="#ctx0" brushRef="#br0" timeOffset="9403.5379">13569 12154,'0'0,"0"0,0 0,0 0,0 0,0 0,0 25,24-25,-24 25,25 0,0 0,-25-1,25 1,0 0,-1 0,-24-25,25 25,-25-1,25-24,-25 25,25 0,-25-25,25 0,-25 25,0-25,0 0,24 0</inkml:trace>
  <inkml:trace contextRef="#ctx0" brushRef="#br0" timeOffset="9674.5534">13817 12799,'0'25,"0"-25,0 25,0-25,24 0,-24 0,0 0,0 0,0 0,25 0,-25 0,25 0,-25 0,0-25,25 25,-25-25,25 25,-25-25,0 25,0-24,0 24,0 0,0-25,0 25,0 0,-25 0,25 0,-25 0,0 25</inkml:trace>
  <inkml:trace contextRef="#ctx0" brushRef="#br0" timeOffset="10006.5724">13271 13271,'0'0,"0"0,-25 24,25-24,0 0,0 0,0 0,0 0,0 0,25 0,-25 0,25 0,-1-24,1 24,25-25,-1 25,1-25,0 0,24 0,1 0,-1 1,25-26,0 25,1 0,-1-24,0-1,25 25,-25-24,1-1,-26 25,25-24,-24 24,-1 0,-24 0,-1 1,1-1,-25 25,-1-25,-24 25</inkml:trace>
  <inkml:trace contextRef="#ctx0" brushRef="#br0" timeOffset="10506.601">13717 13866,'-24'0,"24"-25,-25 25,25-25,0 25,0-25,0 1,0 24,25-25,-25 0,24 25,1-25,-25 0,50 25,-25-24,-1 24,1-25,0 25,25 0,-26 0,1 0,0 0,-25 25,25-25,-25 24,0 1,0 0,0 0,-25 0,25 24,-25-24,0 0,1 24,-1-24,25 0,-25 0,0 0,25-1,-25-24,25 25,0-25,0 0,0 0,0 0,0 0,0 0,25 0,-25 0,25 0,-25 0,25 0,0-25,-1 25,1 0,0-24,0 24,0-25,-1 25</inkml:trace>
  <inkml:trace contextRef="#ctx0" brushRef="#br0" timeOffset="10723.6134">14387 13295,'0'0,"0"-24,0 24,0 0,0 0,0 0,25 0,-25 0,0 24,25-24,-25 0,24 25,-24 0,25-25,-25 25,25 0,-25-1,25-24,-25 25,0 0,25 0,-25 0,0-1,0-24,25 25,-25 0,0 0,0 0,24-1</inkml:trace>
  <inkml:trace contextRef="#ctx0" brushRef="#br0" timeOffset="10938.6257">14660 13915,'0'25,"25"0,-25-25,0 25,0 0,0-1,0-24,0 25,0 0,25 0,-25 0,0-25,24 24,-24-24,0 0,25 25,-25-25,25 0,-25 0,25-25,0 25,-25 0,24-24,-24 24,25-25,0 0,-25 0,25 25,-25-25,0 1,25-1,-25 25,0-25,0 25,-25-25,0 0,25 25,-25 0,0-24,1 24,-1 0,0 0</inkml:trace>
  <inkml:trace contextRef="#ctx0" brushRef="#br0" timeOffset="11310.6469">14809 13171,'0'0,"25"-25,-25 25,24 0,-24-24,25 24,0 0,-25-25,25 25,0 0,-1 0,1 0,0 0,0 0,-25 0,25 0,-1 0,1 0,-25 0,25 25,-25-25,0 0,0 24,0 1,0-25,0 25,-25 0,25 25,-25-26,1 1,-1 25,0-25,0 24,0-24,25 0,-24 0,24-1,-25 1,25-25,0 25,0-25,0 0,0 0,0 0,25 0,-25 0,24 0,-24 0,25-25,0 0,0 25,0-24,-1-1,26 0,-25 0,24 0</inkml:trace>
  <inkml:trace contextRef="#ctx0" brushRef="#br0" timeOffset="11518.6587">15578 12799,'0'0,"0"0,0 0,0 0,0 0,0 0,0 0,0 0,24 25,-24-25,0 25,0 0,25-25,-25 24,0 1,25 0,-25 0,0 0,0-1,0 1,0-25,25 25,-25 0,0 0,0-25,0 24,0-24,0 25,25-25</inkml:trace>
  <inkml:trace contextRef="#ctx0" brushRef="#br0" timeOffset="11734.6712">15776 13419,'0'0,"0"25,0 0,0 0,0 0,0-1,25 1,-25 0,25 0,-25-25,0 25,25-1,-25-24,24 0,-24 25,25-25,0 0,-25 0,25 0,0-25,-25 25,24 0,1-24,-25 24,25-25,-25 0,0 25,25-25,-25 25,0-25,-25 25,25-24,-50 24,26 0,-26 24</inkml:trace>
  <inkml:trace contextRef="#ctx0" brushRef="#br0" timeOffset="15412.8816">17041 12154,'0'0,"0"0,0-25,0 25,0-24,25 24,-25-25,25 0,0 25,-1-25,26 0,-25 1,24-1,-24 25,25-25,-25 0</inkml:trace>
  <inkml:trace contextRef="#ctx0" brushRef="#br0" timeOffset="15580.8912">17289 12055,'-25'25,"25"-25,0 25,-24-25,24 0,0 24,0-24,0 0,0 0,0 0,24 0,-24 0,25 0,-25 0,25 0,0 0,0 0,-1-24,26 24,-25-25,0 0,24 25,1-25,-25 0</inkml:trace>
  <inkml:trace contextRef="#ctx0" brushRef="#br0" timeOffset="15805.9041">18058 11286,'0'-25,"-25"1,25 24,-24 0,24-25,0 25,-25 0,25 0,0 0,0 0,0 25,0-1,0 1,0 0,0 0,25 24,-25-24,24 25,1-1,-25 1,25 0,-25-1,25 1,0-25,-25 24,24-24,-24 25,25-26,-25 1,25 0,-25 0,0 0,25-1,-25-24,25 0</inkml:trace>
  <inkml:trace contextRef="#ctx0" brushRef="#br0" timeOffset="16372.9365">18306 11460,'0'-25,"0"25,0-25,0 0,0 25,0-24,25 24,0-25,-25 25,25-25,-1 25,1 0,0-25,0 25,0 0,-1 0,26 25,-25-25,0 25,-1 0,-24-25,25 24,-25 26,0-25,0 0,0 24,-25-24,1 25,-1-26,0 26,0-25,0 0,1-1,24 1,-25 0,25 0,0-25,0 0,0 0,0 0,0 0,0 0,0 0,25-25,-25 25,24-25,1 0,0 1,0-1,0 0,-1 0,1-24,0 24,0 0,0 0,-1 0,1 1,0-1,0 0,0 0,-25 0,25 25,-25-24,24 24,-24 0,0-25,0 25,0 0,0 0,0 0,0 25,0-25,0 0,-24 24,24 1,0-25,0 25,0 0,0 0,0-1,0-24,0 25,0 0,24 0,-24-25,25 25,-25-25,25 0,0 24,0-24,-1 0,1-24,0 24,0 0,0-25,-1 25,1-25,0 0,0 25,0-25,-1 1,1-1,0 0,-25 0,0-24,0 24,0 0,-25 25,0-25,1 0,-1 1,0 24,-25 0,1 0,-1 24,25-24</inkml:trace>
  <inkml:trace contextRef="#ctx0" brushRef="#br0" timeOffset="16676.9539">18182 12502,'0'0,"0"0,0 24,0-24,0 0,0 0,25-24,-25 24,25 0,0-25,-1 25,26-25,-25 0,24 0,1 1,24-1,-24 0,24 0,1-24,24 24,-24 0,-1-25,25 25,-24-24,-1 24,0-25,1 26,-1-1,-24 0,-1 0,-24 0,25 25,-25-24,-25 24,0 0,24-25,-24 25,0 0,-24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11:30.956"/>
    </inkml:context>
    <inkml:brush xml:id="br0">
      <inkml:brushProperty name="width" value="0.05292" units="cm"/>
      <inkml:brushProperty name="height" value="0.05292" units="cm"/>
      <inkml:brushProperty name="color" value="#FF0000"/>
    </inkml:brush>
  </inkml:definitions>
  <inkml:trace contextRef="#ctx0" brushRef="#br0">1662 5234,'0'0,"0"0,0 0,0 0,0 0,-25 0,25 0,0 0,0 0,0 0,0 0,-24 0,24 0,0 0,-25 0,25 25,-25-25,25 0,-25 0,25 24,0-24,-25 25,1-25,24 25,-25 0,25-25,-25 25,25-1,-25 1,25 0,-25 0,25 24,0-24,-24 0,24 0,0 0,0-1,0-24,24 25,-24 0,25 0,-25-25,25 25,-25-25,25 24,0-24,-25 0,24 25,1-25,0 0,-25 0,25-25,0 25,-25 0,24 0,1-24,-25 24,25-25,-25 25,25-25,-25 25,0-25,0 25,0 0,0-25,-25 25,25-24,0 24,-25-25,0 25,25 0,-24 0,-1 0,0-25,25 25,-25 0,0 25,1-25,24 0,-25 25</inkml:trace>
  <inkml:trace contextRef="#ctx0" brushRef="#br0" timeOffset="2880.1647">2109 5283,'0'0,"0"0,0 0,0 0,25 0,-25 0,0 0,24 0,-24 25,25-25,0 0,-25 25,25 0,0-25,-1 25,1-1,0 1,0-25,0 25,-1 0,1-25,0 25,0-25,0 24,-25-24,24 25,1-25,-25 25,0-25,0 0,25 0,-25 0</inkml:trace>
  <inkml:trace contextRef="#ctx0" brushRef="#br0" timeOffset="3106.1777">2481 5308,'0'0,"0"0,0 0,0 0,0 0,0 0,0 0,0 0,-25 0,25 0,0 0,0 0,0 0,-25 25,25-25,0 25,-25-25,25 25,0-1,-24 26,24-25,-25 0,25-1,-25 1,25 0,-25 0,25 0,0-1,0 1,0 0,0-25,0 25</inkml:trace>
  <inkml:trace contextRef="#ctx0" brushRef="#br0" timeOffset="3528.2018">2803 5209,'0'0,"0"0,0 0,0 0,0 0,0 0,0 0,0 0,0 0,0 0,0 0,25 0,-25 0,25 0,0-25,-1 25,-24 0,25 0,0 0,0-25,0 25,0 0,-25 0,24 0,-24 0,25-24,-25 24,0 0</inkml:trace>
  <inkml:trace contextRef="#ctx0" brushRef="#br0" timeOffset="4004.2291">2803 5234,'0'0,"0"0,0 0,0 0,0 0,0 0,0 0,0 0,0 0,0 0,0 0,0 25,0-25,0 24,0-24,0 25,0-25,0 25,0 0,0-25,-25 25,25-25,0 24,0-24,0 0,0 25,0-25,0 0,0 0,0 25,0-25,0 0,25 0,-25 0,0 0,0 0,0-25,0 25,0 0,25 0,-25 0,0 0,25-25,-25 25,0 0,25-24,-25 24,24 0,-24-25,25 25,0 0,-25 0,25-25,0 25,-25 0,25 0,-1 25,1-25,-25 0,25 25,-25-25,25 24,-25-24,25 25,-25 0,0 0,0-25,0 25,0-1,0 1,0 0,0-25,-25 25,25 0,0-25,0 24,-25-24,25 25,-25-25,25 0,-25 25,25-25,-24 0,-1 0,25 0,-25 0,25 0,-25-25,25 25,-25 0,25-25</inkml:trace>
  <inkml:trace contextRef="#ctx0" brushRef="#br0" timeOffset="4243.2427">3374 5159,'0'0,"0"0,25 0,-25 0,0 25,0-25,24 0,-24 25,25-25,-25 25,25 0,0-25,-25 24,25 1,-1-25,1 25,-25 0,25-25,0 25,0-25,-25 24,24-24,-24 25,25-25,-25 0,0 0</inkml:trace>
  <inkml:trace contextRef="#ctx0" brushRef="#br0" timeOffset="4456.2549">3647 5159,'-25'0,"25"0,0 0,0 0,0 25,-25-25,25 0,0 25,-25 0,25-25,0 25,-25-1,25 26,-24-25,-1 0,25 24,-25-24,25 0,-25 0,25 24,-25-24,25 0,0 0,-24-1</inkml:trace>
  <inkml:trace contextRef="#ctx0" brushRef="#br0" timeOffset="7243.4143">4391 4961,'0'-25,"0"25,-25 0,25-25,0 25,-25 0,25-24,-25 24,25-25,-24 25,-1 0,25-25,-25 25,0 0,0 0,1 0,24 0,-25 0,0 0,0 0,0 25,25-25,-24 25,24-25,-25 24,25 1,-25-25,25 25,0 0,0-25,0 25,0-25,0 0,0 24,25-24,-25 0,25 0,-25 0,24 0,-24 0,25 0,0 0,-25 0,25 0,0 0,-25-24,24 24,-24-25,25 25,-25-25,25 25,-25 0,0-25,0 25,0-25,25 25,-25-24,0 24,0-25,0 25,0 0,0 0,0 0,0 0,0 0,0 0,0 0,0 0,0 25,0-25,0 24,0-24,0 25,0 0,0-25,25 25,-25 0,0-1,24 1,-24-25,0 25,0 0,25-25,-25 25,0-1,25-24,-25 25,0 0,0-25,25 25,-25-25</inkml:trace>
  <inkml:trace contextRef="#ctx0" brushRef="#br0" timeOffset="7572.4332">4788 5060,'0'0,"0"0,0-25,0 25,0-24,0 24,0 0,0-25,-25 25,25 0,0 0,-25 0,25 0,-25 0,25 0,-25 0,25 25,-24-25,-1 24,25 1,-25 0,25-25,-25 25,25 0,0 24,0-24,0 0,0 0,0-1,0 1,0 0,0 0,25 0,-25-1,25 1,0 0,-25-25,24 0,1 25,0-25,0 0,0 0,-1 0,1 0,0 0,0 0,0-25,-1 25,1 0,25-25</inkml:trace>
  <inkml:trace contextRef="#ctx0" brushRef="#br0" timeOffset="7920.4531">5209 5333,'0'0,"0"0,0 0,0 0,0 0,0 0,0-25,0 25,0 0,0 0,25 0,-25 0,25-25,-25 25,25 0,-25 0,25 0,-25 0,24 0,-24 0,25 0,-25 0,25 0,-25 25,0-25,0 0,0 25,0 0,0-25,0 25,0-1,0 1,-25 0,25 0,-25 0,25-1,0 1,-24 0,24-25,0 25,0-25,0 25,0-25,0 0,0 0,0 0,24 0,-24 0,25 0,0 0,0-25,0 25,-1 0,1-25,0 0,0 25,0-25,24 25,-24-24,0 24,0 0,-1 0</inkml:trace>
  <inkml:trace contextRef="#ctx0" brushRef="#br0" timeOffset="18617.0649">10716 4663,'0'0,"0"0,0 0,0-25,0 25,-25 0,25 0,0 0,0 0,0 0,0 0,0 25,0-25,0 0,0 0,0 0,0-25,0 25,25 0,-25 0,25 25,-25-25,25 0,-25 0,24 0,1 0,-25 0,25 0,0 0,0 0,24 0,-24 0,0 0,0 0,-1 0,26 0,-25-25,0 25,-1 0,1 0,0 0,0 0,0 0,-1 0,1 0,0 0,0 0,0 0,0 0,-1-24,1 24,0 0,0 0,0-25,-1 25,1 0,0 0,0 0,0 0,-1 0,1-25,0 25,0 0,0 0,-1 0,1 0,0 0,-25 0,25 0,0 0,-1 0,1 0,0 0,-25 0,25 0,0 0,-25 0,24-25,1 25,-25 0,25 0,-25 0,25 0,0 0,-25 0,24 0,1 0,-25 0,25 0,-25 0,25 0,-25-25,0 25,25 0,-25 0,24 0,-24 0,0 0,25 0,-25 0,0 0,25 0,-25 0,0 0,0 0,0 0,25 0,-25 0,0 0,0 0,25 0,-25 0,24 0,-24 0,0 0,25 0,-25-24,0 24,0 0,25 0,-25 0,0 0,0 0,25 0,-25 0,0 0,25 0,-25 0,0 0,25 0,-25 0,0 0,24 0,-24 0,0 0,25 0,-25-25,25 25,-25 0,0 0,25 0,-25 0,25 0,-25 0,0 0,24 0,-24 0,0-25,0 25,0 0,0 0,25 0,-25 0,0 0,0 0,0 0,0 0,0 0,0 0,0 0,25 0,-25 0,0-25,0 25,0 0,0 0,0 0,0 0,0 0,0 0,0 0,0-25,0 25,0 0,0 0,0 0,0-24,25 24,-25 0,0 0,0-25,0 25,0 0,0-25,0 25,0 0,0-25,0 25,0-25,0 25,0-24,0 24,0-25,0 25,0-25,0 0,0 25,0-25,-25 25,25-24,0 24,0-25,0 25,0-25,-25 0,25 25,0-25,0 1,-25 24,25-25,0 25,-24-25,24 25,0-25,-25 25,25-25,0 25,-25-24,25 24,0-25,0 25,0-25,-25 25,25 0,0-25,-25 25,25 0,0 0,-24-25,24 25,-25 0,25 0,0-24,-25 24,25 0,-25 0,25 0,0 0,-25 0,25 0,0 0,-25 0,25 0,0 0,-24 0,24 0,-25 0,0 0,25 0,-25 0,25 0,-25 0,25 0,-24 0,24 0,-25 0,25 0,-25-25,25 25,-25 0,25 0,-25 0,25 0,-24 0,24 0,-25 0,25 25,-25-25,25 0,-25 0,25 0,-25 0,25 0,-24 0,24 0,-25 0,25 0,-25 0,25 0,-25 0,25 0,-25 0,25 0,-24 0,24 0,-25 0,25 0,-25 0,25-25,-25 25,25 0,-25 0,25 0,-24 0,24 0,-25 0,0 0,25 0,-25 0,0 0,1 0,24 0,-25 0,0 0,0 0,25 0,-25 0,1 0,-1 0,25 0,-25 0,0 0,0 0,25 0,-24 0,-1 0,25 0,-25 0,25 0,-25 0,25 0,-25 0,25 0,-25 0,25 25,-24-25,24 0,-25 0,0 0,25 0,-25 0,25 0,-25 0,1 0,24 0,-25 0,0 0,25 0,-25 0,0 0,25 0,-24 0,24 0,-25 0,25 0,0 0,-25 0,25 0,-25 24,25-24,-25 0,25 0,-24 0,24 0,-25 0,25 0,-25 0,25 25,-25-25,25 0,-25 0,25 0,0 0,-24 0,24 0,0 0,-25 0,25 25,0-25,0 0,-25 0,25 0,0 0,0 0,-25 0,25 0,0 25,-25-25,25 0,0 0,0 0,-24 0,24 0,-25 25,25-25,0 0,0 24,-25-24,25 0,0 25,-25-25,25 0,0 0,0 0,0 0,0 0,-25 0,25 25,0-25,0 0,0 0,0 0,-24 0,24 25,0-25,0 0,0 0,0 25,0-25,0 0,0 0,0 24,-25-24,25 0,0 0,0 25,0-25,0 25,0-25,0 0,0 25,0-25,0 25,0-25,0 24,0-24,0 25,0-25,0 25,0-25,0 0,0 25,0-25,25 25,-25-25,0 24,0-24,0 25,0-25,0 25,24-25,-24 25,0-25,0 25,0-25,0 24,25-24,-25 25,0-25,0 0,0 25,0-25,25 25,-25-25,0 25,0-25,0 24,0-24,25 25,-25-25,0 25,0-25,25 0,-25 25,0-25,0 0,24 25,-24-25,0 0,25 24,-25-24,0 0,25 25,-25-25,25 0,-25 25,25-25,-25 0,24 0,-24 25,25-25,0 0,-25 0,25 0,0 0,-1 0,1 0,25 0,-25 0,-1 0,1 0,25 0,-25 0,-1 0,26 0,-25-25</inkml:trace>
  <inkml:trace contextRef="#ctx0" brushRef="#br0" timeOffset="25099.4356">10468 4539,'0'0,"0"0,0 0,0 0,0 0,0 0,0 0,0 0,0 0,0 0,0 0,0 0,0 0,0 0,25-25,-25 25,25 0,-1 0,1 0,0 0,0 0,0 0,24 0,1 0,-1-24,1 24,0 0,-1 0,1-25,24 25,-24 0,24 0,1-25,-1 25,-24 0,24 0,1 0,-1-25,0 25,-24 0,24 0,-24 0,0-25,24 25,-24 0,-26 0,26 0,0-24,-26 24,1 0,0 0,0 0,0 0,-25 0,24-25,-24 25,0 0,0 0,0 0,0 0,-24 0</inkml:trace>
  <inkml:trace contextRef="#ctx0" brushRef="#br0" timeOffset="25412.4535">10964 4589,'-25'0,"-24"25,24-25,0 0,0 0,0 0,25 0,0 0,-24 0,24 0,0 0,0 0,0 0,0 0,0 0,0 0,24 0,-24 0,25 0,0 0,0 0,24 0,1-25,-25 25,49 0,-24 0,24-25,-24 25,24 0,1 0,24 0,-25 0,1-25,24 25,-25 0,1 0,-1 0,1-25,-1 25,-24 0,24 0,-24 0,-1 0,1 0,-1 0,1-24,-25 24,0 0,0 0,-1 0,1 0,-25 0,0 0</inkml:trace>
  <inkml:trace contextRef="#ctx0" brushRef="#br0" timeOffset="28533.6321">13097 4564,'0'0,"0"0,0 0,0-25,0 25,0 0,0 0,25 0,-25 0,25 0,-25 0,0 0,25 0,-1 0,-24 0,25 0,0 0,0 0,0 0,24 0,-24 0,25 0,-1 0,1 0,0 0,-1 0,26 0,-26-25,1 25,24 0,-24 0,24 0,-24 0,24 0,-24-24,24 24,-24 0,-1 0,1 0,0-25,-1 25,1 0,-25 0,0 0,-1 0,1 0,0 0,0-25,-25 25</inkml:trace>
  <inkml:trace contextRef="#ctx0" brushRef="#br0" timeOffset="29299.6759">16198 4713,'0'0,"0"0,0 0,0 0,0 0,0 0,0 0,0 0,25 0,-25 0,24 0,1 0,0 0,25 0,-26 0,26 0,0 0,24 0,-24 0,24 0,1 0,-1-25,0 25,26 0,-26-25,25 25,0-25,1 25,-26 0,25-24,-24 24,-1-25</inkml:trace>
  <inkml:trace contextRef="#ctx0" brushRef="#br0" timeOffset="30555.7477">18232 3820,'25'0,"-1"0,-24-25,25 25,0 0,25 0,-26 0,26 0,-25-25,24 25,1 0,-25 0,24-24,1 24,0 0,-1 0</inkml:trace>
  <inkml:trace contextRef="#ctx0" brushRef="#br0" timeOffset="32675.869">1662 7144,'0'-25,"0"25,-25 0,25 0,0 0,0-25,-24 25,24 0,0 0,0 0,0 25,0-25,0 0,0 0,0 0,0 25,0-25,0 25,0-1,0-24,0 25,0 0,24 0,-24 0,0 24,0-24,0 0,25 0,-25-1,0 1,0 0,0 0,0-25,0 25,0-1,0-24,0 25,0-25,25 0,-25 0,0 0</inkml:trace>
  <inkml:trace contextRef="#ctx0" brushRef="#br0" timeOffset="33275.9033">1439 6796,'0'0,"-25"0,0 0,25 0,-24-24,-1 24,25 0,-25 0,0 0,25 24,-25-24,1 0,24 25,-25-25,25 25,-25-25,0 25,25 0,-25 0,25-1,-24 1,24 25,0-25,-25 24,25-24,0 25,0-1,0-24,0 25,0-1,25 1,-25-1,24 1,-24-25,25 24,0 1,0-25,0 24,-1-24,1 0,0 25,0-26,24 1,-24-25,0 25,25 0,-26-25,1 0,25 25,-25-25,24 0,-24 0,0 0,24-25,-24 25,0-25,0 25,25-25,-26 0,1 1,0-1,0 0,0 0,-1 0,1 1,-25-26,25 25,0 0,-25-24,25 24,-25 0,0-24,0 24,0-25,0 25,0-24,0 24,0 0,0-24,-25 24,25-25,-25 25,25 1,-25-1,0 0,25 0,-24 0,-1 1,0-1,0 0,-24 0,24 25,0-25,-25 0,1 25,24-24,-25-1,1 25,-1-25,0 25,26 0,-26-25,0 25,26 0,-26 0,25 25</inkml:trace>
  <inkml:trace contextRef="#ctx0" brushRef="#br0" timeOffset="34694.9845">3572 7020,'0'0,"0"0,0 0,0 0,0 0,0 0,0 0,0 0,0 0,0 0,0 0,0 0,0 0,0-25,25 25,-25 0,0-25,25 25,-25-25,25 1,-25 24,0-25,24 25,-24-25,0 0,0 25,0-25,0 25,0-25,0 25,0-24,0 24,0 0,0-25,0 25,0 0,0 0,0 0,0 0,0 0,0 0,0 25,-24-25,24 0,0 24,0-24,0 25,0 0,0 0,0 25,24-26,-24 1,0 25,25-25,-25-1,0 26,25-25,-25 0,25-1,-25 1,0 25,0-50,25 25,-25-1,0 1,0-25,24 25,-24 0,0-25,0 0,0 25,0-25,0 24</inkml:trace>
  <inkml:trace contextRef="#ctx0" brushRef="#br0" timeOffset="34883.9952">3572 7491,'0'0,"0"0,0 0,0 0,0 0,0-25,0 25,0 0,0 0,25 0,-25 0,25-25,-25 25,25 0,-1 0,1-24,0 24,0 0,0 0,-1-25,1 25,25 0,-25 0,-1-25,26 25,-25 0,25-25,-26 25</inkml:trace>
  <inkml:trace contextRef="#ctx0" brushRef="#br0" timeOffset="35608.0366">4490 7069,'0'-24,"-25"24,25 0,0 0,0-25,0 25,-25 0,25 0,0 0,0 25,0-25,0 0,0 24,0 1,25 0,-25 0,0 0,25 24,-25-24,0 0,25 0,-25 24,0-24,0 0,0 0,25-1,-25-24,0 25,0 0,0-25,0 0,0 0,0 25,0-25,0 0,0 0,0-25,0 25,0 0,0 0,0-25,0 0,0 25,0-24,0-1,-25-25,25 25,0-24,-25 24,25-25,0 1,-25-1,25 25,0-24,0-1,0 25,0-24,0 24,25 0,-25 0,25 0,0 25,-25-24,24 24,1-25,-25 25,25 0,0 0,-25 0,25 0,-1 25,-24-25,0 24,25 1,-25-25,0 25,0 25,0-25,0-1,-25 1,25 25,0-25,-24-1,24 1,-25 0,25 0,-25-25,25 25,0-25,0 0,0 24,-25-24,25 0,0 0,0 0,0 0,0 0,0 0,25-24,-25 24,0 0,25 0,0 0,-25 0,24 0,1-25,0 25,0 0,0 25,-1-25,1 0,0 0,0 24,0 1,-1-25,1 25,-25 0,25-25,-25 25,0-1,0 1,0 0,0 0,0-25,0 25,-25-1,25 1,-25-25,1 25,-1 0,0-25,0 0,0 25,1-25,-1 0,0 0,0 0,-24 0,24 0,0 0,0 0,0-25,1 25,-1 0,25-25,-25 25</inkml:trace>
  <inkml:trace contextRef="#ctx0" brushRef="#br0" timeOffset="36556.0908">6127 6921,'0'-25,"0"25,0 0,0-25,0 25,0 0,0-25,0 25,0-25,0 25,25 0,-25-25,25 25,-25-24,25 24,-25 0,24 0,1-25,0 25,-25 0,25 0,0 0,-1 0,1 25,-25-25,25 0,-25 24,25-24,-25 25,0-25,0 25,0 0,0 0,0-25,0 25,-25-1,25 1,-25 0,0 0,25 0,-24-25,24 24,-25 1,25-25,-25 0,25 25,0-25,0 0,0 0,0 0,0 0,0 0,0 0,0-25,0 25,0 0,0 0,0-25,25 25,-25 0,25 0,-1 0,1 0,-25 0,25 0,0 0,0 0,-1 25,1-25,0 25,-25-25,25 25,-25 0,0-1,0 1,0 0,0 0,0 0,0-1,0 1,0 0,0 0,0 0,-25-25,25 24,-25 1,25-25,-25 25,1-25,24 25,-25-25,0 0,0 0,0 0,1 0,-1 0,25 0,-50 0,25-25,1 25,-1 0,0-25,25 25,-25-25,0 1,0 24,25-25,0 25</inkml:trace>
  <inkml:trace contextRef="#ctx0" brushRef="#br0" timeOffset="37228.1293">7392 6796,'0'0,"0"-24,-25 24,25-25,-24 25,24-25,-25 25,25-25,-25 25,25 0,-25 0,0 0,25 0,-24 0,-1 0,0 25,0-25,0 25,0 0,1-1,-1 1,25 0,-25 25,25-25,-25 24,25-24,0 25,0-1,0 1,0-25,0 24,0-24,0 0,25 24,-25-24,25 0,0-25,-1 25,1 0,0-25,0 0,0 24,0-24,24 0,-24 0,0 0,0 0,-1 0,1-24,0 24,0 0,0-25,-1 25,1-25,-25 0,25 25,-25-25,0 1,0-1,0 0,0 0,-25 25,25-25,-25 1,1 24,-1-25,25 25,-25-25,0 25,25 0,-25 0,25 0,0 0,0 0,0 0,0 0,0 0,0 0,0 0,0 0,0 0,0 0,0 0,25 0,-25 0,25-25,0 25,-25 0,25 0,-1 0,1-25,0 25,0 0,0 0,-1 0,-24 0,25 0,0 0,-25 25,25-25,-25 25,25 0,-25-25,24 25,-24-1,0 1,0 25,25-25,-25-1,0 26,0-25,0 24,0-24,0 25,0-1,0-24,0 25</inkml:trace>
  <inkml:trace contextRef="#ctx0" brushRef="#br0" timeOffset="39032.2325">18629 3572,'0'0,"-25"0,25 0,0 0,0 25,-25-25,25 0,0 0,0 0,0 0,-25 0,25 0,0 0,0 24,0-24,0 0,25 25,-25-25,25 0,0 0,-25 25,24-25,1 0,25 0,-25 0,-1 0,1 0,25 0,-25 0,24 0,-24 0,25 0,-25 0,-1 25,1-25,0 0</inkml:trace>
  <inkml:trace contextRef="#ctx0" brushRef="#br0" timeOffset="39140.2386">18802 3795,'-25'0,"25"25,0-25,0 0,0 0,25 0,-25 0,25 25,0-25</inkml:trace>
  <inkml:trace contextRef="#ctx0" brushRef="#br0" timeOffset="40220.3005">13345 4638,'0'0,"-25"0,25-24,0 24,0-25,0 25,0-25,0 25,0-25,0 25,0 0,0-25,0 25,0 0,0 0,0-24,0 24,0 0,25 0,0 0,-25-25,25 25,24 0,-24 0,0 0,25 0,-1 0,1-25,0 25,-1 0,26 0,-1 0,-24 0,24-25,0 25,1 0,24 0,-49 0,24-25,0 25,-24 0,0 0,-1 0,1 0,0 0,-26 0</inkml:trace>
  <inkml:trace contextRef="#ctx0" brushRef="#br0" timeOffset="40784.3328">16595 4614,'0'0,"0"0,0 0,0 0,0 0,0 0,0 0,24 0,1 0,0 0,0 0,0 0,24 0,-24 0,25 0,-1 0,26 0,-26 0,26 0,-26 0,26 0,-1 0,-24 0,24 0,-24 0,24 0,-24 0,-1-25,-24 25,25 0,-25 0</inkml:trace>
  <inkml:trace contextRef="#ctx0" brushRef="#br0" timeOffset="42908.4543">5135 8632,'0'-25,"0"25,-25-25,25 25,-25-24,25 24,-24 0,-1 0,25 0,-25 0,25 0,-25 0,25 0,0 0,-25 0,25 24,-25-24,25 25,-24-25,24 25,0 0,-25 0,25-1,0 1,0 25,0-25,25-1,-25 26,24-25,1 0,-25-1,25 1,0-25,0 25,0-25,-1 25,1-25,0 0,25 0,-26-25,1 25,0-25,0 0,0 1,24-1,-24-25,0 25,0-24,24 24,-24-25,0 1,-25 24,25 0,-25-24,0 24,0 0,0 0,-25 0,25 1,-25-1,0 25,-24-25,24 25,0-25,-25 25,26 0,-26 0,25 25,-24-25,24 25,-25 0,25-25,1 24,-1 1,0 0,0 0</inkml:trace>
  <inkml:trace contextRef="#ctx0" brushRef="#br0" timeOffset="43491.4876">5780 8384,'25'-25,"-1"25,1 0,-25 0,25 25,-25-25,25 25,-25-25,25 25,-25-1,24 1,-24 25,25-25,-25-1,0 26,25-25,-25 24,0-24,0 0,0 0,0 24,0-24,0-25,0 25,0 0,25-25,-25 25,0-25,0 0,0 0,0 0,0 0,0 0,0 0,0-25,0 25,-25-25,25 0,-25 0,25 1,0-1,-25-25,25 25,0-24,-24-1,24 1,-25-1,25 0,0 1,0-1,0 1,0-1,0 25,25-24,-1 24,1-25,0 25,0 25,0-24,-1-1,1 25,0 0,0-25,0 25,0 0,-1 0,1 25,0-25,0 0,0 25,-25-1,24 1,-24 0,0 0,0 0,-24 24,-1-24,0 0,0 24,0-24,1 0,-1 25,0-50,0 24,0 1,0-25,1 25,24-25,-25 0,0 0,25 0,0 0,0 0,0-25,0 25,0 0,0 0,0 0,25 0,-25 25,25-25,-25 0,24 25,1-25,0 25,0-25,25 24,-1 1,-24-25,25 25,24 0,-24-25,-1 25,26-25,-26 24,1-24,-1 0,1 25,0-25</inkml:trace>
  <inkml:trace contextRef="#ctx0" brushRef="#br0" timeOffset="44803.5626">1836 10269,'-25'0,"0"-25,0 25,1-24,-1 24,25-25,-25 25,25-25,0 25,0-25,0 25,0-25,25 25,-25-24,25 24,-1-25,1 25,0-25,0 25,-25 0,25 0,0 0,-1 0,-24 0,25 0,-25 25,25 0,-25-25,0 24,0 1,0 25,0-25,-25-1,25 26,-25-25,25 0,0 24,-24-24,24 0,0 0,0-25,0 24,0-24,0 0,0 25,0-25,0 0,0 0,24 0,-24-25,25 25,0-24,-25 24,25-25,0 0,-1 0,1 0,0-24,0 24,24-25,-49 26,25-26,0 25,0-24,-25 24,25-25,-25 25,0 0,-25-24,0 24,0 0,0 0,1 1,-26-1,25 0,-24 0,-1 0,0 1,1 24,-26 0,26-25,-1 25,0 25,1-25,24 24,-25-24,1 25,-1 0,25 25,-24-26,24 26,-25-25,26 24,-1 1,25 25,-25-26,25 1,0 24,0 1,0-26,25 26,0-26,-25 26,24-26,1 1,25-1,-25-24,-1 25,26-25,-25-1,24 1,1-25,0 25,-1-25,-24 0,25-25,-1 25,1-25,0 1,-1-1,1 0,-1-25,1 26,0-26,-1 25,-24-24,25-1,-26 0,26 1,-25-26,-25 26,25-1,-25-24,0 24,0 1,0-26,0 25,-50 1,25-1,-24 1,-1 24,0-25,1 25,-26 1,26-1,-26 25,26-25,-26 25,26 0,-1 25,0-25,-24 0,24 25,1-1</inkml:trace>
  <inkml:trace contextRef="#ctx0" brushRef="#br0" timeOffset="45775.6183">3696 9971,'0'0,"0"-24,0 24,0 0,0-25,0 25,0 0,0-25,0 25,25 0,-25-25,25 25,-25 0,25-25,-1 25,1 0,0 0,0 0,0 0,-1 0,1 0,0 25,0-25,0 25,-25 0,25 0,-25-1,0 1,0 0,0 0,0 25,0-26,-25 26,0-25,0 24,0 1,0-25,1 0,-1 24,0-24,0-25,0 25,1-25,24 0,-25 0,25 0,-25 0,25 0,0-25,-25 0,25 25,0-25,0 1,0-1,0 25,25-25,-25 0,25 25,0 0,-1-25,1 25,0 0,0 0,0 0,-1 0,26 0,-25 25,0-25,0 0,24 0,-24 0,0 25,0-25,24 0,-24 0,0 25,0-25,24 0</inkml:trace>
  <inkml:trace contextRef="#ctx0" brushRef="#br0" timeOffset="46371.6523">4664 10021,'0'-25,"-25"0,25 1,0 24,0-25,0 25,0 0,0 0,0 0,0 0,0 25,0-25,0 24,0-24,0 25,0 0,25 0,-25 0,0 0,24-1,-24 1,0 0,0 0,25 0,-25-25,0 24,0-24,0 0,0 25,0-25,0 0,0 0,0 0,0-25,0 25,0 0,0-24,0-1,-25 25,25-25,0-25,-24 26,24-1,0-25,0 25,-25-24,25-1,0 25,0-24,0-1,0 25,25-24,-25 24,24 0,1 0,0 25,0-25,0 25,-1 0,1 0,0 0,0 0,0 0,-1 25,1 0,-25 0,0 0,0-1,0 1,0 0,0 25,-25-26,1 1,24 25,-25-25,0-1,0 1,25 0,-25 0,1-25,24 25,0-25,0 0,0 0,0 0,0 0,0 0,0 0,0-25,24 25,-24-25,25 25,0 0,0-25,0 25,-1-25,26 25,-25 0,25 0,-26 0,1 0,25 25,-25-25,-1 25,-24-25,25 25,-25 0,0 0,0-1,0 1,0 0,0 0,-25 0,25-1,-24-24,-1 25,0 0,0 0,0-25,1 25,-1-25,0 24,0-24,-25 0,26 0,-1 0,0 0,-25 0,26 0</inkml:trace>
  <inkml:trace contextRef="#ctx0" brushRef="#br0" timeOffset="47067.6922">6499 9674,'0'0,"-25"-25,25 25,0-25,-24 25,24-25,0 1,0 24,0-25,24 25,1-25,-25 0,25 25,0 0,0-25,-1 25,1 0,0 0,25 0,-26 0,1 0,0 25,25-25,-26 25,1 0,0 0,-25-1,25 1,-25 0,0 0,0 24,0-24,-25 0,25 0,-25 24,0-24,1 0,-1 25,0-26,0 1,-24 0,24 0,0 0,0-25,0 25,1-25,-1 0,0 0,0 0,25-25,-25 0,1 25,24-25,-25 0,25 0,0 25,0-24,0-1,25 25,-25-25,24 25,1 0,0 0,0 0,0 0,-1 0,26 0,-25 25,0-25,-1 25,1-25,0 24,0-24,0 25,-1-25,1 25,0-25,0 25,-25-25,25 25,-1-25,1 0</inkml:trace>
  <inkml:trace contextRef="#ctx0" brushRef="#br0" timeOffset="47631.7243">7516 9426,'25'-25,"-25"0,0 0,0 1,0 24,0-25,0 0,0 25,0-25,0 25,-25 0,25-25,-25 25,1 0,24 0,-25 0,0 0,0 0,0 25,1 0,-1-25,0 25,0 0,0-1,1 26,-1-25,0 24,25-24,0 25,0-1,0 1,0-25,0 24,0 1,0-25,25 24,0-24,-1 0,1 0,0 0,0-1,0-24,-1 25,1-25,25 0,-25 0,-1 0,1 0,0 0,25 0,-50 0,24-25,1 25,0 0,-25-24,25 24,-25-25,25 25,-25-25,0 25,0-25,0 0,0 25,0-24,-25-1,25 25,-25-25,0 25,25 0,-25 0,1-25,24 25,-25 0,25 0,-25 0,25 0,0 0,0 0,0 0,0 0,0 0,0 0,25 0,-25-25,25 25,-1 0,-24 0,25-24,0 24,0 0,24 0,-24 0,0 0,0 0,0 0,-25 24,24-24,1 25,-25 0,25 0,-25 0,0-1,0 1,0 0,0 0,0 0,0 24,0-24,-25 0,25 25</inkml:trace>
  <inkml:trace contextRef="#ctx0" brushRef="#br0" timeOffset="48954.8001">5061 11187,'-25'0,"25"-25,0 25,-25 0,25 0,-25 0,0 0,25 0,-25 0,1 0,-1 25,25-25,-25 25,0 0,25-1,-25 1,25 0,-24 0,24 24,0-24,0 25,0-25,0 24,0 1,24-25,-24 24,25-24,0 25,-25-26,25 1,0 0,-1-25,1 25,0-25,0 0,0 0,0 0,-1 0,1 0,0-25,0 0,0 25,-25-25,24 1,1-1,0-25,-25 25,25 1,-25-26,25 25,-25 0,0 1,0-26,0 25,-25 0,25 1,-25-1,0 0,0 0,1 0,-1 25,0-24,-25 24,26 0,-1 0,0 0,0 0,25 0</inkml:trace>
  <inkml:trace contextRef="#ctx0" brushRef="#br0" timeOffset="49511.832">5656 11237,'25'0,"-25"24,24 1,-24-25,0 25,25 0,-25 0,0-1,25 1,-25 25,0-25,0-1,0 1,0 25,0-25,0-1,0 1,0 0,0 0,0 0,0-25,0 24,0-24,0 0,0 25,0-25,0 0,0-25,0 25,0 0,-25-24,25-1,0 0,-25 0,25 0,0 1,0-26,-24 25,24-24,0-1,0 0,-25 1,25-1,0-24,0 24,0 0,0 26,25-26,-1 25,-24-24,50 24,-25 0,0 0,-1 25,1 0,0-25,25 25,-26 0,1 25,0-25,0 25,-25-25,25 25,-25 0,24-25,-24 24,0 1,0 0,0 0,-24 0,-1-1,25 1,-25 0,0 0,0 0,1 0,-1-25,0 24,25-24,-25 25,0-25,25 0,0 0,0 0,0 0,0 0,0 0,0 25,25-25,-25 0,25 25,0-25,0 25,24-1,-24 1,0 0,24 0,-24 0,25-1,0 1,-1 0,-24 0,25 0,-1-1,1 1,-25 0,24 0,1-25</inkml:trace>
  <inkml:trace contextRef="#ctx0" brushRef="#br0" timeOffset="50507.8889">1687 13395,'-25'0,"0"-25,25 25,-24-25,-1 0,25 25,0-25,0 1,0 24,0-25,0 25,25-25,-1 25,-24-25,25 25,0-25,0 25,0 0,24-25,-24 25,0 0,0 25,0-25,-1 25,-24-25,25 25,-25 0,25 0,-25-25,0 24,0 1,0 0,-25 0,25 0,0-1,-25 1,25-25,0 25,-24-25,24 0,0 0,0 0,0 0,0 0,0 0,0 0,0 0,0 0,0 0,24 0,-24-25,25 25,-25 0,25 0,-25 0,25 0,0 0,-1 0,1 0,-25 25,25-25,0 25,-25-25,0 25,25-25,-25 24,0-24,0 25,0 0,0-25,-25 25,25 0,-25-25,0 24,0-24,1 25,-1-25,0 25,0-25,0 0,-24 0,24 0,-25 0,25 0,1 0,-26 0,25-25,-24 25</inkml:trace>
  <inkml:trace contextRef="#ctx0" brushRef="#br0" timeOffset="50983.9161">1439 12898,'-25'0,"0"0,1 25,-1-25,-25 0,25 25,1 0,-1-25,-25 49,25-24,1 0,-1 25,0-1,0 1,0 0,1 24,-1 0,25 1,0-26,0 26,0-1,25 1,-25-1,24 0,1 1,25-26,-25 26,24-26,-24 26,25-26,-1 1,1-25,-1 25,1-26,24-24,-24 25,24-25,-24 0,24 0,-24-25,25 25,-26-24,1-1,24-25,-24 25,-1-24,26-1,-26 0,1 1,-25-1,24-24,-24 24,0-24,25 24,-50-24,24-1,1 26,-25-26,0 1,-25 24,25-24,-24 0,-1 24,-25 0,1 1,-1-1,0 0,-24 1,0-1,-1 25,26 1,-26-1,1 0,-1 25,1-25,-1 25,26 0,-26 25,1-25,0 25,24 0,-24 24,24-24,0 25,1-1</inkml:trace>
  <inkml:trace contextRef="#ctx0" brushRef="#br0" timeOffset="53064.035">3671 13444,'-24'0,"24"0,-25-25,25 25,-25-24,25-1,0 25,0-25,0 0,0 25,0-25,25 25,-25-24,25 24,-1-25,1 25,0-25,0 25,0 0,-1 0,1 0,25 0,-25 0,-1 0,1 0,-25 25,25-25,0 25,-25-1,0-24,0 25,0 0,0 0,0 24,0-24,-25 0,25 0,-25 0,25-1,-25 1,25-25,-24 25,24-25,0 0,0 0,0 0,0 0,0 0,0 0,0 0,0 0,0-25,24 25,1-25,-25 25,25 0,0-24,0 24,0-25,24 25,-24 0,0 0,0 0,-1 0,1 25,0-25,0 24,-25-24,25 25,-25 0,0-25,0 25,0 0,0-1,0 1,0 0,-25-25,25 25,-25 0,0-1,0-24,1 25,-1 0,-25-25,25 25,1-25,-1 25,-25-25,25 0,0 0,1 0,-1 0,0 0,-25-25,50 25,-24 0</inkml:trace>
  <inkml:trace contextRef="#ctx0" brushRef="#br0" timeOffset="53723.0728">4564 13295,'0'0,"25"25,-25 0,25 0,-25 0,0-1,0 1,0 25,25-25,-25-1,0 26,0-25,0 0,25-1,-25 1,0-25,0 25,0-25,0 25,0-25,0 0,0 0,0 0,0 0,0 0,0 0,0-25,0 25,0-25,0 25,-25-25,25 1,-25-1,25-25,0 25,-25-24,25-1,-25 1,25 24,-24-25,24 1,0-1,0 0,0 1,0 24,0 0,24-25,1 26,0-1,0 25,0-25,-1 25,1 0,0 0,0 0,0 0,-1 0,-24 25,25 0,-25-25,25 24,-25 1,0 0,0 0,0 0,-25 24,25-24,-25 0,25 0,-24 24,-1-24,25 0,-25 0,25 0,-25-25,25 24,0-24,0 0,0 0,0 0,0 0,0 0,0 0,0 0,0-24,25 24,0 0,-25-25,25 25,24 0,-24-25,0 25,24 0,-24 0,0 0,25 25,-25-25,-1 25,1-25,0 24,0 1,0 0,-25 0,0 0,0-1,0 1,0 0,0 0,0 0,-25-25,25 24,-25 1,0 0,0-25,1 25,-1 0,0-25,0 24,0-24,-24 0,24 0,0 25,-25-25,26 0,-1 0,0 0,0-25,0 25,1 0,24 0</inkml:trace>
  <inkml:trace contextRef="#ctx0" brushRef="#br0" timeOffset="54264.1038">6028 13146,'0'0,"0"0,0 0,25 0,-25 25,0-25,0 0,0 0,24-25,-24 25,0 0,25 0,-25-24,0 24,25-25,-25 25,0-25,25 0,-25 25,0-25,0 1,0-1,0 25,0-25,0 25,0 0,0-25,0 25,0 0,0 0,0 0,0 25,-25-25,25 25,0 0,0-1,0 1,0 25,0-1,0-24,0 25,25 0,-25-1,0 1,25-1,-25 1,0 0,0-26,0 26,0-25,0 0,25 24,-25-24,0-25,0 25,0 0</inkml:trace>
  <inkml:trace contextRef="#ctx0" brushRef="#br0" timeOffset="54436.1136">5929 13767,'0'0,"24"0,-24 0,0 0,25 0,-25-25,25 25,0 0,0 0,-1 0,1 0,0 0,25 0,-25 0,-1 0,26-25,0 25,-26 0,26 0</inkml:trace>
  <inkml:trace contextRef="#ctx0" brushRef="#br0" timeOffset="55064.1495">7243 12849,'-24'-25,"24"0,-25 0,0-24,0 49,0-25,0 0,1 25,-1-25,0 25,0 0,0 0,1 0,-1 25,0-25,0 25,0 0,1 0,-1 24,0-24,0 25,0-26,25 26,0 0,0-1,0 26,0-26,0 1,25 0,-25 24,25-24,0-1,0 1,-1-1,26-24,-25 25,0-25,24-1,-24 1,25-25,-26 0,26 25,0-25,-25 0,24-25,-24 25,0-25,24 25,-24-24,0 24,-25-25,25 0,-25 0,0 0,0 1,0-1,0 25,-25-25,0 0,25 0,-49 1,24 24,0-25,0 25,0 0,1-25,-1 25,0 0,0 0,25 25,-25-25,25 0,0 0,0 0,0 0,0 0,25 0,-25 0,25 0,0 0,0 0,-1 0,1 0,0-25,0 25,0 0,-1-25,1 25,0 0,0 0,0 0,-1 0,-24 25,25-25,0 0,-25 25,0 0,25-1,-25 1,0 0,0 0,0 24,0-24,0 25,-25-1</inkml:trace>
  <inkml:trace contextRef="#ctx0" brushRef="#br0" timeOffset="60729.4736">8682 6970,'-25'0,"25"0,-25 0,25 0,0 0,0 0,-24 0,24 0,0 0,0 0,0 0,0 0,0 0,0 0,0 0,0 0,24 0,1 0,0 0,0 0,0 0,24 0,-24 0,25 0,-26 0,26 0,0 0,-1 0,-24 0,25 0,-1 0,-24 0,25 0,-26-25,26 25,-25 0,0 0,0-24,-1 24,-24 0,25 0,-25 0,25 0,-25-25,0 25,0 0,0 0,0 0,0 0,-25-25,25 25,-25 0,1 0,24-25,-25 25,25 0,-25 0,0-25,25 25,-25 0,0 0,25 0,0-25,-24 25,24 0,0 0,0 0,0 0,0 0,0 0,0 0,0 0,0 0,0 0,0 0,0 0,0 0,24 0,-24 0,25 0,0 25,-25-25,25 0,0 25,0-25,-1 0,1 25,0-25,0 25,0-25,-25 25,24-1,1-24,-25 25,0 0,0 0,0 0,-25-25,25 24,-24 1,-1 0,0 0,0 0,0-1,-24 1,24 0,-25 0</inkml:trace>
  <inkml:trace contextRef="#ctx0" brushRef="#br0" timeOffset="61853.5379">5805 7268,'-25'0,"25"25,-25-25,0 0,0 24,1-24,-1 0,0 25,0-25,0 25,1-25,-1 25,0-25,0 0,25 25,-25-25,25 0,-24 0,24 0,0 0,0-25,0 25,0-25,0 25,0-25,0 25,24-25,-24 1,0-1,25 0,-25 0,0 0,25 1,-25-1,0 0,25 0,-25-24,0 24,0 0,0-25,-25 26,25-1,-25 0,25 0,-25-25,1 50,24-24,-25-1,0 25,25-25,0 25,-25 0,25 0,-25 0,25 25,0-25,0 25,0-1,0 1,0 0,0 25,25-1,-25-24,25 25,0-1,0 1,-1 0,1-1,0 26,0-26,0-24,-1 25</inkml:trace>
  <inkml:trace contextRef="#ctx0" brushRef="#br0" timeOffset="62953.6008">5705 10120,'0'-24,"0"24,0 0,0 0,0 0,25 0,-25 0,0 0,0 0,0 0,0 0,0 0,0 24,-25-24,25 0,-24 25,-1-25,0 25,0-25,0 25,1 0,-1-1,0-24,0 25,0-25,1 25,-1-25,25 0,0 0,-25 0,25 0,0 0,0-25,0 25,0-25,0 25,25-24,-25 24,25-25,-1 0,-24 0,25 0,0-24,0 24,0 0,-1 0,1 0,0 1,0-1,0 0,-25 0,24 0,-24 1,0-1,0 0,0 25,0-25,0 25,-24-25,-1 25,0 0,25 0,-25 0,0 0,1 0,-1 0,0 0,25 25,-25-25,25 25,0-25,0 25,0 0,0-1,0 1,0 25,25-25,0-1,-25 26,25 0,-1-25,1 24,0 1,0-25,0 24,-1 1,1-1,0 1</inkml:trace>
  <inkml:trace contextRef="#ctx0" brushRef="#br0" timeOffset="64561.6928">5532 13593,'0'-25,"0"25,0 0,0 0,0 0,0 0,0 0,0 0,-25 0,25 25,0-25,-25 0,25 25,-25-25,1 25,24-25,-25 0,25 24,-25-24,25 25,-25-25,25 0,-25 25,25-25,0 0,0 0,0 0,0 0,0 0,0-25,0 25,0 0,0-25,0 25,0-24,0-1,25 0,-25 0,0 0,25 1,-25-26,25 25,-25 0,25-24,-25 24,24 0,-24 0,0-24,25 24,-25 0,0 0,0 0,0 1,0-1,-25 0,25 0,0 0,-24 25,24-24,-25 24,0 0,25 0,-25 0,0 0,25 24,-24-24,24 25,-25 0,25-25,0 25,0 24,0-24,0 0,0 25,25-25,-25 24,24 1,1-1,0 1,0-25,0 24,-1 1,1 0,25-1,-25 1,-1-25,1 24</inkml:trace>
  <inkml:trace contextRef="#ctx0" brushRef="#br0" timeOffset="72405.1414">7491 3919,'0'-25,"0"25,0 0,0 0,0 0,0 0,0 0,0 0,0 0,0 0,0 0,0 0,0 0,0 0,0 0,0 0,25 0,0 0,0 0,0 0,-1 0,1 0,25 0,-1 0,-24 0,50 0,-26-24,1 24,24 0,1-25,-1 25,-24 0,24 0,1-25,-26 25,26 0,-26 0,1-25,-1 25,1 0,0 0,-26 0,1 0,0 0,0 0,0 0,-1-25,-24 25,0 0,25 0,-25 0,0 0,0 0,0 0,0 0,0 25,0-25,0 0,0 0,0 0,0 0,0 0,0 0,0 0,0 0</inkml:trace>
  <inkml:trace contextRef="#ctx0" brushRef="#br0" timeOffset="73557.2073">10195 5978,'0'0,"0"0,0 0,0 0,0 0,-25 0,25 0,-25 0,25 0,-24 0,-1 25,25-25,-25 0,0 25,25-25,-25 24,1 1,24 0,-25-25,25 25,-25 24,25-24,0 0,0 0,0 24,0-24,0 0,0 0,0 0,0-1,25 1,0 0,-25 0,24-25,1 0,0 25,0-25,0 0,-25 0,24 0,1 0,0 0,-25-25,25 25,0 0,-25-25,0 25,24 0,-24-25,0 25,0-25,0 25,0 0,-24-24,24 24,-25-25,0 25,25-25,-25 25,0 0,25 0,-24 0,-1 0,0 25,0-25,25 0,-25 25,1-1,24-24,-25 25,25-25</inkml:trace>
  <inkml:trace contextRef="#ctx0" brushRef="#br0" timeOffset="73946.2295">10890 6474,'24'0,"-24"0,0 0,0-25,0 25,0 0,0 0,0-25,0 25,-24 0,24 0,-25 0,0 0,25 0,-25 0,0 0,25 0,-24 0,-1 25,0-25,0 25,0-25,1 25,-1 0,0-1,0 1,25 0,-25 0,25 0,-24 24,24-24,0 0,0 0,0-1,0 26,24-25,-24-25,25 25,-25 0,25-1,0-24,0 25,-1-25,-24 25,50-25,-25 0,0 0,-1 0,26 0,-25-25,0 25,24-25,-24 25,0-24,0 24,-1-25</inkml:trace>
  <inkml:trace contextRef="#ctx0" brushRef="#br0" timeOffset="74161.2417">11237 6796,'0'0,"0"0,0 0,0 0,0 0,0 0,0 25,0-25,0 0,0 25,0-25,0 25,0-25,0 25,0 0,0-1,0 1,0 25,0-25,0-1,0 26,0-25,0 0,0 24,0-24,0 25,0-26,0 26</inkml:trace>
  <inkml:trace contextRef="#ctx0" brushRef="#br0" timeOffset="76101.3527">4763 7665,'0'0,"0"0,0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0,-25-25,25 25</inkml:trace>
  <inkml:trace contextRef="#ctx0" brushRef="#br0" timeOffset="77993.461">11559 6474,'0'0,"0"-25,-24 25,24 0,0-25,0 25,0 0,0 0,0 0,0 0,0 0,0 0,0 0,24 25,-24-25,25 25,0 0,0 0,0-1,24 1,-24 0,0 0,24 0,-24 24,25-24,-25 0,-1 0,1-1,0 1,0 0,0 0,-1 0,-24 0,25-25,-25 24,25-24,-25 25,0-25</inkml:trace>
  <inkml:trace contextRef="#ctx0" brushRef="#br0" timeOffset="78279.4774">11931 6424,'0'0,"0"-24,0 24,0 0,0 0,0-25,0 25,0 0,0 0,0 0,-24 0,24 25,0-25,0 24,-25-24,25 25,-25 0,25 0,-25 0,0 24,1-24,-1 25,0-26,0 26,0-25,1 24,-1-24,0 25,0-25,0 0,25-1,-24 1,-1 0,25 0,0 0,0-25,0 0,0 24</inkml:trace>
  <inkml:trace contextRef="#ctx0" brushRef="#br0" timeOffset="79425.5428">6326 7689,'0'0,"-25"0,25 0,0 0,0 0,-25 0,25 0,0 0,0 0,0 0,0 0,0 0,25 0,-25 0,25 25,-1-25,1 0,25 0,-25 25,24-25,-24 0,25 0,-1 0,1 25,-1-25,1 0,24 0,-24 0,0 0,-1 0,1 0,-25 0,24 0,-24-25,25 25,-25 0,-1 0,1 0,-25 0,25 0,-25 0,0 0,0-25,0 25,0 0,-25 0,0 0,1 0,-1 0,-25 0,25 0,-24 0,24 25,-25-25,1 0,-1 0,0 0,26 0,-26 25,0-25,26 0,-1 0,-25 25,50-25,-25 0,1 0,24 0,0 0,0 0,0 0,0 0,0 0,24 0,1 0,-25 0,50 0,-25 0,-1 0,26 0,0 0,-26 0,26-25,0 25,-1 0,1 0,-1 0,1 0,0-25,-1 25,-24 0,25 0</inkml:trace>
  <inkml:trace contextRef="#ctx0" brushRef="#br0" timeOffset="80545.607">11113 3721,'0'0,"0"0,0 0,0 0,25 0,-25 0,24 0,-24 0,25 0,0 0,0 0,0 0,-1 0,1 0,0 0,0 0,0 0,0 0,-1 0,26 0,-25 0,0 0,-25 0,24 0,1 0,-25 0,0 0,0 0,0 0,0 0,-25 0,1 0,24 0,-25 0,-25 0,25 0,1 0,-26 25,0-25,25 0,-24 0,24 0,0 0,0 0,-24 0,24 24,25-24,-25 0,0 0,25 0,0 0,0 0,0 0,0 0,0 0,25 0,-25 0,25 0,0 0,0 0,-1 0,1 0,0 0,25 0,-26 0,26-24,0 24,-1 0</inkml:trace>
  <inkml:trace contextRef="#ctx0" brushRef="#br0" timeOffset="81837.6809">12824 5730,'0'0,"25"0,-25 0,0 0,0 0,0 0,0 0,0 0,0 0,-25 0,25 0,-24 0,-1 0,25 0,-25 25,0-25,0 0,-24 0,24 24,0-24,0 0,1 0,-1 25,25-25,-25 0,0 0,25 0,0 0,0 0,0 0,-25 0,25 0,0 0,0 0,0 0,0 0,0 0,0 0,0 0,0 0,0 0,0 25,0-25,0 0,25 25,-25-25,0 25,0-25,0 0,25 25,-25-25,0 24,0-24,0 25,25-25,-25 25,0-25,0 0,0 25,0-25,25 0,-25 0,0 0,0 0,0 0,0 0,0 0,0 0,0 0,24 0,-24 0,0 0,25-25,-25 25,0 0,25 0,-25 0,0 0,25-25,-25 25,0 0,25 0,-25 0,0 0,24 0,-24 0,25 0,-25 0,25 0,-25 0,25 25,0-25,-25 25,24-25,-24 25,25-25,-25 24,25 1,-25-25,0 25,0 0,0-25,0 25,0-1,0 1,0-25,-25 25,25-25,0 25,-25-25,25 25,-24-25,-1 0,25 0,-25 0,0 0,25 0,-25 0,1 0,24 0,-25-25,0 25,25-25,-25 25,0 0,25-25,0 25,-24 0</inkml:trace>
  <inkml:trace contextRef="#ctx0" brushRef="#br0" timeOffset="82193.7012">13519 6226,'25'0,"-25"0,25-25,-25 25,0 0,0 0,0 0,-25 0,25 0,-25 0,25 0,-25 0,0 0,-24 0,24 25,0-25,0 0,0 25,-24 0,24-25,0 24,0 1,1 0,-1 25,0-26,25 1,-25 0,0 25,25-26,0 1,0 0,0 0,0 24,0-24,0-25,0 25,25 0,-25 0,25-25,0 24,0-24,-25 25,24-25,26 25,-25-25,0 0,-1 0,26 0,-25 0,0-25,-1 25,26 0,-25-25</inkml:trace>
  <inkml:trace contextRef="#ctx0" brushRef="#br0" timeOffset="82637.7266">13668 6672,'0'-24,"0"24,0 0,0 0,0 0,0 0,0-25,25 25,-25 0,0 0,24 0,1-25,-25 25,25 0,0 0,0 0,-25 25,24-25,1 0,-25 0,25 25,-25-25,0 24,0-24,0 25,0-25,0 25,0 0,0-25,-25 25,25-1,-25-24,25 25,-24 0,24-25,-25 0,25 25,0-25,0 0,0 0,-25 0,25 0,0 0,0 0,0 0,0 0,0 0,0 0,25 0,-25 0,25 0,-25 0,24 0,1 0,-25 0,25 0,-25 0,25 25,0-25,-25 0,0 25,24-25,-24 24,0-24,0 25,0-25,0 25,0-25,-24 0,-1 25,25-25,-25 25,-25-25,26 24,-1-24,-25 0,1 0,24 25,-25-25,1 0,-1 0,-25 0</inkml:trace>
  <inkml:trace contextRef="#ctx0" brushRef="#br0" timeOffset="85409.8852">4986 9153,'-25'25,"25"-25,-25 0,25 0,-24 0,24 0,0 0,0 0,0 0,0 0,0 0,0 0,24 25,-24-25,25 0,0 0,25-25,-25 25,24 0,-24 0,25-25,24 25,-24 0,24-25,0 25,1-25,-1 25,25-24,-24 24,-1-25,1 0,24 25,-50-25,26 0,-1 25,-24-25,0 25,-1 0,1-24,-25 24,-1 0,1 0,-25 0,25 0,-25 0,0 0,-25 0,25 0,-25 0,1 0,-1 24,0-24,-25 0,26 25,-26-25,25 0,-24 25,-1-25</inkml:trace>
  <inkml:trace contextRef="#ctx0" brushRef="#br0" timeOffset="85593.8957">5358 9203,'0'0,"-25"0,25 0,-24 0,24 0,0 0,0 0,0 0,24 0,-24 0,25 0,0-25,0 25,0 0,-1 0,26-25,0 25,-1-25,1 25,-1 0,1-25,0 25,24-24,-24 24,-1-25,26 25,-26-25,1 25,24 0,-24-25</inkml:trace>
  <inkml:trace contextRef="#ctx0" brushRef="#br0" timeOffset="86616.9541">11634 7937,'-25'0,"25"0,-25 25,0-25,25 0,-24 0,24 0,0 0,0 0,0 25,0-25,0 0,0 0,0 0,0 0,0 0,24 0,1 0,0 0,0 0,0 0,24 0,-24 0,25 0,-1 0,1 0,-1-25,1 25,24 0,-24 0,0-25,-1 25,1 0,-25-24,24 24,1 0,-25 0,24 0,-24 0,0-25,0 25,-25 0,25 0,-25 0,0 0</inkml:trace>
  <inkml:trace contextRef="#ctx0" brushRef="#br0" timeOffset="86948.9731">12080 7565,'0'0,"0"-24,0 24,0 0,0-25,0 25,0 0,0 0,0 0,0 0,0 0,0 0,0 0,0 25,-25-25,25 0,0 24,0-24,0 25,0 0,0 0,0 24,0-24,0 25,25-1,-25 1,0 0,0-1,0 26,0-26,25 1,-25 0,0 24,0-24,0-1,0 1,0-25,0 24,0-24,0 25,0-26</inkml:trace>
  <inkml:trace contextRef="#ctx0" brushRef="#br0" timeOffset="89729.1321">14486 6400,'0'0,"-25"0,25 0,0 0,0 0,0 0,0 0,0 0,0 0,0 0,0 24,25-24,0 0,-25 0,25 0,0 0,24 25,-24-25,25 0,-25 0,24 0,1 0,-1 0,1 25,24-25,-24 0,0 0,24 0,-24 0,-1 0,1 0,-1 0,-24 0,25 0,-25 0,-1 0,1 0,-25 0</inkml:trace>
  <inkml:trace contextRef="#ctx0" brushRef="#br0" timeOffset="90005.148">15330 6300,'0'0,"0"0,0 25,0-25,0 25,24-25,-24 25,25 0,-25-25,25 24,-25-24,25 25,-25 0,25-25,-1 25,-24-25,25 25,0-25,-25 24,0-24,25 25,-25-25,0 25,0-25,0 25,-25-25,0 25,0-1,1-24,-1 25,0 0,-25 0</inkml:trace>
  <inkml:trace contextRef="#ctx0" brushRef="#br0" timeOffset="93769.3633">10121 8706,'0'0,"0"-24,0 24,0 0,0-25,0 25,0 0,0 0,0 0,0 0,0 0,0 0,0 0,0 0,0 0,0 0,0 0,0 0,-25 0,25 0,-25 25,25-25,-25 24,0-24,1 25,24 0,-25 0,25 0,-25-1,25 1,-25 25,25-25,0-1,0 1,0 25,0-25,0 0,0-1,0 1,25-25,-25 25,25-25,0 25,-1-25,1 25,0-25,0 0,-25 0,25 0,-1 0,1-25,0 25,0 0,-25-25,25 25,-1-25,-24 25,25-25,-25 25,0-24,0 24,0-25,0 25,0-25,-25 25,25-25,-24 25,-1 0,0 0,25 0,-25 0,0 0,1 0,-1 0,0 0,0 25,0-25,1 0,24 25,-25-25,25 25</inkml:trace>
  <inkml:trace contextRef="#ctx0" brushRef="#br0" timeOffset="94133.3842">10890 9029,'0'-25,"24"25,-24 0,0 0,0-25,0 25,0 0,0 0,0-25,-24 25,-1 0,25 0,-25 0,0 0,0 25,1-25,-26 0,25 25,0-25,1 25,-26 0,25 0,0-1,1 1,-1 0,0 0,25 0,-25-1,25 1,0 0,0 25,0-26,0 1,0 0,0 0,25 0,-25-1,25 1,0-25,-1 25,1 0,0-25,0 0,0 25,-1-25,26 0,-25 0,24 0,-24 0,0-25,25 25</inkml:trace>
  <inkml:trace contextRef="#ctx0" brushRef="#br0" timeOffset="94537.4072">11138 9451,'0'0,"0"0,0 0,0-25,0 25,0 0,0 0,0-25,24 25,-24 0,25-25,-25 25,25 0,0 0,-25 0,25-25,-1 25,-24 0,25 0,0 25,0-25,-25 0,25 25,-25-25,0 25,0 0,0-1,0-24,0 25,-25 0,25 0,-25 0,0-1,0 1,1 0,-1 0,-25-25,25 25,1-1,-1 1,0-25,25 25,-25-25,0 0,25 0,0 0,0 0,0 0,0 0,0 0,0 0,0-25,0 25,25 0,-25-25,25 25,0 0,0 0,-1-24,1 24,0 0,0 0,0 0,-1 0,1 24,0-24,25 0,-25 0</inkml:trace>
  <inkml:trace contextRef="#ctx0" brushRef="#br0" timeOffset="95141.4417">11907 9128,'0'-25,"0"1,0 24,0-25,0 25,-25-25,25 25,0 0,0 0,0 0,0 0,25 25,-25-25,24 25,-24-1,25 1,0 0,0 0,0 0,-1-1,26 26,-25-25,0 0,-25-1,24 1,1 0,0 0,-25 0,25-25,0 24,-25-24</inkml:trace>
  <inkml:trace contextRef="#ctx0" brushRef="#br0" timeOffset="95373.4551">12179 9004,'0'0,"0"0,0 0,0 0,0 0,0 0,0 0,-24 25,24-25,0 25,-25 0,25-1,-25 1,25 0,-25 0,0 24,1-24,-1 25,0-25,0 24,25-24,-25 25,1-26,-1 1,25 0,-25 0,25-25,0 25</inkml:trace>
  <inkml:trace contextRef="#ctx0" brushRef="#br0" timeOffset="96205.5027">13048 8508,'0'0,"0"0,0 0,0-25,0 25,0 0,0 0,0 0,0 0,-25 0,25 0,-25 0,25 25,-25-25,0 0,1 0,-1 25,0-25,25 0,-25 0,0 25,25-25,-24 0,24 0,-25 0,25 24,0-24,0 0,0 0,0 0,0 0,0 0,0 0,0 0,0 0,0 25,0-25,0 25,0-25,0 25,0-25,0 25,0-25,0 24,0-24,0 25,0 0,0-25,0 25,0-25,0 25,0-25,0 0,0 24,0-24,0 0,25 0,-25 0,0 0,0 0,0 0,0 0,24 0,-24 0,25 0,-25-24,0 24,25 0,-25-25,25 25,-25 0,25-25,-25 25,24 0,-24 0,25 0,-25 0,25 0,-25 0,25 0,-25 0,25 25,-1-25,-24 25,0-1,25 1,-25 0,0 0,0 0,0-25,0 24,0 1,0 0,-25 0,25 0,-24 0,24-25,-25 24,0-24,0 25,25-25,-25 25,1-25,-1 0,25 0,-25 0,0 0,25 0,-25 0,1 0,24 0,-25 0,25-25,0 25</inkml:trace>
  <inkml:trace contextRef="#ctx0" brushRef="#br0" timeOffset="96549.5224">13841 8954,'0'0,"0"0,0 0,-24 0,24-24,-25 24,0 0,0 0,0 0,1 0,-1 24,0-24,-25 0,26 25,-26 0,25-25,-25 25,26 0,-1 0,0-1,0 1,0 0,1 25,24-26,-25 1,25 25,0-25,0-1,0 1,0 0,25 0,-1 0,-24-25,25 24,0-24,0 25,0-25,24 0,-24 25,0-25,0 0,24 0,-24 0,25-25,-25 25,-1 0</inkml:trace>
  <inkml:trace contextRef="#ctx0" brushRef="#br0" timeOffset="96921.5435">13891 9500,'0'0,"0"0,0 0,0-25,0 25,0 0,25 0,-25-24,25 24,-1 0,-24 0,25-25,0 25,0 0,-25 0,25 0,-1 0,1 0,-25 25,25-25,-25 0,25 24,-25-24,0 25,0-25,0 25,0 0,0-25,-25 25,0-1,0 1,1 0,-1 0,0 0,0-25,0 24,1 1,24-25,-25 25,25-25,0 0,0 25,0-25,0 0,0 0,25 0,-25 0,49 0,-24-25,0 25,24 0,1 0,0-25,-1 25,1 0,-1 0,1 0</inkml:trace>
  <inkml:trace contextRef="#ctx0" brushRef="#br0" timeOffset="98457.6315">11262 11361,'0'0,"-25"0,25 0,0 0,0 0,25 0,-25 0,24 0,-24 0,25 0,0 0,25 0,-25 0,24 0,1 0,-1 0,1-25,0 25,-1 0,26 0,-26 0,26 0,-26-25,1 25,-1 0,1 0,0-25,-26 25,26 0,-25 0,0 0</inkml:trace>
  <inkml:trace contextRef="#ctx0" brushRef="#br0" timeOffset="98765.6491">11783 10790,'0'0,"0"-25,-25 25,25 0,0 0,0 0,0 0,0 0,0 0,0 0,0 25,0 0,0-25,0 49,0-24,0 25,0-25,0 24,0 1,0-1,0 26,0-25,0-1,0 1,0-1,0 1,0 0,0-1,0 1,0-1,0 1,0-25,0 24,0 1,0-25,0 24,0-24,0 25,0-25,0 24</inkml:trace>
  <inkml:trace contextRef="#ctx0" brushRef="#br0" timeOffset="100400.7425">10046 12105,'0'0,"0"-25,0 25,0 0,0-25,0 25,0 0,0-25,-25 25,25 0,-24 0,24 25,-25-25,0 0,25 0,-25 25,0 0,1-1,-1 1,0 0,0 0,0 0,25 24,-24-24,-1 25,25-25,0 24,0-24,0 25,0-26,25 26,-25-25,24 0,1-1,0 1,0 0,0-25,-1 0,1 25,0-25,0 0,0 0,-1-25,1 25,0 0,0-25,0 25,-25-25,24 25,-24-24,0 24,0-25,0 25,0-25,-24 25,24-25,-25 0,0 25,0-24,-24 24,24 0,0 0,0 0,0 0,1 0,-1 0,0 0,25 24,-25-24,25 25,-25 0,25-25</inkml:trace>
  <inkml:trace contextRef="#ctx0" brushRef="#br0" timeOffset="100764.7634">10840 12675,'0'0,"0"-25,0 1,0 24,-25-25,25 25,-25-25,1 25,24 0,-25 0,0 0,-25 0,26 0,-1 0,0 25,-25-25,26 25,-1-1,-25 1,25 0,1 0,-1 0,0-1,0 26,25-25,-25 24,25-24,-25 25,25-25,0 24,0-24,0 25,0-26,25 1,-25 0,25 0,0 0,0-25,0 25,-1-25,1 0,25 24,-25-24,-1 0,26 0,-25-24,0 24,-1 0,1-25,0 25,0-25,0 25,-1-25</inkml:trace>
  <inkml:trace contextRef="#ctx0" brushRef="#br0" timeOffset="101513.8063">10964 13171,'0'0,"0"-25,0 25,0-24,0 24,0 0,0-25,25 25,-25 0,0-25,25 25,-25 0,24 0,-24-25,25 25,0 0,0 0,-25 25,25-25,-1 0,-24 25,25-25,-25 25,0-25,0 24,0 1,0-25,0 25,0 0,-25 0,25 0,-24-25,24 24,-25 1,25-25,-25 25,25 0,-25-25,25 0,-25 25,25-25,0 0,0 0,0 0,0 0,0 0,0 0,25 0,-25-25,25 25,-25 0,25 0,0 0,-25 0,24 0,1 25,0-25,0 0,-25 24,25-24,-25 25,24 0,-24-25,0 25,0 0,0-1,0 1,0 0,0 0,-24-25,-1 25,25-1,-25 1,0-25,25 25,-25-25,1 0,-1 0,0 0,0 0,0 0,1 0,-1 0,0-25,0 25,0-25,1 25,-1-24,0 24</inkml:trace>
  <inkml:trace contextRef="#ctx0" brushRef="#br0" timeOffset="102320.8524">11882 12824,'0'-25,"0"25,0 0,0-25,0 25,0 0,0 0,0 0,0 0,0 25,0-25,25 25,-25 0,24 0,1-1,0 1,0 0,0 25,-1-26,1 1,0 0,25 0,-26 0,1-1,0 1,-25-25,25 25,0 0,-25-25,24 25,-24-25,25 25,-25-25,0 0,0 0</inkml:trace>
  <inkml:trace contextRef="#ctx0" brushRef="#br0" timeOffset="102540.865">12254 12774,'0'0,"0"0,0-24,0 24,0 0,0 24,-25-24,25 0,0 25,-25 0,25 0,-25 0,1-1,24 1,-25 25,0-25,0-1,0 26,1-25,-1 24,0-24,0 0,25 0,-25 0,25 0,-24-1,24 1,0 0,0-25</inkml:trace>
  <inkml:trace contextRef="#ctx0" brushRef="#br0" timeOffset="103081.8959">12998 12254,'0'0,"-25"0,25 0,-25 0,25-25,0 25,0 0,0 0,0 0,0 0,25 0,0 0,-25 0,25 0,24 0,-24 0,0 0,25 0,-26-25,1 25,0 0,0 0,0 0,-1 0,-24 0,25-25</inkml:trace>
  <inkml:trace contextRef="#ctx0" brushRef="#br0" timeOffset="103513.9207">12924 12254,'-25'0,"25"0,0 0,0 0,0 0,0 0,0 24,0-24,0 0,0 25,0-25,-25 25,25 0,0-25,0 25,0-1,0-24,0 25,0 0,0-25,0 25,0-25,0 25,-25-25,25 0,0 24,0-24,0 0,0 0,0 0,0 0,0 0,0 0,0 0,25-24,-25 24,25 0,-25 0,0-25,25 25,-1 0,-24 0,25-25,0 25,-25 0,25 0,0 0,-1 0,1 0,0 0,0 0,0 25,-25 0,24-25,1 24,-25 1,25 0,-25 0,0-25,0 25,0-1,0 1,0 0,0 0,-25 0,25-25,-25 24,25-24,-24 25,24-25,-25 25,0-25,0 0,0 25,25-25,-24 0,-1 0,0 0,0 0,25 0,-25 0,1 0,24 0,-25 0,25-25</inkml:trace>
  <inkml:trace contextRef="#ctx0" brushRef="#br0" timeOffset="103860.9404">13817 12774,'24'0,"-24"-24,0-1,0 25,0-25,0 0,-24 25,-1-25,0 25,0 0,0-24,1 24,-1 0,-25 0,25 0,-24 0,24 24,0-24,-25 25,26-25,-1 25,0 0,0 0,0-1,1 1,-1 0,25 0,-25 0,25-1,0 1,0 0,0 0,25 0,-25-1,25 1,-1-25,-24 25,25 0,25-25,-25 0,-1 25,1-25,25 0,-25 0,24 0,-24 0,0 0,25-25,-26 25</inkml:trace>
  <inkml:trace contextRef="#ctx0" brushRef="#br0" timeOffset="104057.9518">14015 13022,'0'0,"0"0,0 25,0-25,0 0,0 25,0 0,0 0,0-25,0 49,0-24,0 0,0 0,0 24,0-24,0 25,0-25,0 24</inkml:trace>
  <inkml:trace contextRef="#ctx0" brushRef="#br0" timeOffset="106806.109">15503 6648,'0'24,"25"26,0 0,-25-1,0 26,25-1,-25 1,0-1,0 0,0 1,0 24,0-25,0 26,-25-26,25 25,0 0,0 1,0-1,0 0,0 0,0 1,0-1,0 0,0 0,0 0,0-24,0 24,0 0,0 1,-25-1,25 0,0 0,0-24,0 24,0 0,0-25,0 1,0 24,0-25,0 1,0-1,0-24,0 24,0 1,0-26,0 26,25-26,-25 26,25-26,-25 1,0 0,24-1,-24 1,25-1,-25-24,25 25,-25-1,25-24,-25 25,25-25,0 24,-25-24,24 25,1-25,-25 24,25-24,-25 25,25-26,-25 1,0 25,0-25,0 24,0-24,-25 25,25-26,-25 26,0-25,1 24,24 1,-25-25,0 24,0 1,0 0,0-1,1 1,-1 24,0-24,25 0,-25-1,0 26,1-26,-1 26,25-26,-25 26,25-26,-25 26,25-26,0 1,0 24,0-24,0-1,25 1,-25 0,25-1,0 1,-25 0,24 24,1-24,-25-26,25 26,-25 0,0-1,25 1,-25-25,0 24,0-24,-25 25,25-26,-25 26,0-25,1 0,-1-1,0 1,-25 25,1-25,-1-1,-24 1,24 25</inkml:trace>
  <inkml:trace contextRef="#ctx0" brushRef="#br0" timeOffset="126113.2133">10691 4713,'0'0,"25"0,-25 0,25 0,0 0,-25 0,49 0,-24 0,0-25,24 25,1-25,0 25,-1-25,26 25,-26-24,26 24,-26-25,26 0,-1 25,1-25,-26 0,26 25,-1-24,0-1,1 25,-26 0,26-25,-26 25,26 0,-26-25,1 25,0 0,-1 0,-24 0,0-25,24 25,-49 0,25 0,0 0,-25 0,0 0,0 0,0 0</inkml:trace>
  <inkml:trace contextRef="#ctx0" brushRef="#br0" timeOffset="126377.2284">11212 4564,'-25'0,"-24"0,24 0,25 0,-25 0,0 0,25 0,0 0,0 0,0 0,0 0,0 0,25 0,0 0,0 0,-1 0,1 0,0 0,25 0,-1 0,1 0,0 0,-1 0,1 0,24 0,-24 0,24 0,-24 0,-1 0,26 0,-26 0,1 0,0-25,-1 25,1 0,-25 0,24 0,-24-25</inkml:trace>
  <inkml:trace contextRef="#ctx0" brushRef="#br0" timeOffset="137928.889">4440 6003,'0'0,"0"0,0 0,0 0,0 0,0 0,0 0,0 0,0 0,0 0,0 0,0 0,0 25,25-25,-25 0,0 24,0-24,0 0,25 25,-25-25,0 25,25-25,-25 25,0-25,0 0,25 25,-25-25,24 0,-24 0,0 24,25-24,-25 0,0 0,25 0,-25 0,25 0,-25-24,25 24,-25 0,24 0,1-25,-25 25,25-25,0 25,-25-25,25 25,-1-25,-24 25,25-24,-25 24,25 0,-25-25,25 25,-25 0,25 0,-25 0,0 0,0 0,0 0,0 0,24 0,-24 0,0 0,0 0,0 0,25 25,-25-25,0 0,25 0,-25 0,0 0,25 24,-25-24,0 0,25 0,-25 0,25 0,-25 0,24 0,-24 0,25 0,0 0,-25 0,25-24,0 24,-1 0,1 0,-25-25,25 25,0-25,0 25,-1 0,1-25,0 25,0 0,0-25,-25 25,24 0,1 0,-25 0,25-24,0 24,-25 0,25 0,-25 0,0 0</inkml:trace>
  <inkml:trace contextRef="#ctx0" brushRef="#br0" timeOffset="178796.2266">16619 5655,'0'0,"0"-24,0 24,0-25,0 25,-24 0,24 0,0 0,0 0,0 0,0 0,0 25,-25-25,25 0,0 24,0 1,-25 0,25 0,0 0,-25-1,25 26,0-25,0 25,-25-1,25 1,0-1,-24 1,24 24,0-24,-25 24,25 1,-25-1,25 25,-25-24,0-1,25 25,-24 1,24-26,-25 25,0 1,25-26,-25 25,0 0,1-24,24 24,-25 0,0-24,0 24,25 0,-25 25,1-25,-1 1,0 24,0-25,0 25,1-25,-1 25,0 0,0-25,0 25,1 0,-1-24,0 24,0 0,0-25,1 25,-1-25,0 25,0-25,0 25,0-24,1 24,24-25,-25 25,0 0,25 0,-25-25,0 25,25 0,-24 0,24 0,-25 0,25-25,-25 25,25 0,0 1,-25-26,25 25,-25 0,25 0,0-25,-24 25,24-25,0 25,-25 0,25-24,0 24,-25 0,25-25,0 25,0 0,-25-25,25 25,0-25,0 25,-25-24,25-1,0 25,0-25,0 0,-24 0,24 1,0 24,-25-25,25 0,0 0,0 1,-25-1,25-25,0 25,0-24,-25 24,25-25,0 1,-25-1,25 1,0-1,0-24,-24 24,24-24,0-1,0 1,0 0,-25-1,25 1,0-25,0-1,0 1,-25 0,25 0,0-25,0 25,0-25,0 0,0 24,0-24,0 0,-25-24</inkml:trace>
  <inkml:trace contextRef="#ctx0" brushRef="#br0" timeOffset="180201.307">17959 5209,'0'-25,"0"25,0 0,0-25,0 25,0 0,0 0,0 0,0 0,-25 25,25-25,0 25,-25 0,25 0,0-1,-24 1,24 0,-25 0,25 0,-25-1,25 1,0 0,-25 0,25-25,0 0,0 25,0-25,0 0,0 0,0 0,0 0,0-25,0 25,0-25,0 25,0-25,0-24,25 24,-25-25,0 1,25-1,-25 0,25-24,-25 0,24 24,1-24,-25 24,25 0,0 1,0-1,-1 25,1 0,0 25,0 0,0 0,-1 25,1-25,0 50,0-25,0-1,-1 26,1 0,-25-1,25 1,0 0,-25-1,25-24,-1 25,-24-1,0-24,25 25,-25-26,0 1,25 0,-25 0,0 0,0-25,0 24,0-24,0 25,0-25,0 0,0 0,0 0,0 0,0 0,0-25,0 1</inkml:trace>
  <inkml:trace contextRef="#ctx0" brushRef="#br0" timeOffset="180572.3282">18033 5035,'0'-24,"-24"24,24 0,0 0,0 0,0 24,0-24,0 0,0 0,0 25,24-25,-24 0,25 0,-25 0,25 0,0 0,0 0,-1 0,1 0,0-25,25 25,-26 0,1-24,0-1,25 25,-26-25,1 0,0 0,0 25,0-24,-1-1,1 0,0-25,0 25,-25 1,25-1,-25 0,0 0,0 0,24 1,-24 24,0-25,0 25,0 0,0 0,0 0,0 0,0 0,0 0,0 25,0-1,0 1,-24 0,24 0,0 24,0-24,0 25,0 0,0-1,0-24,0 25,0-26,0 26,0-25,0 0,0-1,24 1,-24 0,0-25,0 25,0 0,0-25,0 0,25 24,-25-24,0 0,0 0,0 0</inkml:trace>
  <inkml:trace contextRef="#ctx0" brushRef="#br0" timeOffset="180756.3387">18604 4961,'-25'0,"25"0,0 0,0 0,0 0,0 0,0 0,0 0,0 0,0 0,0 0,0 0,0 0,0 0,0 0,0 0,0 0,0 0,25 0,-25 0,0 0,0 0,0 0,25 0,-25 0</inkml:trace>
  <inkml:trace contextRef="#ctx0" brushRef="#br0" timeOffset="181769.3966">18753 4986,'0'0,"0"0,0 0,0 0,0 0,0 0,0 0,0 0,0 0,0 0,24 0,-24 25,25-25,-25 0,25 0,-25 0,25 0,-25 0,25 0,0 0,-25 0,24 0,1 0,0-25,0 25,-25 0,25 0,-1 0,-24-25,25 25,0 0,-25-25,0 25,0 0,0-25,0 25,0-24,0 24,-25 0,25-25,-25 25,1 0,24 0,-25 0,0 0,0 0,0 0,25 25,-24-25,-1 0,25 24,-25-24,25 25,0-25,0 25,0 0,0-25,0 25,0-1,25-24,-25 25,25 0,-25-25,24 25,1 0,0-25,0 0,-25 24,25-24,24 0,-24 0,0 0,0 0,-1 0,1 0,0 0,0 0,0 0,-1 0,1-24,-25 24,25-25,-25 25,25-25,-25 25,0-25,0 25,0-25,-25 1,0 24,25-25,-25 25,1 0,24-25,-25 25,25 0,0 0,0 0,0 0,-25 0,25 0,0 0,0 0,0 0,25 0,-25 0,25 0,-1 0,1 0,0 0,0 0,0 25,-1-25,1 0,-25 0,25 0,0 25,-25-25,25 0,-25 24,24-24,-24 0,0 25,0-25,0 25,0-25,25 0,-25 25,0-25,0 0,0 0,25 25,-25-25,0 0,0 0,25 0,-25 0,0 0,25 0,-25 0,24 0,-24 0,25 0,-25-25,25 25,-25 0,0-25,25 0,-25 25,0-25,0 1,0-1,0 25,0-25,0 0,0 25,-25-25,25 25,0 0,0 0,0 0,0 0,0 0,0 0,0 25,0-25,0 25,0 0,0-25,0 25,0-1,0 1,0-25,0 25,25 0,-25-25,0 25,0-25,0 24,0-24,0 0,0 25,0-25,0 0,0 0,0 0,25 0,-25 0,0-25,0 25,24 0,-24-24,25 24,-25-25,25 0,-25 25,25-25,0 0,-25 25,25-24,-1 24,1 0,-25 0,25 0,0 0,0 0,-25 0,24 0,-24 0,0 24,0-24,25 0,-25 25,0-25,25 0,-25 25,25-25</inkml:trace>
  <inkml:trace contextRef="#ctx0" brushRef="#br0" timeOffset="182560.4419">20514 5035,'0'-24,"0"24,0-25,0 25,0-25,-25 25,25-25,-25 25,0-25,1 25,-1 0,25 0,-25 0,0 0,0 0,1 0,24 25,-25-25,0 0,0 25,25-25,-25 25,25-25,0 25,0-25,0 24,0-24,0 25,0-25,0 0,25 25,-25-25,25 0,0 0,-25 0,25 0,-1 0,1 0,0 0,-25 0,25 0,0-25,-1 25,1 0,-25-25,25 25,0-24,-25 24,25-25,-25 25,0-25,24 25,-24 0,0 0,0 0,0 0,0 0,0 0,0 25,0-25,0 0,0 25,0-1,0-24,0 25,0-25,0 25,0-25,0 25,0-25,25 0,-25 25,0-25,25 0,-25 0,25 24,0-24,-25 0,24 0,1 0,0 0,0-24,-25 24,49 0,-24-25,0 25,0-25,0 25,0-25,-1 0,1 1,0-1,0-25,0 25,-1-24,1-1,0 0,0 1,0-26,-1 26,1-1,-25 1,25-1,-25 25,0 0,0 1,0 24,0 0,0 0,-25 0,25 24,-25-24,1 25,24 0,-25 0,0 24,0 1,25-25,-25 24,1 1,24 0,0-1,0 1,0-25,0 24,0-24,0 0,24 0,-24 0,25-1,0 1,0 0,0 0,-1-25,1 25,0-25,0 24,24-24,-24 0,0 0,0 0,0 0,-1-24,-24 24,25-25,-25 25,25-25,-25 0,0 25,0-25,0 1,0 24,0 0,-25 0,25 0,-25 0,25 0,-24 0,24 0,0 24,-25-24,25 25,0-25,0 25,0-25,0 25,0 0,25-25,-1 0,-24 24,25-24,0 0,0 25,0-25,-1 0,1 0,0 0,0-25,0 25,-1 0</inkml:trace>
  <inkml:trace contextRef="#ctx0" brushRef="#br0" timeOffset="182716.4508">21382 4638,'0'0,"-25"0,25 0,0 0,0 0,0 0,25 0,0 25,0-25,-1 0,1 0,0 0,0 0,24 0,-24 25</inkml:trace>
  <inkml:trace contextRef="#ctx0" brushRef="#br0" timeOffset="183180.4774">18356 5655,'25'0,"-25"0,24 0,1 0,0 0,25 0,-26 0,26 0,0-24,24 24,0 0,1 0,24 0,-24 0,49 0,-25 0,25-25,0 25,0 0,0 0,25 0,-25 0,25 0,-25 0,24-25,-24 25,0 0,0 0,1 0,-1 0,-25-25,0 25,-25 0,1 0,-1 0,-24 0,-1 0,1-25,-25 25,-25 0,25 0,-25 0,0 0,0 0,0 0,0 0,-25 0,25 0,-25-24</inkml:trace>
  <inkml:trace contextRef="#ctx0" brushRef="#br0" timeOffset="187649.733">16942 6648,'0'0,"0"0,0 0,0 0,25 0,-25 0,0 0,0 0,25 0,-25 0,0-25,24 25,-24 0,0 0,25-25,-25 25,0 0,25-25,-25 25,0-25,25 25,-25-24,0 24,0-25,0 25,0-25,0 25,0 0,0-25,0 25,0 0,0 0,0 0,0 0,0 0,0 0,0 0,0 0,0 25,0-25,0 25,-25-25,25 25,0-1,0 1,0 0,0 0,0 0,-25 24,25-24,0 0,0 0,0-1,0 1,0 0,0 0,0 0,0-25,0 25,0-25,0 24,25-24,-25 25,0-25,0 0,0 0,0 0,0 0,0 0</inkml:trace>
  <inkml:trace contextRef="#ctx0" brushRef="#br0" timeOffset="187834.7436">16868 6995,'0'0,"0"0,0 0,0 0,0 0,0 0,0 0,0 0,24 0,1 0,-25 0,25 0,0 0,0 0,-25 0,24 0,1-25,25 25,-25 0,-1 0,1-25,0 25,0 0,0 0,-1-24,1 24</inkml:trace>
  <inkml:trace contextRef="#ctx0" brushRef="#br0" timeOffset="188278.769">17388 6623,'0'0,"0"0,0 0,0 0,0 0,0 0,0 0,0 0,0 0,0 0,0 0,0 0,0-25,25 25,-25 0,25 0,-25-25,25 25,-25-25,25 25,-25-24,24 24,-24-25,0 25,0-25,0 25,0 0,0 0,0-25,0 25,0 0,0 0,0 0,0 0,0 0,0 0,0 25,0-25,0 0,0 25,0 0,-24-25,24 24,0 1,0 0,0 0,-25 0,25-1,0 1,0 0,0 0,0 0,0-1,0-24,0 25,0-25,0 25,0-25,0 25,0-25,0 25</inkml:trace>
  <inkml:trace contextRef="#ctx0" brushRef="#br0" timeOffset="188454.779">17339 6970,'0'0,"0"0,0 0,0 0,0 0,0 0,0 0,0 0,25 0,-25 0,0 0,24 0,1 0,-25 0,25 0,0 0,0 0,-1 0,1 0,0 0,0 0,0 0,-1 0,1 0,25 0</inkml:trace>
  <inkml:trace contextRef="#ctx0" brushRef="#br0" timeOffset="188862.8023">18356 6921,'0'0,"25"-25,-25 0,24 25,-24-25,0 25,0-25,0 0,0 25,0 0,0-24,0 24,-24-25,24 25,-25 0,0 0,25 0,-25 0,0 0,1 0,-1 0,0 25,0-25,0 24,-24 1,24 0,0 0,0 25,1-26,-1 26,0 0,0-1,25-24,-25 25,25-1,0 1,0-25,0 24,0-24,0 25,0-26,25 1,-25 0,25 0,0-25,0 25,-1-1,1-24,0 25,25-25,-26 0,26 25,-25-25,24 0,-24 0,25-25,-25 25,-1 0,1-25,0 25</inkml:trace>
  <inkml:trace contextRef="#ctx0" brushRef="#br0" timeOffset="189410.8337">18753 7342,'0'0,"24"0,1 0,-25-25,25 25,-25 0,0 0,0 0,0 0,0 0,0 0,0 0,0 0,0 0,0 0,0 25,-25-25,25 0,-25 25,25-25,-24 25,-1 0,0-1,25 1,-25 0,0-25,25 25,-24 0,24-1,0 1,0 0,0-25,0 25,0-25,0 25,24-25,-24 24,25-24,-25 0,25 25,0-25,0 0,-1 0,1 0,25 0,-25-25,0 25,-1 0,1 0,0-24,0 24,0 0,-1-25,1 25,-25-25,0 25,0-25,0 25,0-25,0 25,0-24,0 24,0-25,0 25,-25 0,25 0,-24 0,24 0,0 0,-25 0,25 25,0-25,-25 24,25 1,0 0,0 0,-25 0,25-1,0 26,0 0,0-26,0 26,0 0,-25-1,25 1,0 0,0-1,-24 1</inkml:trace>
  <inkml:trace contextRef="#ctx0" brushRef="#br0" timeOffset="194766.14">19422 7069,'0'0,"0"0,0 0,0 0,0 0,0 0,0 0,0 0,0 0,25 0,-25 0,25 0,0 0,0 0,-1 0,1 0,0 0,0 0,24 0,-24 0,0 0,0 25,0-25,-1 0,1 0,0 0,-25 0,25 0,-25 0,25 0,-25 0,0 0,0 0,0 0,0 0,0 0,-25 0,25 0,-25 0,25 0,-25 0,0 0,1 0,-1 0,0 0,0 0,0-25,1 25,-1 0,0 0,0 0,0 0,1-24,24 24,-25 0,25 0,-25 0,25 0,0 0,0 0,0 0,0 0,0 0,0 0,0 0,0 0,0 0,0 0,25 24,-25-24,25 0,-1 0,-24 0,25 25,0-25,0 0,0 0,-25 0,24 0,1 0,-25 0,25 0,-25 0,0 0,0 0,0 0,0 0,0 0,0 0,0 0,0 0,0 0,0 0,0 0</inkml:trace>
  <inkml:trace contextRef="#ctx0" brushRef="#br0" timeOffset="197776.3122">20762 6276,'0'-25,"0"25,0 0,0 0,0 0,0-25,-25 25,25 0,0 0,0 0,0-25,0 25,0 0,-25 0,25 0,0 0,0-25,0 25,0 0,-25 0,25 0,-24 25,24-25,0 0,-25 0,0 25,25-25,-25 25,0 0,1-1,-1 26,0-25,0 24,0 26,1-26,-26 26,25-1,0 1,-24 24,24 0,0 0,0 1,1-1,-1 0,0-25,25 26,0-26,0-24,0 24,0 0,25-24,0 0,-1-1,26 1,-25 0,24-26,1 26,-25-25,24 0,1-1,0 1,-1 0,1-25</inkml:trace>
  <inkml:trace contextRef="#ctx0" brushRef="#br0" timeOffset="205170.7351">20936 6598,'0'0,"0"0,0-25,0 25,0 0,0-25,0 25,0 0,0 0,-25-24,25 24,0 0,-25 0,25 0,-25 0,0 0,25 0,-25 0,25 0,-24 24,-1-24,0 25,25-25,-25 25,0 0,1 0,24-1,-25 1,0 0,25 25,-25-26,25 1,0 0,0 25,0-25,0-1,0 1,0-25,25 25,-25 0,25 0,-25-25,25 0,-1 24,-24-24,25 0,0 0,0 0,-25-24,25 24,-1 0,-24-25,25 25,-25 0,25-25,-25 25,0-25,0 0,0 25,0-24,0-1,0 25,-25-25,0 25,25-25,-24 25,-1 0,25 0,-25 0,0 0,0 0,25 0,-24 0,-1 25,25-25</inkml:trace>
  <inkml:trace contextRef="#ctx0" brushRef="#br0" timeOffset="205562.7576">21332 6970,'25'0,"-25"0,0-25,0 25,0-24,0 24,0-25,0 25,0 0,-25-25,25 25,-24 0,24 0,-25-25,0 25,0 0,0 0,1 25,-1-25,0 0,0 25,0 0,-24-1,24 1,0 0,0 0,1 0,-1 24,25-24,-25 0,25 24,0-24,0 0,0 0,25 0,-25-1,25 1,-1-25,1 25,0-25,0 25,0-25,24 0,-24 0,25 0,-26 0,1 0,25 0,-25 0</inkml:trace>
  <inkml:trace contextRef="#ctx0" brushRef="#br0" timeOffset="206822.8295">21556 7268,'0'0,"0"0,0 0,0 0,0 0,0 0,0 0,0 0,0 0,0 0,0 0,0 0,0 0,0 0,24 0,-24 0,0 0,0 0,0 0,0 0,0 0,0 0,0 0,0 0,0 0,0 0,0 0,0 0,0 0,0 0,0 0,0 0,0 0,0 0,0 0,0 0,0 0,0 0,0 0,0 0,0 0,0 0,0 0,0 0,-24 0,24 0,0 0,0 25,0-25,-25 0,25 0,0 0,-25 24,25-24,-25 0,25 25,-25-25,25 0,0 0,-24 25,24-25,0 25,0-25,0 0,0 25,0-25,0 0,0 24,0-24,0 0,0 0,0 25,0-25,24 0,-24 0,25 0,-25 0,25 0,0 0,-25 0,25 0,-1 0,1 0,0 0,0 0,0 0,-1-25,-24 25,25 0,0 0,0-24,-25 24,25 0,-25 0,0 0,0-25,0 25,0 0,0 0,0-25,0 25,0 0,0 0,0-25,-25 25,25 0,0 0,0-25,0 25,-25 0,25 0,0 0,0 0,0 0,0 0,0 0,0 0,0 0,0 0,0 0,0 25,0-25,-25 25,25-25,0 25,0 0,0-1,-25 1,25 0,0 0,0 0,-24-1,24 1,0 0,0 0,0 0,-25-1,25 1,0-25,0 25,0-25,0 25</inkml:trace>
  <inkml:trace contextRef="#ctx0" brushRef="#br0" timeOffset="208057.9003">22052 7094,'0'0,"-25"0,25 0,0 0,0 0,0 0,0 0,0 0,0 0,0 0,0 0,0 0,25 0,-25 0,25 0,-1 0,-24 0,25 0,0 0,0 0,0 0,-1 0,26 0,-25 0,0 0,-1 0,1-25,0 25,-25 0,25 0,0 0,-25 0</inkml:trace>
  <inkml:trace contextRef="#ctx0" brushRef="#br0" timeOffset="208301.9142">22201 6921,'0'0,"-25"0,25 0,0 0,0-25,0 25,0 0,0 0,0 0,0 0,0 25,0-25,0 0,0 24,0-24,0 25,0 0,0 0,0 0,0 24,0-24,0 0,0 24,0-24,0 0,0 0,25 0,-25-1,0 1,0-25,0 25,0-25,0 25,0-25</inkml:trace>
  <inkml:trace contextRef="#ctx0" brushRef="#br0" timeOffset="209050.9571">22697 6524,'0'0,"0"-25,-25 25,25 0,0 0,0 0,-25 0,25 0,0 0,0 0,0 0,0 0,0 0,0 0,0 0,0 0,25 0,-25 0,25 0,-1 0,-24 0,25 0,0 0,0 0,0-25,-1 25,26 0,-25 0,0 0,-25-25,24 25,1 0,-25 0</inkml:trace>
  <inkml:trace contextRef="#ctx0" brushRef="#br0" timeOffset="209546.9853">22647 6524,'0'0,"0"0,0-25,0 25,0 0,0 0,0 0,0 0,0 0,0 0,0 0,0 0,0 25,0-25,0 0,0 0,0 0,0 0,0 24,0-24,0 0,0 25,0-25,0 25,0-25,0 0,0 25,0-25,0 25,0-25,0 0,0 0,0 24,0-24,0 0,0 0,0 0,0 0,0 0,0 0,0 0,0 0,0 0,0 0,0 0,25-24,-25 24,0 0,25 0,-25 0,24-25,1 25,-25 0,25 0,0-25,-25 25,25 0,-25 0,24 0,1 0,-25 0,25 25,0-25,-25 0,25 0,-25 25,24-25,-24 24,0 1,0-25,25 25,-25-25,0 25,0 0,0-25,-25 24,25 1,-24-25,-1 25,25-25,-25 25,0-25,25 25,-25-25,1 0,-1 25,25-25,-25 0,0 0,25 0,-25 0,25 0,-24-25,-1 25,25 0,0 0,-25 0</inkml:trace>
  <inkml:trace contextRef="#ctx0" brushRef="#br0" timeOffset="209991.0108">23540 6871,'0'0,"0"-25,0 25,0 0,0-25,0 25,0 0,-25-25,25 25,0 0,-25 0,25 0,-24 0,24 0,-25 0,0 0,0 0,0 25,25-25,-24 25,-1-25,0 25,0 0,0 0,1-1,24 1,-25 0,25 0,-25 24,25-24,0 0,0 0,0 0,0 24,0-49,0 25,25 0,-25 0,25-25,-1 24,-24-24,25 25,0-25,0 0,24 0,-24 0,0 0,0 0,0 0,-1 0,1 0,0 0,-25-25,25 25</inkml:trace>
  <inkml:trace contextRef="#ctx0" brushRef="#br0" timeOffset="210606.046">23862 7243,'25'0,"-25"0,0 0,0 0,0 0,0-25,0 25,0 0,0 0,0 0,0 0,0 0,0 0,0 0,0 0,0 25,0-25,0 0,0 0,-25 0,25 25,-24-25,24 25,-25-25,0 24,0 1,25 0,-25 0,1 0,-1-25,25 24,-25 1,25 0,0-25,0 25,0 0,0-25,0 24,0-24,0 0,25 25,-25-25,25 0,-25 0,24 0,1 0,0 0,0 0,-25 0,25 0,-1 0,1-25,0 25,0 0,0-24,-1 24,-24 0,25-25,-25 25,25 0,-25-25,0 25,0 0,25-25,-25 25,0 0,0 0,0 0,0 0,0 0,0 0,0 0,0 0,0 0,-25 0,25 25,0-25,0 0,-25 25,25 0,0-25,0 24,-25 1,25 0,0 0,0 0,0-25,0 24,0 1,0-25,0 25,0 0,0-25,0 25,0-25,0 0,0 24,0-24,0 0</inkml:trace>
  <inkml:trace contextRef="#ctx0" brushRef="#br0" timeOffset="211058.0719">24160 6449,'0'-25,"0"25,0-24,0 24,0-25,0 25,0-25,0 25,0 0,0 0,0-25,0 25,0 0,0 0,0 0,25 0,-25 0,0 0,25 0,-25 25,25-25,-1 0,-24 25,25 0,0-1,-25 1,25 0,0 0,-1 0,1 24,0-24,0 25,0-1,-25 1,24-1,1 1,-25 0,25 24,-25-24,0 24,0-24,0 24,0-24,0-1,-25 26,25-26,-25 1,1 24,-1-24,-25 0,25-1,-24 1,24-1,-25 1,26 0,-26-1,0-24,1 25</inkml:trace>
  <inkml:trace contextRef="#ctx0" brushRef="#br0" timeOffset="218770.513">20613 7838,'0'0,"0"0,0 0,0 0,0 0,0 0,0 0,25 0,-25 0,0 0,25 25,-25-25,24 25,-24-25,25 25,-25-25,25 24,-25-24,25 25,-25-25,25 25,-25-25,24 25,-24-25,25 25,0-25,-25 0,25 0,-25 25,25-25,-25 0,25 0,-25-25,24 25,1 0,-25 0,25-25,0 25,-25-25,25 25,-1-25,1 25,-25-25,25 1,0 24,0-25,-25 25,24-25,1 25,-25-25,25 25,0-25,-25 25,25 0,-1-24,-24 24,25 0,0 0,-25 0,25 0,-25 24,25-24,-25 0,24 25,-24-25,25 25,-25-25,25 0,-25 25,25-25,0 0,-25 25,24-25,-24 24,25-24,-25 0,25 25,0-25,-25 0,25 0,-1 0,-24 0,25 0,0 0,-25 0,25 0,0 0,-1 0,1-25,0 25,-25 0,25-24,0 24,-1 0,1-25,0 25,0 0,0-25,0 25,-1 0,-24 0,25-25,0 25,0 0,-25 0,25 0,-1 0,-24 0,25 0,-25 0,25 0,-25 0,25 25,-25-25,25 0,-25 0,24 25,-24-25,25 0,0 0,-25 25,25-25,0 0,-25 0,24 24,1-24,-25 0,25 0,0 0,0 0,-1 0,1 0,0 0,0 0,0 0,-1-24,1 24,0 0,0 0,0-25,-1 25,1 0,0-25,0 25,0-25,-1 25,1-25,0 25,-25-24,25 24,0 0,0 0,-1 0,-24 0,25 0,0 0,-25 24,25-24,-25 0,0 25,25-25,-25 0,0 25,24-25,-24 0,0 25,25-25,-25 25,25-25,-25 0,25 24,-25-24,25 0,-25 25,24-25,1 0,0 0,0 0,0 0,-1 0,26 0,-25 0,0 0,24 0,-24 0,25-25,-26 25,26 0,-25 0,24-24,-24 24,0 0,0-25,0 25,-1 0,1 0,-25 0,25 0,-25-25,0 25</inkml:trace>
  <inkml:trace contextRef="#ctx0" brushRef="#br0" timeOffset="222410.7212">21605 7243,'0'0,"0"0,0 0,0 0,0 0,0 0,0 0,0 0,0 0,0 0,0 0,0 0,0 0,0 0,0 0,0 0,0 0,0 25,0-25,0 0,0 0,0 25,0-25,0 0,0 24,0-24,-25 25,25-25,0 25,-24-25,24 0,-25 25,25-25,-25 25,25-25,-25 0,25 24,0-24,0 0,0 0,0 0,-25 0,25 0,0 0,0 0,0 0,0 0,0 0,0 0,0 0,0 0,0 0,0 0,0 0,0 0,25 0,-25 0,0 0,0 0,25 0,-25 0,25 0,-25 0,25 0,-1 0,-24 0,25 0,0 0,0 0,0 0,-1 0,1 0,-25-24,25 24,-25 0,25 0,-25 0,0 0,0 0,0 0,0 0,0-25,0 25,0 0,0 0,0 0,0 0,0-25,0 25,0 0,0-25,0 25,-25 0,25 0,0-25,-25 25,25 0,0 0,0 0,0 0,0 0,0 0,-25 0,25 0,0 0,0 0,0 0,0 0,0 0,0 25,0-25,-24 25,24 0,0 0,0-25,0 24,-25 1,25 0,0 0,0 0,-25-1,25 1</inkml:trace>
  <inkml:trace contextRef="#ctx0" brushRef="#br0" timeOffset="228442.0662">1439 6077,'0'0,"0"0,0 0,0 0,0 0,0 0,0 0,0 0,0 0,0 0,0 25,25-25,-25 0,0 25,25-25,-25 25,24-1,1-24,-25 25,25 0,0 0,-25 0,25-25,-1 24,-24 1,25-25,0 25,-25-25,25 25,0-25,-25 0,24 0,-24 0,25 0,-25 0,25 0,-25 0,25 0,0-25,-25 25,25-25,-25 25,24-25,1 1,0-1,0 0,-25 0,25 25,-1-25,1 1,0-1,0 0,0 25,-25-25,24 25,1 0,0 0,-25-25,25 25,0 0,-25 0,24 0,1 0,-25 25,25-25,0 0,-25 0,25 25,-1-25,1 0,0 0,-25 25,25-25,0 0,-1 0,1 0,-25 25,25-25,0 0,0 0,-1 0,-24 0,25 0,0 0,0-25,-25 25,25 0,-1-25,-24 25,25 0,0 0,-25-25,25 25,0 0,-25 0,24-25,1 25,-25 0,25 0,-25 0,25-24,-25 24,25 0,0 0,-1 0,-24 0,25-25,0 25,0 0,-25 0,25 0,-1 0,1 0,0 0,0-25,0 25,-1 0,1 0,0 0,0 0,0 0,-1 0,1 0,0 0,0 0,0 0,-1 0,-24 0,25 0,0 0,0 0,0-25,-1 25,1 0,0 0,0 0,0 0,-1-25,1 25,25 0,-25 0,-1-24,1 24,0 0,0 0,0-25,0 25,24 0,-24 0,0 0,0 0,-1 0,-24 0,25 25,0-25,0 0,-25 0,25 0,-1 24,-24-24,25 0,0 0,-25 25,25-25,0 0,-1 0,1 0,0 0,0 0,0 0,24 0,-24 0,25 0,-26 0,26 0,-25 0,24-25,1 25,0 0,-26 0,26-24,0 24,-25 0,24-25,-24 25,25 0,-26-25,26 25,-25 0,0 0,-1-25,1 25,0 0,0 0,0 0,-1 0,1-25,0 25,-25 0</inkml:trace>
  <inkml:trace contextRef="#ctx0" brushRef="#br0" timeOffset="231862.2618">5234 4688,'-25'0,"1"0,24 0,-25-25,25 25,-25 0,0-25,25 25,-25-24,1 24,-1 0,0-25,0 25,0 0,0-25,1 25,-1 0,0-25,-25 25,26 0,-26 0,25-25,-24 25,-1 0,25 0,-24 0,-1 0,0 0,26-24,-26 24,0 0,1 0,-1 0,1 0,-26 24,26-24,-1 0,0 0,1 0,-1 25,0-25,1 0,-1 25,1-25,-1 0,0 25,1-25,24 0,-25 25,1-25,-1 24,1-24,-1 0,0 25,1-25,-1 0,1 25,24-25,-25 25,25-25,-24 0,24 25,-25-25,25 0,1 24,-1-24,-25 0,25 25,1-25,-1 25,-25-25,25 0,1 25,-1-25,-25 25,25-25,1 0,-1 25,0-25,-25 0,26 24,-1-24,0 0,0 25,0-25,1 0,-1 25,0-25,-25 25,26-25,-1 25,0-25,0 24,0-24,1 25,-1-25,0 0,-25 25,25-25,1 25,24-25,-25 0,0 25,0-25,0 0,25 24,-24-24,-1 25,0-25,25 25,-25-25,0 0,25 25,-24-25,24 25,-25-25,25 24,-25 1,25-25,-25 25,25-25,-25 25,25 0,-24-25,24 24,-25-24,25 25,0 0,-25-25,25 25,-25 0,25-25,0 24,0-24,-25 25,25 0,0-25,0 25,0 0,0-1,0 1,0 0,0-25,0 25,0 0,0-1,0 1,0 0,0 0,25 0,-25 0,25-1,-25 1,25-25,0 25,-25 0,24 0,1-1,0 1,0-25,24 25,-24 0,0 0,25-1,-26-24,26 25,-25 0,24-25,1 25,0 0,-25-25,24 24,1-24,-1 25,1-25,0 0,-1 25,26-25,-26 0,1 0,-1 0,26 0,-26 0,1 0,24 0,-24 0,0 0,24 0,-24 0,24-25,-24 25,24 0,1-25,-1 25,-24 0,24-24,0 24,1-25,-26 0,26 25,-1-25,-24 25,24-25,-24 25,24-24,-24 24,24-25,-24 25,24-25,-24 25,24-25,-24 25,0-25,24 25,-24 0,24-24,-24 24,24 0,0-25,-24 25,24 0,-24 0,25-25,-26 25,26 0,-26 0,1-25,-1 25,1 0,24-25,-24 25,0-24,-1 24,1-25,-1 25,1-25,0 25,-1-25,1 0,-25 25,24-25,-24 1,0-1,0 25,-1-25,1 0,-25 0,25 1,-25-1,0 0,0 0,0-24,0 24,0 0,0-25,-25 26,25-1,-25 0,25-25,-24 26,24-1,-25 0,25 0,-25 0,0-24,0 24,1 0,-1 0,0-24,0 24,0-25,1 1,-26 24,0-25,26 1,-26-1,0 25,1-24,-1 24,-24-25,24 25,1 1,-26 24,1-25,-1 25,1-25,-1 25,1 0,-25 25,0-25,24 25,-24-1</inkml:trace>
  <inkml:trace contextRef="#ctx0" brushRef="#br0" timeOffset="250202.3108">22275 7441,'0'0,"0"0,0 0,0 0,0 0,0 0,0 0,0 0,0 0,0 0,0 0,0 0,0 0,0 0,0 0,0 0,0 0,0 0,0 0,0 0,0 0,0 0,0 0,0 0,0 0,0 0,0 0,0 0,0 0,0 0,0 0,0 0,0 0,0 0,0 0,0 0,0 0,0 0,0 0,0 0,0 0,0 0,0 0,0 25,0-25,0 25,0-25,0 25,0 0,0-1,25 1,-25 25,0-25,0-1,0 26,0-25,25 24,-25-24,0 25,0-25,0 24,0-24,0 0,0 0,0 24,0-24,0 0,0-25,0 25,24 0,-24-25,0 24,0-24,0 25,0-25,0 0,0 0,0 0,0 0,0 0,0 0,0 0,0 0,0 0,0 0,0 0,0-25</inkml:trace>
  <inkml:trace contextRef="#ctx0" brushRef="#br0" timeOffset="250718.3403">22250 7491,'0'0,"0"0,0 0,-25 0,25 0,0 0,0 0,0 0,0 0,0 0,0 0,0 25,0-25,-24 0,24 25,0-25,0 24,0 1,-25-25,25 25,0-25,-25 0,25 25,0-25,0 25,0-25,0 0,-25 0,25 0,0 0,0 24,0-24,0 0,0 0,0-24,0 24,0 0,0 0,0-25,0 25,25-25,-25 0,0 25,0-25,25 1,-25 24,0-25,25 0,-25 25,24-25,-24 0,0 25,25-24,-25 24,25 0,-25 0,0 0,25 0,-25 0,0 0,25 0,-25 0,24 24,-24-24,25 25,-25-25,25 25,-25 0,25-25,0 25,-25-1,24 1,-24-25,25 25</inkml:trace>
  <inkml:trace contextRef="#ctx0" brushRef="#br0" timeOffset="255358.6057">20241 8731,'0'0,"0"0,0-25,0 25,0 0,0 0,0 0,0 0,0 0,0 0,0 0,0 25,0-25,0 0,0 0,0 0,0 25,0-25,0 25,0-25,0 25,0-1,-25-24,25 25,0 0,0 0,-25-25,25 25,0-1,-24 1,24-25,0 25,0-25,0 25,0-25,0 25,0-25,0 0,0 25,0-25,24 0,-24 0,25 0,-25 0,25-25,0 25,-25 0,25-25,-1 25,1-25,-25 25,25-25,0 0,-25 25,25-24,-25 24,0-25,0 25,0-25,24 25,-24-25,0 25,0 0,0-25,-24 25,24 0,0-24,0 24,0 0,0 0,-25 0,25 0,0 0,0 0,0 0,0 0,0 24,0-24,0 25,0 0,0-25,0 25,0 0,0-1,0 1,0 0,25 0,-25 0,0 0,24-1,-24 1,0 0,0 0</inkml:trace>
  <inkml:trace contextRef="#ctx0" brushRef="#br0" timeOffset="256261.6574">20241 9599,'0'0,"-25"-24,25 24,0 0,0 0,0 0,-25 0,25 0,0 0,0 0,0 24,0-24,0 25,0 0,0 0,25 0,-25-1,0 1,0 0,25 0,-25 0,0-25,0 24,25 1,-25-25,0 25,0-25,0 0,0 25,0-25,0 0,0 0,0 0,0 0,0 0,0-25,0 25,0 0,0-25,0 25,0-25,-25 1,25-1,0 25,-25-25,25 0,-25 0,25 1,0-1,-24 0,24 0,0 25,0-25,0 25,0-24,0 24,0 0,0 0,24 0,-24 0,0 0,25 0,-25 0,0 24,0-24,25 25,-25-25,0 25,0 0,0-25,0 25,0-25,0 24,0-24,0 25,0-25,0 0,25 0,-25 0,0 0,0 0,25 0,-25 0,24 0,-24 0,25 0,0 0,-25 0,25 0,0 25,-1-25,-24 0,25 0,-25 25,25-25,-25 0,0 25,25-25,-25 24,0-24,0 25,0-25,0 0,0 25,-25-25,25 0,-25 25,25-25,-25 0,25 0,-24 25,-1-25,25 0,-25 0,0 0,0-25,25 25</inkml:trace>
  <inkml:trace contextRef="#ctx0" brushRef="#br0" timeOffset="256550.6739">20687 9525,'0'0,"0"25,0-25,-24 0,24 25,0-25,-25 24,25-24,0 25,-25 0,25 0,0-25,0 25,0-1,0-24,0 25,0-25,25 0,-25 25,25-25,-25 0,24 0,-24 0,25 0,0-25,0 25,-25-25,25 25,-1-24,1 24,-25-25,25 25,-25-25,25 0,-25 25,0-25,0 25,-25-24,25 24,-25-25,25 25,-25 0,1-25,-1 25,25 0</inkml:trace>
  <inkml:trace contextRef="#ctx0" brushRef="#br0" timeOffset="257150.7082">20960 9426,'25'0,"-25"-25,25 25,-25 0,25 25,-25-25,0 0,25 0,-25 25,0-25,0 0,24 24,-24-24,0 0,0 0,25 0,-25 0,0 25,25-25,-25 0,0 0,25 0,-25 0,0-25,25 25,-25 0,24 0,-24-24,0 24,0 0,25-25,-25 25,0 0,0 0,0 0,0 0,0 0,0 0,0 0,0 25,25-25,-25 24,0 1,0 0,25 0,-25 0,25-1,-25 1,0 25,24-25,-24-1,25 1,-25 25,0-25,25-1,-25 1,0 0,0 0,0-25,0 25,0-25,0 24,0-24,0 0,0 0,-25 0,25-24,0 24,0-25,-25 0,25 0,0 0,0 1,0-1,-24-25,24 25,0-24,0-1,0 25,0-24,24 24,-24-25,25 26,-25-26,25 25,-25 0,25 1,-25-1,25 0,-25 0,24 0,-24 25,0 0,0-24,0 24,0 0,0 0,0 0,0 0,0 0,0 0,0 24,0-24,0 25,25-25,-25 25,25-25,-25 25,25 0,0-25,-25 24,24-24,1 25,0 0,-25-25,25 25,-25-25,25 0,-25 25,0-25,0 0,0 24,0-24,0 0,-25 0,0 25,25-25,-25 0,-24 25,24-25</inkml:trace>
  <inkml:trace contextRef="#ctx0" brushRef="#br0" timeOffset="257690.7391">22449 8756,'0'0,"0"0,-25 0,25 0,-25 0,25 0,-25 0,25 25,-25-25,1 25,24-1,-25 1,0 0,25 25,-25-26,25 1,0 25,0-25,0 24,0-24,0 0,25 0,-25 0,25-1,0-24,-25 25,24-25,1 25,0-25,0 0,0 0,-1-25,1 25,0 0,25-25,-26 1,1-1,0 25,0-25,0 0,-1 0,1 1,-25-1,25 0,-25 0,0 0,-25-24,0 24,1 0,-1 0,0 0,0 1,-24-1,24 0,0 25,-25-25,26 25,-1 0,0 0,0 0,0 0</inkml:trace>
  <inkml:trace contextRef="#ctx0" brushRef="#br0" timeOffset="258229.7699">22994 8682,'25'24,"-25"-24,25 0,-25 0,0 25,25-25,-25 25,0 0,0 0,0-1,0 1,0 0,0 25,0-26,0 1,-25 0,25 25,-25-25,25-1,0 1,0 0,0 0,-25-25,25 25,0-25,0 24,0-24,0 0,0 0,0 0,0 0,0 0,0-24,0 24,0-25,0 25,-25-25,25 0,0-24,0 24,0 0,-24-25,24 1,0 24,0-25,0 1,0 24,24-25,-24 25,25 1,0-26,0 50,0-25,0 0,-1 25,1-24,0 24,0 0,0 0,-1 0,1 24,0-24,-25 25,25-25,-25 25,0-25,0 25,0 0,0-1,-25-24,0 25,0 0,1 0,-1 0,0-1,0 1,0-25,-24 25,49-25,-25 25,0-25,25 0,-25 0,25 0,0 0,0 0,0 0,25 0,-25 25,0-25,25 0,0 24,-25-24,25 0,-1 25,1-25,0 0,0 0,0 25,-1-25,1 0,25 0,-25 0,-1 0,26 0,-25 0,24-25</inkml:trace>
  <inkml:trace contextRef="#ctx0" brushRef="#br0" timeOffset="258805.8029">23639 8285,'0'-25,"0"25,25 0,-25-25,0 25,0 0,0 0,0 0,0 0,0 0,0 0,0 0,0 25,0-25,0 25,0 0,0-25,-25 24,25 26,-25-25,25 0,0-1,-24 1,24 25,0-25,0-1,0-24,0 25,0 0,24 0,1-25,-25 0,25 25,0-25,0 0,-1 0,1 0,0-25,0 25,0 0,-1-25,-24 0,25 25,0-25,0 1,-25-1,25 0,-25 25,0-25,0 0,0 1,0-1,0 25,0-25,0 25,0 0,0 0,0 0,0 0,0 0,0 25,0-25,-25 25,25-1,0 1,0 0,0 0,0 24,0-24,0 0,0 0,0 24,0-24,0 0,25 0,-25 0,0-25,0 24,24 1,-24-25</inkml:trace>
  <inkml:trace contextRef="#ctx0" brushRef="#br0" timeOffset="259361.8347">24408 8384,'0'0,"0"-25,0 25,0 0,0-25,0 25,-25 0,1 0,-1 0,0 0,0 0,0 25,25 0,-24 0,-1 0,0-1,0 1,0 25,25-25,-24-1,24 26,0-25,0 0,0-1,0 1,0 0,24 0,-24-25,25 0,0 25,0-25,0 0,-25 0,24 0,1 0,0-25,0 25,0-25,-25 25,24-25,-24 25,25-25,-25 25,0-24,0 24,0-25,0 25,0 0,0 0,0 0,0 0,25 0,-25 0,0 0,0 25,0-25,25 24,-25-24,0 25,0-25,0 25,25-25,-25 25,0-25,24 25,-24-25,0 0,0 0,25 24,-25-24,25 0,-25-24,0 24,25 0,-25 0,25-25,-25 25,24-25,-24 0,0 25,25-25,-25 1,0-1,0 0,0 25,0-25,0 25,0-25,0 25,0 0,0 0,0 0,0 0,0 0,0 25,0-25,0 0,25 25,-25-25,0 25,0 0,0-25,25 0,-25 24,0-24,0 0,0 25,0-25,0 0,0 0,0 0</inkml:trace>
  <inkml:trace contextRef="#ctx0" brushRef="#br0" timeOffset="259485.8418">24582 8384,'0'0,"0"0</inkml:trace>
  <inkml:trace contextRef="#ctx0" brushRef="#br0" timeOffset="259989.8706">24681 8384,'25'0,"-25"25,25-25,-1 25,-24-1,25-24,-25 25,25 0,-25-25,25 25,-25 0,0-1,25-24,-25 25,0 0,0-25,0 25,0-25,0 0,0 25,0-25,0 0,0 0,0 0,0 0,0 0,0 0,-25 0,25-25,0 25,0-25,0 25,0-25,0 0,0 1,0-1,0-25,25 25,-25 1,0-26,24 25,-24 0,25-24,-25 24,25 0,-25 0,25 1,-25-1,0 25,25-25,-25 0,0 25,0-25,0 25,0 0,0 0,0-24,0 24,-25 0,25 0,0 0,0 24,0-24,-25 0,25 25,0 0,0 0,0 0,0-1,0 1,0 0,0 0,0 0,0-25,0 24,25 1,-25 0,25-25,-25 25,0-25,24 25,-24-25,25 0,-25 0,25 0,-25 0,25 0,-25-25,0 25,25 0,-25 0,24-25,-24 25,25 0,-25 0,25 0,-25 0,25 0,-25 0,25 25,-25-25,25 25,-25-25,24 24,-24 1,25 0,-25 0,0 0,0-1</inkml:trace>
  <inkml:trace contextRef="#ctx0" brushRef="#br0" timeOffset="260233.8845">24309 9203,'-25'0,"25"0,0 0,0 0,0 0,25-25,0 25,0-25,-1 25,26-25,0 0,-1 1,1-1,24 0,1 0,-26 0,26 0,-1-24,0 24,1 0,-1 0,-24-24,0 24,-1 25,-24-25,0 0,0 25,-25-24,0 24,0 0</inkml:trace>
  <inkml:trace contextRef="#ctx0" brushRef="#br0" timeOffset="261321.9468">20836 10393,'-25'0,"1"25,24-25,-25 0,25 0,0 0,0 0,0 0,0 0,0-25,0 25,0 0,0 0,25 0,-1-25,1 25,0-24,25-1,-25 0,24 0,1 0,-1 1,26-26,-26 25,26 0,-1-24,-24 24,-1 0,26 0,-26 0,-24 25,25-24,-25 24,-1-25,1 25,-25 0,0 0,0 0,-25 0,1 25,-26-25,25 24,-24 1,-1 0,0 0,1 0,-26 0,26 24,-26-24,26 0,-26 0,26-1,-1 26,1-25,-1 0,25-25,-25 24,26 1,-1-25,25 0,0 25,0-25,0 0,25-25,-1 25,1-25,25 25,0-24,-1-1,1 0,24-25,-24 26,24-1,1 0,-26-25,26 26,-26-1,26 0,-26 0,-24 0,25 25,-26-25,1 25,0 0,-25 0,25-24,-25 24,0 0,0 0</inkml:trace>
  <inkml:trace contextRef="#ctx0" brushRef="#br0" timeOffset="262590.0193">23986 9376,'-24'0,"-26"25,25-25,0 25,25-25,-24 0,24 0,0 0,-25 0,25 0,0 0,25 0,-25 0,24-25,1 25,0-25,0 0,24 25,1-24,0-1,24 0,-24 0,24-24,1 24,-1 0,0 0,1 0,-1 1,1-26,-26 25,26 25,-26-25,-24 0,25 25,-26-24,1 24,-25 0,0-25,0 25,0 0,-25 25,1-25,-26 0,25 24,-24 1,-1-25,0 25,1 0,-26 0,26 0,-1-1,-24 1,24 0,25 0,-24 0,24-1,0-24,25 25,0-25,0 0,25 0,0-25,0 25,-1 0,26-24,0-1,-1 0,26 25,-26-25,26 0,-1 1,-24-26,24 25,-24 25,24-25,-24 0</inkml:trace>
  <inkml:trace contextRef="#ctx0" brushRef="#br0" timeOffset="266763.2579">20687 8409,'-24'0,"24"-25,0 25,-25 0,25-25,0 25,-25 0,25 0,-25-25,0 25,25 0,-24 0,-1 0,0-24,0 24,0 0,1 0,-1 0,0 24,-25-24,26 0,-1 25,-25-25,25 0,1 25,-26 0,25-25,0 25,1-1,-1 1,0 0,0 0,0 0,1-1,-1 26,0-25,25 24,-25-24,25 25,-25-1,25-24,-25 25,25-1,0 1,0-25,0 25,0-1,0 1,0-25,25 24,-25 1,25-1,-25 1,25 0,0-1,-25 1,25-1,-1 1,1 0,0-1,0 1,0 24,24-24,-24-1,0 1,24 0,-24-1,0 1,25-25,-1 24,-24 1,25-25,-1 24,1-24,-1 0,1 25,24-26,-24 1,0-25,24 25,1-25,-26 0,26 0,-1 0,0-25,-24 25,24-25,-24 1,24-26,-24 25,24 0,-24-24,0-1,-26 25,26-24,0-1,-26 1,1 24,0-25,0 0,0 1,-25-1,24 1,-24-1,0 0,0 1,0-1,0-24,-24 24,24-24,-25 24,0 1,0-26,25 26,-25-26,-24 26,24-26,0 1,-24 24,24-24,-25-1,1 1,24 24,-25-24,-24 24,24 1,1-26,-26 50,26-24,-26 24,26-25,-26 26,26 24,-26-25,25 0,-24 25,24 0,1 0,-1 0,1 0,-1 25,25-25</inkml:trace>
  <inkml:trace contextRef="#ctx0" brushRef="#br0" timeOffset="279029.9596">16595 8136,'0'0,"0"0,0 0,0 0,0 0,0 0,0 0,0 0,0 0,0 0,0 25,0-25,0 0,24 25,-24-25,25 24,0 1,0 0,0 0,0 0,-1-1,1 1,0 0,25 0,-26 0,26-1,-25 1,24 0,1 0,-25 0,24-25,1 24,0-24,-1 0,1 0,24 0,-24 0,-1 0,26-24,-26-1,26 0,-25 0,24 0,-24 1,24-1,-24-25,-1 25,26 1,-26-1,1-25,24 25,-24 1,-1-1,1 0,0 25,-26-25,26 0,0 25,-26-24,1 24,25 0,-25 0,-1 0,1 0,0 0,0 0,0 0,0 0,-1 0,1 24,0-24,0 0,0 0,-1 25,1-25,0 0,0 0,24 25,-24-25,0 0,0 0,24 0,-24 25,25-25,-25 0,24 0,1-25,-1 25,1 0,0-25,-1 25,1-25,-1 25,26-24,-25-1,-1 25,26-25,-26 0,26 0,-26 0,26 25,-26-24,1-1,24 25,-24-25,-1 0,1 25,0-25,24 25,-24 0,-1 0,1 0,-25-24,24 24,1 0,0 0,-26 24,26-24,0 0,-1 0,-24 25,25-25,-1 0,1 25,-1-25,1 0,0 0,24-25,0 25,1-25,-1 25,1-24,-1-1</inkml:trace>
  <inkml:trace contextRef="#ctx0" brushRef="#br0" timeOffset="280195.0263">14536 5581,'0'-25,"25"0,-25 1,25-1,-1 0,1 0,0 0,0 25,24-24,-24 24,25-25,-1 25,1 0,-25 0,24 0,1 25,-25-1,24 1,-24 0,0 0,0 24,0 1,-1 0,-24 24,25 0,-25 1,0-1,0 26,0-1,0 0,0 0,0 0,-25 25,25-24,0 24,-24-25,24 25,-25-25,25 25,-25-25,25 1,-25-1,25 0,0 0,0-24,25 24,0-25,-25 1,49-26,-24 26,0-26,25 1,-1 0,1-26,-1 1,26 25,-26-25,26-25,-1 24,1 1,-26 0,26-25,-26 25,1 0,24-25,-49 24,25 1,-1 0,-24 0,25 0,-25-1,-25 1,24 0,-24 0,0 24,0 1,-24-25,-1 24,0 1,0 0,0 24,-24-24,24 24,-25-24,26 24,-26 1,25-26,-24 26,24-1,0 0,0 1,0-26,1 26,-1-1,25 1,0-1,0 1,0-1,0 0,0 1,0 24,25-25,-1 1,1 24,0-25,0 1,24 24,-24-25,25 26,-1-26,-24 25,25-24,-1 24</inkml:trace>
  <inkml:trace contextRef="#ctx0" brushRef="#br0" timeOffset="280270.0306">16520 12477,'0'99,"0"-25,-25 1,25-1,-24 1,-1-1,0-24</inkml:trace>
  <inkml:trace contextRef="#ctx0" brushRef="#br0" timeOffset="283374.2081">2332 6375,'50'-25,"-1"25,26-25,-26 0,26 1,-1-1,-24 0,24 0,25 0,-24-24,24 24,-25 0,26-24,24 24,-25-25,0 25,25-24,0-1,-25 25,25-24,0 24,0-25,25 25,-25 1,0-1,0-25,-25 25,26 25,-1-24,-25-1,25 0,-25 0,0 25,0-25,-24 1,24 24,-25-25,1 0,-26 25,1-25,0 25,-1 0,-24 0,0 0</inkml:trace>
  <inkml:trace contextRef="#ctx0" brushRef="#br0" timeOffset="283706.2271">3647 6375,'-25'25,"0"-1,0 1,0-25,25 25,-24-25,24 0,0 25,0-25,24 0,-24 0,0 0,25 0,0 25,0-25,0 0,-1-25,26 25,-25 0,24-25,1 25,0-25,24 0,-24 1,24-1,1 0,-1 0,0 0,26 1,-26-26,25 25,-24 0,24 1,-25-1,25 0</inkml:trace>
  <inkml:trace contextRef="#ctx0" brushRef="#br0" timeOffset="330889.9259">10716 1761,'0'0,"0"-25,-25 25,25 0,0 0,0 0,0 0,0 0,0 0,0 0,-25 25,25-25,0 25,0-25,0 25,0 0,0-1,0 1,-24 0,24 0,0 0,0-1,-25-24,25 25,0-25,0 25,0-25,0 0,0 0,0 0,0 0,0 0,0 0,-25 0,25 0,0-25,0 0,0 1,0 24,0-50,0 25,-25-24,25 24,0-25,0 1,0-1,0 0,0 1,0-1,0 25,25-24,-25 24,0 0,25 25,-25 0,25 0,-25 0,24 0,1 25,-25-25,25 25,0 24,-25-24,25 25,-1-26,1 26,0-25,-25 25,25-26,0 1,-25 25,24-25,-24-1,25-24,-25 25,25 0,-25-25,0 25,0-25,0 25,25-25,-25 0,0 0,0 0,0 0,0 0,0 0,-25 0</inkml:trace>
  <inkml:trace contextRef="#ctx0" brushRef="#br0" timeOffset="331033.9341">10617 1811,'-25'0,"25"0,0 0,0 0,0 0,0 0,0 0,25 0,-25 0,25 0,-25 0,24 0,1-25,0 25,0 0,0-25,-1 25,1-25,0 1,0 24,0-25</inkml:trace>
  <inkml:trace contextRef="#ctx0" brushRef="#br0" timeOffset="331261.9471">11113 1339,'0'-24,"0"-1,0 25,-25-25,25 25,0 0,0 0,0 0,0 0,0 0,0 0,0 25,0-25,0 25,0-1,0-24,0 50,25-25,-25 0,25 24,-25-24,0 0,24 24,-24-24,0 0,0 0,25 0,-25 0,0-1,0 1,25-25,-25 25,0-25,0 25,0-25,0 25,0-25,0 0,25 0,-25 0</inkml:trace>
  <inkml:trace contextRef="#ctx0" brushRef="#br0" timeOffset="331393.9547">11063 1587,'-25'0,"25"-24,0 24,0 0,0 0,0-25,0 25,0 0,0 0,25 0,-25-25,25 25,-25 0,25-25,0 25,-1 0,1-25,0 25,25-24</inkml:trace>
  <inkml:trace contextRef="#ctx0" brushRef="#br0" timeOffset="331976.988">11683 1364,'0'0,"0"0,0 0,0 25,-24-25,24 0,0 25,0-25,0 25,0-1,0 1,0 0,0 0,0 0,24 24,-24-24,0-25,0 25,0 0,0 0,0-25,0 24,0-24,0 0,0 25,0-25,0 0,0 0,0 0,0 0,0-25,0 25,0-24,0 24,0-25,-24 0,24-25,-25 25,25-24,-25 24,25-25,0 26,-25-26,25 25,0 0,0 1,0-1,0 0,0 25,0 0,0 0,25 0,-25 0,25 0,-25 25,25-25,-1 25,1-1,-25-24,25 25,0 0,-25 0,25 0,-1-25,-24 24,25-24,-25 25,25-25,-25 25,0-25,25 0,-25 0,0 0,0 0,25-25,-25 25,0-25,0 25,0-24,24-1,-24 0,0 0,0-24,0 24,0-25,0 25,0 1,0-1,0 0,0 0,0 25,0 0,0 0,0 0,25 0,-25 25,0-25,25 25,-25 0,25-1,-25 26,25-25,-25 0,24-1,-24 1,25 25,-25-25,0-1,25 1,-25 0,0 0,25-25,-25 25,0-25,25 24,-25-24,24 0,-24 0,25 0,-25 0</inkml:trace>
  <inkml:trace contextRef="#ctx0" brushRef="#br0" timeOffset="332222.002">12303 1389,'0'-25,"0"25,0-25,0 25,0 0,-24 0,24 0,0 0,-25 0,25 25,0-25,-25 25,25 0,0 0,0-25,0 24,0 1,0 0,0 0,0-25,25 25,0-25,-25 24,24-24,1 0,0 0,0 0,0 0,-1 0,26 0,-25 0,0-24,0 24,-1-25,1 25,0-25,0 0,-25 25,0-25,0 1,-25 24,25-25,-25 0,0 0,1 25,-1-25,-25 25,25 0,0-24,1 24,-1 0</inkml:trace>
  <inkml:trace contextRef="#ctx0" brushRef="#br0" timeOffset="332462.0158">12651 1215,'25'0,"-25"0,24 0,-24 0,0 0,0 0,0 25,0-25,-24 25,24-25,0 25,0-25,0 25,0-25,0 24,0-24,0 25,24-25,-24 25,25-25,-25 25,25-25,0 25,-25-25,25 24,-25-24,24 25,-24-25,0 0,0 25,0-25,0 0,0 25,0-25,0 0,0 0,-24 0,24 0,-25 0</inkml:trace>
  <inkml:trace contextRef="#ctx0" brushRef="#br0" timeOffset="332642.0261">12824 992,'25'0,"0"0,0 0,0 25,-1-25,1 25,0-25,0 25,0-1,-1 1,1 0,0 25,-25-26,25 1,-25 0,25 0,-25 24,0-24,0 0,0 0,0 0,0-1</inkml:trace>
  <inkml:trace contextRef="#ctx0" brushRef="#br0" timeOffset="332790.0345">13147 1265,'0'0,"0"-25,0 25,25 0,-25-25,24 25,-24 0,25-24,0 24,0 0,0-25,-1 25,1 0,0-25,25 25,-26 0</inkml:trace>
  <inkml:trace contextRef="#ctx0" brushRef="#br0" timeOffset="333998.1036">14065 1116,'24'-25,"1"25,0 0,0-24,0 24,-25 0,24 0,-24 0,0 0,0 0,0 0,0 0,0 0,0 0,0 0,-24 24,-1-24,25 0,-25 0,0 0,0 25,1-25,-1 0,0 0,0 0,25 0,-25 0,25-25,-24 25,24 0,0-24,0 24,0-25,0 0,0 25,0-25,0 0,24 25,-24-24,25-1,-25 25,25-25,0 25,0 0,-1-25,1 25,0 0,0 0,24 25,-24-25,0 25,0-25,0 25,-25-1,24 1,-24 0,25 0,-25 0,0-1,0 26,-25-25,1 0,-1 24,0-24,-25 0,26 24,-26-24,25 0,-24 25,24-26,-25-24,25 25,1-25,24 0,-25 0,25 0,-25-25,25 25,0-24,0-1,0 0,0 25,0-25,0 0,25 25,0-24,-1 24,1 0,0-25,0 25,24 0,-24 25,25-25,-25 0,24 24,-24-24,25 0,-26 25,26-25,-25 0,24 25,-24-25,0 0,25 25,-25-25,-1 0,1 0,0 0,0 0,0 0,-25-25,24 25,1-25,-25 25,25-25,-25 1,0-1,0 0,0 0,0-24,0 24,-25 0,25-25,-25 26,25-1,-24 0,24 25,-25-25,25 25,0 0,0 0,0 0,0 25,0-25,0 25,0 0,0-1,0 1,0 0,0 0,0 0,0-1,25 1,-25 0,0 0,0-25,0 25,0-25,0 24,0-24,0 0,0 0,0 0,0 0,0 0,0 0,0 0,0 0,0-24,0-1,0 0,0 0,0 0,0 1,0-26,0 0,0 1,0-1,0 25,0-24,0-1,0 1,24 24,-24 0,25 0,0 25,0-25,0 25,-1 0,1 0,0 0,0 25,-25-25,25 25,-1-25,-24 25,0 0,0-1,0 1,0 0,0 0,-24 0,-1-1,0 1,25 0,-25 0,0-25,1 25,24-25,0 24,-25-24,25 0,0 0,0 0,0 0,0 0,0 0,25 0,-1 0,1 0,0 0,0 0,0 0,-1 0,26 0,-25 0,0 0,-1 0,1 25,0-25,0 0,-25 25,25-25,-25 25,0-25,0 25,0-25,0 24,0-24,0 0,-25 25,25-25,-25 25,0-25,0 0,1 0,-1 25,0-25,0 0,0 0,1-25,-1 25,0-25,0 25</inkml:trace>
  <inkml:trace contextRef="#ctx0" brushRef="#br0" timeOffset="334293.1205">15354 918,'0'0,"0"25,0-1,0-24,0 25,0 0,-24 0,24 0,0-25,0 24,0 1,0 0,0-25,24 25,-24-25,0 25,25-25,0 0,-25 24,25-24,0 0,-1 0,1 0,0-24,0 24,0 0,-1 0,1-25,0 25,-25-25,25 25,-25-25,0 25,0-25,0 1,0-1,-25 25,25-25,-25 0,0 0,1 25,-1-24,-25 24,25-25</inkml:trace>
  <inkml:trace contextRef="#ctx0" brushRef="#br0" timeOffset="337886.326">15950 819,'0'-25,"0"25,0 0,0 0,0 0,0 0,0 0,0 0,0 0,0 0,0 0,0 25,0-25,0 24,0-24,0 25,-25 0,25 0,0-25,0 25,0-1,0-24,25 25,-25-25,25 25,-25-25,24 0,1 25,-25-25,25 0,0 0,0 0,-25 0,24 0,1-25,0 25,0 0,0-25,-1 25,-24-25,25 25,-25-24,25-1,-25 25,0-25,0 0,0 25,0-25,0 25,0-24,0 24,0 0,0 0,0 0,0 0,0 24,0-24,0 25,0 0,0 0,0 0,25 24,-25-24,25 0,-25 24,0-24,24 25,-24-25,0-1,0 26,0-25,0 0,0 24,0-24,0 0,0 0,-24-1,24 1,-25 0,25 0,-25 0,0-25,0 0,25 0,-24 0,-1-25,0 25,0-25,25 0,-25 0,1 1,24-1,0 0,0 0,0 0,0 1,0-1,24-25,-24 25,25 1,0-1,0 0,24 0,-24-24,25 24,-25 0,24 0,1 0,-25-24,24 24,-24 0,0 0,24-24,-24 24,-25 0,25 0,0-24,-25 24,0 0,0 25,0-25,0 1,0 24,0 0,0-25,0 25,0 0,0 0,0 0,0 25,0-25,0 24,0-24,25 25,0 0,-25 0,24 0,26-25,-25 24,0 1,-1 0,26 0,-25-25,0 25,-25-1,24 1,-24-25,0 25,0 0,0-25,0 25,-24-1,-1-24,0 25,-25 0</inkml:trace>
  <inkml:trace contextRef="#ctx0" brushRef="#br0" timeOffset="338473.3596">11014 2456,'0'0,"0"0,0 0,0 0,0 0,24 0,-24 0,25-25,0 25,0 0,24 0,1-25,0 25,24-25,25 0,1 1,-1-1,50 0,-25 0,24 0,1 1,25-26,0 25,24 0,-24 1,24-26,0 25,26 0,-26 1,25-26,1 25,-1 0,0 1,0-1,1-25,-1 25,0 1,-24-1,-1 0,0 0,1 0,-26 0,-24 1,0-1,0 25,-25-25,0 0,-25 0,0 25,-24-24,-1 24,1-25,-51 25,26 0,-25-25,0 25,0 0,-25 0,0 0,0 0,0 0,0 0,0 0,0 0,0 0,0 0,-25 0,25 0,0 0</inkml:trace>
  <inkml:trace contextRef="#ctx0" brushRef="#br0" timeOffset="341684.5433">16074 11509,'-50'0,"25"25,-24-25,24 0,-25 25,26-25,-1 0,0 25,0-25,0 0,25 25,-24-25,24 0,0 24,0-24,0 0,0 25,24-25,1 25,0-25,0 0,0 25,24-25,1 25,-1-25,1 24,24-24,1 0,24 0,0 25,25-25,0 0,0 0,25-25,0 25,25 0,-26 0,51 0,-25-24,24 24,0 0,1-25,-1 25,25 0,1-25,-1 25,0 0,0 0,1-25,24 25,-25 0,0 0,25 0,-24 0,-1 0,0 0,0 0,0 0,-24 25,-1-25,1 0,-26 0,1 0,0 25,-25-25,-1 0,-24 0,-24 25,-1-25,0 0,-25 0,-24 0,0 0,-26 0,1 0,0 0,-25 0,0 0,0 0,0 0,-25 0</inkml:trace>
  <inkml:trace contextRef="#ctx0" brushRef="#br0" timeOffset="342547.5926">15702 11584,'0'0,"0"0,0-25,0 25,0 0,0 0,0 0,0 0,0 25,0-25,0 0,0 25,0-1,0 1,25 25,-25-1,0 1,0 0,0 24,0-24,0 49,-25-25,25 26,-25-1,25 0,-25 0,25 25,-25 0,0 0,25 0,-24 0,-1 25,0 0,0-25,0 25,1 0,-1-1,25-24,-25 25,0-25,0 25,1-25,24 0,-25 0,0 0,25 0,-25-25,25 1,-25-1,25 0,-24 0,24-24,0-1,-25 1,25-1,0-24,-25-1,25 1,0-1</inkml:trace>
  <inkml:trace contextRef="#ctx0" brushRef="#br0" timeOffset="344799.7215">16570 12278,'0'0,"-25"0,25-24,0 24,-25 0,25 0,-25 0,1 0,24 0,-25 0,0 0,25 0,-25 0,25 24,-25 1,1-25,-1 25,25 0,-25 0,0 24,25-24,-25 25,1-1,24-24,0 25,-25-1,25 1,0-1,0 1,0 0,0-1,25 1,-25-1,24-24,1 25,0-25,-25-1,25 1,24-25,-24 25,0-25,0 0,24 0,-24 0,0 0,0-25,24 25,-24-25,0 1,0-1,0 0,0 0,-1 0,1 1,0-1,0-25,0 25,-1-24,1-1,0 1,-25-1,0 0,0 1,0-1,0 1,0-1,-25 25,0-24,1 24,-26 0,0 25,26-25,-51 25,25 0,-24 0,24 0,-24 25,0 0</inkml:trace>
  <inkml:trace contextRef="#ctx0" brushRef="#br0" timeOffset="356042.3645">17438 12601,'0'0,"0"0,0-25,0 25,0 0,-25 0,25-25,0 25,0 0,0-25,0 25,25 0,-25 0,25-24,-25 24,25 0,-25-25,24 25,1 0,0 0,-25 0,25-25,0 25,-1 0,1 25,0-25,0 0,0 25,-25-25,25 24,-1 1,-24 0,0 0,0 0,0-1,0 1,0 0,-24 25,-1-26,0 26,0-25,0 0,0 24,1-24,-1 0,0 0,0-1,0-24,1 25,-1-25,0 0,25 0,-25 0,25 0,-25 0,25 0,0-25,0 25,0-24,0 24,0-25,0 25,25-25,-25 25,25 0,-25-25,25 25,-25 0,25 0,-1 0,1 0,-25 25,25-25,0 0,0 25,-1-25,1 0,0 25,0-25,0 24,-25-24,25 0,-1 0,1 25,-25-25,25 0,0 0</inkml:trace>
  <inkml:trace contextRef="#ctx0" brushRef="#br0" timeOffset="356663.4">18033 12675,'0'-25,"0"25,0-24,0 24,0 0,0 0,0 0,0 0,0 0,0 0,0 0,0 24,0 1,0 0,0 0,0 0,0-1,0 1,25 0,-25 0,0 0,0-1,0 1,0 0,25 0,-25-25,0 25,0-1,0-24,0 0,0 0,0 0,0 0,0 0,0 0,0 0,0 0,0 0,0-24,0 24,0-25,0 0,0 0,0 0,-25 1,25-1,0 0,0-25,0 26,0-1,0 0,0-25,0 26,25-1,-25 0,25 25,-25-25,25 0,-1 25,-24-24,25 24,0 0,-25 0,25 0,0 0,-25 24,0-24,24 25,-24-25,0 25,0 0,0 0,-24-25,24 24,-25 1,25 0,-25 0,25 0,-25-25,0 24,25 1,-24-25,24 0,0 25,-25-25,25 0,0 0,0 0,0 0,0 0,25 0,-25 0,24 0,1 0,0-25,0 25,0 0,-1 0,1 25,0-25,0 0,-25 25,25-25,-1 25,-24-25,0 24,0-24,0 25,0 0,0-25,0 25,0-25,0 25,-24-25,24 24,-25-24,0 25,0-25,0 0,1 0,-1 0,0 0,0 0,0 0,1 0,-1 0,-25-25,25 25,1 0,-1-24,0 24,0-25,0 25,25-25</inkml:trace>
  <inkml:trace contextRef="#ctx0" brushRef="#br0" timeOffset="357107.4254">19050 12849,'0'0,"0"0,0 25,-24-25,24 0,-25 24,0-24,-25 0,26 25,-1-25,-25 25,25-25,-24 25,24-25,0 0,0 25,0-25,1 0,-1 0,25 0,0 0,0 0,0 0,0 0,0 0,0-25,25 25,-1-25,-24 25,25-25,0 0,0 1,0-1,-1 0,26 0,-25 0,0 1,0-1,-25 0,24 0,1 0,0 1,-25-1,0 0,0 0,0 0,0 1,0 24,0-25,0 0,-25 25,25-25,-25 25,25 0,-24 0,24 0,-25 25,25 0,-25-25,25 25,-25 24,25-24,0 25,0-1,0-24,0 25,0-1,0 1,0-25,25 24,-25-24,25 0,0 0,-25-1,24 1,1 0,0 0,0-25,0 25,-25-25</inkml:trace>
  <inkml:trace contextRef="#ctx0" brushRef="#br0" timeOffset="357527.4494">19522 12626,'0'-25,"0"0,0 25,0-25,0 0,0 1,24 24,1-25,-25 25,25-25,0 25,0 0,-1 0,1 0,0 0,0 0,0 25,-1-25,1 25,-25-1,25 1,-25 0,0 0,-25 0,25-1,-25 1,1 0,-1 25,-25-26,25 1,1 0,-26 0,25 0,-24-1,24-24,0 25,0-25,0 0,1 0,-1 0,25 0,0 0,0 0,0-25,0 25,0 0,0 0,25 0,-1 0,1 0,0 0,0 0,0 0,-1 25,1-25,0 0,0 0,0 25,-1-25,-24 0,25 25,0-25,0 0,-25 0,25 0,-1 0,-24 0,25 0,0 0</inkml:trace>
  <inkml:trace contextRef="#ctx0" brushRef="#br0" timeOffset="358147.4849">20464 12502,'0'-25,"25"0,-25 25,0-25,25 0,-25 1,0-1,0 25,0-25,0 0,0 25,-25 0,0-25,25 25,-25 0,1 0,-1 25,0-25,0 0,0 25,-24 0,24 0,0-1,0 1,25 25,-24-25,24 24,-25-24,25 25,0-26,0 1,25 25,-25-25,24-1,-24-24,25 25,0 0,0-25,24 0,-24 25,0-25,25 0,-26 0,1 0,25 0,-25-25,-1 25,1 0,0 0,-25-25,25 25,-25-25,0 25,0 0,0-24,-25 24,25 0,-25 0,25-25,-25 25,25 0,-24 0,24 0,-25 0,25 0,0 0,0 0,0 0,0 0,25 0,-1 0,-24 25,25-25,0 0,0 24,0-24,-25 25,24 0,1-25,0 25,-25 0,25-1,-25 1,0 0,0 0,0 0,0-1,-25-24</inkml:trace>
  <inkml:trace contextRef="#ctx0" brushRef="#br0" timeOffset="360148.5994">16099 14263,'0'0,"-25"-25,25 25,0 0,0-25,0 25,0-25,0 25,25-25,-25 25,0 0,24-24,-24 24,25-25,-25 25,25 0,0 0,0-25,-25 25,24 0,1 0,-25 25,25-25,-25 25,25-25,-25 24,0 1,0 0,-25 0,25 24,-25-24,0 25,1-25,-1 24,0-24,0 25,25-25,-25-1,1 1,24 0,-25-25,25 25,0-25,0 0,0 0,25 0,-25 0,24 0,-24 0,25 0,0-25,0 25,0-25,-1 0,26 25,-25-24,0-1,24 0,-24 0,0 0,0 1,-1-26,26 25,-25 0,-25 0,25 1,-25-1,24-25,-24 25,0 1,-24-1,24 0,-25-25,0 26,0-1,0 0,1 25,-26-25,25 0,-24 25,-1 0,25 0,-24 0,-1 0,25 0,-24 25,-1-25,25 25,-24 0,24 24,-25-24,1 25,24-25,0 24,0 1,-24 24,49-24,-25 0,0-1,25 26,0-26,0 1,25-1,-25 1,25-25,-1 24,1-24,25 25,-25-25,24-1,1-24,-1 25,1-25,0 0,-1 0,1 0,-25-25,24 1,1 24,-25-25,24 0,-24 0,25-24,-26 24,1 0,0-25,0 1,0-1,-1 1,-24-1,25-24,-25 24,0-25,-25 26,1-26,-1 26,-25-1,25 25,-24-24,-1 24,1 0,24 25,-25 0</inkml:trace>
  <inkml:trace contextRef="#ctx0" brushRef="#br0" timeOffset="361959.7028">17413 14139,'0'0,"0"0,0-25,25 25,-25-25,0 25,0 0,25-25,-25 0,25 25,-25-24,24-1,-24 25,25-25,-25 0,25 0,-25 1,0-1,0 25,25-25,-25 0,0 25,0-25,0 25,0 0,0-24,0 24,0 0,0 0,0 24,-25-24,25 0,0 25,0-25,0 25,0 0,0 24,0-24,0 0,0 25,0-26,0 26,0-25,0 24,0-24,0 0,0 0,0 24,0-24,0 0,0 0,0-25,0 25,0 0</inkml:trace>
  <inkml:trace contextRef="#ctx0" brushRef="#br0" timeOffset="362115.7119">17314 14511,'-25'0,"25"0,-25 0,25 25,0-25,0 0,0 0,0 0,0 0,25 0,-25 0,25 0,0 0,0 0,-1 0,1 0,0 0,25-25,-26 25,26 0,0-25,-26 25,26-25,0 25</inkml:trace>
  <inkml:trace contextRef="#ctx0" brushRef="#br0" timeOffset="362707.7456">18133 14089,'0'0,"0"0,0 0,0 0,0 0,0 25,0 0,0-25,0 24,0 1,0 25,0-25,24-1,-24 1,0 0,0 0,0 0,25 0,-25-1,0-24,0 25,0-25,0 25,0-25,0 0,0 0,0 0,0 0,0 0,0 0,0-25,0 25,0 0,0-25,0 1,0-1,0 0,0 0,0 0,0-24,0 24,0-25,0 1,0-1,0 25,25-24,-25 24,25 0,0-25,-25 50,24-24,1-1,0 25,0-25,0 25,-25 0,24 0,1 0,-25 25,0-25,25 0,-25 25,0-1,0-24,0 25,-25 0,0 0,25 0,-24-1,-1 1,0 0,25 0,-25 0,0-1,25-24,-24 25,24-25,0 0,0 0,0 25,0-25,24 0,1 0,-25 0,25 0,0 0,0 0,24 0,-24 25,0-25,0 0,-1 0,1 25,0-25,-25 24,25-24,-25 25,0-25,0 25,0 0,0-25,0 25,-25 0,0-25,25 24,-25-24,1 25,-1-25,0 0,0 25,0-25,-24 0,24 0,0 0,-24 0,24 0,0-25,0 25,0 0,1-25</inkml:trace>
  <inkml:trace contextRef="#ctx0" brushRef="#br0" timeOffset="363183.773">19274 14213,'0'0,"0"0,0 25,-25-25,25 0,-25 0,25 25,-25-25,0 24,1-24,-1 25,0 0,0-25,0 25,1 0,-26-25,50 25,-25-25,0 0,1 0,24 24,-25-24,25 0,0-24,0 24,0 0,0-25,0 25,25-25,-25 0,24 0,1 0,0 1,0-26,0 25,-1-24,26 24,-25-25,24 1,-24 24,0-25,0 1,0 24,-1-25,1 25,-25-24,0 24,0 0,0 25,0-25,0 25,0 0,0 0,-25 0,25 0,-24 25,24 0,-25 0,25 0,-25-1,25 26,0 0,0-26,0 26,0 0,0-1,0 1,0-25,25 24,-25-24,25 25,-25-26,24 1,-24 0,25 0,0-25,0 25</inkml:trace>
  <inkml:trace contextRef="#ctx0" brushRef="#br0" timeOffset="363647.7995">20018 13891,'0'-25,"0"25,0-25,0 25,0 0,0-25,0 25,0-25,0 25,25 0,-25 0,24 0,-24-24,25 24,0 0,0 0,0 0,-25 24,24-24,1 0,-25 25,0-25,0 25,0-25,0 25,0 0,-25-1,25-24,-24 25,-1 0,25 0,-25 0,0-25,0 24,25 1,-24-25,24 25,0-25,0 0,0 0,0 0,0 0,24 25,-24-25,25 0,0 0,0 0,0 25,-1-25,-24 24,25-24,0 0,0 25,-25-25,25 25,-25 0,0-25,0 25,0-25,0 24,-25 1,25-25,-25 25,0-25,0 0,25 25,-24-25,-1 0,0 25,0-25,0 0,1 0,-1-25,0 25,0 0,0-25,-24 25,49-25,-25 0</inkml:trace>
  <inkml:trace contextRef="#ctx0" brushRef="#br0" timeOffset="364131.8272">20886 13593,'0'0,"0"-25,0 25,0 0,-25 0,0 0,0 0,1 0,-1 0,0 0,0 25,-24 0,24 0,0-1,0 26,0-25,1 24,-1-24,0 25,25-1,-25 1,25-25,0 24,0 1,25-25,-25 24,25-24,0 0,-1 0,1-25,0 25,0-25,0 0,24 24,-24-24,25 0,-26-24,1 24,0 0,0-25,0 25,-25 0,25-25,-25 0,0 25,0-25,0 25,-25-24,25-1,-25 25,0-25,0 0,0 25,25 0,-24-25,24 25,-25 0,25 0,0 0,0 0,0 0,25 0,-25 0,24 0,1 0,0 0,0 0,0 0,24 0,-24 0,0 0,0 25,0 0,-1-25,-24 25,0 0,0 24,0-24,0 0,0 0,-24 24,-1-24,25 0,-25 25,0-26,25 1</inkml:trace>
  <inkml:trace contextRef="#ctx0" brushRef="#br0" timeOffset="367684.0304">15950 15776,'0'0,"0"0,0 0,0 0,0-25,0 25,0 0,0 0,0 0,0 0,0-25,0 25,0 0,25 0,-25 0,0-25,24 25,-24 0,25 0,-25 25,25-25,-25 0,0 25,0-25,0 25,0-25,0 25,0-1,0 1,0-25,0 25,-25 0,25 0,0-1,-25-24,25 25,0 0,0-25,-24 0,24 25,0-25,0 0,0 0,0 0,24 0,-24 0,25 0,-25 0,25 0,-25 0,25 0,0 0,-25 0,24 0,1 0,-25 0,0 25,25-25,-25 0,0 24,0-24,0 25,0 0,0-25,0 25,-25-25,25 25,-25-25,25 24,-24-24,24 25,-25-25,0 0,25 25,-25-25,0 0,1 0,-1-25,0 25,0 0,0 0,1-25</inkml:trace>
  <inkml:trace contextRef="#ctx0" brushRef="#br0" timeOffset="368088.0535">15999 15528,'0'0,"0"0,-24 0,-1 0,25 0,-25 25,0-25,0 0,1 24,24 1,-25-25,0 25,0 25,25-26,-25 26,1-25,24 24,-25 1,25 0,-25 24,25-24,0-1,-25 1,25 24,0-24,0-1,0 1,25 25,-25-26,25 1,0-25,-1 24,1-24,0 0,0 0,24-1,-24-24,25 0,-25 0,24-24,-24 24,25-25,-1 0,-24 0,25 0,-26-24,1-1,25 25,-25-24,-1-1,1 0,0 1,0-26,-25 26,25-26,-1 26,-24-26,0 1,0 0,-24-1,-1 26,0-26,-25 26,26-1,-26 25,0-24,1 49,-26-25,26 25,-26 0,1 25</inkml:trace>
  <inkml:trace contextRef="#ctx0" brushRef="#br0" timeOffset="373818.3812">17438 15801,'0'-25,"0"25,0 0,0 0,0-25,0 25,0 0,0 0,0 0,-25 0,25 0,0 0,-25 0,1 0,24 25,-25-25,25 25,-25-25,0 24,25 1,-25 0,25 0,-24 24,24-24,0 0,0 0,0 0,24-1,-24 1,25 0,-25-25,25 25,0-25,-25 25,25-25,-1 0,1 0,0 0,0 0,24-25,-24 25,0-25,0 25,0-25,-1 0,1 1,0-1,-25 0,25 0,-25 0,0 1,0-1,0 0,0 0,-25 0,0 25,0-24,1-1,-1 25,0-25,0 25,0 0,1 0,-26 0,25 0,0 0,1 0,-1 25,0-25,25 0,-25 25,25-25,0 24</inkml:trace>
  <inkml:trace contextRef="#ctx0" brushRef="#br0" timeOffset="374450.4174">18157 15751,'0'0,"0"0,0 25,0-25,0 0,0 25,0-1,0-24,0 25,0 0,0 25,0-26,0 1,0 0,0 0,0 0,0-1,0 1,0 0,0 0,0-25,0 25,0-25,0 24,0-24,0 0,0 0,0 0,0 0,0 0,0 0,0-24,0 24,0-25,0 0,0 0,0 0,0 1,0-1,0-25,0 25,0-24,0-1,0 25,0-24,0-1,0 1,25 24,-25-25,25 25,-25 1,25-1,0 0,-1 0,1 25,-25-25,25 25,0 0,-25 0,25 25,-25-25,24 0,-24 25,0 0,0 0,0-1,0 1,0 0,0 0,-24 0,24-1,-25 1,25 25,0-25,-25-25,25 24,-25 1,25-25,0 25,0-25,0 0,0 0,0 0,0 0,0 0,0 0,25 0,-25 0,25 0,0 0,-1-25,1 25,0 0,0 0,0 0,-1 25,1-25,0 0,0 25,-25-25,25 25,-25-25,0 24,0 1,0-25,0 25,0 0,-25-25,25 25,-25-25,0 24,0 1,1-25,-1 25,0-25,-25 0,26 0,-26 25,25-25,0 0,-24 0,24 0,0-25,-24 25,24 0,25 0</inkml:trace>
  <inkml:trace contextRef="#ctx0" brushRef="#br0" timeOffset="374913.4439">19298 15974,'0'25,"25"-25,-25 25,0 0,0-25,-25 24,1-24,-1 25,0 0,0-25,-24 25,24 0,0-25,-25 24,26-24,-1 25,0-25,0 0,0 0,25 25,-24-25,24 0,0 0,0-25,0 25,0 0,0-25,0 25,0-24,24-1,-24 25,25-25,0 0,0-24,0 24,-1 0,1 0,0 0,0-24,0 24,-1 0,1-24,0 24,-25-25,25 25,-25 1,0-1,0 0,0 0,0 0,0 1,0 24,0 0,-25 0,25 0,-25 0,0 0,25 24,-24-24,24 25,-25 25,25-25,0 24,0-24,0 25,0-1,0 1,0-1,0 1,25 0,-25-26,24 26,-24-25,25 0,-25-1,25 1,0 0,-25 0,25 0,-25-25,24 24,1-24,0 0</inkml:trace>
  <inkml:trace contextRef="#ctx0" brushRef="#br0" timeOffset="375400.4717">19894 15478,'0'-25,"0"1,0 24,0 0,0-25,0 25,0 0,0 0,0 0,0 0,0 0,25 0,-25 25,0-25,0 24,0 1,0 0,0 25,0-26,0 26,-25-25,25 24,-25 1,0-25,25 24,-25-24,25 25,-25-25,25-1,0 1,0-25,0 25,0 0,0-25,0 0,0 25,25-25,0 0,-25 0,25 0,0-25,0 25,-1 0,26-25,-25 0,0 0,24 1,-24-1,0 0,24 0,-24 0,25 1,-25-1,-1 0,1 0,-25 0,25 1,-25-1,0 0,0 25,0 0,0-25,0 25,0 0,0 0,0 0,-25 25,25-25,0 25,-25 0,25 24,0-24,-24 0,24 24,0 1,0-25,0 24,0 1,0-25,0 24,0-24,0 0,0 0,0 0,0-1,0 1,0 0,0-25,0 0</inkml:trace>
  <inkml:trace contextRef="#ctx0" brushRef="#br0" timeOffset="375801.4947">21060 15528,'0'0,"24"-25,-24 0,0 25,0-25,0 1,-24 24,-1-25,25 25,-25 0,0 25,0-1,-24-24,24 50,0-25,0 24,0 1,1 0,-1-1,0 1,0 24,25-24,-25-1,25 1,0-25,0 24,0-24,25 0,0 0,0 0,0-1,-1-24,1 25,0-25,25 0,-25 0,24 0,-24 0,25-25,-26 25,26-24,-25 24,0-25,-1 25,1-25,0 25,0 0,0 0,-25 0,24 0,-24 0,0 25,0-25,0 25,25-1,-25-24,0 25,0 0,0 0,0 0,0-1,0 1,0 0,0 0,0-25,0 25,25-25,-25 25,0-25,25 0,0 0</inkml:trace>
  <inkml:trace contextRef="#ctx0" brushRef="#br0" timeOffset="376889.5568">21432 11881,'0'-24,"24"-1,-24 0,25 25,-25-25,25 0,0 25,-25-24,25 24,-1 0,26 0,-25 0,0 0,-1 0,1 24,0-24,0 25,0 0,-1 0,1 0,0-1,0 26,-25 0,25-26,-25 26,0 0,0-1,0 26,0-26,0 1,0 24,0-24,0 24,0 1,0-26,0 26,-25-1,25-24,0-1,0 26,0-26,0 1,25-25,-25 24,24 1,-24 0,25-25,0 24,0-24,0 0,24 0,-24-1,0 1,25 0,-26 0,26-25,-25 0,24 25,1-25,-25 0,0 0,-1 0,1 0,0 0,-25 24,25-24,-25 0,0 0,-25 25,25 0,-25-25,0 25,1 24,-1-24,-25 25,25-1,-24-24,24 25,-25 24,26-24,-1 24,-25-24,25 24,1 1,-1-1,25 1,-25-1,25 0,0 1,0-1,0 1,0-1,25 25,0-24,-1 24,1-25,0 25,0-24,0-1,24 26,-24-26,0 0,0 26,-1-26,1 0,0 1,0-1,-25 1,25-1,-25 0,0 1,0-1,0 1,-25 24,25-25,-25 1,0-1,-24 25,24-24,-25-1,1 25,-1-24,0-1,1 1</inkml:trace>
  <inkml:trace contextRef="#ctx0" brushRef="#br0" timeOffset="388060.1958">21804 11633,'-25'-24,"0"24,25 0,-25 0,25 0,0 0,-25-25,25 25,0 0,0 0,0 0,0 0,0 0,0 0,0 0,25 0,-25 0,25 0,-25 0,25 0,0 0,24 0,-24 0,0 0,24 0,-24 0,0 25,25-25,-25 24,-1 1,1 0,0 0,0 24,0-24,-1 25,-24-1,25 1,-25 24,25-24,-25 24,0 1,0 24,0-24,0-1,0 25,0 0,0-24,0 24,0 0,0 0,0-24,0 24,25-24,-25 24,0-25,25 1,-25 24,0-25,0 1,24-1,-24 0,0 26,25-26,-25 0,0 1,0 24,25-24,-25-1,0 25,0-24,0 24,25-25,-25 25,0 1,0-26,0 25,0 0,0 1,0-26,0 25,-25 1,25-26,0 25,0-24,0 24,-25-25,25 1,0-1,0 0,0 1,-25 24,25-24,0-1,0-24,0 24,0 0,0 1,0-26,-24 26,24-26,0 1,0 24,0-24,0 0,0-1,-25 1,25-25,0 24,0 1,0-25,0 0,0-1,0 1,0 0,0 0,-25-25,25 25,0-25,0 24,0-24,0 0,0 0,0 0,0 0,0 0,0 0,0 0,0 0,-25 0,25 0,0-24,0 24,-25 0,25 0,-24 0,-1-25,0 25,0 0,-24 0,-1 25,0-25,-24 0,-1 24,-24 1,0-25</inkml:trace>
  <inkml:trace contextRef="#ctx0" brushRef="#br0" timeOffset="396698.6899">23267 14436,'0'-24,"0"24,0-25,0 25,0 0,-25-25,25 25,0 0,0 25,0-25,-24 25,24-1,0 26,0-25,-25 0,25 24,-25 1,25-25,0 24,-25 1,25-25,-25 24,25-24,0 0,0 0,-24-1,24 1,0-25,0 25,0-25,0 0,0 0,0 0,0-25,0 25,0-25,0-24,0 24,0-25,0 1,0-1,0-24,0-1,24 26,-24-26,0 1,0-1,0 26,25-1,-25 1,25-1,-25 25,0 25,25-25,-25 25,25 0,-25 25,24 0,1 25,0-26,0 26,0 0,-1 24,1-24,0 24,0 1,0-26,-1 1,-24 24,25-24,-25-1,25-24,-25 25,0-25,25-1,-25 1,0-25,0 25,0-25,0 0,0 0,0-25</inkml:trace>
  <inkml:trace contextRef="#ctx0" brushRef="#br0" timeOffset="396839.6979">23143 14560,'-25'0,"25"0,0 0,0 25,0-25,0 0,0 0,0 0,0 25,0-25,25 0,-25 0,25 0,-25 25,25-25,0 0,-1-25,-24 25,25 0</inkml:trace>
  <inkml:trace contextRef="#ctx0" brushRef="#br0" timeOffset="397055.7103">23515 13965,'0'-25,"0"25,0-25,-25 1,25 24,0 0,0 0,0 0,0 0,0 24,0 1,25 0,-25 0,25 24,0 1,0 24,-1-24,1 24,0 1,0-25,-25 24,25-24,-1-1,-24 1,0-25,25 24,-25-24,0 0,0 0,0-1,25-24</inkml:trace>
  <inkml:trace contextRef="#ctx0" brushRef="#br0" timeOffset="397182.7176">23565 14412,'0'0,"0"-25,0 25,0-25,25 25,-1-25,1 25,0-25,0 25,24-25,-24 25,25-24,-1-1</inkml:trace>
  <inkml:trace contextRef="#ctx0" brushRef="#br0" timeOffset="397963.7623">23069 15652,'0'0,"0"0,0 0,0-25,0 25,0 0,0 0,0 25,0-25,25 25,-25-25,0 24,0 1,24 0,-24-25,0 25,0 0,25-1,-25 1,0 0,0-25,0 25,0-25,0 25,0-25,0 0,0 0,0 0,0 0,-25 0,25 0,0 0,0-25,0 25,-24-25,24 0,0 0,0 1,0-1,0 0,0 0,0 0,0-24,0 24,0 0,24 25,-24-25,25 25,-25-24,25 24,-25 0,25 0,-25 0,25 24,-25-24,24 25,-24 0,0-25,25 25,-25 0,0-1,0 1,0 0,0-25,0 25,0 0,0-25,0 0,0 24,0-24,0 0,0 0,-25 0,25 0,0 0,0-24,0-1,0 25,0-25,0 0,0 0,0 1,0-26,0 25,25 0,-25 1,25 24,-25-25,25 0,-25 25,25 0,-25 0,24 0,-24 0,25 0,0 25,-25-25,25 25,-25-1,25-24,-25 25,0 0,0-25,24 25,-24 0,0-25,0 24</inkml:trace>
  <inkml:trace contextRef="#ctx0" brushRef="#br0" timeOffset="398239.778">23590 15404,'0'0,"0"0,0 0,0 0,0 0,0 0,-25 0,25 25,0-25,0 24,0 1,0-25,0 25,0 0,0 0,0-1,0-24,25 25,-25 0,24-25,-24 0,25 0,0 25,-25-25,25 0,0-25,-25 25,24-25,1 25,-25-25,25 1,-25 24,0-25,25 0,-25 0,0 25,-25-25,25 1,-25 24,0-25,25 25,-24 0,-1 0,0 0,0 0,0 0,1 25,-1-25</inkml:trace>
  <inkml:trace contextRef="#ctx0" brushRef="#br0" timeOffset="398507.7934">23912 15180,'0'0,"0"0,0 0,0 0,0 25,0-25,0 0,0 25,0-25,0 25,0-25,0 25,0-25,25 24,-25-24,25 25,-1 0,-24-25,25 25,0-25,-25 25,25 0,0-25,-25 24,25 1,-25-25,0 25,0-25,0 25,0 0,0-25,0 24,-25 1,25-25,-25 25,0-25,25 0,-25 25,0-25</inkml:trace>
  <inkml:trace contextRef="#ctx0" brushRef="#br0" timeOffset="398686.8036">24086 14932,'25'0,"-1"0,26 0,-25 0,0 25,-1-25,1 25,0 0,0 0,-25 24,25-24,-1 0,-24 24,0-24,25 0,-25 0,0 0,0-1,0 1</inkml:trace>
  <inkml:trace contextRef="#ctx0" brushRef="#br0" timeOffset="398831.8118">24284 15230,'0'-25,"25"0,-25 1,25-26,0 25,-1 0,26-24,-25 24,24-25,1 26,0-1,-26-25,26 25,0 1,-1-1,1 25,-1-25,-24 25,0-25</inkml:trace>
  <inkml:trace contextRef="#ctx0" brushRef="#br0" timeOffset="399493.8497">22969 16694,'-24'0,"24"-25,-25 25,25 0,-25-25,25 25,0 0,-25-25,25 25,0-25,25 25,-25-24,25 24,-25-25,25 25,-1 0,1-25,0 25,0 0,0 0,0 0,-25 25,24-25,-24 25,0-1,0-24,0 50,0-25,0 0,-24-1,-1 26,25-25,-25 24,0-24,0 0,0 0,1 24,24-49,-25 25,25-25,0 25,-25-25,25 0,0 0,0 0,25 0,-25 0,25 0,-25-25,24 25,1 0,0-25,0 25,25-24,-26-1,1 25,25-25,-25 25,24-25,-24 25,0-25</inkml:trace>
  <inkml:trace contextRef="#ctx0" brushRef="#br0" timeOffset="400051.8816">23515 16421,'0'0,"-25"0,25-25,0 25,0 0,0 0,0 0,0 0,0 25,0-25,0 25,0-25,0 24,0 26,0-25,0 0,0-1,25 26,-25-25,0 0,25-1,-25 1,0 0,0 0,0 0,0-1,0-24,0 0,0 25,0-25,0 0,0-25,0 25,0 0,0-24,0-1,-25 0,25-25,-25 26,25-26,-24 25,24-24,-25-1,25 0,-25 1,25-1,0 0,0 26,0-26,0 25,0 0,25 1,-25 24,25-25,-25 25,24 0,-24 0,0 0,25 0,-25 0,0 25,0-25,0 24,0-24,0 25,0 0,0 0,0 0,0-1,-25 1,25 0,0 0,0 0,0-25,0 25,0-1,0-24,0 25,0-25,0 0,0 0,25 25,0-25,-25 0,25 0,0-25,-1 25,1 0,25 0,-25 0,-1 0,1 25,0-25,-25 0,25 25,-25-25,25 25,-25-1,0-24,24 25,-24 0,0 0,-24-25,24 25,-25-1,25-24,-25 25,25 0,-25-25,0 0,1 25,-1-25,0 0,0 0,0-25,1 25,-1-25,0 25,25-25</inkml:trace>
  <inkml:trace contextRef="#ctx0" brushRef="#br0" timeOffset="400302.8961">23738 16247,'25'0,"-25"0,0 0,0 0,0 0,0 0,-25 0,25 25,0 0,-24-25,24 24,0 1,0 0,0-25,0 25,0 0,0 0,24-25,-24 24,0-24,25 25,0-25,-25 0,25 0,0 0,-25 0,24-25,1 25,0-24,-25 24,25-25,-25 0,0 0,0 25,0-25,0 0,-25 1,25 24,-25-25,0 0,1 25,-1-25,0 25,0 0</inkml:trace>
  <inkml:trace contextRef="#ctx0" brushRef="#br0" timeOffset="400944.9328">23937 16098,'25'0,"-1"0,-24 0,0 0,0 0,0 0,0 0,0 0,0 0,0 0,0 0,25 25,-25-25,0 0,25 0,-25 0,25 0,-25 0,25 0,0 0,-1 0,1-25,-25 25,25-25,0 1,0 24,-25-25,24 0,-24 0,0 25,0-25,0 1,0 24,0-25,0 25,0 0,0 0,0 0,0 0,0 25,-24-1,24 1,0 0,0 0,0 24,0-24,24 25,-24-1,25 1,-25 0,25-1,0 26,0-26,-25 1,24 0,1-1,0 1,0 24,-25-24,25-1,-25-24,24 25,-24-1,0-24,0 0,0 0,0 0,0-1,-24-24,24 0,-25 0,0-24,0 24,25-25,-25 0,1 0,24 0,-25-24,25 24,0-25,0 26,0-26,0 0,0 1,25-1,-25 1,24-1,1 0,-25 1,25-1,0 0,24-24,-24 24,-25-24,25 24,0 1,0-26,-25 26,0-1,0 1,0 24,0 0,0 0,0 0,-25 25,25 0,-25 0,25 0,-25 25,25-25,0 25,-25 0,25-25,0 25,25-1,-25 1,25 0,0 0,0 0,-25-1,49 1,-24-25,0 25,0 25,-1-26,1 1,0 0,0 0,0 0,-25-1,24 1,-24 0,0 0,-24 0,24-1</inkml:trace>
  <inkml:trace contextRef="#ctx0" brushRef="#br0" timeOffset="401234.9494">23292 17462,'-25'25,"0"0,1-25,24 25,0-25,0 0,24 0,1-25,25 25,-25-25,49 0,-24-24,24 24,25-25,-24 1,24-1,0 1,0-1,1 0,24 1,-25-1,25 1,-25-1,0 0,0 1,1 24,-26-25,0 26,-24-1,0 25,-1-25,-24 25,0-25,-25 25,0 0,0 0,0 0,-25 0,25 0,-25 25,25-25,-25 0,1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24:22.930"/>
    </inkml:context>
    <inkml:brush xml:id="br0">
      <inkml:brushProperty name="width" value="0.05292" units="cm"/>
      <inkml:brushProperty name="height" value="0.05292" units="cm"/>
      <inkml:brushProperty name="color" value="#FF0000"/>
    </inkml:brush>
  </inkml:definitions>
  <inkml:trace contextRef="#ctx0" brushRef="#br0">9476 9153,'-25'-25,"25"25,0-25,0 25,0-24,0 24,0-25,25 0,-25 25,25-25,-1 25,1 0,25-25,-25 25,-1 0,26 0,-25 0,0 0,-1 25,1-25,0 25,-25 0,25-25,-25 49,0-24,0 0,-25 25,0-26,0 26,1 0,-1-1,0-24,-25 25,26-1,-1-24,0 0,0 0,0-1,1-24,-1 25,0-25,25 0,-25 0,25 0,0 0,0 0,0 0,0-25,0 25,25 0,-25-24,25 24,0-25,-1 25,1 0,0-25,25 25,-26 0,1 0,0 0,25 0,-26 0,1 0,0 0,0 0,0 0,24 0</inkml:trace>
  <inkml:trace contextRef="#ctx0" brushRef="#br0" timeOffset="306.0175">10195 9029,'0'-25,"-25"25,25-25,-25 0,1 25,-1 0,25 0,-25 0,0 0,0 0,1 0,-1 25,0 0,25-25,-25 25,25 0,0 0,0-1,0 1,0 0,0 0,0 0,25-1,0 1,-25-25,25 25,-1-25,26 0,-25 0,0 0,-1 0,1 0,0-25,25 25,-26-25,1 1,0 24,-25-25,25 0,0 0,-25 0,0 1,0-1,-25 25,25-25,-25 0,-25 0,26 0,-26 25,0-24,1 24,-1 0,25 0,-24 0,-1 0</inkml:trace>
  <inkml:trace contextRef="#ctx0" brushRef="#br0" timeOffset="1041.0596">12130 9203,'0'-25,"0"25,0 0,0-25,0 25,0 0,0 0,0 0,0 0,0 0,0 25,0 0,0-1,0 1,0 25,25-1,-25-24,0 25,24-1,-24 1,0-25,0 24,0-24,25 0,-25 0,0 0,0-1,0-24,0 25,25-25,-25 0,0 0,0 0,0 0,0 0,0-25,0 1,-25 24,25-25,-25-25,1 25,24-24,-25 24,0-25,25 1,-25-26,0 26,1-26,24 26,0-1,0-24,0 24,0 0,24 26,-24-26,25 25,25 0,-25 25,-1-24,26 24,-25 0,24 0,-24 0,0 0,0 24,0-24,-1 25,1-25,-25 25,0 0,0-25,0 25,-25-1,1 26,-1-25,0 0,-25 0,26-1,-1 1,-25 0</inkml:trace>
  <inkml:trace contextRef="#ctx0" brushRef="#br0" timeOffset="1765.101">12874 8905,'50'-25,"-26"25,1-25,0 0,0 25,-25-24,0-1,0 25,-25-25,0 25,25-25,-49 25,24 0,0 0,-25 0,26 0,-1 0,-25 25,25-25,1 25,-26 0,50-1,-25 1,0 0,1 0,24 0,0-1,0 1,0-25,0 25,24 0,1 0,-25-25,25 25,0-25,0 0,24 24,-24-24,0 0,0-24,-1 24,1 0,0-25,25 25,-50-25,24 25,1-25,0 0,-25 25,25-25,-25 1,0-1,0 0,0 0,0 0,0 1,0-1,0 25,0-25,0 25,0 0,0 0,0 0,0 0,0 0,0 25,0-25,0 25,0-1,0-24,25 25,-25 0,0 0,24-25,-24 25,25-25,-25 0,25 24,-25-24,25 0,-25 0,25 0,-25 0,24-24,1 24,-25-25,25 25,-25-25,25 25,-25-25,25 25,-1-25,-24 25,25-24,-25 24,25 0,0 0,-25 0,25 0,-1 0,1 0,-25 0,25 24,-25-24,25 0,0 0,-25 0,25 0,-25 0,24 0,-24 0,25 0,-25 0,25-24,-25-1,25 25,-25-25,0 0,25 0,-25 1,0-1,0 0,0 0,0 0,0-24,0 24,0-25,0 1,0-1,0 1,-25-1,25 0,-25 1,25 24,0 0,-25 0,25 1,0 24,0 0,0 0,0 24,25 1,-25 0,25 25,-25-1,25-24,-25 25,24-1,-24 1,25-25,-25 24,25 1,-25-25,0 24,0-24</inkml:trace>
  <inkml:trace contextRef="#ctx0" brushRef="#br0" timeOffset="1936.1108">13717 8582,'0'-24,"0"-1,0 0,0 0,0 0,0 1,0-1,25 25,-25-25,25 25,0 0,0 0,-1 0,1 0,25 0,-25 0,-1 25,1-25,0 25,0-25,-25 24,25-24,-25 25,0 0,0-25,0 25</inkml:trace>
  <inkml:trace contextRef="#ctx0" brushRef="#br0" timeOffset="2057.1177">13941 7987,'0'0,"0"-25,0 25,0-25</inkml:trace>
  <inkml:trace contextRef="#ctx0" brushRef="#br0" timeOffset="2748.1572">14015 8310,'-25'0,"25"0,0 0,0 0,0 0,0 24,0-24,0 0,0 25,0-25,0 25,0 0,25 0,-25-1,25-24,-25 25,25 0,-25-25,24 25,-24-25,25 25,0-25,-25 0,25 0,0 0,-25 0,24-25,1 25,-25-25,25 25,0-25,-25 0,0 25,0-24,0-1,0 0,0 0,0 0,-25 1,25 24,0-25,-25 0,25 25,0 0,0 0,0 0,0 0,0 25,0 0,0-1,25 1,0 25,-25-25,25 24,-1 1,1 24,0-24,0-1,-25 1,25 0,-25-1,24 26,-24-26,0 1,0 0,0-26,0 26,-24 0,24-26,-25 1,25 0,-25 0,0-25,0 0,1 0,-1 0,0-25,0 0,0 0,1-24,-1 24,0-25,0 26,25-26,0 25,0-25,25 26,0-26,0 25,-1 0,26-24,0 24,-1 0,1 0,24 1</inkml:trace>
  <inkml:trace contextRef="#ctx0" brushRef="#br0" timeOffset="4288.2452">8682 11410,'-25'0,"25"0,0 0,-25-25,25 25,0 0,0 25,0-25,0 0,25 25,-25 0,0 0,0-1,25 1,-25 25,0-25,0-1,0 26,0-25,0 0,0-1,0 1,0 0,0-25,-25 25,25-25,0 0,-25 0,25 0,0 0,-24-25,24 0,-25 0,25 1,-25-1,25 0,-25-25,0 26,25-26,-24 25,24-24,-25 24,25-25,0 25,0 1,0-1,25 25,-1 0,-24 0,25 0,0 0,0 25,0-25,-1 24,26 1,-25 0,0-25,-1 25,1 0,0-25,0 24,0-24,24 0,-24 0,0 0,0 0,-1 0,1-24,0-1,0 25,0-50,-1 25,1 1,-25-1,25 0,-25-25,0 26,0-26,-25 25,0-25,1 26,-1-26,0 25,0 0,0 1,1-1,-1 0,0 0,25 25,-25 0,25 0</inkml:trace>
  <inkml:trace contextRef="#ctx0" brushRef="#br0" timeOffset="5160.2952">9749 11261,'0'-24,"0"24,-25-25,25 0,-25 0,0 0,0 25,1-25,-1 1,0 24,0-25,0 25,1 0,-1 0,0 25,0-25,0 24,1 1,24 0,-25 0,25 0,-25 0,25-1,0 1,0 25,0-25,25-1,-25 1,25-25,-25 25,24-25,1 25,0-25,-25 0,25 0,0 0,-1 0,1 0,-25 0,25-25,0 25,0-25,-25 0,24 25,-24-24,25-1,-25 0,0 0,0 0,0 1,0 24,0-25,0 0,0 25,-25-25,25 25,0 0,0 0,0 0,0 25,0-25,0 25,0-25,0 25,0-1,0 1,0 0,0 0,25-25,-25 25,25-25,-25 24,25-24,-25 0,25 0,-25 0,24 0,-24 0,25 0,-25 0,25-24,-25 24,25 0,-25-25,0 25,0-25,0 25,0-25,0 0,0 25,0-24,0-1,-25 0,25 0,0 25,-25-25,25 25,0 0,0-25,0 25,0 0,0 25,0-25,25 0,0 25,-25-25,25 25,-25-25,24 25,-24-25,25 25,-25-1,0-24,25 25,-25-25,25 25,-25-25,0 0,0 25,25-25,-25 0,0 0,0 0,24 0,-24 0,0 0,0 0,0-25,0 25,0 0,0-25,0 0,0 25,0-24,0-1,0 0,25 25,-25-25,25 25,-25-25,25 25,-25 0,25 0,-1 0,-24 0,25 25,0-25,-25 25,25-25,-25 25,25 0,-25-1,0-24,0 25,0-25,0 25,0-25,0 0,0 0,0 25,0-25,0-25,24 25,-24 0,0-25,0 25,0-25,25 1,-25-1,25 0,-25 0,25 0,0 0,-25-24,25 24,-1 25,1-25,25 0,-25 25,-1 0,1 0,0 0,0 0,0 0,-1 25,1-25</inkml:trace>
  <inkml:trace contextRef="#ctx0" brushRef="#br0" timeOffset="5776.3304">11113 10914,'-25'-25,"25"0,-25 25,0-24,25-1,-24 25,-1 0,0-25,0 25,25 25,-25-25,1 25,-1-1,0 1,25 0,-25 0,25 0,-25 24,25-24,0 0,0 0,0-1,0 1,25 0,-25-25,25 25,-25-25,25 25,0-25,-25 0,24 0,1 0,-25-25,25 25,0 0,-25-25,25 0,-25 25,24-25,-24 1,25 24,-25-25,0 0,25 0,-25 0,0 1,0 24,0-25,25 0,-25 25,0 0,25 0,-25 0,0 0,24 25,-24-25,0 25,0-1,0 1,0-25,25 25,-25 0,0-25,0 25,25-25,-25 0,0 0,0 0,25 0,-25 0,0 0,25 0,-1-25,-24 25,25-25,-25 25,25-25,0 0,-25 1,25 24,0-25,-25-25,24 25,-24 1,0-1,25 0,-25 0,0 0,0 1,25-1,-25 0,25 0,-25 25,25-25,-1 25,-24 0,25 0,0 0,0 0,0 25,-25-25,24 25,1-25,0 25,-25 0,25-1,-25 1,0-25,0 25,0 0,0 0,0-1,0 1,-25 0,0-25,25 25,-25 0,-24-25,24 0,0 0,0 0,1 0,-26 0,25 0,0-25</inkml:trace>
  <inkml:trace contextRef="#ctx0" brushRef="#br0" timeOffset="6208.3551">11907 10170,'24'0,"-24"0,25-25,-25 25,0 0,0 0,0 25,25-25,-25 25,0 0,0-1,25 1,-25 25,0-25,25 24,-25 1,0-1,24-24,-24 25,25-25,-25-1,25 26,-25-25,25 0,0-25,-25 24,24-24,1 25,0-25,0 0,0 25,-1-25,1-25,0 25,0 0,0-25,-1 25,1-24,0-1,-25 0,25 25,-25-25,0 0,0 1,0-1,0 25,0-25,-25 25,25 0,-25-25,0 25,25 25,-24-25,24 0,-25 25,25 0,0-25,0 24,0 1,0 0,25-25,-1 25,-24-25,25 25,0-25,25 24,-25-24,-1 0,26 0,-25 0,0 0,24 0,-24-24,0 24,0-25,-1 25</inkml:trace>
  <inkml:trace contextRef="#ctx0" brushRef="#br0" timeOffset="6380.365">11931 10443,'-24'0,"-1"0,25 0,0 0,25-25,-1 25,1-25,0 0,25 25,-26-24,51-1,-26 0,1 0,24 0,-24 25,24-24,1-1</inkml:trace>
  <inkml:trace contextRef="#ctx0" brushRef="#br0" timeOffset="6785.3881">8484 12675,'-25'25,"0"-25,25 0,0 0,25-25,0 25,-1-25,26 25,0-24,24-1,0 0,26-25,-1 26,25-26,0 0,25 26,0-26,24 0,1-24,-1 24,26-24,-1 24,1-24,-1-1,25 26,-24-26,-1 1,26 24,-26-24,-24 24,-1 1,1-1,-25 1,0 24,-25-25,-25 25,0 1,0-1,-49 0,24 0,-49 0,25 25,-50-25,0 25,0 0,0 0</inkml:trace>
  <inkml:trace contextRef="#ctx0" brushRef="#br0" timeOffset="20572.1767">13668 13122,'-25'0,"25"-25,0 25,0-25,0 0,0 25,0-25,25 1,-25-1,25 25,-1-25,1 0,0 25,0-25,24 25,-24 0,25 0,-25 0,-1 0,1 0,0 0,0 25,0 0,-25-25,0 25,0 24,0-24,0 0,-25 25,0-26,0 1,0 0,1 25,24-50,-25 25,0-1,25-24,0 0,-25 25,25-25,0 0,0 0,25 0,-25 0,25-25,-25 25,25 0,-1-24,26 24,-25 0,0-25,24 25,1-25,-25 0,24 25,1-25,-25 0,24 1,1-1,-1 0,-24 0,25 0,-25 1,24-1,-24 25,0-25,-25 0,25 0,-25 25,0-24,0-1,0 25,0-25,0 0,-25 25,0 0,25-25,-25 25,1 0,24 0,-25 0,25 0,-25 25,25-25,-25 25,25 0,0 0,-25-1,25-24,0 25,0 0,25 0,-25-25,25 25,-25-25,25 24,-25-24,25 0,-1 0,1 0,0 0,0 0,0 0,-1-24,26 24,-25-25,0 0,-1 0,26 0,-25 1,0-1,-1 0,-24 0,25-24,-25 24,0 0,0 0,-25 0,1 1,-1 24,0-25,0 25,-24 0,24 0,0 25,-25-1</inkml:trace>
  <inkml:trace contextRef="#ctx0" brushRef="#br0" timeOffset="20880.1943">15751 12874,'0'0,"0"0,0-25,-24 25,24 0,-25 0,-25 0,25 0,0 0,-24 25,24-1,-25 1,1 25,24-25,-25 24,26-24,-1 25,0-1,0 1,0-25,25 24,0 1,0-25,0 0,0-1,25 1,0 0,0 0,0-25,24 0,1 25,-25-25,24 0,1-25,24 25,-24-25,0 25,24-25,-24 0,-1 1,1-1</inkml:trace>
  <inkml:trace contextRef="#ctx0" brushRef="#br0" timeOffset="21216.2134">16322 13271,'0'0,"0"0,25 0,-25 0,0 0,0 0,0 0,24 0,-24 0,25 0,-25 24,25-24,-25 0,25 25,-25-25,0 25,0 0,0 0,0-1,-25 1,25 25,-25-25,0-1,1 26,-1 0,0-26,0 1,0 0,25 0,-24 0,24-25,0 0,0 0,24 0,1 0,0 0,0-25,24 0,1 0,0 0,-1 1,26-1,-1-25,-24 25,24 1,1-1,-26 0,26 25,-26-25,1 25,-25-25,-1 25,1 0,0 0,-25 0,0 0,0 0,0 0,-25 0</inkml:trace>
  <inkml:trace contextRef="#ctx0" brushRef="#br0" timeOffset="28409.625">13196 13593,'-24'0,"-1"-25,0 25,25-25,-25 25,25-24,0 24,-25 0,25 0,0 0,25 24,-25-24,25 25,0 0,0 0,-1 0,1 24,25-24,-25 0,24 0,-24 24,25-24,-26 0,26 0,-25-1,0 1,0-25,-1 25,1 0,-25 0,25-25,-25 24,0-24</inkml:trace>
  <inkml:trace contextRef="#ctx0" brushRef="#br0" timeOffset="28610.6364">13544 13519,'0'-25,"-25"0,25 25,0-25,-25 25,25 0,0 0,-25 25,25-25,0 25,-25 0,25-1,-24 26,-1-25,0 24,25 1,-25 0,0-1,-24 1,24-1,0 1,0 24,-24-24,24 0,0-1,0 1,-24-1,24-24,25 25</inkml:trace>
  <inkml:trace contextRef="#ctx0" brushRef="#br0" timeOffset="29246.6728">11708 13593,'-25'0,"1"0,-1 0,25-25,-25 25,25 0,0 0,-25 0,25 0,0 0,0 0,0 0,-25 0,25 0,-24 25,-1-25,25 25,-25-25,-25 25,26-25,-1 24,0-24,0 25,0-25,0 0,-24 25,24-25,0 0,0-25,25 25,-24 0,-1-25,25 1,-25 24,25-25,-25 0,25 0,0 0,0-24,25 24,-25 0,25 0,0-24,-1 24,1 0,0 0,0 1,0-1,-1 0,1 0,0 25,25 0,-25 0,-1 0,26 0,-25 25,0 0,-1 0,1-1,-25 26,25 0,-25-1,0 26,-25-1,25 0,-25 1,1-1,-26 25,0-24,26-1,-26 1,0-1,1-24,-1 24,0-49,1 25,24-26,-25 1,26 0,-26-25,25 0,-24 0,24 0,0-25,0 0,0 1,1-1,-1-25,25 0,-25 1,25-1,0 1,0-1,25 0,0 26,-1-26,26 25,-25 0,24 25,1 0,24 0,-24 0,24 25,-24 0,0 0,24 24,-24 1,24-25,-24 24,24 26,-24-26,-1 1,1-25,0 25,-1-1,-24 1,25-25,-26-1</inkml:trace>
  <inkml:trace contextRef="#ctx0" brushRef="#br0" timeOffset="29638.6953">10865 15503,'-99'74,"-1"-24,1 0,0-1,25 26,-26-26,26-24,-1 25,1-1,24 1,1-25,-1-1,1 26,24-50,0 25,25-25,0 25,0-25,25 0,24 0,-24-25,50 25,-26-25,50 0,-24 0,49-24,0 24,0-25,25 1,0-1,24 1,1-26,0 26,24-26,0 26,1-26,24 26,-25-1,26-25,-1 26,-25-1,26 1,-26-1,25 0,-24 1,-1-1,1 1,-1 24,-24-25,-1 25,1 1,-25-1,0 0,-1 0,-24 0,1 1,-26 24,0-25,-25 0,1 25,-26 0,1-25,-25 25,0 0,-25 0,0 0,0 0,-25 0</inkml:trace>
  <inkml:trace contextRef="#ctx0" brushRef="#br0" timeOffset="31592.807">17959 7689,'0'25,"-25"-25,25 25,-25-25,1 25,24 0,-25-1,0 1,25 0,-25 0,25 24,0-24,0 25,0-25,0 24,0-24,0 0,0 0,25-25,-25 25,25-25,0 0,-1 0,1 0,0 0,0-25,0 25,-1-25,1 0,-25 25,25-25,0 1,0-26,-1 25,-24 0,25 0,-25 1,0-1,0 25,0-25,0 0,0 25,-25-25,1 25,-1-24,0 24,0 0,-24 0,24 24,-25-24</inkml:trace>
  <inkml:trace contextRef="#ctx0" brushRef="#br0" timeOffset="31880.8235">18108 8458,'0'0,"0"-24,0 24,0 0,0 0,0 0,0 0,0 0,0 24,0-24,25 25,-25 0,0 0,24 0,-24 24,0 1,0-25,0 24,25 1,-25-1,0-24,0 25,0-1,0-24,0 25,0-25,25 0,-25-1</inkml:trace>
  <inkml:trace contextRef="#ctx0" brushRef="#br0" timeOffset="32107.8365">18232 8905,'0'0,"0"0,0 0,0 0,0-25,0 25,0 0,0 0,0 0,0 0,0 0,0-25,0 25,25-25,-1 1,-24-1,25 25,0-25,0-25,0 26,24-1,-24 0,0 0,24 0,1 1,-25-1</inkml:trace>
  <inkml:trace contextRef="#ctx0" brushRef="#br0" timeOffset="32956.8851">20315 7689,'0'-24,"0"-1,-24 0,24 0,-25 0,25 25,-25-24,0 24,25 0,-25 0,25 0,-24 0,24 24,-25-24,25 25,-25 0,25 0,0-25,0 25,0-1,0 1,0-25,25 25,-25-25,25 25,-25-25,24 0,1 0,0 0,0 0,0-25,-1 25,-24 0,25-25,0 0,0 25,0-24,-25-1,24 25,-24-25,0 0,0 25,0-25,0 25,0-24,-24 24,-1-25,0 25</inkml:trace>
  <inkml:trace contextRef="#ctx0" brushRef="#br0" timeOffset="33151.8962">20241 7863,'25'25,"0"0,-25-1,24 1,-24 25,25-25,0 24,-25 1,25 0,-25-26,0 26,25 0,-25-1,0-24,0 25,0-1,0-24,0 25,0-26,0 1,0 0,0 0,0 0</inkml:trace>
  <inkml:trace contextRef="#ctx0" brushRef="#br0" timeOffset="33363.9083">20315 8434,'0'0,"0"0,0 0,0 0,0 0,0 0,0 0,0 0,-24 0,24 0,0 0,-25 0,0-25,25 25,-25 0,0 0,1-25,-1 25,0-25,0 25,0 0,-24-25,24 1,0 24,-24-25,24 25,0 0</inkml:trace>
  <inkml:trace contextRef="#ctx0" brushRef="#br0" timeOffset="34595.9788">19100 9227,'-25'0,"25"0,0 0,0 0,0 0,0 0,0 0,25 0,0 0,-25 0,25 0,-1 0,1 0,0 0,25-24,-26 24,1-25,25 25,-25 0,24-25</inkml:trace>
  <inkml:trace contextRef="#ctx0" brushRef="#br0" timeOffset="35296.0188">19621 9227,'0'0,"0"0,0 0,0 0,-25 0,0 0,25 0,-25 0,1 25,-1-25,0 0,-25 25,26-25,-1 0,0 25,0-25,0 0,1 0,-1 0,0 0,0 0,25 0,-25-25,25 25,0 0,0-25,0 25,0-25,0 25,25-24,-25-1,25 25,0-25,0 25,-1-25,1 25,0-25,0 25,0 0,-1 0,1 0,0 0,0 0,-25 0,25 0,-1 25,1 0,-25-25,25 25,-25 24,0-24,0 0,0 25,-25-26,0 26,25-25,-24 24,-26 1,25-25,0 24,-24-24,24 25,0-25,-24-1,24 1,0 0,0 0,0-25,1 0,-1 0,25 0,-25 0,25 0,0-25,0 0,0 25,0-25,0 1,25-1,0 25,-1-25,-24 0,50 25,-25-25,0 25,-1 0,1 0,25 0,-25 0,-1 25,1-25,0 25,0-25,0 0,-1 25,1-25,0 25,-25-25,25 0,0 0,-25 24,24-24</inkml:trace>
  <inkml:trace contextRef="#ctx0" brushRef="#br0" timeOffset="35701.042">19745 9054,'-25'-50,"0"0,0 1,-24-1,24 1,-25 24,1-25,-1 25,25 25,-24-24,-1 24,1 24,-1 1,0 0,-24 0,24 24,1 1,-26 0,26 24,-1 1,0-1,1 25,-1-24,25 24,-24-25,24 25,0-24,0 24,1-25,-1 1,25-1,0 1,0-1,0-24,25 24,-25-24,49-1,-24 1,0-25,24 0,1-1,24 1,-24-25,25 0,-1-25,25 1,-24-1,24 0,-25-25,25 26,-24-26,24-24,-25 24,26 0,-26-24,-24 24,24-24,-24-1,-1 1,1 0,-25-1,0 1,-25-25,0 24,-25-24,0 25,-25-1,1 1,-26-1,1 1,-25 24,-1 1,1 24,-25 0,0 25,0 0,-25 25,25 0,-25 24</inkml:trace>
  <inkml:trace contextRef="#ctx0" brushRef="#br0" timeOffset="37712.157">15280 11956,'-25'-25,"-24"25,-1-25,0 0,1 25,-1-24,1-1,-1 25,0-25,-24 25,24-25,1 25,-26 0,26 0,-26 0,26 0,-26 0,1 0,-1 0,1 25,0-25,-1 25,1 0,-1-1,1 1,0 0,-1 0,1 24,-26-24,26 25,0-1,24 1,-24 0,-1-1,26 1,-1 0,0 24,1-24,24 24,-25 0,26 1,-1-1,25 1,-25 24,25-25,0 25,0-24,25 24,0 0,-1-24,1 24,0 0,25 0,-1 25,1-24,-1-1,26 0,-1 0,1 1,-1-1,0 0,26 0,-26 0,25 1,1-26,24 25,-25-24,25-1,0-24,0 24,0-24,0-1,25-24,-25 0,25 0,-1-25,1 0,-25 0,25 0,0-25,0 0,0-24,-25 24,24-25,1-24,-25 24,0-24,0-1,0-24,0 25,0-26,-24 1,-1-25,0 25,-25-25,1 25,-1-25,-24 0,0 0,-26 24,1-24,-25 0,0 25,0-25,-25 25,1 0,-26-1,0 1,1 0,-26 0,-24 24,25-24,-26 25,-24-1,0 1,0 0,-24-1,-1 25,0 1,-25-1,1 1,-1 24,0 0,-24 25,24 0,-24 0,-1 0,1 25,0 24,24-24,-25 25,1-1,24 26</inkml:trace>
  <inkml:trace contextRef="#ctx0" brushRef="#br0" timeOffset="38424.1977">11510 15280,'25'0,"-25"0,24 0,1 0,0-25,0 0,0 0,24 0,1 1,-1-26,1 25,24-24</inkml:trace>
  <inkml:trace contextRef="#ctx0" brushRef="#br0" timeOffset="102350.8542">14089 13965,'0'-25,"0"25,0 0,0 0,0 0,0 0,0 0,0 0,0 0,0 0,25 0,-25 0,25 0,0 0,24 25,-24-25,25 25,-1 0,1-1,24-24,-24 25,25 0,-1 0,0 0,-24-1,24 1,1 0,-1 0,1 0,-26-1,26-24,-26 25,1 0,-1 0,1 0,0-25,-1 25,-24-25,25 24,-26-24,26 25,-25-25,0 0,0 25,-1-25,-24 0,25 0,-25 0,25 0,-25 0,0 0,0 0,0 0,0 0,0 0,0 0</inkml:trace>
  <inkml:trace contextRef="#ctx0" brushRef="#br0" timeOffset="103325.9099">16570 13320,'-25'-49,"0"49,0-25,25 0,-24 0,-1 25,0-25,25 25,-25 0,0 0,1 0,-1 0,25 0,-25 25,0-25,0 25,25 0,-24 0,-1-1,25 26,-25 0,0-26,0 51,25-26,-24 1,24 0,-25-1,25 26,-25-26,25 1,0-25,0 24,0-24,25 0,0 0,-25-1,24-24,1 0,25 0,-25 0,-1 0,26 0,-25-24,24 24,-24-25,25 0,-1 0,1 0,0 1,-1-1,1-25,0 25,-1-24,1-1,-1 1,1-1,0-24,-26 24,1-24,0 24,0-24,-25 24,0 0,-25 1,0-1,0 0,1 26,-26-26,0 25,-24 25,24-25,-24 25,-25 0,24 0</inkml:trace>
  <inkml:trace contextRef="#ctx0" brushRef="#br0" timeOffset="104454.9745">11336 15007,'0'25,"0"-25,25 0,0 0,-25 0,25-25,-1 25,26 0,-25-25,24 25,-24 0,25-25,-1 25,1-25,0 25,-1-24,-24-1,25 25,-1-25,-24 25,0 0,24-25,-49 25</inkml:trace>
  <inkml:trace contextRef="#ctx0" brushRef="#br0" timeOffset="104647.9856">11386 15032,'-50'24,"0"1,1 0,-1 0,1-25,-1 25,25-1,-24-24,24 25,0-25,0 25,0-25,25 0,0 0,0 0,0 0,0 0,25 0,0-25,0 25,24-25,1 25,0-24,24-1,0 0,1 0,-1 0,1 1,-1-1</inkml:trace>
  <inkml:trace contextRef="#ctx0" brushRef="#br0" timeOffset="116950.6892">19819 11733,'-25'0,"1"0,-1 0,0 0,-25 0,26 24,-26-24,25 25,0-25,1 25,-26 25,25-26,0 1,25 25,-24-1,-1 1,25-25,0 24,0 1,0 0,0-1,25-24,-25 0,24 25,1-26,0 1,0 0,0 0,-1-25,1 25,0-25,0 0,0 0,-1 0,1 0,0 0,-25 0,25-25,0 25,-25-25,0 25,0-25,0 25,0-25,0 1,-25 24,25-25,-25 25,0 0,0-25,1 25,-1 0,25-25,-25 25,0 0,25 0,-25 0,25 0,0 0,0 0,0 0,0-25,25 25,-25 0,25 0,-25-24,25 24,0 0,-25-25,24 25,1 0,0 0,0 0,-25 0,25 0,-1 0,-24 0,25 0,-25 25,25-25,-25 24,0-24,0 25,0 0,0-25,0 25,25 0,-25-1,0-24,0 25,0 0,0-25,25 25,-25-25</inkml:trace>
  <inkml:trace contextRef="#ctx0" brushRef="#br0" timeOffset="117231.7053">20167 12303,'24'0,"-24"-25,0 25,0-24,0 24,0-25,0 25,0 0,-24 0,24 0,-25 0,25 0,-25 0,25 0,-25 25,25-25,0 24,-25 1,25-25,0 25,0 0,0-25,0 25,0-25,0 24,0-24,25 0,-25 25,25-25,-25 0,25 0,0 0,-1 0,1-25,0 25,-25 0,25-24,0 24,-1-25,-24 0,0 25,25-25,-25 25,0-25,0 1,-25 24,1-25,24 0,-25 25,0 0,0-25,0 25,1 0,-1 0,0 0</inkml:trace>
  <inkml:trace contextRef="#ctx0" brushRef="#br0" timeOffset="117558.724">20613 12154,'25'-25,"0"25,-25 0,24 0,-24-24,0 24,0 0,0 0,0 0,-24 0,24-25,-25 25,25 0,-25 25,25-25,-25 0,0 24,1 1,24-25,-25 25,25 0,-25-25,25 25,0 0,0-1,0-24,0 25,25-25,-25 0,25 25,-1-25,1 0,0 0,0 0,0 0,-1 0,1-25,0 25,0-25,0 25,-1-24,1 24,-25-25,0 25,0-25,0 25,0-25,0 0,-25 25,25-25,-24 25,-1-24,0 24,0-25,0 25,25 0</inkml:trace>
  <inkml:trace contextRef="#ctx0" brushRef="#br0" timeOffset="117983.7483">21134 12105,'50'0,"-26"-25,1 25,0 0,0-25,0 25,-25 0,0-25,0 25,0 0,0-25,0 25,-25 0,0 0,25 0,-25 0,0 0,1 0,24 25,-25-25,0 25,0 0,25 0,-25-1,25-24,0 25,0 0,0 0,0-25,0 25,25-25,-25 0,25 25,0-25,0 0,-1 0,1 0,0 0,0-25,0 25,-1-25,1 25,0-25,0 0,0 0,-1 1,1-26,0 25,-25-24,0 24,0-25,0 1,0-26,0 26,0-1,0-24,-25 24,25 0,-25 1,25 24,0 0,0 25,0 0,0 0,0 25,0-25,0 50,0-26,0 26,25 24,-25-24,0 0,0 24,25-24,-25-1,0 26,0-51,25 26,-25-25,25 0,-25-1,0 1,24 0</inkml:trace>
  <inkml:trace contextRef="#ctx0" brushRef="#br0" timeOffset="118503.7781">21729 11733,'25'-25,"-25"0,0 0,25 0,-25 25,0 0,0 0,0 0,0 25,25 0,-25-25,0 25,24 0,-24 24,0-24,0 0,25 0,-25-1,0 1,0 0,0 0,0 0,0-25,0 24,0-24,0 0,0 0,0 0,0 0,0 0,0 0,0 0,0-24,0-1,0 25,0-25,0-25,0 26,0-1,0-25,0 25,0-24,0-1,0 25,0 1,0-1,0 0,0 25,0-25,25 25,-25 0,25 0,-25 25,0-25,25 25,-25 0,0-1,24-24,-24 25,0 0,25 0,-25 0,0-25,25 24,-25-24,0 25,0-25,0 0,0 0,25 25,-25-25,0 0,0-25,25 25,-25 0,0-25,25 1,-25 24,0-25,24 0,-24 0,0 0,25-24,-25 24,25 0,-25 0,0 1,25-1,-25 25,0-25,25 25,-25 0,0 0,24 25,-24 0,0-1,25 1,-25 0,0 0,0 0,0-1,0 26,25-25,-25 0,0-1,0 1,0 0,25-25,-25 25,0 0</inkml:trace>
  <inkml:trace contextRef="#ctx0" brushRef="#br0" timeOffset="118775.7936">22672 11658,'0'0,"0"-25,0 25,0-24,-25 24,25 0,-25-25,0 25,1 0,24 0,-25 0,-25 25,25-25,1 24,-1 1,0 0,0 0,25 0,-25-1,25 1,0 0,0 0,0 0,0-1,0-24,25 25,0-25,-25 0,25 25,0-25,-1 0,1 0,0-25,0 25,0 0,-1-25,1 25,0-24,-25 24,25-25,-25 0,0 0,0 0,-25 1,25-1,-25 0,0 25</inkml:trace>
  <inkml:trace contextRef="#ctx0" brushRef="#br0" timeOffset="119279.8224">22573 11559,'24'0,"-24"0,25 25,-25-25,25 0,-25 0,25 0,0 25,-1-25,1 24,0-24,0 25,0-25,24 25,-24 0,0 0,-25-1,25-24,-1 25,-24 0,0 0,0-25,0 25,0-25,0 0,0 24,0-24,0 0,0 0,0 0,0 0,-24 0,24 0,0-24,0 24,-25-25,25 0,0 0,0 0,0 1,0-1,0 0,0-25,25 26,-25-1,24 0,-24 25,25-25,0 25,-25-25,25 25,0 0,-25 0,25 0,-1 0,-24 0,25 0,0 0,-25 25,25-25,-25 25,25-25,-1 25,-24-25,25 25,-25-1,25 1,-25-25,25 25,-25 0,25-25,-25 25,0-1,24-24,-24 0,0 25,0-25,0 0,25 0,-25 0,0 0,0 0,25 0,-25 0,0-25,0 25,25-24,-25 24,0-25,0 25,25-25,-25 0,0 25,24 0,-24-25,0 25,25-24</inkml:trace>
  <inkml:trace contextRef="#ctx0" brushRef="#br0" timeOffset="119611.8414">23366 11609,'0'0,"0"-25,0 25,-24 0,24-25,0 25,0-25,0 25,0 0,0-25,0 25,0-24,24 24,-24-25,25 25,-25 0,25 0,0-25,0 25,-25 0,24 0,1 0,0 0,0 0,0 25,-25-25,24 25,1-25,-25 24,0 1,0-25,25 25</inkml:trace>
  <inkml:trace contextRef="#ctx0" brushRef="#br0" timeOffset="119815.8531">23763 11460,'0'0,"0"0,0 0,0 25,0-25,25 24,-25-24,0 25,0-25,0 25,25 0,-25-25,25 25,-25-25,0 24,0-24,24 25,-24-25,0 0</inkml:trace>
  <inkml:trace contextRef="#ctx0" brushRef="#br0" timeOffset="119932.8598">23763 11187,'0'-25,"-25"25,25 0</inkml:trace>
  <inkml:trace contextRef="#ctx0" brushRef="#br0" timeOffset="120366.8846">24135 11162,'0'0,"0"0,0 0,0 0,0 0,0 0,0 25,-24-25,24 0,0 0,0 0,0 25,0-25,-25 25,25-25,0 0,0 24,0 1,0-25,0 25,0-25,0 25,25-25,-25 25,24-25,-24 24,25-24,0 25,-25-25,25 25,0-25,-1 25,-24-25,25 25,0-1,0-24,0 25,-25-25,24 25,1 0,-25-25,25 25,0-1,-25 1,0-25,0 25,0 0,0 0,0-1,0 1,0 0,-25-25,25 25,-25 0,0-25,25 24,-24-24,24 0,-25 0,25 0,0 0,0 0,0-24,0 24,0-25,0 0,25 0,-25 0,24 1,1-1,-25 0,25 0,0 0,24 1,-24-1,0 25,0-25</inkml:trace>
  <inkml:trace contextRef="#ctx0" brushRef="#br0" timeOffset="120495.892">25152 11609,'0'0,"0"0</inkml:trace>
  <inkml:trace contextRef="#ctx0" brushRef="#br0" timeOffset="120850.9122">21283 12650,'-75'25,"26"-25,-1 25,1-25,24 0,0 0,25 0,0 0,25 0,0 0,-1-25,26 25,0 0,24-25,0 1,26-1,-1 0,25 0,0 0,25 1,0-1,-1 0,26 0,0 0,-1-24,1 24,0 0,-1 25,-24-25,25 1,-26-1,26 25,-50 0,25-25,-50 25,25 0,-49-25,-1 25,0 0,-24 0,-25 0,24 0,-49 0,0 0,0 0,0 0,-24-25</inkml:trace>
  <inkml:trace contextRef="#ctx0" brushRef="#br0" timeOffset="123516.0647">11286 2332,'0'0,"25"0,0 0,0 0,0 0,0 0,24 0,1 0,-1-25,1 25,24-25,1 25,-26-25,26 0,-1 1,1-1,-26 0,26 0,-26 25,1-25,-1 1</inkml:trace>
  <inkml:trace contextRef="#ctx0" brushRef="#br0" timeOffset="123801.081">11535 2009,'0'0,"0"-25,0 25,0 0,0 0,0 0,0 0,0 0,0 0,-25 25,25-25,0 25,-25-25,25 25,-25 24,0-24,1 25,-1-25,0 24,-25 1,25-1,1 1,24-25,-25 0,25-1,0 1,0 0,0-25,25 25,-1-25,1 0,25 0,0 0,-1 0,1-25,24 25,1-25</inkml:trace>
  <inkml:trace contextRef="#ctx0" brushRef="#br0" timeOffset="128609.3561">20588 13072,'-25'0,"1"0,-1 25,0-25,25 0,-25 0,0 25,1-25,24 0,-25 0,25 24,-25-24,25 0,0 0,0 0,0 0,0 0,25 25,-25-25,25 0,-1 0,1-25,25 25,-1 0,1-24,24 24,1-25,-1 25,26-25,-1 0,0 25,25-25,0 1,0-1,25 0,-25 0,25 25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27:58.107"/>
    </inkml:context>
    <inkml:brush xml:id="br0">
      <inkml:brushProperty name="width" value="0.05292" units="cm"/>
      <inkml:brushProperty name="height" value="0.05292" units="cm"/>
      <inkml:brushProperty name="color" value="#FF0000"/>
    </inkml:brush>
  </inkml:definitions>
  <inkml:trace contextRef="#ctx0" brushRef="#br0">9203 7937,'0'-24,"0"-1,0 0,-25 25,25-25,-25 25,25-25,0 25,0 0,0 0,0 25,0-25,0 25,0 0,25 0,-25-1,25 26,-25 0,25-25,-25 24,0 1,0-1,0-24,0 25,0-1,0-24,0 25,0-25,0-1,0 1,0 0</inkml:trace>
  <inkml:trace contextRef="#ctx0" brushRef="#br0" timeOffset="340.0194">9426 8062,'0'-25,"0"25,0-25,0 25,0 0,0-25,0 25,0 0,0 0,0 25,0-25,0 25,-25 0,25-25,0 49,0-24,0 0,0 24,0-24,0 0,0 25,0-26,0 1,25 0,0 0,-25-25,25 0,0 25,-1-25,1 0,0-25,0 25,0 0,24-25,-24 0,0 0,0 1,-1-1,26 0,-25 0,-25-24,25 24,-1 0,-24-25,0 26,0-26,0 25,0 0,-24-24,-1 24,0 0,0 0,0 0,1 1,-1 24,0 0,0 0,0 0,1 24,-1-24,0 25,0 0</inkml:trace>
  <inkml:trace contextRef="#ctx0" brushRef="#br0" timeOffset="639.0364">10468 8260,'25'0,"24"-25,-49 0,25 1,0 24,-25-25,0 0,0 25,0-25,0 25,-25 0,0 0,1 0,-1 0,0 25,0 0,0 0,1-1,-26 1,25 25,0-1,0-24,1 25,-1-25,25 24,0-24,0 0,0 0,0-1,25 1,-1-25,1 25,0-25,0 0,25 0,-1 0,-24 0,25 0,-1-25,1 25,-1-25,1 25,0-24,-1-1,-24 25,25-25</inkml:trace>
  <inkml:trace contextRef="#ctx0" brushRef="#br0" timeOffset="919.0524">11014 8434,'0'0,"0"0,0 0,0-25,0 25,0 0,0 0,0 0,0 0,0 0,0 0,0-25,0 25,24 0,-24 0,25 0,-25 0,25 0,0 0,0 0,-25 0,24 25,1-25,-25 25,25-1,-25-24,0 25,0 25,0-25,0-1,0 26,-25-25,0 24,1-24,-1 25,0-25,0-1,0 1,25 0,-24 0,24-25,0 25,24-25,1 0,0-25,0 25,0-25,24 25,1-25,-25 0,49 1,-24-1,-1 0,1 0,0 0,-1 1,1-1,-1 0,-24 0,25 25,-25-25,-25 25</inkml:trace>
  <inkml:trace contextRef="#ctx0" brushRef="#br0" timeOffset="1212.0692">9798 9624,'-74'50,"24"-25,25-1,-24 1,24 0,25-25,0 0,0 0,25 0,24 0,-24 0,25-25,-1 25,26-25,-1 1,25-1,1 0,-1 0,0-24,25 24,0-25,25 25,-25-24,0-1,0 25,0-24,0-1,0 25,0 1,-25-26,1 25,-1 0,-25 1,25-1,-24 0,-26 0,26 0,-26 25,1-25,-25 25,0-24,-1 24,-24 0</inkml:trace>
  <inkml:trace contextRef="#ctx0" brushRef="#br0" timeOffset="3551.2031">8285 5829,'-25'25,"-24"-25,24 25,0-25,0 0,0 0,1 0,-1 25,25-25,-25 0,25 0,-25 0,25 0,0 0,0 0,0 0,0 0,25 0,-25 0,25-25,0 25,24-25,1 0,0 0,-1-24,26 24,-1-25,0 1,1-26,24 26,0-26,0 26,-24-26,24 26,0-1,0 0,-24 1,-1-1,-24 25</inkml:trace>
  <inkml:trace contextRef="#ctx0" brushRef="#br0" timeOffset="4020.2299">8012 3845,'0'0,"-25"0,25-25,0 25,0 0,-24-25,24 25,0 0,0-25,0 25,0 0,0 0,0 25,0-25,0 0,0 25,0 0,24 0,-24 24,25-24,-25 25,25-1,-25 1,0-25,25 24,-25 1,0-25,0 24,25-24,-25 0,0 0,0-1</inkml:trace>
  <inkml:trace contextRef="#ctx0" brushRef="#br0" timeOffset="4243.2427">7739 4093,'0'0,"0"0,0 0,-24-25,24 25,0-25,0 25,24-25,-24 1,25-1,0-25,0 25,0-24,24 24,1-25,-25 26,24-26,1 0,-1 25,-24-24,25 24</inkml:trace>
  <inkml:trace contextRef="#ctx0" brushRef="#br0" timeOffset="4671.2672">8236 3870,'0'0,"0"0,0 0,0 0,24 0,-24 0,25 0,0 0,-25 0,25 0,0 0,-1 0,1 0,0 0,0 0,0 24,-1-24,1 25,0 0,0-25,0 25,-25 0,24-1,-24 1,25 0,-25 0,0 0,25-1,-25 1,0 0,0-25,0 25,0-25,0 0,0 25,0-25,-25 0,25-25,0 25,0 0,-25-25,25 0,0 0,0 1,0-1,0 0,0-25,0 26,0-1,0-25,0 25,25 1,-25-1,25 0,0 0,0 0,-1 25,-24 0,25-24,0 24,0 0,0 24,-1-24,1 0,0 25,-25 0,25 0,-25-25,25 25,-25-1,0 1,0 0</inkml:trace>
  <inkml:trace contextRef="#ctx0" brushRef="#br0" timeOffset="4807.2748">8781 3497,'0'-24,"-25"24,25 0,0-25,0 25,0 0,0 0,0 0</inkml:trace>
  <inkml:trace contextRef="#ctx0" brushRef="#br0" timeOffset="6220.3558">9352 3795,'0'-25,"0"25,0-24,0 24,0-25,0 0,0 25,0-25,-25 25,25-25,-25 0,25 25,-25 0,0-24,25 24,-24 0,-1 0,0 24,25-24,-25 0,0 25,1 0,24-25,-25 25,25 0,0 0,0-1,0 1,0 0,0 0,0 0,0-25,0 24,25 1,-25-25,24 25,1-25,-25 0,25 0,0 0,0 0,-25 0,24 0,1 0,0-25,-25 25,25-25,0 25,-25-24,25 24,-25-25,0 0,24 25,-24-25,0 0,0 25,0-24,0 24,0 0,0-25,0 25,0 0,0 0,0 0,0 0,0 25,0-25,0 0,0 24,25-24,-25 25,0-25,25 25,-25-25,0 0,25 25,-25-25,25 0,-1 0,-24 0,25 0,0 0,0 0,-25 0,25 0,-25-25,24 25,-24-25,25 25,-25-25,0 25,0-24,0-1,0 25,0-25,0 0,0 0,-25-24,25 24,0 0,-24 25,24-25,0 0,0 25,0 0,0-24,0 24,0 0,0 24,0-24,0 0,0 25,0-25,0 25,24-25,-24 25,0 0,25-25,-25 24,0-24,25 25,-25 0,0-25,0 0,25 25,-25-25,0 0,0 25,0-25,0 0,0 0,25 0,-25 0,0 0,0-25,0 25,24 0,-24-25,0 25,25 0,-25-25,25 25,-25-25,25 1,-25 24,25-25,-1 25,-24-25,25 25,0-25,0 0,-25 25,25-24,-1-1,1 25,0-25,-25 0,25 0,-25 25,25-24,-25-1,0 0,0 25,0-25,0 25,-25 0,0-25,25 25,-25 0,0 25,25-25,-24 0,-1 25,0 0,25 0,0-25,0 24,0 26,0-25,0 0,0 24,0-24,25 25,-25-26,25 26,-1 0,1-1,0 1,0 24,0-24,-1 0,1-1,0 1,-25-1,25 1,-25 0,25-26,-25 26,0-25,24 0,-24 24,0-24,0-25,0 25,-24 0,-1-25,25 0,-25 0,0 0,0-25,1 0,-1 0,0 0,0 1,0-1,1 0,-1 0,25-24,0 24,0-25,0 25,25-24,-1-1,1 1,0-1,25 0,-26 1,26-1,-25 25,24-24,-24-1,25 0,-25 1,24-1,-24 1,25-1,-25 0,-1 1,-24-1,25 1,-25-1,0-24,0 24,0 0,0 1,-25 24,1 0,24 0,-25 1,0-1,25 25,-25 0,0 25,25-25,-24 24,-1 1,0 0,0 25,25-26,-25 26,25 0,0-1,0 1,0-25,0 24,25 1,0-25,0 24,0-24,-1 0,1 0,0-1,25 1,-26-25,26 25,-25-25,0 25,24-25,-24 0,25 0,-26-25,1 25,0 0,0-25,0 25,-1-25,1 1,-25 24,0-25,0 0,0 0,0 0,-25 25,25-24,-24 24,-1-25,0 25,0 0,25 0,-25 0,25 25,0-25,0 24,0-24,0 25,0 0,0-25,25 25,0 0,0-25,0 24,-1-24,26 25,-25-25,24 0,1 0,-25 25,24-25,-24 0,0 0</inkml:trace>
  <inkml:trace contextRef="#ctx0" brushRef="#br0" timeOffset="6523.3731">9228 4688,'0'25,"24"-25,1 0,0-25,25 25,-1-25,26 0,-1 1,25-1,-24-25,24 1,25 24,-25-25,25 1,0-1,0 0,0 1,0 24,-24-25,24 1,-25 24,-25-25,1 26,-1-1,-24 0,24 0,-49 0,25 1,-26-1,1 25,0-25,-25 25,25 0,-25 0,0 0,0 0</inkml:trace>
  <inkml:trace contextRef="#ctx0" brushRef="#br0" timeOffset="10119.5788">10989 10492,'-25'0,"25"-24,-25 24,25 0,0 0,0 0,0 0,0 24,0-24,25 25,-25 0,25 0,0 0,-1-1,1 1,-25 0,25 0,0 0,-25-1,25 1,-25 0,24 0,-24 0,0-1,0-24</inkml:trace>
  <inkml:trace contextRef="#ctx0" brushRef="#br0" timeOffset="10419.5958">11361 10567,'0'0,"0"-25,25 25,-25 0,0 0,0 0,0 0,0 0,0 0,0 25,-25-25,25 25,0-1,0-24,0 25,0 0,0 0,0 0,25-25,-25 24,0-24,25 0,-1 0,-24 0,25 0,0 0,0 0,0-24,-1 24,1-25,0 0,0 0,0 0,-1 1,1-1,0 0,-25 0,25-24,-25 24,0 0,0 0,-25 0,0 25,0-24,1 24,-1 0,-25 0,1 0,24 0,-25 24,25 1,-24 0</inkml:trace>
  <inkml:trace contextRef="#ctx0" brushRef="#br0" timeOffset="10699.612">12303 10517,'50'-25,"-50"25,25 0,-25 0,0 0,-25 25,25-25,-25 25,0 0,1 0,-1-1,-25 26,25 0,1-26,-1 26,0 0,25-26,-25 26,25 0,0-26,0 1,0 0,0 0,0 0,25-25,0 24,0-24,-1 0,1 0,25 0,-1 0,1 0,0-24,-1 24,1-25,0 0,-26 25,26-25,-25 0</inkml:trace>
  <inkml:trace contextRef="#ctx0" brushRef="#br0" timeOffset="11007.6296">12800 10889,'0'0,"0"0,0 0,0 0,0 0,0 0,0-25,0 25,0 0,0 0,0 0,0-24,0 24,0 0,0 0,24-25,-24 25,25 0,-25-25,25 25,0 0,0 0,-1 0,-24 0,25 0,-25 0,25 0,-25 25,0-25,0 25,0-1,0 1,0 0,0 0,0 0,0-1,-25 1,25 0,0-25,0 25,0 0,0-25,0 24,25-24,-25 0,25 0,0 25,-1-25,1 0,0 0,0 0,0 0,-1 0,-24 25,25-25,0 0,-25 0,0 25,0-25,0 25,-25-25,25 25,-25-1,1 1,-1-25,0 25,-25 0,1 0,24-1</inkml:trace>
  <inkml:trace contextRef="#ctx0" brushRef="#br0" timeOffset="11871.679">7888 4291,'-49'25,"24"0,-25-25,25 25,25-25,-24 0,24 0,0 0,0 0,0 0,0 0,0 0,0 0,24 0,26-25,0 25,-1-25,1 25,24-25,25-24,-24 24,49-25,-25 25,25-24,0-26,25 26,0-1,0 1,-1-26,26 26,-25-1,0 0,0 1,-1 24,1-25,-25 25,-24-24,-1 24,0 0,-25 25,1-25,-26 1,1 24,0 0</inkml:trace>
  <inkml:trace contextRef="#ctx0" brushRef="#br0" timeOffset="12522.7162">13122 3621,'0'-24,"0"-1,0 0,0 0,-25 0,0-24,1 24,-1 0,0 0,-25 1,26 24,-26-25,0 25,26 0,-26 25,25-25,-24 24,24 1,0 0,0 25,0-26,1 26,-1-25,25 0,0 24,0-24,0 0,0 0,25-25,-1 25,1-1,0-24,0 0,0 0,-1 0,1 0,0 0,0-24,0 24,24-25,-24 25,0-25,-25 0,25 25,-1-25,1 0,-25 1,0-1,25 25,-25-25,0 0,0 25,0 0,0 0,25 0,-25 25,0-25,0 25,25 24,-25-24,0 25,24 0,-24-1,25 1,-25 24,0-24,0 24,25-24,-25-1,0 1,0-25,0 24,0-24,0 0,25 0,-25-25,0 25</inkml:trace>
  <inkml:trace contextRef="#ctx0" brushRef="#br0" timeOffset="13553.7752">13122 3572,'0'-25,"0"0,0 0,0 25,0-24,0 24,0 0,0 0,0 0,25 0,-25 24,0-24,0 25,0 0,0 0,25 0,-25-1,0 1,0 0,24-25,-24 25,25-25,-25 25,25-25,-25 0,25 0,0 0,-1 0,-24 0,25-25,0 25,0-25,0 0,-1 25,1-25,0 1,-25-1,25-25,-25 25,0 1,0-1,0 0,0 0,0 0,0 1,0 24,0-25,0 25,0 0,0 0,0 25,0-1,0-24,0 25,0 0,0 0,0 0,0-1,25 1,-25 0,25 0,-25-25,24 25,1-25,0 24,-25-24,25 0,0 0,-1 0,1 0,25 0,-25 0,-1-24,1 24,0-25,0 25,0-25,-1 0,1 0,0 1,0-1,-25 0,25 0,-25 0,0 1,0-1,0 0,0 0,0 25,-25-25,25 25,-25 0,0 25,25-25,-25 25,1 0,-1 0,25-1,-25 1,25 0,-25 0,25 0,0-25,0 24,0 1,0-25,0 25,0-25,0 0,25 25,-25-25,0 0,25 0,-25 0,25 0,-25 0,24 0,-24 0,25-25,-25 25,0-25,25 25,-25-25,0 1,0-1,0 25,0-25,0 0,0 25,0-25,0 25,0 0,0 0,0 0,0 0,25 0,-25 0,0 25,25-25,-25 25,0 0,24-25,-24 25,25-25,0 24,0-24,-25 25,25-25,-1 0,1 25,25-25,-25 0,-1 0,1 0,0 0,25 0,-26 0,1-25,0 25,0 0,0-25,0 25,-1-24,-24 24,25-25,-25 0,0 25,0-25,0 0,0 25,0-24,-25 24,25-25,-24 25,-1 0,0 0,0 0,0 0,0 25,1-25,-1 24,0-24,25 25,-25-25,25 25,0 0,0-25,0 25,0-1,0-24,0 25,25-25,-25 25,25-25,0 0,-1 0,1 0,0 0,0 0,25 0,-26-25,1 25,25-25,-25 1,-1-1,1 0,0 0,25-24,-26 24,-24-25,25 1,0-1,-25 0,0-24,0 24,0 1,0-1,0 1,0-1,0 25,0 25,-25-25,25 25,0 25,0-25,0 50,0-25,0 24,0 1,0 24,0-24,0 24,0 1,0-1,0 0</inkml:trace>
  <inkml:trace contextRef="#ctx0" brushRef="#br0" timeOffset="13797.7892">13965 4217,'-24'0,"24"0,-25 0,25 0,0 0,25 0,-1 0,1-25,25 0,-1 25,1-25,24 1,1-1,24-25,0 25,1 1,24-26,-25 25,25-24,-25 24,25-25,-25 25,0-24,-24 24,-1 0,1 0,-26 0,1 25,0-24</inkml:trace>
  <inkml:trace contextRef="#ctx0" brushRef="#br0" timeOffset="17696.0121">11435 13022,'0'0,"-24"0,24 0,0 0,0 0,0 0,0 25,0-25,0 25,0 0,24 0,-24-1,0 1,25 0,-25 25,25-25,-25-1,25 1,-25 0,0 0,25 0,-25-25,0 24</inkml:trace>
  <inkml:trace contextRef="#ctx0" brushRef="#br0" timeOffset="18008.03">11783 13022,'0'0,"0"-24,0 24,0 0,0-25,0 25,0 0,0 25,0-25,0 24,-25-24,25 25,0 0,0 0,0 0,0 24,0-24,0 0,0 0,0 0,25-1,-25-24,0 25,24-25,1 0,-25 0,25 0,0-25,0 25,-1-24,1-1,0 0,0 0,0 0,-25 0,24 1,1-1,-25 0,25 0,-25 0,0 1,0-1,-25 0,0 25,25-25,-24 25,-1-25,-25 25,25 0,1 0,-1 25,0-25,0 25,0-25,1 25,24 0</inkml:trace>
  <inkml:trace contextRef="#ctx0" brushRef="#br0" timeOffset="18236.043">12725 12849,'25'-25,"0"25,-25 0,0 25,0-25,-25 25,0-1,0 1,1 0,-1 0,0 24,0 1,0-25,1 24,-1 1,0 0,0-1,25-24,-25 25,25-25,0-1,0 1,25-25,0 25,-25-25,25 0,24 0,-24 0,0-25</inkml:trace>
  <inkml:trace contextRef="#ctx0" brushRef="#br0" timeOffset="18532.0598">12998 13146,'25'-24,"0"-1,-25 0,24 0,-24 25,25-25,-25 25,25 0,-25-24,0 24,0 0,0 0,25 24,-25-24,0 0,0 25,25-25,-25 25,0 0,24-25,-24 25,0-1,25 1,-25-25,25 25,0-25,-25 25,25-25,-1 0,-24 25,25-25,0 0,0 0,-25 0,25-25,-1 25,1-25,-25 25,25-25,-25 25,25-25,-25 1,25-1,-25 25,0-25,0 25,0-25,0 25,0 0,0 0,0 0,0 0,0 25,0 0,0 0,0-1,0 26,0 0,0-1,0 1,25 24,-25-24</inkml:trace>
  <inkml:trace contextRef="#ctx0" brushRef="#br0" timeOffset="20336.1631">6648 15404,'-25'0,"25"0,0 25,0-25,0 0,0 24,25 1,-25 0,25 0,-25 0,25 24,-1 1,-24-1,25 1,-25 0,0-1,25 1,-25-1,0-24,0 25,0-25,0-1,0 1,0 0,0-25,0 25,25-25,-25 0,0 0,0-25,0 25,0-25,0 25,-25-25,25 1,0-1,0 0,25 0,-25-24,25 24,-25 0,24 0,1-24,-25 24,25-25,0 25,0-24,-1 24,1-25,0 26,-25-26,25 0,0 26,-1-26,-24 0,25 25,-25-24,0-1,0 25,0 1,0-1,0 0,0 0,-25 0,25 25,0 0,0 0,-24 25,24-25,0 25,0 25,0-26,0 26,0 0,24-1,-24 1,0 0,25-1,-25 1,0-1,25 1,-25 0,25-1,-25-24,0 25,25-26,-25 26,25-25</inkml:trace>
  <inkml:trace contextRef="#ctx0" brushRef="#br0" timeOffset="20671.1823">7491 15701,'0'0,"25"0,-25 0,25 0,-25 0,25 0,-25-24,25 24,-25 0,24-25,-24 25,25-25,-25 0,25 25,-25-25,25 1,-25 24,0-25,0 0,0 25,0-25,0 25,-25 0,25-25,-25 25,0 0,1 0,24 0,-25 25,0-25,0 25,0 0,1 0,-1-1,25 1,-25 25,25-25,0 24,0-24,25 0,-25 24,25-24,-1 0,-24 0,25 0,0-1,0-24,0 25,24-25,-24 25,0-25,0 0,-1 0,1 0</inkml:trace>
  <inkml:trace contextRef="#ctx0" brushRef="#br0" timeOffset="20839.1918">7839 15726,'0'-25,"-25"25,25-24,0 24,-25-25,25 25,0 0,0 0,25 0,-25 0,0 25,25-25,-1 0,-24 24,25-24,0 25,0-25,0 25,-1-25,1 0,0 25,0-25,-25 0,25 0,-1 0,-24 0,25 0,-25 0</inkml:trace>
  <inkml:trace contextRef="#ctx0" brushRef="#br0" timeOffset="20980.2">8211 15553,'-25'0,"25"-25,0 0,-25 25,25 0,-25 0,25 0,-25 0,25 25,-24 0,24-25,-25 49,25-24,-25 0,0 24,25 1,-25 0,25-26,-24 26,24 0,-25-26,25 26,0-25</inkml:trace>
  <inkml:trace contextRef="#ctx0" brushRef="#br0" timeOffset="22215.2706">8459 15627,'25'-25,"-25"0,24 1,-24 24,0-25,0 0,0 25,0 0,0-25,0 25,0 0,-24 25,24-25,0 25,-25-25,25 25,-25-1,25 1,0 25,-25-25,25-1,0 26,0-25,0 0,25-25,-25 24,0 1,25-25,-25 0,25 0,-25 0,24 0,-24 0,25 0,-25-25,25 25,-25-24,25-1,-25 0,0 0,25 0,-25 1,0-1,0 25,0-25,0 0,0 25,0-25,-25 25,25 0,0 0,0 0,0 0,0 0,0 0,25 0,-25 25,0-25,24 25,-24-25,0 25,25-25,0 0,-25 25,25-25,0 0,-1 0,-24 0,25-25,0 25,0 0,0-25,-1 25,1-25,0 0,0 1,0 24,-1-25,1 0,-25 0,25 0,-25 1,0-1,0 0,0 0,-25 0,25 25,-25-25,1 1,-1 24,-25-25,25 25,1 0,-1 0,0 25,25-25,-25 24,0-24,25 25,-24 0,24 0,0 0,0 0,0-25,24 24,-24-24,25 25,0-25,0 0,0 0,-1 0,1 0,0 0,25 0,-26-25,26 25,-25 0,24-24,-24 24,0 0,25 0,-26 0,1 0,0 24,25-24,-25 25,-1 0,1 0,0 0,0 24,-25-24,25 25,-1-1,-24 1,25-1,-25 26,0-26,0 1,0 24,0-24,0 0,0-1,-25 26,25-26,-24-24,24 25,-25-25,0-1,25 1,-25 0,25-25,-25-25,25 25,-24-25,-1 1,25-1,-25-25,25 25,0-24,0-1,0 0,0 1,0-1,25 1,0-26,-1 26,1-1,0 0,0 1,0-26,24 26,-24-1,0 25,24-24,-24-1,0 1,25 24,-26-25,1 25,0-24,0 24,0 0,-1 0,-24 0,0 1,0-1,0 25,0-25,0 25,-24 0,-1 0,25 25,-25-25,0 25,0-1,1 1,-1 0,0 25,0-26,25 1,-25 25,25-25,0 0,0-1,0 1,0 0,0 0,0-25,25 25,-25-25,25 0,0 0,0 0,-25 0,24-25,1 25,0-25,0 0,0 25,-25-25,24 1,1-1,-25 0,25 0,-25 0,25 0,-25 1,25-1,-25 25,24-25,-24 25,0 0,25 0,-25 0,0 0,0 25,25-25,-25 25,0-1,0 1,0 0,0 0,25 0,-25-25,0 25,0-1,0-24,25 0,-25 25,0-25,24 0,-24 0,25-25,-25 25,25 0,-25-24,25 24,0-25,-1 0,-24 25,25-25,0 25,0-25,0 25,24-25,-24 25,0 0,0 0,0 0,-1 0,26 25,-25-25,0 0,-25 25,24 0,-24-25,25 25,-25 0,0-1</inkml:trace>
  <inkml:trace contextRef="#ctx0" brushRef="#br0" timeOffset="22567.2907">8806 16743,'-99'50,"-25"-1,25 1,-1 0,1-1,25-24,-26 25,26-26,24 1,-24 0,24 0,26-25,-26 25,25-25,25 0,0 0,0 0,0 0,25-25,0 25,0-25,24 0,1 0,24 1,1-26,24 25,0-24,0-1,1 0,24 1,0-1,0 1,24-1,-24 0,25-24,-25 24,25 1,0-1,-25 0,25 1,-25-1,25 1,-25-1,0 25,0-24,0-1,-25 25,25-24,-25 24,-24 0,24-25,-25 26,1-1,-1 25,-24-25,-1 0,-24 25,0 0,0-25,0 25</inkml:trace>
  <inkml:trace contextRef="#ctx0" brushRef="#br0" timeOffset="27773.5885">13420 14337,'0'0,"0"0,-25 0,25 0,0-25,-25 25,25 0,0 0,0 25,0-25,0 25,0-25,0 25,0 0,25-1,-25 26,25-25,-25 0,24-1,-24 26,25-25,-25 0,25-25,-25 24,0 1,25 0</inkml:trace>
  <inkml:trace contextRef="#ctx0" brushRef="#br0" timeOffset="28101.6073">13742 14263,'0'0,"0"-25,0 25,-25 0,25 0,0 0,-24 25,24-1,-25-24,25 25,-25 0,25 25,-25-25,25-1,0 26,0-25,0 0,0-1,0 1,0 0,0 0,25-25,-25 0,25 25,-25-25,25 0,-1 0,1 0,-25-25,25 25,0-25,0 0,-1 0,1 1,0-1,0 0,-25 0,25 0,-1 1,-24-1,0 0,0 0,0 25,-24-25,-1 25,0-25,0 25,0 0,-24 25,24-25,-25 25,26 0,-26-25,0 25,26 0,-26 24,25-24,0 0</inkml:trace>
  <inkml:trace contextRef="#ctx0" brushRef="#br0" timeOffset="28369.6226">14561 14213,'25'-25,"-1"25,1 0,-25-25,0 25,-25 25,1-25,24 0,-50 25,25 0,0 24,-24-24,24 25,-25 0,25-1,1 1,-26-1,25 1,0 0,1-1,24 26,-25-26,25 1,0-1,0 1,0-25,0 24,25-24,-25 0,24-25,1 25,0-25,25 0,-26-25,26 25,0-25,-1 0,-24 1</inkml:trace>
  <inkml:trace contextRef="#ctx0" brushRef="#br0" timeOffset="28661.6392">15181 14660,'0'0,"0"0,0 0,0 0,0 0,-25 24,25-24,-25 25,25-25,-25 25,1 0,-1 0,25-1,-25 26,25-25,-25 24,25-24,0 25,0-25,-25 24,25-24,0 25,0-26,0 1,0 0,25 0,0 0,-25-25,25 0,0 0,-1 0,1 0,0-25,25 0,-26 0,1 0,0 1,0-1,0 0,-1 0,-24 0,0 1,0-1,0 0,0 25,-24 0,-1 0,0 0,0 0,-24 25,-1 24,25-24,-49 25,24-1</inkml:trace>
  <inkml:trace contextRef="#ctx0" brushRef="#br0" timeOffset="28957.6563">13048 16718,'-25'25,"0"0,0-25,25 25,0-25,0 0,0 0,0 0,25 0,0-25,0 25,24-25,1 0,-1 1,26-26,24 25,-25-24,51-1,-26 0,25-24,0 24,25 1,-1-26,1 26,0-26,25 1,-1-1,-24 1,25 0,-1 24,-24-24,0-1,25 1,-25 24,-1 1,-24-26,25 50,-25-24,0-1,-24 0</inkml:trace>
  <inkml:trace contextRef="#ctx0" brushRef="#br0" timeOffset="35723.0432">15503 14560,'0'-24,"-25"-1,1 0,24 0,-25 0,0 1,0 24,0-25,1 25,-1 0,0 0,0 0,-24 0,24 0,0 25,0-1,-24-24,24 25,0 25,-25-25,26-1,-1 26,0 0,0-1,-24 1,49-1,-25 1,0 24,25-24,-25 24,25-24,25 24,-25-24,25 0,0-1,-1 1,26-25,-25 0,24-1,1 1,-25-25,24 25,1-25,0 0,-1 0,1-25,-1 25,1-25,0 1,-1-1,1 0,-25 0,24-25,1 26,-25-26,24 25,-24-24,0-1,0 0,-25 1,25-1,-25 1,-25-1,25 0,-25 1,-25 24,1-25,-1 1,-24 24,-1 0,1 0,-1 1,-24 24,0 24</inkml:trace>
  <inkml:trace contextRef="#ctx0" brushRef="#br0" timeOffset="46046.6336">17339 7268,'-25'-25,"25"25,-25-25,25 25,0-25,-25 25,25-24,0 24,0 0,0-25,0 25,0 0,25 0,-25 0,0 0,25 0,0 0,-25 25,25-25,-1 0,-24 24,25-24,-25 25,25-25,-25 25,25 0,-25-25,0 0,0 25,0-25,0 0,0 24,0-24,0 0,0 0,0 0,0 0,0-24,0 24,0 0,0-25,0 25,0-25,0 25,0-25,0 0,0 25,0-24,25-1,-25 25,0-25,24 25,1-25,-25 25,25 0,-25 0,25 0,0 0,-25 0,24 0,1 25,0-25,-25 25,25-25,-25 25,25-1,-25 1,0 0,0 0,25 0,-25-25</inkml:trace>
  <inkml:trace contextRef="#ctx0" brushRef="#br0" timeOffset="46295.6478">18133 7169,'0'0,"24"0,-24-25,0 25,0 0,-24 0,24 0,-25 0,0 0,0 25,0-25,25 24,-24 1,-1 0,0 0,0 0,0-1,25 26,-24-25,24 0,0-1,0 1,0 0,0 0,24 0,-24-1,25-24,0 25,0-25,0 0,-1 0,1 0,0 0,25 0,-26 0,1 0,0-25</inkml:trace>
  <inkml:trace contextRef="#ctx0" brushRef="#br0" timeOffset="46571.6636">18281 7441,'0'0,"0"0,0 0,0-24,0 24,0 0,0 0,0 0,0-25,0 25,0 0,25 0,-25 0,25 0,-25 0,25 0,-25 0,25 0,-25 0,24 0,-24 25,0-25,0 24,0-24,0 25,0 0,0-25,0 25,0 0,0-1,-24 1,24-25,-25 25,25 0,0-25,0 25,0-25,0 0,0 24,0-24,0 0,0 0,0 0,25 0,-1 0,-24 0,25-24,0 24,0-25,0 0,-1 25</inkml:trace>
  <inkml:trace contextRef="#ctx0" brushRef="#br0" timeOffset="46987.6875">19026 7119,'0'25,"0"-25,0 0,0 0,0 0,0 0,0 0,0 0,0 0,24 0,1 0,-25 0,25 0,25 0,-26-25,1 25,25 0,-25-25,-1 25,1-25,0 25,0-24,0 24,-25-25,24 25,-24 0,0-25,0 25,0-25,-24 25,24 0,-25-25,0 25,25-24,-25 24,0 0,1-25,24 25,-25 0,0 0,25 0,0-25,0 25,0 0,0 0,0 0,0 0,0 0,0 0,25 0,0 0,-1 0,1 0,-25 25,25-25,0 25,0-25,-1 24,1 1,0 0,-25 0,25 0,-25-1,0 1,0 0,-25 0,25 0,-25-1,0 1,1 0,-26 25</inkml:trace>
  <inkml:trace contextRef="#ctx0" brushRef="#br0" timeOffset="48146.7538">17835 8682,'-25'0,"25"0,0 0,0 0,0 0,0 0,0 0,0 0,0 0,0 0,0 24,0-24,0 25,25-25,-25 25,0 0,25 0,-25-1,0-24,0 25,0-25,0 25,25-25,-25 0,0 0,0 0,0 0,0 0,0 0,0 0,0 0,0-25,0 25,0-25,0 25,24-24,-24-1,0 0,25 0,-25 25,25-25,-25 1,0 24,25-25,-25 25,25 0,-25 0,24 0,-24 0,25 0,-25 25,25-25,-25 24,0-24,0 25,25 0,-25 0,0 0,0-25</inkml:trace>
  <inkml:trace contextRef="#ctx0" brushRef="#br0" timeOffset="48431.77">18405 8880,'0'-25,"0"25,0 0,0 0,0-25,0 25,-24 0,24 0,-25 0,0 0,0 0,0 25,1-25,-1 25,0 0,25 0,-25-1,0 1,25 0,-24 25,24-25,0-1,0 1,0 25,0-25,0-1,0-24,24 25,-24 0,25 0,0-25,0 0,0 25,-1-25,1 0,0 0,0 0,0 0,-1 0,1 0,0 0,0 0,0-25,-1 25,1-25,0 25</inkml:trace>
  <inkml:trace contextRef="#ctx0" brushRef="#br0" timeOffset="48778.7899">18653 9128,'0'0,"0"0,0 0,0 0,0 0,0 0,0 0,0 0,0 0,0-25,0 25,25 0,-25 0,25 0,-25 0,25 0,-25 0,0 0,25 0,-25 0,0 25,0-25,0 25,0 0,0-25,0 25,0-1,0 1,0 0,-25 0,25 0,-25-1,25 1,0 0,0 0,0-25,0 25,0-25,0 24,0-24,25 0,-25 0,25 0,-1 25,-24-25,25 0,0 0,-25 0,25 25,0-25,-25 0,25 0,-25 25,0-25,0 25,0-25,0 0,0 24,0-24,0 25,0-25,-25 25,25-25,-25 25,0-25,0 25,0-25,1 24,-1-24</inkml:trace>
  <inkml:trace contextRef="#ctx0" brushRef="#br0" timeOffset="50838.9078">17810 6970,'-25'0,"25"0,0 0,0 0,-24 0,24 0,0 25,24 0,1 24,0-24,0 50,0-26,24 26,1-1,-1 25,1 0,0 1,-1 24,26-25,-26 25,26-25,-26 25,26-25,-26 25,1-24,24-26,-24 25,-25-24,24-26,-24 26,0-26,0 1,0-25,-1 0,-24-1,25 1,-25 0,0-25,0 0</inkml:trace>
  <inkml:trace contextRef="#ctx0" brushRef="#br0" timeOffset="51107.9232">18802 7169,'-25'0,"25"-25,-24 25,24 0,-25 25,25-25,-25 24,25 1,-25 0,25 25,-25-1,25 26,0-1,-24 25,24 0,-25 25,25 25,-25 0,25 0,0 0,-25 0,25 24,-25-49,25 25,0-25,-24 0,24 0,0-25,0 1,-25-26,25 0,0 1,-25-1</inkml:trace>
  <inkml:trace contextRef="#ctx0" brushRef="#br0" timeOffset="52319.9925">19075 8483,'-25'-49,"1"24,-1 25,0-25,0 25,0 0,1 0,-26 0,25 25,-25 0,26-1,-26 26,0 0,1-1,-1 26,1-26,-1 26,25 24,-24-25,24 1,-25 24,25 0,1-24,24 24,-25-25,25 1,0-1,25-24,-1-1,1-24,0 25,0-26,24-24,-24 25,25-25,-1 0,1 0,-25 0,24-25,1 1,0-1,-1 0,1 0,0-24,24-1,-24 0,-1 1,1-26,-1 26,1-26,-25 1,24 24,-49-24,0 0,0 24,0-25,-49 26,24-1,-49-24,24 49,-24-25,-26 26,26-1,-25 0,-1 25</inkml:trace>
  <inkml:trace contextRef="#ctx0" brushRef="#br0" timeOffset="52928.0272">18306 7665,'25'-25,"25"0,-26-25,1 26,0-1,0-25,0 25,-1 1,-24-1,0-25,0 25,0 1,-24-1,-1 25,0-25,0 25,-24-25,-1 25,0 25,1-25,-1 25,-24 0,24 24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29:33.912"/>
    </inkml:context>
    <inkml:brush xml:id="br0">
      <inkml:brushProperty name="width" value="0.05292" units="cm"/>
      <inkml:brushProperty name="height" value="0.05292" units="cm"/>
      <inkml:brushProperty name="color" value="#FF0000"/>
    </inkml:brush>
  </inkml:definitions>
  <inkml:trace contextRef="#ctx0" brushRef="#br0">14387 6102,'0'-25,"0"25,0-25,0 25,0 0,0-24,-25 24,25 0,0 0,0 0,0 0,0 0,0 0,0 0,0 0,0 24,25-24,-25 25,25 0,-25 0,25 0,-1-1,-24 1,25 0,-25 0,25 0,-25-1,0 1,25-25,-25 25,0 0,0 0,0-25,0 24,0-24</inkml:trace>
  <inkml:trace contextRef="#ctx0" brushRef="#br0" timeOffset="356.0202">14734 6028,'0'0,"0"0,0 0,0 24,0-24,-24 0,24 25,-25-25,25 25,-25 0,25 0,0-1,-25 1,25 0,0 0,0 0,0-1,0 1,0 0,0 0,25 0,-25-25,25 24,-25-24,25 0,-1 25,-24-25,25 0,0 0,-25-25,25 25,0 0,-1-24,1 24,0-25,-25 0,25 0,0 0,-25 1,24 24,-24-25,0 0,0 0,0 0,0 1,-24-1,24 0,-25 0,0 25,0-25,0 25,1-24,-1 24,0 0,0 0,0 0,1 0,-1 0,0 0,25 0,-25 24,25 1</inkml:trace>
  <inkml:trace contextRef="#ctx0" brushRef="#br0" timeOffset="677.0387">15379 6424,'0'0,"0"0,-25 0,25 0,-24 0,24 0,-25 0,25 0,-25 0,0 25,0-25,25 25,-24 0,-1-25,0 25,25-1,-25 1,25 0,0 0,0 0,0-1,0 1,0 0,0 0,0 0,25-25,-25 24,25-24,0 25,-1-25,1 0,0 0,0 0,0 0,-1 0,1 0,0 0,0-25,24 25,-24-24</inkml:trace>
  <inkml:trace contextRef="#ctx0" brushRef="#br0" timeOffset="1033.0591">15652 6573,'0'-25,"0"25,0 0,0 0,25-24,-25 24,0 0,25 0,-25-25,25 25,-25 0,24 0,-24 0,25 0,-25 0,0 25,25-25,-25 24,0-24,0 25,0 0,-25 0,0 0,25-25,-24 24,-1 1,25 0,-25 0,0 0,25-1,-25-24,25 25,0-25,0 25,0-25,0 0,25 0,0 0,0 0,0 0,-1 0,-24 0,25 0,0 0,0 0,0 0,-1 0,-24 0,25 0,-25 0,0 0,0 25,0-25,0 0,-25 25,25-25,-24 25,-1-1,0 1,-25-25,26 25,-26 0,0 0</inkml:trace>
  <inkml:trace contextRef="#ctx0" brushRef="#br0" timeOffset="6072.3472">13196 10120,'-24'0,"24"0,-25 0,25 0,0 0,0 0,0 0,0 0,0 0,0 0,0 0,0 0,0 0,0 0,25 0,-25 0,24 0,1 0,0 0,0 0,0 0,24 0,-24 0,25 0,-1 0,1 0,0 0,24 0,-24 0,24-24,0 24,-24 0,24 0,1-25,24 25,-25 0,1-25,-1 25,1 0,-1-25,-24 25,24 0,-24-25,-1 25,1 0,0 0,-1 0,1-25,-25 25,-1 0,1 0,0 0,0 0,-25 0,25 0,-25 0,0 0,0 0,0 0,0 0,0 0</inkml:trace>
  <inkml:trace contextRef="#ctx0" brushRef="#br0" timeOffset="6944.3972">17736 10195,'-25'0,"25"0,-25 0,25 0,-25 0,25 0,-25 0,25 0,0 0,0 0,0 0,0 0,0 0,0 0,0 0,0 0,0 0,0 25,25-25,-25 0,25 0,0 0,25 0,-26 0,1 0,25 0,-1 0,1 0,0 0,-1 0,1 0,-1 0,1 0,0 0,-1 0,-24 0,25 0,-1-25,-24 25,25 0,-26 0,1 0,0 0,0 0,0 0,-25 0,24-25,-24 25,0 0,0 0,0 0,0 0,0 0,0 0,0 0,0 0,0 0,0 0,0 0,0 0,0 0,0 0</inkml:trace>
  <inkml:trace contextRef="#ctx0" brushRef="#br0" timeOffset="7884.4509">5631 11609,'50'0,"-26"0,26 0,0 0,-26 0,51 0,-26 0,1 0,24 0,1-25,-1 25,1 0,24-25,-25 25,1 0,24-25,-25 25,1 0,-1-25,1 25,-1-24,-24 24,24 0,-24-25,-1 25,1 0,0 0,-26-25,1 25,0 0</inkml:trace>
  <inkml:trace contextRef="#ctx0" brushRef="#br0" timeOffset="8804.5036">14734 11534,'75'0,"-1"0</inkml:trace>
  <inkml:trace contextRef="#ctx0" brushRef="#br0" timeOffset="16255.9298">3696 12948,'0'0,"0"0,0 0,25 0,-25 0,25 0,-25 0,0 0,25 0,-25 0,0 0,24 0,-24-25,25 25,-25 0,25 0,0 0,-25 0,25 0,-25 0,24 0,1 0,-25 0,25 0,0 0,-25 0,25-25,0 25,-1 0,1 0,-25 0,25 0,0 0,0-24,-1 24,1 0,0 0,0 0,0 0,-1-25,1 25,0 0,0 0,-25 0,25 0,-1-25,1 25,0 0,0 0,0 0,-1 0,-24 0,25 0,0 0,0-25,0 25,-1 0,1 0,0 0,0 0,0 0,-1 0,1 0,0 0,-25 0,25 0,0 0,-1 0,1-25,0 25,-25 0,25 0,0 0,0 0,-1 0,-24 0,25 0,0-24,0 24,0 0,-1 0,1 0,-25 0,25 0,0 0,0 0,-1-25,1 25,0 0,0 0,-25 0,25 0,-1 0,1 0,0 0,0 0,24 0,-24 0,0 0,0 0,0 0,-1 0,1-25,25 25,-25 0,-1 0,1 0,25 0,-25 0,-1-25,1 25,25 0,-25 0,-1 0,1 0,25-25,-25 25,0 0,-1 0,1 0,25 0,-25 0,-1 0,1 0,25 0,-25-24,-1 24,1 0,0 0,25 0,-26 0,1 0,0-25,25 25,-26 0,1 0,0 0,0 0,24 0,-24 0,0 0,0-25,0 25,-1 0,1 0,25 0,-25 0,-1 0,1 0,25 0,-25 0,24 0,-24-25,0 25,25 0,-26 0,26 0,-25 0,24 0,1 0,-25 0,24-25,1 25,-25 0,24 0,1 0,-25 0,24-24,1 24,0 0,-1 0,1 0,-25 0,24-25,1 25,0 0,-1 0,1 0,-1-25,1 25,0 0,-26 0,26 0,0-25,-26 25,26 0,0 0,-26 0,26 0,0-25,-1 25,-24 0,25 0,-1 0,-24 0,25 0,-1-24,-24 24,25 0,-1 0,-24 0,25 0,-25 0,24 0,-24 0,25-25,-26 25,26 0,-25 0,24 0,1 0,-25 0,24 0,1 0,-25 0,24 0,1 0,0 0,-26 0,26 0,0-25,-26 25,26 0,-25 0,24 0,1 0,-25 0,25 0,-26 0,26 0,-25 0,24 0,1 0,-25 0,24 0,-24 0,25 0,-1 0,-24 0,25 0,-1 0,-24 0,25 0,-1 0,-24 0,25 0,-25 0,24 0,1 0,-25 0,24 0,-24 0,25 0,-1 0,1 0,-25 0,24-25,1 25,0 0,-26 0,26 0,0 0,-1 0,1 0,-1 0,-24 0,25 0,-1-25,-24 25,25 0,-1 0,-24 0,25 0,-25 0,24 0,-24 0,25 0,-26 0,26-24,-25 24,25 0,-26 0,1 0,25 0,-25 0,-1 0,1 0,0 0,0 0,0-25,-25 25,24 0,-24 0,25 0,-25 0,0 0</inkml:trace>
  <inkml:trace contextRef="#ctx0" brushRef="#br0" timeOffset="17132.9798">4118 12700,'0'-25,"-25"25,25 0,0 0,0 0,0 0,0 0,0 0,0 0,25 0,-25 0,25 25,0-25,-25 25,49-25,-24 25,0-25,0 24,-1-24,26 25,-25-25,0 25,-1-25,1 25,0-25,-25 25,25-25,0 0,-25 0,0 0,0 24,0-24,24 0</inkml:trace>
  <inkml:trace contextRef="#ctx0" brushRef="#br0" timeOffset="17324.9909">4391 12650,'0'0,"0"0,0 0,0 0,0 0,0 0,0 0,0 25,0-25,0 25,0 0,-25 0,25-1,0 1,0 0,-25 25,25-26,0 1,-25 0,25 0,0 0</inkml:trace>
  <inkml:trace contextRef="#ctx0" brushRef="#br0" timeOffset="17905.0241">5581 12551,'0'-25,"0"25,0 0,-24 0,24 0,0 0,-25-24,25 24,0 0,0 0,0 0,0 0,0 0,0 0,0 0,0 0,0 0,25 0,-25 24,24-24,-24 25,25-25,0 25,0 0,0 0,24-25,-24 24,0 1,24 0,-24-25,0 25,0-25,0 25,-1-25,1 24,-25-24,25 0,-25 0,25 0,-25 25</inkml:trace>
  <inkml:trace contextRef="#ctx0" brushRef="#br0" timeOffset="18109.0358">5929 12452,'0'0,"0"0,0 0,0 0,0 0,0 0,-25 0,25 0,0 0,0 25,-25-25,25 25,0-1,-25 1,25 0,-25 0,25 0,-24-1,-1 1,25 0,-25 0,25 0,-25-1</inkml:trace>
  <inkml:trace contextRef="#ctx0" brushRef="#br0" timeOffset="18585.063">7144 12402,'0'0,"0"0,0 0,0 0,0 0,0 0,0 0,0 0,0 0,0 0,25 25,-25-25,25 25,0-25,-1 25,1-25,25 25,-25-1,-1-24,1 25,0-25,0 25,0-25,-1 0,1 25,0-25,-25 0,0 0,25 0</inkml:trace>
  <inkml:trace contextRef="#ctx0" brushRef="#br0" timeOffset="18760.073">7491 12353,'0'-25,"-24"25,24 0,0 0,-25 0,25 0,0 0,0 0,-25 25,25-25,-25 0,25 25,0-1,-25 1,1 0,24 0,-25 0,25-1,-25 1,0 25,25-25,-25-1</inkml:trace>
  <inkml:trace contextRef="#ctx0" brushRef="#br0" timeOffset="19332.1057">8955 12278,'0'0,"0"0,0 0,0 0,0 0,0 0,0 0,0 0,0 25,0-25,25 25,-1-25,1 25,-25 0,25-25,25 24,-26 1,1 0,0-25,0 25,0 0,-25-25,24 24,1-24,-25 25,25-25,-25 25,25-25,-25 0,0 0,0 0</inkml:trace>
  <inkml:trace contextRef="#ctx0" brushRef="#br0" timeOffset="19501.1154">9252 12278,'0'0,"-24"-24,24 24,0 0,0 0,0 0,0 0,-25 0,25 0,0 24,-25-24,25 25,-25-25,25 25,-25 0,1 0,24-1,-25 1,0 0,25 25,-25-26</inkml:trace>
  <inkml:trace contextRef="#ctx0" brushRef="#br0" timeOffset="20084.1487">10741 12080,'0'0,"0"0,0 0,0 0,0 0,0 0,0 0,25 0,-25 0,24 25,1-1,-25-24,25 25,25 0,-26 0,1 0,0 0,0-1,0-24,-1 25,1 0,0 0,-25-25,25 25,-25-25,25 24,-25-24,0 0,0 0</inkml:trace>
  <inkml:trace contextRef="#ctx0" brushRef="#br0" timeOffset="20269.1592">11038 12080,'0'0,"0"-25,0 25,0 0,0 0,0 25,0-25,0 25,-24-25,24 24,0 1,-25 0,25 0,-25 0,25 0,-25-1,25 1,-25 0,25 25,-24-26,24 1</inkml:trace>
  <inkml:trace contextRef="#ctx0" brushRef="#br0" timeOffset="20544.175">11882 12055,'25'0,"-25"0,0 0,24 25,-24-25,25 0,0 25,0-1,-25-24,25 25,-1 0,26-25,-25 25,0 0,-1-25,1 25,25-25,-25 24,-1-24,1 25,0-25,0 0,0 25,-25-25</inkml:trace>
  <inkml:trace contextRef="#ctx0" brushRef="#br0" timeOffset="20704.1842">12378 12055,'0'-25,"0"25,0 0,0 0,-25 0,25 25,-25-25,25 0,0 25,-25 0,1-1,24 1,-25 0,0 25,0-25,0 24,1-24,-1 25</inkml:trace>
  <inkml:trace contextRef="#ctx0" brushRef="#br0" timeOffset="22688.2977">5358 17289,'0'0,"25"-25,0 25,0 0,-25 0,24-25,1 25,25 0,-25-25,-1 25,1 0,25 0,-25 0,24-24,-24 24,25 0,-1 0,-24 0,25 0,-1-25,1 25,-1 0,-24 0,25 0,0 0,-1 0,1-25,24 25,-24 0,-1 0,26-25,-26 25,1 0,24 0,-24-25,24 25,-24 0,24-24,1 24,-26 0,26-25,-1 25,-24 0,24-25,1 25,-26-25,26 25,-1 0,1-25,-26 25,26 0,-1-24,0 24,-24-25,24 25,1 0,-1-25,-24 25,24-25,-24 25,24 0,-24-25,24 25,-24 0,24-24,-24 24,0 0,24-25,-24 25,-1 0,26-25,-26 25,1 0,24 0,-24-25,0 25,24 0,-24-25,-1 25,1 0,-1 0,1 0,24-24,-24 24,0 0,-1 0,1 0,-1-25,1 25,0 0,-1 0,1 0,-1-25,1 25,0 0,-1 0,1 0,0-25,-1 25,1 0,-1 0,1 0,0-25,-1 25,1 0,-1 0,1 0,0 0,-1 0,1 0,-1-24,1 24,-25 0,24 0,1 0,0 0,-1 0,1 0,0 0,-26-25,26 25,0 0,-1 0,-24 0,25 0,-26 0,26 0,-25 0,0 0,24 0,-24 0,0 0,0-25,-1 25,1 0,-25 0,25 0,-25 0,0 0,0 0,0 0,0 0</inkml:trace>
  <inkml:trace contextRef="#ctx0" brushRef="#br0" timeOffset="23340.335">6003 17041,'0'0,"0"0,25 0,-25 0,0 0,25 0,-25 25,24-25,1 24,-25-24,25 25,0 0,0-25,0 25,-1 0,1-1,-25-24,25 25,0 0,-25-25,25 25,-25-25,24 0,-24 0</inkml:trace>
  <inkml:trace contextRef="#ctx0" brushRef="#br0" timeOffset="23536.3462">6326 17016,'-25'0,"25"0,0 0,0 0,0 0,0 0,0 0,-25 0,25 0,0 25,0-25,-25 25,25-1,0-24,-25 25,25 0,0 0,-24 0,24-1,0 1,-25 0,25 0,0 0</inkml:trace>
  <inkml:trace contextRef="#ctx0" brushRef="#br0" timeOffset="23880.3659">7541 16793,'0'0,"0"0,0 0,0 0,0 0,0 0,0 0,0 0,0 0,25 0,-25 25,25-25,-1 0,1 24,0-24,0 25,0-25,-1 25,1-25,0 25,25-25,-26 0,1 25,0-25,0 24,0-24,-25 0,24 0,-24 25,25-25</inkml:trace>
  <inkml:trace contextRef="#ctx0" brushRef="#br0" timeOffset="24084.3775">7888 16743,'0'0,"-25"0,25 0,0 0,0 0,0 0,0 0,0 0,0 0,-24 0,24 25,0 0,-25-25,25 25,-25-1,25 1,-25 0,25 0,-25 0,25-1,-24 1,24 0,-25 0,25 0,-25-1</inkml:trace>
  <inkml:trace contextRef="#ctx0" brushRef="#br0" timeOffset="24492.4009">9004 16619,'0'0,"0"0,0 0,0-25,0 25,0 0,25 0,-25 25,0-25,0 0,0 0,25 25,-25-25,25 25,0-25,-25 25,24-1,1-24,0 25,0 0,0 0,-1-25,1 25,-25-25,25 24,0-24,-25 25,25-25,-25 25,0-25,0 0,25 0</inkml:trace>
  <inkml:trace contextRef="#ctx0" brushRef="#br0" timeOffset="24701.4128">9302 16570,'0'0,"0"0,0 0,0 0,-25 0,25 0,0 24,0-24,-25 0,25 25,-24-25,24 25,-25 0,0 0,25-1,-25 1,0 0,1 25,24-26,-25 1,0 0,25 0</inkml:trace>
  <inkml:trace contextRef="#ctx0" brushRef="#br0" timeOffset="25192.4409">10344 16396,'0'0,"0"0,0 0,0 0,0 0,0 0,0 0,25 25,-25-25,25 25,-25-25,24 24,1 1,0 0,0 0,0 0,-1-1,1 1,0 0,0 0,0 0,24-1,-24-24,0 25,0 0,-1 0,-24-25,25 25,0-25</inkml:trace>
  <inkml:trace contextRef="#ctx0" brushRef="#br0" timeOffset="25396.4526">10642 16495,'0'0,"-25"25,25-25,0 0,-25 25,25-25,0 25,-25-1,25-24,-25 25,1 0,24 0,-25 0,25-1,-25 1,25 0,0-25,0 25</inkml:trace>
  <inkml:trace contextRef="#ctx0" brushRef="#br0" timeOffset="25692.4695">11411 16346,'0'25,"0"-25,0 0,24 25,-24-25,0 25,0-25,25 25,-25-1,25 1,0 0,-25 0,25-25,-1 25,-24-1,25 1,0 0,-25 0,25-25,0 25,-25-25,24 24,-24-24,25 0,-25 0</inkml:trace>
  <inkml:trace contextRef="#ctx0" brushRef="#br0" timeOffset="25860.4791">11659 16421,'-25'0,"25"0,0 0,0 0,-25 0,25 25,0-25,-25 24,25 1,0 0,-25 0,1 0,24 24,-25-24,0 0,25 24,-25-24</inkml:trace>
  <inkml:trace contextRef="#ctx0" brushRef="#br0" timeOffset="34541.9756">14685 11906,'0'-25,"-25"25,25 0,0-24,0 24,0 0,-25 0,25 0,0 0,0 0,0 0,0 0,0 0,0 0,0 0,0 0,0 24,25-24,-25 25,0-25,25 25,-25 0,0-25,0 25,25-1,-25 1,0 0,0-25,0 25,0 0,0-25,24 24,-24-24,0 25,0-25</inkml:trace>
  <inkml:trace contextRef="#ctx0" brushRef="#br0" timeOffset="34770.9888">14809 11881,'0'0,"0"-24,0 24,0 0,0 0,25 0,-25 0,0 0,0 0,0 0,0 0,0 0,24 0,-24 24,0-24,0 25,25-25,-25 25,0 0,25 0,-25-1,0-24,0 25,0 0,0 0,25 0,-25-25,0 24,0 1,0-25,0 25</inkml:trace>
  <inkml:trace contextRef="#ctx0" brushRef="#br0" timeOffset="35064.0055">15404 12030,'0'0,"0"-25,0 25,0-24,0 24,0 0,0-25,0 25,0 0,0 0,0-25,-25 25,25 0,-25 0,25 0,-24 25,-1-25,25 0,-25 25,0-1,0-24,25 25,-24 0,24 0,-25 0,25-1,0 1,0 0,0 0,25 0,-25 0,24-25,-24 24,25 1,0-25,0 0,0 25,-1-25,1 0,0 0,0 0,0 0,-1 0,1-25</inkml:trace>
  <inkml:trace contextRef="#ctx0" brushRef="#br0" timeOffset="35390.0242">15677 12179,'0'0,"0"0,0 0,0 0,0-25,0 25,0 0,0 0,0 0,25 0,-25 0,25-25,-25 25,24 0,1 0,-25 0,25 0,0 0,-25 0,25 25,-25-25,24 0,-24 25,0-25,0 25,0-25,0 25,0 0,0-25,-24 24,24 1,-25 0,0 0,25 0,-25-25,0 24,25 1,-24-25,24 0,0 25,0-25,0 0,0 0,0 0,0 0,24 0,1 0,-25-25,25 25,0 0,0-25,-1 25,1 0,0-24,0 24,0-25,-1 25,1 0,0 0,0 0</inkml:trace>
  <inkml:trace contextRef="#ctx0" brushRef="#br0" timeOffset="36710.0996">14858 11956,'-24'0,"24"0,0 0,0 0,-25 0,25 0,0 0,0 0,25 25,-25-25,24 0,-24 24,25 1,0 0,25-25,-26 25,26 0,0 24,-26-24,26-25,0 25,-1 0,1 0,-25-25,24 24,1-24,-25 25,-1-25,26 25,-25-25,-25 0,25 0,-1 25,-24-25,0 0,0 0,0 0,0 0,0 0,0 0,0 0,0 0,0 0</inkml:trace>
  <inkml:trace contextRef="#ctx0" brushRef="#br0" timeOffset="36914.1112">15305 12179,'-25'0,"25"-25,0 25,0 0,0 0,0 0,0 0,0 0,25 0,-25 0,25 0,-1 25,1-25,-25 0,50 25,-25-25,-1 0,1 25,0-25,0 0,0 25,-1-25,1 0,0 24,0-24,0 0,0 0,-1 0,1 0,0 0,-25 0,25 0,-25 0,0 0,0 0,0 0</inkml:trace>
  <inkml:trace contextRef="#ctx0" brushRef="#br0" timeOffset="37582.1495">14858 12105,'0'0,"0"24,25-24,0 0,-25 25,25-25,24 0,-24 25,25-25,-1 25,1-25,0 25,24-25,-24 25,-1-25,1 24,-1-24,1 0,0 25,-1-25</inkml:trace>
  <inkml:trace contextRef="#ctx0" brushRef="#br0" timeOffset="38681.2123">16992 11683,'0'0,"0"-25,0 25,0 0,-25 0,25-25,0 25,0 0,-25 0,25 0,-25 0,25 0,0 25,-25-25,25 25,-24-25,24 25,0 0,-25-1,25-24,0 25,0 0,0 0,0 0,0-1,0 1,25-25,-25 25,24-25,-24 25,25-25,0 25,-25-25,25 0,0 0,-25 0,24 0,1-25,-25 25,25 0,0-25,-25 25,25-25,-25 25,0 0,0-25,0 25,0 0,0-24,0 24,-25 0,25 0,-25 0,0 0,25 0,-25 0,1 0,24 0,-25 24,0 1,25-25,-25 25,0 0</inkml:trace>
  <inkml:trace contextRef="#ctx0" brushRef="#br0" timeOffset="38998.2305">17488 11881,'24'-24,"1"24,-25 0,0-25,25 25,-25 0,0-25,0 25,0 0,0 0,0 0,-25 25,25-25,-25 0,25 25,-24-1,24-24,-25 25,0 0,0 0,25 0,-25-1,25 1,0 0,0 0,0 0,0-1,0 1,0-25,0 25,25 0,0-25,-25 25,25-25,0 0,-1 0,1 0,0 0,0 0,0 0,-1 0,1 0,0 0,0-25,0 25,0 0</inkml:trace>
  <inkml:trace contextRef="#ctx0" brushRef="#br0" timeOffset="39294.2475">17835 12105,'0'0,"0"0,0 0,25 0,-25-25,0 25,25 0,-25 0,24 0,-24-25,25 25,0 0,-25 0,25 0,-25 0,25 25,-25-25,0 0,0 25,0-25,0 24,0 1,0 0,-25 0,25 0,-25 0,25-1,-25-24,0 25,25 0,0 0,-24-25,24 25,0-25,0 0,0 0,0 0,0 0,24 0,-24 0,25 0,0 0,0 0,0 0,-25-25,24 25,1 0,0-25,0 25,0 0,-25-25,24 25</inkml:trace>
  <inkml:trace contextRef="#ctx0" brushRef="#br0" timeOffset="40417.3117">18207 11807,'0'0,"-25"0,25 0,0 0,0 0,0 0,0 0,-25 0,25 0,0 0,0 0,0 25,25-25,-25 25,25-1,0 1,0 0,-1 0,1 0,0-1,0 1,0 0,-1 0,1 0,0-25,-25 24,25 1,0-25,-25 25,24-25,-24 0,0 25,25-25,-25 0,0 0,0 0</inkml:trace>
  <inkml:trace contextRef="#ctx0" brushRef="#br0" timeOffset="40626.3236">18505 11832,'0'0,"0"0,0-25,0 25,-25 0,25 0,0 25,0-25,0 0,0 0,-25 25,25-25,0 24,-25 1,25-25,0 25,-25 0,25 0,-24 24,24-24,-25 0,25 0,-25-1,25 1,-25 0,25-25,-25 25,25 0,0-25,0 25</inkml:trace>
  <inkml:trace contextRef="#ctx0" brushRef="#br0" timeOffset="41286.3613">19125 11485,'25'-25,"-25"25,24 0,-24 0,0 0,0-25,0 25,0 0,0 0,0 0,-24 0,24 0,-25 0,0 25,0-25,25 0,-49 0,24 25,0-25,0 0,0 24,1-24,-1 25,25-25,-25 0,25 0,-25 0,25 25,0-25,0 0,0 0,0 0,0 0,0 0,0 0,0 0,0 0,0 0,0 0,0 0,0 0,0 0,0 0,0 0,0 25,0-25,0 0,25 0,-25 25,0-25,0 0,0 24,0-24,0 0,0 0,0 25,0-25,25 0,-25 0,0 0,0 25,0-25,0 0,0 0,0 0,0 0,0 0,0 0,0-25,0 25,25 0,-25 0,0 0,0 0,24-25,-24 25,25 0,-25-24,25 24,-25 0,25 0,-25 0,25 0,-1 0,-24 0,25 0,0 0,-25 0,25 24,-25-24,25 25,-25-25,0 25,0-25,24 25,-24 0,0-25,0 24,0 1,-24-25,24 25,-25-25,25 25,0-25,-25 0,25 25,-25-25,0 0,25 0,-24 0,24 0,-25 0,25 0,-25 0,0 0</inkml:trace>
  <inkml:trace contextRef="#ctx0" brushRef="#br0" timeOffset="41550.3765">19422 11807,'0'0,"0"0,0 0,25-25,-25 25,0 0,25 0,-25 0,25 0,-25-25,25 25,-1 0,1 0,0-24,-25 24,25 0,0 0,-1 0,-24-25,25 25</inkml:trace>
  <inkml:trace contextRef="#ctx0" brushRef="#br0" timeOffset="41741.3874">19596 11559,'0'0,"0"0,-25 0,25 0,0 0,0 25,0-25,0 0,0 0,0 25,0-25,0 24,0 1,0 0,0 0,0 0,0-1,0 1,0 0,25 0,-25 0,0-1,0 1,0 0,0-25</inkml:trace>
  <inkml:trace contextRef="#ctx0" brushRef="#br0" timeOffset="42889.4531">20191 11485,'0'0,"0"0,25 0,-25 0,0 0,0 0,0 0,0 0,0 0,0 0,0 0,-25 0,25 0,-24 0,24 0,-25 24,25-24,-25 0,0 0,25 0,-25 25,25-25,0 0,-24 0,24 0,0 0,0 0,0 0,0 0,0 0,0 0,0 0,0 0,0 0,0 0,0 25,0-25,0 0,0 0,0 25,0-25,0 0,0 25,0-25,0 0,0 24,0-24,0 0,0 25,0-25,24 0,-24 0,0 0,0 25,0-25,0 0,0 0,0 0,0 0,25 0,-25 0,0 0,0 0,0 0,0 0,25 0,-25 0,25 0,-25-25,0 25,25 0,-25-25,24 25,-24 0,25 0,-25 0,25 0,-25 0,25 0,-25 0,25 0,-25 0,24 0,-24 0,0 25,25-25,-25 25,0-25,0 25,0-25,0 25,0-25,0 24,0 1,0-25,0 25,0-25,0 25,-25-25,25 0,0 25,-24-25,24 0,-25 0,25 0,0 0,-25 0,25 0,-25 0,25 0</inkml:trace>
  <inkml:trace contextRef="#ctx0" brushRef="#br0" timeOffset="43198.4708">20663 11633,'24'0,"1"0,0 0,-25-24,25 24,-25 0,0 0,0 0,0 24,0-24,0 0,-25 0,25 25,-25-25,0 25,25-25,-24 25,-1 0,0-1,25 1,-25 0,25 0,0 0,-25-25,25 24,0 1,0 0,0-25,0 25,25-25,-25 25,25-25,-25 24,25-24,0 0,-1 0,-24 0,25 0,0 0,0 0,-25-24,25 24,-1 0,-24 0,25-25</inkml:trace>
  <inkml:trace contextRef="#ctx0" brushRef="#br0" timeOffset="43497.4879">20911 11857,'0'0,"0"0,25 0,-25-25,24 25,-24 0,0 0,25 0,0 0,-25 0,25 0,-25 0,25 0,-1 25,-24-25,25 0,-25 0,0 24,0 1,0-25,0 25,0 0,0 0,-25-25,25 24,-24 1,24 0,-25 0,25-25,-25 25,25-25,-25 24,25-24,0 0,0 25,0-25,0 0,0 0,0 0,25 0,-25 0,25 0,-25 0,25 0,-25-25,24 25,1 0,0-24,-25 24,25-25,0 0,-25 25</inkml:trace>
  <inkml:trace contextRef="#ctx0" brushRef="#br0" timeOffset="44610.5516">21283 11584,'0'0,"-25"0,25 0,0 0,0 0,0 0,0 0,0 0,0 0,0 0,0 0,0 0,25 0,-25 25,25-25,-1 24,-24-24,25 25,0-25,0 25,0 0,-25-25,24 25,1-1,0-24,-25 25,25-25,-25 25,25-25,-25 25,24-25,-24 0,0 0,0 0,25 0,-25 0,0 0,0 0</inkml:trace>
  <inkml:trace contextRef="#ctx0" brushRef="#br0" timeOffset="44815.5632">21531 11559,'0'0,"-25"0,25 0,0 0,0 0,-25 0,25 0,0 0,0 25,-25-25,25 25,0-25,-24 24,24 1,0-25,-25 25,25 0,0 0,-25-1,25 1,0 0,0 0,-25 0,25-25,0 24,0 1,0-25,0 25,0-25,0 0</inkml:trace>
  <inkml:trace contextRef="#ctx0" brushRef="#br0" timeOffset="45154.5827">21853 11311,'25'0,"-25"0,0 0,0 0,0 0,0 0,-25 25,25-25,-25 25,25-25,0 24,-24 1,24 0,-25 0,25 0,-25-1,25 1,0 0,0 0,-25 0,25-1,0 1,0 0,0 0,0 0,25-1,-25 1,25-25,0 25,-25-25,24 0,-24 0,25 0,0 0,0 0,-25 0,25 0,-25-25,24 25,-24 0,25-25,-25 25,0 0,0-24,0 24,0 0,-25-25,25 25,-24 0,-1-25,0 25,0 0,0 0,-24 0</inkml:trace>
  <inkml:trace contextRef="#ctx0" brushRef="#br0" timeOffset="65283.734">4341 12874,'0'0,"0"0,0-25,0 25,0 0,-25 0,25 0,0 0,0 0,0 0,0 0,0 0,0 0,0 0,0 0,0 0,0 0,0 0,0 0,0 0,0 0,0 0,0 0,0 0,0 0,0 0,0 0,0 0,25 0,-25 0,0 25,0-25,25 0,-25 0,0 0,25 0,-25 0,25 0,-25 0,24 0,-24 0,25 0,0 0,0 0,-25 0,25 0,-1-25,1 25,0 0,0 0,0 0,24-25,-24 25,0 0,0-25,24 25,-24 0,0-25,0 25,24 0,-24-24,0 24,0 0,0 0,-1-25,1 25,0 0,0 0,0 0,-1 0,1 0,-25 0,25 0,0 0,0 0,-1 0,-24 0,25 0,0 0,0 0,-25 0,25 0,-1 0,-24 0,25 0,0 0,-25 0,25 0,0 0,-25-25,24 25,1 0,-25 0,25 0,-25 0,25 0,-25 0,0 0,25 0,-25 0,0 0,0 0,0 0,0 0,0 0,0 0,0 0,0 0,0 0,0 0,0 0,0 0,0 0,0 0,0 0,0 0,0 0,0 0,-25 0,25 0,0 0,-25 0,25 0,-25 0,0 0,25 0,-24 0,-1 0,0 0,0 0,-24 0,24 0,0 25,-25-25,26 0,-26 0,25 0,-24 0,24 0,-25 0,1 0,-1 25,25-25,-25 0,1 0,-1 24,25-24,-24 0,24 25,-25-25,26 0,-26 0,25 25,0-25,1 0,-1 0,0 0,0 0,0 0,25 0,-24 0,-1 0,25 0,0 0,-25 0,25 0,0 0,0 0,0 0,0 0,0 0,0 0,0 0,0 0,0 0,0-25,25 25,-25 0,25 0,-25 0,24 0,1 0,0 0,0 0,0 0,-1 0,1-25,25 25,-25 0,24 0,1-24,-1 24,1 0,0 0,-1-25,1 25,0 0,-26 0,26 0,0 0,-26 0,26-25,-25 25,0 0,24 0,-24 0,0 0,0 0,-1 0,-24 0,25-25,0 25,-25 0,0 0,25 0,-25 0,0 0,0 0,0 0,0 0,0 0,0 0,0 0,0 0,0 0,0 0,0 0,0 0,0 0</inkml:trace>
  <inkml:trace contextRef="#ctx0" brushRef="#br0" timeOffset="67195.8434">5879 12675,'0'-25,"0"25,-25 0,25 0,0 0,0 0,0-24,0 24,0 0,0 0,0 0,0 0,0 0,0 0,0 0,0 0,0 0,0 0,0 0,0 0,0 0,0 0,0 0,0 0,0 24,0-24,25 0,-25 25,0-25,25 25,-25 0,0-25,0 25,25-1,-25-24,24 25,-24 0,0 0,0-25,25 25,-25-1,0 1,25-25,-25 25,0 0,0-25,0 25,25-1,-25-24,0 25,0 0,0-25,0 25,0 0,25-1,-25-24,0 25,0 0,0-25,0 25,0 0,0 0,24-25,-24 24,0 1,0-25,0 25,0 0,0-25,25 25,-25-1,0-24,0 25,0 0,0-25,0 25,25-25,-25 25,0-1,0-24,0 25,0-25,0 25,0 0,25-25,-25 25,0-1,0-24,0 25,0 0,0-25,0 25,0 0,0-25,0 24,0 1,25 0,-25-25,0 25,0-25,0 25,0-1,0-24,0 25,0-25,0 25,0-25,0 25,0-25,0 25,0-25,25 24,-25-24,0 25,0 0,0-25,0 25,0 0,0-25,0 24,0 1,0 0,0-25,0 25,0 0,0-1,0-24,0 25,0 0,0-25,0 25,0 0,0-25,24 25,-24-25,0 24,0 1,0-25,0 25,0-25,0 25,0 0,0-25,0 24,0 1,0-25,0 25,0-25,0 25,0 0,0-1,0-24,0 25,0 0,0 0,0-25,0 25,0-1,0-24,0 25,0 0,0-25,0 25,0 0,0-25,0 24,0-24,0 25,0 0,0-25,0 25,0-25,0 25,0-25,0 24,0-24,0 25,0 0,0-25,0 25,0-25,0 25,0-1,0-24,0 25,0 0,0-25,0 25,0 0,0-25,0 24,0-24,0 25,0 0,0-25,0 25,0-25,0 25,0-25,0 25,0-25,0 24,0 1,0-25,0 25,0-25,0 25,0 0,0-25,0 24,0 1,0-25,0 25,0-25,0 25,0 0,0-25,0 24,0 1,0-25,0 25,0 0,0-25,0 25,0-25,0 24,0-24,0 25,0-25,0 25,0-25,0 25,0-25,0 0,0 25,0-25,0 24,0-24,0 25,0-25,0 25,0-25,0 25,0-25,0 25,0-25,0 24,0-24,0 25,0-25,0 25,0-25,0 25,0-25,0 25,0-1,0-24,0 25,0-25,0 25,0-25,0 25,0-25,0 25,0-25,0 24,0-24,0 25,0-25,0 25,0-25,0 25,0-25,0 25,-24-25,24 25,0-1,0-24,0 25,0 0,0 0,0-25,0 25,0-1,0 1,0-25,0 25,0 0,0 0,0-1,0-24,0 25,0 0,0 0,0-25,0 25,0-25,0 24,0-24,0 25,0-25,0 25,0-25,-25 0,25 25,0-25,0 0,0 25,0-25,0 24,0-24,0 0,0 25,0-25,0 25,-25-25,25 0,0 25,0-25,0 25,0-25,0 24,0-24,0 25,0-25,0 25,0-25,0 25,0-25,0 0,0 25,0-25,0 0,-25 24,25-24,0 0,0 0,0 0,0 0,0 0,0 0,0 0,0 0,0 0,0 0,0 0,0-24,0 24,0 0,0 0,0-25,0 25</inkml:trace>
  <inkml:trace contextRef="#ctx0" brushRef="#br0" timeOffset="68135.8971">4044 12923,'-25'0,"25"0,0 0,0 0,0 0,0 0,0 0,0 0,0 0,0 0,0 0,0 0,0 0,0 0,0 0,0 0,0 0,0 0,0 0,0 0,0 0,0 0,0 0,0 0,0 0,0 0,0 0,0 0,25 0,-25 0,0 0,0 0,0-25,0 25,0 0,0 0,0 0,0 0,0 0,24 0,-24-24,0 24,0 0,0 0,0 0,25 0,-25 0,0 0,0-25,0 25,0 0,0 0</inkml:trace>
  <inkml:trace contextRef="#ctx0" brushRef="#br0" timeOffset="69235.9599">4242 12799,'0'0,"0"0,0 0,0 0,0 0,0 0,0 0,0 0,0 0,0 0,-25 0,25 0,0 0,0 0,0 25,0-25,0 0,0 0,0 0,0 0,0 0,0 0,0 25,25-25,-25 0,0 25,0-25,25 24,-25-24,25 25,-25 0,24-25,-24 25,25 0,0-25,-25 24,25 1,0 0,-1 0,-24 0,25-1,0 1,0 0,-25 0,25 0,-1 0,1-1,0 1,-25 0,25 0,0 24,-1-24,-24 0,25 0,0 0,0-1,0 1,-1 0,-24 0,25 0,0-1,0 1,0 0,-25 0,24 0,1-1,0 1,0 0,0 0,-25 0,25-1,-1 1,1 0,-25 25,25-26,0 1,-25 0,25 0,-25 0,24-1,-24 1,25-25,-25 25,25 0,-25 0,25-1,-25-24,25 25,-1 0,-24 0,25 0,-25-25,25 25,-25-1,25 1,-25 0,25 0,-1 0,-24-25,25 24,0 1,-25 0,25 0,0 0,-25-1,24 1,-24 0,25 0,0 0,-25-1,0-24,25 25,-25 0,25-25,-25 25,0 0,24-25,-24 24,25 1,-25-25,25 25,-25 0,0 0,25-25,-25 24,25 1,-25 0,24 0,-24 0,25-25,-25 24,25 1,-25 0,0 0,25-25,-25 25,0-1,25-24,-25 25,0 0,24-25,-24 25,0 0,25-25,-25 25,0-25,0 24,25-24,-25 25,0-25,0 25,25 0,-25-25,0 25,0-25,25 24,-25-24,0 25,24 0,-24-25,0 25,25 0,-25-25,0 24,0 1,25 0,-25-25,0 25,0 0,25-25,-25 0,0 24,0-24,0 25,25-25,-25 25,0-25,0 25,0-25,0 25,25-1,-25-24,0 25,0-25,0 25,0-25,24 25,-24 0,0-25,0 24,0 1,0-25,25 25,-25 0,0-25,0 25,0-1,0-24,25 25,-25-25,0 0,0 25,0-25,0 0,0 25,0-25,0 0,0 0,0 0,0 0,0 0,0 0,0 0,0 0,0 0,0 0,0 0,0 0,0 0,0 0,-25 0,25 0,0-25</inkml:trace>
  <inkml:trace contextRef="#ctx0" brushRef="#br0" timeOffset="72299.1352">4242 13097,'0'0,"-25"-25,25 25,-25-25,25 25,0 0,-24-25,24 25,0 0,0-24,0 24,-25 0,25 0,0-25,0 25,0 0,0 0,0 0,0-25,0 25,0 0,0 0,0 0,0 0,0 0,0 0,0 0,0 0,0 0,0 0,0 0,0 0,0 0,0 0,0 0,0 0,0 0,0 0,0 0,25 0,-25 0,0 0,0 0,24 0,-24 0,0 0,0 0,25 0,-25 0,0 25,25-25,-25 0,25 0,-25 0,0 0,25 25,-1-25,-24 24,25-24,-25 25,25-25,0 25,-25 0,25-25,-1 25,-24-1,25 1,-25 0,25-25,0 25,-25 0,25 0,-1-1,1 1,-25 0,25 25,0-26,-25 1,25 0,-1 0,-24 0,25-1,0 1,-25 0,25 0,0 0,-25-1,24 1,1 0,-25 0,25 0,0-1,-25 1,25 0,-1 25,1-26,-25 1,25 25,0-25,0-1,-25 26,25-25,-1 0,-24-1,25 1,-25 0,25 0,-25-25,25 25,-25-25,25 24,-25 1,0-25,24 25,-24-25,0 25,25 0,-25-25,25 25,-25-1,25 1,-25 0,25 0,-25 0,24-25,-24 24,25 1,-25 0,0 0,25-25,-25 25,25-1,-25-24,0 25,25-25,-25 25,0 0,24-25,-24 25,0-25,25 24,-25-24,0 25,25 0,-25 0,0-25,25 25,-25-1,25 1,-25 0,24 0,-24 0,0-1,25-24,-25 25,0 0,25 0,-25 0,0-25,25 24,-25-24,0 25,0 0,0-25,25 25,-25-25,0 25,0-25,0 24,0-24,0 25,24-25,-24 25,0-25,0 25,25 0,-25 0,0-25,25 24,-25 1,0-25,0 25,25 0,-25 0,0-25,0 24,25 1,-25 0,0-25,0 25,24 0,-24-1,0-24,25 25,-25 0,0 0,25-25,-25 25,0-1,25 1,-25 0,0-25,25 25,-25 0,0-1,24 1,-24-25,0 25,25 0,-25 0,0-25,25 24,-25 1,0-25,0 25,25 0,-25 0,0-25,25 24,-25 1,0 0,24 0,-24-25,0 25,25-1,-25 1,0-25,25 25,-25 0,0 0,25 0,-25-25,0 24,25 1,-25 0,0 0,0-25,25 25,-25-1,0 1,24-25,-24 25,0 0,0 0,25-25,-25 24,0 1,25 0,-25-25,0 25,25 0,-25-1,0-24,25 25,-25 0,0-25,24 25,-24 0,0-1,25-24,-25 25,25 0,-25 0,25 0,-25-25,0 24,25 1,-25 0,24-25,-24 25,0 0,25-1,-25-24,0 25,25 0,-25-25,0 25,0-25,0 25,0-25,25 24,-25-24,0 0,0 25,0-25,0 0</inkml:trace>
  <inkml:trace contextRef="#ctx0" brushRef="#br0" timeOffset="77111.4104">9277 16793,'0'0,"0"0,0 0,-25 0,25 0,0 0,0 0,0 0,-24 0,24 0,0 0,0 0,0 0,0 0,0 0,0 0,0 0,0 0,0 0,0 0,0 0,0 0,0 0,0 0,0 0,0 0,0 0,24 0,-24-25,25 25,-25 0,25 0,0 0,0 0,0 0,-25-25,49 25,-24 0,0 0,0 0,-1-25,1 25,25 0,-25-24,-1 24,26-25,-25 25,24-25,-24 25,25-25,-1 25,-24 0,0-25,25 25,-26 0,1 0,0-24,25 24,-26 0,1 0,0 0,-25 0,25-25,0 25,-25 0,24 0,-24 0,25 0,-25 0,0 0,0 0,0 0,0 0,0 0,0 0,0 0,0 0,0 0,0 0,0 0,0 0,0 0,0 0,0 0,0 0,0 0,0 0,0 0,0 0,-25 0,25 0,0 0,-24 0,-1 25,0-25,25 0,-25 0,-24 0,24 24,0-24,0 0,-24 25,24-25,-25 25,1-25,24 25,-25-25,25 25,-24-1,24 1,-25-25,26 25,-26-25,25 25,-24-25,24 25,-25-25,25 0,1 0,-26 0,25 0,0 0,0 0,1 0,-1 0,0 0,0 0,25 0,-25 0,25 0,0 0,0 0,-24 0,24 0,0 0,0 0,0 0,0 0,0 0,0 0,0 0,0-25,24 25,-24 0,25 0,-25 0,25 0,0-25,0 25,-1 0,26 0,-25 0,25-25,-26 25,26 0,0 0,-1 0,1 0,-1-25,1 25,0 0,-1 0,1 0,-1 0,1-24,0 24,-26 0,26 0,0-25,-26 25,26 0,-25-25,0 25,24 0,-24 0,-25-25,25 25,0 0,-25 0,25 0,-25 0,0 0,0 0,0 0,0 0,0 0,0 0,0 0,0 0,0 0,0 0,0 0,0 0,0 0,0 0,0 0,0 0,0 0,0 0,0 0</inkml:trace>
  <inkml:trace contextRef="#ctx0" brushRef="#br0" timeOffset="79035.5205">10939 12204,'0'0,"0"0,0 0,-25 0,25 0,0 0,0 0,0 25,0-25,-24 0,24 0,0 25,0-25,-25 0,25 24,0-24,0 25,-25-25,25 25,0-25,-25 25,25-25,0 25,0-25,-25 24,25 1,0 0,-24-25,24 25,0 0,0-25,-25 24,25 1,0 0,-25 0,25-25,0 25,-25-1,25 1,0-25,-25 25,25 0,0-25,-24 25,24-1,-25 1,25-25,0 25,-25 0,25-25,-25 25,25-1,-25 1,25-25,0 25,-24 0,24-25,-25 25,25-1,-25-24,25 25,0 0,-25-25,25 25,-25 0,25-1,-24-24,24 25,-25 0,25 0,-25 0,25 0,-25-1,25 1,-25 0,25 0,0-25,-25 25,25-1,-24 1,24 0,0 0,-25 0,25-1,-25 1,25 0,0-25,0 25,-25 0,25-1,-25 1,25 0,0 0,0 0,-24-1,24-24,-25 25,25 0,0 0,-25 0,25-1,0 1,-25-25,25 25,-25 0,25 0,-24-1,24 1,-25 0,25 0,-25 0,25-1,-25 1,25 0,-25 0,25 24,-24-24,-1 0,25 0,-25 0,25 0,-25-1,25 1,0 0,-25 0,25 0,-24-1,24 1,-25 0,25 0,-25 0,25-1,0 1,-25 0,25-25,-25 25,25 0,0-1,-24 1,24 0,0-25,-25 25,25 0,0-1,0 1,-25 0,25-25,0 25,0 0,-25-1,25-24,0 25,0 0,0 0,-25 0,25-1,0-24,0 25,-24 0,24 0,0 0,0-25,-25 24,25 1,0 0,0-25,0 25,-25 0,25-25,0 25,0-1,-25-24,25 25,0 0,0-25,0 25,-25 0,25-1,0-24,0 25,-24 0,24 0,0-25,0 25,0-1,0-24,-25 25,25 0,0-25,0 25,0 0,0-25,-25 24,25 1,0-25,0 25,0 0,0-25,-25 25,25-1,0-24,0 25,0 0,0-25,0 25,0 0,-25-25,25 24,0 1,0-25,0 25,0 0,-25-25,25 25,0-25,0 24,0 1,0-25,0 25,0-25,0 25,0-25,0 25,0-1,0-24,0 25,0-25,-24 25,24-25,0 25,0 0,0-25,0 25,0-25,-25 24,25 1,0-25,0 25,0 0,0-25,-25 25,25-1,0 1,0 0,0 0,0 0,-25-25,25 24,0 1,0 0,0-25,0 25,0-25,0 25,0-25,0 24,-25-24,25 0,0 0,0 0,0 0,0 0,0 0,0 0,0 0,0 0</inkml:trace>
  <inkml:trace contextRef="#ctx0" brushRef="#br0" timeOffset="80403.5987">10964 12229,'0'0,"0"0,0 0,0-25,0 25,0 0,0 0,0 0,0 0,0 0,0 0,0 0,0 0,0 0,0 0,0 0,0 25,0-25,0 0,0 25,0-25,0 24,0 1,0 0,0 0,0 0,0 24,0-24,0 25,0-1,0-24,0 25,0-1,0 1,0-25,0 24,0 1,0-1,0-24,0 25,0-25,0 24,-25-24,25 25,0-26,0 26,0 0,0-1,0 1,-25 0,25-26,0 26,0 0,0-1,0 1,0-1,0 1,-24 0,24-1,0-24,0 25,0-26,0 26,0-25,0 24,0-24,0 0,0 25,0-26,0 1,-25 0,25 25,0-26,0 1,0 25,0-25,0 0,0 24,0-24,0 0,0 24,0-24,0 0,0 25,0-26,0 26,0-25,0 24,0-24,0 25,0-25,0 24,-25-24,25 25,0-26,0 1,0 25,0-25,0-1,-25 1,25 0,0 0,0 0,0-1,0 1,0-25,0 25,0 0,0 0,0 0,0-1,0 1,0 0,0 0,0 0,0-1,0 1,-25 0,25 0,0 0,0-1,0 1,0-25,0 25,0 0,0 0,-24-25,24 24,0 1,0-25,0 25,-25 0,25-25,0 25,0-1,0 1,-25-25,25 25,0 0,0-25,0 25,0-1,-25-24,25 25,0 0,0 0,0-25,-25 25,25-1,0-24,0 25,0 0,-24-25,24 25,0 0,0-25,0 24,-25-24,25 25,0-25,0 25,0-25,0 0,-25 25,25-25,0 0,0 25,0-25,0 0,0 25,0-25,0 24,0-24,0 25,0-25,-25 25,25 0,0-25,0 25,0-25,0 24,0-24,-25 25,25-25,0 25,0-25,0 0,0 25,0-25,0 0,0 0,0 0,0 0,0 25,0-25,0 0</inkml:trace>
  <inkml:trace contextRef="#ctx0" brushRef="#br0" timeOffset="116095.6403">12105 12179,'0'0,"0"0,0 0,0-25,0 25,0 0,0 0,-25 0,25-25,0 25,0 0,0 0,0 0,0 0,0 0,0 0,0 0,0 0,0 0,0 0,0 0,0 25,25-25,-25 0,0 25,25-25,-25 25,25 0,-1-25,-24 25,25-1,0 1,-25 0,25 0,0 0,-25-1,24 1,1 0,-25 0,25-25,-25 25,0-1,25 1,-25-25,0 25,25-25,-25 0,0 25,0-25,0 0,0 0,0 0,0 0</inkml:trace>
  <inkml:trace contextRef="#ctx0" brushRef="#br0" timeOffset="116419.6588">12452 12105,'0'0,"0"0,0 0,0 0,0-25,0 25,0 0,0 0,0 0,0 0,0 0,0 0,0 0,0 25,0-25,0 0,0 24,-25-24,25 25,-24 0,-1-25,0 25,25 0,-25 0,0-1,1 26,-1-25,0 0,0-1,25 1,-25 0,1 0,-1 0,25-1,-25-24,25 25,0-25,-25 25,25-25,0 25,0-25,0 0,0 0,0 0,0 0,0 0</inkml:trace>
  <inkml:trace contextRef="#ctx0" brushRef="#br0" timeOffset="117731.7337">12229 13097,'0'0,"0"0,0-25,0 25,0 0,0 0,0 0,-25 0,25 0,0 0,0 0,0 0,-25 0,25 0,-24 25,24-25,-25 0,25 25,-25-25,25 24,-25 1,25-25,-25 25,1 0,24 25,-25-26,25 1,-25 25,25-25,0 24,0-24,0 0,0 24,0-24,0 0,0 0,0-25,25 25,-25-25,25 24,-25-24,24 0,1 0,0 0,-25 0,25 0,0 0,-1 0,-24-24,25 24,0-25,-25 25,25-25,-25 25,25-25,-25 25,0-25,0 25,0-24,0 24,0 0,-25-25,25 25,-25 0,0 0,25 0,-25 0,1 0,-1 0,0 25,0-25,25 0,-25 24</inkml:trace>
  <inkml:trace contextRef="#ctx0" brushRef="#br0" timeOffset="117979.748">12378 13320,'0'0,"25"0,-25 0,0 0,24 0,-24 0,0 0,25 0,-25 0,25 0,0 0,-25 0,25 0,0 0,-25 0,24 0,1 0,-25 0,25 0,0 0,-25 0,25 0,-25 0,0 0,24 0,-24 0,0-25,0 25</inkml:trace>
  <inkml:trace contextRef="#ctx0" brushRef="#br0" timeOffset="118222.7619">12626 13221,'0'-25,"0"25,-25 0,25 0,0 0,0 0,0-25,0 25,-25 0,25 0,0 0,0 0,0 0,0 0,0 25,0-25,0 0,25 0,-25 0,25 25,-25-25,0 0,25 25,-25-25,25 0,-25 25,24-25,-24 24,25-24,-25 25,25-25,-25 0,0 25,25-25,-25 25,0-25,0 25,0-25,0 0,0 24,-25-24,25 25,0-25,0 25,-25-25,25 0,-25 25,25-25,-24 0,24 0</inkml:trace>
  <inkml:trace contextRef="#ctx0" brushRef="#br0" timeOffset="118591.783">12973 13122,'25'0,"-25"0,0-25,0 25,25 0,-25 0,0 0,25 0,-25 0,24 0,-24 0,25 0,0 0,-25 0,25 0,-25 25,0-25,0 24,0 1,0 0,0 0,0 0,-25 0,25-1,-25 1,0 25,25-25,-24-1,24 1,-25 0,25 0,-25-25,25 25,0-25,0 24,0-24,0 0,0 0,25 0,-25 0,0 0,25 0,-25 0,24 0,1-24,0 24,-25 0,25-25,0 25,-1 0,1-25,0 25,0-25,0 25</inkml:trace>
  <inkml:trace contextRef="#ctx0" brushRef="#br0" timeOffset="119063.81">13742 13370,'0'0,"0"0,25 0,-25 0,0 0,0 0,0 0,0 0,0 25,0-25,-25 0,25 0,0 24,-25-24,1 25,24-25,-25 25,0 0,0-25,0 25,25-1,-24-24,-1 25,25-25,-25 0,25 25,-25-25,25 0,0 0,0 0,0 0,0 0,0 0,0-25,0 25,25 0,-25-25,25 1,-25 24,25-25,-1 0,-24 0,25 0,0 1,0-1,-25 0,25 0,-1 0,-24 1,25-26,-25 25,0 0,25 0,-25 1,0-1,0 0,0 25,0-25,-25 25,25 0,-25-25,25 25,-24 0,24 0,-25 25,25-25,-25 0,25 25,0 0,-25-25,25 25,0-1,0 1,0 0,0 0,0 0,0 0,25 24,-25-24,25 0,-25-25,25 25,-25-1,24 1,-24-25,25 25,-25 0,25-25,-25 25,25-25</inkml:trace>
  <inkml:trace contextRef="#ctx0" brushRef="#br0" timeOffset="119663.8444">14164 13022,'25'0,"-25"0,0-24,24 24,-24 0,0 0,0 0,0 0,0 0,0 0,0 0,0 0,0 0,-24 0,24 0,-25 0,0 0,0 24,0-24,1 0,24 0,-25 0,0 25,0-25,25 0,-25 0,25 0,0 0,0 0,-24 0,24 0,0 0,0 0,0 0,0 0,0 0,0 25,0-25,0 0,0 0,24 25,-24-25,0 0,0 25,0-25,0 0,0 24,25-24,-25 0,0 25,0-25,25 0,-25 25,0-25,0 0,25 0,-25 0,0 0,0 0,0 0,0 0,25 0,-25 0,0 0,0 0,24 0,-24-25,0 25,25 0,-25 0,25-25,-25 25,25 0,0 0,-25 0,24-24,1 24,-25 0,25 0,0 24,-25-24,25 0,-25 25,24-25,-24 25,25-25,-25 25,0 0,0-25,0 25,0-1,0 1,0-25,0 25,-25 0,25-25,-24 25,24-25,-25 24,0-24,25 25,-25-25,25 0,-25 0,25 0,-24 0,24 0,-25 0,25-25</inkml:trace>
  <inkml:trace contextRef="#ctx0" brushRef="#br0" timeOffset="120091.8688">14511 13146,'25'0,"0"0,-25 0,25 0,-1 0,-24 0,25 0,0 0,0 0,0 0,-1 0,1 0,-25 0,25 0,0 0,0 0,-1-24,-24 24,25 0,-25 0,25 0,-25 0,0-25,0 25,0 0,0 0,0-25,0 25,0 0,-25-25,25 25,-25 0,25-25,-24 25,24 0,0-24,-25 24,25 0,0 0,0 0,-25 0,25 0,0 0,0 0,0 0,0 0,0 0,0 0,0 0,25 0,-25 0,0 0,25 0,-25 24,24-24,-24 0,25 25,-25-25,25 25,-25-25,25 25,-25-25,0 25,25-1,-25-24,0 25,0-25,0 25,0 0,-25-25,0 25,25-25,-25 25,0-25,25 24,-24-24,-1 0,0 25,25-25</inkml:trace>
  <inkml:trace contextRef="#ctx0" brushRef="#br0" timeOffset="120611.8986">15305 13097,'0'0,"0"0,0 0,0 0,0 0,0-25,0 25,0 0,25-25,-25 25,0-25,24 25,-24-24,25-1,-25 25,0-25,0 25,0 0,0-25,0 25,0 0,0 0,0 0,0 0,0 0,0 0,0 0,0 0,0 25,0-25,0 25,0 0,0-1,0 1,0 0,0 0,0 0,0-1,0 1,0 0,0 0,0 0,0 0,0-1,-25 1</inkml:trace>
  <inkml:trace contextRef="#ctx0" brushRef="#br0" timeOffset="120780.9082">15255 13469,'0'0,"0"0,0 0,0 0,25 0,-25 0,25 0,-25 0,25 0,-25 0,24 0,1 0,0 0,0 0,24-25,-24 25,25 0,-25-25,24 25,1 0,-25-24</inkml:trace>
  <inkml:trace contextRef="#ctx0" brushRef="#br0" timeOffset="121512.9501">11882 12923,'25'0,"-25"-25,0 25,0 0,0 0,0 0,-25 25,25-25,-25 25,0-25,0 25,1 0,-1 24,0 1,0-1,0 1,1 0,-1 24,0 1,25-1,0 25,0-24,0-1,25 0,0 1,-1-26,26 1,0 0,-1-1,1-24,24 25,1-26,-1-24</inkml:trace>
  <inkml:trace contextRef="#ctx0" brushRef="#br0" timeOffset="122078.9824">15627 12725,'0'0,"0"-25,0 25,0 0,25 0,-25 25,25-25,0 0,0 25,-1-25,1 24,25 1,-1 0,-24 25,25-26,-1 1,-24 0,25 25,-25-26,-1 26,1-25,-25 24,25-24,-25 25,0 0,0-26,-25 26,0-25,1 24,-1 1,0-25,0 0,0-1,1 1,-1 0</inkml:trace>
  <inkml:trace contextRef="#ctx0" brushRef="#br0" timeOffset="122464.0045">16868 12973,'24'-25,"26"25,-25-25,-25 25,25 0,-25-25,0 25,0 0,0 0,-25 0,0 25,25-25,-25 25,0-25,1 25,-1 0,25-1,-25 1,0 0,0 0,25 24,-24-24,24 0,0 0,0 0,0 0,24-1,-24 1,25 0,0-25,0 25,0-25,-1 0,1 25,0-25,0 0,0 0,-1-25,1 25,0 0,-25-25,25 25,0-25,-25 25,24-25,-24 1,0-1,0 25,0-25,0 0,0 0,-24 0,-1 1,0-1,0 0,0 0,1 0,-1 1,-25-1,25 25,1-25</inkml:trace>
  <inkml:trace contextRef="#ctx0" brushRef="#br0" timeOffset="122948.0321">17413 12898,'25'0,"25"25,-26-25,-24 25,25 0,0-25,-25 25,0-1,25 1,-25 0,0 0,0-25,0 25,0-1,0 1,0 0,0 0,0 0,0 0,0-1,0-24,0 25,-25-25,25 25,0-25,0 0,0 0,0 0,0 0,0 0,0 0,0 0,0-25,0 25,0-25,0 1,-25-1,25 0,0 0,0-25,0 26,0-1,0-25,0 25,0-24,0 24,0 0,25-24,0 24,0 0,-1 25,26-25,-25 0,0 25,0 0,-1 0,1 0,0 0,0 0,-25 0,0 25,0-25,0 25,0 0,0-25,-25 25,25-1,-25 1,0 0,1-25,-26 25,25 0,0-1,0-24,1 25,24-25,-25 25,25-25,0 0,0 0,0 25,25-25,-1 0,-24 25,25-25,0 24,25-24,-25 25,-1-25,1 25,25-25,-25 0,-1 25,26-25,-25 0,0 25</inkml:trace>
  <inkml:trace contextRef="#ctx0" brushRef="#br0" timeOffset="123428.0597">18827 12675,'0'-25,"0"25,0 0,0 0,-25 0,25 0,-25 0,1 0,-1 25,0-25,-25 25,26 0,-1 24,-25-24,25 25,1-1,-1 1,0 0,0-1,0-24,25 25,0-1,0-24,0 25,25-25,-25 24,25-24,0 0,24 0,-24-25,25 24,-1-24,-24 0</inkml:trace>
  <inkml:trace contextRef="#ctx0" brushRef="#br0" timeOffset="124064.096">19224 12799,'0'0,"0"0,0-25,0 25,0 0,0 0,0 0,0-24,-25 24,25 0,-25 24,25-24,-24 0,-1 25,0 0,25 0,-25 0,0-1,1 1,-1 25,25-25,-25 24,25-24,-25 25,25-26,0 26,0-25,0 25,25-26,-25 1,25 0,-25 0,25 0,-1-25,1 24,-25-24,25 0,0 0,0 0,-1 0,1 0,-25 0,25 0,0-24,-25 24,0-25,0 25,25-25,-25 25,0-25,0 0,-25 1,0 24,25-25,-25 25,0-25,1 25,-26-25,25 25,0 0,1 0,-1 0,0 25</inkml:trace>
  <inkml:trace contextRef="#ctx0" brushRef="#br0" timeOffset="124519.1221">19472 13072,'0'0,"0"0,0 0,0 0,25 0,-25 0,25 0,-1 0,-24 0,25 0,0-25,0 25,24 0,-24 0,0 0,0 0,0-25,-1 25,1 0,0 0,-25 0,25 0,-25-24,0 24,0 0,0 0,0 0,0 0,0 0,-25 0,25-25,-25 25,25 0,-25 0,25 0,-24-25,24 25,-25 0,25 0,0 0,0 0,0 0,0 0,0 0,0 0,0 0,0 0,0 0,0 0,25 0,-25 25,24-25,-24 0,25 0,0 25,-25-25,25 24,-25-24,25 25,-25-25,0 25,0 0,0-25,0 25,0-1,0-24,0 25,-25 0,0-25,25 25,-25-25,25 25,-25-25</inkml:trace>
  <inkml:trace contextRef="#ctx0" brushRef="#br0" timeOffset="124867.142">20241 12948,'0'0,"0"0,0 25,0-25,0 0,0 0,25-25,-25 25,0 0,0 0,25 0,-25-25,24 25,-24 0,0-25,25 25,-25-24,0 24,0-25,0 25,0-25,0 25,0 0,0 0,0 0,0 0,0 0,0 0,0 0,-25 0,25 0,0 25,0-25,0 25,-24-1,24 1,0 0,0 25,0-26,0 1,0 0,0 25,0-26,24 1,-24 0,0 0,0 0,0 0,25-1,-25 1,0-25</inkml:trace>
  <inkml:trace contextRef="#ctx0" brushRef="#br0" timeOffset="125032.1514">20142 13370,'-25'0,"25"0,0 0,0 0,0 0,0 0,0 0,25 0,-25 0,25-25,-1 25,-24 0,25 0,0-25,25 25,-26 0,1-25,25 25,-25-24,24 24,-24 0,25-25,-26 25,26 0</inkml:trace>
  <inkml:trace contextRef="#ctx0" brushRef="#br0" timeOffset="126231.22">21258 13122,'0'0,"25"0,-25 0,0 0,0 0,0 0,0 0,0 0,0 0,0 0,0 0,0 0,0 0,-25 0,25 24,-25-24,0 0,1 25,-1-25,0 0,0 25,-24-25,24 25,0-25,0 0,25 25,-25-25,1 0,24 0,0 0,0 0,0 0,0-25,0 25,24 0,-24-25,25 25,-25-25,25 0,0 1,0 24,-1-25,1 0,0 0,0 0,0 1,-1-1,-24 0,25 0,-25 25,0-25,0 1,0-1,-25 0,25 25,-24-25,-1 25,25 0,-25 0,0 0,0 25,25-25,-24 25,-1 0,25-1,0 1,0 0,0 0,0 0,0-1,25 1,-25 0,24 0,1 0,0-1,0 1,0 0,-1-25,1 25,0-25,0 25,0-25</inkml:trace>
  <inkml:trace contextRef="#ctx0" brushRef="#br0" timeOffset="126824.2539">21928 12725,'0'0,"24"0,1 0,-25 0,0-25,0 25,0 0,0 0,0 0,0 0,-25 0,1 25,24-25,-25 0,-25 0,25 0,1 25,-1-25,0 0,0 0,0 24,1-24,-1 0,25 0,-25 0,25 0,0 0,0 0,0 0,0 0,0 0,0 0,0 0,0 0,0 0,0 0,0 25,0-25,0 0,0 25,0-25,0 25,25-25,-25 25,0-25,0 24,0-24,0 25,0-25,0 25,0-25,0 25,0-25,0 0,0 25,0-25,0 0,0 0,0 0,0 0,0 0,25 0,-25 0,0 0,0 0,24-25,-24 25,25 0,-25 0,25-25,-25 25,25 0,0 0,-1 0,-24 0,25 0,0 0,0 0,0 0,-1 0,-24 25,25-25,-25 0,25 25,-25-25,0 24,0 1,0-25,0 25,0-25,0 25,0-25,-25 25,25-25,-25 0,25 24,-24-24,-1 0,0 25,25-25,-25 0,0 0,1 0,24 0,-25-25</inkml:trace>
  <inkml:trace contextRef="#ctx0" brushRef="#br0" timeOffset="127219.2765">22052 12948,'49'0,"-24"0,0 0,0 0,0 0,-1 0,1 0,25 0,-25 0,-1 0,26 0,-25-25,24 25,-24 0,0 0,0 0,0 0,-1-25,1 25,-25 0,0 0,0 0,0 0,0 0,0-24,0 24,-25 0,1 0,24-25,-25 25,0 0,0-25,25 25,-25 0,25-25,-24 25,24 0,-25 0,25 0,0 0,0 0,0 0,0 0,0 0,0 0,0 0,0 0,25 0,-25 0,24 25,-24-25,25 0,0 25,-25-25,25 0,0 25,-25-25,24 24,-24-24,25 25,-25 0,0-25,0 25,0-25,0 25,0-25,0 0,0 24,-25-24,25 25,-24-25,-1 0,25 25,-25-25,0 0</inkml:trace>
  <inkml:trace contextRef="#ctx0" brushRef="#br0" timeOffset="127519.2937">22920 12650,'25'0,"-1"0,1 0,0 0,0 0,-25 0,25 0,0 0,-25 25,24-25,-24 25,0 0,0-25,0 25,0-1,-24 1,24 0,-25 0,0 0,25-1,-25-24,0 25,25 0,-25-25,25 25,0-25,0 25,0-25,0 0,0 0,25 24,-25-24,25 0,0 0,-25-24,25 24,0 0,-1-25,1 25</inkml:trace>
  <inkml:trace contextRef="#ctx0" brushRef="#br0" timeOffset="127755.3072">23168 12303,'25'0,"-25"0,25 0,-25 0,24 0,1 0,0 25,0-25,0 25,24 0,-24-1,25 1,-1 0,-24 0,25 24,-26-24,1 25,0-1,-25-24,0 25,0-25,0 24,-25 1,0-25,-24 24,-1-24,1 25,-26-1</inkml:trace>
  <inkml:trace contextRef="#ctx0" brushRef="#br0" timeOffset="130153.4443">12155 13965,'0'-25,"0"25,-25 0,25 0,0 0,0 0,0 0,0 0,0 0,0 0,0 0,0 0,0 0,0 0,25 0,-25 0,0 0,24 25,-24-25,25 0,-25 25,25-25,-25 25,25-25,0 24,-25-24,24 0,1 25,0-25,-25 0,25 0,0 0,-25 0,24 0,1-25,0 25,-25 0,25-24,0 24,-25-25,25 25,-1-25,1 0,-25 25,25-25,0 1,-25 24,25-25,-25 25,24-25,1 25,-25 0,25-25,-25 25,25 0,0-25,-25 25,24 0,-24 0,25 25,-25-25,0 0,25 0,-25 25,25-25,-25 0,25 0,-25 25,24-25,-24 0,25 0,0 0,-25 0,25 0,0 0,-1 0,1-25,0 25,25-25,-26 25,1-25,0 25,0 0,0-24,-1 24,-24 0,25-25,-25 25,25 0,-25 0,0 25,0-25</inkml:trace>
  <inkml:trace contextRef="#ctx0" brushRef="#br0" timeOffset="136392.8011">12725 14139,'0'-25,"0"25,0 0,0 0,0 0,0 0,0 0,0 0,0 0,0 0,0 0,0 0,0 0,0 0,0 0,0 0,0 0,0 0,0 0,-25 25,25-25,0 24,-24 1,24-25,-25 25,25 0,-25 0,25-1,0 1,-25 0,25 0,0 0,0 0,0-1,0 1,0-25,0 25,0 0,0-25,0 25,25-25,-25 24,0-24,25 0,-25 25,25-25,-25 0,24 0,-24 0,25 0,-25 0,25-25,-25 25,0 0,25 0,-25-24,0 24,25 0,-25-25,0 25,0 0,0 0,0-25,-25 25,25 0,0 0,-25-25,25 25,-25 0,25 0,-25 0,1 0,24 0,-25 25,25-25,0 0,-25 0,25 0,0 25,-25-25,25 0</inkml:trace>
  <inkml:trace contextRef="#ctx0" brushRef="#br0" timeOffset="136749.8215">13072 14461,'0'0,"0"0,0 0,0 0,0-25,0 25,0 0,0 0,0 0,0 0,-24 0,24 0,0 0,-25 0,25 25,-25-25,25 0,-25 25,25-25,-25 25,1 0,24-25,-25 24,25 1,-25 0,25-25,0 25,-25 0,25-1,0 1,0-25,25 25,-25 0,0 0,25-25,-25 24,25-24,-1 25,-24-25,25 0,0 25,0-25,-25 0,25 0,-1-25,1 25,0 0,0 0,0-25,-1 25,1-24,0 24,0-25</inkml:trace>
  <inkml:trace contextRef="#ctx0" brushRef="#br0" timeOffset="137113.8424">13345 14660,'0'0,"0"0,0 0,0 0,25 0,-25 0,0 0,25-25,-25 25,25 0,-25 0,24 0,-24-25,25 25,-25 0,25 0,0 0,-25 0,0 0,25 0,-25 25,0-25,0 0,0 25,0-25,0 24,0 1,-25-25,25 25,-25 0,0 0,0-1,1 1,24 0,-25-25,0 25,25 0,-25-25,25 24,-25-24,25 0,0 0,0 0,0 0,0 0,0 0,25 0,-25-24,25 24,-25 0,25-25,0 25,-1 0,1-25,0 25,25-25,-25 25,-1-25,1 25,0 0</inkml:trace>
  <inkml:trace contextRef="#ctx0" brushRef="#br0" timeOffset="139073.9544">13767 14287,'0'0,"0"0,0 0,0 0,0 0,0 25,0-25,0 0,25 25,-25-25,25 25,-25 0,24-25,1 25,0-1,0 1,0-25,-25 25,24 0,1-25,0 25,0-1,0-24,-25 0,24 25,-24-25,25 25,-25-25,25 0,-25 0,0 0,0 0</inkml:trace>
  <inkml:trace contextRef="#ctx0" brushRef="#br0" timeOffset="139303.9677">13990 14337,'0'-25,"0"25,0 0,0 0,0 0,0 0,0 0,0 0,0 0,0 0,0 25,0-25,0 25,0-25,0 25,0-25,0 25,0-1,0 1,0-25,-25 25,25 0,0 0,-24-1,24-24,-25 25,25 0,0-25,-25 25,25-25,-25 25,25-25</inkml:trace>
  <inkml:trace contextRef="#ctx0" brushRef="#br0" timeOffset="140613.0426">14635 13866,'0'0,"0"0,0 0,0 0,0 0,0 0,0 0,-25 0,25 0,-24 0,24 25,-25-25,25 0,-25 0,25 24,-25-24,0 0,25 0,-25 0,25 0,0 25,-24-25,24 0,0 0,0 0,0 0,0 0,0 0,0 0,0 0,0 0,0 0,0 0,0 0,0 0,0 0,0 25,0-25,0 0,0 0,0 25,0-25,0 0,24 25,-24-25,0 0,0 24,0-24,0 0,0 25,0-25,0 0,0 0,0 0,0 0,0 25,0-25,0 0,0 0,0 0,0 0,0-25,0 25,0 0,25 0,-25 0,0 0,0 0,0-25,25 25,-25 0,0 0,25 0,-25 0,25 0,-25-24,0 24,25 0,-1 0,-24 24,25-24,-25 0,25 25,-25-25,0 25,25-25,-25 25,0-25,0 25,0-1,0-24,0 25,0-25,0 25,0-25,-25 25,25-25,-25 25,25-25,-25 0,25 24,-24-24,-1 0,25 0,-25 0,0 0,25 0,-25 0,0 0,25 0,-24-24,24 24</inkml:trace>
  <inkml:trace contextRef="#ctx0" brushRef="#br0" timeOffset="140942.0613">15181 14139,'25'0,"-25"-25,0 25,0 0,0-25,0 25,0 0,-25 0,25-25,-25 25,0 0,0 0,1 0,-1 0,0 0,0 25,0-25,1 25,-26-25,25 25,0-1,1 1,-1 0,25 0,-25-25,0 25,25-1,0 1,0 0,0 0,0 0,25-25,-25 25,25-25,0 24,-1-24,1 25,0-25,0 0,0 0,-1 0,26 0,-25 0,0 0,-1 0,26-25</inkml:trace>
  <inkml:trace contextRef="#ctx0" brushRef="#br0" timeOffset="141130.0722">15429 14387,'0'25,"0"-25,0 0,0 24,0-24,0 25,0 0,-25 0,25-25,0 25,0-1,0 1,0 0,0-25,0 25,0 0,0-25,0 24</inkml:trace>
  <inkml:trace contextRef="#ctx0" brushRef="#br0" timeOffset="141850.1133">12477 14089,'0'-25,"0"25,-25 0,25 0,0 0,-25 0,1 0,24 0,-25 25,0-25,0 25,25 0,-25 24,1-24,-1 25,25-1,-25 1,25 0,-25 24,25-24,0 24,0 0,0 1,25-26,-25 26,25-1,0-24,24-1,-24 1,25 0,24-1,-24-24,24 0,1 0</inkml:trace>
  <inkml:trace contextRef="#ctx0" brushRef="#br0" timeOffset="142450.1477">15602 13742,'0'0,"0"0,0 0,0 0,0 0,0 0,0 0,25 0,-25 0,0 25,25-25,0 0,-25 24,25 1,24 0,-24 0,0 0,0-1,24 26,-24-25,25 24,-25 1,-1 0,1-1,0 1,-25-1,25 1,-25 0,0-1,0 26,-25-26,25 1,-25-25,0 24,1 1,-1 0,0-26,0 26,0-25,1 0,-1-1,0 1</inkml:trace>
  <inkml:trace contextRef="#ctx0" brushRef="#br0" timeOffset="142810.1682">16892 14412,'-24'0,"-1"0,25 0,-25 24,25-24,-25 0,25 0,0 0,0 0,0 0,25 0,-25 0,25 0,0-24,-1 24,26 0,-25 0,24 0,1-25,-25 25,24-25,1 25,0-25,-1 25,-24-25,25 0,-26 25,1-24,0 24</inkml:trace>
  <inkml:trace contextRef="#ctx0" brushRef="#br0" timeOffset="143030.1808">17091 14064,'0'0,"0"0,0 0,0 0,0 0,0 0,-25 0,25 25,0 0,0 0,0-1,0 1,0 25,25-1,-25 1,0-25,25 25,-25-1,0 1,0-25,24 24,-24-24,0 0,25 0,-25-1,0 1,25 0</inkml:trace>
  <inkml:trace contextRef="#ctx0" brushRef="#br0" timeOffset="144258.2511">18033 13816,'25'0,"-25"-25,0 25,0 0,0 0,0 0,0 0,0 25,-25-25,25 25,-24 0,24 0,-25 24,0 1,25-1,-25 26,0-26,25 26,-24-1,24 26,0-26,-25 0,25 1,0-1,0 1,0-1,25-24,-25-1,24 26,1-51,0 26,0 0,24-26,-24 1,25 0,-1 0,1-25</inkml:trace>
  <inkml:trace contextRef="#ctx0" brushRef="#br0" timeOffset="146011.3512">18678 13915,'0'0,"0"-24,0 24,0 0,0-25,0 25,0 0,0 0,0-25,0 25,0 0,0 0,-25 0,25 0,0 0,-24 25,-1-25,25 0,-25 25,0-1,0 1,1 0,24 0,-25 0,0-1,0 26,25-25,-25 24,25-24,0 0,0 0,0 24,0-49,0 25,25 0,0-25,-25 25,25-25,0 0,-1 0,1 0,0 0,0-25,0 25,-1-25,1 25,0-25,-25 25,25-24,-25-1,0 25,0-25,0 25,0-25,0 25,-25 0,25-25,-25 25,0 0,1-24,-1 24,0 0,0 24,0-24,1 0,-1 25,25-25,-25 25,0-25</inkml:trace>
  <inkml:trace contextRef="#ctx0" brushRef="#br0" timeOffset="146317.3688">19075 14312,'25'-25,"0"25,0-24,-25 24,24-25,-24 25,0 0,0 0,0-25,0 25,-24 0,24 0,-25 0,0 0,0 25,0-25,1 25,-1-25,-25 24,25 1,1 0,-1 0,0 0,0 0,0-1,25 1,-25 0,25 0,0 0,0-1,0-24,25 25,-25 0,25-25,0 25,0-25,0 0,-1 25,1-25,0 0,25 0,-26 0,26 0,-25 0,0 0,24-25,-24 25</inkml:trace>
  <inkml:trace contextRef="#ctx0" brushRef="#br0" timeOffset="146489.3787">19422 14610,'0'0,"0"0,0 0,0 0,0 0,0 0,0 25,0-25,0 25,0-25,0 24,0 1,0 0,0 0,-24 0,24-1,0-24,0 25,0 0,0 0,0 0,0-25</inkml:trace>
  <inkml:trace contextRef="#ctx0" brushRef="#br0" timeOffset="147361.4285">19869 14238,'0'0,"-25"-25,25 25,0-25,-25 25,25-25,0 25,0 0,0-24,-25 24,25 0,0 0,0 0,0 24,25-24,-25 25,25 0,0-25,0 25,0 24,-1-24,1 0,25 0,-25 25,-1-26,1 1,0 0,0 0,-25-25,25 25,-1-1,-24-24,25 25,-25-25,25 25,-25-25</inkml:trace>
  <inkml:trace contextRef="#ctx0" brushRef="#br0" timeOffset="147573.4407">20167 14163,'0'-24,"0"24,0 0,0 0,0 0,-25 24,25-24,0 25,-25-25,25 25,-25 0,25 0,-25 24,25-24,-24 0,-1 25,0-26,25 1,-25 25,0-25,1-1,24 1,-25 0,25 0,-25 0</inkml:trace>
  <inkml:trace contextRef="#ctx0" brushRef="#br0" timeOffset="148461.4914">20712 13791,'0'0,"0"0,-25 0,25 0,0 0,0 0,0 0,0 0,0-24,25 24,-25 0,25 0,-25 0,25 0,0-25,-1 25,1 0,0 0,0-25,0 25,0 0,-1-25,-24 25,25 0,-25 0,0 0,0 0,0 0,0 0,-25 0,1 0,24 25,-25-25,0 0,0 25,0-25,0 0,1 25,-1-25,25 0,-25 0,0 0,25 24,-25-24,25 0,0 0,0 0,-24 0,24 0,0 0,0 0,0 0,0 0,0 0,0 25,0-25,0 0,0 25,0-25,0 25,0-25,0 25,0-25,0 24,0-24,0 25,0-25,0 0,0 25,0-25,0 0,0 0,0 0,0 0,0 0,0 0,0 0,0 0,0 0,0 0,0 0,0 0,0 0,24 0,-24 0,0-25,25 25,-25 0,25 0,-25-25,25 25,-25 0,25 0,-1 0,-24 0,25 0,0 0,-25 0,25 0,0 25,-25-25,25 25,-25-25,24 25,-24-25,0 25,0-1,0 1,0-25,0 25,0 0,0-25,0 25,0-25,-24 24,24-24,-25 25,0-25,25 25,-25-25,0 0,25 0,-25 0,1 0,-1 0,25 0,-25 0,0 0</inkml:trace>
  <inkml:trace contextRef="#ctx0" brushRef="#br0" timeOffset="148778.5096">21556 14114,'24'0,"1"-25,0 25,0 0,-25-25,25 25,-25 0,0-25,-25 25,25 0,-25 0,0 0,0 0,1 0,-1 25,0-25,0 25,-24 0,24 0,0-1,0 1,0 0,1 0,-1 0,0-1,25 1,-25 0,25 0,0 0,0 0,0-1,25-24,-25 25,25-25,0 25,-1-25,1 25,0-25,25 0,-26 0,26 0,-25-25,24 25,1 0,-25-25,24 25</inkml:trace>
  <inkml:trace contextRef="#ctx0" brushRef="#br0" timeOffset="149069.5263">21804 14412,'0'-25,"24"25,-24 0,25 0,-25 0,25 0,-25 0,25 0,0 0,-1 0,-24 0,25 0,0 0,-25 0,25 25,-25-25,0 0,0 24,0 1,0 0,-25-25,25 25,-25 0,0-1,25 1,-24 0,-1-25,0 25,25 0,-25-25,25 24,0-24,0 0,0 0,0 0,0 25,0-25,25 0,0-25,0 25,-25 0,49-24,-24 24,0-25,0 0,24 0,-24 25</inkml:trace>
  <inkml:trace contextRef="#ctx0" brushRef="#br0" timeOffset="149317.5404">22077 13543,'24'0,"-24"0,0 0,25 0,0 0,-25 25,25 0,0-25,-1 50,26-26,-25 1,24 25,1-25,-25 24,24 1,-24-25,0 24,0 1,0 24,-25-24,0-1,-25 1,25 24,-50-24,1 25,-1-26,-24 26</inkml:trace>
  <inkml:trace contextRef="#ctx0" brushRef="#br0" timeOffset="156945.9768">22597 11410,'-24'0,"24"0,0 0,0 0,0-25,0 25,0 0,0 0,24 0,-24 0,25 0,0-24,0 24,24 0,-24 0,25 0,-1 0,-24-25,25 25,-1 0,26 0,-25-25,-26 25,26 0,0 0,-1-25</inkml:trace>
  <inkml:trace contextRef="#ctx0" brushRef="#br0" timeOffset="157241.9937">22721 11063,'0'-25,"0"25,0 0,0 0,0 0,0 0,0 0,0 0,0 0,0 0,0 0,-24 0,24 25,0-25,0 25,-25-25,25 24,-25 1,0 25,25-25,-25 0,1 24,-1-24,25 25,-25-26,25 1,-25 0,25 0,0 0,25-25,-25 24,25-24,0 25,24-25,-24 0,25 25,24-25</inkml:trace>
  <inkml:trace contextRef="#ctx0" brushRef="#br0" timeOffset="164609.4151">12527 15528,'0'0,"0"0,0 0,0 0,0 0,0 0,25 0,-25 0,0 0,24 0,-24 25,25-25,-25 24,25-24,0 25,-25 0,25-25,-1 25,-24 0,25-1,-25 1,25 0,0 0,-25-25,25 25,-25-1,24-24,-24 0,25 25,-25-25,25 0,0 0,-25 0,25 0,-25-25,24 25,-24-24,25-1,0 0,0 0,-25 0,25 1,-1-1,1 0,0 0,0 0,0 1,-1-1,-24 25,25-25,0 25,0-25,0 25,-1 0,-24 0,25 0,0 0,0 0,0 0,-1 0,26 0,-25 0,0 25,0-25,-1 25,1-25,25 0,-25 25,-1-25,1 0,0 24,0-24,0 0,-1 25,1-25,0 0,0 0,0 0,-1 25,1-25,0 0,0 0,0-25,-1 25,1 0,0 0,0 0,0-25,-1 25,1 0,0-24,0 24,0 0,-1-25,1 25,0 0,0 0,0-25,-1 25,1 0,-25 0,25 0,0 0,-25 0,25 0,0 0,-25 0,24 0,1 0,-25 0,25 0,0 0,0 0,-1 0,1 25,-25-25,25 0,0 25,0-25,-1 0,1 24,0-24,0 0,24 0,-24 0,0 0,0 0,0 0,24 0,-24 0,0-24,24 24,-24-25,0 25,25-25,-26 0,26 0,-25 25,24-24,-24-1,25 0,-25 0,24 0,-24 25,0-25,25 1,-26 24,1-25,0 25,0-25,0 25,-1 0,1 0,0 0,-25 0,25 0,0 0,-25 0,24 25,-24-25,25 0,-25 25,25-25,-25 24,25-24,-25 25,25-25,-25 25,24-25,1 0,-25 25,25-25,0 0,-25 0,25 25,-1-25,1 0,0 0,-25 0,25-25,0 25,24 0,-24 0,0-25,0 25,24 0,-24-25,25 25,-26 0,26-25,-25 25,25 0,-26 0,26-24,-25 24,24 0,-24 0,25 0,-25 0,-1 0,1 0,0 0,0 0,0 0,-1 24,1-24,0 0,0 25,0-25,-1 0,1 25,-25-25,25 0,0 25,0-25,-1 0,1 0,0 0,0 0,0 0,-1 0,1-25,25 25,-25 0,-1-25,1 25,25-25,-25 25,0-24,24 24,-24-25,0 25,0-25,24 25,-24 0,0-25,0 25,-1 0,1 0,0 0,0-25,0 25,-25 0,24 0,1 0,0 25,0-25,-25 0,25 0,-1 0,1 25,-25-25,25 0,0 0,0 25,-1-25,-24 0,25 0,0 25,0-25,0 0,-1 0,-24 0,25 0,0 0,0 0,0 0,-1 0,1 0,0 0,25 0,-26-25,1 25,0 0,0-25,0 25,24-25,-24 25,0-25,0 25,24-24,-24 24,0-25,0 25,0 0,-1-25,26 25,-25 0,0 0,-1 0,1 0,-25 0,25 0,0 0,0 0,-1 0,1 0,-25 25,25-25,0 0,0 0,-25 0,24 25,1-25,0 0,-25 0,25 0,0 24,-1-24,1 0,0 0,0 0,0 0,-1 0,1 0,0 0,0 0,0 0,24 0,-24 0,25-24,-25 24,24-25,-24 25,25-25,-1 25,1-25,-25 25,24-25,1 25,-25-24,24 24,-24 0,0-25,0 25,-1 0,1 0,0 0,0 0,0 0,-25 0,24 0,1 0,-25 0,25 0,-25 0,25 25,0-25,-25 0,24 0,-24 0,25 0,0 24,-25-24,25 0,-25 0,25 0,0 0,-25 0,24 0,-24 25,25-25,0 0,-25 0,25 0,0 0,-1 0,1 0,0 0,0-25,24 25,-24 0,0 0,0 0,24-24,-24 24,25 0,-25 0,24-25,-24 25,25 0,-26 0,26 0,-25 0,24 0,-24 0,25 0,-1 0,-24 0,25 0,-1-25,1 25,0 0,-1 0,1 0,-25 0,24-25,1 25,24 0,-24-25,0 25,24 0,-24-24,24 24,0-25,1 25,-1-25,1 25,-1-25,1 25,-1-25,0 25,1-24,-1 24,1-25,-1 25,0 0,-24-25,0 25,-1 0,1 0,-1 0,1 0,-25 0,0 0,24 0,-24 0,0 0,0 0,-25 0,25 0,-1 0,1 0,-25 0,25 0</inkml:trace>
  <inkml:trace contextRef="#ctx0" brushRef="#br0" timeOffset="166016.4956">12552 15478,'-25'0,"25"0,0 0,0 0,0 25,-25-25,25 25,0 0,0-1,-25 26,25-25,0 24,-25 1,25 0,-25 24,25-24,0 24,-24 0,-1 26,25-26,-25 25,0 1,0-1,25 25,-24 0,-1 0,25 0,-25 0,0 0,0 0,25-25,-24 25,-1-25,25-24,-25 24,25-25,-25 1,25-26,0 1,-25 0,25-1,0-24,0 0,0 0,0-1,0 1,0-25,0 25,0-25,0 0,0 0,0 0,0 0,0 0,0 0,0 0</inkml:trace>
  <inkml:trace contextRef="#ctx0" brushRef="#br0" timeOffset="174866.0017">13519 16222,'0'0,"0"-25,0 25,0-24,0 24,0 0,0-25,0 25,0 0,0 0,0 0,0 0,0 25,0-25,0 0,0 24,0-24,25 25,-25 0,0 0,25 0,-25-1,0 1,0 0,24 0,-24 0,0 0,0-1,0 1,0-25,0 25,0 0,0-25,0 25,0-25</inkml:trace>
  <inkml:trace contextRef="#ctx0" brushRef="#br0" timeOffset="175093.0147">13717 16197,'25'0,"-25"-24,0 24,0 0,0 0,0-25,0 25,0 0,0 0,0 0,0 25,25-25,-25 24,0-24,0 25,25 0,-25 0,0 0,25-1,-25 1,0 25,0-25,24 0,-24 24,0-24,0 0,0 0,0-1,0 1,0 0,0 0,0-25,0 25</inkml:trace>
  <inkml:trace contextRef="#ctx0" brushRef="#br0" timeOffset="175417.0333">14362 16470,'25'-24,"-25"-1,0 25,25-25,-25 25,0-25,0 25,0-25,-25 25,25-25,-25 25,25 0,-25-24,1 24,-1 0,0 24,0-24,0 25,1-25,-26 25,25 0,0 0,1 24,-1-24,0 0,0 25,25-26,0 26,-25-25,25 24,0-24,25 25,-25-25,25-1,-25 1,25 0,0 0,-1-25,1 25,0-25,25 0,-26 0,1 0,25 0,-25 0,24 0,1-25,-25 25,-1 0</inkml:trace>
  <inkml:trace contextRef="#ctx0" brushRef="#br0" timeOffset="175865.0589">14809 16867,'0'0,"0"0,-25-25,25 25,0 0,0-24,0 24,0 0,0-25,0 0,25 25,0-25,-25 25,24-25,1 25,0-24,0 24,0-25,-1 25,1 0,0 0,0 0,-25 0,25 25,-25-25,0 24,0 1,0 0,0 0,-25 0,25-1,-25 1,25 0,-25 0,0 0,25-25,-24 24,24-24,0 25,0-25,0 0,0 0,0 0,0 0,0 0,24 0,-24 0,25 0,0 0,-25 0,25 0,0 0,-1 0,1 0,-25 0,25 0,0 0,-25 25,25-25,-25 0,0 25,0 0,0-25,0 24,0-24,0 25,-25 0,25 0,-25-25,0 25,0-25,1 24,24 1,-25-25,0 0,0 0,0 25,1-25,-1 0,0-25,0 25,0-25,1 25,24-24</inkml:trace>
  <inkml:trace contextRef="#ctx0" brushRef="#br0" timeOffset="176197.0779">15602 16371,'0'0,"-24"0,24 0,0 0,-25 0,25 0,0 0,0 0,0 0,0 0,25 0,-25 0,24 0,1 0,0 0,0 0,25 0,-26 0,26-25,0 25,-26-25,26 25,0 0,-26-24,26 24,-25 0,0-25,-1 25,1 0,-25 0,25 0,-25 0,0 0,0 0,0 0</inkml:trace>
  <inkml:trace contextRef="#ctx0" brushRef="#br0" timeOffset="178838.2289">17190 15726,'0'-25,"0"25,0-24,0 24,0 0,0 0,-25 0,25 0,-25 24,25-24,-24 0,-1 25,0 0,0 0,0 0,1-1,-1 1,0 25,0-1,-24 1,24 0,0-1,0 1,0-1,1 26,24-26,-25 26,25-1,0-24,0 24,0-24,25 24,-1-24,-24 0,50-1,-25-24,0 25,24-26,-24 26,25-25,-1 0,1-1,-1-24</inkml:trace>
  <inkml:trace contextRef="#ctx0" brushRef="#br0" timeOffset="179722.2795">17810 15801,'0'0,"0"0,-25 0,25-25,0 25,-24 0,24 0,-25 0,25 0,-25 0,0 0,25 25,-25-25,0 24,1 1,-1-25,25 25,-25 0,0 24,25-24,-25 0,25 0,0 0,0-1,0 1,0 0,0 0,0-25,25 25,-25-25,25 24,-25-24,25 25,0-25,-25 0,24 0,1 0,0-25,0 25,0 0,0-24,-1 24,-24-25,25 25,-25-25,25 25,-25-25,0 25,0-25,-25 25,25 0,-25 0,25-24,-24 24,-1 0,0 0,0 24,0-24,0 0,-24 25,24 0</inkml:trace>
  <inkml:trace contextRef="#ctx0" brushRef="#br0" timeOffset="180029.2971">18281 16098,'25'-25,"-25"25,25-24,-25 24,0-25,0 25,0 0,0-25,-25 25,25 0,-25 0,1 25,-1-25,0 0,0 25,0-1,1 1,-1 0,0 0,25 0,-25-1,0 1,25 0,-24 25,24-26,0 1,0 0,0 0,0 0,24 0,-24-1,25 1,0-25,0 25,0-25,-1 25,1-25,25 0,-25 0,-1 0,26 0,-25 0</inkml:trace>
  <inkml:trace contextRef="#ctx0" brushRef="#br0" timeOffset="180445.3209">18554 16371,'0'-25,"0"25,0 0,0-25,0 25,0 0,0-24,0 24,0 0,25-25,-25 25,25 0,0-25,-25 25,24 0,1 0,0 0,-25 0,25 0,0 25,-25-25,24 25,-24-25,0 24,0 1,0-25,0 25,0 0,0 0,-24 0,24-1,0 1,-25 0,25-25,-25 25,25-25,0 25,0-25,0 24,0-24,0 0,25 0,-25 0,25 0,-1 0,-24 0,25 0,0 0,0 25,0-25,-25 0,25 0,-1 25,-24-25,25 25,-25-25,25 25,-25-1,0-24,0 25,0 0,0-25,-25 25,25 0,-25-25,1 24,24 1,-25-25,0 0,0 25,-25-25,26 0,-1 0,0 0,0 0,0 0,1 0,-1-25,0 25</inkml:trace>
  <inkml:trace contextRef="#ctx0" brushRef="#br0" timeOffset="181637.3889">19274 16297,'0'0,"0"0,0 0,-25 0,25 0,0 0,0 0,0 0,0 0,0 0,0 0,0 0,0 0,25 0,-25 0,24 0,1 0,0 0,0 0,0 0,24 0,-24-25,0 25,24 0,-24 0,0 0,25 0,-26 0,1 0,0 0,0 0,0 0,-25 0,24 0,-24 0,25 0,-25 0,0 0,0 0,0 0,0 0,0 0</inkml:trace>
  <inkml:trace contextRef="#ctx0" brushRef="#br0" timeOffset="185353.6016">20266 15652,'0'0,"0"0,0-25,0 25,0 0,0-25,0 25,0 0,25 0,-25-25,0 25,24 0,1 0,-25-24,25 24,0 0,0 0,-25-25,24 25,1 0,-25 0,25 0,-25 0,0 0,0 0,0 0,0 0,-25 0,25 0,-25 0,1 25,24-25,-25 0,0 24,0-24,0 25,1-25,-1 0,0 0,0 0,25 25,-25-25,25 0,-24 0,24 0,0 0,0 0,-25 0,25 0,0 0,0 0,0 25,0-25,0 0,0 25,0-25,0 24,0-24,0 25,0-25,0 25,0-25,0 25,0-25,0 25,0-25,0 0,0 0,0 0,0 0,0 0,0 0,0 0,0 0,0 0,0 0,0 0,0 0,0 0,25 0,-25 0,24 0,-24-25,25 25,-25 0,25-25,0 25,0 0,-25 0,24 0,1 0,0 0,0 0,-25 25,25-25,-1 0,-24 25,25-25,-25 24,0-24,0 25,0-25,0 25,0-25,0 25,0-25,-25 25,25-25,-24 24,-1-24,0 25,0-25,0 0,1 0,-1 0,0 25,0-25,0 0,1 0,24 0,-25 0,0 0,0 0</inkml:trace>
  <inkml:trace contextRef="#ctx0" brushRef="#br0" timeOffset="185654.6188">21159 15999,'0'0,"0"-25,0 25,-25 0,25 0,-25 0,0-25,25 25,-24 0,-1 0,-25 25,25-25,1 0,-1 25,0-25,0 25,0 0,0-1,1-24,-1 25,25 0,-25 0,25 0,0-1,0 1,0 0,0-25,25 25,-25 0,25-25,-1 24,26-24,-25 0,25 25,-26-25,26 0,-25 0</inkml:trace>
  <inkml:trace contextRef="#ctx0" brushRef="#br0" timeOffset="186020.6397">21208 16197,'0'0,"0"0,0-24,0 24,0 0,25 0,-25 0,25-25,-25 25,25 0,0 0,-1 0,-24 0,25 0,0 0,0 0,-25 0,25 25,-25-25,24 0,-24 24,0-24,0 0,0 25,0-25,0 25,-24-25,24 25,0-25,-25 25,25-25,0 0,0 0,0 24,0-24,0 0,25 0,-25 0,24 25,-24-25,25 0,-25 0,25 25,0-25,-25 0,25 25,-25-25,0 0,24 0,-24 25,0-25,0 25,0-25,0 24,-24-24,24 0,-25 25,25-25,-25 25,0-25,0 0,25 0,-24 0,-1 0,0 0,25 0,-25 0</inkml:trace>
  <inkml:trace contextRef="#ctx0" brushRef="#br0" timeOffset="186266.6538">21630 15478,'25'0,"0"0,-1 0,1 0,0 25,0-25,0 25,24 0,-24-1,25 26,-1 0,1-1,0 1,-26-1,26 26,-25-26,-25 26,25-26,-25 26,0-1,-25-24,25 24,-25-24,-25 24,1 1,-1-26,0 26,1-26,-26 1,26 24</inkml:trace>
  <inkml:trace contextRef="#ctx0" brushRef="#br0" timeOffset="186823.6857">19546 16024,'0'0,"0"0,0 0,0 0,0 25,0-25,0 24,0 1,0 0,0 25,25-26,-25 51,25-26,-25 1,0 25,25-26,-25 26</inkml:trace>
  <inkml:trace contextRef="#ctx0" brushRef="#br0" timeOffset="195177.1635">18356 17115,'0'0,"0"-25,0 25,0 0,-25 0,25 0,0 0,0 0,0 0,0 0,0 0,0 0,25 0,-25 0,25 0,-25 0,24 0,1 0,0 0,0 0,-25 0,25 0,-1 0,1 0,0 0,0 0,-25 0,25 0,-25 0,24 0,-24 0,0 0,25 0,-25 0,0 0,0 0,0 0,-25 0,25 0,-24 0,24 0,-25 25,0-25,0 0,0 25,1-25,-26 25,25 0,0-25,1 24,-1-24,0 25,0-25,0 25,25-25,-24 0,24 25,0-25,0 0,0 0,0 0,0 0,0 0,24 0,-24 0,25 0,0 0,0 0,0-25,-1 25,1 0,0 0,0 0,0-25,-1 25,1 0,0 0,0 0,0-25,-25 25,24 0,-24 0,25 0,-25 0,25-24,-25 24,0 0,0 0,0 0,0 0,0 0,0 0,0 0,0 0,0 0,0 0,0 24,0-24,0 0,0 0,0 0,0 0,0 0,0 0,0 0,0 0,0 0,0 0,0 0,0 0,0 0,0 0,0 0,0 0,0 0,0 0,0 0,0 0,0 0,0 0,0 0,0 0,0 0,0 0,0 0,0 0,0 0,0 0,0 0,0 0,0 0,0 0,0 0,0 0,0 0,0 0,0 0,0 0,0 0,0-24,0 24,0 0,0 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0,-25 0</inkml:trace>
  <inkml:trace contextRef="#ctx0" brushRef="#br0" timeOffset="197384.2897">20712 16966,'0'0,"-25"0,25 0,0 0,0 0,0 0,0 0,0 0,0 0,0 0,0 0,0 0,25 0,-25 0,25 0,0 0,0 0,-1 0,1-24,0 24,0 0,25-25,-26 25,26-25,-25 25,24-25,-24 25,25-25,-25 25,-1-24,26 24,-25-25,0 25,-1-25,1 25,0-25,-25 25,25 0,-25 0,25-25,-25 25,0 0,0 0,0 0,-25 0,25 0,-25 0,25 0,-25 25,0-25,1 0,-1 0,0 25,0-25,0 0,1 0,-26 25,25-25,0 25,-24-25,24 0,0 24,-24-24,24 25,0-25,-25 25,25-25,1 0,-1 25,-25-25,50 0,-25 25,1-25,24 0,0 0,-25 0,25 24,0-24,0 0,25 0,-25 0,24-24,-24 24,25 0,0 0,0 0,24-25,-24 25,0 0,0-25,25 25,-26-25,1 25,25 0,-25-25,-1 25,1-24,0 24,0 0,0-25,-1 25,-24 0,25 0,-25 0,25-25,-25 25,0 0,0 0,0 0,0 0,-25 0,25 25,0-25,-25 0,1 0,24 0,-25 25,0-25,25 0,-25 24,0-24,25 0,0 0,-24 25,24-25,0 0,0 0,0 0,0 0,0 0,0 0,0 0,0 0,0 0,0 0,24 0,-24 0,0-25,25 25,-25 0,0 0,25 0,-25 0,0 0,25 0,-25-24,0 24,0 0,0 0,0 0,0 0,0 0,0 0,25 0,-25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inkml:trace>
  <inkml:trace contextRef="#ctx0" brushRef="#br0" timeOffset="199640.4188">18554 17165,'0'0,"0"-25,0 25,0 0,0 0,0 0,0 0,0 0,0 0,0 0,0 0,0 0,0 25,0-25,0 25,0-1,0 1,0 0,25 0,-25 24,25 1,-25-25,0 24,25 1,-25 0,24-1,-24-24,0 25,0-25,0-1,25 1,-25 0,0 0,0 0,0-1,0-24,0 0,0 25,0-25,0 0</inkml:trace>
  <inkml:trace contextRef="#ctx0" brushRef="#br0" timeOffset="200025.4408">18579 17190,'0'0,"0"0,-25 0,25 0,0 0,-25 24,25-24,-24 25,24-25,0 25,-25 0,25-25,0 25,-25-25,25 24,0 1,0-25,0 0,0 25,0-25,0 0,0 0,-25 0,25 0,0 0,0-25,0 25,0-25,25 25,-25-24,0-1,0 0,25 25,-25-25,0 0,25 1,-25-1,24 0,1 0,-25 0,25 1,0-1,-25 25,25-25,-1 0,-24 25,25 0,0 0,-25 0,25 0,0 0,-25 25,24 0,-24 0,25-1,0-24,-25 25,25 0,-25 0</inkml:trace>
  <inkml:trace contextRef="#ctx0" brushRef="#br0" timeOffset="200781.4839">20811 16842,'0'0,"0"0,0 0,0 0,0 0,-24 0,24 0,0 0,0 0,0 0,0 25,24-25,-24 25,0 0,25 0,0-1,-25 26,25-25,-25 24,25 1,0 0,-25-1,24 1,-24-25,0 24,25 1,-25-1,0-24,0 25,0-25,25 0,-25-1,0 1,0-25,0 25,0-25,0 25,0-25</inkml:trace>
  <inkml:trace contextRef="#ctx0" brushRef="#br0" timeOffset="201161.5058">20960 16743,'-24'0,"-1"0,25 25,-25-25,0 25,25-25,-25 25,0-1,1 1,-1 0,0 0,25 0,-25 24,0-24,25 0,-24 0,24-1,0-24,0 25,0 0,0-25,0 0,0 0,0 0,0 0,0-25,0 25,24-25,-24 25,25-24,-25-1,25-25,-25 25,25-24,0 24,-1-25,1 1,0-1,0 25,0-24,0 24,-1 25,1-25,0 25,0 0,0 0,-1 0,1 25,-25 0,25 0,0-1,0 1,-1 25,1-25,-25 24</inkml:trace>
  <inkml:trace contextRef="#ctx0" brushRef="#br0" timeOffset="203008.6114">18604 17016,'0'0,"0"0,0 0,0 0,0 0,0 0,0 0,0 0,25 0,-25-25,24 25,-24 0,25 0,0 0,-25-25,25 25,0 0,-1-24,1 24,0 0,0-25,0 25,0 0,-25-25,24 25,-24 0,25 0,-25-25,25 25,-25 0,0 0,0 0,0 0,0 0,0 0,0 0,0 0,-25 0,25 0,0 0,-25 0,25 0,0-25,0 25,-24 0,24 0,0 0,0 0,0 0,0 0</inkml:trace>
  <inkml:trace contextRef="#ctx0" brushRef="#br0" timeOffset="204936.7217">11708 11410,'0'-25,"0"25,0 0,0 0,0 25,0-25,-25 25,1 0,24 0,-25-1,0 1,0 25,-24-25,24 24,0 1,0-1,-24-24,24 25,0-25,25 24,-25-24,0 0,25-25,0 25,-25-25,25 0,0 24,0-24,0 0,0 0,0-24,0 24,0 0,0-25,0 25,0-25,0 0,25 0,-25 1,0-1,25 0,-25 0,25 0,-25 1,0-1,0 0,0 25,25 0,-25-25,0 25,0 0,0 0,0 25,0-25,-25 25,25 0,0-1,-25 1,25 0,0 0,-25 0,25 24,0-24,0 0,0-25,0 25,0-1,0-24,25 0,-25 0,25 0,0 0,24 0,-24 0,25 0,-1-24</inkml:trace>
  <inkml:trace contextRef="#ctx0" brushRef="#br0" timeOffset="206529.8128">10617 17190,'0'0,"0"0,0 0,0 0,0 0,0 0,0 0,0 0,0 0,0 24,0-24,0 25,0 0,0 0,0 24,0 1,0 0,0-1,0 26,0-1,0 1,0-26,0 26,0-1,0 0,0-24,0 0,0-1,0-24,0 0,-25 0,25-1</inkml:trace>
  <inkml:trace contextRef="#ctx0" brushRef="#br0" timeOffset="206814.829">10468 17413,'0'-25,"0"25,0 0,0 0,0 0,-25 25,25-25,0 25,-25-1,25 1,0 0,-24-25,24 25,0 0,0 0,0-25,0 0,0 24,0-24,-25 0,25 0,0 0,0-24,0 24,25-25,-25 0,0 0,24 0,-24-24,25 24,0 0,0-25,-25 26,25-1,24 0,-24 0,0 25,0 0,24 0,-24 0,0 0,24 25</inkml:trace>
  <inkml:trace contextRef="#ctx0" brushRef="#br0" timeOffset="226300.9436">9798 10517,'0'0,"-25"0,1-25,24 25,0 0,-25 0,25-24,-25 24,25 0,0 0,0 0,0 0,0 24,0-24,25 25,-25 0,25 0,-25 0,24-1,1 1,-25 25,25-25,0-1,-25 1,25 0,-25 0,24 0,-24-1,0-24,0 25,25-25,-25 25,0-25,0 0,0 0,0 0,0 0,0-25,0 25,0-25,0 25,0-24,0-1,0 0,0 0,0-24,0 24,0 0,0 0,0 0,0 1,0-1,0 25,0-25,0 25,0-25,25 25,-25 0,25 0,-25 0,25 25,-25-25,24 0,-24 25,25-25,-25 25,25-25,0 24,-25 1,0-25,25 25</inkml:trace>
  <inkml:trace contextRef="#ctx0" brushRef="#br0" timeOffset="226936.98">10418 10443,'25'-25,"-25"25,0-25,0 0,-25 25,25-24,-24 24,-1-25,25 25,-25 0,0 0,0 0,0 0,25 25,-24-25,-1 24,0 1,25 0,-25 0,25 0,-25-1,25 1,0 0,0 0,0 0,25-1,-25 1,25-25,-25 0,25 25,0-25,-25 0,24 0,1 0,0-25,0 25,-25-25,25 25,0-24,-1-1,-24 0,0 25,25-25,-25 0,0 25,0-24,-25 24,25-25,-24 0,24 25,-25-25,25 0,-25 25,0-24,25 24,-25 0,25-25,0 25,-25-25,25 25,0 0,0 0,0 0,0-25,25 25,-25 0,0 0,25 0,-25 0,25 0,-25 0,25 0,0 0,-25 0,24 0,1 0,-25 0,25 25,0-25,0 25,-25-25,24 25,1-1,-25-24,25 25,-25 0,25-25,-25 25,0 0,25-25,-25 24,0-24,0 25,0-25,0 0,0 0,0 0,0 0,0 0,0 0,0 0,0 0,0 0,0-25,0 25,-25-24,25-1,0 25,0-25,0 0,0 0,0 25,0-24,0-1,0 25,25-25,-25 25,24-25,1 25,-25 0,25 0,0 0,-25 0,25 0,-1 0,1 25,-25-25,25 25,0-25,-25 25,25-25,-1 24,-24 1,0 0,25-25,-25 25</inkml:trace>
  <inkml:trace contextRef="#ctx0" brushRef="#br0" timeOffset="227348.0035">11286 10195,'-24'0,"24"0,0 0,-25 0,25 0,0 0,0 0,0 0,0 0,0 0,0 0,0 0,0 0,25 0,-25 0,24 0,1 0,-25-25,25 25,25 0,-25-25,-1 25,1 0,0-25,0 25,0 0,-1-24,1 24,0 0,0-25,-25 25,25 0,-25 0,0 0,0 0,0 0,-25 0,25 0,-25 0,0 0,0 0,-24 0,24 25,0-25,-24 0,24 24,0-24,0 0,0 25,0-25,25 0,-24 0,24 0,0 0,0 0,0 0,24 0,-24 0,25 0,-25-25,25 25,0 0,25-24,-26 24,1 0,25-25,-25 25,24 0,-24 0,0-25</inkml:trace>
  <inkml:trace contextRef="#ctx0" brushRef="#br0" timeOffset="233050.3296">13097 10244,'-25'0,"25"0,0 0,0 0,0 0,0 0,25 0,-25 0,25 0,0 0,24 25,-24-25,25 0,-1 0,26 0,-1 0,1 0,-1 0,25 0,1-25,-1 25,0 0,0 0,0-24,25 24,-24-25,-1 25,25-25,-25 25,0-25,-24 25,24-25,-25 25,1 0,-1-24,1 24,-26 0,1 0,-25 0,24 0,-24-25,0 25,0 0,-25 0,0 0</inkml:trace>
  <inkml:trace contextRef="#ctx0" brushRef="#br0" timeOffset="255948.6394">620 15701,'0'0,"0"0,-24 0,24 0,0-24,-25 24,25 0,-25 24,25-24,-25 0,0 25,25-25,-24 25,-1 0,25-25,-25 25,0-1,25 1,-25 0,25 25,0-26,-24 1,24 0,0 25,0-26,0 1,0 0,0 0,0 0,24-1,-24 1,25 0,-25 0,25-25,0 25,0-25,-25 0,24 24,1-24,0 0,-25 0,25 0,0-24,-25 24,24 0,-24-25,25 25,-25-25,25 25,-25-25,0 25,0-25,0 25,0-24,0 24,0 0,-25 0,25-25,-25 25,25 0,-24 0,-1 0,0 0,0 0,0 0,25 25,-24-25,-1 24,25-24,-25 25,25-25,0 25</inkml:trace>
  <inkml:trace contextRef="#ctx0" brushRef="#br0" timeOffset="256240.6561">918 16024,'0'0,"0"0,0 0,0-25,0 25,0 0,-25 0,25 25,0-25,0 0,-24 25,24-25,0 24,-25 1,25 0,0 0,-25 0,25-1,0 1,0 0,0 0,0 0,0-1,25 1,-25-25,25 25,-25 0,24-25,-24 25,25-25,0 25,-25-25,25 0,0 0,-1-25,1 25,0 0,0-25,0 25,-1-25,1 0</inkml:trace>
  <inkml:trace contextRef="#ctx0" brushRef="#br0" timeOffset="256644.6792">1216 16173,'0'0,"0"0,0 0,0 0,0-25,0 25,0 0,0 0,0-25,0 25,0 0,25-25,-25 25,0 0,24-25,-24 25,0 0,25 0,-25 0,0 0,0 0,25 25,-25-25,0 25,0-25,0 25,0-25,25 25,-25-1,0 1,0 0,0-25,0 25,0 0,0-25,0 0,0 0,25 24,-25-24,0 0,24 0,-24 0,25 0,-25 0,25-24,0 24,-25 0,25 0,-1 0,-24-25,25 25,0 0,-25 0,25 0,-25 0,0 0,0 25,0-25,0 0,0 0,0 24,0-24,0 25,-25-25,25 25,-25-25,0 25,1 0,24-25,-25 25,0-25,0 0,0 24,1-24,-1 25</inkml:trace>
  <inkml:trace contextRef="#ctx0" brushRef="#br0" timeOffset="269005.3862">1439 15577,'-25'0,"25"0,0 0,0 0,0 0,0 25,25-25,-25 0,25 0,0 0,-1 25,1-25,0 0,0 0,0 0,-1 25,26-25,-25 0,0 0,-1 0,-24 0,25 0,0 0,-25 0,25 0,-25 0,25 0,-25 0,0 0,0 0</inkml:trace>
  <inkml:trace contextRef="#ctx0" brushRef="#br0" timeOffset="269213.3981">1687 15478,'0'0,"0"0,0 0,0 0,0 0,0 25,0-25,0 0,0 25,0-25,25 25,-25-1,0 1,25 25,-25-25,0-1,0 26,24-25,-24 24,0-24,0 0,0 25,0-26,0 1,0 0</inkml:trace>
  <inkml:trace contextRef="#ctx0" brushRef="#br0" timeOffset="269607.4206">1538 14759,'0'0,"0"0,0 0,0 0,0 25,0-25,0 24,0 1,0 0,0 25,0-26,0 1,0 0,0 0,0 0,25-1,-25 1,0 0,25-25,-25 25,25-25,-25 25,24-25,-24 0,25 0,-25 0,25 0,-25 0,25 0,-25 0,25-25,-25 25,24-25,-24 0,0 25,25-25,-25 1,0-1,25 25,-25-25,0 25,0-25,0 25,0-25,0 25,-25 0,25 0,0 0,-25 25,1-25,24 25,-25 0,0-25,25 25,-25 24,0-24</inkml:trace>
  <inkml:trace contextRef="#ctx0" brushRef="#br0" timeOffset="269880.4363">1985 14932,'25'-24,"-25"24,0 0,0 0,0 0,0 24,0-24,0 25,0 0,0-25,0 25,0 24,0-24,0 0,0 0,0 0,0-1,0 1,0 0,24-25,-24 25,0-25,25 0,-25 0,0 0,25 0,0 0,-25 0,25 0,-1-25,1 0,0 25,-25-25,25 1,0-1</inkml:trace>
  <inkml:trace contextRef="#ctx0" brushRef="#br0" timeOffset="270052.4461">2456 14908,'0'24,"0"-24,0 0,0 0,0 25,25-25,-25 25,25 0,-1-25,1 25,0-1,0 1,0 25,-1-25,1-1,0 1,0 0,0 0,-1 24,-24-24,25 0,0 0,-25 0</inkml:trace>
  <inkml:trace contextRef="#ctx0" brushRef="#br0" timeOffset="270400.466">1687 17388,'0'0,"0"0,0 0,0 0,0 0,25-25,-25 25,25-25,-1 1,-24-1,25-25,0 25,25-24,-25-1,-1 1,26-1,-25 0,24-24,1 24,0-24,-1 0,26-1,-26 1,1-1,-1 1,1-1,0 1,-1 24,1 1,-25-26,-1 51,1-26,0 25,0 0,-25 1,0-1,0 25,0 0,0 0</inkml:trace>
  <inkml:trace contextRef="#ctx0" brushRef="#br0" timeOffset="278320.919">496 11881,'-24'0,"24"0,0 0,0 0,-25 0,25 0,-25 25,25-25,0 0,-25 25,25-25,-25 25,25 0,-24-25,24 24,-25 1,25 0,-25 0,25 0,0-1,-25 1,25 0,0 0,0 0,0 0,0-1,0 1,25-25,-25 25,0 0,25 0,-25-25,25 24,-1-24,-24 25,25-25,0 25,0-25,-25 0,25 0,-1 0,1 0,-25 0,25 0,-25 0,25 0,-25 0,25-25,-25 25,0 0,0-25,0 25,24-24,-24 24,0-25,0 25,0-25,-24 25,24-25,0 25,0 0,-25 0,25-25,-25 25,25 0,-25 0,25 0,-25 0,25 0,-24 25,24-25,-25 0,25 25,0-25,-25 25,25-25,0 0</inkml:trace>
  <inkml:trace contextRef="#ctx0" brushRef="#br0" timeOffset="280945.0691">918 12328,'0'0,"0"0,0 0,0 0,0 0,-25 0,25 0,0 0,-24 25,24-25,0 0,0 0,-25 25,25-25,0 24,-25-24,25 25,0 0,-25-25,25 25,-25 0,25-1,0 26,0-25,0 0,0-1,0 1,0 0,0 0,0 0,25-1,-25 1,25-25,-25 25,25 0,-25-25,25 25,-1-25,-24 0,25 24,-25-24,25 0,-25 0,25 0,-25 0,25 0,-25 0,24-24,-24 24,25 0,-25-25,25 25,-25-25</inkml:trace>
  <inkml:trace contextRef="#ctx0" brushRef="#br0" timeOffset="281340.0917">1216 12626,'-25'0,"25"0,0 0,0 0,0 0,0 0,0 0,0 0,0 0,0 0,0 0,0 0,0 0,0 0,25-25,-25 25,0 0,0-25,0 25,25 0,-25-25,0 25,0 0,24 0,-24 0,0 0,0 0,25 0,-25 25,0-25,0 25,25 0,-25-1,0 1,0 0,0 25,0-26,-25 1,25 25,0-25,0-1,-25 1,25 0,0 0,0 0,0-25,0 0,-24 0,24 0,0 0,24 0,-24 0,0 0,25 0,-25-25,0 25,25-25,-25 25,25-25,0 0,-25 1,24 24,-24-25,25 25,-25-25,25 25,-25-25,0 25</inkml:trace>
  <inkml:trace contextRef="#ctx0" brushRef="#br0" timeOffset="282216.1417">1241 12328,'0'0,"0"0,0-25,0 25,0 0,0 0,0 0,0 0,0 0,0 0,0 25,24-25,1 0,-25 0,25 25,0-25,0 0,-1 25,1-25,0 0,0 24,-25-24,25 0,-1 0,1 25,-25-25,25 0</inkml:trace>
  <inkml:trace contextRef="#ctx0" brushRef="#br0" timeOffset="282432.1542">1414 12229,'0'0,"0"0,0 0,0 0,25 25,-25-25,0 24,0 1,0 0,0-25,0 25,0 0,0-1,0 1,0 0,0 0,0-25,0 25,0-1,0 1</inkml:trace>
  <inkml:trace contextRef="#ctx0" brushRef="#br0" timeOffset="283065.1904">1588 11633,'0'0,"0"0,0 25,0-25,-25 0,25 0,0 25,0-25,-25 25,25 0,-25-25,25 24,-24-24,24 25,-25-25,25 25,0-25,-25 0,25 0,0 25,0-25,0 0,0 0,-25 0,25 0,0 0,0 0,0 0,0 0,0 0,0 0,0 0,0 0,0 0,25 0,-25 0,0 0,0 25,0-25,0 0,0 0,25 0,-25 24,0-24,0 0,25 25,-25-25,0 0,0 25,24-25,-24 0,0 25,0-25,25 0,-25 0,0 0,0 0,0 0,0 0,0 0,0 0,0 0,0 0,25 0,-25 0,0-25,0 25,0 0,0-25,0 25,25-25,-25 25,0 0,0-24,25 24,-25 0,0-25,24 25,-24 0,0 0,25 0,-25 0,0 0,25 0,-25 0,25 0,-25 25,0-25,25 24,-25-24,0 25,0-25,24 25,-24 0,0-25,0 25,-24-1,24-24,0 25,-25 0,25-25,-25 25,25-25,-25 0,25 25,-25-25,1 0,-1 0,25 0,-25 0,0 0</inkml:trace>
  <inkml:trace contextRef="#ctx0" brushRef="#br0" timeOffset="283637.2231">2084 11981,'0'-25,"0"25,0-25,0 25,-25-25,25 25,-25-25,25 25,0-24,-24 24,24 0,-25 0,25 0,-25 0,25 0,-25 0,25 0,0 24,-25 1,25-25,-24 50,24-25,0-1,-25 26,25-25,0 24,0-24,25 25,-25-25,0 0,24-1,-24 1,25 0,-25 0,25-25,0 0,0 25,-25-25,24 0,1 0,0-25,0 25,0 0,-1-25,1 0,0 0,0 25,0-24,-1-1</inkml:trace>
  <inkml:trace contextRef="#ctx0" brushRef="#br0" timeOffset="283809.2329">2506 11981,'0'0,"0"0,0 24,0-24,0 0,24 0,-24 25,0-25,0 0,25 25,-25-25,25 25,0 0,-25-1,25-24,-1 25,-24 0,25 0,0 0,-25-25,25 25</inkml:trace>
  <inkml:trace contextRef="#ctx0" brushRef="#br0" timeOffset="285322.3195">2729 11832,'0'25,"25"-25,-25 0,0 0,0 0,24 0,-24 0,25 0,-25-25,25 25,-25-25,25 25,0-25,-1 0,1 1,0-1,0 0,0 0,0 0,-1 1,1 24</inkml:trace>
  <inkml:trace contextRef="#ctx0" brushRef="#br0" timeOffset="285534.3316">2803 11633,'0'0,"-25"0,25 0,0 0,0-24,-24 24,24 0,0 0,0 0,0 0,0 0,0 0,24 0,-24 24,0-24,25 25,0-25,0 25,0 0,-1 0,1-1,0 1,0 0,0 0,0 0,-1-1</inkml:trace>
  <inkml:trace contextRef="#ctx0" brushRef="#br0" timeOffset="286204.3699">3200 11559,'0'0,"0"0,0 0,25 0,-25 0,0-25,0 25,25 0,-25-25,0 25,25-24,-25 24,24-25,1 0,-25 25,25-25,-25 0,25 25,-25-24,0 24,25-25</inkml:trace>
  <inkml:trace contextRef="#ctx0" brushRef="#br0" timeOffset="286584.3917">3275 11485,'-25'24,"25"-24,-25 0,25 25,0-25,0 0,0 0,0 0,-25 25,25-25,0 0,0 0,0 0,0 0,0 0,0 25,25-25,-25 0,0 0,25 25,-25-25,0 24,25-24,-25 0,0 25,0-25,24 0,-24 0,0 25,0-25,0 0,25 0,-25 0,0 0,0 0,0 0,25 0,-25 0,0 0,0 0,0 0,25-25,-25 25,0 0,25-25,-25 25,0 0,24-24,-24 24,0 0,25-25,-25 25,25 0,-25 0,25 0,-25 0,25 0,-25 0,24 0,-24 0,0 0,0 25,25-25,-25 24,0-24,0 25,0-25,0 25,0-25,0 25,0 0,-25-25,25 24,0-24,-24 25,24 0,-25-25,25 0,-25 25,25-25</inkml:trace>
  <inkml:trace contextRef="#ctx0" brushRef="#br0" timeOffset="286876.4084">3845 11410,'25'0,"-25"-25,25 25,-25 0,0 0,0 0,0 0,0 25,-25-25,25 25,0 0,-25 0,25 24,0-24,-25 25,25-26,-25 26,25 0,0-26,0 1,25 0,-25 0,0 0,25-1,0-24,-25 0,25 25,-1-25,1 0,0 0,0-25,0 25,0-24,-1 24,26-25,-25 0,0 0,-1 0,1 1</inkml:trace>
  <inkml:trace contextRef="#ctx0" brushRef="#br0" timeOffset="287221.4281">4341 11559,'0'0,"0"0,0-25,0 25,0 0,0 0,0-25,25 25,-25-24,25 24,-25-25,25 25,-1-25,-24 25,25-25,0 25,-25 0,25 0,-25 0,25 0,-25 0,24 25,-24 0,0-25,0 25,0-1,0 1,0 0,0 0,0 0,0-1,0-24,0 25,0-25,0 25,0-25,0 0,25 0,-25 0,25 0,-25 0,25 0,0-25,-1 25,-24 0,25 0,0 0,0 0,-25 0,25 0,-25 0,0 0,24 0,-24 0,0 25,-24-25,24 25,-25 0,0-1,0 1,0 0,1 0,-1 0,-25-25</inkml:trace>
  <inkml:trace contextRef="#ctx0" brushRef="#br0" timeOffset="287704.4557">1588 14213,'0'0,"-25"0,25 0,0 0,0 0,0 0,0 0,25-25,-25 25,25-25,-1 25,1-24,0-1,25-25,-1 25,1-24,24-1,1-24,-1 24,1-24,24-1,0 1,0-25,0 24,25 1,-24-25,24 24,0-24,0 25,-25-26,25 26,0 0,0-26,0 26,0 0,0-1,-25 1,25-1,-24 26,-1-26,-25 26,25-1,-24 0,-1 1,-24-1,-1 1,1 24,0 0,-26 0,1 0,-25 1,25 24,-25 0,0 0,0 0</inkml:trace>
  <inkml:trace contextRef="#ctx0" brushRef="#br0" timeOffset="302831.3209">1613 13171,'0'0,"0"0,0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04696.4276">2754 12105,'0'0,"0"0,0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10748.7738">12279 10294,'0'0,"0"0,0 0,0 0,0 0,0 0,0 0,24 0,-24 0,0 0,0 0,25 0,0 0,-25 0,25 0,0 0,-1 0,1 0,25 0,-25 0,0-25,24 25,1 0,-1-25,1 25,0-24,-1 24,26-25,-26 25,26-25,-1 0,0 25,1-25,-1 1,1 24,-1-25,1 25,-1-25,0 0,1 25,-1-25,-24 25,24-25,-24 25,-1 0,1-24,0 24,-1 0,-24 0,0-25,0 25,-1 0,1 0</inkml:trace>
  <inkml:trace contextRef="#ctx0" brushRef="#br0" timeOffset="311003.7884">12800 10195,'0'0,"0"25,24-25,1 0,0 0,0 0,0 0,-1-25,26 25,0 0,-1 0,1-25,24 25,-24-25,24 25,1-25,-26 25,26-24,-1-1,-24 25,24-25,-24 25,24-25,-24 0,-1 25</inkml:trace>
  <inkml:trace contextRef="#ctx0" brushRef="#br0" timeOffset="316229.0872">571 13717,'0'0,"0"-25,-25 25,25 0,0 0,0 0,0 0,0 25,-25-25,25 0,0 0,0 25,-25-25,25 0,-24 25,24-1,0-24,0 25,-25 0,25 0,0-25,0 25,0-1,0 1,0 0,0 0,25 0,-25-1,0 1,24 0,-24 0,25 0,-25-1,25-24,-25 25,25-25,-25 25,25-25,-1 0,-24 0,25 0,-25 0,25-25,-25 25,25 0,-25-25,25 1,-25 24,24-25,-24 0,0 25,0-25,0 25,0-25,0 25,0 0,0-24,-24 24,24 0,0 0,-25 0,0 0,25 0,-25 0,0 24,25-24,-24 25,24-25,-25 25,25 0,-25-25,25 25,0-1,0-24</inkml:trace>
  <inkml:trace contextRef="#ctx0" brushRef="#br0" timeOffset="316596.1081">968 13791,'0'0,"0"0,0-24,0 24,-25-25,25 25,0 0,0 0,-25 0,25-25,-25 25,25 0,-24 0,24 0,-25 0,25 25,-25-25,25 0,-25 25,25-25,0 24,-25 1,25 0,0 0,0 0,0-1,0 1,0 0,25 0,-25 0,25-1,-25 1,25 0,-25-25,25 25,-25-25,24 25,1-25,-25 0,25 0,0-25,-25 25,25 0,-1-25,-24 0,25 0,0 1,-25-1,25 0,-25 0,25 0,-25 1</inkml:trace>
  <inkml:trace contextRef="#ctx0" brushRef="#br0" timeOffset="316813.1206">1315 13717,'0'0,"0"0,0 0,0 0,0 0,0 0,0 0,0 25,0-25,0 0,25 25,-25-25,0 24,25-24,-25 25,24 0,-24-25,25 25,-25 0,25-25,-25 24,25-24,-25 25,25 0,-25-25,24 25,-24-25,25 0,-25 25</inkml:trace>
  <inkml:trace contextRef="#ctx0" brushRef="#br0" timeOffset="317068.1352">1513 13519,'-24'-25,"24"25,0 0,0-25,0 25,0 0,0 0,0 0,0-25,24 25,-24 0,25 0,0 0,0 0,-25 0,25 0,-1 0,26 0,-25 0,0 0,-25 0,24 0,1 0,0 0,-25 0,25 0,-25 0,25 0,-25 0</inkml:trace>
  <inkml:trace contextRef="#ctx0" brushRef="#br0" timeOffset="317276.147">1687 13295,'0'0,"0"0,0 0,0 0,-25 0,25 0,0 0,0 0,0 0,0 0,0 25,0-25,0 0,0 25,0 0,0 0,0-1,0 1,25 0,-25 0,0 0,0-1,0-24,0 25,0 0,0 0,0-25,0 25,0-25,25 0</inkml:trace>
  <inkml:trace contextRef="#ctx0" brushRef="#br0" timeOffset="317844.1796">1985 12799,'0'0,"25"-25,-25 25,0 0,0 0,0 0,-25 0,25 25,0-25,0 25,-25-25,25 25,-25 0,0-25,25 24,-24 1,24-25,-25 25,25-25,0 0,-25 25,25-25,0 0,0 0,0 0,0 0,0 0,0 0,0 0,0 0,0 0,0 0,0 0,0 25,0-25,0 0,0 0,25 24,-25-24,0 0,0 25,25-25,-25 0,0 25,24-25,-24 0,0 0,0 25,0-25,25 0,-25 0,0 0,0 0,0 0,0 0,0 0,0-25,0 25,25 0,-25-25,0 25,0 0,0-25,0 25,25-24,-25 24,0-25,0 25,25-25,-25 25,0-25,24 25,-24 0,25 0,-25 0,0 0,25 0,-25 0,25 0,-25 25,25-25,-25 0,0 25,24-25,-24 25,0-1,0-24,0 25,0-25,0 25,0-25,0 25,0-25,0 25,0-25,-24 24,24-24,0 0,-25 25,25-25,-25 0,25 0,-25 0</inkml:trace>
  <inkml:trace contextRef="#ctx0" brushRef="#br0" timeOffset="318156.1975">2456 12725,'0'-25,"0"25,0 0,25 0,-25 0,0 0,0 0,0 0,0 0,0 25,-25-25,25 0,0 25,0-1,0 1,0 0,-25 0,25 0,0-1,0-24,0 25,0 0,0 0,25-25,-25 25,0-25,25 24,-25-24,25 0,-25 0,24 0,-24 0,25 0,0 0,-25 0,25-24,0 24,-1-25,-24 0,25 25,0-25,0 0,-25 1,25-1</inkml:trace>
  <inkml:trace contextRef="#ctx0" brushRef="#br0" timeOffset="318448.2142">2729 12799,'25'-25,"-25"25,0 0,0 0,24-24,-24 24,0 0,25-25,-25 25,25 0,-25 0,0-25,25 25,-25 0,25 0,-25 0,24 25,-24-25,25 0,-25 25,0-1,0 1,25 0,-25 0,0 0,0-1,0-24,0 25,0 0,0 0,0-25,0 25,0-25,0 0,0 0,0 0,0 0,25-25,-25 0,25 25,0-25,-1 0,1-24,0 24,0-25,-25 26,25-26</inkml:trace>
  <inkml:trace contextRef="#ctx0" brushRef="#br0" timeOffset="342955.6158">20613 6524,'0'-25,"-25"0,25 25,0 0,0-25,-25 25,25 0,0 0,0 0,0 0,0 0,0 0,0 0,0 0,0 25,0-25,25 25,-25 0,25-1,-25 1,25 0,-25 0,25 0,-25-1,24 1,-24 0,0-25,25 25,-25 0,0-25,0 24,25-24,-25 25</inkml:trace>
  <inkml:trace contextRef="#ctx0" brushRef="#br0" timeOffset="343168.628">20762 6449,'0'-25,"0"25,0 0,0-24,0 24,0 0,0 0,0 0,0 0,0 24,0-24,25 25,-25 0,24 0,-24 0,25-1,-25 1,25 0,-25 0,25 24,-25-24,25 0,-25 0,0 0,25-25,-25 24,0 1</inkml:trace>
  <inkml:trace contextRef="#ctx0" brushRef="#br0" timeOffset="343472.6455">21357 6672,'0'0,"0"0,0 0,0-24,-25 24,25 0,0-25,-24 25,24 0,-25 0,25 0,-25 0,0 0,0 25,1-25,-1 24,0 1,0 0,0 0,1 0,-1-1,0 26,0-25,25 25,-25-1,25-24,0 25,0-26,0 1,25 0,-25 0,25 0,0-1,-25-24,25 25,-1-25,26 0,-25 0,0 0,24 0,-24 0,25-25,-1 25,-24-24,25-1</inkml:trace>
  <inkml:trace contextRef="#ctx0" brushRef="#br0" timeOffset="343884.6691">21605 6995,'0'0,"0"0,-25 0,25 0,0 0,0 0,0 0,0 0,0 0,0-25,0 25,0 0,0 0,25-25,-25 25,25 0,-25 0,25-24,-25 24,25 0,-25 0,0 0,24 24,-24-24,0 0,0 25,0-25,0 25,0 0,0-25,-24 25,24-1,0 1,-25 0,25-25,0 25,0 0,0-25,0 0,0 0,0 24,0-24,0 0,25 0,-25 0,24 0,-24 0,25 0,0 0,-25 0,25 0,0 25,-25-25,24 0,-24 0,25 25,-25-25,0 0,0 25,0-25,0 0,0 25,0-25,0 24,0-24,0 25,0-25,-25 25,25-25,-24 0,-1 0,25 25,-25-25,0 0,25 0,-25 0,1 0,-1-25,25 25,-25 0</inkml:trace>
  <inkml:trace contextRef="#ctx0" brushRef="#br0" timeOffset="344191.6866">22002 6623,'-25'0,"25"0,0 25,-25-25,25 0,0 0,0 0,0 0,0 0,0 0,0 0,0 0,0 0,25 0,-25 0,25-25,-25 25,25 0,0 0,24-25,-24 25,0-25,0 25,0-25,-1 25,1-24,0 24,-25-25,25 25,-25 0,0 0,0 0,0 0,0 0,0 0</inkml:trace>
  <inkml:trace contextRef="#ctx0" brushRef="#br0" timeOffset="345315.7509">22672 5879,'0'0,"0"-25,0 25,0-25,0 0,0 25,0-25,0 25,0 0,0 0,0 0,-25 0,25 0,-25 0,25 0,-25 25,25-25,-24 25,24 0,-25-25,0 50,0-26,25 1,-25 0,25 25,0-26,0 1,0 25,0-25,0-1,25-24,-25 25,25-25,0 25,0-25,-25 0,24 0,1 0,0 0,0 0,0-25,-1 25,1-25,0 25,-25-24,25 24,0-25,-25 25,0-25,0 0,0 25,0-25,0 25,0 0,0-24,-25 24,25 0,-25 0,0 0,0 0,1 0,24 0,-25 0,0 0,0 24,25-24</inkml:trace>
  <inkml:trace contextRef="#ctx0" brushRef="#br0" timeOffset="345608.7676">23366 5978,'25'0,"-25"0,0-25,0 25,0 0,0-25,-25 25,1 0,24 0,-25 0,0 25,0-25,0 25,1 0,-26 0,25-1,0 1,25 0,-24 0,-1 24,25-24,-25 0,25 0,0 0,0-1,0 1,0 0,25 0,-25-25,25 25,-1-25,1 24,0-24,0 0,0 0,24 0,-24 0,25-24,-26 24,26-25,0 25,-26-25,26 0</inkml:trace>
  <inkml:trace contextRef="#ctx0" brushRef="#br0" timeOffset="345959.7877">23738 6300,'0'-24,"0"24,0 0,0 0,0-25,0 25,25-25,-25 25,25 0,0-25,-25 25,25 0,-1-25,1 25,-25 0,25 0,0 0,-25 0,0 0,25 0,-25 25,0-25,0 25,0 0,0-25,0 25,0-1,-25 1,25 0,-25-25,25 25,0 0,0-25,0 24,0-24,0 25,0-25,0 0,25 25,-25-25,25 0,-1 0,-24 25,25-25,0 0,0 0,-25 25,25-25,-25 0,25 24,-25-24,0 25,0-25,0 25,-25-25,0 25,25 0,-25-1,0-24,-24 25,24 0,-25 0,1 0,-1-25</inkml:trace>
  <inkml:trace contextRef="#ctx0" brushRef="#br0" timeOffset="346655.8276">20018 6672,'-25'-24,"0"-1,0 0,1 0,-1 0,25 25,-25-24,25 24,0 0,0-25,0 25,0 0,0 25,0-25,25 0,-25 24,25 1,-1 0,1 25,0-26,25 26,-26 24,1 1,25-1,-25 1,24 24,-24 0,0-24,24 24,-24 0,0-25,0 26,0-26,-1 0,1 1,0-26,-25 1,25 0,0-25,-25-1,24 1,-24-25,0 0,0 0</inkml:trace>
  <inkml:trace contextRef="#ctx0" brushRef="#br0" timeOffset="347587.8809">19919 6251,'0'-25,"0"25,0 0,0-25,0 25,0-25,0 25,24-24,1-1,0 25,0-25,0 0,24 25,1-25,-1 1,26-1,-26 0,26 0,-1 0,25-24,-24 24,24 0,0-25,1 1,-1-1,25 25,0-24,0-1,0 1,0-1,0 0,0 1,0-1,0 1,0 24,0-25,-25 25,25-24,-25 24,1 0,24-24,-25 24,-25 0,26 0,-1 25,-25-25,1 1,-1-1,0 25,1-25,-1 25,-24 0,-1-25,1 25,-25 0,24 0,-24 0,0 0,0 0,0 0,-25 0,25 0,-25 0,0 0,24 0,-24 0,0 0,0 0,0 0,25 0,-25 0,0 25,25-25,-25 0,25 25,-25 0,25-1,-1-24,-24 50,25-25,0 0,0-1,0 26,24 0,-24-26,0 26,24 0,1-1,-25 1,24-1,1 1,0 24,-26-24,26 0,0-1,-1 1,-24-1,25 1,-1 25,-24-26,25 1,-26-1,1 1,0 0,25 24,-25-24,-1-1,-24 1,25-1,0 1,0 0,-25-26,25 26,-25-25,24 0,-24-1,25 1,-25-25,0 25,0-25,0 25,0-25,0 0,0 25,0-25,0 0,0 0,-25 24,25-24,-24 0,24 0,-25 25,0-25,-25 25,26 0,-26-25,0 25,1 0,-26-1,1 1,-1 0,1 0,-25 24,0-24,-1 0,-24 25,25-1,-50-24,25 25,-25-1,1 1,-1-1,0 1,-25 0,26-1,-26 1,25-1,-25 26,26-26,-1 26,-25-26,25 1,0 25,1-26,24 1,-25-1,25 1,0 0,0-1,0-24,24 25,1-26,25 1,-1 0,1 0,24-25,1 25,-1-25,25 0,1 0,24 0,-25 0,25 0,0 0,0 0</inkml:trace>
  <inkml:trace contextRef="#ctx0" brushRef="#br0" timeOffset="349255.9763">21779 7565,'0'0,"0"0,0 0,0 0,0 0,0 0,0 0,0 0,0 0,0 0,0 0,0 0,0 0,0 0,0 0,0 0,0 0,0 0,0 0,0 0,0 0,0 0,0 0,0 0,0 0,0 0,0 0,0 0,0 0,0 0,0 0,0 0,0 0,0 0,0 0,0 0,0 0,0 0,0 0,0 0,0 0,0 0,0 0,0 0,0 0,0 0,0 0,0 0,0 0,0 0,0 0,0 0,0 0,0 0,0 0,0 0,0 0,0 0,0 0,0 0,0 0,0 0,0 0,0 0,0 0,0 0,0 0</inkml:trace>
  <inkml:trace contextRef="#ctx0" brushRef="#br0" timeOffset="350896.0701">22746 5631,'0'0,"0"0,-25 0,25 0,0 0,0 0,0 0,0 0,0 0,0 0,0 0,0 0,0 0,0 0,-24 0,24 0,0 24,0-24,-25 25,25 0,0-25,0 25,-25 0,25-1,-25 1,25 0,0 0,0 0,-25 0,25-1,0 26,0-25,0 0,0-1,0-24,0 25,0 0,0 0,0-25,25 25,-25-25,25 24,-25-24,25 0,-25 25,25-25,-25 0,24 0,-24 0,25 0,-25-25,25 25,-25 0,25-24,-25 24,25 0,-25-25,0 25,0 0,24-25,-24 25,0 0,0 0,0 0,0-25,-24 25,24 0,-25 0,25 0,-25 0,25-25,-25 25,0 0,25 0,-24 0,24 0,-25 0,25 0,-25 0,25 0,0 0,0-24,0 24,0 0,0 0,0-25,0 25,0-25,0 25,0-25,0 0,0 25,0-24,25-1,-25 0,25 0,-25 0,0 0,24 25,-24-24,0-1,25 0,-25 0,0 25,25-25,-25 25,0-24,0 24,0-25,0 25,0 0,0 0,0 0,0 0,0 0,0 0,0 0,0 0,0 0,0 0,-25 0,25 25,-25-25,25 24,0-24,-24 25,24 0,-25 0,25 0,-25 24,25-24,-25 0,25 0,0 24,0-24,0 0,0 0,0 0,0-1,0 1,0 0,0 0,0 0,0-25,25 24,-25-24,25 25,-25-25,25 0,-25 0,24 0,-24 0,25 0,0 0,-25 0,25 0,-25-25,25 25,-25-24,24 24,-24 0,0-25,0 25,0-25,0 25,0-25,0 25,0 0,-24-25,24 25,-25 0,0 0,0 0,0 0,1 25,24-25</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37:58.003"/>
    </inkml:context>
    <inkml:brush xml:id="br0">
      <inkml:brushProperty name="width" value="0.05292" units="cm"/>
      <inkml:brushProperty name="height" value="0.05292" units="cm"/>
      <inkml:brushProperty name="color" value="#FF0000"/>
    </inkml:brush>
  </inkml:definitions>
  <inkml:trace contextRef="#ctx0" brushRef="#br0">5581 8682,'0'0,"0"-25,0 25,25 0,-25 0,0 0,0 0,0 0,0 0,0 0,0 25,25-25,-25 0,25 24,-25 1,25-25,-1 25,1 0,-25-25,25 25,0-1,-25-24,25 25,-25-25,24 25,-24-25</inkml:trace>
  <inkml:trace contextRef="#ctx0" brushRef="#br0" timeOffset="179.0103">5829 8682,'-24'-25,"24"25,0 0,0 0,0 0,0 0,-25 0,25 0,-25 25,25-25,-25 24,0-24,25 25,-24 0,-1 0,25 0,-25-1,0 1,25 0,-25 0,1 0</inkml:trace>
  <inkml:trace contextRef="#ctx0" brushRef="#br0" timeOffset="948.0542">9972 8533,'0'-25,"0"25,-25 0,25 0,0-25,0 25,0 0,0 0,0 0,0 0,0 0,0 25,0-25,0 25,25-25,-25 25,25-1,-1 1,1 0,-25 0,25-25,0 25,0-1,-25-24,24 25,1-25,-25 0</inkml:trace>
  <inkml:trace contextRef="#ctx0" brushRef="#br0" timeOffset="1104.0631">10220 8508,'0'0,"0"-25,-25 25,25 0,0 0,0 0,-25 0,25 0,-25 25,25-25,-24 25,-1 0,0-1,0 1,-24 0,24 25,0-26</inkml:trace>
  <inkml:trace contextRef="#ctx0" brushRef="#br0" timeOffset="2380.1362">3597 10641,'0'0,"0"-25,0 25,-25 0,25 0,0 0,0 0,0 0,0 0,0 0,0 25,25-25,-25 25,25-25,-25 25,25 0,-25-1,24-24,1 25,-25 0,25-25,0 25,-25-25</inkml:trace>
  <inkml:trace contextRef="#ctx0" brushRef="#br0" timeOffset="2540.1453">3746 10666,'0'0,"0"-25,0 25,-25 0,25 0,0-25,0 25,-25 25,25-25,-25 0,25 25,-24 0,24-25,-25 25,25-1,-25 1,25 25,-25-25</inkml:trace>
  <inkml:trace contextRef="#ctx0" brushRef="#br0" timeOffset="3133.1792">6152 12774,'0'0,"0"0,0 0,0 0,0 0,0 0,0 25,0-25,25 0,-25 25,25-25,-1 25,1 0,-25-25,25 24,0 1,0-25,-1 25,1-25,0 25,-25-25,25 0,0 25</inkml:trace>
  <inkml:trace contextRef="#ctx0" brushRef="#br0" timeOffset="3281.1877">6450 12849,'0'-25,"0"0,-25 0,25 25,0-24,-25 24,25 0,0 0,-25 0,25 0,0 0,-25 0,25 24,-24 1,24-25,-25 25,0 0,0 24,25-24,-25 0,1 0</inkml:trace>
  <inkml:trace contextRef="#ctx0" brushRef="#br0" timeOffset="3868.2213">10021 12799,'0'0,"0"0,0 0,25 0,-25 25,25-25,0 25,0 0,-1-25,1 24,0 1,0 0,24 0,-24 0,0-25,0 24,0 1,0-25</inkml:trace>
  <inkml:trace contextRef="#ctx0" brushRef="#br0" timeOffset="4022.2301">10394 12898,'-25'0,"25"0,0 0,-25 0,25 0,-25 0,0 0,25 25,-25 0,1-25,-1 25,0 0,-25-1,26 1,-1 0,0 0</inkml:trace>
  <inkml:trace contextRef="#ctx0" brushRef="#br0" timeOffset="4660.2666">12477 10393,'-25'0,"25"0,0 0,0 0,0 0,0 25,0-25,0 25,0-25,0 25,0-1,0 1,25 0,-25 0,25 0,0-1,-25 1,25 0,-1 0,1 0,0-1,-25 1,25-25,0 25</inkml:trace>
  <inkml:trace contextRef="#ctx0" brushRef="#br0" timeOffset="4808.275">12800 10517,'0'0,"0"-25,-25 25,25 0,-25 0,0 25,0-25,1 25,-1-25,0 25,-25 0,26-1,-26 26,25-25,-25 0,26 24</inkml:trace>
  <inkml:trace contextRef="#ctx0" brushRef="#br0" timeOffset="16746.9579">8285 14784,'25'0,"-25"-25,0 25,0-25,0 25,0 0,0-25,-25 25,25 0,-25 0,1 0,-1 0,25 25,-25-25,-25 25,25-25,1 25,-1-1,0 1,0 25,-24-25,24 24,0 1,0-1,0 1,25 0,-24-1,24 1,0-1,0-24,0 25,0-25,0 0,24-1,-24-24,25 25,0-25,0 25,0-25,-1 0,26 0,-25 0,0 0,-1 0,1-25,0 25,-25-25,25 25,-25-24,25 24,-25-25,0 0,-25 25,25-25,-25 0,0 25,0-25,1 25,-26 0,25 0,0 0,-24 25,24-25,0 25,0-25,1 25,-1 0,0 0,0-1</inkml:trace>
  <inkml:trace contextRef="#ctx0" brushRef="#br0" timeOffset="17033.9743">8806 15503,'74'0,"-24"-25,0 25,-1-25,-24 1,25 24,-50-25,24 25,-24-25,0 25,0 0,0 0,-24-25,-1 25,0 25,0-25,-24 0,24 25,-25 0,25-1,-24 1,24 0,-25 0,26 0,-1 24,0-24,0 25,25-26,-25 1,25 25,0-25,25-1,-25 1,25 0,0 0,0 0,-1-1,26 1,0-25,-26 0,26 25,0-25,-1 0,1 0,-1 0,1 0,-25-25</inkml:trace>
  <inkml:trace contextRef="#ctx0" brushRef="#br0" timeOffset="17317.9906">9426 15999,'0'0,"0"0,0 0,0 0,0 0,0 0,0 0,25-25,-25 25,0 0,25 0,-25 0,0 0,25 0,-1 0,-24 0,25 0,-25 0,25 25,-25-25,0 25,0 0,0-25,0 24,0 1,0 0,-25 0,0 0,1 24,-1-24,0 0,0 0,0 24,1-24,-1-25,25 25,-25 0,25-25,0 25,0-25,25 0,0 0,-1 0,1-25,0 25,25 0,-1-25,1 25,-1-25,26 25,-26-25,26 25,-1-25,-24 25</inkml:trace>
  <inkml:trace contextRef="#ctx0" brushRef="#br0" timeOffset="20560.176">5805 8706,'24'0,"-24"0,0 0,0 0,0 0,0 0,0 0,0 0,0 0,0 0,0 0,0 0,0 0,0 0,0 0,0 0,0 0,-24 0,24 0,0 0,0 0,0 25,0-25,0 0,-25 0,25 0,0 0,-25 25,25-25,0 0,-25 25,25-25,-25 0,25 25,0-25,-24 0,24 24,0-24,0 0,-25 25,0-25,25 0,0 25,-25-25,25 0,0 0,-25 25,25-25,-24 0,24 25,-25-25,25 24,0-24,-25 0,25 25,-25-25,25 25,-25-25,25 0,-24 25,24-25,-25 25,0-25,25 0,-25 25,25-25,-25 24,1-24,24 25,-25-25,25 25,-25-25,0 25,25-25,-25 25,1-25,24 0,-25 24,25-24,-25 0,0 25,25-25,-25 25,25-25,-24 0,-1 25,25-25,-25 25,0-25,25 24,-25-24,0 25,1-25,24 25,-25-25,0 0,25 25,-25-25,0 25,25-25,-24 0,-1 24,0-24,25 0,-25 25,0-25,25 25,-24-25,-1 0,25 25,-25-25,0 25,25-25,-25 0,1 24,24-24,-25 25,25-25,-25 25,0-25,25 0,-25 25,1-25,24 25,-25-25,25 24,-25-24,0 0,25 25,-25-25,25 25,-24-25,24 0,-25 25,0-25,25 25,-25-25,0 24,1-24,24 25,-25 0,0-25,25 25,-25-25,0 25,1-25,24 24,-25-24,0 25,25-25,-25 0,25 25,-25-25,25 0,0 25,-25-25,25 0,-24 25,24-25,0 0,-25 25,25-25,0 24,-25-24,25 0,-25 25,25 0,-25-25,25 25,-24-25,24 25,-25-1,25-24,0 25,-25-25,25 25,-25-25,25 25,0-25,-25 25,25-25,-24 0,24 24,0-24,0 25,-25-25,25 0,0 25,-25-25,25 0,0 25,0-25,0 0,-25 25,25-25,0 0,0 24,0-24,-25 25,25-25,0 0,0 25,0-25,0 0,0 0,0 25,0-25,-24 0,24 25,0-25,0 0,0 0,0 0,0 24,0-24,0 0,0 0,0 0,0 0,0 0,0 0,0 0,0 0,0 0,0 0,0 0,0 0,0 0,0 0,0 0,0 0,0 0,0 0,0 0,0 0,0 0,0 0,0 0,0 0,0 0,0 0,0 0,0 0,0 0,0 0,0 0,0 0,0 0</inkml:trace>
  <inkml:trace contextRef="#ctx0" brushRef="#br0" timeOffset="20792.1892">3746 10492,'0'0,"0"25,-25-25,25 0,0 0,0 25,-25-25,25 25,0-25,-25 25,25-25,0 24,-24-24,24 25,-25-25,25 25,0-25,-25 25,25-25,0 25,-25-25,25 0,0 24,0-24,-25 0</inkml:trace>
  <inkml:trace contextRef="#ctx0" brushRef="#br0" timeOffset="22348.2783">5879 8632,'-25'0,"25"0,0 0,0 0,0 0,0 0,0 0,0 0,0 0,0 0,0 0,0 0,0 0,0 0,0 0,0 0,-25 0,25 0,0 0,0 0,0 0,0-25,0 25,0 0,0 0,0 0,0 0,0 0,0 0,0 0,0 0,0 25,0-25,0 0,0 0,0 0,0 0,0 0,0 0,0 0,0 0,0 0,0 0,0 0,0 25,0-25,0 0,0 25,0-1,0-24,0 25,0 0,0 0,0 0,0-1,0 1,0 0,0 0,0 0,0 24,0-24,25 0,-25 25,0-26,0 26,0-25,0 24,25 1,-25 0,0-26,0 26,0-25,25 24,-25 1,0-25,0 0,25 24,-25-24,0 25,24-26,-24 1,0 0,25 25,-25-26,0 1,25 25,-25-25,0-1,25 1,-25 25,0-25,0 24,25-24,-25 0,0 25,24-26,-24 26,0-25,0 0,25 24,-25-24,0 25,0-26,0 1,25 25,-25-25,0-1,0 26,0-25,0 0,0-1,0 1,0 25,0-25,25-1,-25 1,0 0,0 0,0 0,0-1,0 26,0-25,0 0,25-1,-25 1,0 25,0-25,0 0,0-1,0 26,25-25,-25 0,0 24,0-24,0 0,0 24,0-24,0 0,24 0,-24 24,0-24,0 0,0 0,0 0,0-1,0 1,0 0,0 0,0 0,0-1,0-24,0 25,0 0,0 0,0 0,0-1,0 1,0 0,0 0,0 0,0-25,0 24,0 1,0 0,0 0,0 0,0 0,0-1,0 1,0-25,0 25,0 0,0 0,0-25,0 24,0-24,0 25,0 0,0-25,0 25,25-25,-25 25,0-25,0 24,0-24,0 25,0 0,0-25,0 25,25-25,-25 25,0-25,0 24,0-24,0 25,0-25,0 25,0 0,0-25,25 25,-25-1,0-24,0 25,0-25,0 25,0-25,0 25,0-25,0 0,0 25,0-25,0 24,0-24,0 25,0-25,0 25,0-25,0 0,0 25,0-25,0 0,0 0,0 0,0 0,0 0,25 0,-25 0,0 0,0-25</inkml:trace>
  <inkml:trace contextRef="#ctx0" brushRef="#br0" timeOffset="23840.3636">5681 8781,'0'0,"0"0,0 0,0 0,0 0,-25-25,25 25,0 0,0 0,0 0,0 0,0 0,0 0,0 0,0 0,0 0,0 0,0 0,0 0,0 25,0-25,0 0,0 0,25 0,-25 25,0-25,24 0,-24 0,25 24,0-24,-25 25,25-25,0 0,-25 25,24-25,1 25,0-25,0 25,0-1,-1-24,1 25,0 0,0-25,0 25,-1 0,1 0,0-1,0-24,25 25,-26 0,1 0,0 0,25-1,-26 1,26 0,-25 25,0-26,-1 1,1 0,25 0,-25 0,-1-1,1 1,0 0,0 0,0 0,-1-1,26 26,-25-25,0 0,-1-1,1 1,-25 0,25 0,0 24,0-24,-1 0,1 0,0 0,0-1,0 26,-25-25,24 0,1 0,0-1,0 1,0 0,0 0,-1 0,1-1,0 1,25 0,-26 0,1 0,0-1,0 1,24 0,-24 0,0 24,0-24,24 0,-24 0,0 0,0-1,24 1,-24 0,0 25,25-26,-26 1,1 0,25 0,-25 24,24-24,-24 0,25 0,-26 24,26-24,-25 0,25 25,-26-26,26 1,0 25,-26-25,1 24,25-24,-25 0,24 25,-24-26,0 1,24 25,-24-25,0-1,25 26,-26-25,1 0,0 24,25-24,-26 25,1-26,25 1,-25 25,-1-25,1-1,0 26,25-25,-26 0,1-1,0 1,0 25,0-25,-1-1,1 1,0 0,0 0,0 0,-25 0,25-1,-1 1,1 0,-25 0,25-25,0 25,0-1,-25 1,24 0,-24 0,25-25,0 25,-25-1,25 1,-25 0,25 0,-1-25,-24 25,25-1,-25 1,25-25,-25 25,25-25,-25 25,25 0,-25-25,24 24,-24-24,25 25,0-25,-25 25,25-25,0 25,-25-25,24 0,1 25,-25-25,25 24,-25-24,25 0,0 25,-25-25,24 0,-24 25,25-25,0 25,-25-25,25 25,-25-25,25 0,-25 24,24-24,-24 25,25-25,-25 0,0 0,25 25,-25-25,0 0,25 0,-25 0,0 0,0 0,0 0,0 0,0 0,0 0,0 0,0 0,0 0,0 0,0 0</inkml:trace>
  <inkml:trace contextRef="#ctx0" brushRef="#br0" timeOffset="25603.4645">5606 8930,'0'0,"0"0,0 0,0 0,0 0,0 0,0 0,0 0,0 0,0 0,25 0,-25 0,0 0,25 0,-25 0,25 0,-25 0,24 0,1 24,0-24,0 0,0 0,-1 0,1 25,0-25,0 0,0 25,-1-25,1 25,25-25,-25 0,-1 25,1-25,25 25,-25-25,0 24,-1-24,26 0,-25 25,0-25,24 25,-24-25,0 25,24-25,-24 0,25 25,-25-25,24 24,-24-24,25 25,-26-25,1 25,25-25,-25 25,-1-25,26 25,-25-25,0 0,24 24,-24-24,0 25,24-25,-24 0,25 25,-25-25,24 0,-24 0,25 0,-25 25,24-25,-24 0,25 0,-26 25,1-25,25 0,-25 0,24 24,-24-24,0 0,0 0,24 0,-24 25,0-25,0 0,24 25,-24-25,0 0,0 0,24 25,-24-25,0 0,24 0,-24 0,0 25,25-25,-25 0,-1 24,26-24,-25 0,24 0,-24 25,25-25,-25 0,-1 25,26-25,-25 0,24 0,-24 25,25-25,-25 0,24 25,-24-25,25 0,-1 24,-24-24,25 0,-26 25,26-25,-25 0,24 25,-24-25,25 0,-25 0,24 25,-24-25,25 0,-25 25,24-25,-24 0,0 24,24-24,-24 0,0 25,25-25,-26 25,1-25,25 0,-25 0,-1 25,26-25,-25 0,0 25,-1-25,26 0,-25 24,0-24,24 0,-24 25,0-25,24 0,-24 25,0-25,0 0,24 0,-24 25,0-25,0 0,25 25,-26-25,1 0,0 0,25 25,-26-25,1 0,25 0,-25 24,-1-24,1 0,0 25,25-25,-26 0,1 25,25-25,-25 0,-1 25,26-25,-25 25,0-25,24 24,-24-24,25 0,-26 25,1-25,25 0,-25 25,24-25,-24 25,0-25,25 25,-26-25,26 24,-25-24,24 25,-24-25,25 25,-25-25,24 25,-24 0,0-25,24 24,-24-24,25 25,-25 0,24-25,-24 25,25-25,-26 25,26-1,-25-24,0 25,24-25,-24 25,0-25,24 25,-24-25,0 25,0-25,24 24,-24-24,0 25,0-25,25 25,-26-25,1 25,0-25,0 0,0 25,-1-25,1 0,0 24,0-24,0 25,-1-25,-24 0,25 0,0 25,-25-25,25 0,0 0,-25 0,0 0,24 0,-24 0,0 0,0 0,0 0,0 0,0 0,0 0,0 0</inkml:trace>
  <inkml:trace contextRef="#ctx0" brushRef="#br0" timeOffset="26868.5368">5557 8855,'24'0,"-24"0,25 0,-25 0,25 0,0 0,0 0,-1 0,1 0,0 0,0 0,24 0,-24 0,25 0,-25 0,24 0,-24 0,25 0,-26 0,26 0,0 0,-25 0,24 0,1 0,-1 0,1 0,0 0,-1 0,1 0,-1 0,26 0,-26 0,1 0,0 0,24 0,-24 0,-1-25,26 25,-26 0,1 0,24 0,-24 0,0 0,-1 0,26 0,-26 0,1-24,-1 24,26 0,-26 0,1 0,0 0,-1 0,1 0,-1 0,1 0,0 0,24-25,-24 25,-1 0,1 0,0 0,-1 0,1 0,-1 0,1 0,-25 0,24 0,1 0,0 0,-26 0,26 0,0 0,-26 0,26-25,-25 25,24 0,-24 0,25 0,-25 0,24 0,-24 0,0 0,24 0,-24 0,25 0,-25 0,0 0,-1 0,26 0,-25 0,0 0,-1 0,1 0,0 0,0 0,0 0,-1 0,1 0,0 0,0 0,0 0,-1 0,1 0,0 0,0 0,0 0,-1 0,-24 0,25 0,0 0,0 0,0-25,-1 25,1 0,-25 0,25 0,0 0,0 0,-1 0,1 0,0 0,0 0,-25 0,25 0,-1 0,1 0,0 0,-25 0,25 0,0 0,-25-25,25 25,-1 0,-24 0,25 0,-25 0,0 0,0 0,0 0,0 0,0 0,0 0,0 0,0 0,0 0,0 0,-25 0</inkml:trace>
  <inkml:trace contextRef="#ctx0" brushRef="#br0" timeOffset="31193.7842">3498 10641,'0'0,"0"0,0 0,0 0,0 0,0 0,0 0,0 0,0 0,0 0,0 0,0 0,0 0,0 0,0 0,25 0,-25 0,0 0,0 0,0 0,24 0,-24 25,0-25,0 0,0 0,25 0,-25 0,25 25,-25-25,0 0,25 25,-25-25,25 0,-25 24,24-24,1 25,-25 0,25-25,0 25,-25 0,25-25,-1 24,1 1,0 0,0 0,0 0,-25-1,24 1,1 0,0 25,0-26,0 1,0 0,-1 0,1 0,0 0,0-1,0 1,-25-25,24 25,1 0,0 0,0-1,0-24,-25 25,24 0,1 0,0 0,-25-25,25 24,0 1,-25 0,24 0,1-25,-25 25,25-1,0 1,0 0,-25 0,24-25,1 25,-25-1,25 1,0-25,0 25,-25 0,24 0,1-25,0 24,0 1,0 0,-1 0,1 0,0-25,-25 24,25 1,0 0,-1 0,1 0,0-25,0 24,0 1,-25 0,25 0,-1 0,1 0,0-1,0 1,0-25,-1 25,-24 0,25 0,0-1,0-24,0 25,-1 0,1 0,-25-25,25 25,0-1,0 1,-1 0,1 0,0-25,0 25,0-1,-1 1,1-25,0 25,0 0,0-25,-1 25,1-1,0-24,0 25,0 0,-1-25,1 25,-25 0,25-25,0 24,0-24,-25 25,24-25,1 25,-25-25,25 0,-25 25,25-25,-25 25,25-25,-25 24,24-24,-24 25,25-25,-25 0,25 25,-25-25,0 25,25-25,-25 0,25 25,-25-25,0 0,25 24,-25-24,0 0,24 25,-24-25,0 0,0 0,25 25,-25-25,0 0,0 0,25 0,-25 0,0 0,0 0,0 25,25-25,-25 0,0 0,0 0,0 0,0 0,0 0,0 0,0 0,0 0,0 0,0 0,0 0,0 0,0 0,0 0,0 0,0 0,0 0,0 0,0 0,0 0,0 0,0 0,0 0,0 0,0 0,0 0,0-25,0 25</inkml:trace>
  <inkml:trace contextRef="#ctx0" brushRef="#br0" timeOffset="32656.8679">3820 10641,'0'25,"25"-25,-25 0,0 0,25 0,-25 0,25 25,-25-25,24 0,1 0,-25 25,25-25,0 0,0 24,0-24,-1 25,1-25,0 25,25-25,-26 25,1-25,25 25,-1-1,-24 1,25-25,-1 25,-24 0,25 0,-1-1,1 1,0 0,-1 0,1 0,-1-1,26 26,-26-25,1 0,0 0,-1-1,1 1,0 0,-1 0,-24 0,25-1,-1 1,-24 0,25-25,-1 25,1 0,-25-1,24 1,1-25,-1 25,1 0,-25 0,24-25,1 24,-25 1,24 0,1 0,-25 0,24-1,1-24,-25 25,25 0,-1 0,-24 0,25-25,-1 24,-24 1,25 0,-1-25,1 25,-1 0,-24-25,25 24,-1 1,1-25,-25 25,24 0,1-25,-25 25,24-1,1-24,0 25,-26 0,26 0,0-25,-1 25,1 0,0-25,-1 24,1 1,-1-25,1 25,-25-25,24 25,1 0,0-25,-1 24,-24-24,25 25,-1-25,-24 25,25 0,-1-25,-24 25,25-1,-1-24,-24 25,25 0,-25-25,24 25,1-25,-25 25,24-1,-24-24,25 25,-26-25,1 25,25-25,-25 25,-1-25,1 25,0-25,25 24,-26-24,1 0,0 25,0-25,0 25,-1-25,1 0,0 25,0-25,0 0,-1 25,1-25,0 0,0 0,-25 24,25-24,-1 0,1 0,0 25,0-25,0 0,-25 25,24-25,1 0,0 0,0 25,-25-25,25 0,0 0,-1 25,-24-25,25 0,0 0,0 0,-25 24,25-24,-1 0,1 0,0 25,-25-25,25 0,0 0,-1 0,1 25,-25-25,25 0,0 0,0 0,-1 25,1-25,-25 0,25 0,0 0,0 0,-1 0,-24 0,25 25,0-25,0 0,-25 0,25 0,-1 0,1 0,-25 0,25 0,0 0,-25 0,25 0,-25 0,24 0,-24 0,0 0,0 0,0 0,0 0,0 0,0 0,0 0,0 0,0 0,0 0,0 0</inkml:trace>
  <inkml:trace contextRef="#ctx0" brushRef="#br0" timeOffset="34308.9623">3473 10592,'0'0,"0"0,0 0,0 0,0 0,25 0,-25 0,0 0,25 0,-25 0,24 0,1 0,-25 0,25 0,0 0,0 0,-1 0,1 0,25 0,-25 0,24 24,-24-24,25 0,-26 0,26 25,0-25,-1 25,1-25,0 0,-1 25,1-25,-1 25,1-25,0 0,-1 24,1-24,24 25,-24-25,-1 25,1-25,24 0,-24 25,0-25,24 25,-24-25,-1 0,26 0,-26 24,1-24,24 0,-24 0,0 0,24 25,-24-25,-1 0,26 0,-26 0,1 0,24 0,-24 25,-1-25,1 0,0 0,24 0,-24 0,-1 25,26-25,-26 0,1 0,0 25,24-25,-24 0,24 0,-24 0,-1 0,26 0,-26 24,1-24,24 0,-24 0,-1 0,1 25,25-25,-26 0,1 25,-1-25,1 0,0 25,-1-25,26 25,-26-25,1 24,-1-24,1 0,0 25,-1-25,1 0,-1 25,1-25,0 0,-1 25,1-25,0 0,-1 25,1-25,-1 0,1 0,0 25,-1-25,1 0,-1 0,-24 24,25-24,-1 0,1 0,0 0,-1 0,1 0,-1 25,1-25,0 0,-26 0,26 0,0 0,-1 0,1 0,0 0,-1 0,-24 0,25 0,-1 0,1 0,-25 0,24 0,1 0,-25 0,24 0,1 0,-1 0,1 0,0 0,-26 0,26 0,0 0,-1 0,1 0,-1 0,-24 0,25 0,0 25,-1-25,1 0,-25 0,24 0,1 0,-1 0,1 0,0 0,-1 0,-24 0,25 0,-1 0,1 0,-1 0,1 0,-25 0,24 0,1 0,0 25,-1-25,-24 0,25 0,-1 0,1 0,-25 0,24 0,1 0,0 0,-1 0,-24 0,25 0,-1 0,1 0,-25 0,24 0,-24 0,25 0,-1 0,-24 0,25 0,-26 0,26 0,-25 0,0 0,24 0,-24 0,0 0,24 0,-24-25,0 25,25 0,-25 0,-1 0,1 0,0 0,0 0,24 0,-24-25,0 25,0 0,0 0,-1 0,26 0,-25 0,0-25,-1 25,1 0,0 0,0 0,0 0,-1-24,1 24,0 0,0 0,0 0,-1-25,1 25,0 0,0 0,0-25,-1 25,1 0,-25 0,25-25,-25 25,25 0,-25 0,0 0,0 0,0 0,0-25,0 25,0 0,0 0,0-25,0 25</inkml:trace>
  <inkml:trace contextRef="#ctx0" brushRef="#br0" timeOffset="35908.0538">3076 10716,'0'0,"0"-25,25 25,-25 0,0 0,25 0,-25 0,0 0,25 0,-1 0,-24-25,25 25,0 0,0 0,0 0,-1-25,1 25,0 0,0-25,24 25,-24 0,25-24,-1 24,-24-25,25 25,-1-25,1 0,0 25,24-25,-24 1,24 24,1-25,-26 0,26 0,-1 0,0 25,-24-24,24-1,1 0,-1 25,1-25,-1 0,0 1,1-1,-1 25,1-25,-1 0,1 0,-1 1,0-1,1 25,-1-25,1 0,-1 0,0 25,1-25,-1 1,-24 24,24-25,1 0,-26 25,26-25,-1 25,-24-25,-1 25,26-24,-26 24,1-25,24 25,-24-25,0 0,-1 25,26-25,-26 25,1-24,-1 24,1-25,0 25,-1 0,26-25,-26 25,-24-25,25 25,-1 0,1-25,0 25,-1-24,-24 24,25 0,-1-25,1 25,-25 0,24 0,1-25,-1 25,-24 0,25-25,-1 25,1-25,-25 25,24 0,1-24,0 24,-1-25,1 25,0 0,-1-25,-24 25,25-25,-1 25,1-25,-1 25,1-24,-25 24,24 0,1-25,0 25,-1 0,-24-25,25 25,-1 0,1-25,-1 25,1-25,-25 25,24 0,1-24,0 24,-25 0,24-25,-24 25,25 0,-26-25,1 25,25 0,-25-25,-1 25,1 0,0-25,25 25,-26 0,1-24,0 24,0-25,24 25,-24-25,0 25,0-25,24 25,-24 0,0-25,0 25,0 0,-1-25,1 25,0 0,0 0,0-24,-25 24,24 0,1 0,-25-25,25 25,0 0,-25-25,25 25,-25 0,25-25,-1 25,-24 0,25 0,-25 0,25-25,-25 25,0 0,0 0,0 0,0 0,0 0,0 0,-25 0</inkml:trace>
  <inkml:trace contextRef="#ctx0" brushRef="#br0" timeOffset="38642.2102">5879 8682,'0'0,"0"0,-25 0,25 0,0 0,0 0,-25 0,25 24,0-24,-24 0,24 25,0-25,-25 25,25-25,0 25,0-25,0 25,-25-25,25 24,0-24,0 25,0-25,0 0,0 25,0-25,0 0,0 25,0-25,0 0,0 0,25 0,-25 0,0 0,0 0,0 0,25 0,-25 0,0 0,0 0,0 0,0-25,24 25,-24-25,0 25,0-25,0 25,0-24,0 24,0-25,0 25,-24-25,24 25,0 0,0 0,-25-25,25 25,0 0,-25 0,25 25,0-25,-25 0,25 0,0 25,-25-25,25 0,0 25,0-25,-24 24,24-24,0 25,0-25,0 25,0-25,0 25,0-25,0 0,0 0,24 0,-24 25,25-25,-25 0,0 0,0 0,25 0,-25 0,0 0,0-25,25 25,-25 0,0-25,0 25,0-25,0 25,0-25,0 25,0 0,0 0,0 0,0 0,-25 0,25 0,-25 25</inkml:trace>
  <inkml:trace contextRef="#ctx0" brushRef="#br0" timeOffset="41817.3918">5805 8682,'0'0,"0"0,0 0,0 0,0 0,0 0,0 0,0 0,0 0,0 0,0 0,0 0,0 24,0-24,0 0,0 25,0-25,0 0,0 25,0-25,0 0,0 25,0-25,0 0,0 0,24 25,-24-25,0 0,0 0,25 0,-25 0,0 0,0 0,0 0,0 0,0 0,0 0,25-25,-25 25,0 0,0-25,0 25,0-25,0 25,0 0,0-25,0 25,0 0,0 0,0-24,-25 24,25 0,-25 0,25 0,0 0,-24 0,24 24,-25-24,25 0,-25 0,25 25,-25-25,25 25,0-25,0 25,-25-25,25 25,0-1,0-24,0 25,0-25,0 25,0-25,0 25,0-25,0 0,0 25,25-25,-25 0,0 0,25 0,-25 0,0 0,25 0,-25 0,25-25,-25 25,0 0,0-25,24 25,-24-25,0 25,0 0,0-25,0 25,0 0,0-24,0 24,-24 0,24 0,0-25,-25 25,25 0,-25 0,25 25,-25-25,25 0,0 24,0-24,-25 0,25 0,0 25,0-25,0 0,0 0,0 0,0 0,25 0,-25 0,25 0,-25 0,0 0,25 0,-25 0,25 0,-25 0,0-25,0 25,0 0,0 0,0 0,0 0,0 0,0 0,-25 0,25 0,-25 0,0 0,25 0,-25 0,25 25</inkml:trace>
  <inkml:trace contextRef="#ctx0" brushRef="#br0" timeOffset="43639.496">14834 8409,'0'0,"0"0,0 0,-25 0,25 0,0 0,0 0,0 0,0 25,0-1,0 1,0 0,0 25,0-1,0 1,0-1,0 1,0 0,0-1,0-24,0 25,0-1,0-24,0 25,0-25,0-1,0 1,0-25,0 25,0-25,0 0,0 0,0 0</inkml:trace>
  <inkml:trace contextRef="#ctx0" brushRef="#br0" timeOffset="43892.5105">14586 8607,'0'-25,"0"-24,0 24,0 0,24 0,-24 1,25-1,0 0,0 25,0-25,24 25,-24-25,25 25,-26-24,26 24,0 0,-1 0,-24 0,25 0,-26 0,26 24,-25 1,-25-25,25 25,-1 0,-24 0,0-25,0 24,-24 1,-1 0,25 0,-25 0,0-1,0 1,1 0,-26-25,25 25,0-25,25 25,-24-25,-1 0,0 0</inkml:trace>
  <inkml:trace contextRef="#ctx0" brushRef="#br0" timeOffset="44235.53">15330 8508,'49'-25,"-24"25,0-25,0 25,-1-24,-24 24,0 0,0 0,0-25,0 25,0 0,0 25,-24-25,24 0,-25 24,0-24,0 25,25 0,-25 0,1 0,24-1,0-24,0 25,0 0,0 0,0-25,0 25,24-25,-24 0,25 24,-25-24,25 0,0-24,0 24,-1 0,-24-25,25 25,0-25,-25 0,25 25,0-25,-25 1,24-1,1 0,-25 25,25-25,-25 25,0 0,25 0,-25 0,0 0,25 0,-25 0,25 25,-25-25,0 25,0-25,24 25,-24-1,0 1,0-25,0 25,0-25,0 25,0-25</inkml:trace>
  <inkml:trace contextRef="#ctx0" brushRef="#br0" timeOffset="44339.5361">15652 8235,'-25'0</inkml:trace>
  <inkml:trace contextRef="#ctx0" brushRef="#br0" timeOffset="44799.5623">15851 8285,'0'0,"0"25,0-25,0 24,0 1,24-25,-24 25,0 0,0 0,0-1,0 1,0 0,25 0,-25 0,0-1,0-24,0 25,0-25,0 25,0-25,25 0,-25 0,0 0,25 0,-25-25,25 25,-25-25,24 25,-24-24,25 24,0-25,0 25,-25 0,25-25,-1 25,1 0,-25 0,25 0,-25 0,25 0,-25 0,25 25,-1-25,-24 0,25 0,-25 0,25 0,-25 0,25 0,0 0,-25 0,24 0,1-25,0 25,-25-25,25 25,0-25,-25 1,24 24,-24-25,0 0,0-25,0 26,0-1,0 0,0 0,0 0,0 1,-24-1,24 25,0 0,0 0,0 0,0 0,-25 25,25-1,0 1,0 25,0-25,0 24,0-24,0 0,0 24,0-24,0 0,25 0,-25 0,0-1,24 1</inkml:trace>
  <inkml:trace contextRef="#ctx0" brushRef="#br0" timeOffset="44963.5718">16495 8409,'0'0,"0"0,0 0,0 0,25 0,0 0,0 0,0 0,-1 0,1 0,25 0,0 0,-1 0</inkml:trace>
  <inkml:trace contextRef="#ctx0" brushRef="#br0" timeOffset="45315.5918">17463 8260,'0'0,"-25"0,25 0,0 0,0 0,0 0,0 0,0 0,25 0,0 0,-25 0,24 0,1 0,25 0,-25 0,-1 0,26 0,-25-25,25 25,-26 0,1 0,0-25,25 25,-50 0,24-24,-24 24,25 0,-25-25,0 25,0 0,-25-25,1 25,24 0,-25-25,25 25,-25 0,25 0,-25 0,25 0,0 0,0 0,0 0,0 0,0 25,25-25,-25 0,25 25,-25 0,25-25,-25 24,24 1,-24 0,0 0,0 0,0-1,-24 1,-1-25,25 25,-25 0,0 0,0-1,1 1</inkml:trace>
  <inkml:trace contextRef="#ctx0" brushRef="#br0" timeOffset="45627.6098">18182 8111,'0'-25,"0"25,0 0,0 0,0-24,0 24,0 0,0 0,0 0,0 24,0-24,0 25,25 0,-25 0,0 0,25-1,-25 26,25-25,-25 0,0-1,0 1,0 0,24 0,-24 0,0-25,0 24,0-24</inkml:trace>
  <inkml:trace contextRef="#ctx0" brushRef="#br0" timeOffset="45863.6232">18182 8186,'0'-25,"0"0,-25 0,25 0,0 1,0-1,0 0,25 0,0 0,-25 25,25-25,24 25,-24 0,0 0,25 0,-26 25,26-25,0 25,-1 0,-24 0,25 0,-26-1,1 26,0-25,0 24,-25-24,0 0,0 25,0-26,-25 1,25 0,-25 25,0-26,-24 1,24-25,0 25,-24 0,24-25,-25 25,25-25,1 0,-1 0</inkml:trace>
  <inkml:trace contextRef="#ctx0" brushRef="#br0" timeOffset="46031.6328">18951 8186,'50'0,"-25"24,-1 1,1 0,0 0,0 0,-25-1,0-24,25 25,-25 0,0 0,0 0,0-25,0 24,0 1,0-25,-25 0</inkml:trace>
  <inkml:trace contextRef="#ctx0" brushRef="#br0" timeOffset="46143.6392">19075 7888,'0'-25,"0"25,0 0,0 0</inkml:trace>
  <inkml:trace contextRef="#ctx0" brushRef="#br0" timeOffset="46868.6808">19621 8161,'0'-25,"25"25,-25 0,0-25,0 25,0-25,-25 1,0 24,25-25,-25 25,0 0,1 0,-1 0,-25 25,25-25,1 24,-1-24,0 25,0 0,0 0,1 0,24-1,-25 1,25-25,0 25,0 0,0 0,0-25,25 24,-1-24,-24 25,25-25,0 25,0-25,0 0,24 0,-24 0,0 0,0-25,-1 25,1 0,-25-25,25 1,0 24,0-25,-25 0,24 0,-24 25,0-25,25 1,-25 24,0-25,0 25,0-25,0 25,0 0,0 0,0 0,0 0,0 25,0-25,0 25,25-25,-25 24,0-24,0 25,25-25,-25 25,25-25,-25 0,24 25,1-25,-25 0,25 0,25 0,-25 0,-1 0,26 0,-25 0,24 0,1 0,0-25,-26 25,26-25,0 25,-26-25,1 25,0-24,0-1,0 0,-25 0,0 0,0 1,0-1,0 0,-25 0,0 25,0-25,0 25,1 0,-1 0,0 0,0 25,0-25,1 25,-1 0,0 0,25-1,0 1,0 25,0-25,0 24,0-24,25 25,-25-26,25 26,-1 0,-24-1,25 1,0-1,-25 1,25 0,-25-1,0 1,0-1,0 1,0-25,0 24,0 1,-25-25,0 0,25 0,-25-1,-24 1,24-25,0 25,0-25,1 0,-26-25,25 0,0 25,1-24,-1-26,25 25,-25 0,25-24,0 24,0 0,25-25,0 26,-1-26,1 25,25 0,-1 1</inkml:trace>
  <inkml:trace contextRef="#ctx0" brushRef="#br0" timeOffset="47255.7028">20638 8409,'49'-25,"1"0,0 0,-1 1,-24-1,25 0,-50 25,25-25,-25 0,0 1,0 24,0-25,0 0,-25 25,0 0,0 0,-25 0,26 0,-1 0,-25 25,25-25,1 25,-1-25,0 24,0 1,25 0,0-25,0 25,0 0,0-25,0 24,0 1,0-25,0 25,25-25,-25 25,25-25,0 0,-25 0,24 0,1 0,0 0,0-25,-25 25,25 0,-1-25,1 25,0-25,-25 25,25-24,0 24,-25-25,25 25,-25 0,24-25,-24 25,25 0,-25 0,25 25,-25-25,25 0,-25 25,0-25,25 24,-25-24,0 25,0-25,0 0,0 25,0-25,0 25,0-25,0 0,0 0,0 0,24 0,-24 0,0 0,25 0,-25 0,25 0,-25 0,25-25,0 25,-1 0,1 0,-25 0</inkml:trace>
  <inkml:trace contextRef="#ctx0" brushRef="#br0" timeOffset="47787.7332">21754 8260,'25'0,"-25"-25,0 0,0 25,0-24,0-1,0 25,0-25,0 0,0 25,0-25,-25 25,0 0,0-24,1 24,-1 0,0 0,0 24,0-24,1 25,-1-25,0 25,25-25,-25 25,25-25,0 25,0-25,0 24,0-24,25 25,-25-25,25 0,0 25,-25-25,24 0,1 0,0 0,0 0,0 0,-1-25,1 25,-25 0,25 0,-25 0,25 0,-25-25,0 25,0 0,0 0,0 0,0 25,0-25,0 0,-25 0,25 25,0-25,0 0,0 25,0-25,0 0,0 25,0-25,25 0,-25 0,0 24,25-24,-1 0,-24 0,25-24,0 24,0 0,0-25,-1 25,1-25,0 0,0 25,0-25,0 1,-1-26,1 25,0-24,0-26,0 25,-25-24,24 0,-24-1,25 1,-25 24,0-24,0 24,0 25,0 1,0-1,0 25,0 0,-25 25,25-1,-24 1,24 25,-25-1,0 1,0 24,0-24,25 24,-24 1,-1-1,0 1,25-26,-25 26</inkml:trace>
  <inkml:trace contextRef="#ctx0" brushRef="#br0" timeOffset="48195.7567">18430 9773,'-25'0,"25"0,-24 0,24 0,0 0,0-25,0 25,0 0,0 0,0 0,24 0,1 0,0 0,0 0,24 0,1-25,0 25,-1 0,1-24,24 24,-24 0,0-25,-1 25,1 0,-25-25,24 25,-24-25</inkml:trace>
  <inkml:trace contextRef="#ctx0" brushRef="#br0" timeOffset="48363.7662">18852 9376,'0'0,"-25"0,25 0,0 0,0 0,0 0,0 0,0 25,0 0,0 0,0-1,0 1,0 25,0-1,0-24,0 25,0-1,0 1,-25-25,25 24,0 1,0-25,0 0,-25 24,25-24,0 0,0 0</inkml:trace>
  <inkml:trace contextRef="#ctx0" brushRef="#br0" timeOffset="49777.8471">19398 9773,'24'0,"1"0,-25 0,25 25,-25-25,25 0,-25 0,25 0,-25 0,24 0,1 0,0 0,-25-25,25 25,0 0,-1 0,1-25,-25 25,25 0,-25-25,25 25,-25-24,0 24,0-25,0 25,-25-25,25 25,-25-25,0 25,1 0,-1 0,0 0,0 0,0 0,-24 0,24 25,0 0,0-25,1 25,-1-1,0 1,25 0,-25-25,25 25,0 0,0-1,0-24,25 25,0 0,0 0,-1-25,1 25,0-25,25 24,-1-24,1 0,-1 0,1 25,24-25,-24 0,25 0,-26 0,26 0,-26-25,26 25,-26 0,1-24,-1 24,1 0,-25-25,0 25,-1-25,-24 25,0-25,0 25,0-25,-24 25,-1-24,0 24,0 0,0 0,-24 0,24 0,0 0,-24 0,24 0,0 0,25 24,-25-24,0 25,25-25,0 25,0-25,0 25,0-25,0 25,0-25,0 24,25-24,0 0,0 0,0 25,-1-25,1 0,0-25,0 25,24 0,-24-24,0 24,0-25,0 25,-1-25,1 0,0 0,-25 1,25-26,0 25,-25-24,24-1,-24 0,25 1,-25-1,0-24,0 24,0 1,0 24,0 0,0 0,0 0,0 25,0 25,0-25,0 25,0 0,0 0,0 24,0 1,-25-1,25 1,0 0,0-1,0 1,0-1,25-24,0 25,-25-1,50-24,-26 0,1 0,25 0,-25-25,24 24,1-24,0 0,-1 0,1 0,-1 0,1 0,0-24,-26-1,26 25,-25-25,0 0,-1 0,-24-24,25 24,-25-25,0 26,-25-1,25-25,-24 25,-1 1,-25 24,25-25,1 25,-26 0,25 0,0 0,-24 25,24-25,-25 24,26 1,-1-25,25 25,-25 0,25-25,0 25,0-25,0 24,25-24,0 0,-25 25,24-25,1 0,0 0,0 0,0 0,-1 0,1 0,0 25,0-25,-25 0,25 25,-1-25,1 25,0-1,-25 1,25 0,0 0,-25 24,24 1,-24-25,25 25,-25-1,0-24,0 25,0-1,0 1,-25-1,25-24,-24 25,24-25,-25 24,0-24,0 0,0-25,1 25,-1-25,0 0,25 0,-25 0,0-25,25 0,-24 0,24 0,0 1,0-26,0 25,0-24,24 24,1-25,0 25,0-24,0 24,24 0,1-24,-25 24,24 0,1-25,-1 25,1 1,0-1,-26 0,26 0,0-24,-26 24,1 0,25 0,-25-24,-1 24,-24 0,25 0,-25 0,25 1,-25 24,0 0,0 0,0 0,-25 0,25 0,-25 24,1 1,-1 0,0 0,0 0,25-1,-25 1,1 0,24 0,0 0,0-25,0 24,0 1,0-25,24 25,1-25,0 25,0-25,0 0,24 0,-24 0,0 0,24 0,1-25,-25 25,25-25,-26 25,26-25,-25 1,0-1,24 0,-24 0,0 0,0 1,24 24,-24-25,0 25,24 0,-24 0,0 0,0 25,0-1,-1-24,1 25,-25 25,0-25,0-1,0 1,0 0,-25 0,1 24,-1-24,-25 0,25 0</inkml:trace>
  <inkml:trace contextRef="#ctx0" brushRef="#br0" timeOffset="50051.8628">19224 10691,'-50'25,"-24"-1,49-24,-24 25,49-25,0 0,0 0,24 0,1 0,25 0,-1 0,26 0,-1 0,1-25,24 25,25 0,0-24,25 24,-25 0,49-25,-24 25,25 0,-25-25,24 25,-24-25,25 0,-25 25,-1-24,-24-1,0 25,0-25,-24 25,-26-25,1 25,-26-25,1 25,-25 0,-1-24</inkml:trace>
  <inkml:trace contextRef="#ctx0" brushRef="#br0" timeOffset="52203.9859">5705 8706,'0'0,"0"0,0 0,0 25,0-25,0 0,0 0,0 0,0 25,0-25,0 0,0 25,0-25,0 0,0 25,0-25,0 0,0 0,0 24,0-24,0 0,0 0,25 0,-25 0,0 0,25 0,-25 0,25 0,-25-24,0 24,25-25,-25 25,24 0,-24-25,25 25,-25-25,0 25,0 0,0-25,0 25,0 0,0 0,0 0,0 0,-25 0,25 0,-24 0,24 25,-25-25,0 25,25-25,-25 25,25 0,-25-25,25 24,0-24,0 25,0-25,0 25,0-25,0 0,0 0,25 0,0 0,-25 0,25-25,0 25,-25 0,24-25,1 25,0-24,-25 24,25-25,-25 25,25-25,-25 25,0 0,0 0,0 0,0-25,0 25,-25 0,25 0,-25 0,25 0,-25 25,25-25,-25 0</inkml:trace>
  <inkml:trace contextRef="#ctx0" brushRef="#br0" timeOffset="52808.0205">5904 8682,'0'-25,"0"25,25-25,-25 25,0-25,0 25,0-25,24 25,-24 0,0-24,0 24,0 0,0 0,0-25,0 25,0 0,0 0,0 0,0 0,0 0,0 25,0-25,0 0,-24 0,24 24,-25-24,25 25,-25-25,0 25,0 0,1-25,-1 25,0-1,0 1,0 0,1 0,-1 0,-25-1,25 26,-24-25,24 0,-25 24,1-24,-1 0,25 25,-24-1,-1-24,1 25,-1-1,0-24,26 25,-26-1,0 1,1-25,-1 24,0 1,1-25,-1 24,25 1,-24-25,-1 24,25-24,-24 25,24-26,0 1,-24 0,24 0,0 0,0-1,0 1,1 0,24 0,-25-25,0 25,25 0,-25-25,25 24,-25-24,25 0,0 0,0 25,0-25,0 0,0 0,0 0,0 0,0 0,0 0,0 0,0 0,0-25</inkml:trace>
  <inkml:trace contextRef="#ctx0" brushRef="#br0" timeOffset="53355.0518">6276 8657,'0'0,"0"0,0 0,25 0,-25 25,25-25,-1 0,1 0,0 0,25 24,-1-24,1 0,-1 0,26 0,-26 0,26 0,24 0,-25 0,26 25,-1-25,25 0,-25 0,25 0,25 0,-25 0,25 0,-25 0,25 0,0 25,-1-25,1 0,0 0,0 0,0 0,-25 0,25 0,-25 0,0 0,0 0,-25 0,0 0,0 0,-24 0,-1 0,0 0,-24 0,0 0,-1 0,-24 0,0 25,0-25</inkml:trace>
  <inkml:trace contextRef="#ctx0" brushRef="#br0" timeOffset="62265.5613">15206 12129,'0'0,"0"0,0-24,0 24,0 0,0 0,-25-25,25 25,0 0,-25 0,0 0,0 0,1 0,-1 25,0-25,-25 24,26-24,-26 25,25 0,-24 25,24-25,-25 24,25-24,-24 25,24-1,25 1,-25-1,0 1,25 0,0-26,0 26,0-25,0 0,25-1,0 1,-25 0,25-25,0 25,-1-25,26 0,-25 0,0 0,24 0,-24 0,0-25,24 25,-24-25,0 0,0 1,-25-1,0 25,0-25,0 0,0 0,0 1,-25-1,0 0,0 0,-24 0,24 25,-25-24,26 24,-1 0,-25 0,25 24,1-24,-1 25,0-25,0 25,0 0</inkml:trace>
  <inkml:trace contextRef="#ctx0" brushRef="#br0" timeOffset="62593.5802">15578 12750,'49'-25,"-24"0,25 0,-25 0,-1 1,1-1,-25 0,25 0,-25 25,0-25,0 1,0 24,0 0,-25 0,0 0,1 0,-1 0,0 0,0 24,-25 26,26-25,-26 24,25-24,-24 25,24-1,-25 26,25-26,1 1,-1 0,0-1,25-24,-25 25,25-1,0-24,0 25,0-1,0-24,25 0,-25 0,25 0,24-1,-24 1,0 0,25-25,-1 25,-24-25,25 0,-1 0,1-25,0 25</inkml:trace>
  <inkml:trace contextRef="#ctx0" brushRef="#br0" timeOffset="62945.6003">15999 13345,'0'-25,"0"25,0 0,0-25,0 25,0 0,0-24,0 24,0 0,25 0,-25-25,25 25,0 0,0 0,-1 0,1 0,0 0,0 0,0 25,-1-25,-24 24,25-24,-25 25,0 0,0 0,0 0,-25-1,1 26,-1-25,0 24,-25-24,1 25,-1-25,1 24,-1-24,25 25,-24-26,-1 1,25 0,0 0,1 0,-1-25,25 24,0-24,0 0,0 0,25 0,24 0,-24 0,25 0,-1 0,26 0,-26-24,26 24,-1 0,0-25,1 25,-26 0,26 0,-26 0,1 0,0 0,-26 0</inkml:trace>
  <inkml:trace contextRef="#ctx0" brushRef="#br0" timeOffset="65661.7557">13023 14536,'-25'0,"25"0,-25 0,25 0,0 0,0 0,0-25,0 25,25 0,0 0,0 0,-1 0,26 0,-25 0,24 0,1-25,-25 25,24 0,1 0,-25-25,0 25,-1 0,1 0,-25-25,0 25,0 0,0 0,-25 0,1 0,24 0,-25 25,0-25,0 0,0 0,1 25,-1-25,0 0,25 0,-25 25,25-25,-25 25,25-25,0 24,0 1,0 0,0 0,0 0,0-1,0 26,0-25,0 0,0-1,25 26,-25-25,0 0,0-1,0 1,25 0,-25 0,0 0,0-25,0 24</inkml:trace>
  <inkml:trace contextRef="#ctx0" brushRef="#br0" timeOffset="65946.772">13420 14908,'0'0,"0"0,0 0,0 0,0 0,0 0,0 0,-25 0,25 0,0 24,-25-24,25 25,0 0,-25 0,25 0,0-1,0 1,0-25,0 25,0 0,25-25,0 25,0-25,-1 0,-24 0,50 0,-25 0,0-25,0 25,-1-25,1 25,0-25,0 0,0 1,-1-1,-24 0,0 0,0 0,0 1,0-1,0 0,-24 25,-1-25,0 0,0 1,0 24,1-25,-1 25,0 0,25-25,-25 25</inkml:trace>
  <inkml:trace contextRef="#ctx0" brushRef="#br0" timeOffset="66126.7822">13916 14536,'0'0,"25"0,-25 0,0 24,24-24,-24 0,0 25,0 0,0 0,0 0,0-1,0 26,0-25,0 0,0-1,0 26,0-25,0 0,0-1,0 1,0 0,25 0</inkml:trace>
  <inkml:trace contextRef="#ctx0" brushRef="#br0" timeOffset="66745.8177">13990 14833,'0'0,"0"0,0 0,0 0,25-25,-25 25,25 0,-25 0,25-24,-1 24,1 0,0-25,25 25,-26 0,26-25,-25 25,24-25,-24 25,25-25,-25 25,-1 0,1-24,0 24,-25 0,25 0,-25 0,0 0,0 0,0 0,-25 0,25 0,-25 0,0 0,1 0,-1 0,0 0,0 24,0-24,25 25,-24-25,-1 25,25-25,-25 25,25-25,0 25,0-25,0 24,0-24,25 25,-25-25,25 0,-25 0,24 0,1 0,0 0,0 0,0 0,-1-25,1 25,0-24,0 24,0-25,0 25,-25-25,24 0,1 25,-25-25,25 25,-25 0,0-24,0 24,0 0,0 0,0 0,0 0,0 24,0-24,0 25,0-25,0 25,0-25,0 25,0 0,0-25,0 24,0-24,25 25,-25-25,25 0,-25 25,24-25,1 0,0 0,-25 0,25-25,0 25,-1-25,1 25,0-24,0-1,0 25,-25-25,24 0,1-24,-25 24,0 0,0-25,0 1,0-1,0 1,-25-1,1 0,24 1,-25-1,0 25,0 0,0 1,1-1,24 25,-25 25,25-1,0 1,-25 0,25 25,0-1,0 26,0-26,0 26,0-26,0 26,25-26,-25 26,25-26</inkml:trace>
  <inkml:trace contextRef="#ctx0" brushRef="#br0" timeOffset="67250.8464">13320 15999,'25'-25,"-25"25,0-25,25 25,-25-24,0 24,0-25,0 25,0 0,0 0,0 25,0-25,0 24,0-24,-25 25,25 25,-25-25,25-1,-24 26,24-25,0 0,-25 24,25-24,0 0,0 0,0-1,25-24,-1 25,-24-25,25 25,0-25,0 0,0 0,24 0,-24-25,0 25,25 0,-26-25,1 1,0 24,0-25,0 0,-1 0,1 25,-25-25,25 1,-25 24,25-25,-25 25,0 0,0 0,0 0,0 0,0 0,0 0,0 25,0-25,25 24,-25 1,0-25,0 25,24 0,-24 0,25-1,-25 1,0-25,25 25,-25-25,0 25,0-25,0 0</inkml:trace>
  <inkml:trace contextRef="#ctx0" brushRef="#br0" timeOffset="67374.8536">13792 15925,'0'-25,"0"25,0 0,0-25,0 25,0 0</inkml:trace>
  <inkml:trace contextRef="#ctx0" brushRef="#br0" timeOffset="67687.8715">14089 15925,'0'24,"25"-24,-25 25,25-25,-25 0,0 25,0-25,0 25,0 0,0-1,0-24,0 25,0 0,0 0,0 0,0-1,0 1,0 0,0 0,0 0,0-25,0 24,0-24,0 25,0-25,0 0,0 0,0 0,0-25,25 25,-25-24,0-1,25 0,-25 0,24 0,1 1,-25-1,25-25,0 25,0 1,-1-1,1 25,25-25,-25 25,-1 0,1 25,25-25,-25 25,0-25,-25 24,24 1,1 0,-25 0,25 0,-25-25,0 24,0 1,0 0</inkml:trace>
  <inkml:trace contextRef="#ctx0" brushRef="#br0" timeOffset="68207.9013">14759 16098,'0'0,"25"0,-25 0,0 0,25 0,-25 0,0 0,25 0,-1-25,-24 25,25 0,0 0,0-24,0 24,-1-25,-24 25,25-25,0 25,-25-25,25 25,0-25,-25 25,0-24,0 24,0-25,0 25,0 0,-25-25,25 25,-25 0,0 25,0-25,25 0,-24 25,-1-1,0 1,0-25,25 25,-25 0,25 0,0-1,0 1,0 0,0 0,0 0,25-1,0-24,0 25,0-25,24 0,-24 0,25 0,-1 0,1 0,-1 0,-24 0,25-25,-1 25,-24-24,25 24,-25-25,-1 0,-24 0,25 0,-25 1,0-1,0 0,0-25,0 26,0 24,0-25,0 0,0 25,25 0,0 0,0 0,-1 0,1 25,0-25,25 25,-25-1,-1 1,26 0,-50 0,25 0,0-1,-25 1,0 0,0 0,0 0,0-25,-25 24,0 1,0-25,0 25,1-25,-26 0,25 0,-25 0,26 0,-26 0,25-25</inkml:trace>
  <inkml:trace contextRef="#ctx0" brushRef="#br0" timeOffset="69499.9752">17165 12998,'0'0,"0"0,0 0,0 0,0 0,0 0,25 0,-25-25,25 25,0 0,-1 0,26 0,-25 0,24 0,1 0,0-25,-1 25,1 0,-1 0,1-25,0 25,-1 0,1-25,-25 25,0 0,-1 0,1-24,0 24,-25 0,0 0,0 0,0 0,0 0,-25 0,0 0,1 0,-1 0,-25 0,25 0,-24 0,-1 0,0 0,26 24,-26-24,0 0,26 0,-26 0,25 25,-24-25,24 0,0 0,0 0,0 0,25 25,-24-25,24 0,0 0,0 0,24 0,-24 0,25 0,0 0,0 0,0 0,24 25,-24-25,25 0,-1 0,-24-25,25 25,-1 0,1 0,-25 0,24-25,-24 25,0 0,0 0,0 0,-25 0,0 0,0-25,0 25,0 0,0 0,-25 0,0 0,-25 0,26 0,-26 0,0 25,1-25,-1 0,0 25,-24-25,24 25,1-25,24 0,-25 25,26-25,-1 0,0 24,25-24,0 0,0 0,0 0,0 0,25 25,0-25,-1 0,1 0,25 0,-1 0,1 0,0 0,24 0,-24-25,24 25,-24 0,-1 0,1 0,0-24,-26 24,26 0,-25 0,0 0,-25 0,0 0,24-25</inkml:trace>
  <inkml:trace contextRef="#ctx0" brushRef="#br0" timeOffset="75013.2904">17314 13022,'0'0,"-25"0,25 0,0-24,0 24,0 0,0 0,0 0,0 0,0 0,0 0,0 0,25 0,0 0,-25 0,49-25,-24 25,0 0,25 0,-26 0,26 0,0-25,-1 25,1 0,0 0,-1-25,1 25,-1 0,-24 0,25-25,-25 25,-1 0,1 0,0 0,0 0,-25 0,0 0,0 0,0 0,0 0,0 0,0 0,-25 0,0 0,25 0,-25 25,1-25,-1 0,-25 0,25 25,-24-25,24 0,-25 0,1 25,24-25,-25 0,25 0,-24 25,24-25,-25 0,26 0,-1 0,0 0,25 24,-25-24,25 0,-25 0,25 0,0 0,0 0,25 0,0 0,0 0,24 0</inkml:trace>
  <inkml:trace contextRef="#ctx0" brushRef="#br0" timeOffset="75445.3152">20043 12427,'24'-25,"1"1,-25-1,25 0,-25 0,0 25,-25-25,25 25,-25-24,1 24,-1 0,-25 24,25-24,-24 25,-1-25,0 25,1 0,-1 0,1 24,-1 1,0-1,1 1,-1 0,1-1,-1 1,25 24,-24-24,24-1,0 1,0 0,25-26,0 26,0-25,0 0,0-1,25-24,0 25,0-25,-1 0,26 0,0 0,-26 0,26 0,0-25,-1 25,1-24,-25-1,24 25,-24-25,0 0,0 0,-25 1,0-1,0 25,-25-25,0 0,-25 25,1-25,-26 25,1 0,0 0,-1 25,-24 0,0-25,0 50</inkml:trace>
  <inkml:trace contextRef="#ctx0" brushRef="#br0" timeOffset="79473.5456">14486 11187,'-25'0,"25"-25,-24 0,24 25,-25 0,0-25,0 25,0 0,1 25,-1-25,0 25,0-25,0 25,-24 25,24-26,-25 26,26 24,-26 1,0-1,1 25,-1 25,1 0,-1 25,0 0,1 0,-1 0,1 24,-1-24,25 0,0 0,0-25,1 25,24-50,24 25,-24-25,50-24,-25 24,25-25,-1 1,1-26,24 26,1-26,24 1,0-1,25 1,-25 0,50-25</inkml:trace>
  <inkml:trace contextRef="#ctx0" brushRef="#br0" timeOffset="80118.5824">20613 11311,'0'0,"-25"0,25 25,0-25,0 0,0 0,0 0,0 25,0-25,0 24,0-24,0 25,0 0,25 25,-25-26,0 26,25 0,-25-1,25 26,-25-1,0 0,24 1,-24 24,0 0,0 1,-24 24,-1-25,0 25,0-25,0 25,-24 0,-26 0,26-25,-50 25,24-24,-49 24,25-25,-25 0,-25 0,25 0,-50 1,26-1,-26-25,0 1,1 24</inkml:trace>
  <inkml:trace contextRef="#ctx0" brushRef="#br0" timeOffset="82181.7004">13668 7665,'-25'0,"25"0,-25 0,0 0,1 0,-1-25,25 25,-25 0,25 0,-25 0,25-25,0 25,0 0,0 0,0 0,25 0,-25 0,25 0,0 0,-1-25,26 25,0 0,-1 0,1 0,24-25,1 25,24 0,-25-24,50 24,-25 0,25 0,1 0,-1 0,0 0,24 0,1 0,-25 0,25 0,0 0,0 24,0-24,-1 0,1 0,0 25,-25-25,25 0,-25 0,0 0,0 0,-25 25,0-25,1 0,-26 0,0 0,-24 0,0 0,-1 0,-24 25,0-25</inkml:trace>
  <inkml:trace contextRef="#ctx0" brushRef="#br0" timeOffset="82565.7224">13990 7640,'-99'25,"0"-25,24 0,1 0,0 0,-1 0,25 0,1 0,24 0,0 0,0 24,25-24,0 0,0 0,0 0,50 0,-25 0,24 0,1 0,0 0,24 0,1 0,-1 0,25-24,0 24,1 0,-1-25,25 25,0 0,25-25,-25 25,25-25,-1 25,1 0,0-25,0 25,24-24,-24 24,0-25,0 25,0-25,0 25,-25 0,0-25,0 25,0-25,-25 25,0 0,-24-24,-1 24,0 0,-24 0,0 0,-1 0,-24-25,0 25,-25 0,0 0,0 0</inkml:trace>
  <inkml:trace contextRef="#ctx0" brushRef="#br0" timeOffset="82861.7394">14213 7665,'-74'24,"0"-24,24 0,-24 0,24 25,25-25,0 0,1 0,-1 0,25 0,0 0,0 0,25 0,-1 0,1 0,25-25,-1 25,1 0,24 0,1-24,-1 24,1-25,24 0,0 25,0-25,1 0,24 1,0-1,0 25,-25-25,25 0,0 0,0 1,0 24,0-25,-25 25,0-25</inkml:trace>
  <inkml:trace contextRef="#ctx0" brushRef="#br0" timeOffset="83753.7904">17761 6747,'-25'0,"0"0,25 0,-25 0,25 0,0 0,0 0,0 0,0-25,0 25,25-25,0 25,0-25,-1-24,26 24,0 0,-1-24,1-1,24 0,-24 1,24-1,1 1,-1-26,0 26,-24-1,24 25,-24-24,0-1,-1 25,1-24,-25 24,-1 0,1 0,0 0,0 0,-25 1,25-1,-25 0,0 25,0-25,0 0,-25 1,25 24,-25-25,25 25,-25 0,0-25,1 25,-1 0,0 0,0 0,0 0,-24 0,24 25,0-25,-24 25,24-25,0 24,0-24,0 0,25 25,-24-25,24 0,0 0,0 25,0-25,0 0,24 0,-24 25,25-25,0 0,0 0,0 0,-1 0,26 0,-25 0,0 0,-1 0,26 0,-25 0,-25 0,25 25,-1-25,1 0,-25 0,25 24,-25-24,0 25,0-25,0 25,0 0,0 0,0 0,0-1,-25 1,0 0,1 25,-1-1,0-24,0 25</inkml:trace>
  <inkml:trace contextRef="#ctx0" brushRef="#br0" timeOffset="86216.9313">18827 4539,'0'0,"0"0,0-25,0 25,0 0,0 0,0-24,0 24,0 0,0 0,0 0,0 0,0 0,0-25,0 25,25 0,-25 0,0 0,25 0,-25 0,0 0,25 25,-25-25,24 0,-24 24,25 1,-25-25,25 25,-25 0,25 0,-25-25,25 24,-25 1,0 0,0-25,0 25,24 0,-24-25,0 0,0 24,0-24,0 0,0 0,0 0,0 0,0 0,0 0,0 0,0 0,0 0,0-24,0 24,0 0,0-25,0 0,0 25,0-25,0 0,25 1,-25 24,25-25,-25 0,25 0,-25 0,25 25,-1-24,-24 24,25-25,0 25,0 0,-25 0,25 0,-25 0,24 0,1 0,0 25,-25-25,25 24,-25 1,25 0,-1 0,-24 0,0-1,0 1,0 25</inkml:trace>
  <inkml:trace contextRef="#ctx0" brushRef="#br0" timeOffset="92475.2893">18902 4564,'0'0,"0"0,0 0,0 0,0 0,0 0,0 0,0 0,0 0,0 0,0 0,0 0,0 0,0 0,0 0,0 0,0 0,0 0,0 0,0 0,0 0,0 0,0 0,0 0,0 0,0 0,0 0,0 0,0 0,0 0,0 0,0 0,0 0,0-25,24 25,-24 0,0 0,0 0,0 0,25 0,-25 0,0 0,25 0,-25 0,0 0,25 25,-25-25,25 0,-25 0,0 25,24-25,-24 25,0-25,0 24,25-24,-25 25,0 0,0-25,0 25,0-25,0 25,0-1,0-24,0 25,0-25,-25 0,25 25,0-25,0 25,0-25,-24 0,24 0,0 0,0 0,0 25,0-25,0 0,0 0,0 0,0 0,0 0,0 0,0 0,0 0,0-25,0 25,0 0,0 0,0-25,0 25,24-25,-24 25,0-25,0 25,0-24,0-1,0 0,25 0,-25 25,0-25,0 1,0-1,25 0,-25 0,0 0,25 25,-25-24,0 24,25-25,-25 25,0 0,24 0,-24 0,0 0,0 0,25 0,-25 0,0 0,25 25,-25-25,0 0,0 24,25-24,-25 25,0-25,0 25,25-25,-25 25,0-25,0 25,0-25,24 24,-24-24,0 25,0-25,25 25,-25-25,0 25,0-25,0 0,0 0,25 0,-25 25,0-25,0 0,0 0,0 0,0 24,0-24,0 0,0 0,0 0,0 0,0 0,0 0,0 0,0 0,0 0,0 0,0 0,0-24,0 24</inkml:trace>
  <inkml:trace contextRef="#ctx0" brushRef="#br0" timeOffset="93198.3307">18827 4539,'0'0,"0"0,0 0,0 0,0-25,0 25,0 0,0 0,0 0,0 0,0 0,0 0,0 0,25 0,-25-24,25 24,-25 0,0 0,25 0,-25 0,0 0,24 0,-24 0,25 0,-25 0,25 0,-25 0,25 24,-25-24,25 0,-25 25,24-25,-24 25,0-25,0 25,25-25,-25 25,0-1,0-24,0 25,0 0,0-25,0 25,0 0,0-25,0 24,0-24,0 25,0-25,0 25,0-25,-25 0,25 25,0-25,0 0,0 0,0 0,0 0,0 0,0 0,0 0,0 0,0 0,0 0,0 0,0 0,0-25,0 25,0-25,0 25,0 0,0-25,0 1,0 24,25-25,-25 0,0 0,0 0,25 1,-25-1,0 0,25 25,-25-25,25 0,-25 25,24-24,-24 24,25 0,0-25,-25 25,0 0,25 0,-25 0,25 0,-25 25,24-25,-24 24,0-24,25 25,-25 0,25-25,-25 25,0 0,0-25,0 24,0 1,25-25,-25 25,0 0,0-25,0 25,0-25</inkml:trace>
  <inkml:trace contextRef="#ctx0" brushRef="#br0" timeOffset="95600.4681">19919 4713,'0'0,"0"-25,0 25,0-25,0 25,0 0,0-25,0 25,0 0,0 0,0-24,0 24,0 0,-25 0,25 0,-25 0,25 0,-25 0,0 24,0 1,1-25,-1 25,0 25,0-26,-24 1,24 25,0 0,0-26,0 26,1 0,-1-26,0 26,25-25,0 0,0-1,0 1,25 0,-25 0,25 0,-1-25,1 24,0-24,25 25,-26-25,26 0,-25 0,24 0,1 0,-25-25,25 25,-26 0,26-24</inkml:trace>
  <inkml:trace contextRef="#ctx0" brushRef="#br0" timeOffset="96055.4941">20216 5234,'0'0,"0"0,0 0,0 0,0 0,0 0,0 0,0-25,0 25,0 0,25 0,-25-25,25 25,-25 0,25-25,-1 25,1 0,0 0,0-24,0 24,-1 0,1 0,0 0,0 0,0 0,-1 0,1 0,-25 24,25-24,-25 25,25-25,-25 25,0 0,0 0,-25-1,25 1,-25 0,0 0,1 0,-26 24,25-24,-24 0,24 24,-25-24,1 0,24 25,0-26,0-24,0 25,1-25,24 25,0-25,0 0,0 0,24 0,1 0,0-25,0 25,24 0,1-25,-25 25,24 0,1-24,0 24,-1-25,1 25,-25 0,24-25,-24 25,0 0,0 0,-25-25,24 25,-24 0,0 0,0-25,0 25</inkml:trace>
  <inkml:trace contextRef="#ctx0" brushRef="#br0" timeOffset="96840.539">20836 4787,'-25'0,"25"0,-24 0,24 0,0 0,0 0,0 0,0 0,0 0,0 0,0 0,0 0,24 0,1 0,0 0,0 0,25 0,-26-25,1 25,25 0,-25 0,24 0,-24 0,0 0,0 0,-1 0,1 0,0 0,-25 0,0 0,0-24,0 24,0 0,0 0,-25 0,25 0,-25 0,-24 0,24 24,0-24,-24 0,24 0,-25 0,25 0,-24 25,24-25,0 0,0 0,0 0,25 0,-24 0,24 0,0 0,0 0,0 0,24 0,-24 0,25 0,0 0,0 0,0 0,0-25,-1 25,1 0,25 0,-25 0,-1-24,1 24,0 0</inkml:trace>
  <inkml:trace contextRef="#ctx0" brushRef="#br0" timeOffset="100695.7595">21680 4490,'0'0,"0"-25,0 25,0-25,0 25,0 0,0-25,0 25,24 0,-24 0,25 0,-25 0,25 0,-25 0,25 0,0 25,-1-25,1 25,-25-25,25 25,0-1,-25 1,25 0,-25 25,24-26,-24 1,0 0,0 0,0 0,0-1,0 1,0 0,0 0,-24 0,24 0,0-1,0-24,-25 0,25 25,0-25,0 0,0 0,0 0,0 0,0-25,0 25,0 0,25-24,-25-1,24 25,-24-25,25 0,-25 0,25-24,-25 24,25 0,0-25,0 26,-1-1,1 0,-25 0,25 0,0 1,0 24,-1-25,-24 25,25 0,0 0,-25 0,25 25,-25-25,0 24,25 1,-25 0,0 0,0 24,0-24,24 0,-24 25,0-26,0 1,25 0,-25 0</inkml:trace>
  <inkml:trace contextRef="#ctx0" brushRef="#br0" timeOffset="101323.7954">18926 3721,'0'0,"0"0,0-25,0 25,0 0,-24 0,24 25,-25-25,25 25,0-1,-25 1,0 25,25-1,-25 1,0 24,1 1,-1-1,-25 25,25 25,-24-24,24 24,0-25,0 25,1-25,24 0,0 1,0-1,24-25,1 1,25-1,-1-24,1 24,24-24,1-1,24 1,0-25,1 24,24-24,0 0,24 0,1-25,0 25,0-25</inkml:trace>
  <inkml:trace contextRef="#ctx0" brushRef="#br0" timeOffset="101719.8181">22201 3721,'24'0,"-24"-25,25 25,0-25,0 25,0-25,-1 25,1 0,25 0,-25 25,24-25,1 25,-1 0,1 0,0 24,-1 1,1-1,-1 1,-24 24,25 1,-25-1,-25 25,24 1,-24 24,0-25,-24 25,-26 0,25 0,-49 0,24 25,-24-50,-25 25,-1 0,1-25,-25 25,25-24,-25-1</inkml:trace>
  <inkml:trace contextRef="#ctx0" brushRef="#br0" timeOffset="115425.602">12700 5779,'25'25,"-25"-25,25 0,-25 0,25 25,0-25,-25 0,24 25,1-25,0 25,0-25,24 25,-24-25,25 24,-1 1,1-25,0 25,-1 0,26 0,-26-1,26 1,-1 0,1 0,-1 0,0 24,1-24</inkml:trace>
  <inkml:trace contextRef="#ctx0" brushRef="#br0" timeOffset="122445.0035">21233 5209,'0'0,"-25"0,1 0,24 0,-25 0,25 0,0 0,0 0,0 0,0 0,0 0,0 0,25 0,-1 0,1 0,25 0,-1 0,26 0,-26 0,26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0:42.470"/>
    </inkml:context>
    <inkml:brush xml:id="br0">
      <inkml:brushProperty name="width" value="0.05292" units="cm"/>
      <inkml:brushProperty name="height" value="0.05292" units="cm"/>
      <inkml:brushProperty name="color" value="#FF0000"/>
    </inkml:brush>
  </inkml:definitions>
  <inkml:trace contextRef="#ctx0" brushRef="#br0">8806 6176,'0'0,"0"0,0 0,0 0,0-24,0 24,0 0,0-25,0 25,0 0,25 0,-25 0,25-25,-25 25,24 0,-24 0,25 25,-25-25,25 0,-25 0,25 25,-25-25,25 24,-25-24,24 25,-24-25,0 25,0 0,0-25,0 25,0-25,0 24,0-24,0 25,0-25,0 0,0 25,0-25,-24 0,24 0,0 0,0 0,0 0,0 0,0 0,0 0,0 0,0-25,0 25,0-25,0 25,0-24,0-1,24 25,-24-25,0 0,25 25,-25-25,25 25,-25-24,25 24,-25-25,25 25,-25 0,24 0,-24 0,25 0,0 25,-25-25,25 24,-25 1,25-25,-25 25,0 0,24-25,-24 25,0-1,0 1,0 0,0 0,0 0,25-1</inkml:trace>
  <inkml:trace contextRef="#ctx0" brushRef="#br0" timeOffset="347.0199">9724 6400,'0'-25,"0"0,0 0,0 25,0-25,0 1,0 24,0-25,0 25,-25 0,25 0,-25 0,0 0,25 0,-24 0,-1 0,0 25,0-25,0 24,-24 1,24 0,0 0,25 0,-25-1,1 1,-1 25,25-25,0 24,0-24,0 25,0-26,0 1,0 0,0 0,0 0,25-1,-1 1,1 0,0-25,0 25,0-25,-1 0,1 25,0-25,0 0,0 0,24 0,-24 0,0 0,0 0,-1 0</inkml:trace>
  <inkml:trace contextRef="#ctx0" brushRef="#br0" timeOffset="712.0407">9947 6796,'0'0,"0"0,0-24,0 24,0 0,0 0,0 0,0-25,25 25,0 0,-25-25,24 25,1 0,0 0,0 0,-25 0,25 0,-1 0,1 0,-25 25,25-25,-25 0,0 25,0-1,0-24,0 25,0 0,0 0,-25 0,0 0,25-1,-24 1,-1 0,0-25,0 25,0 0,25-1,-24-24,24 0,0 25,-25-25,25 0,0 0,0 0,0 0,0 0,25 0,-25 0,24 0,-24 0,25 0,0 0,0 0,0 0,-1 0,1 0,0-25,0 25,0 0,24-24,-24 24,0 0</inkml:trace>
  <inkml:trace contextRef="#ctx0" brushRef="#br0" timeOffset="944.054">10666 6449,'0'0,"0"0,0 0,-24 0,24 0,0 0,0-25,0 25,24 0,-24 0,25 0,0 0,0 0,0-24,-1 24,26 0,-25 0,24-25,-24 25,25 0,-1-25,-24 25</inkml:trace>
  <inkml:trace contextRef="#ctx0" brushRef="#br0" timeOffset="1411.0807">11411 6201,'0'0,"0"0,0 0,0 0,0 0,0 0,0 0,0 0,0 0,0 0,0 0,0 0,0 0,0 25,0-25,0 25,24-25,-24 25,0-1,25 1,-25 0,0 0,25 0,-25-1,0 1,0 0,25 0,-25 0,0-1,0 1,0 0,0 0,25-25,-25 25,0-25,0 0,0 24,0-24,0 0,0 0,0 0,0 0,0 0,0 0,0-24,0 24,0 0,0-25,0 0,0 0,0 0,0 1,0-1,0-25,0 25,0-24,0 24,24 0,1 0,-25 1,25-1,0 0,0 0,-1 25,26-25,-25 25,0 0,-1 0,1 25,0 0,0-25,0 25,-1 0,-24-1,25 1,-25-25,25 25,-25 0,25 0,-25-1,0 1,0 0,0-25,0 25,0-25,0 25,25-1</inkml:trace>
  <inkml:trace contextRef="#ctx0" brushRef="#br0" timeOffset="1700.0973">12824 6127,'0'0,"0"0,0 0,0 0,0 0,0 0,0 0,0 0,0 0,0 25,0-25,0 0,0 0,25 0,0 0,-25 0,25 0,0 0,-1 0,1 0,0 0,0 0,0 0,-1 0</inkml:trace>
  <inkml:trace contextRef="#ctx0" brushRef="#br0" timeOffset="1868.1069">12849 6350,'0'0,"0"0,0 0,0 25,0-25,0 0,0 0,25 0,-25 25,25-25,0 0,-1 0,1 0,0 0,0 0,0 0,24 0,1 0,-1 0</inkml:trace>
  <inkml:trace contextRef="#ctx0" brushRef="#br0" timeOffset="2447.14">14561 5556,'0'0,"0"0,0 0,0 0,0 0,0 0,0 0,-25 0,25 25,-25-25,25 25,-25-25,0 25,25-1,-24 1,-1 0,0 25,0-26,0 1,1 0,-1 25,0-25,25-1,-25 1,25 0,0 0,0 0,0-25,0 24,25 1,0-25,-25 25,25-25,-1 25,26-25,-25 0,0 25,24-25,-24 0,25 0,-25 0,24-25,-24 25,25 0,-26 0,26-25,-25 25,0-25,-1 0,1 1,-25 24,25-25,-25 0,0 0,0 0,0 1,-25 24,25-25,-25 25,1 0,24-25,-25 25,0 0,25 25,-25-25,0 25,25-25,-24 24,24 1,0 0,0 0,0 24,0-24,0 25,0-25,0 24,0 1,0-25,0 24,0-24,0 25,24-26,-24 1,0 0,0 0,25 0,-25-1,0-24,0 25</inkml:trace>
  <inkml:trace contextRef="#ctx0" brushRef="#br0" timeOffset="2959.1693">15454 5581,'24'-25,"-24"25,25-25,-25 25,0 0,0-24,0 24,0 0,0 0,0 0,0 0,0 0,0 24,0-24,-25 25,1-25,-1 25,0 0,0 0,0 24,1-24,-26 0,25 24,-24-24,24 25,-25-25,25 0,1 24,-1-24,0 0,0 0,25-1,0 1,0 0,0 0,0-25,0 25,25-1,0 1,0-25,-1 25,1-25,25 25,-25-25,24 0,1 25,-25-25,24 0,1 0,-25 0,24 0,1 0,-25 0,24-25,-24 25,25-25,-25 0,-1 0,1 1,0-1,0 0,-25 0,25 0,-25 1,0-1,0 0,0 0,-25 0,0 1,25 24,-25 0,0 0,1 0,-1 0,0 0,25 24,-25-24,0 25,25 25,-25-25,25 24,0-24,0 25,0-1,0 1,0 24,0-24,0-1,0 1,0 0,0-1,0 1,0-1</inkml:trace>
  <inkml:trace contextRef="#ctx0" brushRef="#br0" timeOffset="8637.4941">8062 8136,'0'0,"0"-25,0 25,0 0,0 0,0 0,0-25,0 25,0 0,25 0,-25-24,24 24,1 0,-25 0,25 0,0 0,-25 24,25-24,0 0,-25 25,24 0,1-25,-25 25,0 0,25-1,-25 1,0 0,0 0,0 0,0-25,0 24,0 1,0 0,0-25,0 25,0-25,0 25,-25-25,25 0,0 24,0-24,0 0,0 0,0-24,-25 24,25 0,0-25,0 25,0-25,0 0,0 0,0 1,0-1,25 0,-25 0,25 0,-25 1,25-1,-25 25,25-25,-25 0,24 25,1 0,-25 0,25 0,-25 0,25 0,0 0,-25 25,24-25,-24 25,25 0,-25-25,25 24,-25 1,25 0,-25 0,0 0,0-1,25 1</inkml:trace>
  <inkml:trace contextRef="#ctx0" brushRef="#br0" timeOffset="9609.5497">9104 7863,'0'0,"0"0,0 0,0-25,0 25,0 0,0 0,0 0,0 0,0 0,0 0,0 0,0 0,-25 0,25 0,-25 0,25 25,-25-25,0 0,25 25,-24 0,-1-25,25 24,-25 1,25 0,-25 25,25-25,-25 24,25-24,0 25,0-26,0 26,0-25,0 0,0 24,25-24,-25 0,25 0,-25-1,25 1,0-25,-1 25,1-25,0 25,0-25,0 0,-1 0,1 0,0 0,0 0</inkml:trace>
  <inkml:trace contextRef="#ctx0" brushRef="#br0" timeOffset="10921.6247">9178 8111,'0'0,"0"0,0 0,0 0,0-25,0 25,0 0,0 0,0 0,0 0,0 0,0 0,0 0,0 0,0 0,0 0,0 0,0 0,0 0,0 0,0 0,0 25,0-25,0 0,0 25,0-25,0 25,0-25,0 25,0-1,0-24,0 25,0 0,0 0,0-25,0 25,0-25,0 24,0-24,0 0,0 25,0-25,0 0,0 0,0 0,0 0,0 0,0 0,0 0,0 0,0-25,0 25,0 0,0-24,0-1,0 25,0-25,0 0,0 0,0 1,25-1,-25 25,0-25,25 0,-25 25,24-25,-24 25,25 0,0-24,-25 24,25 0,-25 0,25 24,-25-24,25 25,-1-25,-24 25,25 0,-25 0,0-25,25 24,-25 1,0 0,25-25,-25 25,0 0,0-25,0 24,0 1,0-25,0 0</inkml:trace>
  <inkml:trace contextRef="#ctx0" brushRef="#br0" timeOffset="11149.6377">9649 8186,'0'0,"0"0,0 0,0 0,0 0,25 0,-25 0,25 0,-25 0,25 0,0 0,-25 0,24 0,1-25,0 25,0 0,-25 0,25 0,-1 0,1-25,0 25,-25 0,25 0</inkml:trace>
  <inkml:trace contextRef="#ctx0" brushRef="#br0" timeOffset="11361.6499">10096 7962,'0'-25,"0"25,0 0,0 0,0 0,0-24,0 24,0 0,0 0,0 0,0 0,0 24,0-24,0 0,0 25,0 0,0 0,0 0,0 0,0-1,0 1,0 0,0 0,0 0,0-1,0 1,0 0,0 0,0-25,0 25,0-1,0-24,25 0,-25 25</inkml:trace>
  <inkml:trace contextRef="#ctx0" brushRef="#br0" timeOffset="11657.6667">10096 7739,'0'-25,"25"25,-25 0,24 0,1 0,-25 0,25 0,0 0,0 0,24 25,-24 0,0-25,0 25,24-1,-24 1,0 0,25 0,-26 0,1 24,0-24,-25 25,25-25,-25 24,0-24,0 25,0-26,0 26,-25-25,25 0,-25-1,0 26,1-25,-1 0,0-1,-25-24,26 25,-1 0,0 0</inkml:trace>
  <inkml:trace contextRef="#ctx0" brushRef="#br0" timeOffset="13320.7619">11187 7739,'0'0,"0"0,0 0,0 0,-25 0,25 0,0 0,-24 25,24-25,-25 25,25-25,-25 24,0 1,25 0,0 0,-25 0,25-1,0 26,0-25,0 25,0-26,0 26,25-25,-25 0,25-1,-25 1,25 0,0 0,-1 0,-24-25,25 24,0-24,0 25,0-25,-1 0,-24 0,25 0,0 0</inkml:trace>
  <inkml:trace contextRef="#ctx0" brushRef="#br0" timeOffset="13716.7846">11411 7838,'0'0,"0"0,0 0,0 0,0 0,0 0,0 0,0 25,0-25,0 25,0 0,0-1,24 1,-24 0,0 0,0 0,25 0,-25-1,0 1,0 0,0 0,0 0,25-25,-25 24,0-24,0 0,0 25,0-25,0 0,0 0,0 0,0 0,0 0,0-25,0 25,0-24,0 24,0-25,0 0,0 0,0 0,0 1,0-1,0 0,25 0,-25 0,25 25,-25-25,24 1,-24 24,25 0,-25 0,25 0,0 0,-25 0,25 0,-25 24,24-24,-24 25,25 0,-25-25,0 25,25 0,-25-25,0 25,0-1,0-24,25 25,-25-25,0 25</inkml:trace>
  <inkml:trace contextRef="#ctx0" brushRef="#br0" timeOffset="13897.7949">11907 8012,'0'0,"0"0,0 25,0-25,0 0,24 0,-24 0,25 0,-25 0,25 0,0 0,-25 0,25 0,-1 0,1-25,0 25,0 0</inkml:trace>
  <inkml:trace contextRef="#ctx0" brushRef="#br0" timeOffset="14224.8136">12303 7764,'0'0,"0"0,0 0,0-25,0 25,25 0,-25 0,25 0,0 0,0 0,-25 0,24 0,1 0,0 25,0-25,0 0,-25 25,25-1,-25-24,24 25,-24 0,0 0,0 0,0-1,0 1,-24 0,-1 25,25-25,-25-1,0 1,0-25,25 25,-25 0,25 0,0-25,0 24,0-24,0 0,0 0,0 25,0-25,0 0,25 0,-25 0,25 0,0 0,0 0,-25-25,49 25,-24-24,0 24,0-25,0 0</inkml:trace>
  <inkml:trace contextRef="#ctx0" brushRef="#br0" timeOffset="14484.8285">12676 7565,'0'0,"24"0,-24 0,25 0,-25 0,25 25,-25-25,25 25,0-25,-1 25,1 0,0-1,0 26,0-25,24 0,-24 24,0-24,-25 0,25 24,-1-24,-24 25,0-25,0 0,0 24,0-24,0 25,-24-26,-1 1,25 0,-25 0,0 0,0-1,25 1,-24-25,-1 0,25 25,-25-25,25 0</inkml:trace>
  <inkml:trace contextRef="#ctx0" brushRef="#br0" timeOffset="14738.843">13320 7590,'0'0,"0"0,25 0,-25 0,0 25,25-25,-25 25,0 0,25-1,-25 1,0 0,0 0,0 0,25 24,-25-24,0 0,0 0,0-1,0 1,24 0,-24 0,0 0,0-25,0 25,0-1,0 1,25-25,-25 25</inkml:trace>
  <inkml:trace contextRef="#ctx0" brushRef="#br0" timeOffset="15012.8587">13494 8334,'0'25,"0"-25,0 25,0-25,0 25,-25-25,25 25,0-1,0-24,-25 25,25 0,0-25,0 25,0 0,0-1,0-24,0 25,0-25,0 25,0-25,0 25,0-25,0 0,25 0,0 0,-25 0,25 0,-25 0,25 0,0 0,-25-25,24 25,1 0,-25-25,25 0,-25 25,0-24,0-1,0 25,0-25,0 0,0 0,0 25,-25-24,0 24,25-25,-24 25,-26 0</inkml:trace>
  <inkml:trace contextRef="#ctx0" brushRef="#br0" timeOffset="16276.931">7665 9079,'0'0,"0"0,0 0,0 0,0 0,0 0,25-25,-25 25,25 0,-1 0,-24 0,25 0,0 0,0 0,0 0,-1 0,1 0,25 0,-25 0,24 0,1 0,-25 0,24 0,1 0,0 0,-1 0,1 0,-1-25,1 25,24 0,-24 0,0 0,24 0,-24 0,-1 0,26 0,-26 0,1 0,24 0,-24 0,-1 0,1 0,0 0,24 0,-24 0,-1 0,1 0,0 0,-1 0,1 0,24-25,-24 25,-1 0,1 0,0 0,-1 0,1 0,-1 0,1 0,24 0,-24 0,0-25,-1 25,1 0,0 0,-1 0,1 0,24 0,-24 0,-1 0,1 0,0 0,-1 0,26 0,-26 0,1 0,-1 0,1 0,0-25,-1 25,1 0,-1 0,1 0,0 0,-1 0,1 0,0 0,-1 0,1 0,-25 0,24 0,1 0,-25 0,24 0,-24 0,25-24,-1 24,-24 0,25 0,-26 0,26 0,-25 0,24 0,-24 0,25-25,-25 25,24 0,-24 0,25 0,-26-25,26 25,-25 0,0 0,24 0,-24-25,0 25,25 0,-26 0,1 0,0-25,0 25,0 0,-1 0,1 0,0-24,25 24,-26 0,1 0,0-25,0 25,0 0,24 0,-24-25,0 25,0 0,-1 0,1-25,0 25,0 0,0 0,-1 0,-24-25,25 25,-25 0,25 0,-25 0,0 0,0 0,0 0,0 0,0 0,0 0</inkml:trace>
  <inkml:trace contextRef="#ctx0" brushRef="#br0" timeOffset="17096.9779">8260 9723,'0'-24,"0"24,0 0,0-25,0 25,25 0,0-25,-25 25,25 0,0-25,-25 25,24 0,1 0,0 0,0 0,0 0,24 25,-24-25,0 25,0-25,-1 25,-24-25,25 24,-25 1,0 0,0-25,0 25,0 0,0-1,-25 1,25 0,-24 0,-26 0,25-1,0 1,1 0,-1-25,0 25,0-25,0 0,25 0,-24 0,24 0,0 0,-25 0,25 0,0-25,0 25,0 0,0-25,0 25,25-25,-25 25,24 0,1 0,-25 0,25 0,0 0,0 0,-25 0,24 0,1 0,0 0,0 25,0-25,-1 0,1 0,0 0,0 0,0 0,-1 0,1 0,0 0,0 0,0 0</inkml:trace>
  <inkml:trace contextRef="#ctx0" brushRef="#br0" timeOffset="17305.9899">9104 9674,'0'0,"24"0,-24 0,0 0,0 0,0 0,0 0,0 0,0 0,0 25,0-25,0 24,25-24,-25 25,0-25,0 25,0 0,25 0,-25-25,0 24,0 1,25 0,-25-25,0 25,0 0,0-1,0-24,0 25,0 0,0-25</inkml:trace>
  <inkml:trace contextRef="#ctx0" brushRef="#br0" timeOffset="17585.0058">9203 10244,'0'25,"0"0,0-25,0 25,0-25,0 25,0-1,0-24,0 25,0 0,-25-25,25 25,0-25,0 25,0-25,0 24,0-24,25 25,-25-25,25 0,-25 0,24 0,-24 0,25 0,-25 0,25 0,0 0,-25 0,25-25,-25 25,25-24,-25 24,0-25,24 25,-24-25,0 25,0-25,0 25,0-25,0 1,0 24,-24-25,-1 0,25 25,-25 0,0-25,25 25,-25 0,0 0,1 0,24 0</inkml:trace>
  <inkml:trace contextRef="#ctx0" brushRef="#br0" timeOffset="18165.0389">10394 9575,'24'-25,"-24"25,0 0,0-25,0 25,0 0,-24 0,24 25,-25-25,25 0,-25 25,0-25,25 24,-25 1,0 0,25 0,-24 0,-1-1,25 26,-25-25,25 0,0 24,0-24,0 0,0 0,0 24,25-24,-25-25,25 25,-1 0,-24 0,25-25,0 24,0-24,0 0,0 25,-1-25,26 0,-25 0,0 0,24-25,-24 25,0 0</inkml:trace>
  <inkml:trace contextRef="#ctx0" brushRef="#br0" timeOffset="18557.0614">10716 9699,'0'0,"0"0,0 0,0 0,0 0,0 0,0 0,0 0,0 0,0 24,0-24,0 25,0-25,25 25,-25 0,0 0,0-25,0 24,0 1,0 0,25-25,-25 25,0-25,0 25,0-25,0 24,0-24,0 0,0 0,0 0,0 0,0 0,0 0,0 0,0 0,0-24,0 24,0 0,0-25,0 0,0 25,0-25,0 0,0 25,0-24,24-1,-24 25,25-25,-25 25,25-25,-25 25,25 0,0-25,-25 25,24 0,1 0,0 25,-25-25,25 0,-25 25,25-25,-1 25,-24-25,0 25,25-1,-25-24,0 25,0 0,0-25,0 25,25-25,-25 25,0-25,0 24</inkml:trace>
  <inkml:trace contextRef="#ctx0" brushRef="#br0" timeOffset="18737.0717">11336 9872,'0'0,"0"0,25 0,-25 0,0 0,25 0,-25 0,25 0,-1 0,-24 0,25 0,0-25,25 25,-26 0,1 0,0 0,0 0</inkml:trace>
  <inkml:trace contextRef="#ctx0" brushRef="#br0" timeOffset="19038.0889">11807 9649,'0'0,"0"0,0 0,0 0,25-25,-25 25,25 0,-25 0,25 0,-25 0,25 0,-1 25,-24-25,25 0,0 25,-25-25,25 25,-25-25,0 24,0 1,0 0,0-25,-25 25,0 0,25-1,-25 1,1-25,-1 25,0 0,0-25,0 25,25-25,0 24,0-24,0 0,0 0,0 25,0-25,0 0,0 0,0 0,25 0,-25 0,25 0,0-25,0 25,-1 0,1-24,25 24,-25-25</inkml:trace>
  <inkml:trace contextRef="#ctx0" brushRef="#br0" timeOffset="19303.1041">12155 9401,'0'0,"24"0,-24 0,25 0,-25 25,25 0,0-1,0 1,24 0,-24 0,0 0,0-1,-1 1,1 25,0-25,0-1,0 1,-25 0,0 0,0 0,0-1,0 26,0-25,0 0,0-1,-25 1,0 0,0 0,0-25,1 25,-1 0,0-1,0-24,0 0,1 0</inkml:trace>
  <inkml:trace contextRef="#ctx0" brushRef="#br0" timeOffset="19545.1178">13122 9451,'50'0,"-26"0,1 0,-25 0,25 24,-25-24,0 25,0 0,0 0,0 0,0-1,0 1,0 25,0-25,0-25,0 24,0 1,0 0,-25 0,25 0,0-25,0 24,0 1,0-25,0 25,0 0,0-25,0 25</inkml:trace>
  <inkml:trace contextRef="#ctx0" brushRef="#br0" timeOffset="19821.1336">13221 10096,'0'0,"0"0,0 24,0-24,0 25,-25-25,25 25,-24 0,24-25,0 25,-25-1,25-24,-25 25,25 0,0-25,0 25,0 0,0-1,0-24,0 25,0 0,0-25,0 0,25 25,0-25,-25 0,24 0,1 0,0 0,0 0,-25 0,25-25,-1 25,1 0,0-25,-25 25,25-25,-25 25,0-24,0 24,0-25,0 0,0 25,0-25,-25 25,0-25,25 25,-25 0,1-24,-1 24,0 0,0 0,25 0</inkml:trace>
  <inkml:trace contextRef="#ctx0" brushRef="#br0" timeOffset="20341.1635">15404 8682,'0'0,"0"0,0 0,0 0,0 0,0 0,0 0,0 0,0 0,0 0,0 0,25 0,-25 0,25 0,-1 0,1 0,25 0,-25-25,24 25,1 0,0 0,-1-25,1 25,-1 0,1-25</inkml:trace>
  <inkml:trace contextRef="#ctx0" brushRef="#br0" timeOffset="20744.1865">16396 8334,'0'0,"0"0,0-24,0 24,0 0,0 0,0 0,0 0,0 0,0 24,0-24,0 0,0 25,0 0,0 0,0 0,0-1,0 1,0 25,0-25,25 24,-25-24,0 0,0 24,0-24,0 0,0 0,0 0,0-1,0-24,0 25,0-25,0 25,0-25,0 0,0 0,0 0,0 0,0 0,0 0,0-25,0 25,0 0,0-25,0 1,25 24,-25-25,0 0,0 0,25 0,-25-24,0 24,24-25,-24 26,25-1,0-25,0 25,0 1,-1 24,1-25,0 25,0 0,0 0,0 0,-1 25,1-25,0 24,0 1,0 0,-1 25,1-1,-25-24,25 25,-25-1,0 1,0-25,0 24</inkml:trace>
  <inkml:trace contextRef="#ctx0" brushRef="#br0" timeOffset="22365.2791">13345 9550,'0'0,"-25"0,25 0,-24 0,24 0,-25 0,0 0,25 0,-25 0,0 0,1 0,-26 0,25 0,0 25,1-25,-26 0,25 24,-24-24,24 0,-25 25,1-25,-26 25,26 0,-26-25,1 25,-1-25,1 24,-25 1,24 0,-24-25,0 25,0 0,-1-1,1-24,-25 25,25 0,0 0,-1 0,1-1,0-24,0 25,0 0,24 0,-24-25,25 25,-1 0,26-25,-26 24,26-24,-1 25,0-25,1 25,24-25,-25 25,25-25,1 0,24 0,-25 0,25 0,0 0,0 0,0 0</inkml:trace>
  <inkml:trace contextRef="#ctx0" brushRef="#br0" timeOffset="23141.3236">14065 7367,'-25'0,"25"0,-25 0,0 25,0-25,1 0,-26 0,25 25,0-25,-24 24,24-24,-25 25,1-25,-1 25,1 0,-1 0,0-25,-24 24,-1 1,26 0,-26 0,1 0,0-1,-26 1,26 25,-25-25,24-1,-24 1,0 25,0-25,24-1,-24 1,25 25,-26-25,26 0,0-1,-1 1,26 0,-1 0,0 0,1-25,-1 24,25 1,1-25,-1 0,0 25,25-25,0 0,0 0,0 0,0 0,0 0,0 0,0 0,0 0,25 0</inkml:trace>
  <inkml:trace contextRef="#ctx0" brushRef="#br0" timeOffset="26011.4878">8310 11757,'-25'0,"25"0,0 0,0 0,0 0,0 0,0-24,0 24,0 0,0 0,0 0,25 0,-25-25,0 25,25 0,-25 0,25 0,-25 0,24 0,1 0,-25 0,25 0,0 25,-25-25,25 24,-1-24,-24 25,25 0,-25 0,25-25,-25 25,0-1,25 1,-25-25,0 25,0 0,0-25,0 25,0-25,0 24,0-24,0 0,0 25,0-25,0 0,0 0,0 0,0 0,0-25,0 25,0 0,0-24,0 24,0-25,0 0,0 25,0-25,0 0,0 1,25 24,-25-25,0 0,24 0,1 0,-25 25,25-24,0-1,0 25,-25 0,24 0,1 0,0 0,-25 0,25 25,0-25,-1 24,-24 1,25-25,-25 25,25 0,-25 0,0-25,0 24,0 1,25-25,-25 25</inkml:trace>
  <inkml:trace contextRef="#ctx0" brushRef="#br0" timeOffset="26644.524">10071 11088,'25'0,"-25"-25,0 25,0 0,0 0,0 0,-25 0,0 0,25 0,-25 0,1 0,-1 0,0 0,0 0,0 0,1 0,-1 0,0 0,0 25,25-25,-25 0,1 0,24 0,0 0,-25 0,25 0,0 0,0 0,0 0,0 24,0-24,0 0,0 0,0 25,0-25,0 25,0-25,0 25,0 0,0-25,0 25,0-1,0 1,0 0,0 0,0 0,0-1,0 26,25-25,-25 24,0 1,0 0,0-1,0 1,0-1,0 26,0-26,0 26,0-26,0 1,0 24,0-24,0 0,0-1,0 26,0-26,0 1,0 0,0-1,0 1,0-1,0 1,0-25,0 24,0-24,0 0,24 0,-24-25,25 25,0-1,0-24,-25 0,25 0,-1 0,1 0,25 0,-25 0,-1-24,1 24,25-25,-25 0,24 25,1-25,-25 0,24-24</inkml:trace>
  <inkml:trace contextRef="#ctx0" brushRef="#br0" timeOffset="27574.5772">10542 11435,'0'0,"0"0,0-25,0 25,0 0,0 0,0-25,0 25,0 0,0 0,0 0,0 0,0 0,0 0,0 0,0 0,0 0,0 25,25-25,-25 0,25 25,-25-25,25 25,-25 0,0-1,25 1,-25 0,24 0,-24 0,0-1,25 1,-25 0,0 0,0 0,0-1,0-24,0 25,0-25,0 25,0-25,0 0,0 0,0 0,0 0,0 0,0 0,0-25,0 25,0-25,0 1,0-1,0 0,0 0,0 25,25-25,-25 1,0-1,25 0,-25 0,25 0,-1 25,-24-24,25 24,0-25,0 25,0 0,-1 0,-24 0,25 0,0 0,-25 25,25-25,0 24,-25-24,24 25,-24 0,0-25,25 25,-25 0,0-1,0-24,0 25,25 0,-25-25,0 25,0-25</inkml:trace>
  <inkml:trace contextRef="#ctx0" brushRef="#br0" timeOffset="27763.588">11262 11509,'0'0,"0"0,0 0,0 0,0 0,24 0,-24 0,25 0,-25 0,25 0,0 0,0 0,0 0,-1 0,1 0,0 0,0 0</inkml:trace>
  <inkml:trace contextRef="#ctx0" brushRef="#br0" timeOffset="27987.6008">11783 11237,'0'0,"0"-25,0 25,0-25,24 25,-24 0,0 0,0 0,0 0,0 0,0 25,0-25,0 25,0-1,25 1,-25 0,0 0,25 0,-25-1,0 26,0-25,25 0,-25-1,0 1,25 0,-25 0,0 0,0-1,0-24,0 25,0 0,0-25</inkml:trace>
  <inkml:trace contextRef="#ctx0" brushRef="#br0" timeOffset="28331.6205">10592 12129,'0'0,"25"0,-25 0,25 0,-1 0,-24-24,25 24,0 0,25 0,-26-25,1 25,25 0,-1-25,1 25,24 0,-24-25,24 25,1-25,-26 25,26 0,-1-24,1 24,-1 0,1-25,-26 25,26 0,-26 0,1 0,-1 0,1 0,-25 0,0 0,-1 0,1 0,-25 0</inkml:trace>
  <inkml:trace contextRef="#ctx0" brushRef="#br0" timeOffset="28717.6426">11485 12204,'0'0,"25"0,-25 0,25 0,-25 0,24-25,-24 25,25 0,0 0,0 0,0 0,-1 0,1 0,0 0,0 0,0 25,-25-25,24 0,-24 25,25-25,-25 25,0-1,0 1,-25-25,1 25,-1 0,0 0,25-1,-25 1,0 0,1 0,-1 0,0-25,25 24,-25 1,25-25,0 0,0 25,0-25,0 0,0 0,0 0,0 0,25 0,-25 0,25 0,0 0,-1 0,1 0,0-25,0 25,0 0,24-25,-24 25,0-24,24-1,1 25,-25-25,24 25,1-25</inkml:trace>
  <inkml:trace contextRef="#ctx0" brushRef="#br0" timeOffset="28971.6571">12824 11708,'0'0,"0"0,25 0,-25 0,25 0,-25 0,25 0,-25-25,25 25,-1 0,1 0,0 0,25 0,-26 0,26-25,-25 25,24 0,1 0,0-25,-26 25,26 0</inkml:trace>
  <inkml:trace contextRef="#ctx0" brushRef="#br0" timeOffset="29203.6704">13668 11261,'0'0,"0"0,0 0,0-24,0 24,0 0,0 0,0 24,0-24,0 0,0 25,0-25,0 25,0 0,0 0,0-1,0 26,0-25,0 0,0 24,0-24,0 0,0 0,25-1,-25 26,0-25,0 0,0-1,24-24,-24 25,0 0</inkml:trace>
  <inkml:trace contextRef="#ctx0" brushRef="#br0" timeOffset="29751.7017">13792 10815,'0'-25,"0"25,0 0,25 0,-25-25,24 25,-24 0,25 0,0 0,0 0,0 0,-1 0,26 0,-25 0,0 0,24 0,-24 0,0 0,0 0,-1 25,1-25,0 25,0-25,-25 25,0-1,0 1,25 0,-25 0,0 24,0-24,0 25,0-1,-25 1,25 0,-25-1,25 1,0 0,-25-1,0 1,25 24,-24-24,24 24,0-24,-25-1,25 26,-25-26,25 26,0-26,-25 1,25 0,0-1,0 26,-25-26,25 1,0 0,0-1,-24-24,24 25,0-1,0 1,-25-1,25-24,0 25,0-25,-25 24,25-24,0 0,-25 0,25-1,0 1,-25 0,25 0,-24-25,24 25,-25-25,25 24,-25-24,0 0,0 0,-24 0,24 0,-25 0,1 0,-1 0,-24 0,-1 0</inkml:trace>
  <inkml:trace contextRef="#ctx0" brushRef="#br0" timeOffset="32728.872">8161 13891,'0'0,"0"0,0 0,0 0,0-25,0 25,0 0,0 0,0 0,0 0,0 0,0-25,0 25,0 0,25 0,-25-25,0 25,25 0,-25-25,25 25,-1 0,-24 0,25 0,0 0,-25 0,25 0,-25 0,25 0,-1 25,-24-25,25 25,-25-25,25 25,-25 0,25-1,-25 1,0 0,0 0,25 0,-25-1,0 1,0 0,0 0,0-25,0 25,0-1,0-24,0 0,0 25,0-25,0 0,0 0,0 0,0 0,0 0,0-25,-25 25,25-24,0-1,0 25,0-25,0 0,0 0,0 1,0-1,0 0,0 0,0 0,25 1,-25-1,0 0,24 0,-24 0,25 25,-25 0,25-24,-25 24,25 0,0 0,-25 0,24 24,1-24,-25 25,25-25,0 25,-25 0,25 0,-25-1,24 1,-24-25,25 25</inkml:trace>
  <inkml:trace contextRef="#ctx0" brushRef="#br0" timeOffset="33780.9322">9575 13295,'0'0,"0"-24,0 24,0 0,0 0,0 0,0 0,0 0,0 0,0 0,-25 0,0 0,25 0,-24 0,-1 0,25 24,-25-24,0 0,0 0,25 0,-24 25,-1-25,0 0,25 0,-25 0,25 0,-25 25,25-25,0 0,0 0,0 0,0 0,0 0,0 0,0 0,0 0,0 0,0 25,0-25,0 0,0 25,0-25,0 24,0 1,0 0,25 0,-25 0,0-1,0 26,0-25,0 24,25-24,-25 25,0-1,0 1,0 0,0 24,0-24,0 24,0-24,0 24,0-24,-25 24,25-24,0-1,0 1,0 0,0-1,0-24,0 25,0-26,0 1,25 0,-25 0,25 0,-25-1,25-24,-1 0,-24 25,25-25,0 0,0 0,0 0,-1 0,1-25,0 25,25 0,-26-24,26-1,0 25,-26-25</inkml:trace>
  <inkml:trace contextRef="#ctx0" brushRef="#br0" timeOffset="35213.0141">9848 13816,'0'-25,"0"25,0 0,0 0,0 0,0 0,0-24,0 24,0 0,0 0,25 0,-25 0,0 0,0 0,0 0,0 0,24 0,-24 24,0-24,25 0,-25 25,0 0,25-25,-25 25,0 0,0-1,0 1,25 0,-25 0,0-25,0 25,0-1,0 1,0-25,0 25,0-25,0 0,0 25,0-25,0 0,0 0,0 0,0 0,0-25,0 25,0-25,25 0,-25 25,0-24,0-1,24 0,-24 0,25 0,-25 1,0-1,25 0,0 25,-25-25,25 0,-25 25,24 0,-24 0,25 0,-25 0,25 0,-25 0,25 25,-25-25,25 25,-25-25,0 25,24 0,-24-25,0 24,0-24,25 25,-25 0,0-25,0 25,0-25</inkml:trace>
  <inkml:trace contextRef="#ctx0" brushRef="#br0" timeOffset="35430.0265">10592 13891,'0'0,"25"0,-25-25,25 25,-25 0,24 0,-24 0,25 0,0 0,0-25,0 25,-1 0,1 0,0 0,25 0,-26-25,1 25,0 0</inkml:trace>
  <inkml:trace contextRef="#ctx0" brushRef="#br0" timeOffset="35693.0415">11286 13543,'0'0,"0"0,0-24,0 24,0 0,0 0,0 0,0 0,0 0,0 0,0 24,0-24,0 25,0 0,0 0,0 0,0-1,0 1,0 0,0 0,0 0,25-1,-25 1,0 0,0 0,0 0,25-1,-25 1,0-25,0 25,0-25,0 25,25-25,-25 0,0 25,0-25</inkml:trace>
  <inkml:trace contextRef="#ctx0" brushRef="#br0" timeOffset="36042.0614">11708 13816,'0'0,"0"0,0 0,0 0,0 0,0 0,0 0,0 0,0 0,0 0,25 0,-25 0,25 0,0-25,-1 25,-24 0,50 0,-25 0,0-24,-1 24,1 0,25 0</inkml:trace>
  <inkml:trace contextRef="#ctx0" brushRef="#br0" timeOffset="36489.087">12403 13593,'0'-25,"0"25,0-25,0 25,24 0,-24-24,0 24,25 0,-25 0,25-25,-25 25,25 0,-25 0,25 0,0 0,-1 0,1 25,-25-25,25 0,-25 24,25-24,-25 25,0 0,0 0,0-25,0 25,0-1,-25 1,25 0,-25 0,0 0,1-1,-1 1,0 0,0 0,0-25,25 25,-25-25,25 24,0-24,0 0,0 0,0 0,0 25,0-25,25 0,-25 0,25-25,0 25,25 0,-26 0,1 0,0-24,25 24,-26 0,1 0,25-25,-25 25,-1 0,1 0,0 0,-25 0,25 0,-25 0</inkml:trace>
  <inkml:trace contextRef="#ctx0" brushRef="#br0" timeOffset="36945.1132">10195 14536,'0'0,"0"0,0 0,0 0,0-25,25 25,-25 0,25 0,-1 0,1 0,0 0,0 0,25 0,-1 0,1-25,-1 25,26 0,-1 0,1 0,-1 0,25-25,-24 25,24 0,0 0,0 0,1 0,-1 0,0-25,0 25,0 0,25 0,-24 0,-1-24,-25 24,25 0,1 0,-26 0,1-25,-1 25,0 0,-24-25,24 25,-49 0,25 0,-25-25,-1 25,-24 0,25 0,-25-25,0 25,0 0,0 0,0 0,0 0</inkml:trace>
  <inkml:trace contextRef="#ctx0" brushRef="#br0" timeOffset="37458.1425">11336 14858,'0'0,"0"-25,0 25,0 0,25-25,-25 25,0-24,25 24,0 0,-25-25,24 25,1-25,0 25,0 0,0 0,-1 0,1 0,0 0,0 0,0 0,-1 0,-24 25,25-25,-25 0,0 25,0-25,0 24,-25 1,1 0,-1-25,0 25,0 0,0-1,1 1,-1 0,-25 0,25 0,1-25,24 24,-25-24,25 0,0 25,0-25,0 0,0 0,0 0,0 0,0 0,25 0,-25 0,24 0,1-25,0 25,25 0,-26 0,1-24,25 24,-1 0,-24-25,25 25,-1-25,1 25,0 0,-1-25</inkml:trace>
  <inkml:trace contextRef="#ctx0" brushRef="#br0" timeOffset="38105.1795">13246 13146,'0'0,"0"0,25 0,-25 0,0 0,25 0,-25 0,24 0,-24 0,25 0,0 0,0 0,24 25,-24-25,0 0,25 25,-25-25,-1 25,1 0,0 0,0 24,-25-24,25 0,-25 24,24 1,-24 0,0-1,0 1,0-1,0 1,0 0,0 24,0-24,0-1,-24 1,24 24,0-24,0-1,0 26,0-26,-25 1,25 0,0-1,0 1,0 0,0-1,0-24,0 25,0-1,0-24,0 25,0-26,0 1,0 25,0-25,0-1,25 1,-25 0,0 0,0-25,0 25,0-25,0 24,0-24,-25 0,25 0,-25 25,25-25,-25 0,0 0,1 0,24 0,-25 0,0 0,0-25,0 25,0 0,1-24,-1 24,0 0,0-25</inkml:trace>
  <inkml:trace contextRef="#ctx0" brushRef="#br0" timeOffset="38382.1953">14586 13742,'0'0,"0"0,0 0,0 0,24 0,-24 0,25 0,-25 0,25 0,0 25,-25-25,25 0,-1 0,1 0,0 0,0 0</inkml:trace>
  <inkml:trace contextRef="#ctx0" brushRef="#br0" timeOffset="38529.2037">14586 13965,'0'0,"0"25,0-25,0 0,0 0,0 0,24 0,-24 0,25 0,-25 0,25 0,0 0,0 0,-1-25,1 25</inkml:trace>
  <inkml:trace contextRef="#ctx0" brushRef="#br0" timeOffset="39021.2318">15578 13246,'0'0,"0"0,0 0,0 0,0 0,0 0,0 0,-25 25,25-25,-25 24,25 1,-25 0,0-25,1 50,-1-26,0 1,25 0,-25 0,0 0,25-25,-24 24,24 1,0 0,0 0,0-25,0 25,24-25,-24 24,25-24,0 0,-25 25,25-25,0 0,-1 0,1 0,0 0,0 0,0 0,-1 0,1-25,0 25,0 0,0-24,0 24,-1-25,-24 25,0-25,0 0,0 0,0 25,0-24,0-1,-24 25,24-25,-25 25,25-25,-25 25,25 0,-25 0,25 0,0 0,-25 0,25 25,0-25,-25 25,25 0,0-1,0 1,0 0,0 25,0-26,-24 1,24 0,0 0,0 0,0-1,0 1,0 0,0 0,0 0,0-25,24 24,-24-24,0 25,0-25</inkml:trace>
  <inkml:trace contextRef="#ctx0" brushRef="#br0" timeOffset="39485.2584">16198 13196,'0'0,"0"0,0 0,0 0,25 0,-25 0,0 0,0 0,0 0,0 25,-25-25,25 25,-25-25,25 25,-25-1,25 1,-25 0,1-25,-1 25,25 0,-25-1,25 1,-25 0,25-25,0 25,0 0,0-1,0-24,0 25,25-25,-25 25,0-25,25 25,0-25,-25 0,24 25,1-25,0 0,0 0,0 0,-1 0,1 0,0 0,0-25,0 25,-1 0,1-25,-25 25,25-25,0 25,-25-25,25 1,-25 24,0-25,0 0,0 0,0 25,-25-25,25 25,-25-24,25 24,-25 0,0 0,25 0,-24 24,24 1,-25-25,25 50,-25-25,25-1,0 26,0 0,0-26,0 26,0 0,0-1,0 1,0-1,0 1,0 0</inkml:trace>
  <inkml:trace contextRef="#ctx0" brushRef="#br0" timeOffset="40701.328">9426 16024,'25'0,"-25"0,25 0,-25 0,0 0,25 0,-25 25,24-25,-24 0,25 24,-25-24,25 25,-25 0,0-25,0 25,0-25,25 25,-25-1,0-24,0 25,0-25,0 0,0 0,0 25,0-25,0 0,0 0,0-25,0 25,0 0,0-25,0 25,0-24,0 24,0-25,0 25,25-25,-25 0,0 0,24 25,-24-24,25-1,-25 25,25-25,0 25,-25 0,25 0,-1 0,1 0,-25 0,25 0,0 25,0 0,-25-25,24 24,-24 1,25 0,0 0,-25-25,0 25,25-1,-25 1,25 0,-25-25,0 25</inkml:trace>
  <inkml:trace contextRef="#ctx0" brushRef="#br0" timeOffset="41005.3454">10617 15850,'25'-25,"-25"25,0-24,0 24,0 0,0 0,0 0,-25 0,0 0,0 24,25 1,-25-25,1 25,-1 0,0 24,0-24,25 0,-25 25,25-26,0 26,0-25,0 0,0-1,0 1,0 0,0 0,25 0,-25-1,25 1,0-25,0 25,-1-25,1 0,0 25,0-25,0 0,-1 0,26 0</inkml:trace>
  <inkml:trace contextRef="#ctx0" brushRef="#br0" timeOffset="41381.3669">10865 15974,'0'0,"0"0,0 0,0 0,0 25,0-25,0 25,0-25,25 25,-25-1,0 1,24 0,-24-25,0 25,25 0,-25-1,0 1,25 0,-25-25,0 25,0-25,0 25,0-25,0 24,0-24,0 0,0 0,0 0,0 0,0 0,0 0,0-24,0 24,0-25,0 0,0 25,25-25,-25 0,0 1,0-1,25 25,-25-25,0 0,24 25,1-25,-25 25,25-24,0 24,0 0,-25 0,24 0,1 24,0-24,0 25,-25-25,25 25,-1 0,-24-25,25 25,-25-1,25-24,-25 25,0 0,0-25,25 25,-25-25,0 25,0-25</inkml:trace>
  <inkml:trace contextRef="#ctx0" brushRef="#br0" timeOffset="41561.3772">11559 16222,'0'0,"0"0,25 0,-25 0,25 0,-25 0,25-25,0 25,-1 0,1 0,0 0,0-24,24 24,-24 0</inkml:trace>
  <inkml:trace contextRef="#ctx0" brushRef="#br0" timeOffset="41961.4001">12031 15999,'0'-25,"0"25,24 0,-24-25,0 25,25 0,-25 0,25 0,0 0,-25 0,25 0,-1 0,1 0,0 0,25 0,-26 0,-24 25,25-25,0 25,-25-25,25 25,-25-25,0 25,0-1,0-24,0 25,-25 0,25-25,-25 25,25-25,-25 0,25 25,-24-25,24 0,0 24,0-24,0 0,0 0,0 0,24 0,1 0,-25 25,25-25,0 0,-25 0,25 0,-1 25,-24-25,25 0,-25 25,0-25,0 0,25 25,-25-25,0 0,0 24,0-24,0 0,-25 25,25-25,-25 0,25 25,-24-25,-1 0,0 25,0-25,0 0,-24 0,24 0,0 0,0 0,1-25</inkml:trace>
  <inkml:trace contextRef="#ctx0" brushRef="#br0" timeOffset="42246.4164">12427 15627,'25'0,"0"25,0-25,0 0,24 25,-24-25,0 24,25 1,-26 0,26 0,-25 24,0-24,24 0,-24 25,0-26,0 26,-1-25,-24 24,25-24,-25 25,0-25,0 24,0-24,0 25,-25-26,1 1,-1 25,0-25,0 0,0-1,1 1,-1 0,0 0,0-25,0 25</inkml:trace>
  <inkml:trace contextRef="#ctx0" brushRef="#br0" timeOffset="42461.4286">13469 16073,'25'0,"-25"0,0 0,25 0,-25 0,25 0,-25 0,25 0,-1 0,1 0,0 0,-25 0,25 0,0 0</inkml:trace>
  <inkml:trace contextRef="#ctx0" brushRef="#br0" timeOffset="42617.4376">13569 16222,'-25'0,"25"0,0 25,0-25,25 0,-25 0,24 0,-24 0,25 0,0 0,0 0,0 0,-1 0,26-25,-25 25</inkml:trace>
  <inkml:trace contextRef="#ctx0" brushRef="#br0" timeOffset="43377.4811">14858 15850,'0'-25,"0"1,0 24,0-25,-24 25,24 0,-25-25,0 25,0 0,0 25,1-25,-1 25,0-25,0 24,0 1,1 0,-1 25,0-26,0 1,25 0,0 0,0 0,0-1,0 1,0-25,25 25,0-25,-25 25,25-25,24 0,-24 0,0 0,0 0,24 0,-24 0,0 0,24-25,-24 25,0-25,0 25,0-25,-1 25,-24-24,0 24,0-25,0 25,0-25,0 0,0 0,-24 1,-1 24,0-25,0 0,-24 0,24 25,-25-25,25 1,1 24,-1-25,0 0,0 25,0-25,1 0,24 25,0-24,0-1,0 25,0-25,0 0,0 0,0 25,0-24,24 24,-24-25,25 25,0-25,-25 25,25 0,0-25,-25 25,24 0,1 25,-25-25,25 0,-25 25,25 0,-25-1,25 1,-25 0,0 0,0 0,0-1,0 1,0 25,0-25,0-1,-25 1,25 0,0 0,-25 0,25-1,-25 1</inkml:trace>
  <inkml:trace contextRef="#ctx0" brushRef="#br0" timeOffset="43873.5093">15206 15900,'24'-25,"1"25,-25 0,25 0,-25-25,0 25,0 0,0 0,0 25,-25-25,25 0,-25 25,25-25,-24 25,24-1,-25-24,25 25,0 0,-25 0,25 0,0-25,0 24,0 1,25-25,-25 25,25-25,-1 25,-24-25,25 0,0 0,0 25,0-25,24 0,-24 0,0-25,0 25,-1 0,-24 0,25-25,0 25,0-25,-25 25,0-25,25 25,-25-24,0-1,0 0,0 25,0-25,-25 0,0 1,25-1,-25 0,0 0,1 0,-1 1,0-1,0 0,0 0,1 0,-1 1,25-1,-25 0,0 0,25 0,0 1,-25 24,25-25,0 0,0 0,0 0,0 1,25 24,-25-25,25 0,0 25,-25-25,25 25,-1 0,1 0,-25 0,25 0,0 0,-25 25,25-25,-25 25,24 0,-24-1,0 26,25-25,-25 0,0 24,0-24,0 0,-25 24,1-24,24 0,-25 25</inkml:trace>
  <inkml:trace contextRef="#ctx0" brushRef="#br0" timeOffset="51830.9646">4118 5035,'0'-24,"0"-1,0 25,0-25,0 0,0 0,0 1,0 24,25-25,0 0,-1 25,1-25,0 25,25-25,-26 25,26-25,0 25,-1-24,1 24,-1 0,-24 24,25-24,-25 25,24 0,-24 0,0 0,0 24,-1-24,-24 25,0 24,0-24,0 24,0 25,-24-24,-1 49,0-25,-25 25,26-25,-26 25,0 0,26 0,-26 0,25 0,0-24,1-1,-1 0,0 0,25-24,0 24,0-25,0 1,0-26,25 26,0-26,-25 1,49 0,-24-1,0-24,24 25,1-26,0 1,-26 0,26-25,0 25,-1-25,-24 0,25 0,-26 0,26 0,-25 0,0 0,0 0,-1-25,-24 25,25 0,-25 0,0 0,0 0,0 25,0-25,-25 0,25 25,-24-25,-1 24,0 26,0-25,0 24,-24 1,24 24,-25-24,1 49,24-24,-25 24,25 0,1 0,-1 1,0 24,25-25,-25 25,25 0,0 0,0-25,-25 25,25 0,0-25,0 1,0 24,0-25,0 0,0 0,0 1,0-26,0 25,0 0,25 1,-25-26,0 25,0 0,-25-24,25 24,-24 0,24 1,-25-1,0 0,0 0,-24 0,24 1,-25-1,1 0,-1-25</inkml:trace>
  <inkml:trace contextRef="#ctx0" brushRef="#br0" timeOffset="53231.0447">10121 16470,'0'0,"0"-24,0 24,0-25,0 25,24 0,-24 0,25 0,0 0,0 0,0 0,24 0,-24 25,25-25,24 0,-24 24,24-24,1 25,24-25,0 25,25 0,-25-25,25 25,25-1,0 1,0-25,0 25,-1 0</inkml:trace>
  <inkml:trace contextRef="#ctx0" brushRef="#br0" timeOffset="67468.859">14511 16520,'0'0,"0"0,0 0,0-25,0 25,0 0,0 0,0 0,0-25,25 25,0 0,-25 0,25-24,-1 24,26 0,-25 0,24 0,1-25,0 25,24 0,-24 0,24-25,0 25,1 0,-1 0,1 0,-1 0,0 0,1 0,-1 0,1 0,-26 0,26 0,-26 0,-24 0,25 0,-25 25,-25-25,0 0,0 0,0 0,0 25,-25-25,0 0,0 0,0 24,-24-24,-1 0,1 0,-1 25,0-25,-24 0,24 25,-24-25,-1 0,1 25,0-25,-1 25,1-25,-25 0,24 0,1 24,-1-24,26 0,-26 0,26 0,-1 25,0-25,1 0,24 0,0 25,0-25,25 0,0 0,0 0,0 0,25 0,0 0,0 0,0 0,24 0,-24 0,25 0,24 0,-24 0,24-25,-24 25,24 0,1-25,-1 25,0 0,1-24,-1 24,1 0,-1 0,-24-25</inkml:trace>
  <inkml:trace contextRef="#ctx0" brushRef="#br0" timeOffset="79703.5588">819 10071,'0'0,"-25"-25,25 25,-25 0,25 0,0 0,0 0,0 0,0 0,0 25,0-25,0 25,0-1,0 1,25 25,-25-25,0 24,25 1,-25-1,25 1,0 0,-1-1,-24-24,25 25,0-1,0-24,24 25,-24-26,0 1,25 0,-1-25,1 0,-1 0,26 0,-26-25,26 0,-1 1,1-1,-1-25,25 1,-24-1,24 0,0 1,0-26,25 26,-24-26,24 1,0 24,0-24,0 24,0-24,0 24,0 1,0-1,0 0,0 1,-25-1,0 25,0 1,-24-1,24 0,-24 0,-26 25,1-25,-1 25,1 0,-25 0,0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2:44.621"/>
    </inkml:context>
    <inkml:brush xml:id="br0">
      <inkml:brushProperty name="width" value="0.05292" units="cm"/>
      <inkml:brushProperty name="height" value="0.05292" units="cm"/>
      <inkml:brushProperty name="color" value="#FF0000"/>
    </inkml:brush>
  </inkml:definitions>
  <inkml:trace contextRef="#ctx0" brushRef="#br0">1191 11807,'0'0,"-25"0,25-25,-25 25,25 0,-24 0,-1-25,25 25,-25 0,0 25,0-25,25 25,-24-25,-1 25,0 0,0-1,0 1,25 0,-24 25,-1-26,0 1,25 25,-25-25,25-1,-25 26,25-25,0 0,0 0,0-1,0-24,25 25,0-25,-25 25,25-25,0 0,-1 25,1-25,0 0,0 0,0-25,24 25,-24 0,0-25,0 25,-1-25,1 25,0-24,-25 24,25-25,-25 25,0-25,0 25,0-25,0 25,-25 0,0-25,25 25,-25 0,-24 0,24 0,0 0,0 0,-24 0,24 0</inkml:trace>
  <inkml:trace contextRef="#ctx0" brushRef="#br0" timeOffset="596.034">1613 11906,'0'0,"24"0,-24 0,0 0,0 0,0 0,0 25,0-25,0 25,0 0,0-25,0 24,0 1,0 0,0 0,0-25,0 25,0-1,0-24,0 25,0-25,0 25,0-25,0 0,25 0,-25 0,0 0,0 0,0 0,0 0,0 0,0 0,0-25,25 25,-25-25,0 25,0-24,0-1,25 0,-25 0,0 0,25 1,-25-26,0 25,0-24,24 24,-24 0,25-25,0 26,-25-1,25 0,0 0,0 25,-1-25,1 25,-25 0,25 0,-25 25,0-25,0 25,0 0,0 0,0-1,-25 1,0 0,25 25,-24-26,-1 26,0-25,-25 0,25 24,1-24,24 0,-25-25,0 25,25-25,0 0,0 24,0-24,0 0,0 0,0 0,25-24,-25 24,25 0,-1 0,1 0,0 0,0 0,0 0,0-25,-1 25,1 0,0 25,0-25,0 0,-25 24,24-24,-24 0,0 25,0-25,0 25,0-25,-24 25,24 0,-25-25,0 25,25-25,-25 24,0-24,1 25,-1-25,0 25,-25-25,25 0,1 0,-1 0,0 0,-25 0,26 0,-1 0</inkml:trace>
  <inkml:trace contextRef="#ctx0" brushRef="#br0" timeOffset="1244.071">2977 12030,'25'0,"24"-25,-24 25,0 0,-25 0,25 0,-25 0,0 0,0 0,0 0,-25 25,0-25,0 25,-24 0,24-25,-25 25,1-1,-1-24,25 25,-24 0,-1-25,25 25,0-25,1 0,-1 25,0-25,25 0,0 0,0 0,0-25,0 25,0 0,25-25,-25 0,25 0,-1 1,1-1,25 0,-25 0,-1 0,1 1,0-1,0 0,-25-25,25 26,-25-1,0 0,0 0,0 0,0-24,-25 24,25 25,-25-25,0 0,0 25,1 0,-1 0,0 0,0 25,0-25,1 25,-1 0,0 24,25-24,0 25,0-1,0 1,25-25,-25 24,25-24,-1 25,1-25,0-1,0 1,0 0,-1 0,1 0,0-25,0 25,0-25,-1 24,1-24</inkml:trace>
  <inkml:trace contextRef="#ctx0" brushRef="#br0" timeOffset="1847.1056">3721 11485,'25'0,"-25"0,0 0,0 0,0-25,0 25,0 0,-25 0,25 25,-25-25,0 0,25 0,-24 24,-26-24,25 0,0 25,1-25,-26 0,25 25,0-25,1 0,24 0,-25 0,25 0,0 0,-25 0,25 0,0 0,0 0,0 0,0 0,0 0,0 0,25 0,-25 0,0 0,25 0,-25 25,0-25,24 0,-24 25,0-25,0 24,25 1,-25-25,0 25,0 0,0 0,0-25,0 24,25 1,-25-25,0 25,0-25,0 25,25-25,-25 0,0 25,0-25,0 0,0 0,0 0,0 0,0 0,0 0,25 0,-25-25,0 25,24 0,-24-25,25 25,-25-25,25 25,0 0,-25-25,25 25,-1-24,1 24,0 0,0 0,0 0,-1 0,1 0,0 24,0-24,-25 25,25 0,-1-25,1 25,-25 0,0-1,0 1,0 0,0-25,0 25,0 0,0-1,0-24,-25 25,1-25,-1 25,25-25,-25 25,0-25,0 0,1 0,-1 0,0 25,0-25,0 0,1-25,-1 25,0 0</inkml:trace>
  <inkml:trace contextRef="#ctx0" brushRef="#br0" timeOffset="2340.1338">4713 11435,'25'0,"-25"-25,0 25,0-25,0 25,0 0,0-24,-25 24,0 0,1 0,-1 0,0 24,0-24,0 25,1 0,-1 0,0 0,0-1,0 1,1 25,-1-1,25-24,-25 25,25-1,0-24,0 25,0-25,25-1,-25 1,25 0,-1-25,-24 25,25 0,0-25,0 0,0 24,-1-24,-24 0,25 0,0 0,0 0,0 0,-25-24,24 24,-24 0,25-25,-25 25,0 0,0-25,0 0,0 25,0-25,0 25,0-24,-25 24,25-25,-24 0,24 25,0 0,0-25,0 25,0 0,0 0,0-25,0 25,24 0,-24 0,25-24,0 24,-25 0,25 0,0 0,-1 24,1-24,-25 25,25-25,0 25,-25 0,25 0,-25-25,0 24,0 1,24 0,-24 0,0 0,0-1,0 1</inkml:trace>
  <inkml:trace contextRef="#ctx0" brushRef="#br0" timeOffset="2888.1651">1042 12799,'25'0,"-25"0,25 0,0 0,-1 0,1 0,0 0,25 0,-26 0,51-25,-26 25,26 0,-26 0,51-24,-26 24,25 0,1-25,-1 25,25-25,-25 25,50-25,-25 25,25-25,-25 1,24 24,1-25,0 0,0 0,0 25,0-25,-1 1,-24 24,1-25,-1 0,0 25,-25-25,0 25,-25 0,26-25,-51 25,26 0,-26-24,-24 24,0 0,0 0,-1 0,-24-25,0 25,0 0,0 0,0 0,0 0,0 0,0 0,0 0,-24 0</inkml:trace>
  <inkml:trace contextRef="#ctx0" brushRef="#br0" timeOffset="5887.3367">10269 11038,'0'0,"0"-25,0 25,-24-25,24 25,-25-24,0 24,25-25,-25 25,0 0,25 0,-24 0,-1 0,0 0,0 25,0-25,1 24,-1 1,0 0,0 0,0 24,1-24,24 25,-25 0,0-26,25 26,-25 0,25-1,0-24,0 25,0-26,0 1,0 0,25 0,0 0,0-1,-1-24,1 25,0-25,0 0,0 0,24 0,-24 0,0 0,24 0,-24-25,0 25,0-24,0 24,-1-25,-24 25,25-25,-25 0,0 25,0-25,0 1,-25 24,25-25,-24 0,-1 25,0-25,25 25,-25-25,0 25,1 0,24 0,-25 0,25 0,0 0,0-24,0 24,0 0,0 0,0 0,25 0,-25 0,24 0,1 0,0 0,0 0,-25 0,25 0,-1 0,1 0,0 0,0 24,0-24,0 25,-25-25,24 25,-24 0,0-25,0 25,25-1,-25 1,0-25,0 25,0 0,0 0,0-25,0 24</inkml:trace>
  <inkml:trace contextRef="#ctx0" brushRef="#br0" timeOffset="6463.3696">10790 11385,'0'-24,"25"24,-25-25,0 25,0-25,0 25,0 0,0 0,0 0,0 0,0 25,0-25,0 0,0 25,0-1,0-24,0 25,0 0,0-25,0 25,0-25,0 25,0-25,0 0,0 24,0-24,0 0,25 0,-25 0,0 0,0 0,0 0,0-24,0 24,0 0,0-25,0 25,0-25,0 0,0 0,0 1,0-1,25 0,-25-25,0 26,0-1,25-25,-25 25,0 0,24-24,-24 24,25 0,-25 0,25 1,0-1,0 25,-25-25,24 25,1 0,-25 0,25 0,0 0,-25 0,25 0,-25 25,24 0,-24-1,0-24,0 50,0-25,0 0,0-1,0 26,-24-25,-1 0,25 0,-25-1,25 1,-25 0,25-25,0 25,0-25,0 0,0 0,0 0,0 0,0 0,0 0,25-25,-25 25,25 0,0-25,-25 25,24 0,1 0,0 0,0 0,0 0,-1 0,1 0,0 25,0-25,0 0,0 25,-25-25,24 25,-24-25,25 24,-25-24,0 0,0 25,0-25,0 25,-25-25,1 25,24-25,-25 25,-25-25,25 0,0 24,-24-24</inkml:trace>
  <inkml:trace contextRef="#ctx0" brushRef="#br0" timeOffset="6883.3937">9848 11534,'0'0,"0"0,0 0,0 0,25 0,-1 0,1 0,0 0,25-25,-1 25,1-24,24 24,1-25,-1 25,1-25,-1 0,25 25,0-25,1 1,-1 24,0-25,-25 0,26 25,-26-25,0 25,1 0,-25 0,-1 0,-24-25,25 25,-50 0,24 0,-24 0</inkml:trace>
  <inkml:trace contextRef="#ctx0" brushRef="#br0" timeOffset="7065.4041">10021 11683,'0'0,"0"0,25 0,0 0,0 0,24 0,1-25,0 25,-1-25,26 25,-1-24,1-1,-1 25,25-25,-24 0</inkml:trace>
  <inkml:trace contextRef="#ctx0" brushRef="#br0" timeOffset="7532.4307">12775 10964,'0'-25,"0"0,0 25,0-25,0 25,-25-25,25 25,-25-24,0 24,25 0,-24 24,-1-24,0 0,0 25,0 0,1 0,-26 24,25-24,0 25,0-1,1-24,-1 25,0 0,0-1,0-24,25 25,-24-26,24 26,0-25,0 0,24-25,-24 24,25 1,0-25,0 25,0-25,-1 0,1 25,0-25,25 0,-25 0,24-25,-24 25,0 0,0-25,-1 25,1-25,0 25,-25-24,25 24,-25-25,0 0,0 25,-25-25,0 25,0-25,1 25,-26-24,25 24,-24 0,24 0,-25 0,0 0</inkml:trace>
  <inkml:trace contextRef="#ctx0" brushRef="#br0" timeOffset="8140.4656">13147 11063,'25'0,"-25"0,24 0,-24 0,0 0,0 0,0 0,0 25,0-1,0 1,0 0,0 0,0 0,0 0,0-1,0 1,0 0,0 0,0 0,0-1,0-24,0 25,0-25,0 0,0 0,0 25,25-25,-25 0,0 0,0 0,0-25,0 25,0 0,0-25,0 1,0 24,0-25,0 0,-25-25,25 26,0-1,0-25,-24 25,24-24,0-1,0 25,0-24,0 24,0-25,0 25,24 1,-24-1,25 25,0-25,-25 25,25 0,0 0,-1 0,-24 0,25 0,-25 25,25 0,-25-25,0 24,0 1,0 0,0 0,0 0,0-1,-25 1,25 0,-25 0,25 0,-24-1,24-24,-25 25,25-25,0 25,0-25,0 0,0 0,0 0,0 0,25 0,-25 0,24 0,1 0,0 0,25 25,-26-25,1 0,25 25,-25-25,0 0,-1 25,1-25,0 24,0-24,-25 25,0-25,0 25,0 0,0-25,0 25,-25-25,25 24,-25-24,0 25,1-25,-1 25,0-25,0 0,-25 25,26-25,-1 0,0 0</inkml:trace>
  <inkml:trace contextRef="#ctx0" brushRef="#br0" timeOffset="8567.49">14114 11112,'50'0,"-1"0,-24 0,0 0,0 0,-25 0,0 25,0-25,-25 0,0 25,0-25,1 25,-1-25,-25 25,25-25,-24 0,24 25,-25-25,26 0,-1 0,0 24,0-24,25 0,-25 0,25 0,0 0,0-24,0 24,25 0,-25-25,25 25,0-25,-25 25,25-25,-1 0,26 25,-25-25,0 1,-1-1,1-25,-25 25,25 1,-25-1,0-25,0 25,0 1,0-1,0 0,0 0,0 0,0 25,0-24,-25 24,25 0,-25 0,25 0,0 24,0 1,-24 0,24 0,0 0,0-1,0 26,0-25,0 24,0-24,24 25,-24-25,25 24,0-24,-25 0,25 0,0 0,-1-1,1 1,0 0,0-25,0 25,-1-25,1 0</inkml:trace>
  <inkml:trace contextRef="#ctx0" brushRef="#br0" timeOffset="9011.5154">15007 10716,'0'0,"0"-25,0 25,0 0,0-25,0 25,-25 0,25 0,-24 0,-1 0,0 25,25-25,-25 25,0-1,1 1,-1 25,0-25,0 24,25-24,-25 25,25-26,0 26,0-25,0 0,0-1,0 1,0 0,25 0,-25-25,25 25,0-25,0 25,-25-25,24 0,1 24,0-24,0 0,0-24,-1 24,1 0,0-25,-25 25,25-25,-25 25,0-25,0 0,0 0,-25 1,25 24,-25-25,0 0,1 25,-1-25,25 25,-25 0,25-25,-25 25,25 0,0 0,0 0,0 0,0 0,25 0,0 0,-25 0,25 25,-1-25,26 0,-25 25,0 0,-1-25,1 25,-25-1,25 1,-25 0,25 0,-25-25,0 25,0 0,0-1,0 1,-25-25,25 25</inkml:trace>
  <inkml:trace contextRef="#ctx0" brushRef="#br0" timeOffset="10199.5833">14660 10691,'0'0,"25"0,0 0,-25 0,24 0,-24 0,25 0,-25-25,0 25,0 0,0 0,25 0,-25 0,0 0,0 0,0 0,0 0,-25 0,25 0,-25 0,25 0,-24 25,-1-25,0 0,0 0,25 0,-25 0,1 0,24 0,-25 0,25 0,0 0,0 0,0 0,0 0,0 0,0 0,0 0,0 0,0 0,0 0,0 0,0 0,0 25,0-25,0 0,0 0,25 0,-25 0,0 0,0 24,0-24,24 0,-24 25,0-25,0 25,0 0,0-25,0 25,0-1,0-24,0 25,0 0,0-25,0 25,0-25,0 25,0-25,-24 0,24 0,0 24,0-24,0 0,0 0,0 0,0 0,0-24,0 24,0 0,0 0,24 0,-24 0,0-25,25 25,-25 0,25 0,-25 0,25-25,0 25,-25 0,24 0,1 25,0-25,-25 0,25 25,0-25,-1 24,-24 1,25-25,0 25,-25-25,25 25,-25-25,0 25,0-25,0 0,0 24,-25-24,0 25,25-25,-25 0,1 0,-1 25,-25-25,25 0</inkml:trace>
  <inkml:trace contextRef="#ctx0" brushRef="#br0" timeOffset="11295.646">12006 12427,'0'-25,"0"1,0 24,0 0,0 0,0 0,0 0,0 0,0 0,0 24,0-24,0 25,0 0,0-25,0 25,0 0,0-1,0-24,0 25,0 0,0-25,0 0,0 25,0-25,0 0,0 0,0 0,0 0,-25 0,25-25,0 25,0 0,0-25,0 0,0 1,0 24,0-25,0 0,0-25,0 26,0-1,0 0,0-25,0 26,0-26,0 25,0-25,25 26,0-1,-25 0,24 0,1 0,0 1,0 24,0 0,-25 0,24 0,1 0,-25 24,25-24,-25 25,0 0,0 0,0 0,0-1,0 1,-25 0,25 0,-25 0,1 0,24-1,-25 1,0-25,25 25,-25 0,25-25,-25 0,25 0,0 0,0 0,0 0,0 0,0 0,25 0,-25 0,25 0,0 0,0 0,-1 0,26 0,-25 0,0 0,24 0,-24 25,0-25,0 0,-25 24,24-24,-24 0,0 25,0-25,0 25,0-25,-24 0,24 25,-25-25,0 25,0-25,0 0,1 24,-26-24,25 0,0 0,1 0,-1 0,0 0,0 0,0 0</inkml:trace>
  <inkml:trace contextRef="#ctx0" brushRef="#br0" timeOffset="11583.6625">12725 12179,'0'0,"-25"25,1-25,24 25,-25 0,0-1,25 1,-25-25,25 25,-25 0,25-25,0 25,0-1,0-24,0 0,25 25,-25-25,25 0,0 0,0 0,-25 0,24 0,1 0,0 0,0 0,0-25,-1 25,1 0,-25-24,25 24,-25-25,0 25,0-25,0 0,0 25,0-25,-25 25,0-24,1-1,-1 25</inkml:trace>
  <inkml:trace contextRef="#ctx0" brushRef="#br0" timeOffset="12271.7019">12998 12080,'25'0,"0"25,-25-25,24 24,-24-24,0 25,25-25,-25 25,0-25,0 25,25-25,-25 25,0-25,25 25,-25-25,25 0,-1 24,-24-24,25 0,0 0,0 0,0 0,-25-24,24 24,1 0,0-25,-25 25,25-25,-25 0,25 25,-25-25,0 0,0 25,0-24,0-1,0 25,0-25,0 25,0 0,0-25,0 25,0 0,0 0,0 25,0-25,0 25,0 0,0-25,0 24,0 26,0-25,0 0,0 24,0-24,24 25,-24-25,0 24,25 1,-25-25,0 24,0-24,0 25,0-26,0 1,0 25,0-25,0-1,0 1,0 0,0-25,-25 25,25-25,-24 25,24-25,-25 0,25 0,-25 0,25-25,-25 25,25-25,-25 0,25 0,-24 1,24-1,0-25,0 25,0 1,0-26,24 25,1 0,0-24,0 24,0 0,24 0,-24-24,25 24,-25 0,24 0,1 1,-25-1,-1 0,26 0,-25 0,0 0,-25 1,24-1,-24 0,0 0,0 0,0 1,0 24,0-25,0 25,-24 0,24 0,-25 0,0 0,25 0,-25 25,25-25,0 24,0-24,0 25,0-25,0 25,25 0,0-25,-25 25,25-1,-1 1,1-25,0 25,-25 0,25-25,-25 25,25-25,-25 25,0-25,0 24,0-24,-25 25,0-25,25 25,-25-25</inkml:trace>
  <inkml:trace contextRef="#ctx0" brushRef="#br0" timeOffset="13259.7584">14412 11981,'-25'0,"25"0,0 0,0-25,0 25,0 0,25-25,-25 25,25 0,-1-25,1 25,0 0,0-25,25 25,-26-24,26 24,0 0,-1-25,-24 25,25 0,-26-25,1 25,-25 0,25 0,-25 0,0-25,0 25,-25 0,25 0,-25 25,1-25,-1 0,0 0,25 0,-25 0,0 25,25-25,-24 0,24 25,0-25,0 24,0-24,0 25,0 0,0 0,0 0,0-1,0 1,0 0,0 0,0 0,24-1,-24-24,0 25,0 0,0-25,0 25,25-25</inkml:trace>
  <inkml:trace contextRef="#ctx0" brushRef="#br0" timeOffset="13527.7737">15156 12080,'0'0,"25"-25,-25 25,0 0,0 0,0 0,0 0,0 0,0 25,-25-25,25 25,-25-25,25 24,-25-24,25 25,0 0,0-25,0 25,0-25,0 25,0-25,25 0,-25 25,25-25,-25 0,25 0,-25 0,25 0,-1 0,1 0,-25 0,25 0,0 0,-25-25,25 25,-25 0,24-25,-24 0,0 25,0-25,0 0,-24 25,-1-24,0-1,0 0,-24 25,-1-25</inkml:trace>
  <inkml:trace contextRef="#ctx0" brushRef="#br0" timeOffset="14606.8354">13097 13221,'-25'-25,"25"0,0 25,-24-25,24 1,-25 24,0 0,25-25,-25 25,0 0,1 25,-1-25,0 24,0 1,0 0,1 0,-1 25,25-26,-25 26,0 0,25-26,-25 26,25-25,0 24,0-24,0 0,25 0,0 0,0-25,-25 24,25-24,-1 25,1-25,0 0,0 0,24 0,-24 0,0-25,0 25,-25 0,25-24,-1 24,-24-25,0 25,0-25,0 0,0 25,0-25,0 25,0-24,0 24,0-25,0 25,0 0,0-25,0 25,0 0,0 0,25 0,-25 0,0 0,25 0,-25 0,0 25,25-25,-25 25,0-25,25 24,-25-24,0 25,24-25,-24 25,0-25,0 25,25-25,-25 0,25 25,-25-25,25 0,-25 0,25 0,-25 0,24 0,1-25,-25 25,25 0,-25-25,25 0,0 25,-25-25,0 1,24-1,-24 0,0 0,0 25,0-25,0 25,0-24,0 24,0 0,0 0,0 0,0 0,0 0,0 0,0 24,25-24,-25 25,0 0,0-25,25 25,-25-25,0 25,0-1,25-24,-25 0,0 0</inkml:trace>
  <inkml:trace contextRef="#ctx0" brushRef="#br0" timeOffset="15338.8772">13469 13271,'25'0,"-25"0,25 0,0 24,0-24,-1 25,1-25,0 25,25-25,-26 25,1-25,25 25,-25-1,-1-24,1 25,0-25,0 25,0 0,-25-25,0 25,0-1,0-24,0 0,0 25,0-25,-25 25,0-25,25 0,-25 0,0 0,25 0,-24 0,-1-25,25 25,0-25,-25 25,25-24,0-1,0 25,0-25,0 0,25 0,-25 1,25-1,-1 0,1 0,0 0,0-24,0 24,-1 0,26 0,-25 0,0-24,-1 24,26 0,-25 0,-25-24,25 24,-1 0,-24 0,25 1,-25-1,0 25,0-25,0 25,0 0,0 0,0 0,-25 0,25 0,-24 25,24 0,-25-1,25 1,0 0,0 0,0 0,0-1,0 1,0 25,0-25,0-1,0 1,25 0,-1 0,-24 0,25-25,0 25,0-1,0-24,-1 25,1-25,25 0,-25 0,-1 0,-24 0,25 0,0-25,0 25,-25-24,25 24,-25-25,25 25,-25-25,24 25,-24-25,0 25,25-25,0 25,-25 0,25 0,0 0,-1 0,-24 0,25 0,0 25,0-25,-25 0,25 25,-25-25,0 25,0-25,0 25,0-25,0 24,-25-24,25 25,-25-25,0 0,25 0</inkml:trace>
  <inkml:trace contextRef="#ctx0" brushRef="#br0" timeOffset="15574.8908">15553 12750,'0'0,"25"0,-25 0,0 0,24 0,-24-25,25 25,0 0,0 0,0 0,0-25,-1 25,26 0,-25-25,-25 25,25 0,-1 0,-24-25,0 25</inkml:trace>
  <inkml:trace contextRef="#ctx0" brushRef="#br0" timeOffset="15719.8991">15727 12650,'0'0,"-25"0,25 25,0-25,0 25,0 0,0 0,0-1,0 1,0 0,25 0,-25 0,0 24,0-24,0 0,24 0,-24-1,0 1,0-25,25 25,-25 0,0 0,0-25,0 24,25-24</inkml:trace>
  <inkml:trace contextRef="#ctx0" brushRef="#br0" timeOffset="15998.915">16123 13022,'25'-24,"-25"24,0 0,0-25,0 25,0 0,0 0,0 0,-25 0,25 25,0-25,-24 24,24-24,-25 25,25-25,0 25,0-25,0 25,0-25,0 25,0-25,0 24,25-24,-25 0,24 0,-24 0,25 0,0 0,0 0,-25 0,25 0,-1 0,-24 0,25-24,0 24,-25-25,25 25,-25-25,0 25,0-25,0 0,0 25,-25-24,25-1,-25 25,0-25,1 25,-1-25,0 25,0 0</inkml:trace>
  <inkml:trace contextRef="#ctx0" brushRef="#br0" timeOffset="16822.9622">16545 12923,'25'0,"0"0,-1-25,1 25,0 0,-25-24,0 24,0 0,0-25,0 25,0 0,0 0,0 0,-25 0,0 0,25 25,-24-25,-1 0,25 0,-25 24,25-24,-25 0,25 25,0-25,0 0,0 0,0 0,0 25,25-25,-25 0,25 0,0 0,-25 0,24 0,-24 0,25-25,-25 25,25 0,-25 0,0 0,0 0,25 0,-25 0,0 25,0-25,0 0,0 25,25 0,-25-25,0 24,0 1,25 0,-25 0,0 0,24-1,-24 1,0 0,0 0,0 0,0 0,0-1,-24 1,24 0,-25 0,0 0,25-1,-25-24,25 0,-25 25,0-25,25 0,-24-25,24 25,-25 0,25-24,0-1,0 0,0 0,0 0,0 1,0-1,25 0,-1 0,-24 0,25 0,0 1,0-1,0-25,0 25,24 1,-24-1,0 0,0 0,-1 25,1-25,0 1,0 24,0-25,-25 25,24-25,-24 25,0 0,0 0,0 0,0 0,0 0,0 0,0 0,0 0,0 0,-24 25,24-25,0 0,0 25,0-25,0 24,0-24,0 0,0 25,0-25,0 25,0-25,0 0,24 25,-24-25,25 0,0 0,-25 0,25 0,0 0,-1 0,1 0,0 0,0 0,0-25,-1 25,1-25,0 25,0-25,-25 25,25-24,-1-1,-24 0,25 0,-25 0,0-24,0 24,0 0,0-24,0-1,0 25,0 0,0-24,0 24,0 25,-25-25,25 25,0 0,0 0,0 25,0-25,0 25,0 24,0-24,0 0,0 25,0-1,25-24,-25 25,0-26,25 1,-25 0,25 0,-25 0,25-1,-25-24,24 25,-24-25</inkml:trace>
  <inkml:trace contextRef="#ctx0" brushRef="#br0" timeOffset="17343.992">17264 12526,'25'0,"0"0,-25 25,25-25,0 0,-1 0,26 0,-25 0,0 0,24-25,-24 25,25 0,-26-24,26 24,-25-25,0 25,0-25,-1 25,1 0,-25-25,25 0,-25 25,25-24,-25 24,0 0,0-25,0 25,0 0,0 0,0 0,0 25,0-25,-25 24,25-24,0 25,0 0,0 0,0 24,0-24,0 0,0 0,0 0,0-1,0 1,0 0,0 0,0-25,25 25,-25-1,0-24,25 0,-25 0,24 25,1-25,-25 0,25-25,-25 25,25 0,0 0,-25-24,24 24,1 0,-25-25,25 25,-25 0,25-25,-25 25,25 0,-25 0,0 0,0 0,24 25,-24-25,0 0,0 0,25 25,-25-25,0 24,0-24,25 0,-25 0,0 25,25-25,0 0,-1 0,1 0,0 0,0 0,0 0,-1 0,26 0,-25 0,0 0,24-25,-24 25,0 0,0 0,-1-24,1 24,-25 0,25 0</inkml:trace>
  <inkml:trace contextRef="#ctx0" brushRef="#br0" timeOffset="18460.0558">15999 12179,'0'-25,"25"25,-25-25,0 1,0 24,0-25,0 0,0 0,0 0,0 25,-25-24,1 24,-1-25,0 25,0 0,0 0,1 0,-26 25,25-25,0 24,1-24,-26 25,25 0,25-25,-25 25,25-25,-25 25,25-25,0 0,0 24,25-24,-25 0,25 0,-25 0,25 0,0 0,-25 0,25 0,-1 0,1 25,0-25,0 0,0 0,-1 25,1-25,0 25,0 0,0-25,-1 25,1-1,0 1,-25 0,25 0,-25 0,25-25,-25 24,0 1,0 0,0 0,0 0,0-1,0-24,-25 25,25-25,-25 25,0-25,25 25,-25-25,1 0,24 0,-25 0,25-25,-25 25,25-25,0 25,0-25,0 1,0 24,0-25,0 0,0 0,25 0,-25 1,25-1,-1 25,1-25,0 0,0 0,24 1,-24-1,0 25,25-25,-26 0,26 0,-25 0,0 1,-1-1,1 0,0 25,-25-25,25 0,-25 1,25 24,-25-25,0 25,0 0,0 0,-25 0,25 0,-25 0,25 0,-25 0,0 25,25-25,0 24,-24-24,24 25,0-25,0 25,0-25,0 25,24-25,-24 0,25 25,0-25,-25 0,25 0,0 0,-1 0,1 0,0 0,0 0,0 0,-1-25,1 25,0 0,0-25,0 0,0 25,-1-25,1 1,-25-1,25 0,0-25,-25 26,25-26,-25 0,0 26,0-26,0 0,0 1,0 24,0 0,0 0,0 1,0 24,0 0,0 0,0 0,0 0,0 24,0 1,0 25,0-25,0-1,0 26,0-25,0 24,0-24,0 0,0 0,0 0,24-1</inkml:trace>
  <inkml:trace contextRef="#ctx0" brushRef="#br0" timeOffset="18984.0858">16669 11683,'0'-25,"25"25,0 0,-25 0,25-25,-1 25,1 0,0-24,0 24,0-25,-1 25,1-25,0 25,0-25,0 25,-1-25,1 1,-25 24,25-25,-25 0,0 25,0-25,25 25,-25-25,0 25,0 0,0 0,0 0,0 0,0 0,0 25,0-25,0 25,0-25,0 25,0 0,0-1,0 1,-25 0,25 0,0 0,0-1,0 1,0 0,0 0,0-25,0 25,25-25,-25 24,0-24,25 0,-25 25,24-25,-24 0,25 0,0 0,-25 0,25 0,0-25,-25 25,24 0,-24 0,25 0,-25 0,25 0,-25 0,25 0,-25 0,0 0,0 0,0 0,25 0,-25 0,0 0,0 0,0 25,24-25,-24 0,0 0,0 0,25 0,-25 0,0 0,25 0,0 0,-25 0,25 0,-1 0,-24 0,25 0,0 0,0 0,0 0,-25-25,24 25,1 0,-25 0,25 0,-25 0,0 0,0 0,0 0,25 0,-25 0</inkml:trace>
  <inkml:trace contextRef="#ctx0" brushRef="#br0" timeOffset="22087.2633">3696 12700,'0'0,"0"-25,-25 25,25 0,0 0,0-25,0 25,0 0,0 0,0 0,0 0,0 25,0-25,0 0,0 25,25 0,-25 0,0 24,25-24,-25 25,25-1,-25 1,0-1,0 1,0 0,0-26,0 26,0 0,0-25,0-1,0 1,0 0,-25 0,25 0,0-1,0-24,0 0,-25 25,25-25,-25 0,25 0,0 0,-24 0,24-25,-25 25,25 0,-25-24,25 24,-25-25,25 25,-25-25,25 0,-24 0,24 25,0-24,-25-1,25 25,0-25,0 25,0 0,0 0,0 0,0 0,0 0,0 25,0-25,0 25,25-1,-25 1,24-25,-24 25,0 0,25 0,-25-1,0 1,0 0,25-25,-25 25,0-25,25 25,-25-25,0 0,25 0,-25 0,24-25,1 25,0-25,0 0,0 0,-1 1,1-1,25 0,-25 0,-1 0,26-24,-25 24,0 0</inkml:trace>
  <inkml:trace contextRef="#ctx0" brushRef="#br0" timeOffset="24937.4263">2282 8558,'0'0,"0"0,0 24,0-24,0 25,0 0,0 0,0 24,0 1,-24 0,24 24,0 0,0 1,0-1,-25 1,25-1,-25 1,25-1,0-24,-25-1,25 1,0-25,0-1,0 1,0 0,0-25,0 0,0 25,0-25,-25-25,25 25,0 0,0-25,0 0,0 1,0-1,0-25,25 25,-25-24,0-1,25 1,-25-1,25-24,-25-1,0 26,25-26,-25 25,0-24,0 24,24 1,-24 24,25-25,-25 50,25-24,-25 24,25 24,0-24,-1 25,1 25,0-25,0 24,0 1,-1 24,1-24,-25 0,25-1,0 1,0-25,-25 24,24 1,-24-25,25-1,-25 1,0 0,0 0,0 0</inkml:trace>
  <inkml:trace contextRef="#ctx0" brushRef="#br0" timeOffset="25577.4629">2109 9252,'25'0,"-1"0,1-25,0 25,25-24,-26-1,1 25,0-25,0 25,0-25,-1 0,1 25,0 0,-25-24,25 24,-25 0,0 0,0 0,0 0,0-25,0 25,0 0,0 0,0 0,0 0,0 0,0 0,0 0,0 0,0 0,0 25,25-25,-25 0,24 0,1 0,0 24,0-24,0 25,-1-25,26 25,-25-25,0 25,-1 0,1-1,0 1,0 0,-25-25,25 25,-1 0,-24-1,0 1,0 0,0 0,0-25,0 25,0-25,0 24,0-24,0 0,0 0,-24 0,24 0,-25 0,25 0,0-24,-25 24,25-25,-25 0,25 0,-25-24,25 24,0 0,0-25,0 26,0-1,0 0,0 0,25 0,-25 1,25-1,0 25,0-25,24 25,-24-25,25 25,-25 0,24 0,-24 0,25 0,-26 0,26 0,-25 0,0 25,-1-25,1 25,-25 0,25-25,-25 24,0 1,0 0,0-25,0 25,0 0,0-25,-25 0,25 24,-25-24,25 0,0-24,-24 24,24-25,-25 25,25-25,0 0,-25 0,25 1,0-1,0 0,0 0,0-25,0 26,0-1,0-25,25 25,0 1,-1 24</inkml:trace>
  <inkml:trace contextRef="#ctx0" brushRef="#br0" timeOffset="26585.5206">3795 8756,'25'0,"-25"0,0-25,0 25,0 0,0 0,-25 0,25-25,-24 25,-1 0,0 0,0 0,0 0,25 0,-24 0,-1 25,0-25,0 25,0 0,1 0,24-1,-25 1,25 0,0 0,0 0,0-1,0 1,0 0,0-25,25 25,-25 0,24 0,1-25,-25 0,25 24,0-24,0 0,-25 0,24 0,1 0,0 0,0 0,0-24,-25 24,24 0,1-25,-25 0,25 25,-25-25,25 0,-25 0,0 25,0-24,0-1,0 0,0 0,0 25,0-25,-25 25,25-24,0 24,0 0,0 0,0 24,0-24,0 0,0 25,0-25,0 25,0 0,0-25,0 25,0-25,25 0,-25 24,25-24,-1 0,-24 0,25 0,0 0,-25 0,25 0,0 0,0-24,-1 24,1-25,0 25,0-25,0 0,-1 0,1 1,0-1,0 0,-25 0,25 0,-25-24,0 24,0-25,0 1,0 24,0 0,0-24,0 49,-25-25,25 0,0 25,0 0,0 0,0 0,0 0,0 0,0 0,0 25,0-25,0 25,0-25,0 24,0 1,0 0,0-25,0 25,0 0,0-1,0 1,25 0,-25 0,0-25,24 25,-24-1,25 1,-25 0,25 0,-25 0,25-1,0-24,-25 25,24 0,1-25,0 25,0-25,0 25,24-25,-24 24,0-24,0 25,24-25,-24 0,0 25,0-25,-1 25,1-25,0 25,0-25,-25 25,25-25,-25 24,0 1,0 0,-25 0,0 0,25-1,-50 1,26-25,-1 25,0 0,0-25,-24 25,24-25,0 0,0 0,25-25,-25 25,25-25,0 0,0 0,0 1,25-1,-25 0,25 0,0-24,0 24,-1 0,1-25,25 1,-25 24,24-25,-24 1,25-1,-26 25,1-24,0-1,0 0,0 1,-25-1,0 1,0-1,0 0,-25 26,0-1,0 0,0 0,1 0,-1 25,0 0,0 25,-24 0,24 0,0 0,0-1,0 1,1 0,24 25,0-26,0 1,0 25,0-25,24-1,1 1,25 0,-25-25,24 25,1 0,-1-25,1 0,0 0,-1 24,1-24,0 0,-1 0,1 0</inkml:trace>
  <inkml:trace contextRef="#ctx0" brushRef="#br0" timeOffset="26888.5379">3027 10021,'-25'0,"0"0,25-25,0 25,0-25,25 1,0-1,-1 25,26-25,-25 0,49-24,-24 24,24 0,1-25,24 26,0-26,0 0,0 26,25-26,-24 0,24 1,0-1,0 1,0 24,-25-25,25 1,-25 24,0-25,1 25,-1 1,-25-1,-24 0,24 0,-49 0,25 25,-25 0,-25-25,0 25</inkml:trace>
  <inkml:trace contextRef="#ctx0" brushRef="#br0" timeOffset="28925.6544">3275 14263,'0'-25,"0"0,-25 0,25 0,0 25,0-24,-25 24,25-25,0 25,0 0,0 0,0 0,0 0,0 0,0 0,0 25,0-1,0 1,25 0,-25 0,0 24,25 1,-25 0,0-1,24 26,-24-26,0 1,0 24,0-24,0 24,0-24,-24 0,24-1,0 1,0-1,-25-24,25 25,0-50,0 25,0-25</inkml:trace>
  <inkml:trace contextRef="#ctx0" brushRef="#br0" timeOffset="29197.67">3721 14238,'0'0,"25"-25,-25 0,0 25,0 0,0-25,0 25,0 25,0-25,0 25,25 0,-25 0,0-1,0 26,0-25,24 25,-24 24,0-24,0-1,0 1,0-1,0 26,0-26,0 1,0 0,0-1,0 26,0-51,0 26,0 0,-24-26,24 26,0-25,0 0,0-1,0-24,0 25,0-25</inkml:trace>
  <inkml:trace contextRef="#ctx0" brushRef="#br0" timeOffset="29406.6819">4416 14213,'24'0,"-24"0,25 25,0-25,-25 25,0-1,25 1,-25 25,0-25,0 24,0 1,0 0,0-26,0 26,0-25,0 24,-25-24,25 25,0-25,0-1</inkml:trace>
  <inkml:trace contextRef="#ctx0" brushRef="#br0" timeOffset="29657.6963">4465 15131,'0'25,"0"-1,0 1,0 0,-25 0,25 0,-24-1,24 1,0 0,0 0,-25 0,25 0,0-1,0-24,0 25,0-25,0 25,25-25,-25 0,24 0,-24 0,25 0,0 0,-25-25,25 25,0 0,-25-25,24 25,1-24,-25-1,25 25,-25-25,0 0,0 25,0-25,-25 25,25-25,-25 25,1 0,-1-24,0 24</inkml:trace>
  <inkml:trace contextRef="#ctx0" brushRef="#br0" timeOffset="30001.716">3027 16049,'-25'24,"0"-24,0 25,0-25,0 0,25 25,0-25,0 0,0 0,0 0,25 0,0-25,25 25,-1 0,1-25,24 25,1-24,24 24,0-25,0 0,1 0,24 25,-25-25,25 1,0-1,0 25,0-25,-25 25,25-25,0 0,-25 25,1-24,-1 24,-25-25,1 25,-1 0,-24-25,-1 25,-24 0,25 0,-25 0,-25 0,24-25,-24 25,0 0,0 0,0 0,-24 0</inkml:trace>
  <inkml:trace contextRef="#ctx0" brushRef="#br0" timeOffset="31216.7855">13395 11906,'-25'0,"0"0,0 0,1 0,-1 0,0 0,25 0,-25 0,25 0,0 0,0 0,0-25,0 25,0 0,0 0</inkml:trace>
  <inkml:trace contextRef="#ctx0" brushRef="#br0" timeOffset="33635.9237">11931 13047,'-24'0,"24"0,0 0,-25 0,25-25,0 25,0 0,0 0,0 0,0 0,0 0,0 0,0 0,0 0,0 0,25 0,-25 0,24 0,1 0,0 0,25 0,-26 0,26-24,0 24,-1 0,26 0,-1 0,0-25,1 25,-1 0</inkml:trace>
  <inkml:trace contextRef="#ctx0" brushRef="#br0" timeOffset="44251.5309">11882 14858,'0'-25,"0"25,-25-25,25 25,0-24,0 24,0-25,0 25,0-25,0 25,0 0,0-25,0 25,0-25,0 25,0 0,0 0,0 0,0 0,-25 0,25 0,0 0,-25 0,25 25,-24-25,-1 25,25 0,-25 0,0 24,0 1,1-25,-1 24,0 26,25-26,-25 1,25-1,-25 1,25 0,0-1,0-24,0 25,0-25,25-1,-25-24,25 25,0-25,0 25,-1-25,1 0,0 0,0-25,0 25,-1 0,1-25,0 25,0-24,0-1,-25 25,24-25,1 0,-25 0,0 25,0-25,0 1,0 24,0-25,-25 0,1 25,24-25,-50 25,25 0,0-25,1 25,-26 0,25 0,0 25,-24-25,24 0,0 25,0-25,1 25,-1-25</inkml:trace>
  <inkml:trace contextRef="#ctx0" brushRef="#br0" timeOffset="44471.5436">12254 14808,'25'-24,"-1"-1,26 25,-50-25,25 25,0 0,-1 0,-24 0,0 0,25 0,-25 25,0 0,0-25,0 49,0-24,0 0,0 0,0 24,0-24,0 0,0 24,0-24,0 0,0 0,0 0,0-1</inkml:trace>
  <inkml:trace contextRef="#ctx0" brushRef="#br0" timeOffset="44751.5596">12452 15354,'0'0,"0"0,0 25,-25-25,25 25,0-25,0 0,-24 25,24-1,0-24,0 25,0-25,0 25,0 0,0-25,0 25,24-25,-24 0,0 24,25-24,-25 0,25 0,-25 25,25-25,-25 0,25 0,0-25,-25 25,24 0,-24 0,25-24,-25 24,25 0,-25 0,0-25,0 25,0 0,-25-25,25 25,-25 0,1-25,-1 25,0 0,0 0,0 0,25 0,-25 0,1 0,-1 0</inkml:trace>
  <inkml:trace contextRef="#ctx0" brushRef="#br0" timeOffset="45527.604">13320 14709,'25'0,"-25"0,0-25,0 25,25 0,-25 0,0 0,0-24,0 24,0 0,0 0,0 0,0 0,0 0,-25 0,25 0,-25 0,1 0,-1 24,0-24,0 0,0 0,-24 25,24-25,0 0,0 0,1 25,-1-25,0 0,0 0,0 0,1 25,24-25,0 0,-25 0,25 0,0 0,0 0,0 0,0 0,0 0,0 0,0 0,0 0,0 0,0 0,25 0,-25 0,0 25,0-25,24 0,-24 24,0-24,0 25,25-25,-25 25,0 0,0-25,0 25,0-1,0-24,0 25,0 0,0-25,0 0,0 25,0-25,0 0,0 25,0-25,0 0,0 0,0 0,0 0,0 0,0 0,0 0,0 0,0 0,0-25,0 25,0 0,25 0,-25 0,0 0,0-25,0 25,25 0,-25 0,0-25,25 25,-25 0,24 0,-24 0,25 0,0 0,0 0,0 0,-25 0,24 25,1-25,0 0,0 25,0 0,-25-25,24 24,-24 1,0 0,0-25,0 25,0 0,0-1,0-24,0 25,-24 0,24-25,-25 25,25-25,-25 25,25-25,-25 0,25 24,-25-24,1 0,24 0,-25 0,0 0,25 0,-25 0,0 0,25 0,-24-24,-1 24,25 0,-25-25,25 25,-25 0</inkml:trace>
  <inkml:trace contextRef="#ctx0" brushRef="#br0" timeOffset="45762.6173">13792 14635,'25'0,"-1"0,-24 0,25 25,-25-25,25 0,-25 24,0-24,0 25,25 0,-25 0,0 0,0-1,0 1,0 0,0 0,-25 0,25-1,0 1,0 0,-25 0,25-25</inkml:trace>
  <inkml:trace contextRef="#ctx0" brushRef="#br0" timeOffset="46051.634">13891 15280,'0'0,"0"0,0 0,-25 24,25-24,0 25,-25-25,25 0,0 25,0-25,0 25,0 0,0-25,0 25,0-25,0 24,0-24,0 25,0-25,0 25,25-25,-25 0,25 0,-25 0,25 0,-25 0,25 0,-1-25,-24 25,25 0,0 0,-25-25,25 25,-25 0,0-24,0 24,0 0,0-25,0 25,-25 0,0-25,25 25,-25-25,1 25,-1-25,0 25,0 0,0 0</inkml:trace>
  <inkml:trace contextRef="#ctx0" brushRef="#br0" timeOffset="46703.6712">14710 14709,'0'-25,"0"25,-25 0,25-24,0 24,0-25,0 25,0 0,0-25,0 25,0 0,0-25,0 25,25 0,-25 0,24 0,1 0,0 0,0 0,0 0,24 0,-24 25,0-25,24 25,-24-25,0 25,0-1,-25 1,0 0,0 0,0 0,0-1,0 1,-25 0,0 0,0 24,1-24,-1 0,-25 0,25 0,-24-1,24 1,-25 0,26-25,-26 25,25-25,0 25,1-25,24 0,-25 0,0-25,25 25,0-25,0 25,0-25,0 25,0-25,0 25,25-24,-25 24,25-25,-1 25,1 0,0 0,0 0,0 0,-1 25,1-25,0 0,0 24,24-24,-24 25,0 0,0-25,0 0,24 25,-24-25,0 25,0-25,-1 0,1 0</inkml:trace>
  <inkml:trace contextRef="#ctx0" brushRef="#br0" timeOffset="47175.6982">15553 14709,'25'-25,"-25"1,0-1,0 25,0-25,0 25,0 0,0 0,0 0,0 0,0 0,0 25,0-25,24 25,-24-1,0 1,0 25,0-25,0-1,0 26,0-25,0 24,0-24,25 25,-25-25,0-1,0 1,25 0,-25 0,0 0,25-1,-25-24,0 25,0-25,25 25,-25-25,0 0,25 0,-25 0,0 0,0 0,0 0,0 0,0 0,0 0,0 0,0 0,0 0,0 0,0 0,-25 0,25 25,-25-25,25 0,-25 25,25-25,-25 24,25 1,-25-25,25 25,-24 0,24 0,0-25,0 25,0-1,0 1,0-25,0 25,0-25,0 25,0-25,24 25,1-25,-25 0,25 0,0 0,0 0,-25 0,25 0,-1 0,1 0,0-25,-25 25,25-25,-25 25,0 0,0-25,0 25,0-25,-25 25,0-24,0 24,1-25,-26 25</inkml:trace>
  <inkml:trace contextRef="#ctx0" brushRef="#br0" timeOffset="50497.8883">17885 10666,'0'0,"0"-25,-25 25,25 0,0 0,0-25,0 25,0 0,0-24,0 24,0 0,0 0,25-25,-25 25,24 0,1-25,0 25,-25 0,25-25,0 25,24 0,-24 0,0-25,0 25,24 0,-24 0,25 0,-26 0,1 0,25 25,-25-25,-1 25,1-25,0 25,-25 0,25-1,-25 1,0 0,0 25,0-26,0 26,0 0,-25-1,25 1,-25-1,0 1,25 0,-24-1,-1 1,25 0,0-1,0-24,0 25,0-26,0 26,0-25,0 0,25-1,-1 1,1 0,0-25,0 25,24 0,-24-1,25-24,-1 25,1-25,0 0,-1 0,1 0,0 0,-1 0,1 0,-25 0,24-25,1 25,-25-24,-1 24,1-25,-25 0,0 25,0-25,0 25,0-25,-25 1,1 24,-1 0,0-25,0 25,-24 0,24 0,0 0,-25 25,26-25,-1 24,-25-24,25 25,0 0,25 0,-24 0,-1 24,25-24,0 25,0-1,0 1,0-1,25 1,-25 0,24-1,1 1,0 24,25-24,-25 0,24-1,-24 1,25 24,-1-24,1-1,-25 1,24 0,-24-1,25 1,-26-1,1 1,0 0,0-26,-25 26,0-25,0 0,0-1,0 1,0 0,-25 0,0 0,0-25,-24 24,24-24,-25 25,26-25,-26 25,0-25,1 0,24 0,-25 25</inkml:trace>
  <inkml:trace contextRef="#ctx0" brushRef="#br0" timeOffset="51504.9459">19720 10864,'25'0,"-25"-24,25-1,-25 0,0 0,0 0,0 25,0-24,0-1,0 25,-25-25,25 25,-25 0,25 0,-25 0,25 0,-25 0,1 0,24 25,-25 0,0-1,0 26,0-25,25 24,-24 1,-1 0,25-1,0 1,0-1,0 1,0 0,0-25,0 24,0-24,25 0,-25 0,24-1,1 1,-25-25,25 25,0-25,0 0,-1 0,1 0,0 0,0 0,24-25,-24 25,0-25,0 25,0-24,0-1,-1 25,1-25,0 0,-25 25,0-25,25 1,-25 24,0-25,0 25,0 0,0-25,0 25,0 0,-25 0,25 25,0-25,0 25,0-25,-25 24,25 1,0 0,0-25,0 25,0 0,25-25,0 24,-25-24,25 25,-1-25,1 0,-25 0,25 0,0 0,0 0,-1-25,1 25,-25 0,25-24,0 24,-25-25,0 25,0-25,0 25,0-25,0 25,-25-25,0 25,0-24,1 24,-1-25,0 25,-25-25,26 25</inkml:trace>
  <inkml:trace contextRef="#ctx0" brushRef="#br0" timeOffset="51861.9663">20365 10964,'25'0,"-25"0,25 0,-25 24,0-24,24 0,-24 25,0-25,25 25,-25-25,25 25,-25 0,0-1,25 1,-25 0,0-25,0 25,0 0,0 0,0-25,0 24,0-24,0 0,25 25,-25-25,0 0,0 0,0 0,0-25,0 25,0 0,0-24,0-1,24 0,-24 0,25 25,-25-50,25 26,-25-1,25 0,0 25,-25-25,24 0,1 25,0 0,0 0,-25 0,25 0,-1 0,-24 25,25-25,-25 25,25 0,-25 0,25-25,-25 24,0 1,0 0,25 0,-25-25,25 25</inkml:trace>
  <inkml:trace contextRef="#ctx0" brushRef="#br0" timeOffset="52404.9972">21184 11187,'24'-25,"1"25,0-25,-25 0,25 1,-25-1,0 0,0 0,0-24,0 24,0 0,0 0,-25 25,25-25,-25 1,0 24,1 0,-1 0,0 0,0 0,0 24,1-24,-1 25,25 0,-25 0,0 0,25-1,-25 1,25 0,0 0,0-25,0 25,25-1,-25-24,25 0,0 25,0-25,-25 0,24 0,26 0,-25 0,0-25,-1 25,1-24,0 24,0-25,0 0,-1 0,1 0,0 1,0-1,-25 0,0-25,25 26,-25-26,0 25,0-24,0 24,0-25,0 25,-25 1,25-1,-25 0,25 0,0 25,0 0,0 0,-25 0,25 25,-25 0,25 0,0-1,0 1,0 25,0-25,0-1,0 26,0-25,0 0,0-1,25 1,0 0,-25 0,25 0,0-1,-1-24,1 25,25-25,-25 0,-1 0,26 0,-25 0,0 0,-1 0,1-25,0 1,0-1,-25 0,25 0,-25 0,0 1,0-1,0 25,0-25,0 25,0-25,0 25,0 25,0-25,0 0,0 25,0 0,0-1,0 1,24 0,-24 0,0 0,0-1,25 1,-25 0,25-25,-25 0</inkml:trace>
  <inkml:trace contextRef="#ctx0" brushRef="#br0" timeOffset="52734.0162">22250 10443,'0'0,"25"0,-25 0,0 0,25 25,-25-25,0 0,25 24,-25 1,24 0,-24 0,25 24,-25-24,0 25,0-1,0-24,0 25,0-1,0-24,0 25,0-25,0-1,0 1,0 0,0 0,0 0,0-1</inkml:trace>
  <inkml:trace contextRef="#ctx0" brushRef="#br0" timeOffset="52913.0263">22275 10889,'0'-25,"0"1,0 24,0-25,0 0,25 25,0-25,-25 25,24-25,1 25,0 0,0 0,0 0,-1 25,26-25,-25 25,0 0,24 0,-24-1,0 1,-25 0,25 0,-1 0,-24-1,0 1,0 0,0-25</inkml:trace>
  <inkml:trace contextRef="#ctx0" brushRef="#br0" timeOffset="53029.0329">22771 10691,'0'-25,"0"0,0 25,0-25,0 1,0 24,0 0</inkml:trace>
  <inkml:trace contextRef="#ctx0" brushRef="#br0" timeOffset="53461.0578">23218 10691,'24'25,"-24"-25,0 0,0 0,0-25,-24 25,24 0,-25 0,25 0,-25 0,0 25,25-25,-25 24,1-24,-1 25,25 0,-25-25,25 25,0-25,0 25,0-1,0-24,0 25,0-25,25 25,-25-25,0 0,25 0,-1 0,-24 0,25 0,0 0,0 0,0 0,-1-25,1 25,0-25,0 25,24-24,-24 24,0 0,0-25,0 25,-1 0,1 0,0 0,-25 25,25-25,0 0,-25 24,0 1,0 0,0-25,0 25,0 0,0-1,0 1,-25-25,25 25,0-25,0 0,0 0,0 0,0 0,0-25,25 25,-25-25,24 25,1-24,0-1,0 0,0 25,-1-25,26 0,-25 25,24 0,-24-24,0 24,0 0,0 24,-1-24,-24 25,0 0</inkml:trace>
  <inkml:trace contextRef="#ctx0" brushRef="#br0" timeOffset="54660.1263">5854 11832,'0'0,"-25"0,25 0,0 0,0 0,0 0,0 0,25 0,0 0,0-25,24 25,1 0,0 0,-1 0,26-25,-1 25,25 0,1-25,-1 1,25 24,0-25,0 25,25-25,-25 0,25 25,-1-25,1 1,25-1,-25 0,24 25,-24-25,0 0,25 1,-26-1,-24 25,25-25,-25 0,0 25,0-25,-24 25,-1-24,0 24,-25-25,1 25,-26 0,1-25,-25 25,0 0,-25-25,0 25,0 0,0 0,-50 0,25-25,-24 25,24 0,-50 0,26 0,-1-24,-24 24,24 0,-24 0,24 0,-24 0,24 0,-24 0,24 0,0 0,1 0,24 0,0 0,0 0,1 0,24 0,0 0,0 0,24 0,-24 0,25 0,25 24,-25-24,24 0,1 0,-1 25,1-25,-25 25,25 0,-1 0,-24-25,0 24,0 1,-1 25,1-25,-25-1,0 1,-25 25,1-25,-1 24,0 1,-25-25,-24 24</inkml:trace>
  <inkml:trace contextRef="#ctx0" brushRef="#br0" timeOffset="57945.3142">10939 11336,'0'0,"0"0,0 0,0-25,0 25,0 0,0 0,0 0,0-25,0 25,0 0,0 0,-25 0,25 0,0 0,0 0,0 0,0 0,0 0,0 25,0-25,0 25,0 0,0-1,0 26,0 0,0-1,0 1,-24 24,24 1,0-1,0 25,0 0,0 1,-25-1,25 0,0 0,0 25,0-24,0-1,0 0,0 0,0 0,0-24,0-1,0 1,0-1,0-24,25 24,-25-24,0-1,0-24,24 25,-24-25,0-1,0 1,0 0,25 0,-25 0,0-1,0-24,0 25,0-25,0 0,0 0,0 25,0-25,0 0,0 0,0 0,0 0,0 0,0 0</inkml:trace>
  <inkml:trace contextRef="#ctx0" brushRef="#br0" timeOffset="58684.3565">10890 11485,'-25'-25,"25"25,0-25,0 25,0-25,0 25,0 0,0 0,0-25,0 25,25 0,-1 0,1-24,0 24,25-25,-26 25,26-25,0 25,24-25,0 0,-24 1,49 24,-24-25,24 0,-25 0,26 0,-1 0,25 1,-25-1,25 0,-25 0,25 25,0-25,0 1,-24-1,24 0,0 25,0-25,0 0,0 25,0-24,0-1,0 25,0-25,-25 0,25 0,0 25,0-24,-25 24,25-25,0 0,0 25,-24-25,24 25,0-25,-25 25,25-24,-25 24,0-25,25 25,-24-25,-1 25,0 0,0-25,0 25,-24 0,24 0,-25-25,26 25,-26 0,1 0,-1 0,0-24,1 24,-1 0,-24 0,-1 0,26 0,-26 0,1 0,0 0,-26 0,26-25,-25 25,24 0,-24 0,0 0,0 0,0 0,-1 0,1 0,0-25,-25 25,25 0,-25 0,25 0,-25 0,0 0,0 0,0 0,25 0,-25-25,0 25,0 0,0 0,24 0,-24 0,0 0,0 0,0 0,25 0,-25 0,0 0,0 0,25 0,-25 0,0 0,0 0</inkml:trace>
  <inkml:trace contextRef="#ctx0" brushRef="#br0" timeOffset="59825.4218">13965 13742,'0'0,"0"-25,0 25,0 0,0 0,0 0,0 0,0 0,0 0,0 0,0 0,0 0,0 25,0-25,0 0,0 25,0-25,0 24,0-24,0 25,0-25,0 25,0 0,0-25,-24 25,24-25,0 24,-25 1,25-25,-25 25,25-25,-25 0,25 25,-25-25,25 0,-24 0,24 0,0 0,0 0,-25 0,25 0,0 0,0 0,-25-25,25 25,0-25,0 25,0-25,0 25,0-24,0 24,0 0,0-25,0 25,0 0,0 0,0 0,0 0,0 0,0 0,0 0,0 25,0-25,0 24,0-24,0 25,0 0,0 0,0-25,0 25,0-1,25 1,-25 0,0-25,0 25,0-25,25 0,-25 0,24 0,-24 0,25 0,0 0,0-25,0 25,-1-25,1 0,25 25</inkml:trace>
  <inkml:trace contextRef="#ctx0" brushRef="#br0" timeOffset="61583.5223">6226 12204,'25'-25,"-25"25,0 0,0-25,0 25,0 0,0-25,0 25,0 0,0 0,0-24,0 24,0 0,0 0,0 0,0 0,0 0,0 0,0 24,0-24,0 25,0 0,0 0,0 0,0 24,0-24,0 50,-25-26,25 26,-24-26,-1 26,0-1,0 0,0 1,-24-1,24-24,-25 24,25-24,-24-1,24 1,0-25,-24 25,24-26,0 1,0 0,0 0,1-25,-1 25,0-25,0 0,0 0,25 0,-24 0,24 0,-25 0,25-25,0 25,0-25,0 0,0 25,0-25,0 1,0-1,0 0,0 25,0-25,0 0,0 25,0-25,0 25,0 0,0-24,0 24,0 0,0 0,0 0,0 0,0 0,0 24,0-24,0 25,0-25,0 25,0 0,0 0,0 24,0-24,0 0,0 0,0 0,0-1,0 1,0-25,0 25,0-25,0 25,25-25,-25 0,24 0,1-25,0 25,0-25,0 25,-1-25,26 1,-25-1,24 0</inkml:trace>
  <inkml:trace contextRef="#ctx0" brushRef="#br0" timeOffset="64715.7015">6822 10840,'0'0,"-25"-25,25 25,0 0,0-25,0 25,0 0,0 0,0-25,0 25,25 0,-25 0,0 0,24-25,1 25,0 0,0 0,0 0,24 0,-24 0,25 0,-1 0,1 0,24 0,-24 0,24 0,1 0,24 0,-25 0,26 0,-1-24,0 24,0 0,25-25,-24 25,24-25,0 25,-25-25,25 0,0 25,0-24,-25 24,25-25,0 0,-25 25,25-25,-24 0,-1 25,0-24,-25 24,1-25,-1 25,1 0,-26-25,-24 25,25 0,-26 0</inkml:trace>
  <inkml:trace contextRef="#ctx0" brushRef="#br0" timeOffset="65042.7202">6747 10616,'-49'0,"-1"0,0 0,26 25,24-25,0 0,0 0,0 0,24 0,1 0,25-25,24 25,-24 0,49 0,-25-24,50 24,-24-25,24 0,25 25,-25-25,49 0,-24 1,25-1,-1 0,1 0,0 0,-1 1,26 24,-26-25,26 0,-26 0,1 0,0 1,-1 24,-24-25,0 25,-25-25,0 25,-25-25,0 25,1 0,-26 0,-24 0,-1 0</inkml:trace>
  <inkml:trace contextRef="#ctx0" brushRef="#br0" timeOffset="67493.8604">20439 12129,'0'25,"-24"-25,24 0,0 0,0 0,0 0,0 0,0 0,0 25,0-25,0 0,24 0,1 0,0 0,0 0,24-25,1 25,0 0,-1-25,26 25,-1 0,1-24,-1 24,0-25,1 25,24 0,-25-25,26 25,-26-25,25 25,-24-25,24 25,-25 0,1-24,-1 24,1 0,-26-25,1 25,-1 0,-24 0,0 0,0 0,-25 0,0 0</inkml:trace>
  <inkml:trace contextRef="#ctx0" brushRef="#br0" timeOffset="67753.8753">20762 12179,'-50'0,"-24"0,24 25,1-25,24 0,0 0,0 0,0 0,25 25,0-25,0 0,25 0,0 0,25-25,-26 25,26 0,0 0,24-25,0 25,1 0,-1-25,1 25,24-25,0 1,-24 24,24-25,0 25,0-25,0 25,1-25,-1 0,0 1,0 24,-24-25,24 0,-25 25,26-25,-51 25,26-25,-26 25,1 0</inkml:trace>
  <inkml:trace contextRef="#ctx0" brushRef="#br0" timeOffset="83400.7702">9575 5631,'0'0,"0"0,-25 0,25 0,0 0,0 0,0 0,0 0,0 0,0 0,0 0,0 0,0 0,0 0,0 0,25 0,-25 0,0 0,25 0,-25 0,25 0,-1 0,1 0,0 0,0 0,24 0,1 0,-25 0,49 0,-24 0,-1 0,26-25,-1 25,1 0,24-25,-25 25,26-25,-1 25,0-25,0 25,25-24,-25-1,1 25,24-25,-25 25,25-25,-25 0,25 25,-25-24,1 24,24-25,-25 25,0-25,0 25,0-25,1 25,-26-25,25 25,-24-24,-1 24,1 0,-1-25,-24 25,24 0,-24 0,-1-25,1 25,-25 0,24 0,-24 0,0-25,0 25,-1 0,-24 0,0 0,0 0,0 0,0 0</inkml:trace>
  <inkml:trace contextRef="#ctx0" brushRef="#br0" timeOffset="95293.4504">6623 16049,'0'-25,"0"25,0-25,0 25,0 0,0-25,0 25,0 0,0 0,0 0,0 25,0-25,0 25,25 0,-25 24,0-24,25 25,-25-1,25 26,-1-26,-24 26,25-1,-25-24,25 24,-25-24,25-1,-25 1,0-25,0 0,0-1,0 1,25 0</inkml:trace>
  <inkml:trace contextRef="#ctx0" brushRef="#br0" timeOffset="95629.4696">6499 16024,'-25'0,"25"0,0 0,-24 0,24 0,0 25,0-25,0 24,0 1,0 0,-25 0,25 0,0-25,0 24,-25 1,25 0,0-25,0 25,0-25,0 25,0-25,0 0,0 0,0 0,0 0,0-25,0 25,0-25,0 0,0 0,0 1,25-1,-25 0,25-25,-25 26,24-1,1-25,-25 25,25 1,25-1,-26 0,26 25,-25-25,24 25,1 0,0 25,24-25,-24 25,24 0,-24 24,-1-24,26 25</inkml:trace>
  <inkml:trace contextRef="#ctx0" brushRef="#br0" timeOffset="96032.4926">11286 16396,'-24'0,"24"0,0 0,0 0,0 0,0 0,0 25,0-25,0 25,-25-1,25 1,0 0,0 25,-25-26,25 26,0 0,-25-26,25 26,0-25,-25 0,25 24,0-24,-24 0,24-25,0 25,0-1,0-24,0 0,-25 25,25-25,0 0,0 0,0 0</inkml:trace>
  <inkml:trace contextRef="#ctx0" brushRef="#br0" timeOffset="96330.5097">11088 16470,'-25'-74,"25"49,-25-25,25 26,0-26,0 50,-24-25,24 25,0 0,0 25,0-25,0 25,0 0,-25 24,25-24,0 25,-25-25,25-1,0 26,-25-25,25 0,-25-1,25 1,0 0,-24-25,24 25,0-25,0 0,0 0,0 0,0 0,0-25,0 25,0-25,24 0,-24 1,25-26,0 25,-25-24,25-1,0 25,-1-25,1 1,0 24,25-25,-26 26,26 24,-25-25,24 25,-24 25,25-1,0 1,-26 0,26 25,-25-1,0-24,-1 25,26-1</inkml:trace>
  <inkml:trace contextRef="#ctx0" brushRef="#br0" timeOffset="104546.9797">9649 4514,'-24'-49,"24"24,-25 0,25 0,-25 1,0-1,25 25,-25-25,25 25,-24 0,-1 0,25 0,-25 0,25 0,-25 0,0 25,1 0,-1-1,25 1,-25 25,0-1,0 1,0 24,25-24,-24 24,24-24,0 0,0-1,0 1,0 0,0-26,24 1,-24 0,25 0,0 0,0-25,0 24,0-24,-1 0,1 0,0 0,0 0,0 0,-1-24,26 24,-25-25,0 25,-1-25,1 25,0-25,0 0,-25 25,25-24,-25-1,0 25,0-25,0 0,0 0,0 25,0-24,0 24,0-25,0 25,0 0,0 0,0 0,-25 0,25 0,0 25,0-1,0-24,0 25,0 0,0 0,0 0,0-25,0 24,25 1,-25-25,24 0,1 0,-25 25,25-25,0 0,0 0,-1-25,1 25,-25 0,25 0,0-25,-25 25,25 0,-25 0,0-24,0 24,0 0,0-25,-25 25,0 0,25-25,-25 25,0 0,1 0,-1-25,0 25,0 0,0 0</inkml:trace>
  <inkml:trace contextRef="#ctx0" brushRef="#br0" timeOffset="105398.0284">9972 4812,'0'0,"0"0,25 25,-25-25,0 0,0 25,24-25,-24 25,0-25,25 24,-25 1,25-25,-25 25,0 0,0-25,25 25,-25-25,0 0,0 24,25-24,-25 0,0 0,0 0,0 0,0 0,24 0,-24-24,0 24,25 0,-25-25,25 0,-25 0,25 0,-25 25,25-24,-25-1,24 0,1 0,-25 25,25-25,0 25,-25 0,25 0,0 0,-25 25,24-25,-24 25,25-25,-25 25,25-25,-25 25,0-1,25-24,-25 25,0 0,25-25,-25 25,0-25,24 0,-24 25,25-25,0 0,-25 0,25-25,0 25,-1 0,1-25,0 0,0 25,0-25,-1 1,1 24,-25-25,25 0,0 0,-25 0,25 0,-25 1,0-1,0 0,0 25,0-25,-25 0,25 1,-25-1,25 25,-25 0,0 0,1 0,-1 0,0 0,0 25,0-1,1-24,-1 25,25 0,-25 0,25 0,-25-1,25 1,0 0,0 0,0 0,0-25,25 25,0-1,-25-24,25 0,-1 0,1 0,0 0,0 0,0 0,24 0,-24-24,0 24,0-25,-1 25,1-25,0 0,-25 0,25 0,-25 1,0-1,0-25,0 25,0-24,0-1,0 25,0-24,-25-1,25 1,-25-1,25 25,-25 0,25 1,0-1,0 25,0 0,0 0,0 25,0-25,0 24,0 1,0 0,0 25,25-26,-25 1,25 25,-25-25,25-1,0 1,-25 0,24 0,1-25,0 25,0-1,0-24,-1 0,1 25,0-25,0 0,0-25,-1 25,1 0,-25-24,25-1,0 25,-25-25,0 0,0 25,25-25,-25 25,0 0,0 0,0 0,0 0,0 0,0 25,0-25,25 25,-25-25,0 25,0 0,24-25,-24 24,0-24</inkml:trace>
  <inkml:trace contextRef="#ctx0" brushRef="#br0" timeOffset="105535.0361">11262 4142,'-25'-24,"25"24,-25 0,25 0,0 0,0-25</inkml:trace>
  <inkml:trace contextRef="#ctx0" brushRef="#br0" timeOffset="105727.0471">11634 3919,'0'0,"0"25,0-25,25 25,-25 0,0-1,24 1,-24 0,25 25,0-26,-25 26,25-25,-25 24,25-24,-25 25,0-25,24-1,-24 1,0 0,25 0,-25 0</inkml:trace>
  <inkml:trace contextRef="#ctx0" brushRef="#br0" timeOffset="105919.0582">11733 4366,'0'-25,"25"25,-25-25,25 25,-1 0,1-25,-25 25,50 0,-25 0,-1 0,1 0,25 0,-25 0,-1 0,26 0,-25 25,0-25,-1 25,1-25,0 25,-25-25,25 24,-25 1,0-25,0 25</inkml:trace>
  <inkml:trace contextRef="#ctx0" brushRef="#br0" timeOffset="106035.0647">12155 4018,'0'0,"0"0,0 0</inkml:trace>
  <inkml:trace contextRef="#ctx0" brushRef="#br0" timeOffset="106528.0929">12874 4068,'0'0,"0"-25,0 25,0 0,-25 0,25 0,-25 0,1 0,-1 0,25 0,-25 0,0 25,0-25,1 25,24 0,-25-25,25 24,-25 1,25 0,0 0,0-25,0 25,0-1,0-24,25 25,-25-25,25 0,-25 25,24-25,1 0,-25 0,25 0,0 0,-25 0,25-25,-1 25,-24 0,25-25,0 25,-25-24,25-1,-25 25,25-25,-25 25,24-25,1 25,-25 0,25-25,0 25,0 0,-1 0,-24 0,25 0,0 25,0-25,-25 25,25-25,-25 25,0-25,0 25,24-25,-24 24,0 1,0-25,0 0,0 25,0-25,0 0,0 25,0-25,0 0,0 0,0-25,25 25,-25-25,25 25,-25-25,25 25,-25-24,25-1,-1 0,-24 25,25-25,0 0,0 25,0 0,-1-24,26 24,-25 0,0 24,-25-24,25 25,-1-25,-24 25,25 0,-25 0</inkml:trace>
  <inkml:trace contextRef="#ctx0" brushRef="#br0" timeOffset="108163.1865">9600 6375,'0'0,"0"0,-25 0,25 0,0 0,0 0,0 0,-25 0,25 0,0 0,0 25,0-25,0 24,0 1,-25 0,25 0,0 0,0-1,0 1,0 0,0 0,0 0,0-1,0-24,25 25,-25-25,25 25,-25-25,25 0,-25 0,25 0,-1 0,-24 0,25 0,0-25,-25 25,25-25,0 25,-25-24,24-1,-24 25,0-25,0 0,0 0,0 25,0-24,0 24,0-25,0 25,0-25,-24 25,24 0,0 0,0 0,0 0,0 25,0-25,0 25,0-1,0-24,0 25,24 0,-24 0,25-25,-25 25,25-25,0 0,0 24,-1-24,1 0,0-24,0 24,0-25,-1 25,1-25,25 0,-25 25,-1-25,1 1,-25-1,25 0,-25 25,0-25,0 0,0 1,0-1,-25 0,0 25,1-25,-1 0,0 1,-25 24,26-25,-26 25,25 0</inkml:trace>
  <inkml:trace contextRef="#ctx0" brushRef="#br0" timeOffset="108399.2">10319 6028,'25'0,"0"0,-25 0,0 0,0 0,0 0,0 24,0 1,0 0,25 0,-25 24,0-24,0 25,0-1,0 1,0 0,0-1,0 1,0-25,0 24,0-24,0 25,0-26,0 1,0 0,0 0,0 0,0-1,0-24,0 0,0 25</inkml:trace>
  <inkml:trace contextRef="#ctx0" brushRef="#br0" timeOffset="108718.2183">10691 6251,'0'0,"25"0,-25 0,0 0,0 0,0 0,0 0,0 25,0-25,-25 24,25 1,0 0,-25 0,25 0,0-1,0 1,0 0,0 0,0 0,25-1,-25-24,25 25,0-25,-25 0,25 0,-1 0,1 0,0 0,0 0,0-25,24 25,-24-24,0 24,0-25,-25 0,24 25,1-25,-25 0,0 1,0-1,0 25,-25-25,1 0,-26 0,25 1,-24 24,24-25,-25 0,1 25,24 0,-25 0,25 0,-24 0</inkml:trace>
  <inkml:trace contextRef="#ctx0" brushRef="#br0" timeOffset="109338.2537">11956 5904,'0'0,"0"-25,0 0,0 25,0-25,0 25,0-25,0 25,0-25,-25 25,1 0,24 0,-25 0,25 0,-25 25,0 0,0 0,25 0,-24 0,-1-1,25 26,-25-25,25 0,0-1,0 26,0-25,0-25,25 25,-25-1,25-24,-1 25,1-25,0 0,0 0,0 0,-1 0,1 0,0-25,0 25,24 0,-24-24,0-1,0 25,0-25,-25 25,24-25,-24 0,0 25,0-24,0 24,0-25,0 25,0 0,0-25,0 25,0 0,0 25,0-25,0 0,0 0,0 25,0-25,0 0,25 24,-25-24,25 0,0 0,-25 0,25 0,-1 0,1 0,-25 0,25 0,0-24,0 24,-25 0,24-25,-24 25,0 0,0 0,0-25,0 25,-24 0,-1-25,0 25,0 0,0 0,1-25</inkml:trace>
  <inkml:trace contextRef="#ctx0" brushRef="#br0" timeOffset="110175.3016">12477 5829,'25'0,"0"25,-25-25,25 0,-25 25,24-25,-24 25,25-25,-25 24,0-24,0 25,25 0,-25-25,0 25,0-25,0 25,0-25,0 24,25-24,-25 0,0 25,0-25,0 0,0 0,0 0,0-25,25 25,-25 0,0 0,24-24,-24 24,0-25,25 25,-25-25,25 25,0-25,-25 25,25 0,-25 0,24 0,1 0,-25 0,25 0,0 0,-25 25,25-25,-25 0,24 25,1-25,-25 0,25 0,-25 0,25 25,0-25,-25 0,24 0,1-25,0 25,0 0,0 0,-25-25,24 25,1 0,0-25,0 25,0-25,-25 25,24-24,-24 24,25-25,-25 0,0 0,0 25,0-25,-25 0,1 1,-1 24,0-25,0 25,0 0,1 0,-1 0,0 0,-25 25,26-25,-1 24,0 1,0-25,25 25,-25 0,25 0,0 0,0-25,0 24,0 1,25-25,-25 25,25-25,0 0,0 25,-1-25,1 0,0 0,0-25,0 25,-1 0,26-25,-25 25,0-25,-1 25,1-24,-25-1,25 0,0 0,-25 0,25 0,-25 1,0-26,0 25,0-24,0 24,0-25,0 1,0 24,0-25,0 25,-25 1,25 24,0-25,0 25,0 0,0 25,0-1,0 1,0 0,0 0,0 24,0-24,25 25,-25-25,24-1,-24 26,25-25,0 0,0-1,0-24,0 25,-1-25,1 25,0-25,25 0,-26 0,1-25,0 25,0 0,-25-25,25 25,-25-24,0-1,0 0,0 25,0-25,0 0,0 25,0 0,0-24,0 24,0 0,0 24,0-24,0 25,0-25,0 25,0 0,24 0,-24-25,25 24,-25 1,0-25,25 25,-25 0,25-25,-25 0</inkml:trace>
  <inkml:trace contextRef="#ctx0" brushRef="#br0" timeOffset="110475.3188">14164 5259,'0'24,"0"-24,0 25,0-25,0 25,0 0,25 0,-25-1,0 1,24 0,-24 25,0-26,0 1,0 25,25-25,-25-1,0 26,0-25,0 0,0-1,0 1,25 0</inkml:trace>
  <inkml:trace contextRef="#ctx0" brushRef="#br0" timeOffset="110643.3284">14213 5655,'25'-24,"-25"24,25-25,0 0,0 25,-1-25,1 25,25 0,-25 0,-1 0,26 0,-25 0,25 25,-26-25,1 25,0-25,0 25,0-1,-25-24,0 25,0 0,0-25,0 25</inkml:trace>
  <inkml:trace contextRef="#ctx0" brushRef="#br0" timeOffset="111187.3595">15330 5432,'0'0,"-25"0,0 0,25 0,-25 0,0 25,1-25,-1 0,0 25,0-25,0 25,1-1,24-24,-25 25,25 0,0-25,0 25,0-25,0 25,0-1,0-24,25 25,-1-25,-24 0,25 0,0 0,0 0,0 0,-1 0,1 0,0-25,0 25,0 0,-1-24,1-1,0 25,0-25,-25 25,25-25,-1 25,1 0,-25-25,25 25,-25 0,25 25,-25-25,0 0,0 25,25 0,-25-25,0 25,0-1,0-24,0 25,0 0,0-25,0 25,0-25,0 25,0-25,0 0,0 0,0 0,0 0,24-25,1 25,-25-25,25 25,0-25,0 0,0 25,-1-24,1-1,25 25,-25-25,-1 25,26 0,-25 0,0 0,-1 0,1 0,0 0</inkml:trace>
  <inkml:trace contextRef="#ctx0" brushRef="#br0" timeOffset="111674.3874">11907 7144,'-25'0,"25"-25,0 25,0 0,0 0,0-25,0 25,25 0,-25-25,24 25,1-24,0 24,25-25,-26 0,26 0,0 25,-1-25,1 1,-1-1,1 25,-25-25,0 25,-1 0,1 0,-25 0,0 0,-25 0,1 0,-1 25,-25-25,25 25,-24-25,24 24,-25 1,26-25,-26 25,25 0,0-25,1 25,24-1,-25-24,25 25,0 0,0-25,0 25,0 0,25-1,-25 1,24 0,-24-25,25 25,-25 0,25-25,-25 24,25 1,-25-25,25 25,-25-25</inkml:trace>
  <inkml:trace contextRef="#ctx0" brushRef="#br0" timeOffset="111939.4024">12378 7169,'0'0,"-25"24,25 1,-25-25,25 25,-25 0,25-25,0 25,0-1,0-24,0 25,0-25,0 25,25-25,-25 0,25 25,0-25,0 0,-1-25,1 25,25 0,-25 0,0-25,-1 25,26-25,-25 25,0-24,-25-1,24 25,-24-25,0 25,0-25,0 25,-24-25,-1 25,0-24,0-1,-24 25,24-25,-25 25,25-25</inkml:trace>
  <inkml:trace contextRef="#ctx0" brushRef="#br0" timeOffset="112102.4117">12874 6821,'25'0,"0"25,24-25,-24 25,0-25,-25 25,25 0,-25-25,24 24,-24 1,0 0,0 0,0-25,0 25,0-1,0 1,0-25</inkml:trace>
  <inkml:trace contextRef="#ctx0" brushRef="#br0" timeOffset="112706.4463">13023 6945,'25'0,"-1"-24,1 24,0-25,25 25,-26-25,26 25,-25-25,24 0,-24 25,25-25,-25 25,-1-24,26 24,-50-25,25 25,-25 0,0 0,0-25,0 25,-25 0,25 0,-25 25,0-25,1 25,-1-25,0 24,25-24,-25 25,0 0,1-25,24 25,0 0,0-25,0 25,0-25,0 24,0-24,24 0,-24 25,25-25,0 0,0 0,0 0,-1 0,1-25,0 25,25 0,-25-24,-1 24,1-25,0 25,0-25,-25 25,25-25,-1 25,-24-25,0 25,0 0,25-25,-25 25,0 0,0 0,0 0,0 0,0 0,0 25,0-25,0 0,25 25,-25-25,0 0,0 25,25-25,-25 0,25 25,-25-25,24 0,-24 0,25 0,0 0,0-25,0 25,-1 0,1-25,0 0,0 25,0-25,-1 1,1-1,0 0,-25 25,25-50,-25 26,0-1,0-25,0 25,0-24,0-1,0 1,-25-1,0 0,0 1,1-1,-1 25,-25 1,50-1,-25 25,1 0,-1 0,25 49,-25-24,25 25,0-1,0 26,0-26,0 26,25-1,0 1,-1-1,1 0,25 26,-25-51,-1 26</inkml:trace>
  <inkml:trace contextRef="#ctx0" brushRef="#br0" timeOffset="119092.8117">15727 4638,'-25'0,"0"0,25 25,0-25,0 0,0 0,0 0,0 0,0-25,25 25,0 0,-1 0,1-24,25 24,-1 0,-24-25,25 25,-1-25,1 25,-25-25,24 25</inkml:trace>
  <inkml:trace contextRef="#ctx0" brushRef="#br0" timeOffset="119240.8201">15776 4812,'-25'0,"1"25,24-25,0 0,0 0,0 0,24 0,1 0,0 0,0 0,0-25,24 25,1-25,-1 25,1-25,0 1,24 24,-24-25,24 0</inkml:trace>
  <inkml:trace contextRef="#ctx0" brushRef="#br0" timeOffset="121580.954">11981 16148,'0'0,"-25"25,0-25,25 0,-24 0,24 0,0 0,0 24,0-24,0 0,24 0,-24 0,25 0,0 0,0 0,24 0,-24 0,25 0,-1 0,26 0,-26 0,26 0,-1 0,26 0,-26-24,25 24,0 0,25-25,-24 25,-1-25,25 25,0-25,-25 25,25-25,0 1,0 24,0-25,-25 25,25-25,0 0,-24 25,24-25,-25 25,0-24,0-1,1 25,-1-25,-25 25,1-25,-1 25,-24-25</inkml:trace>
  <inkml:trace contextRef="#ctx0" brushRef="#br0" timeOffset="122669.0161">17289 3646,'0'-25,"0"25,-25 0,25 0,-24-24,24 24,-25 0,25 0,-25 0,25 0,-25 0,0 24,25-24,-24 25,24-25,-25 25,0 0,25 0,-25 24,25-24,-25 25,25-25,0 24,0-24,0 25,0-26,25 1,-25 0,25 0,-25 0,25-1,0-24,-1 25,1-25,0 0,0 0,0 0,-1 0,1 0,0 0,0 0,0-25,-25 25,24-24,1 24,-25-25,0 25,0-25,0 25,0-25,0 0,0 25,-25-24,25-1,-24 25,-1 0,0-25,0 25,0 0,1 0,-1 0,25 0,-25 0,0 25,0-25,1 0</inkml:trace>
  <inkml:trace contextRef="#ctx0" brushRef="#br0" timeOffset="122866.0275">17612 3522,'24'0,"-24"0,25 0,-25 0,25 0,-25 0,25 25,-25-25,25 25,-25 0,25-1,-25 1,24 0,-24 0,25 0,-25 0,25-1,-25 1,0 0,0 0,0 0</inkml:trace>
  <inkml:trace contextRef="#ctx0" brushRef="#br0" timeOffset="123061.0386">17736 4142,'0'0,"0"25,0-25,0 0,0 0,0 0,0 0,0 0,0 0,25 0,-1 0,-24 0,25 0,0 0,-25 0,25-25,-25 25,25 0,-25 0,0 0,0 0,0-24,0 24,0 0,0 0</inkml:trace>
  <inkml:trace contextRef="#ctx0" brushRef="#br0" timeOffset="123889.086">18877 3249,'0'0,"0"0,0 0,0-24,0 24,0 0,0 0,0 0,0 0,-25 24,0-24,25 0,-25 0,0 25,1-25,-1 25,-25-25,25 25,-24-25,24 25,0-25,0 24,1-24,24 0,-25 0,25 0,0 0,0 0,0 0,0 0,0 0,0 0,0 0,0 0,0 0,25 25,-25-25,0 25,24-25,-24 25,25-25,-25 25,0-1,0 1,0-25,25 25,-25 0,0-25,0 25,0-25,0 24,0-24,0 25,0-25,0 0,0 0,0 0,0 25,0-25,0 0,0 0,0 0,0 0,0 0,0-25,25 25,-25 0,25 0,-25-25,24 25,-24-24,25 24,0-25,0 25,0-25,-1 25,1 0,0 0,0-25,0 25,0 0,-1 0,-24 25,25-25,0 0,-25 25,25-25,-25 25,0-25,0 24,0-24,0 25,0-25,0 25,0-25,0 25,0 0,-25-25,0 0,25 25,-25-25,1 0,-1 24,25-24,-25 0,0 0,0 0,0 0,1 0,-1-24</inkml:trace>
  <inkml:trace contextRef="#ctx0" brushRef="#br0" timeOffset="124061.0958">19224 3200,'25'0,"24"0,-24 25,0-25,0 0,-25 24,25-24,-25 25,24 0,-24 0,0 0,0-1,0-24,0 25,0 0,0 0,0 0,0-1</inkml:trace>
  <inkml:trace contextRef="#ctx0" brushRef="#br0" timeOffset="124209.1043">19398 3894,'0'0,"0"25,0-25,0 0,0 0,0 0,0 0,0 0,0 0,0 0,24-25,-24 25,0 0,0 0,0 0,25-24</inkml:trace>
  <inkml:trace contextRef="#ctx0" brushRef="#br0" timeOffset="124637.1288">20043 3150,'0'0,"0"-25,0 1,0-1,0 25,0-25,0 0,0 0,24 25,1-24,-25 24,25-25,0 25,0 0,-1 0,1 0,0 0,0 0,-25 0,25 25,-1-1,-24 1,0 0,0 0,0 24,0-24,-24 25,-1-1,0-24,0 25,0-25,1 24,-1-24,25 0,-25 0,25-25,0 24,0-24,0 0,0 0,0 0,0 0,0 0,25 0,0 0,-1 0,1-24,25 24,-25-25,24 25,-24-25,25 0,-1 25</inkml:trace>
  <inkml:trace contextRef="#ctx0" brushRef="#br0" timeOffset="124801.1382">20787 2828,'0'0,"0"0,0 0,0 0,0 0,0 25,0-25,0 24,0-24,0 25,0 0,0 0,24 0,-24-1,25 1,-25 0,0 0,25 24,-25-24,25 0,-25 0,0 0</inkml:trace>
  <inkml:trace contextRef="#ctx0" brushRef="#br0" timeOffset="125025.151">20886 3646,'0'0,"0"25,0-25,0 0,0 25,0-25,0 0,0 0,0 0,25 0,-25 25,25-25,-25 0,24 0,-24-25,25 25,-25 0,25 0,0-25,-25 25,25 0,-25-25,24 25,-24 0,0-25,0 25,0-24,0 24,-24 0</inkml:trace>
  <inkml:trace contextRef="#ctx0" brushRef="#br0" timeOffset="125604.1841">17562 4936,'-25'0,"25"25,0-25,0 0,0 0,0 0,0 0,0 0,0 0,0-25,0 25,25 0,25 0,-26-25,26 25,0-24,-1 24,26-25,-1 0,1 0,24 25,0-25,0 0,25 1,0-1,0-25,0 25,25 1,0-1,0-25,0 25,-1 1,26-1,0-25,-25 25,24 1,-24-1,25 0,-26 0,1 0,0 1,-25-1,25 0,-50 0,25 0,-25 25,1-24,-26-1,0 25,-24-25,0 25,-1-25,-24 25,0 0,0-25,-25 25,0 0,0 0</inkml:trace>
  <inkml:trace contextRef="#ctx0" brushRef="#br0" timeOffset="126512.236">12849 7813,'0'25,"-25"-25,25 0,0 0,0 0,0 0,0 0,0 0,25 0,0 0,0-25,0 25,24 0,-24 0,25-24,24 24,-24-25,24 25,0-25,26 0,-26 25,25-25,-24 1,24-1,-25 0,26 25,-26-25,25 0,-24 1,-1 24,0-25,-24 25,24-25,-24 25,-25 0,0-25,24 25,-49 0,25 0,-25 0</inkml:trace>
  <inkml:trace contextRef="#ctx0" brushRef="#br0" timeOffset="129332.3973">18728 4961,'0'0,"0"0,0 0,0 0,0 0,25 0,-25 0,0 25,0-25,24 25,-24-1,0 1,25 0,-25 25,25-26,-25 1,0 0,25 25,-25-26,0 1,25 0,-25 0,0 0,25-1,-25 1,0 0,0-25,24 25</inkml:trace>
  <inkml:trace contextRef="#ctx0" brushRef="#br0" timeOffset="129553.41">19075 4936,'0'-25,"25"25,-25 0,0-24,0 24,0 0,0 24,25-24,-25 25,25 0,-25 0,24 0,1-1,-25 26,25-25,-25 0,25-1,-25 26,25-25,-25 0,24-1,-24 1,25 0,-25-25,25 25,-25 0,25-25,-25 24,25-24</inkml:trace>
  <inkml:trace contextRef="#ctx0" brushRef="#br0" timeOffset="129741.4207">19596 4887,'0'0,"0"0,25 0,-25 24,0-24,0 25,0-25,25 25,-25 0,24-25,-24 25,0-1,0 1,25 0,-25 0,0 0,25-1,-25 1,0 0,25-25,-25 25,0 0</inkml:trace>
  <inkml:trace contextRef="#ctx0" brushRef="#br0" timeOffset="129972.434">20018 5507,'0'0,"0"24,0 1,0-25,0 25,0 0,-25-25,25 25,-25-1,25 1,0 0,0-25,0 25,0 0,0-25,0 24,0-24,0 25,0-25,25 0,0 0,-25 0,25 0,-1 0,1 0,-25 0,25-25,0 25,0 0,-25-24,24 24,-24 0,0-25,0 25,0-25,-24 25,24 0,-25-25</inkml:trace>
  <inkml:trace contextRef="#ctx0" brushRef="#br0" timeOffset="130241.4493">18951 6300,'-25'0,"25"25,0-25,0 0,0 0,25 0,0 0,0-25,0 25,24 0,1-24,-1-1,1 25,0-25,24 0,0 0,1 1,24-1,-25 0,26 0,-26 0,25 1,-24-1,-1 0,25 0,-49 25,24-25,-24 1,0 24,-1 0,-24-25,0 25,0 0,-1 0,-24-25,0 25,0 0,0 0</inkml:trace>
  <inkml:trace contextRef="#ctx0" brushRef="#br0" timeOffset="131872.5426">22300 3646,'0'0,"0"0,0 0,0 0,0 0,25 0,-1-25,1 25,0 0,0-24,0 24,24 0,-24-25,25 25,-1 0,-24-25</inkml:trace>
  <inkml:trace contextRef="#ctx0" brushRef="#br0" timeOffset="132040.5522">22473 3894,'0'0,"0"25,0-25,0 0,0 25,25-25,-25 0,25 0,0 0,0 0,-1 0,1 0,25 0,-25-25,24 25,1 0,-1-25,1 1,0 24</inkml:trace>
  <inkml:trace contextRef="#ctx0" brushRef="#br0" timeOffset="132480.5774">23738 3175,'0'0,"0"-25,0 25,0 0,0 0,0 0,0 0,25 0,-25 25,0 0,0 0,25-1,-25 26,25-25,-25 24,25 1,-25 0,24-26,-24 26,25-25,0 24,-25-24,25 0,-25 0,25 0,-25 0,0-25,24 24,-24 1,0-25,25 25,-25-25,0 0,0 0,0 0,0 0,0 0,0-25,0 0,0 25,0-24,0-1,-25-25,25 25,0-24,-24 24,24-25,0 1,0-26,0 26,0-26,0 1,0-1,0 1,0 24,0-24,24 24,1 1,-25 24,25-25,0 26,0 24,0-25,-25 25,24-25,1 25,0 0,0 0,0 0,-1 25,1-25,0 25,0-1,0 1,-25 0,0 0,0 0,0-1,0 26,-25-25,0 24,0-24,0 25,-24-1,-1 1</inkml:trace>
  <inkml:trace contextRef="#ctx0" brushRef="#br0" timeOffset="132699.5899">23763 4192,'25'0,"-25"0,25 25,0-25,-25 0,24-25,1 25,0-25,0 25,24-25,-24 25,25-24,0-1,-1 25,1-25,24 0,-24 0,-1 1,26-1,-26 25</inkml:trace>
  <inkml:trace contextRef="#ctx0" brushRef="#br0" timeOffset="145307.3111">5358 3001,'0'-24,"0"-1,0 25,-25-25,25 25,-24-25,24 25,0 0,0 0,0 0,0 25,0-25,0 25,0 0,24 24,-24 1,25-1,-25 1,25 24,0-24,-25 24,25 1,-25-26,24 1,-24 0,25-1,-25-24,0 25,0-25,0-1,0 1,0-25,0 25,0-25,0 0,25 0,-25 0,0 0,0 0,0 0,0-25,-25 0,25 1,-25-1,25 0,-24-25,24 1,-25-1,0 0,0-24,0 0,1-1,-1 1,0-25,0 24,0-24,1 0,-1 24,25 1,0-1,0 1,0 24,25 1,-1-1,1 25,0 1,0-1,0 0,-1 25,26-25,-25 25,24 0,-24 0,25 25,-25-25,-1 25,1 0,0-1,0 1,-25 25,0-1,0-24,-25 25,0-1,0 1,-24 0,-1-1,1-24,-26 25,26-1</inkml:trace>
  <inkml:trace contextRef="#ctx0" brushRef="#br0" timeOffset="145902.3451">4440 2704,'0'0,"25"-25,-25 25,0 0,0 0,0 0,0 0,0 0,0 0,0 25,-25 0,1-1,-1 1,0 0,0 25,-24-1,-1 26,0-26,1 26,-1-26,1 26,-1-26,0 1,25-1,1-24,-1 25,0-50,25 25,0-1,0-24,0 25,25-25,-25 0,25 0,24 0,-24 0,25 0,-1 0,1 0,0 0,-1 0,26 0,-26 0,1 0,-1 0,1 0,0 0,-26 0,26 0,-25 25,0-25</inkml:trace>
  <inkml:trace contextRef="#ctx0" brushRef="#br0" timeOffset="146090.3558">4019 3969,'0'0,"0"0,0 25,25-25,-25 0,24 24,1-24,0 0,25 0,-26 0,26 0,-25 0,0 0,24 0,-24 0,25 0,-26 0</inkml:trace>
  <inkml:trace contextRef="#ctx0" brushRef="#br0" timeOffset="146554.3823">2307 3423,'-25'0,"1"0,-1 0,25 0,-25 0,25 0,-25 0,25 25,-25-25,25 25,-24-1,24 1,-25 0,25 25,0-1,0-24,0 25,0-1,0 26,0-26,0 1,0 0,25-26,-1 26,-24-25,25 0,0-1,0 1,0 0,24 0,-24-25,0 0,0 0,24 0,-24 0,0 0,24-25,-24 0,25 0,-25 1,-1-26,26 25,-25-24,0-1,-1 0,1 1,0-1,-25-24,0 24,0 0,0 1,-50-1,26 25,-26-24,0 24,-24 0,24 0,-24 25,0 0,-1 0,1 25,-1 0,26 0,-1 0,1 24</inkml:trace>
  <inkml:trace contextRef="#ctx0" brushRef="#br0" timeOffset="147154.4167">6127 2406,'50'0,"-25"-25,-1 0,1 1,0 24,-25-25,25 25,-25 0,0 0,0 0,0 0,0 0,-25 25,0-1,0 1,1 25,-1-25,-25 24,-24 26,24-26,0 1,-24 0,24-1,26 1,-26-1,25-24,0 0,25 0,0 0,0-25,0 24,0-24,0 0,25 0,0 25,0-25,24 0,-24 0,25 0,-1 0,1 0,0 0,-1 0,26 0,-26 0,26 0,-26 0,1-25,24 25,-24 0,0 0,-26 0</inkml:trace>
  <inkml:trace contextRef="#ctx0" brushRef="#br0" timeOffset="147343.4275">6053 3423,'0'0,"0"0,0 25,0-25,24 0,-24 0,25 0,0 0,0 0,0 0,0 0,-1 0,1 0,25 0,-1-25,-24 25,25 0,-25 0,24-25,-24 25</inkml:trace>
  <inkml:trace contextRef="#ctx0" brushRef="#br0" timeOffset="147822.4548">7169 2629,'0'0,"0"0,-25 0,25-25,0 1,0 24,0-25,0 0,0 0,0 0,25 1,-25-1,0 0,0 0,0 0,25 1,-25-1,0-25,0 25,0 1,0 24,0-25,0 25,-25-25,25 25,0 0,0 0,0 25,0 0,0-1,0 1,0 25,25-1,-25 1,0 0,0 24,25-24,-25-1,0 26,24-26,-24 1,25 0,-25-1,25-24,-25 25,0-1,25 1,-25-25,25 24,-25-24,0 0,0 0,24-1,-24-24,0 25,0-25,0 25,0-25,0 0,0 0,0 0,0 0,0 0,0 0,0 0,0 0,0 0,0 0,0-25,25 25,-25 0,0 0,25-25,0 25,-25-24,25 24,-1-25,1 0,25 25,-25-25,-1 25,26-25,0 1,-1 24,-24-25</inkml:trace>
  <inkml:trace contextRef="#ctx0" brushRef="#br0" timeOffset="148304.4824">1588 6697,'-25'0,"-25"25,26-25,24 0,0 0,0 0,24 0,1-25,25 0,-1 1,26-1,-1-25,26 25,-1-24,25-1,25-24,-1 24,1-24,25-1,-1 26,1-26,25 1,-1 0,0-26,26 26,-1-1,0 1,0-25,1 24,24 1,-25-25,0 24,25 1,-25 0,1-1,-1 1,0-1,-24-24,-1 49,1-24,-26 0,1 24,-1-24,-24 24,0 0,-25 1,-25-1,1 25,-1-24,-25 24,1 0,-26 0,-24 25,0-24,0 24,-1-25,-24 25,0 0,0 0</inkml:trace>
  <inkml:trace contextRef="#ctx0" brushRef="#br0" timeOffset="153736.7932">10766 1414,'0'0,"0"0,0 25,0-25,0 24,0-24,0 25,0 0,0 0,0 0,24 24,-24-24,0 25,25-25,-25 24,0-24,25 0,-25 24,0-24,25-25,-25 25,0 0,25 0,-25-25,0 24,0-24,0 0,0 0,0 0,0 0,0 0,0 0,0 0,0-24,0 24,0-25,0 0,-25 0,25 0,-25 1,25-1,-25-25,25 1,-25-1,1 0,24 1,-25-1,0-24,25 24,0 0,0 1,0 24,0-25,25 26,0-26,-1 25,1 0,0 1,25 24,-26-25,1 0,25 25,-25 0,-1-25,1 25,0 0,0 0,0 0,-25 25,24-25,-24 25,0-25,0 25,-24-1,24 1,-25 0,0 0,0 0,-24-1,24 1,-25 25,1-25,-1-1</inkml:trace>
  <inkml:trace contextRef="#ctx0" brushRef="#br0" timeOffset="153908.8029">11485 1315,'25'0,"0"0,-1 0,1 0,0-25,0 25,0 0,-1 0</inkml:trace>
  <inkml:trace contextRef="#ctx0" brushRef="#br0" timeOffset="154076.8126">11510 1563,'0'0,"0"24,0-24,0 0,0 0,0 0,25-24,-25 24,24 0,1 0,25 0,-25-25,24 25,1-25</inkml:trace>
  <inkml:trace contextRef="#ctx0" brushRef="#br0" timeOffset="154555.84">12626 1166,'0'0,"-25"0,0 0,25 0,-24-25,-1 25,0 0,25 0,-25 0,0 0,0 25,25-25,-24 25,-1-1,0 1,25 0,-25 0,25 0,0 24,0-24,0 0,0 24,0-24,0 0,25 0,0 0,0-1,-1-24,1 25,0-25,0 25,0-25,24 0,-24 0,0 0,25 0,-26-25,1 25,0-25,0 25,0-24,-1 24,-24-25,25 25,-25-25,0 0,0 0,0 25,0-24,-25-1,25 0,-24 0,-1 25,-25-25,25 1,1-1,-1 25,0-25,-25 25,26-25,-1 25,25 0</inkml:trace>
  <inkml:trace contextRef="#ctx0" brushRef="#br0" timeOffset="154992.865">13296 918,'-25'25,"25"-25,0 0,0 0,0 0,0 0,0 0,0 0,25 0,-25-25,24 25,1 0,25-25,-25 25,-1-25,26 25,-25-25,0 25,24 0,-24-24,0 24,-25 0,25 0,0 24,-25-24,24 0,-24 25,0 0,0 0,25 0,-25-1,0 1,0 0,0 0,0 24,0-24,0 0,0 0,0 0,0-1,0 1,0 0,0 0</inkml:trace>
  <inkml:trace contextRef="#ctx0" brushRef="#br0" timeOffset="155255.88">13320 1265,'25'0,"-25"-25,25 25,-25-25,25 25,-25-24,0 24,25-25,-25 25,0 0,0 0,0 0</inkml:trace>
  <inkml:trace contextRef="#ctx0" brushRef="#br0" timeOffset="155955.9201">13023 1935,'0'0,"0"0,-25 0,25 0,-25 0,25 0,-25 25,25-1,-24-24,-1 25,25 0,0 25,-25-26,25 1,0 0,0 0,0 0,0-1,25-24,-25 25,25-25,-25 25,24-25,1 0,0 0,25 0,-26-25,1 25,25-25,-25 1,-1 24,1-25,0 0,0 25,0-25,-1 0,-24 25,0-24,0-1,0 25,-24-25,-1 0,0 0,0 25,-24-24,24 24,-25 0,25-25,-24 25,24 0,0 25,-24-25</inkml:trace>
  <inkml:trace contextRef="#ctx0" brushRef="#br0" timeOffset="156104.9285">13569 1984,'24'0,"-24"0,0 0,0 0,0 0,0 0,0 0,0 0,0 0,0 0</inkml:trace>
  <inkml:trace contextRef="#ctx0" brushRef="#br0" timeOffset="156443.948">13717 1612,'0'0,"0"0,0 0,0 0,0 0,0 0,0 25,0-25,25 25,-25-25,0 25,0 0,25-1,-25-24,0 25,25-25,-25 25,25-25,-25 25,24-25,-24 0,25 0,0 0,0 0,0 0,-1 0,1 0,0-25,-25 25,25-25,0 25,-1-25,-24 1,25-1,-25 25,25-25,-25 0,0 0,0 25,0-25,0 25,0 0,0 0,0 0,0 25,0 0,0 0,0 0,0 0,0 24,25-24,-25 0,0 24,25-24,-25 0,0 25,0-26</inkml:trace>
  <inkml:trace contextRef="#ctx0" brushRef="#br0" timeOffset="157007.9803">15528 1265,'0'-25,"0"25,-25 0,25 0,-25 0,25 0,-24 0,-1 25,25-25,-25 25,0 0,0-1,25 1,-24 0,24 0,-25 24,25-24,0 0,0 0,0-25,25 25,-25-25,24 24,1-24,0 0,0 0,0 0,-1 0,26 0,-25 0,0-24,24 24,-24-25,0 0,0 25,0-25,-1 0,1 1,-25-1,0 0,0 0,0 0,0 1,-25-1,1 0,-1 0,0 0,0 1,-25-1,26 0,-26 25,25-25,0 0</inkml:trace>
  <inkml:trace contextRef="#ctx0" brushRef="#br0" timeOffset="157139.9878">16024 992,'0'0,"25"0,-25 0,0 0,0 0</inkml:trace>
  <inkml:trace contextRef="#ctx0" brushRef="#br0" timeOffset="157461.0062">16520 744,'0'0,"0"0,0 0,0 0,0 0,0 25,-25-25,1 25,24 0,-25-1,0 1,0 25,0-1,1-24,24 25,-25-25,25 24,0-24,0 25,0-26,25 1,-25 0,24 0,-24-25,25 25,0-1,0-24,0 25,24-25,-24 0,0 25,0-25,-1 0,26 0,-50-25,25 25,0 0,-25-25,0 25,0 0,0-24,0-1,0 25,-25-25,0 25,0-25,0 25,1-25,-26 25,25 0</inkml:trace>
  <inkml:trace contextRef="#ctx0" brushRef="#br0" timeOffset="157915.0322">15950 2381,'0'0,"0"-25,0 1,0-1,0 0,0 25,0-25,-25 25,25 0,-25 25,25-25,-25 25,1 0,-1-1,0 1,25 0,-25 25,0-26,25 1,0 0,0 0,0-25,25 25,-25-25,25 0,0 24,0-24,-1 0,1 0,25-24,-25 24,24 0,-24-25,25 25,-26-25,1 0,0 25,0-25,0 1,-1 24,-24-25,0 0,0 0,-24 25,24-25,-25 1,0-1,-25 25,26-25,-26 25,25 0,-24 0,24 0,-25 0</inkml:trace>
  <inkml:trace contextRef="#ctx0" brushRef="#br0" timeOffset="158050.0399">16396 2183,'25'0,"-25"0,25 0,-25 0,0 0,0 0,0 0,0 0,0 0</inkml:trace>
  <inkml:trace contextRef="#ctx0" brushRef="#br0" timeOffset="158394.0595">16818 1935,'0'0,"0"-25,25 25,-25-25,25 25,-25-25,24 25,1-24,-25 24,25 0,0-25,0 25,-1 0,1 0,-25 0,25 25,-25-25,0 24,0-24,0 25,0 0,0 0,-25 0,25-1,-25 1,25-25,-24 25,24 0,0-25,0 0,0 25,0-25,24 0,1 0,-25 0,50 0,-25 0,-1 24,1-24,25 0,-25 0,24 0,-24 0,0 25,0-25,-25 0,24 25,-24-25,25 0,-25 25,0-25,0 0,-25 25,25-25,-24 24,-1-24,-25 25</inkml:trace>
  <inkml:trace contextRef="#ctx0" brushRef="#br0" timeOffset="158675.0756">17339 1687,'49'0,"1"-25,0 25,-1-25,1 25,-1 0,1 0,0 0,-1 25,-24 0,0-25,0 25,-25 24,0-24,0 0,-25 24,25-24,-25 25,0-25,25 24,-24-24,-1 0,0 0,25-1,0-24,0 25,0-25,0 0,25 0,0 0,-1 0,1-25,25 25,-1-24,-24 24,50-25,-26 25,1-25,24 0,-24 0,24 1,1-1</inkml:trace>
  <inkml:trace contextRef="#ctx0" brushRef="#br0" timeOffset="158959.0919">15826 3324,'-25'25,"0"-1,0-24,25 0,25 0,0 0,0-24,24 24,1-25,24 0,1 0,-1-24,50-1,-25 25,25-24,25-1,-25 0,25-24,25 24,-1 1,-24-1,25 1,24-1,-24 0,0 1,-1-26</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5:45.295"/>
    </inkml:context>
    <inkml:brush xml:id="br0">
      <inkml:brushProperty name="width" value="0.05292" units="cm"/>
      <inkml:brushProperty name="height" value="0.05292" units="cm"/>
      <inkml:brushProperty name="color" value="#FF0000"/>
    </inkml:brush>
  </inkml:definitions>
  <inkml:trace contextRef="#ctx0" brushRef="#br0">8583 10492,'0'0,"0"25,0-25,25 0,-1 0,1 25,0-25,0 0,24 0,-24 0,50 0,-26 25,26-25,-1 0,0-25,26 25,-26 0,25 0,1-25,-1 25,25-25,-25 25,0 0,0-24,25 24,-24-25,-1 25,0 0,0-25,1 25,-1 0,0-25,0 25,-24 0,24 0,-25-25,25 25,-24 0,-1 0,1 0,-1-24,-24 24,24 0,1 0,-26 0,1 0,-1-25,1 25,0 0,-26 0,26 0,-25-25,0 25,-1 0,-24 0,25 0,-25 0,0 0,0 0,0 0,-25 0</inkml:trace>
  <inkml:trace contextRef="#ctx0" brushRef="#br0" timeOffset="364.0209">9773 10592,'-24'0,"-1"0,0 24,0-24,25 0,0 0,0 0,0 0,25 25,0-25,0 0,-1 0,26 0,0 0,-1 0,26-25,-26 25,26 0,24 0,-25-24,26 24,-26-25,25 25,0-25,1 25,-1 0,0-25,0 25,0-25,1 25,-1 0,-25-24,26 24,-26 0,0-25,1 25,-26 0,26-25,-26 25,1 0,-25 0,0-25,-1 25,1 0,0 0,-25 0,0 0,0 0,0 0,0 0</inkml:trace>
  <inkml:trace contextRef="#ctx0" brushRef="#br0" timeOffset="1810.1036">11857 9575,'0'0,"0"0,0 0,0 0,0-25,0 0,25 0,-25 0,25 1,-1-1,1-25,25 1,-25 24,24-25,1 1,-1-1,1 0,0 1,-1-26,1 26,-1-1,1 25,0-24,-25-1,24 0,-24 1,-25 24,25-25,-25 1,0 24,0-25,0 26,0-1,-25 0,25 0,-25 25,25 0,-25 0,1 0,24 0,-25 0,0 0,0 25,0-25,0 25,1 0,24-25,-25 24,0-24,25 25,-25 0,25-25,0 0,0 25,0-25,0 25,0-25,0 0,25 0,-25 0,25 0,-25 0,25 0,-1 0,-24-25,25 25,-25-25,25 25,0 0,-25-25,25 25,-25 0,25-25,-25 25,24 0,1-24,-25 24,25 0,-25 0,25 0,0 0,-25 0,24 24,-24 1,25-25,-25 25,25 25,-25-26,25 26,-25-25,0 24,0 1,0 0,-25-1,0 1,25-25</inkml:trace>
  <inkml:trace contextRef="#ctx0" brushRef="#br0" timeOffset="4062.2324">12924 7838,'24'-25,"-24"1,0 24,0-25,0 25,-24-25,24 25,-25 0,0 0,25 0,-25 25,0-25,25 25,-24-1,-1 1,25 0,-25 0,0 0,25 24,-25-24,25 25,0-25,0 24,0-24,0 0,25 0,0-1,-25 1,25-25,0 25,-25-25,24 25,1-25,0 0,0-25,-25 25,25 0,-1-25,1 25,0-25,0 1,-25 24,25-25,-1 0,-24 0,0 25,25-25,-25 1,0-1,0 25,0-25,0 0,0 25,0 0,0-25,0 25,0 0,0 0,0 0,0 0,0 0,0 25,0-25,0 25,0 0,25-25,-25 25,0-1,25-24,-25 25,25-25,-1 25,1-25,0 0,0 0,0 0,-1-25,1 25,0 0,0-25,0 1,-1 24,1-25,0 25,-25-25,0 0,0 25,0-25,0 0,0 25,0-24,-25 24,0 0,1-25,-1 25,0 0,-25 0,26 0,-1 0,-25 0,25 0,1 25</inkml:trace>
  <inkml:trace contextRef="#ctx0" brushRef="#br0" timeOffset="4391.2512">13519 7764,'0'25,"0"-25,25 0,-25 0,0 0,0 24,25-24,-25 25,0-25,24 25,-24-25,0 25,25-25,-25 25,25-25,-25 0,0 24,25-24,-25 0,0 0,0 0,0 0,25 0,-25 0,0 0,0 0,24-24,-24 24,25-25,-25 0,0 25,25-25,-25 0,25 1,-25-1,25 25,-1-25,-24 25,25-25,0 25,-25 0,25 0,0 0,-25 0,24 25,-24-25,25 25,-25-25,25 25,0-1,-25-24,25 25,-25-25,24 25,1-25</inkml:trace>
  <inkml:trace contextRef="#ctx0" brushRef="#br0" timeOffset="4894.28">14486 7689,'0'-24,"0"-1,0 25,0-25,-25 0,1 0,24 25,-25-24,0 24,0-25,0 25,1 0,-26 0,25 0,0 25,25-25,-24 24,-1 1,0 0,25 0,0 0,0-1,0 1,0 0,0 0,0-25,25 25,0-1,-1-24,-24 0,50 25,-25-25,0 0,-1-25,1 25,0 0,0-24,0 24,-1-25,1 0,0 0,-25 25,25-25,-25 1,0-26,25 25,-25 0,0-24,0 24,0-25,0 1,-25 24,25-25,-25 1,25-1,-25 25,25 1,0-1,0 0,0 25,0 0,0 0,0 25,0 0,0-1,0 1,0 25,0-25,25 24,-25 1,25-25,0-1,-25 1,25 25,-1-50,1 25,0-1,0-24,0 25,24-25,-24 0,0 0,0 0,-1 0,26-25,-50 25,25-24,0 24,-1-25,-24 0,0 0,0 25,0-25,0 1,0 24,0-25,0 25,25 0,-25 0,0 0,0 25,25-25,-25 24,0-24,25 25,-25-25,25 25,-25-25,24 0,-24 25,25-25</inkml:trace>
  <inkml:trace contextRef="#ctx0" brushRef="#br0" timeOffset="5018.287">15057 6995,'-25'0,"25"-25,0 25,0 0,-25 0</inkml:trace>
  <inkml:trace contextRef="#ctx0" brushRef="#br0" timeOffset="5214.2982">15404 6796,'0'0,"25"0,-25 0,0 0,0 0,0 25,0 0,25 0,-25 0,0 0,24 24,-24-24,0 25,25-1,-25 1,0-1,25-24,-25 25,25-1,-25-24,0 0,25 0,-25 0,0-1,0 1,24-25</inkml:trace>
  <inkml:trace contextRef="#ctx0" brushRef="#br0" timeOffset="5390.3083">15454 7218,'0'-25,"0"1,0-1,24 0,-24 25,25-25,0 0,0 25,0 0,24 0,-24 0,0 0,25 0,-26 25,26-25,-25 25,0 0,-1-25,1 25,0-1,-25 1,0 0,0-25,0 25,0 0</inkml:trace>
  <inkml:trace contextRef="#ctx0" brushRef="#br0" timeOffset="5518.3157">15900 7020,'0'-25,"-25"-25,25 26,0-1,-24 25,24-25,0 25,0-25,0 25,0 0,0 0,0 0</inkml:trace>
  <inkml:trace contextRef="#ctx0" brushRef="#br0" timeOffset="5958.3408">16297 6921,'25'0,"-25"0,0-25,0 25,0 0,0 0,0 0,0 0,0 0,-25 0,25 25,-25-25,25 24,-25-24,25 25,-24 0,24 0,0 0,0-1,0-24,0 25,0 0,0-25,0 25,0-25,24 25,-24-25,25 0,-25 0,25 0,-25 0,25 0,0 0,-25-25,24 25,1-25,0 0,-25 25,25-25,0 1,-25-1,24 0,1 0,0 0,0 25,0-24,-1 24,-24 0,25 0,0 0,0 0,-25 24,25-24,-25 25,0 0,0-25,25 25,-25 0,0-1,0-24,0 25,0 0,24-25,-24 0,0 0,25 0,-25 0,25 0,0 0,-25-25,25 25,-1-25,1 1,0 24,0-25,24 0,-24 0,0 0,0 1,0-1,24 25,-24-25,0 25,0-25,-1 25,1 0,0 0,0 0,0 0,-25 25,24-25,-24 25</inkml:trace>
  <inkml:trace contextRef="#ctx0" brushRef="#br0" timeOffset="6325.3618">14412 8806,'-50'49,"25"-49,1 25,-1-25,25 0,0 0,25-25,-1 25,26-25,0 1,-1-1,26 0,-26-25,51 26,-1-26,0 25,0-24,25-1,0 0,0 1,0-1,0 1,0-1,25 0,-25 1,0-1,0-24,0 24,0 0,-25 1,26 24,-26-25,0 1,-25 24,26-25,-26 26,0-1,-24 0,0 0,-1 0,1 25,-25-24,-1 24,-24-25,25 25,-25 0,0 0,0 0,0 0,0 0,0 0,0 0</inkml:trace>
  <inkml:trace contextRef="#ctx0" brushRef="#br0" timeOffset="9465.5414">11659 11881,'0'25,"-25"-25,25 0,0 0,0 0,0 0,0 0,25 0,-1 0,-24 0,25 0,25 0,-25-25,24 25,-24 0,25 0,-1 0,26-24,-26 24,26 0,-1 0,0 0,1 0,-1 0,26-25,-1 25,0 0,0 0,0 0,1 0,24 0,-25 0,25 0,-25 0,25 0,-25-25,25 25,-24-25,24 25,-25-25,25 1,-25 24,0-25,1 0,-1 25,-25-25,1 0,-1 25,-24-24,24 24,-49 0,24-25,-24 25,0 0</inkml:trace>
  <inkml:trace contextRef="#ctx0" brushRef="#br0" timeOffset="9833.5625">12006 12030,'-25'0,"0"25,0-25,1 0,24 25,0-25,0 0,24 0,1 25,0-25,0 0,0 0,24 0,1 0,-1-25,26 25,-1 0,1-25,24 25,0-25,0 25,1-25,24 25,-25-24,25-1,0 0,0 25,0-25,0 0,0 1,0 24,-25-25,25 0,-25 0,1 0,-1 25,-25-24,26-1,-26 25,-24-25,-1 25,1 0,-1-25,1 25,-25 0,-25 0,25 0,-25 0,0 0,0 0,0 0</inkml:trace>
  <inkml:trace contextRef="#ctx0" brushRef="#br0" timeOffset="12618.7218">14164 12229,'0'0,"0"0,0-25,-25 25,25 0,0-25,-25 25,25 0,0 0,0 25,0-25,0 25,0 0,0-1,0 26,25 0,-25-1,0 1,0-1,25 26,-25-26,0 1,0 0,0-1,0 1,0-1,0-24,0 0,0 0,0 0,0-25,0 24,0-24,0 0,0 0,0 25,-25-25,25 0,-25-25,25 25,-25 0,1 0,-1-24,25 24,-25-25,0 0,0 25,1-25,-1 25,0-25,0 25,0-24,25 24,-24 0,24 0,0 0,0 0,0 0,0 0,24 24,-24-24,25 25,-25 0,25-25,-25 25,25 0,0-1,-25 1,24 0,-24-25,25 25,0-25,-25 25,25-25,-25 0,25 0,-25 0,24 0,1 0,-25 0,25-25,-25 25,25-25,-25 25,25-25,-25 0,24 1,-24-1,25 25,-25-25,0 0,0 25,0 0</inkml:trace>
  <inkml:trace contextRef="#ctx0" brushRef="#br0" timeOffset="13201.755">13668 14089,'0'-25,"0"0,0 1,0-1,0 0,-25 25,25 0,0 0,-25 0,25 0,0 0,-25 25,1 0,24-1,-25 26,25-25,-25 24,25-24,0 25,0-1,0-24,0 0,0 0,0 0,25 0,-25-1,25-24,-25 0,24 0,-24 25,25-25,0-25,0 25,0 0,-25-24,24 24,1-25,-25 0,25 0,0 0,-25 0,25 1,-25 24,0-25,24 25,-24-25,0 25,0 0,0 0,0 0,0 0,0 25,0-25,25 25,-25-1,0-24,25 25,-25-25,25 25,-25-25,25 0,-1 0,-24-25,25 25,0-25,0 25,0-24,24-1,-24 0,0 0,0-24,-25 24,24 0,1 0,-25 0,0 1,0-1,0 0,0 0,-25 0,1 25,-1-24,-25 24,25-25,-24 25,24 0,0 0</inkml:trace>
  <inkml:trace contextRef="#ctx0" brushRef="#br0" timeOffset="13417.7675">14437 13593,'49'-25,"-24"25,0 0,0 0,0-25,-1 25,1 0,0 25,0-25,-25 25,25 25,-25-26,0 26,24 0,-24-1,0 1,0-1,0 1,-24 24,24-24,0 0,-25 24,25-24,0-1,-25 1,25-25,0 24,-25-24,25 0,0 0,0 0</inkml:trace>
  <inkml:trace contextRef="#ctx0" brushRef="#br0" timeOffset="13734.7856">14982 13841,'0'0,"0"-25,0 25,0 0,0 25,-24-25,24 0,-25 25,25 0,-25-1,25 1,-25 0,25 25,0-26,0 1,0 25,0-25,0-1,0 1,25-25,0 25,0-25,-25 0,49 0,-24 0,0 0,0 0,24-25,-24 25,0-25,24 1,-24-26,25 25,-25 0,-1-24,1 24,0 0,0-24,-25 24,0 0,0 0,0 0,-25 1,0-1,-24 0,24 0,-25 25,25 0,-24 0,-1 0,1 0,-1 25,0 0</inkml:trace>
  <inkml:trace contextRef="#ctx0" brushRef="#br0" timeOffset="14326.8195">16694 13519,'0'0,"-25"-25,0 0,25 25,-25-25,1 25,-1-25,25 25,-25 0,0 25,25-25,-25 25,1 0,24 0,-25 24,25-24,-25 25,25-26,0 26,0-25,0 24,0-24,25 0,0 0,-25-25,24 25,1-25,0 24,0-24,0 0,-1 0,26 0,-25-24,0 24,24-25,-24 25,0-25,0 0,24 0,-24 25,0-24,0-1,-25 0,25 0,-25 25,24-25,-24 1,0 24,0 0,0 0,0 0,0 0,0 0,0 0,0 24,0-24,0 25,0-25,25 25,-25-25,0 25,0-25,25 0,-25 0,25 0,0 0,-25 0,24 0,1-25,0 25,0-25,-25 25,25-25,-1 1,-24-1,25 25,-25-25,0 0,0 25,0-25,0 25,-25-24,1 24,-1-25,0 25,-25 0,26 0,-26 0</inkml:trace>
  <inkml:trace contextRef="#ctx0" brushRef="#br0" timeOffset="14825.848">17289 13395,'25'0,"0"0,24 24,-24-24,0 0,-25 0,25 0,0 25,-25-25,24 25,-24 0,0-25,0 25,0-1,0 1,0 0,0 0,0-25,0 25,0-25,0 24,0-24,0 0,0 0,0 0,0 0,0 0,0-24,0 24,25-25,-25 25,25-25,-25 0,25 0,-25 1,25-1,-1 0,-24 25,25-25,-25 25,25 0,0 0,-25 0,25 0,-25 25,0-25,25 25,-25-25,24 25,-24-1,0-24,25 25,-25-25,25 0,-25 25,25-25,-25 0,25 0,-1 0,-24-25,25 25,0 0,0-25,0 25,-25-24,24-1,1 0,0 0,-25 0,25 1,-25-26,25 25,-25-24,0 24,0-25,0 0,0 26,0-26,-25 25,25 0,0 1,0-1,0 25,0 0,0 0,0 0,0 25,0-1,0 1,0 0,0 25,0-26,25 26,-25 0,0-25,24 24,-24-24,0 25,25-26</inkml:trace>
  <inkml:trace contextRef="#ctx0" brushRef="#br0" timeOffset="15026.8595">18009 13295,'0'-24,"0"-1,0 25,24-25,1 25,0-25,0 25,24 0,-24 0,25 0,-25 0,24 0,1 0,-25 25,24-25,-24 0,0 25,0-25,-25 25,24-1,-24-24,0 25,0-25</inkml:trace>
  <inkml:trace contextRef="#ctx0" brushRef="#br0" timeOffset="15861.9073">18133 13345,'0'0,"0"-25,0 25,0-25,0 25,0-24,0-1,0 25,0-25,0 25,0 0,-25-25,25 25,-25 0,25 0,-25 25,0-25,25 25,-24 0,-1-1,25 1,-25 0,25 0,-25 0,25-1,0 1,0 0,0-25,0 25,25-25,-25 25,25-25,-25 0,25 0,-1 0,-24 0,25-25,0 25,0-25,0 0,-25 0,24 25,1-24,0-1,-25-25,25 25,-25 1,0-1,0 0,0-25,0 25,-25 1,25-26,-25 25,0-24,1 24,-1-25,0 25,0-24,0 24,25 0,-24 0,-1 1,25-1,0 25,0 0,0 0,0 0,0 0,0 25,0-25,0 24,25 1,-1 25,-24-25,25-1,0 26,0-25,-25 0,25 24,-1-24,1 0,0 0,0-1,0 1,-25 0,24 0,1 0,-25-25,25 25,0-25,-25 24,25-24,-25 0,0 0,24 0,-24 0,0 0,0 0,25-24,-25 24,0 0,0-25,0 25,0-25,0 25,0-25,0 25,0 0,0 0,0 0,0 0,0 0,0 0,0 25,0-25,0 25,25-25,-25 25,0-25,0 24,25-24,-25 25,0-25,25 25,-25-25</inkml:trace>
  <inkml:trace contextRef="#ctx0" brushRef="#br0" timeOffset="15995.9149">18529 13072,'0'0,"-24"-25,24 25,0-25,-25 25,25 0,0-24,0 24,0 0,0 0,0 24</inkml:trace>
  <inkml:trace contextRef="#ctx0" brushRef="#br0" timeOffset="16141.9233">18629 12898,'-25'0,"25"-24,-25-1,25 0,-25 25,25-25,0 25,0 0,0-25</inkml:trace>
  <inkml:trace contextRef="#ctx0" brushRef="#br0" timeOffset="16353.9354">18802 12774,'0'-24,"0"24,0 0,25 0,-25-25,0 25,0 0,0 0,0 25,0-25,0 24,0-24,0 25,0 0,0 0,0 0,0 24,0-24,0 0,0 0,0-1,25 1,-25 0,0 0</inkml:trace>
  <inkml:trace contextRef="#ctx0" brushRef="#br0" timeOffset="16517.9448">18827 13022,'0'0,"0"-24,25 24,-25 0,25-25,0 25,-25 0,24 0,1 0,0 0,0 25,0-25,-25 24,24-24,1 25,0-25</inkml:trace>
  <inkml:trace contextRef="#ctx0" brushRef="#br0" timeOffset="16854.9641">19422 12774,'0'0,"0"-24,0 24,0-25,0 25,0 0,0 0,0 0,0 0,0 0,0 0,-24 0,24 0,0 25,0-25,0 0,0 24,0-24,0 0,0 0,0 25,24-25,-24 0,25 0,-25 0,25 0,-25 0,25 25,-25-25,25 0,-1 0,-24 0,25 0,0 0,-25 0,25-25,0 25,-1 0,1 0,-25 0,25 0,0 0,0 0,-25 0,24 0,1 0,0 0,-25 0,25 25</inkml:trace>
  <inkml:trace contextRef="#ctx0" brushRef="#br0" timeOffset="17197.9837">18257 14163,'-25'25,"25"0,-25 0,25-25,0 0,25 0,0-25,24 25,-24-25,25 25,-1-25,26 1,-26-1,26 0,-1 0,0 0,26 1,-26-1,25 0,1 0,-26 0,25 1,0-1,-24 0,24 25,-25-25,1 0,-1 25,1-24,-1 24,-24-25,-1 25,1 0,0 0,-26-25,26 25,-25 0,-25 0,25 0,-25 0,0 0,0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26:55.456"/>
    </inkml:context>
    <inkml:brush xml:id="br0">
      <inkml:brushProperty name="width" value="0.05292" units="cm"/>
      <inkml:brushProperty name="height" value="0.05292" units="cm"/>
      <inkml:brushProperty name="color" value="#FF0000"/>
    </inkml:brush>
  </inkml:definitions>
  <inkml:trace contextRef="#ctx0" brushRef="#br0">3820 5978,'0'0,"0"0,0-25,0 25,0-25,-25 25,25-24,0 24,0 0,0-25,0 25,0 0,0 0,0-25,0 25,0 0,0 25,0-25,0 0,0 25,0-1,0 1,0 0,0 0,0 24,0-24,-24 0,24 25,0-26,-25 1,25 0,0 0,0 0,-25-1,25 1,0-25,0 0,0 0,0 0,0 0,0 0,0 0,0-25,0 1,0-1,0 0,0 0,0 0,0-24,0 24,25-25,-25 26,0-26,0 25,25-24,-25 24,0 0,24 0,-24 25,25-25,-25 25,25 0,-25 0,25 0,-25 25,25 0,-1-25,1 25,-25 0,25-1,0-24,0 25,24 0,-24 0,0-25,25 25,-26-1,1-24,25 25,-25-25,24 25,-24-25,0 0,0 0,-1 0,1 0,0 0,0 0,0-25,-25 25,0-25,0 1,0 24,0-25,0 0,0 0,0 0,0 1,0-1,-25-25,25 25,-25 0,25 1,-25-1,25 0,0 25,-25-25,25 25,0 0,0 0,0 0,0 25,0-25,0 25,0 0,25-1,-25 1,0 0,25 25,-25-25,0-1,0 1,0 25,0-25,0-1,0 1,0 0,0 0,0 0,0-25,0 24</inkml:trace>
  <inkml:trace contextRef="#ctx0" brushRef="#br0" timeOffset="186.0105">4788 6003,'0'25,"0"-25,0 0,24 0,-24 0,0 0,0 0,25 0,-25 0,25 0,0 0,0 0,-1-25,1 25,0 0,0 0,0 0</inkml:trace>
  <inkml:trace contextRef="#ctx0" brushRef="#br0" timeOffset="388.0222">5358 5829,'0'0,"0"-25,0 25,0 0,0 0,0-25,0 25,0 0,0 0,0 25,0-25,0 0,0 25,0 0,0 0,0-25,0 25,25-1,-25 1,0 0,0-25,0 25,0 0,0-25,0 24,0-24</inkml:trace>
  <inkml:trace contextRef="#ctx0" brushRef="#br0" timeOffset="648.0369">5358 5804,'-25'-49,"25"24,0 0,0 0,0 0,0 1,0-1,0 25,0-25,25 0,0 25,0 0,0-25,-1 25,1 0,0 25,25-25,-26 25,26 0,0 0,-26-1,26 1,-25 0,0 0,-1 0,1-1,0 26,0-25,-25 0,0 0,0-1,0 1,-25 0,0 0,0 0,1-1,-1 1,-25 0,25-25,-24 25,24-25,-25 25,26-25,-26 0,25 0,0 0</inkml:trace>
  <inkml:trace contextRef="#ctx0" brushRef="#br0" timeOffset="844.0482">6425 5879,'0'25,"25"-25,-25 0,0 0,24 0,-24 0,25 0,-25 0,25 0,0-25,-25 25,25 0,-1 0,1 0,0 0</inkml:trace>
  <inkml:trace contextRef="#ctx0" brushRef="#br0" timeOffset="1340.0766">7045 5631,'0'0,"0"0,0-25,0 25,0 0,0 0,0 0,0-25,0 25,0 0,0 0,0 0,0 25,0-25,0 0,0 0,0 0,0 0,0 0,0 0,0 0,0 0,0 0,0 0,0 0,0 0,0 0,0 0,0 0,0 0,0 0,0 0,0 0,0 0,0 0,0 0,0 0,0 0,0 0,-25 0,25 0,0 0,0 0,-25 0,25 0,0 0,0 0,0 0,0-25,0 25,0 0,0 0,0 0,0-25,0 25,0-25,0 25,0 0,0-24,0 24,0 0,0 0,0 0,0-25,0 25,0 0,0 0,0 0,0 25,0-25,0 0,0 24,0 1,0 0,0 0,0 24,0-24,0 25,0-1,0-24,0 25,0-25,0 0,0-1,0 1,0 0,0 0,0 0,0-1,0 1,0-25,0 25,0-25</inkml:trace>
  <inkml:trace contextRef="#ctx0" brushRef="#br0" timeOffset="1604.0917">7318 5556,'0'0,"25"0,-25 0,0 0,0 0,0 0,0 0,0 0,0 25,0-25,0 25,-25 0,25-25,-25 24,0 1,0 0,1 0,-1-25,0 25,25-1,-25-24,25 25,-25-25,25 0,0 25,0-25,0 25,0-25,25 0,-25 25,25-25,0 25,0-25,-1 0,1 24,0-24,0 25,0-25,-1 0,26 0</inkml:trace>
  <inkml:trace contextRef="#ctx0" brushRef="#br0" timeOffset="2868.1639">7789 5928,'0'-24,"0"24,0-25,0 0,0 0,0 0,0 0,0 1,0-1,-25 25,25-25,-25 25,1-25,24 25,-25 0,0 0,0 25,25-25,-25 0,1 25,-1 0,0-1,0-24,25 25,-25 0,1 0,24 0,0 0,0-1,0-24,0 25,0 0,0-25,24 25,-24-25,25 0,0 25,-25-25,25 0,0 0,-1 0,1-25,0 25,-25 0,25-25,0 25,-1-25,-24 0,25 25,0-24,-25-1,25 0,-25 0,0 0,25 25,-25-25,0 25,0-24,0 24,0 0,0 24,0-24,0 25,-25-25,25 25,0 0,0 0,-25-25,25 25,0-1,0 1,0-25,0 25,0-25,0 25,25-25,-25 0,0 25,25-25,-25 0,24 0,-24 0,25 0,-25 0,25 0,-25 0,25-25,-25 25,25-25,-25 25,24-25,-24 0,25 1,-25-1,25 0,-25 25,0-25,0 0,25 25,-25 0,0 0,0 0,25 0,-25 0,0 0,0 25,0-25,24 25,-24 0,0-25,0 25,0-25,0 24,0-24,0 25,0-25,25 25,-25-25,0 0,0 0,0 0,0 0,0 0,0 0,0 0,0 0,0 0,0 0,0 0,25-25,-25 25,0 0,0-25,25 25,-25 0,25 0,-25-24,0 24,25 0,-25 0,24 0,-24 0,25 0,-25 0,0 0,25 0,-25 0,0 24,0-24,25 0,-25 0,0 0,0 0,25 0,-25 0,24 0,-24 0,25-24,-25 24,25 0,-25-25,25 25,0-25,-1 25,-24-25,25 0,0 0,-25 1,25-1,0 0,-25 0,0 0,24 1,-24-1,0 0,0 25,0-25,0 25,0 0,0 25,0-25,0 25,0 0,0 24,0-24,0 25,0-26,0 26,0 0,-24-25,24 24,0-24,-25 0,25 0,-25 24,25-24,0 0,-25-25,25 25,0-1,0-24,0 25,0-25,0 0,0-25,0 25,0 0,0-24,0-1,25 0,-25 0,25-24,-25 24,25-25,-1 1,-24-1,25-25,0 26,0-1,0 1,-1-1,1 0,0 26,0-26,0 50,-1-25,1 25,0 0,-25 0,25 25,0-25,-25 25,0 0,0-1,0 1,-25 0,0 0,0 0,-24-1,-1 1,0 0,-24 0</inkml:trace>
  <inkml:trace contextRef="#ctx0" brushRef="#br0" timeOffset="5872.3358">12080 5904,'25'0,"-25"0,0 0,0 0,0 0,0 0,0 0,-25 0,0 0,1 0,-1 0,0 0,-25 24,1-24,-1 0,1 25,-1-25,0 0,1 0,24 25,-25-25,26 0,24 0,-25-25,25 25,0 0,0-25,0 25,25-24,-1 24,1-25,0 0,25 0,-1 0,1 0,-1 1,1-1,24 0,1-25,-26 26,26-26,-26 0,26 1,-26-1,1 1,-25-1,0 0,-1 26,-24-26,0 0,0 26,-24-1,24 0,-50 25,25 0,-24 0,-1 0,25 0,-24 25,-1 0,0-1,1 26,24-25,0 24,0-24,25 25,0 24,0-24,0-1,25 1,0 24,25-24,-26 0,1-1,25 1,-1 0,1-26,0 26,-26-25,26 0</inkml:trace>
  <inkml:trace contextRef="#ctx0" brushRef="#br0" timeOffset="6320.3615">13717 5383,'0'0,"0"-25,0 0,0 25,25 0,-25 0,0 0,0 25,0 0,0-1,0 26,0-25,0 24,0 1,0 0,0-1,0 1,-25-25,25 24,0 1,0-25,-24 0,24-1,0 1,0 0,0-25,0 25</inkml:trace>
  <inkml:trace contextRef="#ctx0" brushRef="#br0" timeOffset="7355.4207">13965 5432,'25'0,"-25"-25,25 25,-25 0,25 0,-25 0,0 0,0 25,0-25,-25 25,25-25,-25 25,0 0,1-1,-1-24,-25 25,25 0,1 0,-1 0,0-25,0 24,0 1,25 0,0-25,0 25,0 0,0-25,0 24,25 1,0-25,0 25,0-25,24 25,-24-25,25 0,-1 0,1 0,-1 0,1 0,0 0,-1 0,1 0,24 0,-24-25,-1 25,1-25,-25 25,25-25,-1 1,-24-1,0 0,0 0,-25 0,24-24,-24 24,0 0,0 0,-24 1,24-1,-25 0,0 25,0-25,0 25,1 0,-1 0,-25 0,25 0,0 25,1-25,24 25,-25-25,0 25,25-1,-25-24,25 25,0 0,0 0,0 0,0-1,0-24,0 25,0 0,25-25,-25 25,25-25,0 25,-25-25,24 0,1 24,0-24,-25 0,25-24,0 24,0 0,-25-25,24 25,-24-25,25 0,-25 25,0-25,0 1,0-1,0 25,0-25,0 25,0-25,0 25,0 0,0 0,0 0,0 0,0 0,-25 25,25 0,0-25,0 25,0-1,0-24,0 25,0 0,0-25,0 25,0-25,25 25,-25-25,25 0,-25 24,25-24,0 0,-25 0,24 0,1 0,0 0,0-24,0 24,-25-25,24 25,1-25,0 0,-25 0,25 25,-25-49,25 49,-25-25,0 0,24 0,-24 25,0-24,0 24,0 0,0 0,0 0,0 0,0 24,25-24,-25 25,0-25,0 25,0 0,0 0,0-1,0 1,0-25,0 25,0 0,0-25,0 25,0-1,0-24,0 0,0 25,0-25,0 0,0 0,0 0,0 0,0 0,0 0,25-25,-25 25,0 0,0-24,25-1,-25 25,25-25,-25 0,24 25,-24-25,25 25,0 0,0-24,0 24,-1 0,-24 0,25 0,-25 24,25-24,-25 0,0 25,0 0,0-25,0 25,0 0,0-25,0 24,0-24,0 0,0 25,0-25,0 0,0 0,0 0,0 0,0-25,25 25,-25-24,25 24,-25-25,24 25,-24-25,25 0,0 25,0-25,-25 1,25 24,-1 0,-24-25,25 25,-25 0,25 0,-25 0,0 25,0-25,25 0,-25 24,0-24</inkml:trace>
  <inkml:trace contextRef="#ctx0" brushRef="#br0" timeOffset="7768.4442">15627 5507,'0'-25,"0"0,0 0,0-24,0-1,0 0,0 26,0-26,-25 0,25 1,0 24,0 0,0 0,0 25,0-24,0 24,0 24,0-24,0 25,0 0,0 25,25-1,-25 1,0-1,25 1,-25 0,0-1,0 26,25-26,-25 1,0-1,0 1,0 0,0-26,0 26,-25-25,25 0,0 0,0-1,0 1,0-25,0 25,0-25,0 0,0 0,0 0,0 0,0-25,0 0,0 1,25-1,-25 0,0-25,25 1,-25-1,25 0,-25 1,24-1,1 25,0-24,0 24,0 0,-1 0,1 25,0 0,25 0,-26 0,1 0,0 25,0-25,0 25,-25 0,0-25,0 25,0-1,0-24,0 25,0-25,-25 25,0-25,0 25,-24-25,24 0,-25 0,25 0</inkml:trace>
  <inkml:trace contextRef="#ctx0" brushRef="#br0" timeOffset="8203.4692">16049 5308,'0'0,"0"0,0 0,0 25,0-25,0 0,-25 25,25-25,0 25,-25-1,25-24,0 25,0 0,0 0,0-25,0 25,0-1,25-24,-25 25,25-25,-25 0,25 25,0-25,-1 0,-24 0,25 0,0-25,0 25,0 0,-1-25,1 25,0-24,-25-1,25 25,0-25,-1 0,1 0,0 25,0-24,-25 24,25-25,-25 25,24 0,-24 0,0 25,25-25,-25 0,0 24,0 1,0-25,0 25,0 0,0 0,0-25,0 24,0-24,0 25,0-25,0 25,0-25,25 0,-25 0,0 25,25-25,-25 0,25 0,-25 0,24 0,-24 0,25 0,-25 0,25 0,-25 0,25 0,0 0,-25 0,25 0,-25 0,24 0,-24 0,25 0,-25 0,25 0,-25 0</inkml:trace>
  <inkml:trace contextRef="#ctx0" brushRef="#br0" timeOffset="8368.4785">17066 5507,'0'0,"0"0,0 0,0 0,0 0,0 0,0 0,0 0,0 0,25 0,-25 0,25 0,-1 0,1 0,0 0,0 0,0 0,24 0</inkml:trace>
  <inkml:trace contextRef="#ctx0" brushRef="#br0" timeOffset="8764.5013">18033 5234,'0'-25,"0"0,0 25,0-25,0 1,0 24,0-25,0 25,0 0,0 0,0 0,0 0,-24 0,24 0,0 25,0-1,-25 1,25 0,-25 0,25 24,-25-24,0 25,25-1,-24-24,-1 25,0-25,25 24,-25-24,0 0,25 0,0-1,0 1,0-25,0 25,0-25,25 25,-25-25,25 0,0 0,0 0,-1 0,1 0,0 0,25 0,-26-25,26 25,0-25,-26 25</inkml:trace>
  <inkml:trace contextRef="#ctx0" brushRef="#br0" timeOffset="8996.5145">18604 5085,'0'-25,"0"25,0-25,0 25,-25 0,25 0,0 0,0 25,-25 0,25-25,0 50,-25-26,25 1,0 25,0-1,-24-24,24 25,0-1,0-24,0 25,0-25,0 24,0-24,0 0,0 0,0-25,0 24,0-24,0 25,0-25,0 0,0 0,0 0,24 0,-24 0</inkml:trace>
  <inkml:trace contextRef="#ctx0" brushRef="#br0" timeOffset="9488.5427">18802 5358,'25'-25,"-25"25,25-25,-25 25,0-25,0 25,0 0,0 0,-25-24,0 24,25 0,-25 24,1-24,-1 0,0 25,0-25,25 25,-25 0,1-25,24 25,-25-1,25 1,0-25,0 25,0 0,0 0,25-25,-25 24,24 1,1-25,0 25,0-25,0 25,24-25,-24 0,0 25,25-25,-26 0,26 0,-25 0,24-25,-24 25,25-25,-25 25,24-25,-24 25,0-25,0 1,24-1,-24 0,0 0,-25 0,25 1,-1 24,-24-25,0 25,0 0,0 0,0 0,0 0,0 0,0 0,0 0,0 25,0-1,0-24,0 25,0 0,0 0,0 0,0-1,0-24,0 25,0 0,0 0,0-25,0 25,0-1,25-24,-25 25,25-25,-25 0,25 25,0-25,-1 0,1 0,0 0,0 25,0-25,-1 0,26-25,-25 25,0-25,-1 25,26-25,-25 1,-25-1,25 0,0 0,-25 0,0 1,0-26,-25 25,25 0,-50 1,25-1,0 25,-24-25,-1 25,1-25</inkml:trace>
  <inkml:trace contextRef="#ctx0" brushRef="#br0" timeOffset="9608.5495">20067 5755,'25'24,"-25"1,25-25</inkml:trace>
  <inkml:trace contextRef="#ctx0" brushRef="#br0" timeOffset="11528.6594">4093 6548,'0'0,"0"0,0 0,0 0,0 0,0 0,0 0,0 0,0 25,25-25,-25 0,25 0,-25 25,25-25,-1 25,-24-25,25 25,0-25,0 24,0-24,-1 25,1-25,0 25,0-25,0 0,-1 25,26-25,0 0,-26 0,26 0,0 0,24 0,-24 0,24-25,-24 25,24 0,1-25,-1 0,0 25,1-24,-26-1,26 25,-1-25,1 0,-1 0,-24 25,24-24,0-1,-24 0,24 0,-24 0,24 1,-24 24,0-25,24 25,-24-25,-1 25,-24 0,25 0,-1 0,-24 0,25 0,-25 0,-1 0,1 0,25 0,-25 0,-1 0,1 0,0 25,0-25,0 0,-1 0,1 25,25-25,-25 0,-1 0,1 0,0 0,25 24,-26-24,1 0,0 0,25 0,-25 25,-1-25,26 0,-25 0,24 0,1 0,0 0,-1 0,-24-25,25 25,24 0,-24 0,-1-24,1 24,-1 0,-24 0,25 0,-1 0,1-25,0 25,-26 0,26 0,0 0,-25 0,24 0,-24 0,25 0,-26 0,26 0,-25 0,24 0,1 0,0 0,-1-25,-24 25,25 0,-1-25,1 25,-1-25,-24 25,25-24,-25 24,-1-25</inkml:trace>
  <inkml:trace contextRef="#ctx0" brushRef="#br0" timeOffset="18966.0848">8707 8855,'0'25,"0"-25,0 0,0 0,0-25,0 25,0 0,0-25,25 25,-1-24,1-1,25 25,-25-25,24 0,26 0,-26 1,26-1,24 0</inkml:trace>
  <inkml:trace contextRef="#ctx0" brushRef="#br0" timeOffset="19531.1171">9352 10393,'-25'25,"25"-25,0 0,0 25,0-25,0 0,0 25,0-25,0 0,0 24,0-24,0 0,0 25,0-25,25 0,-25 0,25 0,-25 0,24 0,1-25,0 25,25-24,-1 24,1-25,-1 0,1 25,24-25,1 0,-1 1</inkml:trace>
  <inkml:trace contextRef="#ctx0" brushRef="#br0" timeOffset="20035.1459">9352 12725,'0'0,"-25"25,25-25,0 0,0 0,0 0,0 24,0-24,0 0,0 0,0 0,25 25,-25-25,0 0,25 0,-25 0,24 0,1 0,0 25,25-25,-1 0,1-25,-1 25,1 0,24 0,1 0</inkml:trace>
  <inkml:trace contextRef="#ctx0" brushRef="#br0" timeOffset="20306.1614">9178 14560,'-25'25,"25"0,0 0,0-25,0 25,0-25,0 0,0 0,0 0,25 0,0 0,0-25,-1 25,1-25,25 0,0 0,24-24,0 24,1-25</inkml:trace>
  <inkml:trace contextRef="#ctx0" brushRef="#br0" timeOffset="21346.2209">9501 6672,'0'-49,"24"24,-24 0,25 25,-25-25,0 1,0 24,0 0,0 0,0 0,0 0,0 0,0 0,0 0,0 0,0 0,0 24,0 1,-25 0,1 0,-1 0,0-1,-25 1,1 25,-1-25,0 24,1 1,-1-25,1 24,-1 1,0-25,1 0,24 24,0-24,25 0,-25 0,25-25,0 24,25 1,0-25,0 25,24 0,1-25,0 25,-1-25,26 0,-1 0,1 0,-1 0,0 0,1 0,-1 0,1-25,-1 25,0 0,1-25,-1 25,-24-25,-1 25,1-25,0 25,-26-24,-24-1,25 25,-25-25,0 0,0 25,-25-25,25 1,-24-1,-1 0,0 25,0-25,25 25,-25-25,1 25,24 0,0 0,0 25,-25-25,25 25,0 25,0-26,0 26,0 0,0-1,0 26,0-26,0 1,0 24,0-24,0-1,0 1,0 24,0-24,25 0</inkml:trace>
  <inkml:trace contextRef="#ctx0" brushRef="#br0" timeOffset="22498.2868">15354 6251,'0'0,"0"0,0 0,0 0,0 0,25 0,-25 0,25 0,-25 0,25 0,0 25,-1-25,1 0,25 0,-1 0,1 0,25 0,-1 0,0 0,26 0,-1 0,25 0,0 0,25 0,-1 0,1-25,25 25,0 0,-1 0,26 0,-26 0,26 0,-26 0,26 25,-26-25,26 0,-26 0,-24 24,25-24,-25 0,0 0,-1 0,-24 0,0-24,-24 24,24 0,-25-25,-25 0,1 25,-1-25,-24 25,-1 0,-24-25,25 25,-50 0,25-24,-25 24,0 0,0 0,0 0,0-25,0 25,-25 0</inkml:trace>
  <inkml:trace contextRef="#ctx0" brushRef="#br0" timeOffset="23454.3415">18257 10071,'0'0,"0"-25,0 25,0 0,0 0,0 25,0-25,-25 25,0-25,0 24,0 26,1-25,-26 24,25 1,-24 0,-1 24,0-24,1 24,-1 0,-24 1,24-1,0 1,-24-1</inkml:trace>
  <inkml:trace contextRef="#ctx0" brushRef="#br0" timeOffset="24065.3764">16992 13295,'0'0,"0"0,0 0,0 0,0 0,0 0,0 0,0 0,0 0,0 25,-25 0,0-25,25 25,-25 24,0-24,-24 25,24-25,-25 24,1 1,-1 24,0-24,-24 24,24-24,1 24,-1-24,1 24,-1 1,0-26,1 1,24 24</inkml:trace>
  <inkml:trace contextRef="#ctx0" brushRef="#br0" timeOffset="25678.4687">15007 6846,'0'0,"-25"-25,25 25,0-25,-24 1,24 24,0-25,0 0,0 25,0-25,0 0,0 25,24-24,1 24,-25 0,25-25,0 25,0 0,-1 0,26 0,-25 0,0 0,24 25,-24-25,0 0,0 24,-1-24,1 25,-25-25,25 25,-25 0,0 0,0-1,-25 1,0 25,1-25,-26 24,25 1,-24-25,-1 24,-24 1,24-25,0 0,1 24,-1-49,25 25,1 0,-1-25,0 25,25-25,0 24,0-24,0 0,0 0,0 0,25 25,0-25,24 0,-24 0,25 0,-1 0,1 0,-1 0,1-25,24 25,1 0,-26 0,26-24,-1 24,1 0,-1 0,-24 0,24 0,-24-25,24 25,-49 0,25 0,-26 0,1 0,0 0,0 0,-25 0,0 0</inkml:trace>
  <inkml:trace contextRef="#ctx0" brushRef="#br0" timeOffset="26825.5343">12353 4787,'-25'0,"25"-25,-25 1,1 24,24-25,-25 25,0 0,0 0,0-25,1 25,-1 0,0 25,0-25,0 0,1 25,-26-25,25 24,-24 1,24-25,0 25,-25 0,26 0,-26 0,25-1,0 1,-24 25,24-25,0 24,-24-24,24 25,0-1,0 1,0-1,1 26,-1-26,25 26,-25-26,25 26,-25-1,25-24,0 24,0-24,0 0,25-1,0 1,0-1,-1 1,26-25,-25 24,0-24,24 0,1 0,-1 0,1-1,0-24,24 25,-24-25,-1 0,26 0,-26 0,26-25,-26 25,26-24,-1 24,0-25,-24 0,25 0,-26-24,26 24,-26 0,1-25,-1 26,1-26,0 0,-26 1,26-1,-25-24,0 24,-1-24,1-1,0 1,-25-1,0 1,0 0,0-1,-25 1,0-25,-24 24,24 1,-25-1,-24 1,24 24,-24-24,0 24,-1 25,1 1,-26-1,26 0,-25 25,0 25,-1-25,1 25,0 24</inkml:trace>
  <inkml:trace contextRef="#ctx0" brushRef="#br0" timeOffset="28979.6575">12427 6772,'0'0,"0"0,0 0,0 0,0 0,0 0,0 0,0 0,25 0,-25 24,25 1,-25-25,25 25,0 25,0-25,-1 24,1-24,0 25,25-1,-26 1,1-1,0 1,0 0,0-1,-1-24,1 25,0-26,0 1,0 0,-1 0,1 0,-25-1,25 1,-25-25,25 0,-25 25,25-25,-25 0,0-25</inkml:trace>
  <inkml:trace contextRef="#ctx0" brushRef="#br0" timeOffset="29256.6734">13072 6896,'0'-25,"0"25,0 0,0 0,0-25,0 25,0 0,0 0,0 25,-24-25,24 0,-25 25,0 0,0-25,0 24,1 26,-26-25,25 24,-24-24,-1 25,0-1,-24 1,24 0,-24-1,24 1,-24-25,24 24,-24 1,24-25,1 24,-1-24,0 0,26 0,-1-1,0 1,0-25,0 0,25 25,0-25,0 0,0 0</inkml:trace>
  <inkml:trace contextRef="#ctx0" brushRef="#br0" timeOffset="29852.7074">17264 7268,'-24'0,"24"0,0-25,0 25,0 0,0-25,0 25,0 0,24-25,-24 25,25 0,0 0,0 0,24-24,-24 24,25 0,-1 0,1 0,0 0,-1 0,-24 0,25 0</inkml:trace>
  <inkml:trace contextRef="#ctx0" brushRef="#br0" timeOffset="30024.7173">17314 7417,'0'0,"0"0,0 0,25 0,0 0,-25 24,24-24,1 0,0 0,25 0,-26 25,1-25,25 0,-1 0,1 0,0 0,24 0,-24 0,24 0,-24 0</inkml:trace>
  <inkml:trace contextRef="#ctx0" brushRef="#br0" timeOffset="30555.7477">18926 7218,'0'-25,"-24"25,24 0,-25 0,25 0,-25 0,0 0,0 25,0-25,1 25,-1 0,-25-25,25 25,1-1,24 1,-25 0,0 0,25 0,0-1,0 1,0 0,25 0,0 0,-25-25,24 24,26 1,-25-25,0 25,24-25,-24 0,25 25,-1-25,1 0,0 0,-1 0,-24 0,25-25,-26 25,1-25,0 25,0-25,-25 1,0-1,0 0,0 0,0 0,-25 1,0-26,0 0,-24 1,-1 24,1-25,-1 1,0-1,1 1,-1-1,25 0,0 26,-24-26,49 25,-25-25,25 26,0-1,0 0,0 0,0 0,25 1,0-1,-1 25,26-25,-25 25,25 0,-26 0,26 0,-25 0,24 0,-24 0,25 25,-25 0,-1-25,1 24,0 1,-25 0,0 25,0-26,-25 26,0-25,1 25,-1-1,-25 1,1-1,-1 1,0 0,-24-1,24 1</inkml:trace>
  <inkml:trace contextRef="#ctx0" brushRef="#br0" timeOffset="30779.7605">18182 8210,'0'25,"25"-25,-25 0,25 0,-25 0,25 0,-1 0,26-25,-25 25,24-24,1 24,0-25,24 0,0 25,1-25,24 0,-24 25,24-24,0-1,0 25,0-25,1 25,-1-25,-25 25,1 0,-1 0,-24 0,-1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9:54.406"/>
    </inkml:context>
    <inkml:brush xml:id="br0">
      <inkml:brushProperty name="width" value="0.05292" units="cm"/>
      <inkml:brushProperty name="height" value="0.05292" units="cm"/>
      <inkml:brushProperty name="color" value="#FF0000"/>
    </inkml:brush>
  </inkml:definitions>
  <inkml:trace contextRef="#ctx0" brushRef="#br0">5160 3894,'0'0,"0"-24,-25 24,25 0,0 0,0-25,0 25,0 0,0-25,0 25,25 0,-25-25,25 25,-25-25,24 25,-24-24,25 24,0 0,-25-25,25 25,0 0,-1 0,-24 25,25-25,0 0,-25 24,25-24,-25 25,25 0,-25 0,0 0,0-1,0 1,0 0,0 0,0 0,-25-1,0 1,0 25,0-25,1-1,-1 1,0-25,0 25,0 0,1-25,-1 25,25-25,-25 0,0 0,25 0,0-25,-25 25,25 0,0-25,0 25,0-25,0 25,0-25,25 25,-25-24,25 24,-25 0,25 0,0 0,-1 0,-24 24,25-24,0 0,0 25,0-25,-1 25,-24-25,25 0,0 25,0-25,-25 0,25 25,-1-25,-24 0,25 0</inkml:trace>
  <inkml:trace contextRef="#ctx0" brushRef="#br0" timeOffset="516.0295">5780 3944,'0'-25,"0"25,0 0,0 0,0 0,0-25,-25 25,25 0,-25 0,25 0,-25 0,25 25,-24-25,-1 25,25-25,-25 25,25 0,-25-1,25 1,-25 0,25 0,0 0,0-1,0 1,0-25,0 25,25 0,-25-25,25 0,-25 25,25-25,0 0,-25 0,24 0,1 0,0 0,0 0,0-25,-1 25,1 0,0-25,0 25,0-25,-25 25,24-25,-24 25,25-24,-25-1,0 25,0-25,0 25,0-25,0 25,0 0,0 0,0 0,0 0,0 0,0 0,0 0,0 0,0 25,0-25,0 25,0-25,0 25,0-25,0 24,0-24,25 25,-25-25,25 0,-25 25,25-25,-1 0,-24 0,25 0,0 0,0 0,-25 0,25 0,0 0,-25 0,24-25,-24 25,25 0,-25-25,0 25,0-24,0 24,0-25,-25 25,25-25,-24 25,-1-25,0 25,0-25,0 25,0-24,1 24,-1 0,-25 0,25 0</inkml:trace>
  <inkml:trace contextRef="#ctx0" brushRef="#br0" timeOffset="732.0418">6375 3894,'0'-24,"0"24,0 0,0 0,0 0,0 0,0 0,0 24,25-24,-25 0,0 25,0-25,25 25,-25 0,0 0,25-1,-25 1,0 0,0 0,0-25,24 25,-24-1,0-24,0 0,25 25,-25-25,0 0</inkml:trace>
  <inkml:trace contextRef="#ctx0" brushRef="#br0" timeOffset="876.0501">6350 3721,'0'-25,"-24"25,24 0,0-25,0 25,0 0,0 0,0 0,0 0,0 0,0 0,0 0</inkml:trace>
  <inkml:trace contextRef="#ctx0" brushRef="#br0" timeOffset="1440.0823">6673 3746,'25'0,"-25"0,0 24,0-24,24 0,-24 25,0 0,0-25,0 25,25 0,-25-1,0 1,0-25,0 25,0 0,0 0,25-1,-25-24,0 25,0-25,0 25,0-25,0 0,0 0,0 0,0 0,0 0,25 0,-25 0,0 0,0-25,25 25,-25-25,24 1,-24 24,25-25,-25 0,25 0,0 0,-25 25,25-24,-25 24,24 0,-24 0,0 0,0 0,0 0,0 0,0 24,0-24,0 25,25-25,-25 25,0 0,0-25,25 0,-25 25,0-25,25 0,-25 24,25-24,-25 0,24 0,1 0,-25 0,25-24,0 24,0 0,-25 0,25-25,-1 25,1-25,-25 25,25-25,-25 0,25 25,-25-24,0-1,0 0,0 0,0 0,0 25,0-24,0-1,-25 25,25 0,0-25,-25 25,25 0,0 25,0-25,0 0,0 25,0-25,25 24,0 1,-25 0,25 0,-1-25,1 25,0-1,0 1,0 0,-1 0,1-25,-25 25,25-1,-25-24,0 25,0-25,0 25,-25-25,0 0,25 25,-24-25,-1 0,0 0,0 0,0 0</inkml:trace>
  <inkml:trace contextRef="#ctx0" brushRef="#br0" timeOffset="1949.1115">8285 3944,'-25'0,"1"0,24 0,0 0,0 0,0 0,0 0,0 0,0 0,0 0,0 0,24 0,-24 0,50 0,-25 0,0 0,24 0,-24 0,25-25,-1 25,-24 0,25 0,-26-25,1 25,0 0,0-24,0 24,-25 0,0 0,0 0,0-25,0 25,0 0,-25 0,25-25,-25 25,0 0,25-25,-25 25,1 0,24 0,0 0,0 0,0 0,0 0,0 0,0 0,24 0,-24 0,25 0,0 0,0 25,0-25,24 0,-24 25,0-25,0 25,-1-1,1-24,0 25,-25-25,25 25,-25 0,0-25,0 25,-25-25,0 24,0-24,1 25,-1-25,0 25</inkml:trace>
  <inkml:trace contextRef="#ctx0" brushRef="#br0" timeOffset="5743.3285">4837 4018,'0'-24,"0"24,0 0,0 0,0 0,0 0,0 0,0 0,0-25,0 25,0 0,0 0,0 0,0 0,0 0,0 25,25-25,-25 0,0 24,25-24,-25 25,0-25,25 25,-25-25,0 25,0-25,0 25,24-25,-24 24,0-24,0 25,0-25,0 0,0 0,0 0,0 0,0 0,0 0,0 0,0 0,0 0,0 0,0-25,0 25,0-24,0 24,0-25,0 25,25-25,-25 0,25 0,-25 1,25 24,-25-25,25 0,-25 25,25-25,-1 25,-24-25,25 25,0-24,0 24,0 0,-25 0,24 0,1 0,0 0,-25 24,25-24,0 0,-25 25,24 0,-24-25,25 25,-25 0,0-1,0-24,0 25,25 0,-25-25,0 25,0-25,0 25,0-25,0 0,0 0,0 24,0-24,0 0,0 0,0 0</inkml:trace>
  <inkml:trace contextRef="#ctx0" brushRef="#br0" timeOffset="6392.3656">4738 3994,'0'0,"0"0,0 0,0 0,0 0,0 0,0 0,0 0,0 0,0 24,0-24,25 25,-25-25,0 25,0-25,25 25,-25-25,0 25,0-1,0-24,24 25,-24 0,0-25,0 25,0-25,0 25,0-25,0 0,0 24,0-24,0 0,0 0,0 0,0 0,0 0,0 0,0 0,0 0,0 0,0 0,0 0,0-24,0 24,0 0,0-25,0 0,0 25,0-25,0 0,25 1,-25-1,25 25,-25-25,25 0,0 0,-25 1,24-1,1 0,0 0,0 25,25-25,-26 25,1-24,0 24,0 0,-25 0,25 0,-1 0,1 0,0 24,-25-24,25 25,-25-25,25 25,-25 0,24 0,-24-25,0 24,25 1,-25 0,0-25,0 25,25-25,-25 25,0-25,0 24,0-24,0 0,0 25,0-25,0 0,0 0,0 0,0 0,0 0,0 25,0-25,0 0,0 0,0-25,0 25</inkml:trace>
  <inkml:trace contextRef="#ctx0" brushRef="#br0" timeOffset="6904.3949">4837 4043,'0'0,"0"0,0 0,0 0,0 0,0 0,0 0,0 0,0 0,0 0,0 0,0 0,0 0,0 0,0 0,0 25,0-25,0 0,0 0,0 25,0-25,0 25,0-1,25-24,-25 25,0 0,0-25,25 25,-25-25,0 25,0-1,25-24,-25 25,0-25,0 0,0 0,0 25,0-25,0 0,0 0,0 0,0 0,0 0,0 0,0-25,0 25,0 0,0-25,0 25,0-24,0-1,0 25,0-25,0 0,0 0,24 1,1-1,-25 25,25-25,-25 0,25 0,0 25,0-24,-1 24,1-25,0 25,0 0,0 0,-1 0,26 0,-25 25,0-25,-1 24,-24-24,25 25,0-25,-25 25,25 0,-25-25,0 25,0-1,0-24,0 25,0-25,0 25,0-25</inkml:trace>
  <inkml:trace contextRef="#ctx0" brushRef="#br0" timeOffset="7876.4505">9476 3795,'0'0,"0"0,0 0,0 0,0 0,0 0,0 0,0 0,0 0,0 0,0-25,0 25,0-24,0 24,25-25,-25 0,24 25,-24-25,25 0,-25 0,0 25,25-24,-25-1,0 25,0-25,0 25,0 0,0 0,0 0,0 0,0 0,0 0,0 0,-25 0,25 25,0-25,0 25,0-1,-25 1,25 0,0 0,0 0,0 24,0-24,0 0,-24 0,24 0,0-1,0 1,0 0,0 0,0 0,0-25,0 24,0 1,0-25,0 25</inkml:trace>
  <inkml:trace contextRef="#ctx0" brushRef="#br0" timeOffset="8028.4592">9377 4118,'-25'0,"25"0,-25 0,25 0,0 0,0 0,0 0,0 0,0 0,0 0,0 0,0 0,25 0,-25-25,25 25,-1 0,1 0,0 0,0-25,24 25,-24 0,25-25,-1 25,1 0,0-25,-1 25</inkml:trace>
  <inkml:trace contextRef="#ctx0" brushRef="#br0" timeOffset="8267.4728">10394 3572,'0'0,"0"0,0 0,0 0,0 0,0 25,0-25,0 24,0 1,0 0,24 0,-24 0,0 0,0-1,0 1,25 0,-25 25,0-26,0-24,0 25,25 0,-25-25,0 25,0-25,0 25,0-25,0 0</inkml:trace>
  <inkml:trace contextRef="#ctx0" brushRef="#br0" timeOffset="8491.4857">10294 3894,'0'0,"0"-24,0 24,0 0,0 0,25 0,0 0,0 0,0 0,-1 0,1 0,0 0,0 0,24 0,-24 0,0 0,25 24,-26-24,1 0,0 25,-25-25,25 25,0-25,-25 0,0 25,0-25,0 25,0-25,0 0,0 24,0-24</inkml:trace>
  <inkml:trace contextRef="#ctx0" brushRef="#br0" timeOffset="8620.4931">10741 3721,'0'0,"0"0,0-25,-25 25,25 0,0 0</inkml:trace>
  <inkml:trace contextRef="#ctx0" brushRef="#br0" timeOffset="9147.5232">10840 3721,'0'0,"0"25,25-25,-25 0,0 24,0-24,25 0,-25 25,24-25,-24 25,0 0,25 0,-25-25,0 24,25 1,-25 0,0-25,0 25,0-25,0 25,25-25,-25 24,0-24,0 0,0 25,0-25,0 0,0 0,0 0,0 0,0 0,25 0,-25 0,0 0,0 0,0-25,0 25,24-24,-24 24,0-25,25 0,-25 25,25-25,0 0,-25 25,25-24,-1 24,1 0,0-25,0 25,0 0,-1 0,1 0,0 25,-25-25,25 0,0 24,0-24,-25 25,24-25,-24 25,0-25,0 25,0-25,0 25,0-25,0 24,0-24,0 0,0 0,0 25,0-25,0 0,0 0,0 0,0 0,0 0,0-25,0 25,0-24,0 24,0-25,0 0,0 25,0-25,0 0,25 1,-25-1,25 0,0 25,-25-25,25 25,-1 0,1-25,-25 25,25 0,0 25,0-25,-1 0,-24 25,25 0,0-25,-25 25,0-25,0 24,25-24,-25 25,0-25,0 25,0-25</inkml:trace>
  <inkml:trace contextRef="#ctx0" brushRef="#br0" timeOffset="9511.5441">12105 3795,'0'0,"0"0,25 0,-25 0,0 0,0 0,0 0,25 0,-25 0,0 0,24 0,-24 0,25 0,0 0,-25 0,25-25,-25 25,25 0,-1 0,-24-24,0 24,0 0,25-25,-25 25,0 0,0-25,0 25,0-25,0 25,-25-25,1 25,24 0,-25 0,0 0,0 0,0 0,-24 0,24 25,0-25,0 25,1 0,-1 0,0-1,0 1,0 0,25 0,0 0,0-1,0 1,0 0,25 0,0 0,0-25,24 24,-24-24,25 25,-1-25,1 0,0 0,24 0,-24 0,-1 0,1 0</inkml:trace>
  <inkml:trace contextRef="#ctx0" brushRef="#br0" timeOffset="10451.5978">5234 5085,'0'25,"0"-25,0 0,0 0,0 0,0 0,25 0,-25 0,0 0,25 0,-25 0,25-25,-25 25,24-25,-24 25,0-25,25 1,-25-1,25 25,-25-25,0 0,0 0,0 1,0 24,0-25,0 0,0 25,0 0,0-25,0 25,0 0,0 0,0 0,0 25,0-25,0 25,0 0,0-1,0 1,0 0,0 25,0-26,0 26,0-25,0 0,0-1,0 26,0-25,0 0,0-1,0 1,0 0,0 0,0-25,0 25</inkml:trace>
  <inkml:trace contextRef="#ctx0" brushRef="#br0" timeOffset="10608.6068">5185 5482,'0'0,"0"0,0 0,0 0,0 0,0 0,24 0,-24 0,25 0,0 0,0 0,0 0,-1-25,1 25,0 0,25-25,-26 25,26-25,0 25,-26 0,26-24,-25 24,24-25</inkml:trace>
  <inkml:trace contextRef="#ctx0" brushRef="#br0" timeOffset="11096.6347">6028 5060,'0'0,"-25"-25,25 25,-25 0,25 0,-25 0,25 0,-24 25,-1-25,25 0,-25 25,25 0,-25-25,0 25,25-1,0 1,0 0,0 0,0 0,0-1,0-24,0 25,0 0,25-25,-25 25,25-25,0 0,0 25,-1-25,1 0,0 0,0 0,0 0,24 0,-24-25,0 25,0 0,0-25,-1 25,1-25,0 25,0-25,-25 25,25-24,-25 24,24-25,-24 0,0 25,0-25,0 25,0 0,0 0,0 0,0 0,0 0,0 0,0 0,0 0,0 25,0-25,0 0,0 25,0-25,25 25,-25-1,25-24,-25 0,25 25,0-25,-25 0,24 0,1 25,0-25,0 0,0 0,-1 0,1-25,-25 25,25 0,0 0,0-25,-25 25,24 0,-24-24,0 24,0-25,0 25,0-25,-24 25,-1-25,0 25,0-25,0 25,1-24,-1 24,-25 0</inkml:trace>
  <inkml:trace contextRef="#ctx0" brushRef="#br0" timeOffset="11299.6463">6896 5060,'25'0,"0"0,-25 25,24-25,-24 0,25 25,-25-25,0 25,25-1,-25-24,0 25,0 0,0-25,0 25,25-25,-25 25,0-25,0 24,0-24,0 0,0 25,0-25</inkml:trace>
  <inkml:trace contextRef="#ctx0" brushRef="#br0" timeOffset="11415.653">6896 4986,'-25'-25,"25"0,-25 25,25-25,0 25,-24-24,24 24,0 0,0 0</inkml:trace>
  <inkml:trace contextRef="#ctx0" brushRef="#br0" timeOffset="11711.6698">7243 5060,'25'0,"0"25,-25-25,0 25,25-25,-25 25,0-25,0 24,25-24,-25 25,0 0,0-25,0 0,0 25,0-25,0 0,0 0,0 25,0-25,0 0,0 0,0 0,0-25,0 25,0 0,0-25,0 25,24-25,-24 25,25-25,-25 1,25-1,0 25,-25-25,25 25,-1-25,1 25,25 0,-25 0,-1 0,1 25,0-25,-25 25,25-25,0 25,-25-1,24 1,-24-25,0 25,0 0</inkml:trace>
  <inkml:trace contextRef="#ctx0" brushRef="#br0" timeOffset="12163.6957">8707 5035,'-25'0,"0"25,0-25,1 0,24 0,0 0,0 0,0 25,0-25,0 0,24 0,1 0,0 0,0 0,0 0,24 0,1 0,-1 0,1 0,-25 0,24-25,1 25,-25 0,0-25,-1 25,1 0,0 0,-25-24,0 24,0-25,0 25,0-25,-25 25,0-25,1 25,-1-25,0 25,0 0,0-24,25 24,-24 0,24 0,0 0,0 0,0 0,0 0,24 24,1-24,0 0,0 25,0-25,-1 25,26 0,-25-25,0 25,24-1,-24-24,0 25,0 0,0 0,-25-25,0 25,0-25,0 24,0-24,0 25,-25-25,0 25,-25-25,25 0</inkml:trace>
  <inkml:trace contextRef="#ctx0" brushRef="#br0" timeOffset="12690.7259">10121 5035,'0'0,"0"-24,-25 24,25 0,0 0,0 0,0 0,0 0,0 0,0 0,0 0,0 0,0 24,0-24,0 25,0-25,25 25,-25 0,0-25,0 25,0-25,0 24,0 1,24-25,-24 0,0 25,0-25,0 0,0 0,0 25,0-25,0 0,0 0,0-25,0 25,0 0,0-25,0 25,0-25,0 25,0-24,0-1,0 0,25 25,-25-25,25 0,0 25,-25-24,25 24,-1 0,1 0,0 0,0 0,0 0,0 0,-1 24,1 1,-25-25,25 25,-25-25,0 25,0-25,0 25,0-25,0 24,0-24,0 25</inkml:trace>
  <inkml:trace contextRef="#ctx0" brushRef="#br0" timeOffset="12925.7393">10865 4663,'0'-25,"25"1,-25 24,24-25,-24 25,25 0,-25 0,0 25,0-1,25-24,-25 50,0-25,0 0,0 24,25 1,-25-25,0 24,0-24,0 0,0 25,0-26,0 1,0 0,25-25,-25 25,0 0,0-25,0 0,0 24</inkml:trace>
  <inkml:trace contextRef="#ctx0" brushRef="#br0" timeOffset="13133.7512">10840 4986,'25'-25,"0"25,-1 0,-24 0,25 0,25 0,-25 0,-1 0,1 0,25 25,-25-25,-1 0,1 25,0-25,0 24,0-24,-1 25,-24-25,0 25,0-25,0 25,0-25,0 0,0 25,0-25,0 0</inkml:trace>
  <inkml:trace contextRef="#ctx0" brushRef="#br0" timeOffset="13261.7585">11162 4787,'0'-25,"0"25,0-24,0 24,0 0,0-25,0 25,0 0</inkml:trace>
  <inkml:trace contextRef="#ctx0" brushRef="#br0" timeOffset="13798.7893">11460 4911,'0'0,"0"25,0-25,0 0,0 25,0-25,0 25,25-25,-25 25,0-25,0 0,0 24,0-24,0 25,0-25,0 0,0 25,0-25,0 0,0 0,0 0,0 0,0 0,0 0,0 0,0 0,0 0,0 0,0 0,25-25,-25 25,0 0,0-25,25 1,-25 24,0-25,24 25,-24-25,0 25,25 0,0-25,-25 25,25 0,0 0,-1 0,1 0,0 0,0 25,0-25,-1 0,-24 25,25-25,0 25,0-25,-25 24,25 1,-25-25,0 25,0-25,0 25,0-25,0 25,0-25,0 0,0 24,0-24,0 0,0 0,0 0,0 0,0 0,0 0,0 0,0-24,0 24,0-25,0 25,24-25,-24 0,0 0,25 1,-25-1,25 25,-25-25,25 0,0 0,-25 1,24 24,1 0,0 0,-25 0,25 0,0 0,-1 24,1-24,-25 25,25 0,0-25,-25 25,0 0,0-25,0 24,0-24,0 25,0-25,0 25,0-25,0 0,0 25</inkml:trace>
  <inkml:trace contextRef="#ctx0" brushRef="#br0" timeOffset="14145.8091">12601 4936,'25'0,"-25"0,0 0,0 0,0 0,25 0,-25 0,25 0,-25 0,24 0,1 0,-25 0,25 0,0 0,0-25,-25 25,24 0,1-24,-25 24,25 0,-25-25,25 25,-25 0,0-25,0 25,0-25,0 25,-25 0,0-25,25 25,-25 0,1 0,-26 0,25 0,0 0,1 25,-26 0,25-25,0 25,1 0,-1-1,0 1,0 0,25 0,0-25,0 25,0-1,25 1,0-25,0 25,24-25,-24 25,25-25,-1 25,26-25,-26 0,26 0,-26 0</inkml:trace>
  <inkml:trace contextRef="#ctx0" brushRef="#br0" timeOffset="15059.8614">7863 4514,'25'0,"-25"-24,0 24,0 0,0-25,25 25,-25 0,0 0,0 0,0-25,0 25,0 0,0 0,0 0,0 25,0-25,0 0,0 25,25-1,-25 1,0 0,25 0,-25 0,0-1,24 1,-24 0,0 0,0 0,0-1,0 1,25 0,-25-25,0 25,0-25,0 25,25-25,-25 25,0-25,0 0,0 0,0 0,0 0,0 0,0 0,0 0</inkml:trace>
  <inkml:trace contextRef="#ctx0" brushRef="#br0" timeOffset="15353.8782">8211 4465,'0'-25,"0"25,0 0,0 0,0 0,0 0,0-25,0 25,0 0,0 0,0 0,0 0,0 25,0-25,0 0,0 0,0 25,0-25,25 25,-25-1,0 1,24 0,-24 0,25 0,-25-1,25 1,-25 0,0 0,25 0,-25-1,25 1,-25 0,24-25,-24 25,25 0,-25-25,25 25</inkml:trace>
  <inkml:trace contextRef="#ctx0" brushRef="#br0" timeOffset="33781.9322">5507 4638,'-25'0,"25"0,0 0,0 0,0 25,0-25,25 0,-25 0,25 0,0 0,-1 0,26 0,0 0,-1 0,1-25,-1 25,26-24,-26 24,26-25,24 0,-24 0,-1 0,25 1,0-1,1-25,-26 25,25 1,0-1,1-25,-1 25,-25 1,26-26,-26 25,0 0,1 1,-1-1,-24 0,-1 0,1 0,0 1,-26 24,1-25,-25 25,25 0,-25 0,0 0,0 0,0 0,0 0,0 0,0 0,-25 0</inkml:trace>
  <inkml:trace contextRef="#ctx0" brushRef="#br0" timeOffset="34585.9782">10518 4465,'49'0,"26"0,-1-25,0 25,1-25,24 25,0-25,-24 1,49-1,-25 0,0 0,25 0,-25 1,1-1</inkml:trace>
  <inkml:trace contextRef="#ctx0" brushRef="#br0" timeOffset="41663.383">13618 3820,'-25'0,"25"0,-24 0,24 0,-25 0,25 25,0-25,0 0,0 0,0 0,25 0,-25 0,24 0,1 0,0-25,0 25,24 0,1-25,0 25,-1-25,1 1,-1-1,1 0,0 25,-1-25,1 0,-1 0,1 25,-25-24,24 24,-24-25,0 25,-25 0,25-25,-25 25,0 0,0 0,0 0,-25-25,0 25,25 0,-25 0,1 0,-1 0,0 0,0 0,0 0,1 0,-1 0,25 0,-25 0,25 0,0-25,0 25,0 0,0 0,0 0,0 0,0 0,25 0,0 0,-1 0,1 0,0 0,0 0,0 0,-1 0,26 0,-25 0,0 0,-1 0,-24 25,25-25,-25 0,0 25,0 0,0-25,0 25,0-1,-25 1,1 0,-26 0,25 25,-24-26</inkml:trace>
  <inkml:trace contextRef="#ctx0" brushRef="#br0" timeOffset="74543.2637">15404 4961,'0'0,"0"0,0 0,0 0,0 0,0 0,0 0,0 0,0 0,0 0,0 0,0 0,0 0,0 0,0 0,0 0,0 0,25 0,-25 0,0 0,25 0,-1-25,-24 25,25 0,25 0,-25 0,-1-25,26 25,0 0,-1-24,1 24,0-25,24 25,-24-25,24 25,-24-25,24 0,-24 25,24-25,0 1,1 24,-1-25,1 0,-1 0,1 0,-1 1,0-1,26 0,-26 0,0 0,1 1,24-1,-25 25,1-25,24 0,-25 0,1 1,-1 24,26-25,-26 0,-24 0,24 25,0-25,1 25,-1-24,-24-1,24 25,-24-25,24 25,-24-25,24 25,-24-25,-1 25,1-24,0 24,-1 0,-24-25,25 25,-1-25,-24 25,25 0,-25-25,24 25,-24 0,0-25,0 25,-25 0,24 0,-24 0,0 0,0 0,0 0,0 0,0 0,0 0</inkml:trace>
  <inkml:trace contextRef="#ctx0" brushRef="#br0" timeOffset="75487.3177">16644 5209,'0'-25,"0"25,0 0,0 0,0 0,0-25,0 25,0 0,0-24,25 24,-25 0,25-25,-25 25,25-25,0 25,-1-25,1 25,0-25,0 25,0 0,-1-24,1 24,0 0,0 0,24 0,-49 24,25-24,0 0,0 25,-25-25,25 25,-25 0,24 0,-24-25,0 24,0 1,0 0,0 0,-24 0,24 24,-25-24,0 0,25 0,-25 24,0-24,1 0,-1 0,25-25,-25 24,0-24,25 25,-25-25,25 0,-24 0,24 0,-25 0,25-25,0 25,0 0,0-24,0 24,0-25,0 25,0-25,0 25,25-25,-25 25,0-25,24 25,1 0,0 0,-25-24,25 24,0 0,-1 0,1 0,0 0,0 0,0 0,-1 0,1 0,0-25,0 25,0 0,-1 0,-24 0,25 0,0-25,0 25,-25 0,25 0</inkml:trace>
  <inkml:trace contextRef="#ctx0" brushRef="#br0" timeOffset="75895.341">17215 4787,'0'0,"0"0,0 0,0-25,0 25,0 0,0 0,0 25,0-25,0 0,0 25,25-25,-1 25,-24-25,25 25,-25 0,25-25,-25 24,25-24,-25 25,0-25,25 25,-25-25,0 0,0 25,0-25,0 0,0 0,0 0,0 0,0 0,0 0,0 0,0 0,0 0,0 0,0-25,0 25,-25 0,25-25,0 25,0-25,0 25,-25-24,25 24,0-25,0 0,0 25,0-25,0 25,0-25,25 25,-25 0,25-25,-1 25,1 0,0 0,0 0,-25 0,25 0,-1 0,1 25,0-25,0 25,-25 0,25-25,-25 25</inkml:trace>
  <inkml:trace contextRef="#ctx0" brushRef="#br0" timeOffset="78822.5084">20390 4936,'-25'0,"25"0,0 0,0 0,0 0,0 0,25 0,-25 25,25-25,-25 0,24 25,1-25,-25 0,25 25,-25-25,25 24,-25-24,0 0,25 25,-25-25,0 0,0 0,0 25,0-25,0 0,24 0,-24 0,0 0,0 0,0-25,0 25,-24 0,24-25,0 1,0 24,0-25,0 0,0 0,0 0,0 1,0-1,0 0,0 0,24 0,-24 25,25-25,0 25,0-24,-25 24,25 0,-1 0,1 0,0 0,0 24,0-24,-1 0,-24 25,25-25,0 25,-25 0,25-25,-25 25,0 0</inkml:trace>
  <inkml:trace contextRef="#ctx0" brushRef="#br0" timeOffset="79241.5324">21084 4539,'0'0,"0"-25,25 25,-25 0,25 0,-25-24,25 24,-25-25,25 25,-1-25,1 0,0 0,0 25,0-24,-1-1,1 0,-25 25,25-25,0 25,-25-25,25 25,-25-24,0 24,0 0,0 0,0-25,-25 25,25 0,-25 0,0 0,25 0,-25-25,1 25,-1 0,0 0,0 0,25 0,-25 0,25-25,0 25,0 0,0 0,0 0,0 0,0 0,25 0,0 0,-25 0,25 0,0 0,-1 0,26 0,-25 25,0-25,-1 0,1 0,0 0,0 25,-25-25,25 0,-1 25,-24-25,0 24,0 1,0-25,0 25,0 0,-24 0,24-1,-25-24,25 25</inkml:trace>
  <inkml:trace contextRef="#ctx0" brushRef="#br0" timeOffset="79809.5649">21580 3820,'0'-25,"0"25,-24-25,24 25,0-24,0 24,0 0,0 0,-25 0,25 0,0 0,0 0,0 24,0-24,0 25,0 0,0 0,0 0,0-1,0 1,0 0,0 0,25 0,-25-1,24 1,-24-25,25 25,0-25,-25 0,25 0,0 0,-1 0,-24 0,25 0,0 0,0-25,-25 25,25-25,-1 25,-24-24,25-1,-25 25,25-25,-25 25,0-25,0 0,0 25,0-24,0 24,0 0,0-25,0 25,0 0,0 0,0 25,0-25,0 24,0-24,25 25,-25-25,25 25,-25 0,24-25,-24 0,25 25,0-25,0 0,0 0,0 0,-25 0,24 0,1 0,0-25,0 25,-25 0,25-25,-25 25,0 0,0 0,0-25,0 25,0 0,-25 0,25-25,-25 25,0 0,0 0,1-24,-26 24,25 0,-25 0,1 0,24 0</inkml:trace>
  <inkml:trace contextRef="#ctx0" brushRef="#br0" timeOffset="79981.5747">22176 3746,'0'0,"25"0,-1 24,-24-24,0 25,25-25,-25 25,0-25,25 25,-25 0,0-25,0 24,25-24,-25 25,0-25,0 25,0-25,0 0,0 25</inkml:trace>
  <inkml:trace contextRef="#ctx0" brushRef="#br0" timeOffset="80089.5809">22101 3621,'0'0,"0"0</inkml:trace>
  <inkml:trace contextRef="#ctx0" brushRef="#br0" timeOffset="80572.6085">22325 3646,'24'25,"-24"-25,25 0,-25 0,25 0,-25 25,25-25,-25 0,25 25,-25-25,24 0,-24 25,25-25,-25 0,0 24,25-24,-25 0,0 0,25 0,-25 25,0-25,25 0,-25 0,24-25,-24 25,0 0,25-24,-25 24,0-25,0 0,25 25,-25-25,25 25,-25 0,0-25,25 25,-25 0,24 0,-24 0,0 0,25 25,-25-25,0 0,0 0,25 0,-25 0,0 0,25 0,-25 0,25 0,-25 0,24-25,-24 25,0 0,25-25,-25 25,25-24,-25 24,0 0,25-25,-25 25,0-25,0 25,0-25,0 25,-25 0,25-25,-25 25,25 0,-25-24,25 24,0 0,0 0,0 0,0 0,0 0,0 24,25-24,-25 0,25 0,-25 25,25-25,0 0,-25 25,24-25,1 25,-25-25,25 25,-25-25,25 0,-25 24,0-24,0 25,0-25,0 25,-25-25,25 0</inkml:trace>
  <inkml:trace contextRef="#ctx0" brushRef="#br0" timeOffset="80797.6214">22994 2927,'0'-25,"0"25,25 0,-25 0,25 0,-25 0,0 25,25-25,-25 25,25 0,-25-1,24 26,-24 0,25-1,0 1,-25-1,25 26,0-26,-1 1,-24 24,25-24,0 0,0-1,0 1,-25 0</inkml:trace>
  <inkml:trace contextRef="#ctx0" brushRef="#br0" timeOffset="81345.6527">22275 4911,'0'0,"-25"0,25 0,0 0,0 0,0 0,0-24,0 24,0 0,0-25,25 25,-25-25,25 25,-25-25,25 0,-25 0,24 25,1-24,-25-1,25 0,-25 25,25-25,-25 0,25 25,-25-24,0 24,0-25,0 25,0 0,0 0,0-25,0 25,0 0,0 0,0 0,-25 0,25-25,0 25,0 0,-25 0,25 0,0 0,0 0,-25 0,25 0,0 0,0 0,0 0,0 0,0 0,0 0,0 0,0 0,0 0,0 0,0 0,0 0,0 0,0 0</inkml:trace>
  <inkml:trace contextRef="#ctx0" brushRef="#br0" timeOffset="81585.6664">22250 4490,'-25'-25,"25"25,0 0,0 0,0 0,0 0,0 0,0 25,0-25,25 24,-25 1,25 0,-25 0,25 0,0-1,-1 1,-24 0,25 25,0-26,0 1,-25-25,25 25,-1 0,1 0,-25-25,25 25,0-25,0 24,-25-24,24 0,1 0,-25 0,25 0,-25 0</inkml:trace>
  <inkml:trace contextRef="#ctx0" brushRef="#br0" timeOffset="81934.6864">22821 4465,'0'0,"0"-25,0 25,0 0,0 0,0 0,0 0,0 0,0 0,0 25,0-25,0 0,0 25,0-1,0 1,24 0,-24 0,0 0,25-1,-25-24,0 25,25 0,-25-25,25 25,-25-25,25 0,-25 0,24 0,-24 0,25 0,0 0,0-25,-25 25,25-25,0 25,-1-25,-24 25,25-24,0-1,-25 0,25 0,-25 0,0 25,0-24,0-1,0 0,0 0,0 0,-25 1,25 24,-25-25,25 25,-25 0,1 0,24 25,-25-25,0 24,0-24,25 25,-25 0,25-25,-25 25,25-25,0 25,0-25</inkml:trace>
  <inkml:trace contextRef="#ctx0" brushRef="#br0" timeOffset="82229.7032">23416 4192,'25'-25,"0"0,-25 1,24-1,-24 0,0 0,0 25,0-25,0 25,0 0,0 0,-24 0,24 0,-25 25,25 0,-25-25,0 25,25 0,0-1,0 1,0-25,0 25,0 0,25-25,0 25,-25-25,25 24,24-24,-24 0,0 25,0-25,-1 0,1 0,25 0,-50 0,25 0,-1 25,1-25,-25 0,0 0,0 0,0 25,0-25,0 25,-25-25,25 0,-24 24,-1 1,0-25,0 25,-24-25,24 0</inkml:trace>
  <inkml:trace contextRef="#ctx0" brushRef="#br0" timeOffset="82487.7181">23887 3969,'25'-25,"-25"25,0 0,0 0,0 0,0 0,-25 25,25-25,-25 25,25-1,-24-24,24 25,-25 0,25 0,0-25,0 25,25-25,-25 24,24 1,-24-25,25 0,0 25,0-25,0 25,-1-25,-24 0,25 25,-25-25,25 0,-25 24,0-24,0 0,0 25,0-25,0 0,0 25,0-25,-25 0,25 25</inkml:trace>
  <inkml:trace contextRef="#ctx0" brushRef="#br0" timeOffset="82972.7457">24111 4018,'24'-24,"1"24,0 0,0 0,-25-25,25 25,-1 0,-24 0,25-25,0 25,-25 0,25-25,0 25,-25-25,24 25,-24-24,25 24,-25-25,25 25,-25-25,0 25,0-25,0 25,0-25,0 25,0 0,-25-24,0 24,25 0,-24 0,-1 0,0 0,0 24,0-24,1 25,-1 0,0 0,0 24,0-24,25 0,-24 25,24-26,0 1,0 0,24 0,-24 0,25-25,0 24,0-24,0 0,-1 25,1-25,25 0,-25-25,-1 25,26 0,-25-24,0 24,24-25,-24 25,0-25,0 0,-25 0,24 1,-24-1,25 0,-25 0,0 0,0 1,0-1,0-25,0 25,0 1,0-1,25-25,-25 50,25-25,-25 0,25 25,-1 0,-24 0,25 0,0 0,25 0,-26 0,1 25,0 0,-25-25,25 25,-25 0,0 0,0-1,-25 26,0-25,0 24,-24-24,-1 25</inkml:trace>
  <inkml:trace contextRef="#ctx0" brushRef="#br0" timeOffset="98694.645">12179 8731,'-24'-49,"24"24,-25-25,0 25,0 1,25-26,-25 25,1 0,24 25,0-24,0 24,-25 0,25 0,0 0,0 24,25-24,-1 25,-24 0,25 25,0-26,0 26,0-25,-1 24,-24-24,25 25,0-25,-25-1,25 26,0-25,-25 0,24-25,-24 24,0 1,25-25,-25 25</inkml:trace>
  <inkml:trace contextRef="#ctx0" brushRef="#br0" timeOffset="98970.6608">11981 8582,'-25'-24,"25"-1,0 0,0 0,0 0,0 1,25 24,0-25,0 25,-1-25,1 25,25 0,-25-25,24 25,1 0,24 0,-24 0,-1 25,1-25,0 25,-1-25,1 25,-25-1,24-24,-24 25,0 25,-25-25,25-1,-25 1,0 25,0-25,-25 24,25-24,-25 25,0-26,1 1,-1 25,0-25,-25-1,26 1,-26 0,25-25,-25 25,26-25,-1 0,-25 0</inkml:trace>
  <inkml:trace contextRef="#ctx0" brushRef="#br0" timeOffset="99143.6707">12849 8359,'50'0,"-25"0,-1 25,1-25,-25 25,25-25,-25 25,25-1,-25 1,0 25,0-25,0-1,0 1,0 0,0 0,0 0,0-1,0 1,0-25,0 25</inkml:trace>
  <inkml:trace contextRef="#ctx0" brushRef="#br0" timeOffset="99274.6782">12725 8210,'0'-24,"-25"-1,25 0,0 0,-24 25,24 0,0 0,0 0,24 0,-24 0,25 0</inkml:trace>
  <inkml:trace contextRef="#ctx0" brushRef="#br0" timeOffset="99515.692">13271 8210,'25'0,"-25"0,0 0,0 0,-25 0,25 25,-25-25,0 25,0-25,25 25,-24 0,-1-1,25 26,-25-25,0 0,25 24,0-24,0 25,0-26,0 1,0 0,0 0,0 0,25-25,0 24,0-24,-25 25,49-25,-24 25,0-25,0 0,24 0,-24 0,25 0,-26-25,26 25,-25-25</inkml:trace>
  <inkml:trace contextRef="#ctx0" brushRef="#br0" timeOffset="99839.7104">13717 8384,'0'0,"0"0,0 0,0 0,0 0,0 0,0 0,0 0,0 0,0 0,0 0,0 0,25 0,-25 0,25 0,-25-25,25 25,0 0,-1-25,-24 25,25-24,0 24,0-25,-25 25,25-25,-1 25,-24-25,0 25,25-25,-25 25,0-24,0 24,0 0,-25-25,1 25,24 0,-25 0,0 25,-25-25,26 24,-1-24,0 25,-25 0,26 0,-1 0,0-1,25 1,-25 0,25 0,0 0,0-1,0 1,25 0,0-25,0 25,-1-25,26 0,-25 0,24 0,1 0,24-25,-24 25,24-25,-24 25,24-25</inkml:trace>
  <inkml:trace contextRef="#ctx0" brushRef="#br0" timeOffset="102724.8756">15851 8359,'-25'0,"25"0,-25 0,25-25,0 25,0-24,0 24,0-25,0 25,0-25,0 25,25-25,0 25,-25-25,24 25,1-24,0 24,0 0,0 0,-1 0,1 0,0 0,-25 0,0 24,25-24,-25 25,0 0,0 0,0 0,0-1,-25 1,25 25,-25-25,25-1,-25-24,25 25,0 0,-24-25,24 0,0 25,0-25,0 0,0 0,0 0,24-25,-24 25,25 0,-25-25,25 25,0 0,0-25,-1 25,1 0,0-24,25 24,-26 0,1 0,0 24,0-24,-25 25,25-25,-25 25,24 0,-24-25,0 25,0-1,0 1,-24 0,24 0,-25 0,25-1,-25 1,0 0,0 0,1-25,-1 25,-25-1,25-24,1 25,-1-25,0 0,-25 0,26 0,-1 0,25-25,-25 25,0-24</inkml:trace>
  <inkml:trace contextRef="#ctx0" brushRef="#br0" timeOffset="102992.8909">16694 8086,'0'0,"-25"0,25 0,0 0,0 0,0 0,0 0,0 0,0 0,0 25,0 0,0 0,0-25,25 25,-25 24,25-24,-25 0,0 0,25-25,-25 24,0 1,24-25,-24 25,0 0,0-25,25 0,-25 25</inkml:trace>
  <inkml:trace contextRef="#ctx0" brushRef="#br0" timeOffset="103245.9054">16570 8161,'0'-25,"0"25,0-25,0 25,25-25,-25 1,24 24,1-25,0 25,0 0,25 0,-26-25,26 25,0 0,-26 25,26-25,0 0,-1 25,-24-1,0-24,24 25,-24 0,0 0,-25 0,25-1,-25-24,0 25,0 0,0 0,0 0,-25-1,25 1,-25 0,0 0,1 0,-26-1,25 1,0-25,1 25,-26-25,25 0</inkml:trace>
  <inkml:trace contextRef="#ctx0" brushRef="#br0" timeOffset="103408.9146">17289 7962,'50'0,"-1"0,-24 0,0 25,0-25,0 25,-1-25,1 25,-25 0,25-1,-25 1,0 0,0 0,0 0,0-25,0 24,0 1,0-25</inkml:trace>
  <inkml:trace contextRef="#ctx0" brushRef="#br0" timeOffset="103542.9222">17463 7789,'0'-25,"-25"25,25 0,0 0,0 0,0 25</inkml:trace>
  <inkml:trace contextRef="#ctx0" brushRef="#br0" timeOffset="103728.9329">17885 7739,'24'0,"-24"0,0 0,0 0,0 25,0 0,-24-25,24 24,0 1,-25 25,25-25,-25-1,25 1,0 25,0-25,0 0,0-1,0 1,0 0,0-25,25 25,-25 0,25-25,-1 0,1 24,0-24</inkml:trace>
  <inkml:trace contextRef="#ctx0" brushRef="#br0" timeOffset="104076.9528">18331 7937,'0'0,"0"25,0-25,0 0,0 25,0-25,25 0,-25 0,25 0,-25 0,24 0,-24 0,25 0,0 0,0 0,-25-25,25 25,-1-25,1 25,-25-24,25 24,-25-25,25 25,-25-25,25 25,-25-25,0 25,0 0,0-25,0 25,-25 0,0-24,25 24,-25 0,0 0,1 24,-1-24,0 25,0-25,0 25,1-25,-1 25,0 0,25-1,-25 1,25-25,0 25,0 0,0 0,25-25,-25 25,25-1,0-24,-25 0,24 25,1-25,25 0,-25 0,-1 0,26 0,-25-25</inkml:trace>
  <inkml:trace contextRef="#ctx0" brushRef="#br0" timeOffset="104436.9734">19026 7838,'0'0,"0"0,0 0,0 0,0 0,24 25,1-25,-25 0,25 0,0 0,0 0,-1-25,1 25,0 0,0 0,24-25,-24 25,25 0,-25-24,-1 24,1 0,0-25,0 25,-25 0,25 0,-25-25,0 25,0 0,0 0,0 0,0-25,0 25,-25 0,0 0,25 0,-25-25,25 25,-25 0,25 0,0 0,0 0,0 0,0 0,0 0,0 0,25 0,-25 0,25 0,0 0,0 25,-25-25,24 25,-24-25,25 25,-25-25,0 25,25-1,-25 1,0-25,0 25,-25 0,25-25,-25 25,25-1,-24-24</inkml:trace>
  <inkml:trace contextRef="#ctx0" brushRef="#br0" timeOffset="104812.995">20266 7714,'0'25,"-25"-25,25 0,0 25,0-25,0 0,0 0,0-25,0 25,25 0,-25-25,0 25,25-25,-25 25,0-24,0 24,0-25,0 0,0 25,0-25,0 25,0 0,0-25,0 25,-25 0,25 0,0 0,-25 0,25 25,0-25,0 25,0 0,0 0,0-1,0 26,0-25,0 24,0-24,0 25,0-25,0-1,0 1,25 25,-25-25,0 0,25-1,-25 1,0-25,0 25,0 0</inkml:trace>
  <inkml:trace contextRef="#ctx0" brushRef="#br0" timeOffset="104949.0027">20167 8235,'0'0,"0"0,0 0,0 0,0 0,0 0,0 0,0-25,0 25,24 0,1 0,-25-24,25 24,0 0,0-25,24 25,-24-25,25 25,-26 0,26-25,-25 25,24-25,1 25</inkml:trace>
  <inkml:trace contextRef="#ctx0" brushRef="#br0" timeOffset="105370.0267">20936 7937,'0'-24,"0"24,0-25,0 25,-25 0,25 0,0 0,0 0,0 0,-25 0,25 0,0 25,0-25,0 24,0 1,0 0,0 0,0 25,0-26,25 1,-25 0,0 0,25 0,-25-1,0 1,0-25,0 25,0-25,0 25,0-25,0 0,0 0,0 0,0 0,0-25,0 25,0-25,-25 25,25-25,-25 1,25-1,0 0,-25-25,25 26,0-26,0 0,0 1,0-1,0 0,0 26,0-26,0 25,25 0,0 1,0-1,-1 25,1 0,0 0,0 0,0 0,-1 0,-24 0,25 25,-25-1,0-24,0 25,0 0,0 0,0 0,-25-1,1 1,-1 0,25 0,-25 0,0-1,0 1,1 0,24 0,0 0,0-25,0 0,0 25,0-25,24 24,-24-24,25 0,0 0,0 25,0-25,24 0,-24 0</inkml:trace>
  <inkml:trace contextRef="#ctx0" brushRef="#br0" timeOffset="105645.0425">21605 7987,'0'-25,"0"25,0-25,0 25,0-24,-25 24,25 0,-24 0,-1 0,25 0,-25 0,0 24,0 1,1 0,24-25,-25 25,0 0,25 0,0-1,0-24,0 25,0-25,0 25,0-25,0 0,25 25,0-25,-25 0,24 0,1 0,0 0,0 0,0-25,-1 25,-24 0,25-25,0 25,-25-25,25 25,-25-24,0 24,0-25,0 0,0 0,-25 25,25-25,-25 0,0 1,1-1,-1 25,0-25</inkml:trace>
  <inkml:trace contextRef="#ctx0" brushRef="#br0" timeOffset="105841.0538">21704 7640,'0'0,"25"0,-25 0,25 0,-25 0,25 25,-25-25,0 24,0-24,25 25,-25 0,0 0,24 0,-24-1,0 1,0 0,0 25,25-26,-25 1,0 0,0-25,0 25,0 0,0 0</inkml:trace>
  <inkml:trace contextRef="#ctx0" brushRef="#br0" timeOffset="106029.0644">21903 7590,'0'-25,"0"25,0 0,0 0,0 0,0 0,0 25,0 0,0 0,25 0,-25-1,0 26,24 0,-24-26,0 26,25 0,-25-1,0 1,25-25,-25 24,25 1,-25-25</inkml:trace>
  <inkml:trace contextRef="#ctx0" brushRef="#br0" timeOffset="106929.116">16446 9723,'0'0,"0"25,-25-25,25 0,0 0,0 0,0-25,0 25,0-24,0-1,25 25,-25-25,0-25,0 26,25-1,-25 0,0-25,0 26,0-1,0 0,0 0,0 0,0 25,0-24,-25 24,25 0,0 0,0 24,0-24,0 25,0 0,0 25,0-26,0 26,0-25,25 24,-25 1,24-25,-24 0,0 24,25-24,-25 0,0 0,0-1,0-24</inkml:trace>
  <inkml:trace contextRef="#ctx0" brushRef="#br0" timeOffset="107074.1243">16371 10046,'0'0,"0"0,0 0,0 0,25 0,-25 0,25 0,-25 0,25 0,0-25,-1 25,1-25,25 25,-25-25,24 1,-24 24,25-25,-1 0,1 0,-25 25,24-25</inkml:trace>
  <inkml:trace contextRef="#ctx0" brushRef="#br0" timeOffset="107605.1547">17066 9451,'0'0,"-25"0,25-25,0 25,0 0,0 0,0 25,0-25,0 24,0-24,25 25,-25 0,0 0,25 0,-25-1,25 1,-25 0,0 0,24 0,-24-25,0 24,25-24,-25 25,0-25,0 0,0 25,0-25,0 0,0 0,0 0,0 0,0-25,0 25,0-25,-25 25,25-24,-24-1,24 25,-25-50,25 25,-25 1,0-26,0 25,25-24,-24 24,-1-25,25 25,0-24,0 24,0 0,0 0,25 25,-25-24,24-1,-24 25,25-25,0 25,0-25,-25 25,25 0,-1 0,1 0,-25 0,0 25,25-25,-25 0,0 25,0 0,0-1,-25-24,0 25,25 0,-24 0,-1 0,0-1,0 1,0 0,1 0,-1-25,0 0,25 25,-25-25,25 0,-25 0,25 0,0 0,0 0,0 0,0 0,25 0,-25 0,25 0,0 0,-25 0,25 0,-1 24,-24-24,25 0,0 25,0-25,0 0,-25 25,24-25,1 25,0-25,0 0,0 0,-1 25,1-25,0 0,0 0,0 0</inkml:trace>
  <inkml:trace contextRef="#ctx0" brushRef="#br0" timeOffset="108573.2101">17066 9227,'-25'0,"25"0,0-24,0 24,0 0,0 0,0 0,-25 0,25 0,0 0,0 0,0-25,0 25,0 0,0 0,0 0,0 0,0 0,0-25,0 25,0 0,25 0,-25-25,0 25,25 0,-25 0,0 0,25 0,-25 0,25 0,-1 25,1-25,0 25,0-25,0 25,24-1,-24 1,0 0,0 0,-1 0,1-1,-25 26,25-25,-25 0,0 24,0-24,-25 25,25-26,-25 1,1 0,-1 0,0 0,0-1,0 1,1-25,-1 25,0-25</inkml:trace>
  <inkml:trace contextRef="#ctx0" brushRef="#br0" timeOffset="108797.2229">17537 9252,'0'0,"0"0,0 0,25 25,-25-25,25 0,-25 25,0 0,25-1,-25-24,0 25,24 0,-24 0,25 0,-25-1,25 1,-25-25,0 25,0-25,0 25,25-25,-25 0</inkml:trace>
  <inkml:trace contextRef="#ctx0" brushRef="#br0" timeOffset="108941.2311">17562 9128,'0'-25,"0"25,-25 0,25 0,0 0,0 0,0 0,0 0,0 0,0 0,25 0</inkml:trace>
  <inkml:trace contextRef="#ctx0" brushRef="#br0" timeOffset="109138.2424">18033 9128,'0'0,"0"0,0 0,0 25,-24 0,24-25,-25 25,0-1,25 1,-25 0,0 0,25 0,-24 24,24-24,0 0,0-25,0 25,0-1,24-24,-24 25,25-25,-25 25,25-25,0 0,0 0,24 0,-24 0,0-25,24 25</inkml:trace>
  <inkml:trace contextRef="#ctx0" brushRef="#br0" timeOffset="109465.2611">18405 9277,'0'0,"0"0,0 0,0 0,0 0,0 0,0 0,0 0,0 0,25 0,0 0,0 0,0 0,-1 0,1-25,0 25,0-25,0 25,-1-24,1 24,0-25,0 25,0-25,-1 25,1 0,-25-25,0 25,0 0,0 0,0 0,0-25,0 25,-25 0,1 0,-1 0,0 25,0-25,0 25,1-25,-1 25,0-25,0 25,0-1,25 1,-24-25,24 25,0 0,0 0,0-25,0 24,0 1,24-25,1 0,0 25,0-25,24 0,-24 0,0 0,25-25,-1 25</inkml:trace>
  <inkml:trace contextRef="#ctx0" brushRef="#br0" timeOffset="109933.2879">19546 8979,'-24'0,"24"25,0-25,0 25,0-25,24 0,-24 0,25 0,0 0,0 0,24 0,-24 0,25-25,-1 25,1-25,0 0,-1 25,1-24,0 24,-26-25,26 0,-25 25,0-25,-25 25,24 0,-24-25,0 25,0 0,-24 0,24-24,-25 24,0 0,0 0,0 0,1 0,-1-25,0 25,0 0,25 0,0 0,0 0,0 0,0 0,0 0,0 0,25 0,0 0,0 0,-1 0,1 25,25-25,-25 0,-1 24,26-24,-25 25,24-25,-24 25,0-25,0 25,-25 0,0-25,0 24,0 1,0 0,0-25,-25 25,0 0,0-25,-24 25</inkml:trace>
  <inkml:trace contextRef="#ctx0" brushRef="#br0" timeOffset="110670.33">20613 8756,'0'0,"0"-25,0 25,0-25,0 1,25 24,-25-25,25 25,-1-25,1 25,0-25,0 25,24 0,-24 0,0 0,0 25,0-25,-25 25,25-25,-25 25,0-1,0 1,0 0,0 0,-25 0,25-1,-25 26,0-25,25 0,-25-25,0 24,1 1,24-25,0 25,0-25,0 0,0 0,0 0,0 0,24 0,1 0,0 0,0 0,0 0,24 0,-24 0,0 0,0 0,0 25,-1-25,1 0,0 0,-25 25,25-25,-25 0,0 25,0-25,0 24,-25-24,0 0,0 25,1-25,-1 25,0-25,-25 0,26 25,-26-25,25 0,-25 0,26 0,-1 0</inkml:trace>
  <inkml:trace contextRef="#ctx0" brushRef="#br0" timeOffset="111881.3993">21506 8930,'0'0,"0"0,-25 0,25-25,0 25,0 0,0 25,0-25,0 24,25-24,-25 25,25 0,-25 0,25 0,-25 0,24-1,-24 1,25 0,-25-25,0 25,0 0,0-25,25 24,-25-24,0 0,0 0,0 0,0 0,0 0,0 0,0 0,0 0,-25-24,25 24,-25-25,25 25,-24-25,-1 0,25 0,-25 1,25-1,-25-25,25 25,-25-24,25 24,0-25,0 25,0-24,0 24,25 0,0 0,0 1,0-1,-1 25,1 0,25-25,-25 25,-1 0,1 25,0-25,-25 25,25-1,-25-24,0 25,0 25,-25-25,25-1,-25 1,0 0,1 25,-1-26,0-24,0 25,0 0,1-25,24 25,-25-25,25 0,0 0,0 0,0 0,0 25,25-25,-1 0,-24 0,25 0,0 0,0 25,0-25,24 0,-24 0,0 0,24 0,-24 0,25 0,-25 0,24 0,-24-25,25 25</inkml:trace>
  <inkml:trace contextRef="#ctx0" brushRef="#br0" timeOffset="112137.4138">22275 8954,'25'0,"-25"0,25-24,-25 24,0-25,0 25,0-25,0 25,-25-25,0 25,25 0,-25 0,25 0,-25 25,1-25,24 0,-25 25,25 0,0-25,0 24,0 1,0-25,0 25,0-25,0 25,25-25,-1 0,1 0,0 25,0-25,0 0,-1-25,1 25,0 0,0-25,0 25,-25 0,24-25,1 25,-25 0,0-25,0 25,0-24,0 24,0-25,0 25,-25 0,1-25,-1 0,0 25,-25 0,26-25,-1 25,-25-24,25 24</inkml:trace>
  <inkml:trace contextRef="#ctx0" brushRef="#br0" timeOffset="112321.4244">22548 8458,'25'0,"-1"0,-24 0,25 25,-25-25,25 25,-25 0,25 0,-25-1,0 1,0 0,25 0,-25 0,0-1,0 1,0 0,24 0,-24 0,0-1,0-24,25 25</inkml:trace>
  <inkml:trace contextRef="#ctx0" brushRef="#br0" timeOffset="112513.4354">22845 8458,'-24'-49,"24"49,0-25,-25 0,25 0,0 25,0 0,0 0,0 25,0-25,0 25,0 25,0-26,25 26,-25 0,24-1,-24-24,25 25,0-1,0-24,0 25,-1-26,1 1,0 0,25 0,-25-25</inkml:trace>
  <inkml:trace contextRef="#ctx0" brushRef="#br0" timeOffset="113121.4702">18753 8657,'0'-25,"0"0,0 0,0 25,0-24,0 24,0-25,0 25,0 0,0 0,0 25,0-25,0 24,0-24,0 25,24 0,-24-25,0 25,25 0,-25-25,0 24,25 1,-25-25,0 0,0 25</inkml:trace>
  <inkml:trace contextRef="#ctx0" brushRef="#br0" timeOffset="113262.4783">18951 8582,'0'-24,"0"-1,0 0,0 0,0 25,0-25,0 1,0 24,-25 0,25-25,0 25,0 25,0-25,0 0,25 24,-25 1,25 0,-25 25,25-26,0 26,-25-25,24 24</inkml:trace>
  <inkml:trace contextRef="#ctx0" brushRef="#br0" timeOffset="116832.6825">17835 10220,'-25'0,"25"0,-25 0,1 24,24-24,0 0,0 0,0 0,0 0,24-24,-24 24,25 0,0 0,0-25,0 25,24 0,-24-25,25 25,-26-25,1 0,25 25,-25-24,-1 24,1 0,-25-25,25 25,-25 0,0 0,0 0,0 0,0 0,-25 0,25 0,-25 0,25 0,-24 25,-1-25,25 0,-25 0,0 24,25-24,0 0,-25 0,25 0,0 0,0 25,0-25,0 25,0-25,0 25,0 0,25-25,-25 24,0 1,25 0,-25 0,0 0,0-1,0-24,25 25,-25 0,0-25,0 25,0 0,25-25,-25 24,0-24</inkml:trace>
  <inkml:trace contextRef="#ctx0" brushRef="#br0" timeOffset="117116.6987">18257 10319,'0'0,"0"0,0 0,0 0,0 0,0 25,-25-25,25 0,0 24,0-24,0 25,0 0,0-25,0 25,0-25,25 25,-25-25,24 0,-24 0,25 24,0-24,-25 0,25-24,0 24,-1 0,-24 0,25-25,0 25,0-25,-25 25,25 0,-25-25,0 25,0 0,0-25,0 25,0-24,-25 24,25 0,-25-25,0 25,0 0,1-25,-1 25,0 0,25-25,-25 25</inkml:trace>
  <inkml:trace contextRef="#ctx0" brushRef="#br0" timeOffset="117300.7092">18430 10046,'25'0,"0"0,0 0,-25 25,24-25,1 0,-25 25,25-1,-25-24,25 25,-25 0,25 0,-25 0,24-1,-24-24,0 25,25 0,-25 0,25-25,-25 25,0-25,0 24,25-24,-25 25</inkml:trace>
  <inkml:trace contextRef="#ctx0" brushRef="#br0" timeOffset="117944.7461">18629 10294,'0'0,"0"0,0 0,0-25,0 25,0 0,0 0,24-25,-24 25,25 0,0 0,-25-24,25 24,0 0,-1-25,1 25,-25 0,25-25,0 25,0 0,-25-25,25 25,-1 0,-24 0,0-25,0 25,0 0,0 0,0 0,0 0,0 0,0 0,0 25,-24-25,24 0,0 25,-25-25,25 25,0-25,0 25,-25-25,25 24,0-24,0 25,0-25,0 0,25 25,-25-25,0 0,25 0,-25 25,24-25,-24 0,25 0,0 0,-25 0,25 0,0-25,-1 25,-24 0,25-25,0 25,-25 0,25-25,-25 25,0-24,0 24,25-25,-25 25,0 0,0-25,0 25,0 0,0-25,0 25,0 0,0 0,0 0,0 25,0-25,0 0,0 25,0-25,0 25,0-25,0 0,24 24,-24-24,0 0,25 0,-25 0,25 0,-25 0,25 0,0 0,-25 0,24-24,1 24,-25-25,25 25,0-25,0 0,-25 25,24-25,1 1,-25-1,0 25,25-25,-25 0,0 0,0 0,0 1,0-1,0 0,-25 0,0-24,25 24,-24 0,-1 25,0-25,25 0,-25 25,25 0,-25 0,25 25,0-25,0 25,0 0,0 0,0 24,0-24,25 0,0 0,0 24,-25-24,25 0,-1 0,1 0,0-25</inkml:trace>
  <inkml:trace contextRef="#ctx0" brushRef="#br0" timeOffset="118292.766">20018 9872,'0'0,"0"0,-25 0,25 0,-25 0,0 25,25-25,-24 0,-1 25,25-25,-25 25,25-1,-25 1,25-25,0 25,0 0,0-25,0 25,0-25,0 25,25-25,-25 0,25 0,0 24,-25-24,24 0,1 0,0-24,0 24,-25 0,25-25,-1 25,-24 0,0-25,0 25,0-25,0 25,0 0,0-25,0 25,0-25,-24 25,-1 0,0-24,0 24,0-25,1 25,-1 0</inkml:trace>
  <inkml:trace contextRef="#ctx0" brushRef="#br0" timeOffset="118828.7965">20167 9872,'0'0,"24"25,-24-25,0 0,0 0,0 25,0-25,0 0,0 25,0-25,0 24,25-24,-25 25,0-25,0 0,25 25,-25-25,0 25,25-25,-25 0,25 0,-1 0,-24 0,25 0,0 0,-25 0,25 0,0 0,-25-25,24 25,-24 0,25-25,-25 25,0-25,0 25,0 0,25-24,-25 24,0-25,0 25,0 0,0-25,0 25,0 0,0 0,0 0,0 0,0 0,0 0,0 25,0-25,0 25,0-25,0 24,25-24,-25 0,0 25,25-25,-25 0,24 25,-24-25,25 0,-25 0,25 0,-25 0,25 0,-25-25,25 25,-1 0,-24-25,25 25,-25 0,25-24,-25-1,25 25,-25-25,0 25,0-25,0 0,0 1,0-1,0 0,0-25,0 26,0-26,-25 25,25 0,0-24,-25 49,25-25,0 0,0 25,0 0,0 0,0 25,0 0,0 0,0-1,0 1,25 0,-25 25,25-26,-25 26,25-25,-25 0,24-1,-24 1,0 25</inkml:trace>
  <inkml:trace contextRef="#ctx0" brushRef="#br0" timeOffset="118968.8047">20687 9847,'0'0,"0"0,0-24,0 24,25 0,-25 0,25-25</inkml:trace>
  <inkml:trace contextRef="#ctx0" brushRef="#br0" timeOffset="119200.8179">21258 9773,'-25'0,"0"0,25 0,-24 0,-1 0,0 0,25 25,-25-25,0 0,25 25,-24-25,-1 24,25-24,0 25,0 0,0-25,0 25,0-25,0 25,0-25,25 24,-25-24,24 25,-24-25,25 0,0 25,0-25</inkml:trace>
  <inkml:trace contextRef="#ctx0" brushRef="#br0" timeOffset="120044.8662">21531 9823,'0'0,"0"0,0-25,-25 25,25 0,-25 0,0 0,25 0,-24 0,-1 25,25-25,-25 24,25-24,-25 0,25 25,0-25,0 25,0-25,0 25,0-25,0 0,0 25,25-25,-25 0,25 24,0-24,-25 0,24 0,-24 0,25 0,0-24,-25 24,25 0,0-25,-1 25,-24 0,25-25,-25 25,25 0,-25-25,25 25,-25-25,0 25,0-24,25 24,-25-25,0 25,0 0,0-25,0 25,24 0,-24-25,0 25,0 0,0 0,25 0,-25 0,0 0,0 0,0 0,25 0,-25 0,0 0,25 0,-25 0,0 0,0 0,25 0,-25 25,0-25,24 0,-24 0,0 0,0 25,25-25,-25 0,0 0,0 0,0 0,0 0,0 0,0 0,0 0,0 0,0 0,0 0,0 0,0-25,0 25,0 0,0 0,0 0,25-25,-25 25,25 0,-25 0,0-25,25 25,-25 0,24 0,-24 0,0 0,25 0,-25 0,25 0,-25 0,0 0,25 0,-25 0,25 0,-25 0,0 0,0 0,0 0,25 25,-25-25,0 0,0 0,0 0,0 0,0 0,0 25,24-25,-24 0,0 0,0 0,0 0,0 0,0 0,0 0,0 0,0 0,0 0,0 0,0 0,0 0,0 0,0 0,0 0,0 0,0 0,25 0,-25 0,0 0,25 0,-25 0,0 0,25 0,-25 0,25 0,-25 0,24 0,-24 0,25 0,0-25,-25 25,25 0,-25-25,25 25,-1 0,-24-24,25 24,-25-25,25 25,-25-25,0 25,25-25,-25 25,0-25,0 25,0 0,0-24,0 24,-25 0,25 0,-25 0,25 0,0 0,0 0,0 0,0 0,0 24,0-24,0 0,0 25,0 0,25-25,-25 25,25-25,0 25</inkml:trace>
  <inkml:trace contextRef="#ctx0" brushRef="#br0" timeOffset="120396.8863">21878 10344,'-25'24,"0"-24,25 0,-24 25,24-25,0 0,0 0,0 0,0 0,0 0,24-25,1 25,0 0,0 0,24-24,1 24,-25-25,25 25,-26 0,26-25,-25 25,0 0</inkml:trace>
  <inkml:trace contextRef="#ctx0" brushRef="#br0" timeOffset="120528.8939">21903 10492,'-25'25,"0"-25,25 25,0-25,0 0,0 0,0 0,25 0,0 0,0 0,-1 0,26-25,-25 25,25 0,-1-25,1 25,-1-24</inkml:trace>
  <inkml:trace contextRef="#ctx0" brushRef="#br0" timeOffset="133706.6476">23416 9798,'0'0,"0"0,-25 0,0 0,1 0,24 0,-25 25,-25-25,25 24,1 1,-1 0,0 0,0 0,0 24,1 1,24 0,-25-1,25 1,0-1,0 1,0 0,0-1,0 1,25-25,-1-1,-24 1,25 0,0 0,25 0,-26-25,1 0,0 0,25 24,-26-24,26 0,-25-24,0 24,24 0,-24-25,0 25,0-25,-25 25,24-25,1 25,-25-25,0 1,0 24,0-25,-25 25,25-25,-24 25,-1-25,25 25,-25 0,0-25,-24 25,24 0,0 0,0 0,0 25,1-25,-1 0,0 0,0 0,0 25,25-25,-24 0</inkml:trace>
  <inkml:trace contextRef="#ctx0" brushRef="#br0" timeOffset="134052.6674">23614 9624,'0'0,"25"-25,-25 25,25 0,-25 0,25 0,-25 0,0 0,25 0,-25 25,0 0,24-25,-24 25,0 0,25-25,-25 24,0 1,0 0,25-25,-25 25,0-25,0 0,0 0,0 25,0-25,0 0,0 0,0 0,0 0,0-25,0 25,25 0,-25-25,0 25,0-25,0 0,0 25,25-24,-25-1,0 25,0-25,24 25,-24-25,0 25,25 0,0 0,-25 0,25 25,0-25,-1 25,1 0,0-25,0 24,0 1,0 0</inkml:trace>
  <inkml:trace contextRef="#ctx0" brushRef="#br0" timeOffset="134438.6894">22895 11261,'-50'25,"26"-25,-26 25,25 0,0-25,25 0,-24 0,24 0,0 0,24 0,1 0,0 0,0-25,24 25,1-25,0 0,-1 1,26-1,-1 0,25 0,-24 0,24 0,0 1,-24-26,24 25,0 0,0-24,0 24,-24 0,24-24,-24 24,-1 0,0 0,-24 25,24-25,-24 1,-25 24,24-25,-24 25,-25-25,25 25,-25 0,0 0,0 0,0-25,0 25,0 0,0 0,0 0,-25 0,25 0,-25 0</inkml:trace>
  <inkml:trace contextRef="#ctx0" brushRef="#br0" timeOffset="138271.9087">23292 10988,'0'0,"0"0,-25 25,25-25,0 0,0 0,0 0,0-25,0 25,0 0,25-24,-25 24,25 0,0-25,-1 0,-24 25,25-25,0 0,0 25,0-24,-1 24,1-25,0 0,-25 25,25 0,0-25,-25 25,0 0,0 0,0 0,0 0,0 0,0 25,-25-25,25 0,-25 25,25-25,-25 0,25 25,-25-25,25 24,0-24,0 0,0 0,0 0,0 0,0 0,0 0,0 0,0-24,25 24,0-25,0 25,-25-25,25 25,-1-25,1 0,0 25,0-24,0-1,-1 25,1-25</inkml:trace>
  <inkml:trace contextRef="#ctx0" brushRef="#br0" timeOffset="139395.973">23887 9947,'25'0,"-25"0,0 0,25 0,-25-25,25 25,-1 0,-24 0,25-25,0 25,-25 0,25 0,0-25,-25 25,25 0,-25 0,24 0,-24 0,0-25,0 25,0 0,0 0,0 0,0 0,0 25,-24-25,24 0,-25 0,0 25,25-25,-25 0,0 25,25-25,-25 25,1-25,-1 0,25 24,-25-24,25 0,0 0,0 0,0 0,0 0,0 0,0 0,0 0,0 0,0 0,25 0,-25 0,25 0,-25-24,24 24,1 0,0-25,0 25,0-25,0 25,24-25,-24 25,0-25,0 25,-1-24,1 24</inkml:trace>
  <inkml:trace contextRef="#ctx0" brushRef="#br0" timeOffset="144818.2832">23788 9475,'0'0,"0"-24,-25 24,25 0,0 0,-25-25,25 25,-24 0,24 0,-25 0,25-25,-25 25,25 0,-25 0,25 0,-25 25,25-25,-24 25,24-25,-25 24,0 1,25 0,-25 0,25 0,-25-1,25 26,0-25,0 24,0 1,0-25,0 24,0 1,0 0,0-26,25 26,-25-25,25 25,0-26,0 1,-1 0,1 0,0-25,0 25,0-25,24 0,-24 24,0-24,24 0,-24-24,0 24,0 0,24-25,-24 25,0-25,0 0,0 25,0-25,-1 1,1-1,0 0,0 0,0 0,-1 0,-24 1,25-1,-25 0,25 0,-25 0,0 1,0-1,0 0,0 0,0 0,-25 1,0-1,1 0,-1-25,0 26,-25-1,1 0,24 0,-25 0,1 25,-1 0,0 0,1 0,-1 0,1 0,-1 25,0 0,1 25</inkml:trace>
  <inkml:trace contextRef="#ctx0" brushRef="#br0" timeOffset="151704.677">9525 9699,'-24'24,"-1"-24,-25 0,25 0,1 0,-1 0,0 25,0-25,0 0,0 25,-24-25,24 25,0-25,0 25,1-1,-1 1,0 0,0-25,25 25,-25 24,25-24,-24 0,24 0,0 25,0-26,0 26,0 0,0 24,24-24,-24 24,25 0,0 1,0-1,0 25,-1-24,1 24,25-25,-1 1,-24-26,25 1,0 0,-1-1,1-49,-1 25,1-25,-25 0,24 0,1 0,0-25,-1 1,1-1,-1 0,1-25,0 25,-1-24,1-1,-1 25,1-24,0-1,-26 1,26 24,-25-25,0 1,0-1,-1 25,1-24,0-1,-25 0,0 1,0 24,0-25,0 1,0-1,-25 1,25-1,-49 0,24 26,-25-26,25 0,-49 25,24 1,-24-1,-1 0,1 0,0 0,-1 25,1 0,-1 0,-24 25,25 0,-1 0,1 0,-1-1,1 26,0 0</inkml:trace>
  <inkml:trace contextRef="#ctx0" brushRef="#br0" timeOffset="153322.7696">15429 17512,'0'0,"0"0,0 0,0-25,0 25,25 0,-1-25,1 25,0-24,0 24,24 0,1-25,0 0,24 25,1-25,-26 0,50 1,-24-1,-1 0,25 0,1 0,-1-24,0 24,25-25,0 26,-25-1,50-25,-25 1,0 24,0-25,0 1,25-1,-25 0,0 26,0-26,-25 0,25 26,-24-26,-1 25,0 0,-25 1,1-1,-1 0,-24 0,0 25,-1-25,-24 25,25-25,-50 25,24 0,-24 0</inkml:trace>
  <inkml:trace contextRef="#ctx0" brushRef="#br0" timeOffset="154038.8105">17165 17289,'25'-25,"0"25,0-25,-1 0,-24 25,25-24,-25 24,0 0,25-25,-25 25,0 0,0 0,0 0,-25 0,25 25,-25-25,1 0,-1 24,0-24,0 25,0 0,1-25,-26 25,25 0,-24-1,24-24,-25 25,25 0,1-25,-26 25,25-25,0 25,1-25,-1 24,0-24,25 0,-25 25,25-25,0 0,-25 0,25 25,0-25,0 0,0 0,0 0,0 25,0-25,0 25,25-25,-25 25,0-25,0 24,0-24,0 25,0-25,25 25,-25-25,0 25,0-25,0 25,0-25,0 0,0 24,0-24,0 0,0 0,0 0,0 0,0 0,0 0,0 0,0 0,0 0,0 0,0 0,0 0,0 0,0 0,0 0,0-24,0 24,25 0,-25 0,0-25,25 25,-25 0,24-25,-24 25,25 0,-25-25,25 25,0 0,0 0,-1 0,1 0,0 0,0 0,0 0,-25 25,24-25,1 0,-25 25,25 0,-25-25,25 24,-25-24,0 25,0 0,0 0,-25-25,25 25,0-1,-25-24,25 25,-25-25,1 25,24-25,-25 25,0-25,0 25,0-25,25 0,-24 0,-1 0,25 0,-25 0</inkml:trace>
  <inkml:trace contextRef="#ctx0" brushRef="#br0" timeOffset="154410.8317">17215 17462,'25'-24,"24"24,-24-25,0 0,24 0,-24 0,0 1,25-1,-26 25,1-25,25 0,-25 25,-1-25,1 25,0 0,0 0,-25 25,25-25,-25 25,0 0,0 0,0-1,0 1,0 0,-25 0,0 0,25 24,-25-24,0 0,1 25,24-26,-25 26,0-25,25 0,-25-1,25-24,-25 25,25-25,0 25,0-25,0 0,0 0,0-25,25 25,0 0,0-25,0 1,-1 24,1-25,25 0,-25 0,24 0,1 1,0-1,-26-25,26 25,0 0,-1 1,1-1,-25 0,24 0,-24 0,25 25,-26-24,1-1</inkml:trace>
  <inkml:trace contextRef="#ctx0" brushRef="#br0" timeOffset="155784.9104">18604 17264,'0'0,"-25"0,25-25,-25 25,25 0,-25-25,25 25,-24 0,-1 0,0-24,25 24,-25 0,0 0,1 24,24-24,-25 25,0 0,25 0,-25 0,0-1,25 1,0 25,-24-25,24 24,0 1,0-25,24 24,-24-24,25 0,0 0,0 0,-25-1,25 1,-1 0,1-25,25 25,-25-25,-1 0,1 0,0 0,0 0,0 0,24-25,-24 25,0 0,0-25,-1 25,1-25,0 25</inkml:trace>
  <inkml:trace contextRef="#ctx0" brushRef="#br0" timeOffset="156684.9619">19050 17735,'0'0,"0"-24,0 24,-24-25,24 25,0 0,0-25,0 25,0 0,0 0,0 0,0 0,0 0,0 25,0-25,24 0,-24 25,25-25,-25 24,25-24,-25 25,25 0,-25-25,0 25,25-25,-25 25,0-25,0 24,24-24,-24 0,0 25,0-25,0 0,0 0,0 0,0-25,0 25,0 0,-24 0,24-24,0 24,0-25,0 0,0 25,0-25,0 0,0 25,0-24,0 24,24-25,-24 25,0 0,25-25,0 25,-25 0,25 25,0-25,-25 0,24 25,1-1,0 1,-25-25,25 25</inkml:trace>
  <inkml:trace contextRef="#ctx0" brushRef="#br0" timeOffset="159964.1495">19571 17041,'0'0,"0"0,-25 0,25 0,0 0,0 0,0 0,0 0,0 0,0 0,25 0,-25-25,25 25,-25-25,25 25,0-25,24 1,-24-1,25 0,-26 0,26 0,0 1,-1-1,1-25,0 25,-26 1,26-1,-25 0,24 25,-24-25,0 25,-25-25,0 25</inkml:trace>
  <inkml:trace contextRef="#ctx0" brushRef="#br0" timeOffset="160309.1692">19571 16842,'25'0,"-25"0,0 0,0-24,0 24,0 0,0 0,0 0,0 0,0 0,0-25,0 25,0 0,0 0,0 25,0-25,0 0,0 24,0 1,0 0,0 0,-25 0,25-1,0 1,0 25,-25-25,25-1,0 26,0-25,0 0,0-1,0 1,25 0,-25 0,25-25,-25 25,25-25,0 0,-1 0,1-25,25 25,-25-25,24 0,1 0,0 1,-1-1,1 0</inkml:trace>
  <inkml:trace contextRef="#ctx0" brushRef="#br0" timeOffset="164685.4195">19224 18231,'0'0,"0"0,-25 0,25 0,0 0,0 0,-25 0,25 0,0 0,0 0,0 0,0 0,0 0,0 0,0 0,25 0,-25 0,0 0,25-24,0 24,-25 0,25-25,-1 25,1 0,0-25,0 25,24-25,-24 0,0 1,25-1,-26 0,26 0,-25 0,24 1,-24 24,0-25,25 0,-26 0,1 0,0 25,0-24,0 24,-25 0,0-25,0 25,0 0,0 0,0 25,0-25,-25 0,0 24,25-24,-50 25,26 0,-1-25,0 25,-25 0,26-1,-26 26,25-25,-24 0,-1-1,25 1,-24 0,24 0,-25 0,25-1,1-24,-1 25,0 0,0-25,0 25,25-25,-24 0,24 0,0 0,0 0,0 0,24 0,-24 0,25 0,0 0,-25-25,25 25,0-25,-1 25,1-25,0 25,0-24,0 24,-1-25,1 25,0-25,0 25,0-25,-25 25,24-25,-24 25,25-24,-25 24,0 0,0 0,0 0,0 0,0 0,0 24,-25-24,25 0,0 25,-24-25,24 25,0-25,0 0,0 0,0 0,-25 25,25-25,0 0,0 0,0-25,25 25,-25 0,24-25,-24 25</inkml:trace>
  <inkml:trace contextRef="#ctx0" brushRef="#br0" timeOffset="168996.6661">17066 15677,'-50'-25,"26"0,-1 0,-25 25,1-25,24 25,-25 0,25 0,-24 0,-1 25,0-25,1 25,-1 0,1 0,-1 24,0-24,1 25,-1-26,1 26,-1 0,0-1,1 1,-1-1,1 26,-1-26,0 1,26 24,-26 1,25-25,0 24,1 0,-1 1,0-1,0 1,25-26,0 26,0-26,0 1,25-1,-25-24,25 0,24 25,-24-50,0 24,25 1,-1-25,1 0,24 0,-24 0,24-25,-24 1,24 24,1-25,-1 0,25-25,-24 26,-1-1,25-25,-24 1,24 24,-25-25,1 1,-1-1,1 0,-1 1,-24-1,24 1,-24-1,-1 0,-24 1,25 24,-26-25,1 1,-25-1,0 25,0-24,0-1,-25 0,1 1,-1-1,-25 1,1-26,-1 26,-24-1,24 0,-24 1,-1-1,-24 25,25-24,-26 24,26 0,-25 25,-1 0,1 0,25 0,-25 25,24 0,-24 24,25 1</inkml:trace>
  <inkml:trace contextRef="#ctx0" brushRef="#br0" timeOffset="174566.9846">24210 8086,'0'25,"0"-25,0 0,0 25,0-25,25 25,-25-25,24 25,-24-25,0 0,25 24,-25-24,25 25,-25-25,25 25,-25-25,0 25,25 0,-25-1,24 1,-24 0,25 0,-25 0,25 24,-25 1</inkml:trace>
  <inkml:trace contextRef="#ctx0" brushRef="#br0" timeOffset="183604.5016">18083 5209,'0'0,"0"25,0 0,0-25,0 0,0 0,25 0,-25 0,25-25,-1 25,26-25,0-25,-1 26,26-26,-1 0,0 1,26-1,-1-24,0-1</inkml:trace>
  <inkml:trace contextRef="#ctx0" brushRef="#br0" timeOffset="184582.5575">24507 10319,'0'25,"0"-25,0 24,0 1,0-25,0 25,0-25,0 25,0-25,25 25,-25-25,25 0,0 0,0 0,-1 0,1-25,25 0,-1 0,1-24,24-1,26 0,-26 1,25-1</inkml:trace>
  <inkml:trace contextRef="#ctx0" brushRef="#br0" timeOffset="185766.6253">19323 18306,'0'0,"0"0,0 0,0 0,0 0,0 0,25 0,-25 0,25-25,0 25,24-25,1 0,-1 1,1-26,24 0,1 1,24-1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19:37.720"/>
    </inkml:context>
    <inkml:brush xml:id="br0">
      <inkml:brushProperty name="width" value="0.05292" units="cm"/>
      <inkml:brushProperty name="height" value="0.05292" units="cm"/>
      <inkml:brushProperty name="color" value="#FF0000"/>
    </inkml:brush>
  </inkml:definitions>
  <inkml:trace contextRef="#ctx0" brushRef="#br0">13643 3671,'-25'0,"25"0,-25-25,1 25,24 0,-25 0,25-25,-25 25,25 0,0 0,0 0,0 0,0 0,0 0,0 0,0-24,0 24,25 0,-25 0,25 0,-1 0,-24-25,25 25,0 0,25 0,-26 0,1 0,0 0,0 0,0 25,-1-25,1 0,-25 24,25 1,0 0,-25 0,0 0,0 24,0 1,-25-25,25 24,-25 1,0 0,1-1,-1 1,25-1,-25 1,0 0,0-1,25-24,-24 25,24-26,0 1,0 0,0 0,0-25,0 25,0-25,0 24,0-24,24 0,-24 0,25 0,0 0,0 0,-25 0,25 0,-1 0,1-24,0-1,0 25,0-25,-1 0,1 0,0 1,-25 24,0-25,0 0,0 0,0 25,0-25,0 25,0 0,-25-24,0 24,25 24,-24-24,-1 0,0 25,0 0,0 0,1 0,-1-1,25 1,-25 0,25 0,-25 24,25-24,0 0,0 25,0-26,25 1,-25 25,25-25,-25-1,25 1,-1 25,1-25,-25 0,25-1,0 1,-25 0,25 0,-25 0,24-1,-24 1,0 0,0 0,-24-25,24 25,-25-25,0 24,0-24,0 0,-24 25,24-25,-25 0,26 25,-26-25,0 0,26 0,-26 0,0 0,25 0,1 0,-1 0,0 0</inkml:trace>
  <inkml:trace contextRef="#ctx0" brushRef="#br0" timeOffset="1332.0762">17587 4490,'-25'0,"0"0,-24-25,24 25,0-25,0 25,-24-25,24 25,-25 0,25 0,-24 0,24 0,-25 0,1 0,-1 0,1 25,-1-25,0 25,1 0,-1-25,1 24,-1 1,0 0,1 25,24-26,-25 1,25 25,1-25,-1 24,0 1,0-25,0 24,1 1,-1 0,25-1,-25 1,25-1,0 1,0 0,0-1,0 1,0-1,0 1,25 0,0-1,-25-24,24 25,1-1,0 1,0-25,24 24,-24-24,25 0,-1 0,1 0,25-25,-26 24,1-24,24 0,1 0,-26 0,26 0,-26-24,26 24,-1-25,-24 0,24 0,-24 0,-1-24,1 24,-1-25,1 1,0-1,-1 0,-24 1,0-1,0 1,0 24,-1-25,-24 1,0-1,0 0,0 26,0-26,0 0,-24 26,24-26,-25 0,0 1,0-1,-24 0,24 1,-25-1,0 1,1-1,-1 0,-24 26,-1-26,26 25,-26 0,1 1,-25 24,24 0,-24 0,0 0</inkml:trace>
  <inkml:trace contextRef="#ctx0" brushRef="#br0" timeOffset="3761.2151">12477 9401,'-25'0,"25"0,0 0,-25 0,25 0,0 0,0 0,0 0,0 0,0 0,0 0,0 0,0 0,0 0,25 0,0 0,-25 0,50-25,-25 25,24 0,-24-25,49 25,-24-24,0 24,24-25,0 0,1 25,-1-25,1 0,-1 25,0-24,1-1,24 25,-49-25,24 25,1-25,-26 0,1 25,-1-24,1 24,-25 0,24-25,-49 25,25 0,-25 0,0 0,25 0,-25 0</inkml:trace>
  <inkml:trace contextRef="#ctx0" brushRef="#br0" timeOffset="5822.333">23193 10666,'-25'0,"25"0,0 0,0 0,0 0,0 0,0 0,0 0,25 0,-25 0,25 0,-1 0,1 0,0 0,0 25,24-25,-24 0,25 0,-1 0,1 0,-25 0,24-25,-24 25,0 0,0 0,0 0,-25 0,24 0,-24 0,0 0,-24 0,24 0,-25 0</inkml:trace>
  <inkml:trace contextRef="#ctx0" brushRef="#br0" timeOffset="5957.3407">23193 10740,'-50'0,"1"0,24 0,0 0,25 0,-25 0,25 0,0 25,0-25,0 0,25 0,0 0,0 0,24 0,1 0,-1 0,1 0,0-25,24 25,-24 0,24 0,0 0,1 0</inkml:trace>
  <inkml:trace contextRef="#ctx0" brushRef="#br0" timeOffset="10410.5954">18976 17711,'0'0,"0"0,0 0,0 0,0 0,0-25,0 25,0 0,0 0,0 0,0 0,25 0,-25 0,0 0,0 0,25 0,-25 0,0 0,24 0,-24 0,25 0,-25 0,25 0,-25 25,25-25,-25 0,25 24,-25-24,24 25,-24-25,25 25,-25-25,0 25,0 0,25-1,-25-24,0 25,0-25,0 25,0 0,0-25,0 25,0-25,0 0,0 24,0-24,0 0,0 0,0 0,0 0,0 0,0 0,0-24,0 24,0 0,0-25,0 0,0 25,0-25,0 0,0 1,0-1,0 0,25 0,-25 0,25 25,-25-24,0-1,24 25,1-25,-25 25,25-25,-25 25,25 0,-25 0,25 0,-25 0,24 0,-24 0,25 25,-25-25,25 25,-25 0,25-1,-25-24,25 25,-25 0,0 0,0 24,24-24</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53:53.039"/>
    </inkml:context>
    <inkml:brush xml:id="br0">
      <inkml:brushProperty name="width" value="0.05292" units="cm"/>
      <inkml:brushProperty name="height" value="0.05292" units="cm"/>
      <inkml:brushProperty name="color" value="#FF0000"/>
    </inkml:brush>
  </inkml:definitions>
  <inkml:trace contextRef="#ctx0" brushRef="#br0">12105 6995,'0'0,"0"-25,0 25,-25 0,25-25,0 25,0 0,0 0,-25 0,25 0,0 0,0 0,0 25,0-25,25 25,-25 0,25 0,-25-1,25 26,0-25,-25 24,24-24,-24 25,25-1,-25-24,25 25,-25-25,25-1,-25 1</inkml:trace>
  <inkml:trace contextRef="#ctx0" brushRef="#br0" timeOffset="177.0101">12700 7491,'0'25,"0"-25,0 0,25 0,-25 25,0-25,0 24,0-24,0 25,0-25,0 25,0 0,0 0,0-1,0-24</inkml:trace>
  <inkml:trace contextRef="#ctx0" brushRef="#br0" timeOffset="525.03">12948 7020,'0'-25,"25"0,-25 0,0 25,25-24,-25-1,25 25,0-25,-25 25,24-25,1 25,0 0,25 0,-26 0,1 0,-25 25,25 0,0-25,-25 25,0 24,0-24,0 25,0-1,-25-24,0 25,25-1,-25 1,1-25,-1 24,0-24,0 0,25-25,-25 25,25-25,0 24,0-24,0 0,0 0,0 0,25 0,0-24,0 24,0 0,-1-25,1 25,25-25,-25 25,24-25,1 25,-25-25</inkml:trace>
  <inkml:trace contextRef="#ctx0" brushRef="#br0" timeOffset="676.0387">14015 7169,'0'24,"0"-24,0 25,0 0,0-25,0 25,0 0,0-1,0-24,0 25,0 0,0 0,0-25,0 25,0-25</inkml:trace>
  <inkml:trace contextRef="#ctx0" brushRef="#br0" timeOffset="1084.0619">14288 6648,'-25'-25,"25"0,0 25,0-25,0 0,25 25,0-24,-25-1,24 25,1-25,0 25,0 0,0-25,-1 25,1 0,0 0,-25 25,25-25,-25 0,25 25,-25 0,0-25,0 24,0 1,0 0,-25 0,25 0,-25-1,0 1,25-25,-25 25,25-25,0 0,0 25,0-25,0 0,0 0,25 0,-25 0,25 0,0 0,0 0,0 0,-1 0,1 25,0-25,25 0,-26 24,1-24,0 0,-25 25,25 0,0-25,-25 25,0-25,0 25,0-25,0 25,0-1,0-24,-25 25,25-25,-25 25,0 0,0-25,1 25</inkml:trace>
  <inkml:trace contextRef="#ctx0" brushRef="#br0" timeOffset="1260.072">15305 6871,'25'25,"24"0,-24-1,-25 1,25 0,-25 0,0 0,0-1,0 1,0 0,0 0,0 0,0-25,-25 24</inkml:trace>
  <inkml:trace contextRef="#ctx0" brushRef="#br0" timeOffset="1624.0928">15429 6400,'0'-25,"0"25,0 0,0 0,0 0,0 0,0 0,0 25,25-25,-25 24,0 1,0-25,0 25,24 0,-24 0,0-1,25 1,-25-25,25 25,0 0,0-25,-25 0,24 25,26-25,-25 0,0 0,0 0,24 0,-24 0,0-25,0 25,-1-25,1 25,0-25,0 0,-25 1,25 24,-25-25,0 0,0 0,0 25,0-25,0 25,0 0,0 0,0 0,0 25,0 0,0-25,0 25,0 0,0 24,24-24,-24 0,0 24,0-24,0 0,0 25,0-26,0 26</inkml:trace>
  <inkml:trace contextRef="#ctx0" brushRef="#br0" timeOffset="1796.1027">16545 6871,'25'0,"-25"25,0-25,0 25,0-1,0-24,0 25,0 0,0 0,0 0,0-25,0 24,-25 1,25-25,0 25,-25-25,25 25</inkml:trace>
  <inkml:trace contextRef="#ctx0" brushRef="#br0" timeOffset="2069.1183">16843 6325,'-25'0,"0"25,25-25,-25 25,25-25,-24 25,-1-25,25 24,0 1,0 0,0 0,0 0,25-1,-25 1,24 0,1 0,0 0,0-1,0-24,24 25,-24 0,0 0,-25 0,25-25,-1 24,1-24,-25 25,0-25,25 25,-25-25,0 25,0-25,0 0,-25 25</inkml:trace>
  <inkml:trace contextRef="#ctx0" brushRef="#br0" timeOffset="2201.1259">16694 6400,'25'-25,"-25"0,25 0,-1 0,1 1,0-1,0 25,24-25,1 25,-25-25,24 25,1 0,0 0</inkml:trace>
  <inkml:trace contextRef="#ctx0" brushRef="#br0" timeOffset="2367.1354">17661 6747,'25'25,"-25"-1,0 26,0-25,0 0,0 0,0-1,0 1,0 0,0-25,0 25,0 0,0-25,0 24</inkml:trace>
  <inkml:trace contextRef="#ctx0" brushRef="#br0" timeOffset="2713.1552">18405 5879,'0'0,"0"0,0 0,0 0,0 0,0 25,0-25,0 24,-24 1,-1 0,0 0,0 24,0 1,1 0,-1 24,0-24,0-1,0 26,1-26,24 1,0-1,0-24,0 25,0-25,24-1,1 1,0 0,0 0,0 0,-1-25,26 24,-25-24,24 0,-24 0,25 0,-25 0,24 0,-24 0,0-24,0 24,-25-25,24 25,-24-25,0 0,-24 25,-1-25,0 25,-25-24,1 24,-26 0,1 0</inkml:trace>
  <inkml:trace contextRef="#ctx0" brushRef="#br0" timeOffset="4704.2691">14734 6028,'-24'0,"-1"0,0-25,0 25,0 0,1 0,-26 0,25 0,0 25,0-25,-24 24,24 1,0 0,-24 0,24 0,0-1,0 26,-24 0,24-1,0 1,0-1,25 1,-25 0,25 24,-24-24,24 24,0 0,0 1,0-1,24 1,1-1,-25 1,25-1,25 0,-26-24,1 0,0-1,25 1,-1-1,-24-24,25 0,-1 0,-24 0,25-1,-1-24,1 0,0 0,-1 0,1 0,-1-24,1 24,0-25,-1-25,1 25,-25-24,24-1,1 1,-25-1,24 0,-24-24,0 0,0-1,-1 1,1-1,-25 1,0-25,0 24,0 1,-25-1,1-24,-26 25,25-1,-49 1,24 0,-24 24,-1 0,1 1,0 24,-1 0,1 0,-1 25,1 0,-1 0,1 25,0 0,-1 0,26 0,-26 24</inkml:trace>
  <inkml:trace contextRef="#ctx0" brushRef="#br0" timeOffset="5491.3141">18554 5432,'0'0,"-25"-25,25 25,-24-24,24 24,-25-25,0 25,0 0,0 0,1 0,-26 25,25-25,0 24,-24 1,24 0,0 25,-24-26,24 26,0 24,0-24,0 24,1 1,-1 24,25-24,-25 24,25 0,-25 0,25-24,0 24,0 0,25-25,0 1,0-26,-1 26,1-25,25-1,-25 1,24-25,1-1,24 1,-24 0,-1 0,26-25,-26 0,26 0,-1 0,-24 0,24-25,-24 0,0 0,24 1,-24-26,-1 25,1-24,-1-1,1 0,0-24,-1 24,-24-24,25 24,-26-24,1-1,-25 1,0 0,0-1,0 1,-25-1,1 1,-26 0,0 24,-24-25,0 26,-26 24,26-25,-25 26,-1-1,1 0,-25 25,25 25,0-25</inkml:trace>
  <inkml:trace contextRef="#ctx0" brushRef="#br0" timeOffset="6308.3608">15181 10691,'25'0,"-1"0,1 0,25-25,-1 25,26 0,-26-25,51 25,-26-25,25 1,1-1,24 0,-25-25,25 26,0-26,25 25,-25-24,25 24,-25-25,24 1,1-1,0 25,0-24,-25-1,25 25,0-25,-25 26,0-26,0 25,0 0,0-24,-25 24,0 0,0 0,1 1,-26-1,0 0,-24 0,0 25,-1-25,-24 25,25-24,-50 24,24 0,-24 0,0 0,0 0,0 0</inkml:trace>
  <inkml:trace contextRef="#ctx0" brushRef="#br0" timeOffset="8068.4615">17066 9004,'0'0,"25"0,-25 0,0 0,0 0,0 0,0 0,0 25,-25-25,0 25,0-25,1 25,-1-25,0 24,0 1,-24-25,24 25,0-25,0 25,0-25,1 0,-1 0,0 0,0 0,25 0,-25 0,0-25,25 25,-24-25,24 0,0 1,-25-1,25 0,0 0,0 0,0-24,0 24,0 0,0-25,0 26,0-1,25 0,-1 0,-24 25,25-25,0 25,0-24,0 24,24 0,-24 24,0-24,25 25,-26 0,1 0,25 0,-25-1,-1 26,1-25,0 24,0-24,-25 25,25-25,-25 24,0 1,0 0,0-1,-25 1,25-1,-25 1,0 24,0-24,-24 0,24-1,0 1,-24-25,24 24,-25-24,25 0,1 0,-1-25,0 0,0 0,0 0,0 0,25 0,-24-25,-1 0,25 0,-25 0,25 1,0-1,0 0,0-25,0 26,0-1,25 0,-25 0,49 0,-24 25,0-24,25 24,-25 0,24 0,1 0,-1 0,1 0,0 0,-1 24,1-24,-1 0,1 25,0-25,-1 25,1-25,24 25,-24-25,-1 25,26-25</inkml:trace>
  <inkml:trace contextRef="#ctx0" brushRef="#br0" timeOffset="10145.5803">17612 10319,'0'0,"-25"0,0 25,0-25,0 24,1-24,-1 50,-25-25,25 0,1 24,-26-24,25 25,0-1,1 1,-1-1,0 1,0 0,25-1,0 26,-25-26,25 1,0-1,0 1,25 0,-25-1,25-24,0 0,0 0,-1 0,1-1,0 1,0-25,0 0,24 0,-24 0,25 0,-26-25,26 25,-25-24,0-1,24 25,-24-25,0 0,0 0,-25 1,25-1,-25 0,0 0,0 0,0 25,0-25,-25 1,0 24,0-25,-25 25,1 0,-1 0,1 25,-1-1,0-24,1 50,-1-25,1 25,-1-1</inkml:trace>
  <inkml:trace contextRef="#ctx0" brushRef="#br0" timeOffset="14158.8098">17909 9103,'0'0,"0"0,0 0,0 0,0 0,0-24,0 24,0 0,25-25,0 25,0-25,0 25,24-25,-24 0,25 0,-1 1,1-1,-1 0,1 0,0 0,-1 1,1-1,-25 0,24 25,-24-25,0 0</inkml:trace>
  <inkml:trace contextRef="#ctx0" brushRef="#br0" timeOffset="14471.8277">17835 8657,'0'-25,"0"25,0 0,0 0,0 0,0 0,0 0,0 0,0 0,0 0,0 0,0 25,0-25,0 0,0 25,0-25,0 24,0 1,0 0,0 25,0-26,0 26,-25 0,25-1,-25-24,25 25,-24-1,24-24,-25 0,25 0,0 0,0-1,25-24,-1 25,-24-25,50 0,-25 0,0 0,24-25,1 25,24-24,-24 24,24-25</inkml:trace>
  <inkml:trace contextRef="#ctx0" brushRef="#br0" timeOffset="16973.9708">19522 9798,'-25'0,"0"0,25-25,-25 25,25 0,0 0,0 0,0-25,0 25,0 0,25-25,-25 25,25 0,0-24,-1 24,1-25,25 25,-25-25,24 25,-24-25,25 25</inkml:trace>
  <inkml:trace contextRef="#ctx0" brushRef="#br0" timeOffset="17133.98">19819 9823,'0'0,"0"24,0-24,0 0,0 0,0 0,0 0,25-24,0 24,0 0,0-25,-1 25,1-25,25 0,-1 0,1 25,0-24,-1-1,1-25</inkml:trace>
  <inkml:trace contextRef="#ctx0" brushRef="#br0" timeOffset="17350.9924">21060 8706,'-25'-49,"25"24,-25-25,0 26,25-26,-25 25,25 25,0-25,0 25,0 0,0 0,0 0,0 0,0 25,0 0,25 0,0 0,0 24,0 1,-1-25,1 24,0 1,0-1,0 26,-1-26,1 1,0-25,0 25,-25-1,25 1</inkml:trace>
  <inkml:trace contextRef="#ctx0" brushRef="#br0" timeOffset="17560.0044">20911 9773,'-25'25,"0"-25,25 0,0 0,0 0,0 0,0 0,0 0,25-25,0 25,0 0,-1-25,26 0,0 1,-1 24,26-25,-1-25,0 25,1 1,24-1,-25 0,1-25,24 26,-25-1,1 0</inkml:trace>
  <inkml:trace contextRef="#ctx0" brushRef="#br0" timeOffset="17971.0279">21630 9872,'-25'25,"25"0,-25-25,25 0,0 0,0 0,0 0,0 0,0 0,0 0,25 0,-25 0,25 0,0 0,0-25,-1 25,26 0,-25 0,24 0,-24 0,25-25,-25 25,-1 0,1 25,0-25,0 0,-25 0,25 25,-25-25,0 25,0-1,0-24,-25 25,0 0,0 0,0 25,1-26,-1 1,25 0,-25 0,0 0,25-25,0 24,0-24,0 25,0-25,25 0,0 25,24-25,-24 0,25 25,0-25,-1 0,1 0,-1 25,1-25,0 0,-1 24,-24-24,25 25,-26-25,1 25,0 0,-25 0,0-25,0 24,0 1,-25 0,-24 25,-1-26,0 1,-24 25,0-25,-1 24,-24-24,0 25</inkml:trace>
  <inkml:trace contextRef="#ctx0" brushRef="#br0" timeOffset="19306.1041">1141 11013,'0'0,"0"-25,0 25,0-24,0 24,0 0,0 0,0 0,0-25,0 25,0 0,0 25,0-25,0 0,0 24,25 1,-25 0,25 0,-25 0,25 24,0 1,-1 0,1-1,0 1,0-1,0-24,-1 25,1-25,25-25,-25 0,24 0,1 0,-1-25,26 0,-1-25,1 1,-1-1,25-24,1-1,-1 1,0-1,25-24,0 0,0 0,25 0,0-25,-25 24,25 1,-1 0,26-25</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21:19.845"/>
    </inkml:context>
    <inkml:brush xml:id="br0">
      <inkml:brushProperty name="width" value="0.05292" units="cm"/>
      <inkml:brushProperty name="height" value="0.05292" units="cm"/>
      <inkml:brushProperty name="color" value="#FF0000"/>
    </inkml:brush>
  </inkml:definitions>
  <inkml:trace contextRef="#ctx0" brushRef="#br0">11435 5457,'0'-25,"0"25,0 0,-24-25,24 25,0 0,-25 0,25 0,0 0,0-24,-25 24,25 0,0 0,-25 0,25 0,0 0,0 24,-25-24,25 0,0 0,-25 25,25-25,0 0,-24 25,24 0,-25-25,25 25,-25-1,25 1,0 0,-25 0,25 0,0-1,0 1,0 0,0 25,0-26,0 1,0 0,0 0,0 0,0 0,25-25,-25 24,25 1,-25 0,25 0,-25-25,24 25,-24-1,25-24,0 25,-25 0,25-25,0 25,0-25,-1 25,-24-25,25 24,0-24,25 0,-26 0,1 0,0 25,0-25,0 0,-1 0,1-25,0 25,0 0,0 0,-1-24,1 24,0-25,-25 25,25-25,0 0,-25 25,24-25,1 1,-25 24,25-25,-25 0,0 0,25 0,-25 25,0-24,25-1,-25 0,0 0,0 0,0 0,0 1,0-1,0 0,0 0,0 0,0 1,0-1,0 0,0 0,0 0,-25 1,25-1,-25 0,0 0,25 0,-25 25,1-24,-1-1,0 0,0 0,0 25,1-25,-1 25,0 0,-25-24,26 24,-1 0,-25 0,25 0,1 24,-26-24,25 25,-24-25,24 25,0 0</inkml:trace>
  <inkml:trace contextRef="#ctx0" brushRef="#br0" timeOffset="840.048">13172 5407,'0'0,"-25"0,25 0,-25 0,25 0,0 0,-25 0,25 0,-25 0,25 0,-24 0,-1 0,25 25,-25-25,25 0,-25 25,25-25,-25 25,1 0,24-1,-25-24,25 25,-25 25,25-25,-25-1,25 26,-25-25,25 0,0 24,0-24,-24 25,24-25,0-1,0 1,0 25,24-25,-24-1,25 1,0 0,-25-25,25 25,0 0,-1-1,1 1,25-25,-25 25,-1 0,26-25,-25 25,24-25,1 0,0 0,-1 0,-24 0,25 0,-1 0,1 0,0-25,-26 25,26-25,-25 0,24 25,-24-25,0 1,25-1,-26 0,1 0,-25 0,25 1,0-1,-25-25,25 25,-25 1,0-26,0 25,0-25,0 26,0-1,0-25,-25 25,0 1,0-1,25-25,-25 25,-24 1,24-1,0 0,-24 0,24 0,-25 25,25-24,-24 24,-1-25,25 25,-24 0,-1 0,0 0,1 25,-1-25,25 24</inkml:trace>
  <inkml:trace contextRef="#ctx0" brushRef="#br0" timeOffset="1521.087">15255 5432,'0'0,"-25"0,25 0,-24 0,-1 0,25 0,-25 0,0 0,0 0,1 25,-1-25,0 25,0 0,0-25,1 24,24 1,-25 25,0-25,0-1,0 26,1 0,24-26,-25 26,0-25,25 25,0-1,0-24,0 25,0-26,0 26,25-25,-25 0,25-1,-1 26,1-25,0 0,0-1,24-24,-24 25,0 0,25-25,-26 25,26-25,-25 0,24 0,-24 0,25 0,-25 0,24 0,-24 0,25-25,-26 25,1-25,25 0,-25 1,24-1,-24 0,0 0,0 0,24-24,-24 24,0-25,-25 1,25 24,-25-25,0 1,0-1,0 25,0-24,-25-1,25 25,-25 0,-24-24,24 24,0 0,-25 0,1 1,-1-1,-24 25,24-25,-24 0,-1 25</inkml:trace>
  <inkml:trace contextRef="#ctx0" brushRef="#br0" timeOffset="6568.3757">11708 6772,'0'-25,"0"25,0 0,0 0,0-25,0 25,0 0,0 0,0 0,0 0,0 0,0 0,0 0,0 0,0 0,0 0,0 0,0 0,0 0,0 25,0 0,0-1,0 1,0 25,0-25,0 24,0 1,0 0,0-1,0 1,0-1,0-24,0 25,0-25,0-1,0 1,0 0,0-25,0 25,0 0,0-25,0 0,0 0,0 0,0 0</inkml:trace>
  <inkml:trace contextRef="#ctx0" brushRef="#br0" timeOffset="6955.3978">11758 7119,'0'0,"25"0,-25 0,24 0,1 0,0-25,0 25,0 0,-1 0,1 0,0 0,-25 0,25 0,0-25,-1 25,1 0,0-24,-25 24,25-25,0 25,-25-25,24 25,-24-25,0 25,25-25,-25 1,0 24,0-25,0 0,0 0,0 0,0 0,0 25,-25-24,25-1,0 25,0-25,-24 25,24 0,0 0,0 0,0 0,0 0,0 0,0 0,0 25,0-25,0 25,0-1,0 26,0-25,24 25,-24-26,0 26,0 0,0-26,0 26,0 0,0-26,0 26,0-25,0 0,0-1,0 1,0 0,0 0,0 0,0-25,0 24,0-24,0 0</inkml:trace>
  <inkml:trace contextRef="#ctx0" brushRef="#br0" timeOffset="7304.4178">13122 6871,'0'-25,"0"25,0 0,0-25,0 25,0 0,0-25,-25 25,25 0,0 0,0 0,0 0,0 0,0 0,0 25,0-25,0 25,0 0,0 0,0 0,0 24,0 1,0-25,0 24,0-24,0 0,0 0,0-1,0 1,0 0,0 0,0 0,0-25,0 24,0-24,0 0,25 0,-25 25</inkml:trace>
  <inkml:trace contextRef="#ctx0" brushRef="#br0" timeOffset="7664.4384">13147 7094,'0'-25,"25"25,-25 0,24 0,-24 0,25 0,0-24,0 24,-25 0,25-25,-1 25,1 0,25-25,-25 25,-1 0,1-25,0 25,0 0,0-25,0 25,-1 0,-24-24,25 24,-25-25,0 25,0-25,0 0,0 25,0-25,0 0,0 1,-25 24,25-25,0 25,0 0,-24-25,24 25,0 0,0 0,0 0,0 0,0 25,0-25,0 25,0-1,-25 1,25 0,0 25,0-1,0-24,0 25,0-1,0-24,0 25,0-25,0 24,0-24,0 0,0 0,0-1,0 1,0 0,25-25,-25 25,0 0,0-25,0 24,24-24,-24 0</inkml:trace>
  <inkml:trace contextRef="#ctx0" brushRef="#br0" timeOffset="8011.4582">14759 6995,'0'-25,"0"25,0 0,0-25,0 25,0 0,0 0,0 0,0 0,-25 0,25 0,0 25,0 0,0 0,0 0,0-1,0 26,-24-25,24 24,0-24,0 0,0 0,0 24,0-24,0 0,0-25,0 25,0 0,0-25,0 24,0-24,0 0,0 25,0-25</inkml:trace>
  <inkml:trace contextRef="#ctx0" brushRef="#br0" timeOffset="8327.4763">14759 7218,'0'0,"0"0,25 0,-25 0,25 0,-25-25,25 25,-1 0,-24 0,25 0,0-24,0 24,0 0,-1 0,1-25,0 25,0 0,0-25,-1 25,-24-25,25 25,-25 0,0-25,0 1,0 24,0-25,0 0,0 25,0-25,0 0,0 1,0 24,0-25,-25 25,25 0,0 0,0-25,0 25,0 25,0-25,0 0,-24 25,24-1,0 1,0 25,-25-25,25 24,0 1,0-1,0 1,-25 0,25-26,0 26,0-25,0 24,0-24,0 0,0 25,-25-26</inkml:trace>
  <inkml:trace contextRef="#ctx0" brushRef="#br0" timeOffset="9427.5392">12006 8086,'0'0,"0"-24,0 24,0 0,0-25,0 25,0 0,0 0,0 0,0 0,0 0,0 0,0 0,0 25,0-1,0 1,0 0,0 25,0-1,0-24,0 25,0-1,0 1,0-1,-25 1,25 0,0-1,0-24,-25 25,25-26,0 1,0 0,0 0,0 0,0-1,0-24,0 25,0-25,0 0,0 0,0 0,0-25,0 25,0-24</inkml:trace>
  <inkml:trace contextRef="#ctx0" brushRef="#br0" timeOffset="9716.5557">11956 8632,'0'-25,"0"0,0 1,0-1,25 0,-25 0,25 25,-25-25,25 25,-1-24,1 24,0-25,0 25,0 0,-1-25,1 25,0-25,0 25,0-25,-1 25,1-24,0 24,0-25,0 25,-1-25,1 25,-25-25,0 25,0-25,25 25,-25-24,0 24,0-25,0 25,0 0,0-25,0 25,0 0,0 0,0 0,0 0,0 0,-25 0,25 25,0-25,0 25,-25-1,25 26,0-25,0 24,-24 1,24-25,0 24,0 1,0 0,0-1,0-24,0 25,0-26,0 26,0-25,0 0,0-1,0 1,0 0</inkml:trace>
  <inkml:trace contextRef="#ctx0" brushRef="#br0" timeOffset="10275.5877">13296 8210,'24'-24,"1"-1,-25 25,0 0,0 0,0-25,0 25,0 0,0 25,0-25,0 25,0-1,0 1,25 0,-25 25,0-1,0-24,25 25,-25-1,0-24,0 25,0-26,25 26,-25-25,0 0,0 24,0-49,0 25,0 0,0 0,0-25,0 24,0-24,0 0,0 0,0 0,0 0,0 0,0-24,0-1,0 25,0-25,0 0,0 0,0 1,0-1,0 0,0 0,0 0,0 1,0-1,0 25,24-25,-24 25,25-25,-25 25,25-25,0 25,-25-24,25 24,0-25,-1 25,1-25,0 25,-25-25,25 25,0-25,-1 25,1-24,-25 24,25-25,0 25,-25-25,0 0,0 25,0-25,0 1,0-1,0 25,0-25,0 0,0 25,0-25,0 25,0 0,0 0,0 0,0 0,-25 25,25 0,0 0,0 0,0-1,0 26,0 0,0-26,0 26,0 0,0-1,0 1,0-25,0 24,0-24,25 25,-25-26,0 1,0 0</inkml:trace>
  <inkml:trace contextRef="#ctx0" brushRef="#br0" timeOffset="10807.6181">14784 8186,'0'0,"0"0,0 0,0 0,0 0,0 24,0-24,25 0,-25 0,25 0,-1 0,26 0,-25 0,24 0,-24 0,25 0,-1 0,-24 0,25 0,-25 0,-1 0,1 0,0 0,-25 0,0 0,0-24,0 24,0 0,0 0,-25-25,25 25,-25 0,1-25,24 25,-25 0,0 0,25-25,-25 25,25 0,0 0,-25 25,25-25,0 25,-24-25,24 25,0 24,-25-24,25 25,-25-26,25 26,0 0,0-1,-25 1,25-1,0 1,0 0,-25-1,25 1,-24-1,24-24,-25 25</inkml:trace>
  <inkml:trace contextRef="#ctx0" brushRef="#br0" timeOffset="14351.8209">11981 9451,'0'0,"0"-25,0 0,0 0,0 25,0-25,-25 25,25 0,0 0,0 0,0 0,0 0,0 0,0 25,0 0,0 0,0 0,0-1,0 26,0 0,0-26,25 26,-25-25,0 24,0-24,0 0,0 0,0 0,0-1,0 1,0 0,0 0,0-25,0 25,0-25,0 24,0-24,0 0,0 0,0 0,0 0,0 0,0 0,0-24,0 24,0-25,-25 25,25-25,0 25,0-25,-25 0,25 25,0-24,0-1,0 25,0 0,25-25,-25 25,25-25,0 25,-25 0,25-25,-1 25,1-24,0 24,0-25,24 25,-24-25,0 25,0-25,24 25,-24-25,0 25,0-24,0 24,-25-25,24 25,-24-25,25 25,-25-25,0 25,0-25,0 1,0 24,0-25,0 25,-25-25,25 25,-24-25,24 25,0 0,0 0,0 0,-25 0,25 25,0-25,0 25,0 0,0-1,0 26,0-25,0 24,0-24,0 25,0-25,0 24,0-24,25 0,-25 0,0-1,0 1,0 0,0 0,0 0,0-25,24 24</inkml:trace>
  <inkml:trace contextRef="#ctx0" brushRef="#br0" timeOffset="14831.8483">13420 9426,'0'0,"0"0,0 0,0 0,0 0,0 0,24 0,1 0,0 0,0 0,0 0,0 0,-1 0,26 0,0 0,-26 0,26 0,0-25,-26 25,1 0,0 0,0 0,-25 0,0 0,0 0,0 0,0 0,0 0,-25 0,0-25,25 25,-25 0,1 0,-1 0,0 0,25 0,-25 0,25 0,-25 0,25 25,0-25,-24 0,24 25,0 0,0-1,0 1,0 0,0 0,0 24,0-24,0 0,0 25,0-26,0 1,0 25,0-25,0-1,0 1,0 0,0 0,0-25,0 25,0-1,0-24</inkml:trace>
  <inkml:trace contextRef="#ctx0" brushRef="#br0" timeOffset="15391.8803">14710 9575,'0'0,"0"0,-25 0,25 0,0 0,0 0,0 0,0 0,0 24,0-24,0 25,0 0,0 0,0 24,25-24,-25 0,0 0,0 0,24-1,-24 1,0 0,0 0,0 0,0-25,0 24,0-24,25 25,-25-25,0 0,0 0,0 0,0 0,0 0,0 0,0 0,0 0,0-25,0 25,0-24,0 24,0-25,0 0,0 25,0-25,0 25,0-25,0 25,25 0,-25-24,25 24,-25 0,25-25,-1 25,1 0,0-25,0 25,0 0,-1 0,1-25,-25 25,25-25,0 25,0 0,-25-24,24 24,-24-25,25 0,-25 25,0-25,0 0,0 1,0 24,0-25,0 0,0 25,0 0,0-25,0 25,0 0,0 0,0 25,0-25,0 25,-25 0,25-1,0 1,0 25,-24-25,24 24,0 1,0-25,0 24,0 1,24-1,-24 1,25 0,-25-1,0 1</inkml:trace>
  <inkml:trace contextRef="#ctx0" brushRef="#br0" timeOffset="16128.9225">11683 10492,'25'0,"0"0,-25 0,25 0,0 0,-1 0,26 0,-25 0,24-24,1 24,0 0,-1 0,1 0,-1 0,1-25,0 25,-1 0,-24 0,25 0,-26 0,1 0,0 0,-25 0,0 0,0 0,0 0,-25 0,0 0,1 0,-1 25,0-25,0 0,-24 0,24 0,0 0,0 0,25 0,-25 0,1 0,24 0,0 0,0 0,-25 0,25 24,0-24,0 25,0 0,0 0,0 0,0-1,0 26,25-25,-25 24,0 1,0-25,0 24,0 1,0-25,0 24,0-24,0 25,0-25,0-1,0 1,0 0,0 0,0 0</inkml:trace>
  <inkml:trace contextRef="#ctx0" brushRef="#br0" timeOffset="16723.9565">13395 10740,'25'0,"-25"0,0 0,0 0,0 0,0 0,0 0,0 0,0 25,0 0,0-25,0 25,0 24,0-24,0 25,0-25,0 24,0-24,0 25,0-26,0 1,0 25,0-25,0 0,0-25,0 24,0 1,0-25,0 25,0-25,0 0,0 0,0 0,0 0,0 0,0 0,0-25,24 25,-24-25,0 1,25 24,-25-25,0 0,25 0,-25 0,0 0,25 25,-25-24,0 24,25-25,-25 25,25 0,-25 0,24-25,-24 25,25 0,0 0,0 0,-25-25,25 25,-1 0,1-25,0 25,-25-24,25 24,0-25,-1 25,-24-25,25 25,0-25,-25 25,0-25,25 25,-25-24,0-1,0 0,0 25,0-25,0 0,0 25,0-24,0 24,0 0,-25 0,25 0,0 0,0 24,0-24,0 25,-25 0,25 0,0 0,-25 24,25 1,0-25,0 24,0 1,0-25,-24 24,24-24,0 0,0 25,0-26,0 1,0 0,0 0,0 0,24-25</inkml:trace>
  <inkml:trace contextRef="#ctx0" brushRef="#br0" timeOffset="17251.9867">14908 10765,'0'0,"0"-25,0 25,0 0,0-24,0 24,0 24,0-24,0 25,0 0,0 25,0-26,0 26,0 0,0-26,0 26,0 0,0-26,0 26,0-25,0 0,0 24,0-49,0 25,0 0,0 0,-25-25,25 0,0 25,0-25,0 0,0 0,0 0,0-25,0 25,0-25,0 0,0 25,0-25,0 1,-25-1,25 0,0 0,0 0,0 0,0 25,25-24,-25-1,25 25,-25-25,25 25,-25-25,25 25,-1-25,1 25,-25 0,25-24,0 24,0-25,-1 25,1 0,0-25,0 25,0 0,-1-25,1 25,-25 0,25-25,-25 25,0-24,25 24,-25 0,0-25,0 25,0 0,0 0,0 0,0 0,0 0,0 0,-25 0,25 25,0-1,-25 1,25 0,-25 25,25-1,-24 1,-1-1,25 1,-25 25,0-26,25 1,-25-1,1 26,24-26,-25 1</inkml:trace>
  <inkml:trace contextRef="#ctx0" brushRef="#br0" timeOffset="20414.1676">11907 12154,'0'-25,"0"25,0-24,0 24,0-25,0 25,0-25,0 25,0-25,0 25,0 0,0 0,0 0,0 0,0 0,-25 0,25 0,0 25,0-25,0 25,0 0,0 24,0-24,0 25,0-25,0 24,-25 1,25-1,0-24,0 25,0-25,0-1,-25 26,25-25,0 0,0-25,0 24,0 1,0-25,0 0</inkml:trace>
  <inkml:trace contextRef="#ctx0" brushRef="#br0" timeOffset="20722.1852">11882 12402,'25'-24,"-25"24,0 0,24-25,1 25,-25 0,25 0,0-25,0 25,-1 0,1-25,0 25,25 0,-26-25,1 25,25 0,-25-24,-1 24,1-25,0 25,0 0,0-25,-1 25,-24-25,25 25,-25-25,0 25,0-25,0 25,0-24,0 24,0 0,0-25,0 25,0 0,0 0,0 0,0 0,-25 25,25-25,0 24,-24 1,24 0,0 0,0 0,0 24,-25-24,25 25,0-25,0-1,0 26,0-25,0 0,0-1,0 1,0 0,0 0,0 0</inkml:trace>
  <inkml:trace contextRef="#ctx0" brushRef="#br0" timeOffset="21030.2028">13370 12105,'0'0,"0"0,0 0,0 0,25 0,-25 0,25 0,-1 0,1 0,0 0,25 0,-25 0,24 0,-24-25,25 25,-26 0,1 0,0 0,0 0,0 0,-25 0,0 0,0 0</inkml:trace>
  <inkml:trace contextRef="#ctx0" brushRef="#br0" timeOffset="21187.2118">13717 12055,'-24'0,"-1"0,0 0,25 0,-25 0,25 0,0 0,0 0,0 25,0-25,-25 0,25 25,0-1,0 1,0 0,0 0,0 25,0-26,0 1,0 25,0-25,0-1,0 1,0 0,0 0,0 0,-24-1,24 1,0 0,0-25,0 25,-25 0</inkml:trace>
  <inkml:trace contextRef="#ctx0" brushRef="#br0" timeOffset="21602.2356">14511 12204,'0'0,"0"-25,0 25,0 0,0 0,0 0,25 0,0 0,0 0,-1 0,1 0,0 0,0 0,24 0,-24 0,25 0,-25 0,24 0,-24 0,0 0,0 0,-1 0,-24 0,0 0,0 0,0 0,0 0,-24-25,-1 25,25 0,-25 0,0 0,0-25,1 25,-1 0,0 0,25 0,-25 0,25 0,-25 0,25 25,0-25,-24 25,24 0,0 0,-25 0,25 24,0-24,-25 25,25-26,0 26,0 0,0-26,0 26,-25 0,25-26,0 26,0-25,0 24</inkml:trace>
  <inkml:trace contextRef="#ctx0" brushRef="#br0" timeOffset="24825.4199">11981 13320,'-25'0,"25"0,0 0,0 0,0 0,0 0,0 0,0 0,0 0,25 0,-25 0,25 0,0 0,-1 0,1 0,25 0,-1 0,-24 0,25 0,-1 0,1 0,0 25,-26-25,26 0,-25 0,0 0,0 0,-1 0,-24 0,0 0</inkml:trace>
  <inkml:trace contextRef="#ctx0" brushRef="#br0" timeOffset="25013.4307">12328 13345,'-25'0,"25"0,-24 0,-1 0,25 0,-25 0,25 0,0 0,0 0,0 0,0 0,0 25,0-25,0 25,0-1,0 1,0 0,0 25,0-26,0 26,0 0,0-1,0-24,0 25,-25-26,25 26,0-25,0 24,-25-24,25 0,0 0,0 0,0-1,0 1,0 0,0-25</inkml:trace>
  <inkml:trace contextRef="#ctx0" brushRef="#br0" timeOffset="25638.4664">13395 13444,'0'0,"0"-25,-25 25,25 0,0-24,0 24,0 0,0-25,0 25,0 0,0 0,0 0,0 0,0 25,0-25,0 24,0 1,0 0,0 0,0 24,0-24,0 25,0-25,0-1,0 26,0-25,0 0,0-1,0 1,-25-25,25 25,0 0,0-25,0 0,0 25,0-25,0 0,0 0,0 0,0-25,0 25,0-25,0 25,0-25,0 25,0-25,0 1,0 24,25-25,-25 0,0 25,25-25,-25 0,25 25,-25-24,24 24,1-25,0 25,-25 0,25-25,0 25,0-25,-1 25,1 0,0-25,0 25,0-24,-1 24,1-25,0 25,-25-25,25 25,-25-25,25 25,-25-25,0 25,0 0,0-24,0 24,0 0,0 0,0-25,0 25,0 0,0 25,-25-25,25 0,0 24,-25 1,25 0,-25 0,25 0,-25 24,25-24,-24 25,24-26,0 26,-25-25,25 0,0 24,-25-24,25 0,0 0,0-25,0 24,0 1,0 0,0-25,25 25</inkml:trace>
  <inkml:trace contextRef="#ctx0" brushRef="#br0" timeOffset="26229.5002">14412 13345,'-25'0,"25"0,-25 0,25 0,0 0,0 0,-25 0,25 0,0 0,0 0,25 0,-25 0,25 0,0 25,-25-25,49 0,-24 0,0 0,25 0,-1 0,1 0,0 0,-1 0,1 0,-1 0,1 0,-25 0,24 0,-24 0,0 0,-25 0,0 0,0 0</inkml:trace>
  <inkml:trace contextRef="#ctx0" brushRef="#br0" timeOffset="26386.5092">14858 13320,'-49'0,"24"0,0 0,0 0,1 0,24 0,-25 0,25 0,-25 0,25 0,0 25,0-25,0 25,0 0,0-1,0 26,0-25,-25 24,25-24,0 25,0-1,-25-24,25 25,0-25,0 24,-24-24,24 25,0-26,-25 1,25 25,-25-25</inkml:trace>
  <inkml:trace contextRef="#ctx0" brushRef="#br0" timeOffset="27477.5716">11857 14982,'-25'0,"25"0,-25 0,25 0,0 0,0 0,0-25,0 25,25 0,-25 0,25 0,0 0,0 0,24 0,1 0,-25 0,24-25,1 25,24 0,-24 0,-1 0,-24 0,25 0,-25 0,-1 0,1 0,0 0,-25 0,0 0,0 0,0 0,-25-24,25 24,-25 0,1 0,24 0,-25 0,0 0,25 0,-25 0,0-25,25 25,-24 0,24 0,0 0,0 0,-25 25,25-25,0 24,0-24,-25 25,25 0,0 25,0-26,0 26,0-25,-25 24,25-24,0 25,0-1,0-24,0 0,-25 25,25-25,0-1,0 1,0 0,0 0,0 0,0-1</inkml:trace>
  <inkml:trace contextRef="#ctx0" brushRef="#br0" timeOffset="27725.5858">13196 14932,'0'0,"0"0,0 0,0 0,25 0,-25-24,25 24,0 0,-25 0,49 0,-24 0,0-25,25 25,-26 0,26 0,-25 0,25-25,-26 25,1 0,0 0,-25 0,25-25,-25 25,0 0</inkml:trace>
  <inkml:trace contextRef="#ctx0" brushRef="#br0" timeOffset="27893.5954">13420 14808,'-25'0,"0"25,25-25,-25 0,25 25,-25-25,25 25,0 0,0-1,0 26,0-25,0 24,0-24,0 25,0-1,0-24,0 25,0-1,0-24,0 25,0-25,0 0,-24 24,24-24,0 0,0 0,0-1,0 1,0 0,0 0,0-25</inkml:trace>
  <inkml:trace contextRef="#ctx0" brushRef="#br0" timeOffset="28169.6112">14362 15007,'0'0,"0"-25,0 25,0 0,0-25,0 25,0 0,0 0,-25 0,25 25,0 0,0-25,0 49,-24-24,24 0,0 0,0 24,0-24,0 0,0 25,0-26,0 1,0 0,0 0,0-25,0 25,0 0,0-25,0 0,0 24,0-24</inkml:trace>
  <inkml:trace contextRef="#ctx0" brushRef="#br0" timeOffset="28437.6265">14337 15280,'25'-25,"-25"25,0-25,25 25,0 0,-25-25,25 25,-1 0,1 0,0-25,0 25,0 0,0-24,-1 24,26 0,-25-25,0 25,24-25,-24 25,0 0,0-25,-1 25,1-25,-25 1,25 24,-25-25,0 0,0 25,0-25,-25 0,25 25,-25-24,25 24,-24-25,24 25,-25 0,25 25,-25-25,0 24,25 1,-25 0,25 25,-24-26,-1 26,25 0,0-1,-25 1,25 24,0-24,0 0,0-1,0 1,0-1</inkml:trace>
  <inkml:trace contextRef="#ctx0" brushRef="#br0" timeOffset="32207.8422">19274 4490,'-25'0,"25"-25,0 25,0-25,0 25,0 0,0-25,0 25,0 0,0-25,0 25,0 0,25-24,-25 24,24 0,1 0,0-25,0 25,0 0,-1 0,26 0,-25 0,0 0,-1 25,1-25,0 0,0 24,0-24,-1 25,-24-25,25 25,-25-25,0 25,0 0,0-25,0 24,0 1,-25 0,25 0,-24 0,-1-1,0 1,0 0,0 0,1 0,-26-1,25 1,-24-25,24 25,-25-25,25 25,1-25,-1 0,0 0,0 0,25 0,0 0,0 0,0 0,0 0,0-25,0 25,0-25,0 25,0 0,0-25,25 25,-25 0,25 0,-25 0,25 0,-1 0,1 0,0 25,0-25,0 0,-1 25,1 0,0-25,0 25,0-25,-1 25,1-25,0 0,0 24,0-24</inkml:trace>
  <inkml:trace contextRef="#ctx0" brushRef="#br0" timeOffset="32735.8724">19794 3770,'0'0,"0"0,0 0,0-24,25 24,-25 0,25 0,0 0,-25-25,25 25,0 0,-1 0,1 0,0 0,0 25,-25-25,25 0,-1 0,-24 24,0-24,0 0,0 25,0-25,0 25,0 0,0-25,0 25,-24-25,24 24,-25-24,25 25,0-25,-25 0,25 0,0 25,0-25,0 0,0 0,0 0,0 0,0 0,0 0,0 0,25 0,-25 25,25-25,-1 0,-24 25,25-25,0 24,-25-24,25 25,-25-25,25 25,-25-25,0 25,0-25,0 25,0-25,0 24,0-24,0 25,-25-25,0 0,0 0,25 25,-25-25,1 0,-1-25,0 25,0 0,0-25,1 25,-1-24,0 24,0-25,0 0,0 25,25-25,-24 0,24 25</inkml:trace>
  <inkml:trace contextRef="#ctx0" brushRef="#br0" timeOffset="33115.8941">20563 4564,'-24'-25,"24"25,-25 0,25 0,0 0,0-25,0 25,0 0,0 0,0 0,0 0,0 0,0 0,25 0,-25 0,24 0,1 0,-25 0,25 0,25 0,-26 0,1 0,0 25,0-25,0 0</inkml:trace>
  <inkml:trace contextRef="#ctx0" brushRef="#br0" timeOffset="33251.9019">20539 4663,'0'25,"0"-25,0 0,0 25,0-25,24 0,1 0,0 0,0 0,0 25,24-25,-24 0,25 0,24 0,-24 0</inkml:trace>
  <inkml:trace contextRef="#ctx0" brushRef="#br0" timeOffset="46805.6771">22077 4762,'0'-24,"0"-1,0 25,0-25,0 0,0 0,0 25,-25-24,25 24,-25-25,25 25,-25 0,0 0,0 0,25 0,-24 0,-1 0,0 25,0-1,0-24,1 25,-1 0,0 0,25 0,0-1,0 1,0 0,0 0,0 0,0 0,0-25,25 24,-25 1,25-25,-1 0,1 25,25-25,-25 0,-1 0,26 0,-25 0,25 0,-26 0,1 0,25-25,-25 25,-1-25,1 1,0 24,0-25,-25 0,0-25,0 25,0 1,0-26,0 25,0 0,-25-24,25 24,-25 0,0 0,1 1,-1-1,0 25,0-25,0 0,1 25,-1-25,0 25,0-24,0 24,0-25,1 25,24-25,-25 25,25-25,0 25,0-25,0 1,0-1,0 25,0-25,0 0,25 0,-25 1,24 24,1-25,0 0,-25 0,25 25,25-25,-26 1,1 24,25 0,-1-25,1 25,0 0,-1 0,1 0,-1 25,1-25,0 24,-1 1,-24 0,0 0,0 0,-25-1,0 26,0-25,-25 24,0-24,-25 25,-24-1,24 1,-49-25,25 24,-25 1</inkml:trace>
  <inkml:trace contextRef="#ctx0" brushRef="#br0" timeOffset="48241.7592">11981 16272,'0'0,"-25"0,25 0,0 0,0 0,0 0,0 0,0 0,25 0,0 0,0 0,-1 0,1 0,25 0,-25-25,24 25,1 0,-25 0,24 0,1-25,-25 25,-1 0,26 0,-25 0,-25 0,25 0,-25 0</inkml:trace>
  <inkml:trace contextRef="#ctx0" brushRef="#br0" timeOffset="48420.7695">12254 16247,'-25'0,"25"25,-25-25,25 0,0 0,-25 0,25 0,0 0,0 0,0 25,0-25,0 24,0-24,0 25,0 0,0 0,0 0,0 24,0-24,0 0,0 25,0-26,0 26,0-25,0 0,0 24,0-24,0 0,0 0,0-25</inkml:trace>
  <inkml:trace contextRef="#ctx0" brushRef="#br0" timeOffset="48733.7874">13271 16148,'0'0,"0"0,0 0,0 0,0 0,0 0,0 0,25 0,-1 0,1 0,0 0,25 0,-26 0,26 0,-25 0,25 0,-1 0,-24 0,25 0,-26 0,1 0,0 0</inkml:trace>
  <inkml:trace contextRef="#ctx0" brushRef="#br0" timeOffset="48925.7984">13444 16148,'0'25,"0"-25,-24 0,24 0,0 0,0 24,0-24,0 25,0 0,0 0,0 0,0-1,24 1,-24 25,0-25,0 0,0 24,0-24,0 25,0-26,0 1,0 25,0-25,0-1,0 1,0 0,-24 0,24 0,0-25</inkml:trace>
  <inkml:trace contextRef="#ctx0" brushRef="#br0" timeOffset="49561.8348">14437 16197,'24'0,"-24"0,0 0,0 0,0-24,0 24,0 0,0 0,0 0,-24 0,24 0,0 0,0 0,0 0,0 0,0 0,0 0,0 0,0 0,0 0,0 0,0 0,0 0,0 0,0 0,0 0,0 0,0 0,-25 0,25-25,0 25,0 0,-25 0,25 0,0 0,0 0,-25 0,25 0,0 0,-25 0,25 0,0 0,0 0,-24 0,24 0,0 0,0 0,0 0,0 0,0 0,0 0,0 0,0 0,0 0,0 0,0 0,24 0,1 0,0 0,0 0,0 0,-1 0,26 0,0 0,-1 0,-24 0,25 0,-1 0,26 0,-26 0,1 0,-25 0,24 0,1-25,-25 25,0 0,-1 0,1 0,0 0,-25 0,0 0,0 0,-25 0,0 0,1 0,-1 0,0 0,0 0,0 0,1 0,-26 0,25 0,0 0,1 0,-1 0,0 0,25 0,-25 0,25 25,0-25,-25 0,25 0,0 25,0-1,0-24,0 25,0 0,0 0,-24 24,24-24,0 25,0-25,-25 24,25 1,0 0,-25-1,25 1,0-1,-25 1,25-25,0 24,0-24,0 0,0 0,-25 0</inkml:trace>
  <inkml:trace contextRef="#ctx0" brushRef="#br0" timeOffset="51137.9249">11063 7268,'-25'0,"25"0,0 0,0 0,0 0,0 0,25 0,-25 0,25 0,0 0,24-25,-24 25,25 0,-1-25,1 25,0 0,-1-25</inkml:trace>
  <inkml:trace contextRef="#ctx0" brushRef="#br0" timeOffset="51577.9501">11411 8905,'0'25,"0"-25,0 0,0 0,0 0,0-25,24 25,1 0,0 0,0 0,0-25,24 25,-24 0,25-25,-1 25</inkml:trace>
  <inkml:trace contextRef="#ctx0" brushRef="#br0" timeOffset="52061.9778">11386 9947,'0'0,"0"0,0 0,0 0,25 0,-25 0,24-25,1 25,0 0,25 0,-1-25,-24 25</inkml:trace>
  <inkml:trace contextRef="#ctx0" brushRef="#br0" timeOffset="52510.0034">11361 11038,'0'0,"0"0,25-25,-25 25,0 0,0 0,25-25,-1 25,-24 0,25 0,25-24,-25 24,-1 0,26 0,-25 0,24 0</inkml:trace>
  <inkml:trace contextRef="#ctx0" brushRef="#br0" timeOffset="52970.0297">11535 12055,'-25'0,"25"0,0 25,0-25,0 0,0 0,0 0,0 0,0 0,25 0,-25 0,24 0,1 0,0 25,0-25,0 0,-1 0,26 0,-25 24</inkml:trace>
  <inkml:trace contextRef="#ctx0" brushRef="#br0" timeOffset="53450.0571">11460 13494,'0'0,"0"-25,0 25,0 0,0 0,25 0,-25 0,25 0,-25 0,25 25,-1-25,1 0,25 0,-25 0,-1 0,26 0,-25 25</inkml:trace>
  <inkml:trace contextRef="#ctx0" brushRef="#br0" timeOffset="53886.0821">11435 14858,'0'0,"0"0,0 0,0 0,0 0,0 0,25 0,-25 0,0 0,25 0,-25 0,25 0,0 0,-1 25,1-25,0 0,25 25,-26-25,26 24,-25-24,24 25</inkml:trace>
  <inkml:trace contextRef="#ctx0" brushRef="#br0" timeOffset="54300.1058">11386 16644,'0'0,"0"0,0 25,25-25,-25 0,0 0,24 0,1 0,0 25,0-25,0 24,-1-24,26 25,0-25,-1 25</inkml:trace>
  <inkml:trace contextRef="#ctx0" brushRef="#br0" timeOffset="57912.3124">10989 4812,'0'0,"0"0,0 0,25 0,-25 25,0-25,24 0,-24 0,25 0,0 0,0 25,-25-25,25 0,-1 0,1 0,25 0,-25 25,-1-25,1 0,25 0,-25 0,0 0,24 0,-24 0,25 0,-1 0,-24 0,25 0,-26 0,26 0,0 0,-26 0,26 0,0 0,-26 0,26 0,0 0,-26-25,26 25,0 0,-1 0,-24 0,25 0,-1 0,1 0,-1 0,-24 0,25 0,-25 0,24 0,-24 0,0 0,0 0,0 0,-1 0,-24 0,25 0,-25 0,0 0</inkml:trace>
  <inkml:trace contextRef="#ctx0" brushRef="#br0" timeOffset="58276.3332">12130 4887,'0'0,"0"0,0 0,0 0,0 0,0 0,0 0,0 0,0 0,25 0,-25 0,24 24,1-24,0 0,0 0,0 0,-1 0,26 0,-25 0,24 0,-24-24,25 24,0 0,-1 0,1 0,24 0,-24-25,-1 25,1 0,24 0,-24 0,0-25,24 25,-24 0,-1 0,1 0,24 0,-24 0,-1-25,1 25,-25 0,25 0,-26 0,1 0,0 0,0 0</inkml:trace>
  <inkml:trace contextRef="#ctx0" brushRef="#br0" timeOffset="62522.5761">14635 6921,'0'0,"0"0,0 0,0-25,0 25,0 0,0 0,0-25,0 25,0 0,0 0,0 0,0 0,0 0,0 0,0 0,0-25,0 25,0 0,0 0,0 0,0 0,0 0,0 0,0 0,0 25,0-25,0 0,0 0,0 0,0 0,0 0,0 0,0 25,0-25,0 25,0-25,25 24,-25-24,0 25,0 0,25 0,-25 0,0-1,0 1,0 0,0 25,0-26,0 1,0 0,0 0,25 0,-25-1,0 1,0 0,0 0,0 0,0-25,0 24,0-24,0 25,0-25,0 25,0-25,24 0,-24 0,0 0,0 25,0-25,0 0,0 0,0 0,0 0,0 0,0 0,0 0,0 0,0 0,0-25</inkml:trace>
  <inkml:trace contextRef="#ctx0" brushRef="#br0" timeOffset="63141.6115">14710 7268,'0'0,"0"0,0 0,0 0,0 0,0 0,0 0,0 0,0 0,0 0,0 0,24-25,-24 25,25 0,0 0,-25 0,25-25,0 25,-1 0,1-25,0 25,0 0,0 0,-1-24,-24 24,25 0,0 0,-25-25,25 25,-25 0,25 0,-25 0,0 0,0 0,0 0,0-25,0 25,0 0,0 0,0 0,0 0,0-25,0 25,0 0,0 0,0-25,0 25,0 0,0-24,-25 24,25-25,-25 25,25-25,0 25,0 0,0-25,0 25,-25-25,25 25,0 0,0 0,0-24,0 24,0 0,-25 0,25-25,0 25,0 0,0 0,0 0,0 0,0 0,0 0,0 0,0 0,0 0,0 0,0 0,0 0,0 25,0-25,0 0,25 24,-25 1,0 0,25 0,-25 0,0-1,25 26,-25-25,25 0,-25 24,0 1,24-25,-24 24,0-24,0 25,0-26,0 1,0 25,0-25,25-25,-25 24,0 1,0-25,0 25,0-25,0 25,0-25,0 0,0 0,0 0,0 0</inkml:trace>
  <inkml:trace contextRef="#ctx0" brushRef="#br0" timeOffset="71085.0658">15900 7045,'0'0,"-25"0,25-25,0 25,0-25,-24 25,24 0,0-25,0 25,0 0,0 0,0 0,0 0,24 0,1 0,-25 0,25 25,25-25,-26 25,26-25,-25 25,24-1,-24-24,25 25,-25 0,24-25,-24 25,0-25,0 25,-1-25,1 0,0 24,-25-24,25 0,-25 0</inkml:trace>
  <inkml:trace contextRef="#ctx0" brushRef="#br0" timeOffset="71302.0782">16272 6772,'0'0,"0"0,0 0,0 0,0 0,0 0,0 0,0 0,0 0,0 24,0-24,0 25,-25 0,25 25,0-25,-24 24,-1 1,0-1,0 1,0 0,1-1,-1 1,0-1,-25 1,26 0,-1-26</inkml:trace>
  <inkml:trace contextRef="#ctx0" brushRef="#br0" timeOffset="72870.1679">15776 8582,'0'0,"0"25,0-25,0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75897.3411">15727 8508,'0'0,"0"0,0 0,0 0,0 0,0 0,0 0,0 0,0 0,0 0,0 0,0 0,0 0,0 0,0 0,0 0,0 0,0 0,0 0,0 0,0 0,0 0,0 0,-25 0,25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inkml:trace>
  <inkml:trace contextRef="#ctx0" brushRef="#br0" timeOffset="78073.4655">15627 8508,'0'0,"0"0,0 0,0 0,0 0,0 0,0 0,0 0,0 0,0 0,0 0,0 0,0 0,0 0,0 0,0 0,0 0,0 0,0 0,0 0,0 0,0 0,0 0,0 0,0 0,0 0,0 0,0 0,0 0,0 0,0 0,0 0,0 0,0 0,0 0,0 0,0 0,0 25,0-25,0 0,0 25,25-1,-25-24,0 25,25 0,-25 0,0-25,25 25,-25-1,0-24,25 25,-25-25,0 25,24-25,-24 25,0-25,0 0,25 0,-25 0,25 0,-25 0,25 0,-25-25,25 25,-1-25,1 0,0 1,25-1,-26 0,1-25,25 26,-25-26,24 25,1-24,-25 24,-1-25,26 25,-25-24,24 24,-24-25,0 26,0-1,0 0,-1 0,1 0,0 1,-25-1,25 25,-25-25,25 25,-25-25,0 25,0 0,0 0,0 0,0 0,0 0,0 0,0 0,0 0,0 0,0 0,0 0,0 0,0 0,0 0,0 0,0 0,0 0,0 0,0 0,0 0,0 0,0 0,0 25</inkml:trace>
  <inkml:trace contextRef="#ctx0" brushRef="#br0" timeOffset="78951.5157">15826 9575,'0'0,"0"0,0-25,0 25,0 0,0 0,0 0,0 0,0 0,0 0,0 0,0 0,0 0,25 0,-25 25,0-25,24 24,-24 1,0-25,25 25,-25 0,25 0,-25-1,0-24,25 25,-25 0,25-25,-25 25,24-25,-24 0,25 0,0 0,-25 0,25 0,0-25,-1 25,1-25,25 0,-25 1,24-26,-24 25,25-24,-1 24,-24-25,25 1,-1-1,1 25,-1-24,-24 24,25-25,0 25,-26 1,1-1,25 0,-25 0,-1 0,-24 25,25 0,-25-24,25 24,-25 0,0 0,0 0,0 0,0 0,0 0,0 0,0 24,0-24,0 0,-25 25,25-25</inkml:trace>
  <inkml:trace contextRef="#ctx0" brushRef="#br0" timeOffset="79705.5589">16074 11013,'0'-25,"0"25,0-24,0 24,0 0,0-25,0 25,25 0,-25 0,0 0,0 0,0 0,0 0,0 0,0 25,24-1,-24-24,0 25,25 0,-25 0,0-25,25 25,-25-1,25 1,-25-25,25 25,-25-25,24 0,1 0,0 0,0 0,0-25,24 0,-24 25,25-24,-1-26,1 25,-1-24,1 24,25-25,-26 1,1-1,24 0,-24 26,24-26,-24 0,-1 1,1 24,0 0,-1-24,-24 24,25 25,-26-25,1 0,-25 25,25 0,-25 0,0-25,0 25,0 0,0 0,0 0,0 25,0-25,0 0,-25 25</inkml:trace>
  <inkml:trace contextRef="#ctx0" brushRef="#br0" timeOffset="80389.598">15900 12278,'0'-24,"0"24,0 0,0 0,0 0,0 0,-25 0,25 0,0 0,0 0,0 0,0 24,0-24,25 25,-25 0,0-25,0 25,0 0,25-1,-25-24,25 25,-25-25,25 25,-25-25,24 0,1 0,0 0,0 0,0 0,-1-25,26 0,0 1,-26-1,26 0,0 0,-1 0,1-24,-1 24,26-25,-26 25,1 1,0-26,-1 25,1 0,0 1,-26-1,1 25,25-25,-50 25,25 0,-25 0,24 0,-24 0,0 0</inkml:trace>
  <inkml:trace contextRef="#ctx0" brushRef="#br0" timeOffset="81041.6353">15925 13246,'0'-25,"0"25,0 0,0 0,0 0,0 0,0 0,0 0,0 0,0 0,0 0,0 25,0 0,25-25,-25 24,0 1,25 0,-25 0,0 0,24-1,-24-24,25 25,-25 0,25-25,0 25,0-25,-1 0,1 0,0 0,0 0,0-25,24 25,1-25,-25 0,24 1,1-1,24 0,-24-25,-1 26,26-1,-25 0,24-25,-24 25,-1 1,1 24,-1-25,-24 0,0 25,0 0,0-25,-25 25,24 0,-24 0,0 25,0-25</inkml:trace>
  <inkml:trace contextRef="#ctx0" brushRef="#br0" timeOffset="81632.6691">15900 14908,'0'0,"0"-25,0 25,0 0,0 0,0 0,0 0,0 0,0 0,0 0,0 0,0 25,0-25,0 24,0-24,25 25,-25 0,0 25,0-26,0 1,0 0,25 0,-25 24,0-49,0 25,25 0,-25-25,24 0,-24 0,25 0,0 0,0-25,0 25,-1-25,1 1,25-1,-1-25,1 25,0-24,-1-1,1 1,24 24,1-25,-1 1,-24-1,24 25,1-24,-26 24,1 0,-1 25,1-25,-25 25,0-25,-25 25,24 0,-24 0</inkml:trace>
  <inkml:trace contextRef="#ctx0" brushRef="#br0" timeOffset="82173.7">16223 16272,'0'0,"0"0,0 0,0 0,0 0,0 0,0 0,0 0,0 25,0-25,0 24,0-24,24 25,-24 0,0 0,0 0,0 0,25-1,-25 1,0-25,0 25,25-25,-25 0,25 0,-25 0,25 0,-1 0,1-25,0 0,25 1,-26-1,26-25,24 0,-24 1,25-1,-1 1,25-1,-24 0,-1-24,25 24,-24 1,-1-1,0 25</inkml:trace>
  <inkml:trace contextRef="#ctx0" brushRef="#br0" timeOffset="85742.9042">15851 6921,'0'0,"0"0,-25 0,25 0,0 0,0 0,0 0,0 0,0 0,0 0,0 0,0 0,0 0,0 0,0 24,0-24,25 0,-25 25,24-25,1 25,0-25,25 25,-26 0,26-1,-25-24,24 25,1 0,-25 0,24 0,1-25,-25 24,24 1,-24-25,0 25,0-25,0 25,-1-25,-24 0,25 25,-25-25,25 0,-25 0,0 0,0 0,0 0,0 0,0 0</inkml:trace>
  <inkml:trace contextRef="#ctx0" brushRef="#br0" timeOffset="86086.9239">16396 6697,'0'0,"0"0,-25 0,25-25,0 25,0 0,0 0,0 0,0 0,0 0,0 0,0 0,0 25,-24-25,24 0,0 25,0 0,-25 0,25 24,-25-24,0 25,25-1,-25 1,1 24,-1-24,25 0,-25-1,0 1,0-1,1 1,-1-25,25 24,-25-24,0 0,25 0,0-25,-25 25,25-25,0 0,0 24,0-24,0 0,0 0,0 0,0 0,0 0</inkml:trace>
  <inkml:trace contextRef="#ctx0" brushRef="#br0" timeOffset="93783.3641">19621 7119,'-25'0,"0"0,25 0,0 0,0 0,-25 0,25 0,0 0,0 0,0-25,25 25,-25 0,25 0,0 0,24 0,-24 0,0-25,25 25,-1-24,-24 24,25 0,-1-25,-24 25,25-25,-25 25,-1-25,1 25,0 0,0 0,-25 0,25 0,-25 0,0 0,0 0,0 0,0 0,0 0,0 25,0-25,0 25,0 0,-25 24,25-24,0 25,-25-26,25 26,0 0,-25-1,25 1,0-1,0-24,0 25,-25-1,25-24,0 25,0-25,0-1,0 1,0 0,0 25,0-50,0 24,0 1,0 0,0-25,0 0,0 25,0-25,0 0</inkml:trace>
  <inkml:trace contextRef="#ctx0" brushRef="#br0" timeOffset="94011.3771">19844 7466,'-25'25,"25"-25,0 0,0 0,0 0,0 0,0 0,0 0,0 0,25 0,0 0,-25 0,25 0,24 0,-24 0,0 0,25 0,-1-25,1 25,-25 0,24-25,1 25,-1-24,1 24,0-25,-26 25,26 0,-25-25,0 25</inkml:trace>
  <inkml:trace contextRef="#ctx0" brushRef="#br0" timeOffset="94351.3966">19100 8235,'-25'0,"25"25,-25-25,25 0,0 0,0 0,0 0,0 0,25 0,0 0,0 0,0 0,24-25,1 25,24-25,-24 1,24-1,1 0,24 0,-25 0,25 1,1-26,-1 25,0 0,0 0,1 1,-1-1,0 0,0 0,-24 0,-1 1,0-1,1 25,-25-25,-1 25,1-25,-25 25,-1 0,1 0,0 0,-25 0,0 0</inkml:trace>
  <inkml:trace contextRef="#ctx0" brushRef="#br0" timeOffset="94915.4288">20315 8334,'0'0,"0"0,0 0,0 0,-24 0,24 0,-25 25,0-25,25 0,-25 25,0-25,1 25,-1 0,25-1,-25-24,25 25,-25 0,25 0,0 24,0-24,0 0,25 0,-25 0,25-1,0 1,-1 0,1 0,25 24,-25-24,-1 0,26 0,-25-25,0 25,-1-1,1 1,0-25,0 25,0 0,-25-25,0 25,0-25,0 25,0-25,-25 24,0-24,0 0,0 25,-24-25,24 0,-25 0,1 0,24-25,-25 25,26 0,-1-24,0 24,0-25,25 0,0 25,0-25,0 0,0 0,0 1,25 24,0-25,-25 0,49-25,-24 26,0-1,0 0,24 0,-24 0,25-24,-25 24,24 0,-24 0,0-24,24 24,-49 0,25 0,0-24,-25 24,0 0,0-24,0 24,0 0,-25-25,0 26,1-1,-1-25,0 25,0 1,0 24,-24-25,24 25,0 0,-24 0,24 0,-25 25,25-1,-24 1,24-25,0 25</inkml:trace>
  <inkml:trace contextRef="#ctx0" brushRef="#br0" timeOffset="95615.4689">19720 6201,'-74'25,"24"0,-24 0,24 24,-24 1,-1-1,1 26,-1-26,1 26,24-1,-24 1,24-1,1 25,-1 1,0-1,26 0,-26 0,25 25,0 0,1 0,-1 25,0 0,0 0,25 0,0-1,0 1,0 0,25-25,0 25,0-25,-1 0,26-25,0 0,-1 1,1-26,24 0,1 1,-26-26,26 1,24 0,-25-26,1 1,-1 0,25 0,-24-25,24 0,-25 0,26-25,-26 0,25 0,1-24,-1-1,-25 1,25-26,-24 26,-1-26,25-24,-24 25,-1-26,-24-24,24 25,1-25,-26 0,1 0,0 0,-1 0,-24 0,0 0,0-25,-1 25,1 25,-25-25,0 0,0 25,-25-1,1 1,-1 0,0 0,-25 0,-24-1,0 26,-1-25,-24 24,0 1,-25-1,0 26,-25-1,-25 25,25 1,-24-1,-26 25,1 25,-1-1,1 26,-25 24,24-24,-24 49</inkml:trace>
  <inkml:trace contextRef="#ctx0" brushRef="#br0" timeOffset="101341.7964">10716 4911,'0'-24,"0"24,0 0,0 0,0-25,0 25,0 0,0 0,0 0,0 0,0 0,0 0,0 0,0 0,0 0,0 0,25 25,0-25,-1 0,1 0,0 0,25 0,-26 0,26 0,0-25,24 25,-24 0,24-25,0 25,1-25,24 25,-24-25,24 0,0 25,-25-24,26 24,-1-25,-25 25,25 0,-24-25,-1 25,-24 0,24-25,1 25,-26 0,1 0,0 0,-26 0,26 0,-25 0,0 0,-1 0,-24 0,25 0,-25 0</inkml:trace>
  <inkml:trace contextRef="#ctx0" brushRef="#br0" timeOffset="101640.8135">11435 4787,'-24'0,"-1"25,0-25,25 0,-25 0,25 0,0 0,0 0,0 0,0 0,0 0,0 0,25 25,-25-25,25 0,-25 0,25 0,-1 0,26 0,-25 0,24 0,1 0,0 0,-1 0,26 0,-26 0,26-25,-26 25,26 0,-1 0,0-25,1 25,-26 0,26 0,-26 0,26-25,-25 25,-1 0,1 0,-25 0,24 0,-24 0</inkml:trace>
  <inkml:trace contextRef="#ctx0" brushRef="#br0" timeOffset="104337.9678">13023 4862,'25'0</inkml:trace>
  <inkml:trace contextRef="#ctx0" brushRef="#br0" timeOffset="104604.983">13792 4762,'49'0,"1"0</inkml:trace>
  <inkml:trace contextRef="#ctx0" brushRef="#br0" timeOffset="104868.9981">14065 4862,'0'0,"24"0</inkml:trace>
  <inkml:trace contextRef="#ctx0" brushRef="#br0" timeOffset="105137.0135">14734 4812,'50'-25,"0"25,-1 0,1 0,24-25,-24 25,24 0,-24 0,24-24</inkml:trace>
  <inkml:trace contextRef="#ctx0" brushRef="#br0" timeOffset="113865.5127">11014 7243,'0'0,"-25"0,25 0,-25 0,25 0,-25 0,25 0,0 0,-25 0,25 0,0 0,0 0,0 0,0 0,0 0,0 0,0 0,0 0,0 0,25 25,0-25,-25 0,25 0,0 0,-1 0,1 0,0 0,0-25,0 25,24 0,-24-25,0 25,0 0,-1-25,1 25,0 0,0-24,0 24,-25 0,25 0,-25 0,0 0,0 0,0 0,0 0,-25 0,25 0,-25 0,0 24,0-24,0 0,1 25,-1-25,0 25,0-25,-24 25,24-25,0 25,0-25,0 0,1 24,-1-24,25 0,0 0,-25 0,25 0,0 0,0 0,25 0,-25 0,25 0,-25-24,24 24,1 0,0-25,0 25,0 0,-1-25,1 25,0-25,0 25,0-25,-1 25,1-24,0 24,-25 0,25-25,-25 25,0 0,25 0,-25 0</inkml:trace>
  <inkml:trace contextRef="#ctx0" brushRef="#br0" timeOffset="123429.0597">5284 12229,'-25'-25,"25"0,0 0,-25 0,25 25,0-24,-25-1,25 0,0 0,-24 25,24-25,0 1,0 24,0 0,0-25,0 25,-25 0,25 0,0 0,0 0,0 0,25 25,-25-25,0 24,24 1,1 0,-25 0,25 0,0 24,0-24,-1 25,1-25,0 24,0-24,-25 25,25-26,-25 1,24 0,-24 0,0 0,25-1</inkml:trace>
  <inkml:trace contextRef="#ctx0" brushRef="#br0" timeOffset="123705.0755">4936 12923,'0'0,"0"0,0 0,0 0,0 0,25 0,-25 0,25 0,0 0,0-25,0 25,-1-24,26-1,0 0,-26 0,26 0,24-24,-24-1,0 25,24-24,-24-1,24 1,-24-1,24 25,-24-24,-1 24,1 0,-25 0,24 0,-24 25,0-24,-25 24,25 0,-25-25</inkml:trace>
  <inkml:trace contextRef="#ctx0" brushRef="#br0" timeOffset="124233.1057">5705 12824,'0'0,"0"25,-24-25,24 25,-25-25,25 24,-25 1,25 0,0 0,-25 0,25-25,-25 24,25 1,0 0,0 0,0 0,25-1,-25-24,25 25,0 0,0-25,-1 25,26-25,-25 25,24-25,1 0,0 25,-26-25,26 0,-25 0,24 0,-24 24,0-24,0 0,0 0,-25 25,0-25,25 25,-25-25,0 25,0 0,-25-25,25 24,-25 1,0 0,25-25,-25 25,-24 0,24-25,0 24,0-24,-24 0,24 25,0-25,0 0,0 0,1-25,24 25,-25 0,25-24,0-1,0 25,0-25,25 0,-25 0,24 1,-24-1,25-25,0 25,-25 1,25-1,0 0,-25-25,24 25,-24 1,25-1,-25 0,25 0,-25 0,0 1,0 24,0-25,0 0,0 25,-25-25,25 0,-25 25,1-24,-1 24,0 0,0-25,-24 25,24 0,0 0,0 0,-24 25,24-1,0-24,0 50</inkml:trace>
  <inkml:trace contextRef="#ctx0" brushRef="#br0" timeOffset="124939.1461">3597 13221,'0'0,"0"0,-25 0,25 0,0 0,0-25,0 25,0 0,0 0,0 0,0 0,0 25,0-25,0 0,25 25,-25 0,25-25,0 49,-1-24,1 0,0 24,0-24,0 25,-1-25,1 24,0-24,0 0,0 24,-1-24,1-25,-25 25,25 0,-25-25</inkml:trace>
  <inkml:trace contextRef="#ctx0" brushRef="#br0" timeOffset="125165.159">4217 13395,'0'0,"0"24,0-24,0 0,0 0,0 0,0 0,0-24,0 24,0 0,25 0,-25-25,25 0,-25 25,25-25,-1 0,1 1,0 24,0-25,0 0,-1 0,26 0</inkml:trace>
  <inkml:trace contextRef="#ctx0" brushRef="#br0" timeOffset="129053.3814">4639 15131,'0'0,"0"0,0 0,0 0,0 0,0 0,0 0,0 0,25 0,-25 0,24-25,-24 25,25-25,0 0,0 1,0 24,-1-25,26 0,-25 0,0 0,-1 1,1-1,0 0,0 25,0 0,-25-25,25 25,-25 0,0 0,0 0,24 25,-24-25,0 25,0-25,25 25,-25-1,0 1,25 0,-25 0,0 24,25-24,-25 0,25 0,-25 0,24-1,-24 1,25 0,-25 0,25 0,-25-25,25 24,-25-24,0 25,25-25</inkml:trace>
  <inkml:trace contextRef="#ctx0" brushRef="#br0" timeOffset="129277.3942">4986 15280,'0'0,"0"0,0 0,0-25,25 25,-25-25,0 25,25-25,-25 0,25 1,-1-1,1 25,-25-50,25 25,0 1,0-1,-1 0,1-25,0 26,0-1,0 0,-1 0,1 25,0-25,-25 25</inkml:trace>
  <inkml:trace contextRef="#ctx0" brushRef="#br0" timeOffset="129525.4084">5036 15776,'25'0,"-1"-25,-24 25,25-25,0 0,0 1,0-1,-1 0,1 0,25 0,-25-24,24 24,-24-25,25 26,-26-26,26 25,0-25,-26 26,26-1,-25-25,0 25,-1 1</inkml:trace>
  <inkml:trace contextRef="#ctx0" brushRef="#br0" timeOffset="130000.4356">5457 15850,'25'25,"-25"0,0 0,25-25,0 24,-25 1,25 0,-1-25,1 25,0-25,0 25,24-25,-24 0,0 24,0-24,24 0,-24 0,0 0,0 0,0 25,-1-25,-24 0,25 0,-25 0,25 25,-25-25,0 0,0 25,0-25,0 0,-25 25,25-25,-25 24,1-24,-1 25,0-25,0 0,0 25,1-25,-26 0,50 0,-25 0,0 0,25 0,-24 0,24-25,0 25,0 0,0-25,0 1,0 24,0-25,0 0,0 0,24 0,-24 1,0-1,25 0,-25 0,25 0,-25-24,25 24,-25 0,0 25,0-25,0 1,0-1,0 25,-25-25,25 0,-25 25,0 0,1-25,-26 25,25 0,0 25,-24-25,-1 25,25 0,-24 0,24-1,-25 1</inkml:trace>
  <inkml:trace contextRef="#ctx0" brushRef="#br0" timeOffset="130289.4521">4267 15974,'25'0,"-25"0,0 0,24 0,-24-25,0 25,25-24,0 24,-25-25,25 25,-25-25</inkml:trace>
  <inkml:trace contextRef="#ctx0" brushRef="#br0" timeOffset="130465.4622">4366 16247,'0'0,"0"0,0 0,25 0,-25 0,25 0,-25-25,24 25,-24-25,25 25,0-24,0-1,0 0,-1 0,1 0,25 1,-25-1,-1 0</inkml:trace>
  <inkml:trace contextRef="#ctx0" brushRef="#br0" timeOffset="131889.5436">645 10592,'-25'0,"25"0,0-25,0 25,0 0,0 0,0 0,0 0,0 0,0 0,0 0,0 0,0 0,0 25,0-25,0 0,0 0,0 24,25-24,-25 25,25-25,0 25,-25 0,25 0,-1-1,-24 1,25 0,0 0,0-25,-25 25,25-1,0 1,-25 0,24-25,1 25,-25-25,25 0,-25 0,25 0,0 0,-1 0,1 0,0-25,0 0,0 0,-1 1,1-1,25 0,-1-25,-24 26,25-26,-1 0,1 1,0-1,-1 1,26-1,-26 0,1 1,-1-1,1 1,25-1,-26 0,-24 1,25 24,-1-25,1 25,-25 1,-1-1,26 0,-25 25,-25-25,25 25,-1-25,-24 25,0 0,0 0</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24:54.423"/>
    </inkml:context>
    <inkml:brush xml:id="br0">
      <inkml:brushProperty name="width" value="0.05292" units="cm"/>
      <inkml:brushProperty name="height" value="0.05292" units="cm"/>
      <inkml:brushProperty name="color" value="#FF0000"/>
    </inkml:brush>
  </inkml:definitions>
  <inkml:trace contextRef="#ctx0" brushRef="#br0">16198 5358,'-25'0,"25"0,-25 0,25 0,0 0,-25 0,25 0,0 0,0 0,0 0,0 0,0 0,0 0,25 0,-25 0,25 0,-25 0,25 0,0 0,-1 0,1 0,0 25,0-25,0 0,24 0,-24 0,25 0,-1 0,-24 0,25 0,24 0,-24-25,-1 25,1 0,24 0,-24-25,24 25,-24 0,0 0,24-25,-24 25,-1 0,26 0,-26-25,1 25,-1 0,-24 0,25-24,-1 24,-24 0,0 0,25 0,-25-25,-25 25,24 0,1 0,-25 0,0 0,0 0</inkml:trace>
  <inkml:trace contextRef="#ctx0" brushRef="#br0" timeOffset="1301.0744">1985 6772,'-25'0,"25"0,0 0,0 0,0-25,0 25,0 0,0 0,0 0,0 0,0 0,25 0,-25 0,25 0,-1 0,1 0,25 0,-25-25,49 25,-24 0,-1 0,26-25,-1 25,0 0,1-25,-1 25</inkml:trace>
  <inkml:trace contextRef="#ctx0" brushRef="#br0" timeOffset="23193.3265">7020 6028,'0'0,"0"0,0-25,-25 25,25 0,0 0,0 0,0 0,0 0,25 0,0 0,-25 0,25 0,-1 0,26-25,-25 25,0 0,24 0,-24 0,0 0,0 0,24 0,-24 0,0 0,0 0,0 0,-1-25,-24 25,25 0,-25 0,0 0,0 0,0 0,0 0,0 0,0 0,0 0,0 0,-25 0,25 0,-24 0,-1 0,25 0,-25 0,25 0,0 0,0 0,-25 0,25 0,0 0,0 0,0 0,0 25,-25-25,25 0,0 25,0 0,0-25,0 24,0 1,0 0,0 0,0 0,0 24,0-24,0 0,0 0,0-1,0 26,0-25,25 0,-25-25,0 24,0 1,25 0,-25-25,0 25,0-25,0 25,0-25</inkml:trace>
  <inkml:trace contextRef="#ctx0" brushRef="#br0" timeOffset="23376.337">7219 6474,'0'0,"0"0,-25 0,25 25,0-25,0 0,0 0,0 0,0 0,0 0,25 0,-25 0,24 25,-24-25,25 0,0 0,0 0,0 0,24 0,-24 0,25-25,-26 25,26 0,0-25,-1 25,1 0,-25 0</inkml:trace>
  <inkml:trace contextRef="#ctx0" brushRef="#br0" timeOffset="24236.3862">8831 5953,'0'0,"0"0,0 0,0 0,0 0,0 0,0 0,25 0,-1 0,1 0,0-25,0 25,0 0,24 0,-24 0,25-24,-1 24,1 0,-25 0,24-25,1 25,0 0,-26 0,1-25,0 25,0 0,0 0,-25 0,0 0,0 0</inkml:trace>
  <inkml:trace contextRef="#ctx0" brushRef="#br0" timeOffset="24484.4004">8980 5953,'0'0,"0"0,0 0,0 0,0 0,0 0,0 25,0-25,0 0,0 0,0 25,0-25,0 25,0-25,24 24,-24 1,0 0,0-25,25 25,-25 0,0-1,0 1,0 0,0 0,0 0,25-1,-25 1,0-25,0 25,0-25,0 25,0-25,0 25,0-25,0 0,25 0,-25 0,0 0</inkml:trace>
  <inkml:trace contextRef="#ctx0" brushRef="#br0" timeOffset="24732.4146">9302 5953,'0'0,"0"0,0-25,0 25,0 0,0 0,0 0,0 0,0 0,0 25,0-25,0 25,0 0,25-25,-25 25,25-1,-25 1,0 0,25 0,-25 24,0-24,0 0,0-25,24 25,-24 0,0-1,0 1,0-25,0 25,0-25,0 25,25-25,-25 25,0-25</inkml:trace>
  <inkml:trace contextRef="#ctx0" brushRef="#br0" timeOffset="24952.4271">9004 6524,'-24'24,"24"-24,-25 0,0 25,25-25,0 0,0 0,0 0,0 0,0 0,0 0,0 0,25 0,-25 0,25 0,-1 0,1-25,25 25,-25 0,24-24,1 24,-25 0,24-25,1 25,0-25,-1 25,-24-25,25 25</inkml:trace>
  <inkml:trace contextRef="#ctx0" brushRef="#br0" timeOffset="26036.4892">7318 7268,'0'0,"0"0,0 0,0 0,0 0,0 0,0 0,25 0,-1 0,1 0,0-25,0 25,0 0,-1-25,1 25,25-25,-25 25,-1 0,1-24,0 24,0 0,0-25,-25 25</inkml:trace>
  <inkml:trace contextRef="#ctx0" brushRef="#br0" timeOffset="26387.5092">7392 7243,'0'0,"0"25,0-25,0 0,0 0,0 0,0 0,0 0,0 0,0 0,0 0,0 0,0 0,0 0,0 0,0 25,0-25,0 0,0 24,0-24,0 25,0 0,0-25,0 25,0 0,0-1,0 1,0 0,0 0,0 0,-25-1,25 1,0-25,0 25,0 0,0 0,0-1,0-24,0 25,0-25,25 25,-25-25,25 25,-25-25,25 0,0 0,-25 0,24 0,1 0,0 0,0 0,0 0,-1 0,1-25,-25 25,25-25,0 25,0-25,-1 25,-24-24,25-1,-25 25,25-25,-25 0</inkml:trace>
  <inkml:trace contextRef="#ctx0" brushRef="#br0" timeOffset="26564.5194">7417 7541,'-25'0,"25"0,0 0,0 24,0-24,0 0,0 0,0 0,0 0,0-24,25 24,0 0,0 0,-1-25,1 25,25 0,-25-25,24 25,-24-25,25 25,-1-25,-24 1</inkml:trace>
  <inkml:trace contextRef="#ctx0" brushRef="#br0" timeOffset="27247.5584">9401 7020,'0'0,"0"0,-24 0,24 0,0 0,-25 0,25 0,-25 0,25 25,0-25,-25 0,25 24,-25-24,25 25,-25 0,1 0,24 0,-25-1,25 1,0 0,0 25,0-26,0 1,0 0,0 0,0 0,0-1,25 1,-25 0,24 0,1-25,0 25,0-25,-25 24,25-24,0 0,-1 0,1 0,0 0,0 0,0 0,-1-24,1 24,-25 0,25-25,0 0,0 25,-1-25,-24 0,25 25,0-24,-25-1,0 0,25 0,-25-24,0 24,0 0,0 0,0 0,-25 1,0-1,25 0,-25 25,1-25,-1 25,-25 0,25 0,-24 0</inkml:trace>
  <inkml:trace contextRef="#ctx0" brushRef="#br0" timeOffset="28763.6451">8682 7491,'25'0,"-25"-25,0 25,0 0,0 0,0 0,0 0,0 0,-25 0,25 0,-25 25,0-25,1 0,-1 0,0 25,0-25,-24 25,24-25,-25 24,25-24,1 25,-26-25,25 25,0-25,25 0,-24 0,24 0,0 0,0 0,0 0,0 0,0 0,0-25,24 25,-24-25,25 1,0 24,0-25,0 0,-1 0,1 0,0-24,25 24,-26 0,1 0,-25-24,25 24,0 0,-25 0,25 1,-25-1,0 0,0 0,0 0,0 1,-25 24,25 0,-25 0,25 0,-25 0,25 0,-25 0,25 0,-24 24,-1 1,25 0,0 0,0 0,0-1,0 26,0-25,0 24,0-24,25 25,-1-25,1-1,-25 26,25-25,0 0,0 24,-1-24,-24 0</inkml:trace>
  <inkml:trace contextRef="#ctx0" brushRef="#br0" timeOffset="29607.6934">8310 8111,'-25'0,"25"0,-25 0,25 0,-24 0,-1 0,0 0,0 0,25 0,-25 0,0 25,1 0,-1-25,0 25,0-1,0 26,25-25,-24 0,24-1,0 26,0-25,0 0,0 24,24-24,-24 0,25 0,-25-25,25 24,0 1,0-25,-1 0,1 0,0 0,25 0,-25 0,-1 0,26-25,-25 1,0 24,24-25,-24 0,0 0,0 0,-1 1,-24-1,25 0,-25 0,0 0,0 1,-25-1,25 0,-24 0,-1 0,-25 1,25 24,1-25,-26 25,25-25,-24 25,24 0,0 0,0 25,0-25</inkml:trace>
  <inkml:trace contextRef="#ctx0" brushRef="#br0" timeOffset="30143.7241">8707 8086,'0'0,"0"25,0-25,0 25,0 0,0 0,0-1,25 1,-25 0,0 0,0 24,0-24,0 0,24 0,-24 0,0-1,0 1,0 0,0 0,0-25,0 25,0-25,0 24,0-24,0 0,0 0,0 0,0 0,0 0,0 0,0 0,0-24,0-1,0 25,0-25,0 0,0-24,0 24,0-25,-24 25,24-24,0-1,0 25,0-24,0-1,0 25,0-24,24 24,-24 0,25 0,0 0,0 1,0-1,-1 25,1-25,0 25,25 0,-26 0,-24 0,25 0,0 0,0 25,-25 0,25-25,-25 24,0 26,0-25,0 0,-25 24,0 1,0-25,-24 24,24-24,0 25,0-25,0-1,1 1,24-25,-25 25,25-25,0 25,0-25,0 25,0-25,25 0,-25 24,24-24,1 0,0 0,0 25,24-25,-24 0,25 0,-25 0,24 0,1 25,-1-25,-24 0,25 0,0 0,-26 0,26 0,-25 0,0 25</inkml:trace>
  <inkml:trace contextRef="#ctx0" brushRef="#br0" timeOffset="31363.7939">7516 9252,'0'0,"0"0,0 0,0 0,-25 0,25 0,0 0,-24 25,24-25,-25 25,25-25,0 25,-25-1,25 1,0 0,0 0,0 24,0-24,0 0,0 25,0-26,25 1,-25 0,25 0,-1 0,1-1,0 1,-25-25,25 25,0-25,-1 25,1-25,25 0,-25 0,-1 0,1 0,0 0,0-25,0 25,-1-25,1 25,0-25,0 1,0-1,-1 0,-24 0,25 0,-25 1,0-1,0 0,0-25,0 26,0-1,-25-25,1 25,-1 1,0-26,-25 25,26 25,-26-25,25 1,0 24,-24 0,24 0,0 0,-24 24,24-24,0 25</inkml:trace>
  <inkml:trace contextRef="#ctx0" brushRef="#br0" timeOffset="32055.8334">9054 9327,'0'0,"0"0,0 0,0 0,0 0,0 24,0-24,0 0,0 0,-25 25,0-25,1 25,-1-25,-25 25,25 0,-24-1,-1 1,1-25,-1 25,0 0,1 0,-26-1,26 1,-1-25,25 25,-24-25,24 25,0-25,0 0,25 0,0 0,0 0,0-25,0 25,25-25,0 0,0 1,0-1,-1 0,1 0,25 0,-25 1,24-26,1 25,-25 0,24 1,-24-1,0-25,24 25,-24 1,0-1,-25 0,25 0,0 0,-25 1,0-1,0 25,0-25,0 0,0 25,-25-25,25 25,-25 0,0 0,25 0,-25 0,25 0,-24 25,-1-25,25 25,-25 0,25 0,-25-1,25 1,0 0,0 0,0 24,0-24,0 25,0-25,25-1,-25 1,25 25,-25-25,25-1,-1-24,1 25,0 0,-25-25,25 25,0-25,-1 25,1-25</inkml:trace>
  <inkml:trace contextRef="#ctx0" brushRef="#br0" timeOffset="32967.8856">9749 8830,'0'0,"0"-24,0 24,0 0,0 0,0 0,0 0,0 0,0 24,0-24,0 0,-25 0,25 0,-25 0,25 0,-25 0,0 25,1-25,24 0,-25 0,0 0,25 25,-25-25,25 0,0 0,0 0,0 0,0 0,0 0,0 0,0 0,0 0,0 0,0 0,0 0,0 0,0 0,0 0,0 0,0 0,0 0,0 0,0 0,0 0,0 0,0 0,0 0,0 0,0 0,0 0,0 0,0 0,0 0,0 0,0 0,0 0,0 0,0 0,0 0,0 0,0 0,0 0,-25 0,25 0,0 0,0 25,0-25,0 0,0 0,0 0,-24 0,24 0,0 0,0 0,0 0,0 0,0 0,0 0,0 0,0 0,0 0,0 0,0 0,0 0,0 0,0 0,0 0,0 0,0 0,0 0,0 0,0 0,0 0,0 0,0 0,0 0,0 0,0 0,0 0,0 0,0 0,0 25,0-25,0 0,0 24,0 1,0 0,24 0,-24 0,0 0,0-1,0 26,0-25,0 24,0 1,0 0,0-26,0 26,0-25,0 24,0-24,0 0,0 0,25 0,-25-25,0 24,25-24,-25 25,25-25,-25 0,25 0,-1 0,-24 0,25 0,0-25,0 25,0 0,-1-24,1-1,0 25,0-25,0 0,-1 0,1 25,0-24,0-1,-25 0,25 0</inkml:trace>
  <inkml:trace contextRef="#ctx0" brushRef="#br0" timeOffset="33111.8938">9600 9227,'-25'0,"25"0,0 0,0 0,0 0,0-24,0 24,0 0,25 0,0-25,-1 25,1 0,0 0,25-25,-26 25,26 0,0-25,-1 25</inkml:trace>
  <inkml:trace contextRef="#ctx0" brushRef="#br0" timeOffset="34207.9565">8434 10319,'-25'0,"25"-25,-25 25,25 0,-24-25,24 25,-25 0,0 0,25 0,-25 0,0 25,1-25,24 25,-25-25,0 25,25-1,-25 26,0-25,25 0,-25 24,25 1,0-25,0 24,0-24,0 25,0-26,25 1,-25 0,25 0,-25 0,25-1,0-24,0 0,-25 25,24-25,1 0,0-25,25 25,-26-24,1 24,0-25,0 0,0 0,-1 25,-24-25,25 1,0-26,-25 25,0 0,0 1,0-1,-25-25,25 25,-25 1,-24-1,24 0,-25 0,26 0,-26 25,0 0,26-24,-26 24,0 24,25-24,1 0</inkml:trace>
  <inkml:trace contextRef="#ctx0" brushRef="#br0" timeOffset="34775.989">9004 10319,'25'0,"-25"0,0 25,0-25,0 24,0 1,0-25,0 25,0 25,0-26,0 1,0 0,0 25,0-26,0 1,0 0,-25 25,25-26,0 1,0 0,0 0,0 0,-24-1,24 1,0-25,0 25,0-25,0 25,0-25,-25 0,25 0,0-25,0 25,-25-25,25 0,0 1,-25-1,25 0,-25 0,25-24,0 24,-24-25,24 25,0-24,0-1,0 25,0-24,0-1,0 1,24 24,-24-25,25 25,0 1,0-1,0 0,24 0,-24 25,0-25,0 25,-1-24,1 24,0 0,0 0,0 0,-1 0,1 24,0-24,-25 25,0 0,0 0,0 0,0-1,-25 1,0 0,1 25,-1-26,-25 1,25 25,-24-25,-1-1,25 1,-24 0,24 0,0-25,0 25,1-25,24 24,0-24,0 25,0-25,0 0,24 25,-24-25,25 25,0-25,0 25,24-25,-24 24,25-24,-25 0,24 25,1-25,-1 0,1 25,0-25,-1 0,1 0,0 25</inkml:trace>
  <inkml:trace contextRef="#ctx0" brushRef="#br0" timeOffset="39804.2766">7789 11857,'0'0,"0"0,0 0,0 0,0 0,0-25,25 25,-25 0,25 0,-25-25,24 25,1-25,25 25,-25-25,-1 1,26 24,-25-25,0 0,-1 25,1 0,0-25,0 25</inkml:trace>
  <inkml:trace contextRef="#ctx0" brushRef="#br0" timeOffset="40144.2961">7814 11956,'0'0,"0"0,0 0,0 0,0 0,0 0,0 0,0 0,0 0,0 0,0 0,0 0,0 0,0 0,0 0,0 0,0 0,0 25,-25-25,25 24,0-24,0 25,0 0,0 25,0-26,0 1,0 25,0-25,0 24,0-24,0 0,0 25,0-26,0 1,0 0,25 0,-25 0,25-25,-1 24,-24 1,25-25,0 0,0 0,-25 0,25 0,-1 0,1-25,25 25,-25-24,-1 24,1-25,0 0,0 0,0 0,0 1,-25-1,24 0,-24 0</inkml:trace>
  <inkml:trace contextRef="#ctx0" brushRef="#br0" timeOffset="40291.3045">7863 12328,'0'0,"0"0,0 0,0 0,25 0,-25 0,0 0,25 0,0-25,0 25,-1-25,26 25,-25-24,24-1</inkml:trace>
  <inkml:trace contextRef="#ctx0" brushRef="#br0" timeOffset="40776.3322">9252 12105,'-24'0,"24"24,-25 1,0-25,-25 25,26 0,-26-25,25 25,-24 0,24-1,-25-24,25 25,-24 0,24-25,0 25,0-25,1 0,24 0,-25 0,25 0,0-25,0 25,0-25,0 25,0-25,25 1,-25-1,24 0,-24 0,25-25,0 26,0-26,-25 25,25-24,-1 24,1-25,0 25,-25-24,25 24,-25-25,25 26,-25-26,0 25,0 0,0 1,0-1,-25 0,25 25,-25-25,25 25,-25 0,0 0,25 25,-24-25,-1 25,25 0,-25-1,0 1,25 25,-25-25,25 24,-24 1,24-1,0-24,0 25,24-1,-24 1,25-25,0 24,0-24,0 25,-1-25,26 0,-25 24,0-24,24-25,-24 25,0 0,0-25,24 24,-24-24,0 25,0-25</inkml:trace>
  <inkml:trace contextRef="#ctx0" brushRef="#br0" timeOffset="41276.3608">9947 11534,'0'0,"0"0,0 0,0-25,0 25,0 0,0 0,-25 0,25 0,-25 25,1-25,-1 0,0 25,0-25,-24 25,24 0,-25-25,25 24,-24 1,24-25,-25 25,26-25,-1 25,0-25,0 0,0 0,25 0,-24 0,24 0,0-25,0 25,0 0,0 0,0 0,24-25,-24 25,0 0,25 0,-25 0,25 0,-25-25,25 25,-25 0,25 25,-25-25,24 25,-24-25,25 25,-25 0,0-1,25 1,-25 25,0-25,25 24,-25-24,0 25,0-1,0-24,0 25,0-26,25 1,-25 25,0-25,0-25,24 25,-24-1,0-24,25 25,-25-25,25 25,0-25,-25 0,25 0,-1-25,1 25,0 0,0-25,0 25,-1-24,1-1,0 0,0 0,0 0,-1 0</inkml:trace>
  <inkml:trace contextRef="#ctx0" brushRef="#br0" timeOffset="41423.3692">9674 12055,'0'25,"0"-25,0 0,0 0,0 0,0 0,25 0,0-25,0 25,-1-25,26 25,0-25,-1 1,1-1</inkml:trace>
  <inkml:trace contextRef="#ctx0" brushRef="#br0" timeOffset="43520.4892">10269 7317,'0'0,"0"0,0 0,0 0,0 0,0 0,0 0,25 0,-25 0,25 0,-25 0,25-24,0 24,0 0,-1 0,1 0,0 0,0-25</inkml:trace>
  <inkml:trace contextRef="#ctx0" brushRef="#br0" timeOffset="43703.4996">10319 7516,'0'0,"0"0,25 0,-25 0,0 0,25 0,-25 0,25 0,-1 0,-24 0,25-25,0 25,0 0,0 0,-1 0,26-25,-25 25</inkml:trace>
  <inkml:trace contextRef="#ctx0" brushRef="#br0" timeOffset="44155.5255">11361 6970,'0'0,"-25"0,25 0,-25 0,0 0,1 0,-1 0,0 25,0-25,0 0,1 0,-1 25,25-25,-25 0,0 0,0 25,25-25,-24 0,24 0,0 0,0 0,0 0,0 0,0 0,0 0,0 0,0 0,0 0,0 0,0 0,0 0,0 24,0-24,0 0,0 25,24-25,-24 25,0 0,0-25,0 25,0-1,0 1,0 0,0 0,0 0,0 24,0-24,0 0,0 0,0-1,0 1,0 0,25-25,-25 25,25-25,0 25,-25-25,25 0,-1 0,1 0,0 0,0-25,0 25,-1 0,1-25,0 25,0-25,0 0,0 25,-1-24</inkml:trace>
  <inkml:trace contextRef="#ctx0" brushRef="#br0" timeOffset="44299.5337">11138 7317,'0'0,"0"0,0 0,0 0,0 0,0 0,0 0,24 0,-24-24,25 24,0 0,0 0,0-25,-1 25,1-25</inkml:trace>
  <inkml:trace contextRef="#ctx0" brushRef="#br0" timeOffset="44715.5575">10096 9748,'25'-25,"-25"25,0 0,24 0,-24-24,25 24,0 0,-25-25,25 25</inkml:trace>
  <inkml:trace contextRef="#ctx0" brushRef="#br0" timeOffset="45139.5818">10269 9004,'0'0,"0"0,0 25,0-25,0 0,0 0,0 0,0 0,25 0,-25 0,25 0,-25-25,25 25,0 0,0 0,-1 0,1 0,0 0,0 0,0-25,-25 25</inkml:trace>
  <inkml:trace contextRef="#ctx0" brushRef="#br0" timeOffset="45323.5923">10319 9302,'0'0,"0"0,0 0,25 25,-25-25,0 0,25 0,-25 0,25 0,-1 0,1-25,0 25,0 0,24-25,-24 25,25 0,-25-25,24 25,-24-25</inkml:trace>
  <inkml:trace contextRef="#ctx0" brushRef="#br0" timeOffset="45785.6187">11584 8806,'0'0,"25"0,-25-25,0 25,0 0,0-25,-25 25,0 0,1 0,-1 0,0 0,0 0,0 0,-24 0,24 25,-25-25,25 0,-24 0,24 25,0-25,0 0,1 0,24 0,-25 0,25 0,0 0,0 0,0 0,0 0,0 0,0 0,0 0,0 0,0 24,0-24,0 0,0 25,0 0,0-25,0 25,0 0,0-1,0 26,0-25,0 0,0 24,0-24,0 0,0 25,0-26,0 26,0-25,0 24,0-24,0 0,0 0,0 0,25-1,-25 1,0-25,24 25,-24-25,25 0,0 0,-25 0,25 0,0 0,-1 0,1 0,0-25,0 25,0-25,0 1,-1-1,26 0</inkml:trace>
  <inkml:trace contextRef="#ctx0" brushRef="#br0" timeOffset="45940.6276">11286 9252,'0'0,"0"0,0 0,0 0,0 0,0 0,0 0,0-25,0 25,25 0,-25 0,25-24,0 24,25-25,-26 25,1-25,25 25,-25 0</inkml:trace>
  <inkml:trace contextRef="#ctx0" brushRef="#br0" timeOffset="46519.6607">10592 11757,'0'0,"0"0,0 0,0 0,0-24,0 24,0 0,0 0,25 0,-25-25,25 25,-1 0,1 0,0-25,0 25,0 0,-1 0,1 0,0 0,0 0</inkml:trace>
  <inkml:trace contextRef="#ctx0" brushRef="#br0" timeOffset="46679.6699">10592 11956,'0'25,"0"-25,0 0,25 0,-25 0,25 0,-25 0,24 0,1 0,-25 0,25 0,0 0,24 0,-24-25,0 25,25-25</inkml:trace>
  <inkml:trace contextRef="#ctx0" brushRef="#br0" timeOffset="47151.6969">11931 11212,'25'0,"-25"-25,0 25,0 0,0 0,0 0,0 0,0 0,-25 0,1 0,-1 0,-25 0,25 25,-24-25,-1 25,1-25,-1 24,25-24,-24 25,-1-25,25 25,-24-25,24 0,25 25,-25-25,25 0,-25 0,25 0,0 0,0 0,0 0,0 0,0 0,0 0,0 0,25 25,-25-25,0 0,25 24,-25-24,0 25,25-25,-25 25,24 0,-24 0,0-1,25 1,-25 0,0 0,0 24,0-24,0 0,25 25,-25-26,0 26,0-25,0 0,0 24,0-24,0 0,0 0,25-1,-25 1,0-25,25 25,-25-25,0 0,24 25,-24-25,25 0,-25 0,25-25,-25 25,25 0,0-25,-1 0,-24 1,50-1,-25 0,0 0,-1 0,1 1,0-26,0 25</inkml:trace>
  <inkml:trace contextRef="#ctx0" brushRef="#br0" timeOffset="47291.7049">11634 11658,'-25'0,"0"0,25 25,0-25,0 0,0 0,0-25,0 25,0 0,0 0,25-25,0 25,0 0,-1-24,1-1,25 0,-1 25</inkml:trace>
  <inkml:trace contextRef="#ctx0" brushRef="#br0" timeOffset="59878.4248">13841 8359,'0'0,"-24"25,-1-25,0 25,0-25,0 25,1-1,-1 1,0 25,0-25,0 24,1 1,-1-25,0 24,0 1,25 24,-25-24,0-1,25 1,0 0,0-1,0 1,0 0,0-26,25 26,-25-25,25 24,0-24,0 0,0 0,-1 0,1-25,0 0,25 0,-26 0,26 0,-25 0,24-25,1 25,-25-25,24 0,-24 0,25-24,-25 24,-1 0,26-24,-25 24,0-25,-25 25,24-24,-24-1,25 0,-25 1,0-1,-25 1,1-1,24 0,-50 1,25-1,0 1,-24-1,24 0,-25 26,26-1,-26 0,25 25,-24-25,24 25,-25 0,1 25,24-25,-25 25,25-25,1 25,-26-1,25 1</inkml:trace>
  <inkml:trace contextRef="#ctx0" brushRef="#br0" timeOffset="60513.4611">14834 8359,'24'0,"-24"25,0-25,0 25,0 0,-24-1,24 1,-25 0,25 0,-25 24,25-24,-25 25,25-1,-25 1,25-25,-24 24,24 1,-25-25,25 24,-25-24,25 0,0 25,0-50,0 25,0-1,0-24,0 25,0-25,0 0,0 0,0 0,0 0,0 0,0-25,0 25,0-24,0-1,0 0,0 0,0-25,0 26,0-26,0 0,0 1,0-26,0 26,0-26,0 26,0-26,0 26,0-1,25 1,-25-1,25 0,-1 1,1 24,-25 0,50 0,-25 1,-1 24,1-25,0 25,0 0,24 0,-24 0,0 0,0 25,0-1,-1 1,-24 0,25 0,-25 0,0-1,0 26,0-25,0 0,-25 24,1-24,-26 25,25-26,-24 26,24-25,-25 24,25-24,-24 0,24-25,-25 25,26-25,-1 25,25-25,-25 0,0 0,25 0,0 0,0-25,0 25,0 0,0 0,25 0,-25 0,25 0,0 0,-1 25,1-25,0 24,0 1,24 0,-24 0,0 0,0-1,24 1,-24 0,0 0,0-25,24 25,-24-1,0 1,25-25,-26 25,1-25,0 0,25 0,-26 25,1-25,-25 0</inkml:trace>
  <inkml:trace contextRef="#ctx0" brushRef="#br0" timeOffset="66494.8032">13122 7913,'0'0,"0"24,0-24,0 25,0-25,25 25,-25 0,0 0,25 0,-25 24,24 1,1-1,-25 1,25 24,-25 1,25-1,-25 1,25-1,-25 25,24-24,-24 24,0 0,25 0,-25 1,0-1,0 0,0 0,0 0,0 1,0-1,0 0,0-25,0 1,0-1,0 1,0-1,0 1,0-26,0 1,0-25,0 24,-25-24,25 0,0-25</inkml:trace>
  <inkml:trace contextRef="#ctx0" brushRef="#br0" timeOffset="67027.8337">13370 7516,'0'0,"25"0,0-25,-1 25,1 0,25-25,0 25,-1-25,1 25,24-24,-24 24,49-25,-25 25,1-25,24 25,0-25,0 25,1 0,-1-25,0 25,0 0,1 0,-1 0,-25 0,25 0,1 25,-26-25,0 0,1 25,-26-25,26 25,-26 0,-24-1,25-24,-25 25,24 0,-49 25,25-26,0 1,-25 25,0-1,0 1,0 0,0 24,0 0,0 1,0-1,-25 1,25 24,-25 0,25 0,-24 1,-1-1,25 25,-25-25,0 0,25 1,-25-1,25-25,-25 25,25-24,0 24,0-25,0-24,0 24,0-24,0-25,0 24,0 1,0-25,0 0</inkml:trace>
  <inkml:trace contextRef="#ctx0" brushRef="#br0" timeOffset="67359.8527">13345 10567,'-49'25,"24"-25,0 24,25-24,0 0,0 0,0 0,25 0,0 0,24 0,1 0,-1-24,1 24,25-25,-1 0,0 0,26 0,-1 1,0-1,25-25,0 25,0-24,0-1,0 25,25-24,-25 24,0-25,25 26,-25-1,0-25,0 25,-25 0,25 1,-25-1,1 25,-1-25</inkml:trace>
  <inkml:trace contextRef="#ctx0" brushRef="#br0" timeOffset="68307.9069">16917 8037,'0'-25,"-25"25,25 0,0 0,-24-25,24 25,0 0,0 0,0 25,0-25,0 25,24 0,-24-1,0 26,25 0,-25-1,0 1,25-1,-25 26,0-26,0 26,0-26,0 26,0-1,0-24,0-1,0 1,0 0,0-26,0 26,0-25,0-25,0 25,0-25,0 0,0 0,0 0,0 0,0 0,0-25,0 0,0 0,0 0,0-24,0 24,0-25,0 1,0-1,0-24,0 24,0 1,-25-26,25 26,-25-26,25 26,-24-1,24-24,0 24,-25 0,25 1,0 24,0-25,0 25,0 1,0-1,0 0,0 25,0-25,0 25,0 0,0 0,0 0,0 0,0 25,25 0,-25 0,0-1,0 26,24 0,-24-1,0 26,0-26,0 26,0-1,0 1,0-1,0-24,-24 24,24 0,0-24,-25 0,25-26,0 26,0-25,0 0,0-1,-25 1</inkml:trace>
  <inkml:trace contextRef="#ctx0" brushRef="#br0" timeOffset="68959.9442">17587 8483,'-25'0,"25"0,0 0,0 0,0 0,0 0,0 0,0 0,0 0,0 0,0 0,25 0,0 0,-1 0,1 0,0-25,25 25,-25 0,24 0,-24-24,25 24,-26-25,1 25,0 0,0 0,0-25,-1 25,-24 0,0 0,0 0,0 0,0 0,0 0,-24 0,-1 0,0 25,0-25,-24 0,24 25,-25-25,1 24,-1 1,25-25,-25 25,1-25,24 0,-25 25,26-25,-1 0,0 0,25 25,-25-25,25 0,0 0,0 0,0 0,0 0,25 0,-25 0,25 0,0 0,-1 0,26 0,-25 0,24-25,-24 25,25 0,-25 0,24 0,-24 0,0 0,0-25,0 25</inkml:trace>
  <inkml:trace contextRef="#ctx0" brushRef="#br0" timeOffset="69748.9894">18827 7838,'0'-25,"0"25,-25 0,25 0,0 0,-25 25,25-25,0 0,-24 25,24-25,-25 25,25 0,-25-1,25 26,-25-25,25 25,-25-1,1 26,24-26,-25 26,0-26,25 26,-25-1,25 0,0 1,0-26,0 26,25-26,-25 1,25 0,0-26,-1 26,1-25,0 0,0 0,24-25,-24 24,25-24,-25 25</inkml:trace>
  <inkml:trace contextRef="#ctx0" brushRef="#br0" timeOffset="70191.0146">19174 8186,'0'0,"-24"0,24-25,0 25,-25 0,25 0,0 0,-25 0,25 25,0-25,-25 24,25-24,-25 25,1 0,24 0,-25 24,25-24,0 0,-25 25,25-26,0 26,0-25,0 24,0-24,25 0,-25 0,25 0,-1-1,1 1,-25-25,25 25,0-25,0 0,-1 0,1 0,0 0,0 0,0-25,-1 25,1-25,0 25,0-24,-25-1,25 0,-1 0,-24 0,0-24,0 24,0 0,0-24,0 24,0-25,-24 25,-1 1,0-26,0 25,0 0,1 25,-26-24,25 24,0-25,1 25,-1 0,0 0</inkml:trace>
  <inkml:trace contextRef="#ctx0" brushRef="#br0" timeOffset="70708.0442">20266 8260,'25'0,"24"0,-24 0,-25 25,25-25,-25 0,0 0,0 0,-25 0,25 0,-25 0,0 25,-24-25,24 24,-25-24,1 25,-1 0,1 0,-26-25,26 25,24-1,-25-24,0 0,26 25,-1-25,0 0,25 0,-25 0,25 0,0 0,0 0,0 0,25-25,-25 25,25-24,0-1,24 0,-24 0,0 0,25-24,-26 24,26 0,-25-24,24 24,-24-25,0 25,0-24,0 24,-1-25,-24 25,25-24,-25 24,25 0,-25 0,0 1,0 24,0-25,-25 25,25 0,-25 0,1 0,24 0,-25 0,0 25,0-25,25 24,-25 1,1 0,24 25,-25-26,0 26,25-25,0 25,0-1,0 1,0-1,0 1,0-25,0 24,25 1,-25-25,25 0,-25 24,24-24,1 0,0 0,0-1,0 1,-25 0,24-25,1 25,0-25</inkml:trace>
  <inkml:trace contextRef="#ctx0" brushRef="#br0" timeOffset="71068.0648">20936 7888,'0'0,"0"0,0 0,0 0,0 0,-25 0,25 0,-25 0,25 0,-25 0,0 25,0-1,25 1,-24-25,-1 50,0-25,0 0,25-1,-25 1,25 25,0-25,0-1,0 1,0-25,0 25,25 0,-25-25,25 25,0-25,-25 24,25-24,-1 0,1 0,0 0,0 0,25-24,-26 24,1 0,0-25,0 25,0-25,-25 25,24-25,-24 0,0 1,0-1,0 0,-24 0,24 0,-25 1,0-1,0 0,0 0,-24 0,24 0,0 1</inkml:trace>
  <inkml:trace contextRef="#ctx0" brushRef="#br0" timeOffset="71345.0807">20960 7441,'0'0,"25"0,-25 0,0 0,25 0,-25 0,25 25,-25-25,25 0,-1 25,1 0,0 0,25-1,-26 1,1 25,25-25,-25 24,-1 1,1 24,0-24,0 24,0-24,-1 24,1 1,-25-1,0 1,0-1,0 0,-25 1,1-1,-1 1,-25-1,25 0,-24 1</inkml:trace>
  <inkml:trace contextRef="#ctx0" brushRef="#br0" timeOffset="76167.3565">16992 9897,'-25'0,"25"-25,0 25,0 0,0-25,0 25,-25-24,25 24,0 0,0 0,0 0,0 0,0 0,0 0,0 0,0 0,0 0,0 0,0 24,0-24,0 25,0 0,0 0,0 24,0-24,0 25,0-25,0 24,0 1,0 0,0-1,0-24,0 25,0-26,0 26,0-25,0 0,0-1,0 1,0 0,0-25,0 25,0-25</inkml:trace>
  <inkml:trace contextRef="#ctx0" brushRef="#br0" timeOffset="76547.3782">17512 10220,'0'0,"25"0,-25 0,0 0,0 0,0 0,25 0,-25 0,25-25,-25 25,25 0,-1 0,1 0,0 0,-25 0,25 0,0-25,0 25,-1 0,1 0,-25 0,25 0,-25 0,0 0,0 0,0 0,0 0,0 0,-25 0,25 0,-25 25,-24-25,24 0,0 25,0-25,-24 24,24-24,0 0,0 0,0 0,25 25,-24-25,24 0,-25 0,25 0,0 0,0 0,0 0,0-25,0 25,25 0,-25 0,24 0,-24 0,25 0,0-24,0 24,0 0,-1-25,1 25,0 0</inkml:trace>
  <inkml:trace contextRef="#ctx0" brushRef="#br0" timeOffset="77019.4052">18777 9798,'0'0,"0"0,0-25,0 25,-24 0,24 0,-25 25,25-25,-25 25,25-25,-25 24,25 1,-25 0,1 25,24-1,-25 1,0 0,25 24,-25 0,0 1,25-1,-24 1,24 24,-25-25,25 25,0-24,0 24,0 0,0-24,25-1,-1 1,1-1,25 0,-25-24,-1 0,26-1,0 1,-1-1,-24-24,25 25</inkml:trace>
  <inkml:trace contextRef="#ctx0" brushRef="#br0" timeOffset="77955.4587">19075 9029,'0'0,"-25"0,25 0,0 0,0 0,0 0,0 0,0 0,0 0,0 0,0-25,0 25,25 0,-25 0,25 0,0 0,-25 0,25 0,-1-25,1 25,0 0,0 0,-25-25,25 25,-25 0,24 0,-24 0,0 0,0 0,0 0,0 0,0 0,-24 0,-1 0,25 0,-25 0,0 25,-24-25,24 0,0 25,0-25,0 0,1 25,-1-25,0 0,0 0,25 0,0 0,0 0,0 0,0 0,0 0,0 0,25 0,-25 0,25 0,0 0,-1 0,26 0,-25-25</inkml:trace>
  <inkml:trace contextRef="#ctx0" brushRef="#br0" timeOffset="79813.565">9277 1414,'-25'0,"25"0,0 0,0 0,0 0,0 0,-24 0,24 25,-25-25,25 24,-25-24,25 25,-25 0,25 0,0 0,0-1,0 1,-25 0,25 25,0-25,0-1,0 26,25-25,0 0,-25-1,25 1,0 0,-25 0,24 0,1-1,0-24,0 0,0 25,-25-25,25 0,-1 0,1 0,0-25,0 25,0 0,-1-24,1 24,-25-25,25 0,0 25,-25-25,25 0,-25 1,24-1,-24 25,0-25,0 0,-24-24,24 24,-25 0,0 0,0 0,0-24,1 24,-26 0,25 0,-24 25,24-25,-25 25,0-24,26 24,-26 0,25 24,0-24,-24 0,24 25,25-25,-25 0,0 25,25-25,0 0</inkml:trace>
  <inkml:trace contextRef="#ctx0" brushRef="#br0" timeOffset="80390.598">10195 1712,'-25'0,"25"0,0 0,0 0,0 0,0 0,0 0,0 0,0 24,25-24,-25 0,25 0,0 0,-1 0,1 0,0 0,0 0,0 0,24 0,-24-24,0 24,0 0,24-25,-24 25,0-25,0 25,0 0,-1-25,1 25,0-25,-25 25,25-25,-25 25,0-24,0 24,0-25,0 25,0-25,0 25,0-25,-25 25,0-25,25 25,-25-24,1 24,24 0,-25 0,25 0,-25 0,25-25,0 25,0 0,0 0,0 0,0 0,0 0,0 25,0-25,0 0,0 0,25 24,0-24,-25 25,24-25,1 25,0-25,0 25,0-25,-1 25,1-25,0 24,-25-24,25 25,0-25,-25 25,0-25,0 25,0 0,0-25,0 25,0-1,-25 1,0 0,0-25,0 25,-24 0,24-1</inkml:trace>
  <inkml:trace contextRef="#ctx0" brushRef="#br0" timeOffset="84678.8433">11336 1240,'0'0,"0"0,0 0,0 0,0 0,-25 0,25 0,0 0,0-25,0 25,0 0,0 0,0 0,0 0,0 0,0 0,0 25,0-25,0 0,0 0,0 25,0-25,25 25,-25-25,0 25,25-1,-25 1,0 0,25 0,-25 0,0-1,0 1,25-25,-25 25,0 0,0-25,0 25,0-25,0 24,24-24,-24 25,0-25,0 0,0 25,0-25</inkml:trace>
  <inkml:trace contextRef="#ctx0" brushRef="#br0" timeOffset="84939.8582">11733 1637,'0'0,"0"0,0 0,0 0,0 0,0 25,0-25,0 0,0 0,0 25,0-25,0 25,0-25,0 24,0-24,0 25,0-25,0 25,0-25,0 0,0 25,0-25,0 0,0 25</inkml:trace>
  <inkml:trace contextRef="#ctx0" brushRef="#br0" timeOffset="85542.8927">11931 1315,'0'0,"0"-25,0 25,0-25,0 25,0-25,0 25,0-25,0 25,0-24,25 24,-25-25,25 25,-25 0,25-25,0 25,-25-25,24 25,1 0,0-25,0 25,0 0,-25 0,24 0,1 0,0 0,-25 25,25-25,-25 0,25 25,-25 0,0-25,0 25,0-1,0-24,0 25,-25 0,25 0,-25-25,25 25,-25-1,25-24,-25 25,25-25,0 0,-24 25,24-25,0 0,0 0,0 0,0 0,0 0,0 0,0 0,0 0,0 0,0 0,0 0,0 0,24 0,-24 0,0 0,25-25,0 25,-25 0,25 0,0 25,-1-25,-24 0,25 0,0 25,0-25,-25 25,25-25,-1 0,-24 24,0-24,0 25,25-25,-25 25,0-25,0 25,0-25,0 25,0-25,-25 0,25 0,-24 24,-1-24,25 0,-25 0,25 0,-25 0,0 0,1 0,24 0,-25 0,0 0,0 0,0-24,1 24,24 0,-25 0,25 0</inkml:trace>
  <inkml:trace contextRef="#ctx0" brushRef="#br0" timeOffset="85766.9055">12601 1563,'0'0,"25"0,-25 24,0-24,0 25,0-25,0 25,0-25,0 25,25 0,-25-25,0 25,0-1,0-24,0 25,0-25,0 25,0-25,0 0,0 25,0-25,0 0,0 25,0-25</inkml:trace>
  <inkml:trace contextRef="#ctx0" brushRef="#br0" timeOffset="86115.9255">12874 1240,'25'0,"-25"-25,0 25,0 0,0 0,0 0,0-24,0 24,0 0,0 0,0 24,0-24,0 0,-25 25,25-25,0 0,0 25,0-25,0 25,0-25,0 25,0-25,0 24,0-24,25 25,0 0,-25-25,24 25,1 0,0-25,0 24,0 1,-1 0,1-25,0 25,0 0,0-25,-25 24,24-24,1 0,-25 25,0-25,0 25,0-25,0 0,0 25,0-25,0 0,0 25,-25-25,1 0,-1 0,0 0,0 25,-24-25</inkml:trace>
  <inkml:trace contextRef="#ctx0" brushRef="#br0" timeOffset="86283.9351">12849 1191,'50'-25,"-25"0,24 0,-24 0,25 1,-1-1,1 0,-25 0,24 0,1 1,-1-1,1 0,-25 25,0-25,24 25,-24-25,-25 25,25 0,0 0</inkml:trace>
  <inkml:trace contextRef="#ctx0" brushRef="#br0" timeOffset="86726.9605">11659 2332,'0'0,"24"0,26-25,-25 25,24-25,1 25,0-25,-1 0,1 25,24-24,1-1,-1 0,0 25,1-25,24 0,-24 1,24-1,-25 25,25-25,-24 0,24 0,-25 1,1 24,24-25,-25 0,1 25,-1-25,1 0,-26 25,26-24,-26 24,1-25,0 25,-26-25,26 25,-25 0,0-25,-25 25,24 0,-24 0,0 0,0 0,0 0,0 0,0 0,0 0,0 0</inkml:trace>
  <inkml:trace contextRef="#ctx0" brushRef="#br0" timeOffset="89553.1221">18653 7069,'0'0,"0"-24,0 24,0 0,0 0,0 0,25 0,0 0,-25 0,25 0,0 0,-1 0,26-25,-25 25,0 0,24 0,-24 0,0 0,25 0,-26 0,1 0,0-25,0 25,-25 0,25 0,-25 0,0 0,0 0,0 0,0 0,-25 25,25-25,-25 0,25 0,-25 0,0 0,25 0,-24 0,24 0,-25 0,25 0,0 0,0 0,0 0,0 0,0 0,0 0,0 0,0 0,-25 25,25-25,0 0,0 0,0 24,0-24,0 0,0 25,0 0,0-25,0 25,0 0,0-25,0 24,0 1,0 0,0 0,0-25,0 25,0-1,0-24,0 25,0-25,0 0,0 25,0-25,0 0</inkml:trace>
  <inkml:trace contextRef="#ctx0" brushRef="#br0" timeOffset="89738.1327">18802 7392,'0'0,"0"25,0-25,0 0,0 0,0 0,0 0,25 0,-25 0,25 0,0 0,0 0,-1 0,1 0,0 0,0 0,24 0,-24 0,25 0</inkml:trace>
  <inkml:trace contextRef="#ctx0" brushRef="#br0" timeOffset="94933.4298">18976 10244,'0'0,"0"0,0-24,0 24,0-25,0 25,0-25,25 25,-25 0,25-25,-25 25,24 0,1-25,0 25,0 0,0 0,-1 0,1 0,0 0,-25 25,25-25,0 25,-1-25,-24 25,0 0,0-25,0 24,0 1,0 0,0 0,-24 0,-1-1,0 26,-25-25,26 0,-1-1,0-24,-25 25,26 0,-1-25,25 0,-25 25,25-25,-25 0,25 0,0 0,0 0,0 0,0 0,0 0,25 0,-25 0,25 0,0 0,-1 0,1 0,0 0,0 0,0 0,-1 0,26 0,-25 0,0 0,-1 0,1 0,0 0,0 0,0 0,-1 0,1 0,-25 0,25 0,-25-25,0 25,0 0,0 0</inkml:trace>
  <inkml:trace contextRef="#ctx0" brushRef="#br0" timeOffset="95193.4447">18852 10716,'-25'0,"25"0,0 24,0-24,0 0,0 0,0 0,0 0,25 0,-25 0,25 25,0-25,-1 0,1 0,0 0,0 0,24-25,-24 25,25 0,-1 0,1 0,0-24,-1 24,1 0,-1 0,1 0,0-25,-1 25,-24 0,25 0,-1 0,1 0,-25-25,24 25,-24 0,0 0</inkml:trace>
  <inkml:trace contextRef="#ctx0" brushRef="#br0" timeOffset="95653.471">19422 10964,'0'0,"0"0,0 0,0 0,0 0,0-25,0 25,0 0,0 0,0 0,0 0,0 0,0 0,0 0,0 25,0-25,-24 24,24-24,-25 25,25 0,-25 0,0 0,25-1,-25 1,1 0,24 0,-25 25,0-26,25 1,0 0,0 25,0-26,0 1,0 0,0 0,0-25,0 25,0-25,25 24,0-24,-25 0,24 0,1 0,0 0,0 0,0 0,-25 0,24-24,1 24,0 0,-25-25,25 25,-25-25,0 25,25-25,-25 25,0-25,0 25,0-24,-25 24,25-25,-25 25,0 0,0 0,1 0,-1 0,0 0,-25 0,26 0,-1 25,0-25,0 24,0-24</inkml:trace>
  <inkml:trace contextRef="#ctx0" brushRef="#br0" timeOffset="96974.5466">18877 9947,'0'-25,"0"25,0 0,0 0,0-25,0 25,0 0,0-25,0 25,0 0,0-25,25 25,-25-24,24 24,-24 0,25-25,-25 25,25 0,0 0,0 0,-25 0,24-25,1 25,0 0,0 0,0 25,-25-25,24 0,1 25,0-25,-25 24,25-24,-25 25,0-25,0 25,0 0,0-25,0 25,0-1,0 1,0-25,0 25,0 0,-25-25,25 25,-25 0,25-25,-25 24,1-24,24 25,-25-25,25 25,-25-25,25 0,-25 25,25-25,0 0,0 0,-25 0,25 0,0 0,0 0,0 0,0 0,0 0,0 0,0 0,0 0,0 0,0 0,0 0,0-25,0 25,0 0,25 0,-25 0,0 0,25 0,-25 0,25-25,-25 25,25 0,-1 0,-24 0,25 0,0 25,0-25,-25 0,25 0,-1 25,-24-25,25 25,0-25,-25 24,0-24,0 25,0 0,0-25,0 25,0 0,0-25,0 24,0 1,-25 0,25-25,-25 25,1 0,-1-25,0 24,0 1,0-25,1 25,-1-25,0 25,0-25,0 0,1 25,-1-25,0 0,25 0,-25 0,0 0,25 0,-24-25,24 25,0 0,0 0,0 0,-25-25,25 25,0 0,0 0,0 0,0 0,0 0,0 0,0 0</inkml:trace>
  <inkml:trace contextRef="#ctx0" brushRef="#br0" timeOffset="97701.5882">19968 10294,'0'0,"0"0,0 0,0 0,0 0,0 0,0 0,0 0,25 0,-25 0,25 25,0 0,-1-25,1 24,0 1,0 25,24-25,-24-1,0 1,25 0,-26 0,1 0,0-1,0 1,0 0,-1-25,1 25,0-25,0 25,-25-25,25 24,-25-24,0 0</inkml:trace>
  <inkml:trace contextRef="#ctx0" brushRef="#br0" timeOffset="97997.6051">20489 10244,'0'0,"-25"0,25 0,0 0,0 0,0 0,0 0,0 0,-25 25,25-25,-24 25,24 0,-25 0,0-1,0 1,0 0,1 25,-26-26,25 26,0 0,-24-1,24-24,-25 25,26-1,-26-24,25 25,0-26,1 1,-1 0,0 0,0 0,25-1,0 1,-25-25,25 25,0-25,0 0,0 0,0 0,0 0,0 0,0 0</inkml:trace>
  <inkml:trace contextRef="#ctx0" brushRef="#br0" timeOffset="99121.6694">20836 8558,'-25'24,"1"-24,-1 0,0 0,25 0,-25 0,0 0,1 0,24 0,-25 0,25 0,-25 0,25 0,0 0,0 0,0 0,0 0,0 0,0 0,25 0,-25 0,25 0,-1 0,1 0,0 0,0 0,0 0,-1 0,26 0,-25 0,0-24,24 24,-24 0,0 0,0 0,-25 0,25-25,-1 25,-24 0,0 0,0 0,0 0,-24 0,-1 0,0 0,0 0,0 25,-24-25,-1 0,25 0,0 24,-24-24,24 0,0 0,25 0,-25 25,25-25,0 0,0 0,25 0,-25 0,25-25,0 25,0 0,-1 0,1 0,25-24,0 24,-26 0,26 0</inkml:trace>
  <inkml:trace contextRef="#ctx0" brushRef="#br0" timeOffset="100349.7396">20960 9872,'0'0,"0"-25,0 25,0 0,0-24,0 24,0-25,0 25,0-25,0 25,0 0,25 0,0-25,0 25,0 0,-1 0,26 0,-25 0,0 0,24 0,-24 0,0 25,0-25,-25 0,24 25,-24-25,0 25,0-1,0-24,0 25,0 0,-24-25,24 25,-25 0,0-1,0 1,0-25,1 25,-1-25,0 25,25-25,-25 25,25-25,-25 0,25 0,0 0,0 0,0 0,0 0,0 0,0 0,0 0,25 0,-25 0,25 0,0 0,0 0,-1 0,1 0,0 0,0 0,0 0,-1 0,1 25,0-25,0 0,0 24,-25-24,24 25,-24 0,0-25,0 25,0-25,0 25,0-1,0-24,-24 25,24-25,-25 25,0-25,25 0,-25 25,0-25,-24 0,24 25,0-25,0 0,1 0,-1 0,0 0,-25 0,26-25</inkml:trace>
  <inkml:trace contextRef="#ctx0" brushRef="#br0" timeOffset="100617.755">20638 10443,'0'0,"0"0,0 0,0 0,0 0,25 0,-1 0,1 0,0 0,25 0,-1 0,1 0,0 0,-1 0,26 0,-1-25,0 25,1 0,-1 0,1 0,-1-25,25 25,-24 0,-1 0,0 0,1 0,-26 0,1-25,0 25,-1 0,-24 0,0 0</inkml:trace>
  <inkml:trace contextRef="#ctx0" brushRef="#br0" timeOffset="101085.7817">21357 10716,'0'0,"0"0,0 24,0-24,0 0,-25 0,25 0,-24 0,24 25,-25-25,0 25,25 0,-25 0,0-1,1 1,-1 0,0 0,0 24,0-24,1 25,-1-25,0 24,25-24,-25 25,25-25,0 24,0-24,0 25,0-26,0 1,25 0,0 0,-25 0,25-25,24 24,-24-24,0 0,0 25,-1-25,1 0,25 0,-25 0,-1-25,1 25,0 0,-25-24,25 24,0-25,-25 25,24-25,-24 0,0 25,0-25,0 1,-24 24,24-25,-25 25,0-25,0 25,0-25,1 25,-1 0,0 0,0 0,-24 0,24 25,0-25,0 0,0 0,1 0,-1 25,0-25,25 0</inkml:trace>
  <inkml:trace contextRef="#ctx0" brushRef="#br0" timeOffset="101497.8053">22126 9302,'0'0,"0"0,25 0,-25 0,25 0,0 0,-25 25,24-25,1 24,0 1,0 0,0 25,24-1,-24-24,25 25,-26-1,26 26,-25-26,24 1,-24 24,25 1,-25-26,-1 26,26-1,-25 25,0-24,-25-1,24 1,-24 24,0-25,0 1,0-1,0 0,0 1,-24-1,-1 1,0-1,0 1,-24-1,-1 0,0 1,-24-26,0 26,-1-26</inkml:trace>
  <inkml:trace contextRef="#ctx0" brushRef="#br0" timeOffset="102964.8892">19546 9748,'0'0,"0"0,0-25,0 25,0 0,25 0,-25 0,0 0,0 0,0 0,0 0,0 0,0 25,0-25,0 25,0 0,-25 0,25-1,-24 1,24 25,-25-25,0 24,-25 1,26 0,-1-1,-25 1,25-1,1 1,-26 0,25-1,0 1,1-1,-1-24,0 0,25 0</inkml:trace>
  <inkml:trace contextRef="#ctx0" brushRef="#br0" timeOffset="103245.9053">19695 11013,'0'0,"0"0,0 25,0-25,0 25,-25-25,25 25,-24-1,-1 1,0 0,0 0,0 0,1 0,-1 24,0-24,0 25,0-26,-24 1,24 25,0-25,0-1,1 1,-1 0,0 0,25 0</inkml:trace>
  <inkml:trace contextRef="#ctx0" brushRef="#br0" timeOffset="103701.9314">18728 11187,'0'0,"0"-25,25 25,-25-25,0 25,0-25,24 25,-24-24,25 24,0 0,-25-25,25 25,0 0,0 0,-25 0,24 0,1 0,-25 25,25-25,-25 24,25 1,-25 0,0-25,0 50,0-25,-25-1,25 1,-25 0,25 0,-25 0,1-1,24 1,-25-25,25 25,0-25,0 0,0 0,0 0,0 0,0 0,0 0,25 0,-25 0,24-25,1 25,0-25,25 1,-26 24,26-25,0 0,-1 0</inkml:trace>
  <inkml:trace contextRef="#ctx0" brushRef="#br0" timeOffset="104221.9611">21680 9699,'0'0,"0"0,0 0,0 0,-25 0,25 0,-25 24,25-24,-25 25,0-25,1 25,-26 0,25 0,-24 24,24-24,-25 25,1-1,-1 1,0 0,26-1,-26 1</inkml:trace>
  <inkml:trace contextRef="#ctx0" brushRef="#br0" timeOffset="104493.9767">21332 10889,'25'0,"-25"0,0 25,0-25,0 0,0 25,0-25,0 25,-25-1,25 1,-24 0,-1 0,25 0,-25-1,-25 26,26-25,-1 0,-25 24,25 1,-24-25,24 24,-25 1,26-25,-26 24,25 1,-25-25,26 0,-1 24</inkml:trace>
  <inkml:trace contextRef="#ctx0" brushRef="#br0" timeOffset="104872.9983">21680 11286,'24'-25,"-24"1,25 24,-25-25,0 25,25 0,-25-25,0 25,25 0,-25-25,25 25,-25 0,24 0,1 0,-25 0,25 25,0-25,-25 0,25 25,-25-25,24 25,-24-1,0-24,0 25,0 0,-24 0,-1 0,0-1,0 26,0-25,1 0,-1-1,0 1,0 0,0-25,25 25,-24-25,24 25,0-25,0 0,0 0,0 0,24 0,1 0,0-25,0 25,0 0,24-25,1 25,-25-25,24 25,1-25,0 25</inkml:trace>
  <inkml:trace contextRef="#ctx0" brushRef="#br0" timeOffset="105798.0513">17264 12849,'0'0,"0"0,0 0,25 0,-25 0,0 25,0-25,0 24,0-24,0 25,0 0,25 0,-25 0,0-1,0 1,0 0,25 0,-25 0,0-1,0 26,0-25,0 0,0 0,0-1,0-24,0 25</inkml:trace>
  <inkml:trace contextRef="#ctx0" brushRef="#br0" timeOffset="106013.0636">18009 13146,'0'0,"24"0,-24 0,0 0,25 0,-25 0,25 0,-25 0,25 0,-25-24,25 24,-1 0,1 0,0 0,25 0,-26-25,1 25,25 0,-25 0,24 0,1-25</inkml:trace>
  <inkml:trace contextRef="#ctx0" brushRef="#br0" timeOffset="106305.0803">19323 12700,'0'-25,"0"25,0-25,0 25,0 0,0 0,0 0,0 0,0-24,0 24,0 0,0 24,0-24,0 0,0 25,0 0,0 0,0 0,0-1,0 1,25 25,-25-25,0-1,0 1,0 25,0-25,0-1,25 1,-25-25,0 25,0 0,0 0,25-25,-25 24</inkml:trace>
  <inkml:trace contextRef="#ctx0" brushRef="#br0" timeOffset="106550.0943">19050 13271,'0'24,"0"-24,0 0,0 0,0 0,0 0,25 0,-25 0,25 0,0 0,0 0,-1 0,1 0,25 0,-25 0,24 0,-24-24,25 24,-1 0,1 0,-1 0,1 0,0 0,-1 0,1 0</inkml:trace>
  <inkml:trace contextRef="#ctx0" brushRef="#br0" timeOffset="107134.1277">19522 13568,'0'0,"0"0,0 0,0 0,0 0,0 0,0 0,0 0,0 25,0-25,0 0,0 0,-25 25,0-25,25 25,-25-1,0 1,-24 0,24 0,0 0,-24-1,24 1,-25 0,25 0,1 0,-26-1,25 1,25 0,-25 0,1-25,24 25,0-1,0-24,0 25,0-25,0 25,24-25,-24 25,25-25,0 0,0 0,0 0,24 0,-24 0,25 0,-1 0,-24 0,25 0,-1-25,1 25,-1-25,1 25,0-25,-1 25,1-24,-25 24,-1-25,26 25,-25-25,0 25,-25-25,25 25,-25-25,0 25,0-24,-25 24,25-25,-25 25,0 0,0-25,0 25,1 0,-1 0,0 0,0 0,0 0,1 0,-1 25,0-25,25 25,-25-25,25 24,0-24,-25 25,25 0,0 0,0 24,0-24,0 0,0 25,0-26,25 26,-25-25,0 24,25-24,-25 25,0-25,0 24,0-24,25 0,-25 0</inkml:trace>
  <inkml:trace contextRef="#ctx0" brushRef="#br0" timeOffset="107703.1602">16967 15801,'0'0,"0"0,0 0,0 0,0 0,0 0,25 0,-25 0,24 0,-24 0,25 0,0 0,0 0,0 0,24 0,-24 0,0 0,0 0,-1 0</inkml:trace>
  <inkml:trace contextRef="#ctx0" brushRef="#br0" timeOffset="107856.169">17165 16024,'0'0,"0"0,25 25,-25-25,25 0,-25 0,25 0,-1 0,1 0,0 0,25 0,-26-25,26 25,0 0</inkml:trace>
  <inkml:trace contextRef="#ctx0" brushRef="#br0" timeOffset="108441.2024">18232 15329,'0'0,"0"-25,0 25,0-24,0-1,25 0,-25 25,24-25,1 0,-25 25,50-24,-25 24,-1-25,1 25,0 0,25 0,-26 0,1 0,0 0,0 25,-25-25,25 24,-25 1,0-25,0 25,0 0,0 0,-25-1,25 1,-25 0,0-25,0 25,25 0,-24-25,-1 25,25-25,-25 24,25-24,0 0,0 0,0 25,0-25,0 0,0 0,0 0,0 0,25 0,-25 0,25 0,-1 0,1 0,0 0,0 0,0 0,-1 25,26-25,-25 0,-25 25,25-25,-1 25,1-1,-25-24,0 25,25 0,-25-25,0 25,0 0,0-25,-25 24,0 1,25-25,-24 25,-1-25,0 25,0-25,0 25,1-25,-1 0,0 0,0 0,0 0,1 0,-1 0,0 0,-25 0,26-25</inkml:trace>
  <inkml:trace contextRef="#ctx0" brushRef="#br0" timeOffset="108670.2155">18083 15949,'25'0,"0"0,-1 0,1 0,25-24,-25 24,24 0,1 0,-1 0,1 0,0-25,-1 25,26 0,-26 0,26-25,-26 25,26 0,-26-25,26 25,-26 0,1 0,0 0</inkml:trace>
  <inkml:trace contextRef="#ctx0" brushRef="#br0" timeOffset="109129.2418">18902 16049,'-25'24,"25"-24,-25 0,25 25,-25-25,25 0,-25 25,25-25,-25 25,25-25,-24 25,24-1,-25-24,0 25,0 0,0 0,1 0,-1-1,25 1,-25 0,0 0,0 0,1 0,24-1,-25 1,25 0,0-25,0 25,0 0,0-25,25 24,-25-24,24 0,1 0,0 0,0 0,0 0,-1 0,26 0,-25 0,24 0,-24 0,25 0,-25-24,24 24,-24-25,25 25,-25-25,24 25,-24-25,25 0,-26 25,1-24,-25 24,25-25,-25 0,0 25,0-25,0 25,0-25,-25 25,0-25,25 25,-24 0,-1-24,0 24,0 0,0 0,1 24,-1-24,0 0,25 25,-25-25,25 25,-25 0,25 0,0 0,0-1,0 1,0 25,0-25,0 24,25 1,-25-25,25 24,-25 1,25-1,-25 1,25 0,-25-26</inkml:trace>
  <inkml:trace contextRef="#ctx0" brushRef="#br0" timeOffset="112693.4456">16123 6152,'0'-25,"0"25,0-25,0 0,0 25,0-25,0 25,0 0,0-24,0 24,0 0,0 0,0 0,0 0,0 0,0 24,0-24,0 25,0 0,0 0,25 0,-25-1,0 26,25 0,-25-1,0 1,25-1,-25 1,0 24,0-24,0 24,0 1,25-1,-25 1,0-1,0 25,0-24,0 24,0-25,0 26,0-26,0 0,24 26,-24-26,0 25,0-24,0-1,25 1,-25 24,25-25,-25 1,0-1,25-24,-25 24,25 0,-25 1,24-1,1 1,-25-26,25 26,-25-1,25 1,-25-1,0-24,0 24,25 0,-25-24,0 24,0 1,0-26,0 26,0-26,0 1,0 24,0-24,0 0,0-1,0 1,0 24,0-24,-25 0,25-1,0 26,-25-26,25 1,0-1,-25 26,25-26,-25 26,25-26,0 26,0-26,0 26,0-26,-24 26,24-1,0-24,0 24,0 1,0-26,0 26,0-1,0 1,0-1,0 0,0 1,24-1,-24 1,0-1,0 0,0 1,0-1,0 1,0-1,0 1,0-1,0-24,0 24,0 0,0 1,0-1,0 1,0-26,0 26,0-1,0 1,0-1,25 0,-25-24,0 24,0 1,0 24,0-25,0 1,0-1,0 1,0 24,0-25,0 1,0 24,0-25,0 26,0-26,0 25,-25 0,25-24,0 24,-24 0,24-24,0 24,-25 0,25 0,0-24,-25 24,25 0,0-24,0 24,-25-25,25 25,0-24,0-1,0 1,0 24,0-25,0 1,0-1,0 25,0-24,0-1,0 1,0 24,0-25,0 1,0-1,0 0,0 1,0-1,0 1,0-1,0-24,0 24,25-24,-25-1,0 26</inkml:trace>
  <inkml:trace contextRef="#ctx0" brushRef="#br0" timeOffset="114997.5774">11386 5581,'25'-25,"24"25,-24 0,25-25,-26 25,1 0,25 25,-25-25,-1 25,26 0,-25 0,0-1,-1 1,1 0,0 25,0-26,0 26,-1 0,1-1,0 1,0 24,0-24,-1 24,-24 1,25-1,0 1,0-1,0 25,-25-24,24 24,1-25,0 26,0-26,-25 25,25-24,-1 24,1 0,0-25,0 26,-25-1,25-25,-1 25,1 1,-25-1,25 25,0-25,-25 0,25 1,0 24,-25-25,24 0,1 0,0 0,-25 1,25-1,0 0,-1 0,-24-24,25 24,0-25,0 26,0-26,-1 0,-24 1,25-1,0 1,0-1,0 25,-1-24,1-1,0 1,0-1,-25 0,25-24,-1 24,1 1,0-1,0 1,-25-1,25-24,-1 24,1-24,-25 24,25-24,0 24,-25-24,0-1,25 26,-25-26,0 1,0 24,0-24,0 0,0-1,0 1,0-1,0 1,0 0,0-26,0 26,0-25,0 25,0-26,0 1,0 0,0 25,0-26,0 1,0 0,0 0,0 0,0-1,0 1,-25-25,25 25,0-25,0 25,0-25,0 25,0-25,0 0,0 0,0 0,0 0,0 0,0 0,0 0,0 0,0 0,0 0,0 0,0-25,-25 25,25 0,0 0,-25 0,25-25,-25 25,25 0,-24-25,-1 25,0 0,0 0,-24 0,24 0,-25 0,-24 25,24-25,-24 25,-25 0</inkml:trace>
  <inkml:trace contextRef="#ctx0" brushRef="#br0" timeOffset="116473.6619">5854 7764,'0'0,"25"0,-25-25,25 25,-25 0,25-25,-1 25,1-25,25 25,-25-24,24-1,-24 25,25-25,-1 0,1 0,0 1,-26 24,26-25,0 0,-26 25</inkml:trace>
  <inkml:trace contextRef="#ctx0" brushRef="#br0" timeOffset="116717.6758">6474 7392,'-24'0,"-1"0,0 0,0 0,0 0,1 0,24 0,-25 0,25 0,-25 0,25 0,0 0,0 0,0 0,0 25,25-25,-25 0,25 0,-1 0,-24 24,25-24,0 0,0 0,0 25,-1-25,1 0,0 0,0 25,0-25,-1 25,-24-25,25 25,-25-25,25 24,-25 1,0 0,0 0,-25 24,25-24,-25 0,1 25,-1-26</inkml:trace>
  <inkml:trace contextRef="#ctx0" brushRef="#br0" timeOffset="117282.7081">6177 9798,'0'0,"0"0,0 0,25 0,-25 0,24 0,-24-25,25 25,0 0,0-25,24 25,-24-25,25 25,-25-24,24-1,-24 0,0 0,24 0,-24 25,0-24,25-1,-26 0,-24 0,25 0,0 25,-25-24,0 24,25 0,-25-25,0 25,-25 0,25-25,-25 25,0 0,25 0,-24 0,-1 0,0 0,0 0,0 0,1 25,-1-25,0 0,25 0,-25 25,25-25,0 0,0 0,0 0,0 0,0 0,0 0,25 0,0 0,-25 24,25-24,-1 0,1 0,0 0,0 0,0 0,-1 0,1 25,-25-25,25 25,-25-25,0 25,0 0,0-1,0 1,-25 25</inkml:trace>
  <inkml:trace contextRef="#ctx0" brushRef="#br0" timeOffset="117973.7477">6921 12526,'0'0,"0"0,0 0,0 0,0 0,25 0,-25 0,24 0,-24 0,25-24,0 24,0 0,0-25,-1 25,26-25,-25 0,25 25,-26-25,26 1,-25 24,0-25,24 0,-24 25,0-25,0 25,-1 0,-24-25,25 25,-25 0,0-24,0 24,0 0,-25 0,25-25,-24 25,-1 0,25 0,-25 0,0 0,0-25,1 25,24 0,-25 0,25 0,-25 0,25 0,0 0,0 0,0 0,0 0,0 0,0 0,0 25,0-25,25 0,-25 0,25 0,-25 25,24-25,1 0,-25 0,25 24,-25-24,0 0,25 25,-25-25,0 25,0 0,0-25,0 25,0-1,-25 26,0-25,0 24,1-24</inkml:trace>
  <inkml:trace contextRef="#ctx0" brushRef="#br0" timeOffset="122198.9893">20811 6251,'0'25,"-24"-1,24 1,-25 0,0 25,0-26,0 1,1 25,-1-25,0-1,0 26,0-25,1 0,-1-25,25 24,-25 1,25-25,-25 0,25 25,0-25,0 0,0 0,0 0,0 0,0 0,0 0,0 0,0-25,0 25,0 0,0-25,0 25,0-24,0 24,0-25,0 25,0-25,0 25,0-25,0 25,0-25,0 25,0 0,0-24,0 24,0 0,0 0,0 0,0 0,0 24,0-24,0 0,0 25,0-25,0 25,0 0,0 0,0-1,0-24,0 25,0 0,0-25,0 25,0 0,0-25,25 0,-25 24,0-24,25 0,0 0,-25 0,24 0,1 0,25 0</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27:57.255"/>
    </inkml:context>
    <inkml:brush xml:id="br0">
      <inkml:brushProperty name="width" value="0.05292" units="cm"/>
      <inkml:brushProperty name="height" value="0.05292" units="cm"/>
      <inkml:brushProperty name="color" value="#FF0000"/>
    </inkml:brush>
  </inkml:definitions>
  <inkml:trace contextRef="#ctx0" brushRef="#br0">11311 7243,'0'-25,"0"25,-25 0,25-25,0 25,-24 0,24-24,0 24,0 0,0 0,0 0,0 24,0-24,0 0,0 25,0 0,24 0,-24 0,0-1,25 26,-25 0,0-26,25 26,-25 0,0-1,0 1,0-25,0 24,0-24,0 25,0-26,0 1,0 0,0-25,0 25,0-25,0 0,0 0,0 0,25 0,-25 0</inkml:trace>
  <inkml:trace contextRef="#ctx0" brushRef="#br0" timeOffset="340.0195">11609 7268,'0'-25,"0"25,0 0,0 0,0 0,0 0,0 0,0 0,0 0,0 0,0 25,0-25,-25 25,25-1,0 1,0 0,0 0,0 0,0-1,0 1,0 25,0-25,0-25,25 24,-25 1,25 0,-25-25,25 25,-1-25,-24 0,25 0,0 0,0 0,0 0,-1 0,-24 0,25-25,0 25,0-25,0 0,-1 1,1-1,-25 0,25 0,-25 0,25 1,-25-26,0 25,0 0,-25-24,0 24,0 0,1 0,-1 1,0-1,0 0,-24 25,24 0,0 0,-25 0,26 25</inkml:trace>
  <inkml:trace contextRef="#ctx0" brushRef="#br0" timeOffset="767.0439">10716 8186,'0'0,"0"0,0 0,0-25,0 25,0 0,25 0,0-25,-1 25,1 0,25-25,-25 25,24 0,1-25,-1 25,26-24,-1-1,1 25,-1-25,1 0,-1 25,25-25,0 0,-24 1,24-1,-25 0,26 0,-26 0,0 1,1 24,-1-25,1 0,-1 0,-24 25,-1-25,-24 25,0-24,0 24,0 0,-25 0,0 0,0 0,0 0</inkml:trace>
  <inkml:trace contextRef="#ctx0" brushRef="#br0" timeOffset="1316.0753">10840 8855,'0'-25,"0"25,0 0,0-24,0 24,0-25,0 0,0 0,25 0,0 1,-1-1,1 0,0 0,0 0,24 1,-24-1,0 0,25 25,-26-25,26 25,-25-25,0 25,-1 0,-24 25,25-25,-25 25,0-25,0 25,0 0,0 24,0-24,0 0,-25 24,1-24,24 25,-25-25,0 24,0-24,25 0,-25 0,25-25,0 24,0-24,0 0,0 0,0 0,0 0,0 0,0 0,25 0,0-24,0 24,0 0,-1 0,1-25,0 25,25 0,-25 0,-1 0,1 25,0-25,0 24,0-24,-1 25,-24 0,25-25,-25 25,0 0,0 0,0-1,0 1,-25 0,25 0,-24 0,-1-1,0-24,0 25,0 0,1 0,-1-25,0 25,0-25,0 24,0-24,-24 0,24 0,0 0,0 0,1 0,-26-24,25 24,0-25</inkml:trace>
  <inkml:trace contextRef="#ctx0" brushRef="#br0" timeOffset="1875.1073">12155 8310,'24'-25,"26"0,-25 0,0 25,-1-25,-24 25,0-24,0 24,0 0,0 0,-24 24,-1-24,0 0,0 0,0 25,-24-25,24 25,0-25,-24 25,24-25,0 25,0-25,0 24,25-24,-24 0,24 0,0 0,0 0,0 0,0 0,0 0,0 0,0 0,0 25,0-25,24 0,-24 25,25-25,-25 25,0-25,25 25,-25-25,0 24,0 1,0-25,25 25,-25 0,0-25,0 25,0-25,25 24,-25-24,0 25,0-25,0 0,0 0,0 0,0 0,0 0,0 0,0 0,24 0,-24 0,0-25,0 25,0 0,25-24,-25 24,25-25,-25 0,25 25,0-25,-25 25,24-25,1 25,0 0,0-24,0 24,24 0,-24 24,0-24,0 0,-1 25,1-25,0 25,0-25,-25 25,25 0,-25-1,0 1,0 0,0 0,0 0,0-1,-25 1,0 0,0 0,0 0,-24-1,24 1,-25 0,26 0,-26-25,0 25,26-25,-26 0,0 0,26 0,-26 0,25 0,-24-25</inkml:trace>
  <inkml:trace contextRef="#ctx0" brushRef="#br0" timeOffset="2607.1491">12105 3721,'-25'0,"25"0,0 0,-25 0,25 0,0 0,0 0,0 0,0 0,0 0,25-25,0 25,0 0,0-25,24 25,1-25,24 25,1-25,-1 25,1-24,24-1,-25 25,25-25,1 0,-1 0,0 25,25-24</inkml:trace>
  <inkml:trace contextRef="#ctx0" brushRef="#br0" timeOffset="3367.1926">17736 3696,'-25'0,"25"0,-25 0,25 0,0 0,0 0,0 0,0 0,0 0,0 0,0 0,25 0,0 0,24 0,-24-25,25 25,-1 0,1 0,24-25,1 25,-1 0,1-25,-1 25</inkml:trace>
  <inkml:trace contextRef="#ctx0" brushRef="#br0" timeOffset="5575.3189">17612 3671,'0'0,"0"0,24 0,1 0,0 25,0-25,0 0,0 0,24 25,1-25,24 0,-24 0,24 25,25-25,-24 0,24 0</inkml:trace>
  <inkml:trace contextRef="#ctx0" brushRef="#br0" timeOffset="8041.46">5532 6201,'0'0,"0"0,0 25,0-25,0 0,0 25,0-25,0 25,25-25,-25 24,0 1,24-25,-24 25,25 0,0 0,-25-25,25 24,-25-24,25 25,-1-25,1 0,-25 0,25 0,0 0,0 0,-1 0,-24 0,25-25,0 25,0 0,0-24,-1-1,1 25,0-25,0 0,0 0,-1 1,1-1,0 0,0 0,0 0,0 1,24-1,-24 0,0 0,24 0,-24 25,25-24,-25 24,24 0,-24 0,25 0,-26 0,1 0,25 0,-25 24,24-24,-24 25,25-25,-26 25,1-25,25 0,-25 25,24-25,-24 0,25 25,-26-25,26 0,-25 0,25 0,-1 0,-24-25</inkml:trace>
  <inkml:trace contextRef="#ctx0" brushRef="#br0" timeOffset="12123.6934">15602 5730,'0'0,"0"0,0 0,0 0,0-25,0 25,0 0,0 0,0 25,0-25,0 0,0 25,0-1,25-24,-25 25,0 0,25 0,-25 0,0 0,0-1,0 1,0 0,25 0,-25 0,0-25,0 24,0 1,0 0,0-25,25 25,-25-25</inkml:trace>
  <inkml:trace contextRef="#ctx0" brushRef="#br0" timeOffset="12478.7138">15975 5854,'0'0,"24"-25,-24 25,0 0,0 0,0 0,0 0,0 0,0 0,0 0,0 0,-24 25,24-25,0 0,0 25,0-25,0 25,0-25,0 24,0 1,0-25,0 25,0-25,0 25,24-25,-24 0,25 25,-25-25,25 0,0 0,-25 0,25 0,-1 0,1 0,0 0,0 0,-25-25,25 25,-1 0,-24-25,25 25,-25-25,0 25,0-25,0 25,0-24,-25-1,25 0,-24 25,-1-25,0 0,0 25,25-25,-25 25,1 0,-1 0,0 0,0 0,0 0,1 0,-1 25,0-25,25 0</inkml:trace>
  <inkml:trace contextRef="#ctx0" brushRef="#br0" timeOffset="12771.7305">16744 5978,'0'0,"24"0,-24 0,0 0,0 0,0 0,0 0,-24 0,-1 0,0 25,25-25,-25 25,0-25,0 24,-24 1,24 0,0 0,0 0,25-1,-24 1,24 0,-25 0,25 0,0-25,0 24,0 1,25-25,-1 25,-24-25,25 0,0 25,0-25,0 0,24 0,-24 0,0 0,25 0,-26-25,26 25,-25 0</inkml:trace>
  <inkml:trace contextRef="#ctx0" brushRef="#br0" timeOffset="12922.7392">17190 6201,'0'0,"25"0,-25 0,0 25,0-25,0 0,25 25,-25-25,0 25,0-25,0 24,0 1,0-25,0 25,0 0,0 0,0-1,0-24,0 25,0 0,0 0,0 0</inkml:trace>
  <inkml:trace contextRef="#ctx0" brushRef="#br0" timeOffset="13299.7607">15702 7020,'-25'0,"0"0,-25 25,26-25,24 0,-25 0,25 0,0-25,0 25,0 0,0 0,0 0,25 0,-1-25,1 25,0 0,0-25,25 25,-1 0,26-25,-26 25,26-24,-1 24,0-25,26 25,-1-25,0 25,0-25,0 0,1 25,24-25,-25 25,25-24,-25 24,0-25,1 25,-1-25,0 25,-25 0,1-25,-1 25,-24 0,0 0,-1 0,-24 0,0 0,-25-25</inkml:trace>
  <inkml:trace contextRef="#ctx0" brushRef="#br0" timeOffset="13867.7932">15925 7317,'0'0,"-25"-24,25 24,0 0,0-25,0 0,0 25,0-25,25 25,0-25,-25 25,25-24,-1 24,1 0,0-25,0 25,-25 0,25 0,-1 0,1 0,0 0,-25 0,25 25,-25-25,0 0,0 24,0-24,0 25,0-25,0 25,0-25,0 25,-25 0,25-25,0 24,-25-24,25 25,0-25,-25 25,25-25,0 0,0 0,0 0,0 0,0 0,0 0,0 0,0 25,25-25,-25 0,25 0,-25 0,25 25,-25-25,25 0,-25 0,24 24,-24-24,25 0,-25 25,0-25,25 25,-25-25,0 0,0 25,0-25,0 0,0 25,0-25,-25 0,25 0,-25 24,1-24,-1 0,25 0,-50 25,25-25,1 0,-1 0,0 0,-25 0,26 0</inkml:trace>
  <inkml:trace contextRef="#ctx0" brushRef="#br0" timeOffset="14434.8256">16595 7144,'24'0,"26"0,-25-25,0 25,0 0,-25 0,0 0,0 0,0 0,0 0,0 0,-25 0,0 0,25 25,-25-25,0 0,0 25,1-25,-1 0,0 24,0-24,0 0,25 0,-24 25,24-25,0 0,0 0,-25 0,25 0,0 0,0 0,0 0,0 25,0-25,0 0,0 0,0 25,0-25,25 0,-25 25,0-25,0 24,0-24,0 0,0 25,0-25,24 25,-24-25,0 0,0 25,0-25,0 0,0 0,0 25,0-25,0 0,0 0,0 0,0 0,0 0,0 0,0 0,0 0,25 0,-25 0,0 0,0 0,0-25,25 25,-25 0,0 0,25 0,-25-25,25 25,-25 0,24 0,1-25,-25 25,25 0,0 0,0 0,-25 0,25 0,-1 25,-24-25,25 25,0-25,-25 25,25-25,-25 24,0-24,0 25,0 0,0-25,0 25,0-25,-25 25,25-25,-25 24,25-24,-25 0,1 25,-1-25,0 0,0 0,0 0,0 0,1 0,-1 0,0 0,0 0,0 0,1 0</inkml:trace>
  <inkml:trace contextRef="#ctx0" brushRef="#br0" timeOffset="14727.8424">17413 7441,'0'25,"0"-25,-25 0,25 0,-24 25,-1-25,0 0,0 25,-24-25,24 25,0-1,0 1,0 0,1 0,-1 0,25-1,-25 1,25 0,0-25,0 25,0 0,0-1,0 1,25-25,0 25,-25-25,24 25,26-25,-25 0,24 25,-24-25,25 0,-1 0,1 0,-25 0</inkml:trace>
  <inkml:trace contextRef="#ctx0" brushRef="#br0" timeOffset="14882.8513">17885 7764,'0'0,"0"0,0 25,-25-1,25-24,0 25,0 0,-25 0,25 0,0-1,0 26,0-25,0 25,-25-26,25 26,0-25,0 24,0-24,-25 0,25 25</inkml:trace>
  <inkml:trace contextRef="#ctx0" brushRef="#br0" timeOffset="18953.0841">5011 5283,'0'0,"0"0,0 0,0 0,0 0,0 25,0-25,-25 25,25-25,-25 25,0-25,1 25,24-1,-25-24,0 25,0-25,25 0,-25 25,1-25,24 0,-25 0,0 0,25 0,-25 0,25 0,-25 0,1-25,24 25,-25 0,25-25,-25 1,25 24,0-25,0 25,0-25,0 0,0 0,0 25,0-24,25-1,-25 25,25-25,-1 0,1 25,-25-25,25 25,0 0,0-24,-25 24,24 0,1 0,-25 0,25 24,0-24,0 25,-25-25,24 25,1 0,-25 0,25-1,0 1,-25 0,25 25,-25-26,0 26,0 0,0-26,0 26,0 0,-25-1,0-24,25 25,-25-1,0-24,1 25,-1-1,0-24,0 0,0 25,25-26,-24 1,-1 0,0-25,25 25,-25-25,0 0,25 0,-24 0,24 0,-25-25,25 25,-25-25,25 25,-25-25,25 1,-25-1,25 25,0-25,0 0,0 25,0-25,0 1,25 24,-25 0,25-25,-25 25,25 0,-25 0,25 0,-1 0,1 25,0-25,0 24,24-24,-24 25,0-25,25 25,-26-25,26 25,-25-25,25 25,-1-25,-24 0,25 24,-26-24,26 0,-25 0,24 25</inkml:trace>
  <inkml:trace contextRef="#ctx0" brushRef="#br0" timeOffset="23857.3646">21506 3026,'0'0,"0"0,0 0,0 0,0 0,0 0,0 25,25-25,-25 0,25 0,-25 25,24-25,1 0,25 25,-25-25,24 0,-24 0,25 0,-26 24,26-24,-25 0,24 0,-24 0,0 0,0 0,-25 0,25 0,-25 0,0 0,0 0,0 25,0-25,-25 0,0 0,0 0,0 25,1-25,-26 25,25-25,0 25,-24-25,24 24,0 1,25-25,-25 0,25 25,0-25,0 25,0-25,0 0,0 25,25-25,0 0,0 0,0 0,24 0,-24 0,25 0,-26 0,26 0,0-25,-25 25,24 0,1-25,-25 25</inkml:trace>
  <inkml:trace contextRef="#ctx0" brushRef="#br0" timeOffset="24401.3957">20315 1389,'-24'0,"-1"0,0 0,25 0,0 0,0-25,-25 25,25 0,0 0,0 0,25 0,0 0,0 0,-1 0,1 0,25 0,-25 0,24 0,1 0,-1 0,1 0,0 0,-1 0,1-25,-1 25,1 0,-25 0,0-24,0 24,-1 0,-24 0,0 0,0 0,0 0,-24 0,24 0,-25 0,0 24,0-24,-25 0,26 0,-1 25,0-25,0 25,0-25,1 25,24-25,-25 25,25-25,0 24,0 1,0 0,0 25,0-26,0 26,0-25,0 25,0-26,25 26,-25-25,0 24,24-24,-24 0,0 25,0-26,25 1,-25 0,0 0,0 0,25-25,-25 24</inkml:trace>
  <inkml:trace contextRef="#ctx0" brushRef="#br0" timeOffset="24922.4255">20985 1811,'0'-25,"0"25,0 0,0 0,0 0,0 0,0 0,0 0,0 0,0 0,-25 0,25 25,0-25,0 25,-24-1,24 1,0-25,0 25,0 0,0 0,0-1,0 1,0-25,24 25,-24-25,25 25,-25-25,25 0,0 0,0 25,-25-25,24 0,1 0,0-25,-25 25,25 0,0-25,-25 25,24 0,-24-25,25 0,-25 25,0-24,0 24,25-25,-25 25,0-25,0 25,0-25,0 25,0 0,0 0,0 0,0 0,0 0,0 0,0 25,0-25,0 0,0 25,0-25,0 25,0-1,0-24,0 25,25 0,-25-25,25 25,-25-25,24 25,-24-25,25 0,0 24,0-24,0 0,-1 0,1 0,0 0,0-24,-25 24,25 0,-1-25,1 25,0-25,0 0,-25 0,25 25,-25-24,0-1,0-25,0 25,-25 1,0-1,25 0,-25 0,0 0,1 1,-1 24,0-25,0 25,25 0,-25 0</inkml:trace>
  <inkml:trace contextRef="#ctx0" brushRef="#br0" timeOffset="25233.4433">21928 1761,'24'0,"1"0,-25 0,0 0,0 0,0 25,0-25,0 0,0 25,-25-25,25 25,-24-25,24 24,-25 1,25-25,0 25,0 0,0 0,0-25,0 24,0 1,0-25,25 25,-25-25,24 25,-24-25,25 0,0 0,0 25,0-25,-25 0,25 0,-1-25,-24 25,25 0,0-25,-25 25,0-25,25 25,-25-25,0 1,0-1,-25 0,25 0,-25-24,0 24,1 0,-1 0,0-24,0 24,0 25,25-25,-25 0</inkml:trace>
  <inkml:trace contextRef="#ctx0" brushRef="#br0" timeOffset="34757.9881">11162 11063,'0'-25,"0"0,0 0,-24 25,24-24,0-1,0 25,0 0,-25-25,25 25,0 0,0 0,0 0,0 0,0 0,0 0,0 25,0-25,0 25,25-1,-25 1,0 25,0-25,24 24,-24-24,0 25,0-25,0 24,0-24,0 25,0-26,0 1,0 0,-24 0,24-25,0 25,0-25,0 24,0-24,0 0</inkml:trace>
  <inkml:trace contextRef="#ctx0" brushRef="#br0" timeOffset="35114.0084">11609 10864,'0'0,"0"-24,0 24,0 0,0 0,0 0,0 0,0 0,-25 24,25-24,-25 25,1 0,24 25,-25-26,25 1,-25 25,25-25,-25 24,25-24,0 25,0-25,0 24,0-24,0 0,25 0,-25-25,0 24,25-24,-25 25,25-25,-1 0,-24 0,25 0,0 0,0-25,0 25,-25-24,24-1,1 0,0 0,0 0,0 1,-1-1,-24 0,25-25,-25 25,0 1,0-26,0 25,0 0,-25 1,1-1,-1 0,0 0,0 25,0-25,1 25,-1 0,0 25,0 0,0-25,25 25</inkml:trace>
  <inkml:trace contextRef="#ctx0" brushRef="#br0" timeOffset="35390.0242">12229 11187,'25'0,"-25"-25,25 25,-25 0,0 0,0 0,0 0,0 0,0 0,-25 25,25-25,-25 25,0 0,0-1,1 1,-1 25,0-25,0-1,0 26,25-25,-24 24,24-24,-25 0,25 0,0 0,0-1,25-24,-1 25,1-25,0 0,0 0,0 0,-1 0,26 0,-25 0,24-25,1 25,-25-24,24-1</inkml:trace>
  <inkml:trace contextRef="#ctx0" brushRef="#br0" timeOffset="35673.0404">12626 11410,'0'0,"0"0,0 0,0 0,0 0,25-25,-25 25,25 0,-25 0,24 0,1 0,-25 0,25 25,-25-25,25 25,0-25,-25 25,0 0,0-1,0 1,0 25,0-25,0 24,-25-24,0 25,0-1,25-24,-25 25,1-26,24 1,-25-25,25 25,0-25,0 25,0-25,0 0,25-25,-1 25,1 0,0-25,25 0,-26 25,26-24,0-1,-1 0,-24 0,25 0,-1 1,1-1,-1 0</inkml:trace>
  <inkml:trace contextRef="#ctx0" brushRef="#br0" timeOffset="36030.0608">10989 12626,'-50'24,"25"1,-24-25,24 25,25-25,-25 0,25 0,0 0,0 0,0 0,25 0,0 0,0-25,-1 25,1 0,25-25,-1 25,1-24,24 24,1-25,-1 0,26 0,-1 0,0 1,25-1,0 0,0-25,0 26,0-1,25-25,-25 25,25 1,0-1,-25 0,0 0,0 0,0 0,-25 1,0-1,-24 25,-1-25,0 25,-49 0,25-25,-25 25,-1 0,-24 0,0 0,0 0</inkml:trace>
  <inkml:trace contextRef="#ctx0" brushRef="#br0" timeOffset="36561.0912">11783 12923,'0'0,"0"0,0 0,0-25,0 25,24-24,-24 24,25-25,-25 0,25 25,0-25,0 25,-1-25,1 25,0 0,0-24,0 24,-1 0,-24 24,25-24,-25 0,0 25,0-25,0 25,0 0,0-25,0 25,-25-1,25 1,-24 0,24-25,-25 25,25 0,-25-25,25 24,0-24,-25 0,25 0,0 0,0 0,0 0,0 0,0 0,25 0,-25 0,25 0,0 0,-1 0,1-24,0 24,0 0,0 0,-1 0,1 24,0-24,0 0,-25 0,25 25,-25-25,24 25,-24 0,0-25,0 25,0-25,-24 24,24 1,-25-25,0 25,25-25,-25 25,0-25,1 25,-1-25,0 0,0 25,0-25,1 0,-1 0,0 0,0-25</inkml:trace>
  <inkml:trace contextRef="#ctx0" brushRef="#br0" timeOffset="37125.1234">12626 12725,'50'0,"-26"-25,1 25,0 0,0-25,-25 25,0 0,0 0,0 0,0 0,-25 0,0 25,25-25,-25 0,1 25,-26-25,25 25,0-25,1 24,-1-24,0 0,0 25,0-25,0 0,1 0,24 0,-25 25,25-25,0 0,0 0,0 0,0 0,0 0,0 0,0 0,0 0,0 0,25 0,-25 0,24 25,-24-25,0 0,25 25,-25-25,0 24,0-24,0 25,25 0,-25-25,0 25,0-25,0 25,25-25,-25 24,0-24,0 0,0 25,0-25,0 0,25 0,-25 0,0 0,0 0,0 0,0 0,25 0,-25-25,0 25,0 0,24-24,-24 24,25-25,-25 25,25 0,-25-25,25 25,-25-25,25 25,-1 0,1 0,-25 0,25 0,0 0,-25 0,25 0,-1 0,-24 0,25 25,-25-25,0 25,25-25,-25 25,0-25,0 24,0 1,0-25,0 25,-25-25,25 25,-25-25,25 25,-24-25,-1 0,25 24,-25-24,0 0,0 0,1 0,-1 0,0 0,0 0,0 0,1 0</inkml:trace>
  <inkml:trace contextRef="#ctx0" brushRef="#br0" timeOffset="37425.1406">13172 12973,'24'0,"26"-25,-25 25,0 0,-1 0,1 0,-25-25,0 25,0 0,0 0,0 0,0 0,-25 25,1-25,-1 0,0 25,0 0,0-25,-24 24,24 1,0 0,-24 0,24 0,0 24,0-24,0 0,25 0,0 24,0-24,0 0,0 0,0 0,0-1,25 1,0-25,0 25,0-25,24 25,1-25,-25 0,24 0,1 0,-1-25,1 25,0 0,-1-25,1 25</inkml:trace>
  <inkml:trace contextRef="#ctx0" brushRef="#br0" timeOffset="37735.1583">13817 13345,'0'0,"0"0,0 0,24 0,-24-25,0 25,0 0,25 0,-25 0,25 0,-25-25,25 25,0 0,-25 0,24 0,1 0,0 25,0-25,-25 0,25 25,-25 0,24-25,-24 25,0 24,-24-24,24 0,-25 24,0-24,0 25,0-25,-24 24,24-24,0 25,0-26,1 1,24-25,-25 25,25-25,0 0,0 0,0 0,25 0,-1-25,26 0,0 25,-1-24,1-1,-1 0,26-25,-1 26,1-1,-1-25,25 25,-24 1</inkml:trace>
  <inkml:trace contextRef="#ctx0" brushRef="#br0" timeOffset="42502.431">12279 13370,'0'0,"0"0,0 0,0 0,0 0,0 0,0 0,0 0,0 0,0 0,0 0,0 0,24 0,-24 25,25-25,0 0,0 0,0 0,-1-25,1 25,25 0,0-25,-26 25,26-25,0 25,-26-25,26 1,0 24,-26-25,1 25,0-25,0 25</inkml:trace>
  <inkml:trace contextRef="#ctx0" brushRef="#br0" timeOffset="42635.4386">12527 13370,'-50'25,"25"-1,-24 1,24 0,0-25,0 25,0-25,1 25,-1-25,25 0,0 0,0 0,25 0,-25 0,24 0,1-25,25 25</inkml:trace>
  <inkml:trace contextRef="#ctx0" brushRef="#br0" timeOffset="43171.4693">13767 14163,'0'0,"25"0,-25-24,0 24,0 0,25 0,-25 0,24-25,-24 25,25 0,0-25,0 25,0 0,-1-25,1 0,25 25,-25-24,24-1,-24 25,25-25,-26 0,26 0,0 25</inkml:trace>
  <inkml:trace contextRef="#ctx0" brushRef="#br0" timeOffset="47706.7287">8583 12229,'0'25,"-25"-25,25 0,-25 0,25 24,0-24,-25 0,25 0,0 0,0 0,0 0,0 0,0 0,0 0,25 0,-25 25,0-25,25 0,0 0,0 0,-1 25,1-25,0 0,25 0,-26-25,26 25,0 0,-1-25,1 25,24-24,-24-1,-1 25,1-25,0 0,-1 0,1 25,0-25,-26 1,26 24,-25-25,0 0,-1 25,1-25,-25 25,25-25,-25 25,0-24,0 24,0 0,0-25,0 25,-25 0,0-25,25 25,-24 0,-1-25,0 25,25 0,-25 0,0 0,1 0,24 0,-25 0,0 0,25 25,-25-25,25 0,-25 0,25 0,0 25,0-25,0 0,0 0,0 0,25 25,-25-25,25 0,0 24,0-24,-25 0,24 25,1-25,0 25,0-25,0 25,-1-25,1 25,-25-25,25 24,-25-24,25 25,-25 0,0 0,0 0,0 0,-25-1,0 1,0 0,25 25,-49-26,24 26,0 0,0-26,1 26,-26 0</inkml:trace>
  <inkml:trace contextRef="#ctx0" brushRef="#br0" timeOffset="59905.4264">18257 9897,'0'0,"0"0,0-25,0 25,0 0,0 0,0 0,0 0</inkml:trace>
  <inkml:trace contextRef="#ctx0" brushRef="#br0" timeOffset="79296.5355">15602 9277,'0'0,"-24"-25,24 0,0 1,0 24,0-25,-25 0,25 25,0 0,0-25,0 25,0 0,0 0,0 0,0 0,0 0,0 0,0 0,0 25,0-25,0 0,0 25,25-25,-25 25,0-1,24 1,-24 0,0 25,25-26,-25 26,0 0,25-26,-25 26,0 0,0 24,0-24,25-1,-25 1,0 24,0-24,0-1,0 26,0-25,0 24,0 0,0-24,0 24,0 1,0-1,0 1,-25-1,25 0,0 1,0-1,0 1,0-1,0 0,0 1,0-1,0 1,0-1,0 1,0 24,-25-25,25 25,0-24,0 24,-25-25,25 26,-24-1,24 0,0-24,-25 24,25 0,-25 0,25-24,-25 24,25-25,-25 25,25-24,0 24,-24-24,24-1,-25 25,25-24,0 24,0-25,0 25,0-24,0 24,0-25,0 26,0-1,0 0,0-24,0 24,0 0,25 0,-25 0,0-24,24 24,-24 0,25-24,-25 24,25-25,-25 1,25-1,-25 25,25-24,-25-26,24 26,-24-1,25 1,-25-26,25 26,-25-26,0 1,25 24,-25-24,0-1,0 1,0 0,0-1,0 1,0 0,0-1,0 1,0-1,-25 1,25 0,0-26,0 1,-25 25,25-25,0-1</inkml:trace>
  <inkml:trace contextRef="#ctx0" brushRef="#br0" timeOffset="80292.5925">15553 9079,'0'-25,"0"25,0 0,0-25,0 25,0-25,25 25,-25 0,24-25,1 25,25 0,-25-25,24 25,1 0,24-24,1 24,-1 0,1-25,24 25,0 0,0 0,0-25,25 25,1 0,-1 0,0 0,24-25,1 25,0 0,25 0,-25-25,24 25,1 0,24 0,-24-24,24 24,-24 0,24-25,1 25,24 0,-25 0,1-25,-1 25,1 0,-1-25,1 25,-26 0,26-25,-26 25,1 0,-25-24,24 24,-24 0,-25-25,0 25,0 0,-24-25,-1 25,-25-25,1 25,-1 0,-24-25,-1 25,-24 0,0 0,-25-24</inkml:trace>
  <inkml:trace contextRef="#ctx0" brushRef="#br0" timeOffset="81230.6461">16198 9401,'-25'0,"25"0,0 0,-25-25,25 25,0 0,0-25,0 25,0 0,0-24,0 24,25-25,-25 25,25 0,0-25,-1 25,1 0,0-25,0 25,0 0,-1 25,1-25,0 0,0 25,0 0,-1-1,-24 1,0 0,0 25,0-26,0 1,0 25,-24-25,-1-1,25 26,-25-25,0 0,0 24,1-24,-26-25,25 25,25 0,-25-25,1 24,-1-24,25 0,-25 0,25-24,0 24,0-25,0 25,0-25,0 0,0 0,0 1,0-1,25 25,-25-25,25 0,-1 25,1 0,0 0,0 0,-25 0,25 0,-1 0,1 0,0 25,0-25,0 25,-1-25,1 25,0-25,0 0,0 24,-1-24</inkml:trace>
  <inkml:trace contextRef="#ctx0" brushRef="#br0" timeOffset="81638.6695">17190 9252,'0'-25,"0"25,0-24,0 24,0 0,0-25,0 25,0 0,0 0,0 0,0 0,0 0,0 25,-25-25,25 24,0 1,0 0,0 25,0-1,0-24,0 25,0-1,0-24,0 25,0-26,0 1,0 0,0 0,25 0,-25-25,0 24,25-24,-25 25,25-25,-1 0,-24 0,25 0,-25 0,25 0,-25-25,25 25,-25-24</inkml:trace>
  <inkml:trace contextRef="#ctx0" brushRef="#br0" timeOffset="81791.6782">16892 9426,'0'25,"-24"-25,24 0,0 24,0-24,0 0,24 0,1 0,-25-24,50 24,-25 0,-1 0,26-25,-25 25</inkml:trace>
  <inkml:trace contextRef="#ctx0" brushRef="#br0" timeOffset="81990.6896">17636 9227,'25'0,"-25"0,0 0,0-24,0 24,0 0,-25 0,25 0,-24 0,24 0,0 0,-25 0,25 24,0-24,0 25,0-25,0 25,0 0,0 24,0-24,0 25,0-25,0 24,0-24,0 0,25 24,-25-24,0 0,24 0,-24-25,0 25,0-1,0-24,0 25,0-25,0 0</inkml:trace>
  <inkml:trace contextRef="#ctx0" brushRef="#br0" timeOffset="82471.7171">17761 9302,'0'0,"0"0,0 0,0 0,0 0,0 0,0 0,0 25,0-25,-25 24,0 1,25 0,-25 0,0 0,0-1,25 1,-24 0,24 0,-25-25,25 25,0-1,0-24,0 25,0-25,25 25,-25-25,24 0,1 0,0 0,0 0,0 0,0 0,-1 0,1 0,25-25,-25 25,24-25,-24 1,0-1,24 25,-24-25,0 0,0 0,0 1,-1-1,-24 0,25 25,-25-25,0 0,0 25,0 0,0-24,0 24,0 0,0 0,0 24,-25-24,25 0,-24 25,24-25,-25 25,25-25,-25 25,25-25,0 25,0-25,0 24,0-24,25 25,-25-25,25 0,-1 25,1-25,-25 0,25 0,0 25,0-25,-25 0,24 25,1-25,-25 0,0 24,0-24,0 0,0 25,0-25,0 0,-25 25,25-25,-24 0,24 0,-25 0,0 0,0 0</inkml:trace>
  <inkml:trace contextRef="#ctx0" brushRef="#br0" timeOffset="83398.7702">19249 9550,'0'-25,"0"25,0-25,0 25,0-25,0 25,0-24,-25-1,25 0,-25 0,0 25,25-25,-24 25,-1 0,0 0,0 0,0 0,1 25,-1-25,0 25,25 0,-25 0,25-1,-25 1,25 0,0 0,0-25,0 25,25-1,-25-24,25 25,0-25,-25 25,25-25,-1 0,1 0,0 0,0 0,0-25,-1 25,1 0,0-25,-25 1,25-1,0 25,-25-25,24-25,1 26,-25-1,0-25,0 1,0 24,0-25,0 1,0-1,0 0,-25 1,25-1,0 25,0 0,0 1,0-1,0 25,0 0,0 0,-24 25,24-1,0 1,0 25,0-25,0 24,0 1,0 0,0-26,24 26,-24 0,25-1,0-24,-25 25,25-26,-25 1,25 0,-1 0,-24 0,25-25,0 24,-25-24,25 25,0-25,-1 0,1 0,0 0,-25 0,25-25,0 25,-1-24,1-1,-25 25,25-25,0-25,-25 26,0-1,0 0,0 0,0 0,0 1,0-1,0 0,-25 25,25-25,-25 25,25 0,-25 0,1 0,24 0,-25 0,25 25,0-25,0 0,-25 0,25 0,0 25,0-25,0 0,25 0,-25 0,25 0,-25 0,24 0,1 0,0 0,0 0,0-25,-1 25,1 0,-25 0,25 0,0 0,0-25,-25 25,25 0,-25 25,0-25,0 0,24 25,-24 0,0-25,0 24,0 1,0 0,0 0,0 0,-24-1,24-24,0 25,-25 0,25 0,0-25,0 25,0-25,0 0</inkml:trace>
  <inkml:trace contextRef="#ctx0" brushRef="#br0" timeOffset="83754.7905">20340 9376,'25'0,"-25"-25,0 1,0 24,0-25,0 25,-25 0,25-25,-25 25,1-25,24 25,-25 0,0 0,0 0,0 0,1 25,-1-25,25 25,-25 0,0-25,25 24,-25 1,25 0,0 0,0-25,0 25,0-1,0-24,25 25,-25-25,25 0,0 25,0-25,-25 0,24 0,1 0,0 0,0-25,0 25,-1-25,-24 25,25-24,0 24,-25-25,25 0,-25 0,0 25,0-25,0 25,0 0,0 0,0 0,0 0,0 0,0 25,0 0,0 0,0-25,0 25,0-1,0 1,0 0,0 0,0-25,0 25,0-25,25 24</inkml:trace>
  <inkml:trace contextRef="#ctx0" brushRef="#br0" timeOffset="84199.816">20787 9277,'0'-25,"0"25,0-25,0 25,-25 0,25 0,-25 0,25 0,-25 25,25-25,-25 25,1-25,24 25,-25 0,25-1,0-24,0 25,0 0,0 0,0-25,0 25,0-25,0 24,0-24,25 0,-1 0,-24 25,25-25,0 0,-25 0,25 0,0 0,-1-25,-24 25,25 0,0 0,-25 0,25-24,-25 24,25 0,-25-25,0 25,0 0,0-25,0 25,0 0,0 0,0 25,0-25,0 0,25 25,-25-25,0 24,0-24,0 0,0 25,24-25,-24 25,0-25,25 0,-25 25,25-25,0 0,-25 0,25 0,-1 0,1 0,0-25,-25 25,25 0,0-25,-25 25,0-25,24 25,-24-24,0 24,0-25,0 0,-24 0,-1 0,0 1,0-1,0 0,1 0,-1 0,0 1</inkml:trace>
  <inkml:trace contextRef="#ctx0" brushRef="#br0" timeOffset="84526.8347">21456 9178,'25'0,"0"25,-25-25,25 24,-25-24,0 0,0 25,0 0,0-25,0 25,0 0,0-25,0 24,0 1,0-25,0 25,0 0,0-25,0 25,0-25,0 0,0 24,0-24,0 0,0 0,0 0,0 0,0 0,0-24,0 24,0 0,0-25,0 0,0 0,25 0,-25 1,24-1,1 0,-25 0,25 0,0 25,0-24,-1 24,1 0,25 0,-25 0,-1 24,-24 1,25 0,0 0,-25 0,25-1,-25 26,0 0,0-26</inkml:trace>
  <inkml:trace contextRef="#ctx0" brushRef="#br0" timeOffset="86584.9524">16272 10840,'0'0,"0"0,-25-25,25 25,0 0,0 0,0 0,-24 0,24 0,0 0,0 0,-25 0,25 0,0 25,-25-25,25 24,-25-24,25 25,0 0,-25 0,25 0,0-1,0 1,0 0,0-25,0 25,0 0,0-25,0 24,25-24,-25 0,25 25,-25-25,25 0,-25 0,25 0,-25-25,24 25,-24 0,25-24,0 24,-25 0,25-25,-25 25,25-25,-25 25,0-25,0 25,0 0,0-25,0 25,24 0,-24 0,0 0,0 0,0 0,0 0,0 25,0-25,0 0,0 25,0-25,25 25,-25 0,0-25,25 24,-25-24,0 0,25 0,0 0,-25 0,24 0,1 0,-25 0,25 0,0-24,0 24,-1-25,-24 25,25-25,0 0,-25 0,25 25,-25-24,0-1,0 0,0 0,0 25,0-25,0 1,0 24,-25-25,0 25,25-25,-25 25,1 0,24 0,-25 0</inkml:trace>
  <inkml:trace contextRef="#ctx0" brushRef="#br0" timeOffset="86784.9638">16917 10691,'25'0,"-25"0,25 0,-25 25,0-25,0 0,0 24,0 1,0-25,0 25,0 0,0 0,0-1,0 1,0 0,0 0,0-25,0 25,0-1,0-24,0 25,0-25,0 25,0-25,0 0</inkml:trace>
  <inkml:trace contextRef="#ctx0" brushRef="#br0" timeOffset="86920.9716">17016 10468,'0'0,"0"0,0 0,0 0,0-25,0 25</inkml:trace>
  <inkml:trace contextRef="#ctx0" brushRef="#br0" timeOffset="87144.9844">17364 10319,'24'0,"-24"0,0 0,0 0,0 0,0 0,0 0,0 0,0 25,0-25,0 24,0 1,0 0,-24 0,24 24,0-24,0 25,0-25,-25 24,25-24,0 0,0 0,0 24,0-24,0 0,0 0,-25-25,25 24,0 1,0-25,0 25,0-25</inkml:trace>
  <inkml:trace contextRef="#ctx0" brushRef="#br0" timeOffset="87602.0106">17140 10666,'0'-25,"0"25,0-25,0 25,0 0,25 0,-25 0,25 0,0 0,-25 0,25 0,-1 0,1 0,0 0,25 0,-26-24,1 24,0 0,0 0,0-25,-1 25,1-25,-25 25,25-25,0 25,-25 0,25-25,-25 25,0-24,0 24,0-25,0 25,0-25,0 25,0 0,0 0,0 0,0 0,0 0,0 0,0 25,0-25,0 25,0-1,0 1,24 0,-24 0,0 0,0-1,0 1,0 0,25 0,-25 0,0-1,0 1,0 0,0 0,0 0,0-25,0 0,0 24,0-24,0 0,0 0,0 0,0 0,0 0,25-24,-25-1,0 25,0-25,25 0,-25 0,25 1,-25-1,25 0,-1 25,-24-25,25 25,0 0,-25 0,25 0,0 0,-25 0,24 25,-24-25,25 25,-25 0,0-25,0 24,0 1,0 0,0-25,25 25,-25 0,0-1</inkml:trace>
  <inkml:trace contextRef="#ctx0" brushRef="#br0" timeOffset="88645.0702">18306 10592,'0'0,"0"-25,25 25,-25 0,25 0,-25 0,25 0,-1 0,1 0,0 0,0 25,0-25,24 24,-24 1,0-25,-25 25,25 0,-1 0,-24-25,0 24,0 1,0-25,0 25,0 0,0-25,0 0,0 25,0-25,-24 0,24 0,0 0,-25 0,25-25,-25 25,25-25,0 25,0-25,-25 0,25 1,0-1,0 0,0 0,25 0,-25 1,25 24,-25-25,25 25,-1 0,1-25,0 25,-25 0,25 0,0 0,-25 0,24 25,-24-25,25 0,-25 0,0 0,25 0,-25 25,0-25,0 0,25 0,-25 0,0 0,25 0,-25-25,0 25,0 0,25 0,-25-25,0 25,0-25,24 25,-24-25,0 25,0-24,0-1,0 25,0-25,0 0,0 25,0-25,0 25,0 0,-24-24,24 24,0 0,-25 0,25 0,-25 0,25 24,-25-24,25 0,-25 25,25 0,-25 0,25 0,0-1,0 1,-24 0,24 0,0 24,0-24,0 0,0 25,0-26,0 1,0 0,0 0,0 0,24-1,1 1,-25-25,25 25,0-25,0 0,0 25,-1-25,1 0,0-25,0 25,0-25,-1 25,1-25,0 1,0-1,0 0,-25 0,24 0,1 1,0-26,-25 25,25-24,-25 24,0-25,0 25,0 1,0-26,0 50,0-25,0 0,0 25,0 0,0 0,0 25,-25-25,25 25,0 0,0 0,-25 24,25 1,0-1,0 1,-25 0,25-1,0 26,0-26,-24 26,24-1,0-24,0-1,-25 26,25-26,0 1,0-25,0 24,0-24,0 0,0 0,0-25,0 25,0-25,0 24,0-24,0 0,0-24,0 24,0 0,0-25,0 0,0 0,0-24,25 24,-25-25,0 1,0-26,0 25,0-24,0 24,0-24,24 0,-24 24,25 0,-25 1,25-1,0 25,0-24,-1 24,1 25,0-25,0 25,0 0,-1 0,1 0,0 25,0-25,0 25,-1 0,-24-25,0 24,0 1,0 0,0 0,0 0,0-1,-24 1,24 0,-25-25,0 25,0-25,25 25,-25-25,1 0,-1 0,25 0</inkml:trace>
  <inkml:trace contextRef="#ctx0" brushRef="#br0" timeOffset="88857.0823">19621 9996,'25'0,"-1"0,1 0,-25 25,25-25,0 25,-25-25,25 50,-25-26,24 1,-24 25,25-1,-25 1,0 0,0-1,0 1,0-1,0-24,0 25,-25-1,25-24,-24 25,24-25,-25-1,25 1,0 0,0 0,0 0</inkml:trace>
  <inkml:trace contextRef="#ctx0" brushRef="#br0" timeOffset="89238.1041">20142 10567,'25'0,"-25"-25,24 0,-24 25,0-25,0 1,0 24,0-25,0 25,-24-25,24 25,-25-25,0 25,25-25,-25 25,0 0,1 0,24 25,-25-25,0 25,0 0,0 0,25-25,-24 24,24 1,-25 0,25 0,0 0,0-1,0-24,0 25,0 0,0-25,25 0,-1 25,-24-25,25 0,0 0,0 0,-25 0,25 0,-1-25,1 25,-25-25,25 0,0 25,-25-24,25-1,-25 0,24 25,-24-25,0 0,0 25,0 0,0 0,0 0,0 25,0-25,0 25,0 0,0 0,0-1,0 1,0 0,0 0,0 0,0-1,0-24,0 25,0 0,0-25,0 25,0-25,0 25</inkml:trace>
  <inkml:trace contextRef="#ctx0" brushRef="#br0" timeOffset="89446.116">20539 10468,'0'-25,"0"25,0 0,-25 0,25 0,0 0,-25 0,25 0,-25 25,25-25,-25 24,25 1,-24 0,24 0,0 0,0-1,0-24,0 25,0 0,0 0,0-25,0 25,24-25,-24 24,25-24,0 0,0 25,-25-25</inkml:trace>
  <inkml:trace contextRef="#ctx0" brushRef="#br0" timeOffset="90305.1652">20960 10468,'-24'0,"24"24,0-24,0 0,0 0,0 25,0-25,0 0,0 0,0 0,0 0,0 0,0 0,0 0,24 0,-24 0,25 0,-25 0,25 0,-25-25,0 25,25 0,-25-24,0 24,0-25,0 25,0-25,0 0,0 25,0-25,0 25,-25-24,0 24,25-25,-25 25,1 0,-1 25,25-25,-25 24,0-24,0 25,0 0,25 0,-24 0,24-1,-25 1,25 0,0 0,0 0,0-1,0 1,0 0,0 0,25 0,-1-25,-24 24,25-24,0 0,0 25,0-25,0 0,-1 0,26 0,-25-25,0 25,24 0,-24-24,0 24,0-25,-1 0,1 25,0-25,0 0,-25 1,25-26,-25 25,0 0,24 1,-24-1,0 0,0 0,0 25,0-25,0 25,0 0,0 0,0 0,-24 0,24 0,0 25,0 0,0-25,0 25,0 0,0-1,0-24,0 25,0 0,0 0,0-25,0 25,0-25,0 24,0-24,0 0,0 25,0-25,0 0,0 0,0 0,0 0,0 0,0 0,0-25,0 25,24 0,-24-24,0 24,0-25,25 0,-25 25,25-25,-25 0,25 1,-25 24,25-25,-25 25,24 0,1-25,-25 25,25 0,-25 25,25-25,-25 0,0 25,25-1,-25-24,0 25,0 0,0-25,0 25,0 0,0-1,0-24,0 25,0 0,0-25,0 25,0-25,0 0,0 0,0 25,0-25,0 0,0 0,0 0,0-25,0 25,0-25,24 25,-24-25,25 25,0-25,-25 1,25-1,0 0,-1 0,1 25,25-25,-25 25,-1 0,1 0,0 0,0 25,-25-25,25 25,-25 0,24-25,-24 25,0-1,0 1,0 0,0-25,0 25,0 0,0-25,0 24,0 1,0-25,0 0</inkml:trace>
  <inkml:trace contextRef="#ctx0" brushRef="#br0" timeOffset="91056.2081">22250 10492,'0'0,"0"0,0 0,25 0,-25 0,0 0,0 25,0-25,25 0,-25 0,0 0,25 0,-25 0,0 0,24 0,-24 0,25 0,-25 0,25-25,-25 25,25 0,-25-24,25 24,-25 0,0-25,0 25,0-25,0 0,0 25,0-25,-25 1,0 24,25-25,-25 25,0-25,1 25,-1 0,0 25,25-25,-25 25,0-25,1 24,24 1,-25 0,25 0,-25 0,25-1,0 1,0 0,0 0,0 0,25-1,-25-24,25 25,-1 0,1-25,0 25,0-25,0 0,-1 0,26 0,-25 0,24 0,-24 0,0 0,25-25,-26 25,1-25,0 25,0-25,-25 25,25-24,-1 24,-24-25,0 25,0 0,0 0,0-25,0 25,0 0,0 25,0-25,0 0,0 0,0 0,0 25,0-25,-24 0,24 0,0 24,0-24,0 0,0 0,0 0,0 0,0 0,24 0,-24 0,25-24,-25 24,25 0,0-25,0 25,-25 0,24 0,1-25,0 25,0 0,-25 0,25 0,-1 0,-24 0,25 0,-25 25,25-25,-25 0,25 0,-25 0,25 25,-25-25,25 0,-25 0,24 0,-24 0,25 0,-25 0,25 0,-25 0,25 0,0 0,-25-25,24 25,-24-25,25 25,0-25,-25 0,25 25,-25-24,25-1,-25-25,24 25,-24 1,0-26,0 25,0 0,0 1,0-1,0 25,0 0,0 0,0 0,0 25,0-1,0 1,0 0,0 0,0 24,0-24,0 25,0-25,0-1,0 1,0 0</inkml:trace>
  <inkml:trace contextRef="#ctx0" brushRef="#br0" timeOffset="91213.2171">23441 10443,'0'0,"0"-25,0 25,0-25,0 25,25-25,-1 25,1-24,0 24,25 0,-26 0,26-25,0 25,-1 0</inkml:trace>
  <inkml:trace contextRef="#ctx0" brushRef="#br0" timeOffset="96045.4935">16421 12700,'0'0,"0"0,0 0,0 0,0 0,0 0,0 0,0 0,0 0,0 0,0 0,0 0,25 0,0 0,-25 0,24 0,1 0,0 0,25 0,-26 0,26 0,0 0,-1 0,1 0,0 0,24 0,-24 0,24 0,-24 0,24-25,0 25,1 0,-26 0,26 0,-1-25,1 25,-26 0,26 0,-26 0,-24 0,25 0,-25 0,-1 0,1 0,-25 0,25 0,-25 0,0 0,0 0,0 0,0 0,-25 0,0 0,25 0,-24 0,-1 0</inkml:trace>
  <inkml:trace contextRef="#ctx0" brushRef="#br0" timeOffset="96833.5386">18207 12402,'0'-24,"0"-1,0 25,0-25,0 25,0-25,0 25,0 0,0 0,0 0,25 0,-25 25,25-25,-25 25,24-25,1 25,25-1,-25 1,24 0,-24 25,25-26,-26 1,26 0,-25 0,24 0,-24-1,0 1,0-25,0 25,-1 0,-24-25</inkml:trace>
  <inkml:trace contextRef="#ctx0" brushRef="#br0" timeOffset="97008.5486">18629 12353,'-25'0,"25"0,0 0,-25 25,0-25,25 24,-25 1,25 0,-24 0,-1 24,0-24,0 25,25-25,-25 24,1-24,-1 25,0-26</inkml:trace>
  <inkml:trace contextRef="#ctx0" brushRef="#br0" timeOffset="98020.6065">16843 11286,'0'0,"-25"0,25 0,0 0,0 0,0 0,0 0,0 0,0 0,0 0,0 0,25 0,-25 0,25 0,-1 0,1 0,0 0,25 0,-26 0,26 0,-25 0,24 0,-24-25,0 25,0 0,24 0,-49-24,25 24,0 0,-25 0,0 0,0 0,0 0,0 0,-25 0,0 0,25 0,-24 0,-1 0,0 0,0 0,0 0,1 0,24 0,-25 0,25 0,-25 0,25 0,0 0,0 0,0 0,0 0,0 24,0-24,0 0,0 25,0 0,0-25,0 25,0 0,0-1,0 1,25 0,-25 0,0 0,0-1,0 1,0 0,0 0,25 0,-25-25,0 24,0 1,0-25,0 0</inkml:trace>
  <inkml:trace contextRef="#ctx0" brushRef="#br0" timeOffset="98217.6177">16917 11584,'-25'0,"25"0,0 25,0-25,0 0,0 0,0 0,0 0,0 0,25 0,0 0,-25 0,25 0,0 0,24 0,-24 0,25 0,-1 0,1 0,-1-25,26 25,-26 0,26-25</inkml:trace>
  <inkml:trace contextRef="#ctx0" brushRef="#br0" timeOffset="99440.6877">20241 11088,'0'0,"-25"0,25 0,0 0,0 0,0 0,0 0,0 0,0 0,0 0,0 0,25 0,0 0,0 0,24-25,-24 25,25 0,-1 0,-24 0,25 0,-1 0,-24-25,25 25,-26 0,26 0</inkml:trace>
  <inkml:trace contextRef="#ctx0" brushRef="#br0" timeOffset="99629.6985">20539 11013,'-25'0,"25"0,0 0,0 0,0 25,0-25,0 0,0 25,0-25,0 25,0-1,0 1,-25 0,25 0,0 0,0 0,0-1,0-24,0 25,0 0,0 0,0 0,0-25,0 24,0-24,0 25</inkml:trace>
  <inkml:trace contextRef="#ctx0" brushRef="#br0" timeOffset="99848.711">20663 11088,'0'0,"0"0,0 0,0 0,0 0,0 24,0-24,0 25,0-25,0 25,0 0,0 0,0 0,0-1,24 1,-24 0,0 0,0 0,0-1,0 1,0-25,0 25,0-25,0 25,0-25,25 25,-25-25,0 0</inkml:trace>
  <inkml:trace contextRef="#ctx0" brushRef="#br0" timeOffset="100052.7227">20340 11435,'-25'0,"25"25,0-25,0 0,0 0,0 0,0 0,25 0,0 0,-25 0,50 0,-26 0,1 0,25 0,-25 0,24-25,1 25,-1 0,1 0,24 0,-24 0,0 0,-1-25,-24 25,25 0</inkml:trace>
  <inkml:trace contextRef="#ctx0" brushRef="#br0" timeOffset="102782.8789">19670 12402,'-24'0,"24"0,0 0,0 0,-25 0,25 0,0 0,0 0,0 0,0 0,25 25,-25-25,24 0,1 0,0 0,0 0,24 0,-24 25,50-25,-26 0,26 0,-1 0,1-25,-1 25,25 0,0 0,-24-25,24 25,0 0,-24 0,24-24,-25 24,1 0,-1-25,1 25,-26 0,-24 0,25-25,-26 25,-24 0,25 0,-25 0,0 0,0 0,0 0,0 0,-25 0,25 0,-24-25</inkml:trace>
  <inkml:trace contextRef="#ctx0" brushRef="#br0" timeOffset="113626.4991">16892 12030,'0'0,"0"0,0-25,0 25,-24 0,24 0,0-24,0 24,0 0,0 0,0 0,0 0,0-25,0 25,0 0,0 0,0 0,0 0,0 0,0 0,0 0,0 0,0 0,0 0,0 25,0-25,0 24,0-24,0 25,-25 0,25 0,0 24,0-24,0 0,0 0,0 0,-25 0,25-1,0 1,0 0,0 0,0 0,0-1,-25 1,25-25,0 25,0-25,0 0,0 25,0-25,0 0,0 0,0 0,0 0,0 0</inkml:trace>
  <inkml:trace contextRef="#ctx0" brushRef="#br0" timeOffset="114046.5231">17215 12055,'0'0,"0"0,0-25,0 25,0 0,0 0,0 0,0 0,0 0,0 0,0 0,0 0,-25 0,25 0,0 0,-25 25,25-25,0 0,0 25,-25 0,25-25,0 24,0 1,0 0,-24-25,24 25,0 0,0 0,0-1,0-24,0 25,24 0,-24 0,0-25,25 25,-25-25,25 0,-25 24,25-24,-25 0,25 0,-1 0,-24 0,25 0,0-24,0 24,-25-25,25 25,-1-25,1 0,0 0,0 25,-25-24,25-1,-25 0,0 0,0 0,0 0,0 1,-25-1,0 0,25 25,-25-25,0 0,1 25,-1-24,0 24,25 0,-25 0,0 0,1 24,-1-24</inkml:trace>
  <inkml:trace contextRef="#ctx0" brushRef="#br0" timeOffset="114726.562">16868 13022,'0'-24,"-25"24,25-25,-25 25,25-25,0 25,0-25,0 25,0-25,0 25,0-24,25 24,-25-25,25 25,-25-25,24 25,1-25,-25 25,25 0,0 0,0 0,-1 0,-24 0,25 0,-25 0,25 25,-25-25,0 25,0 0,0-25,0 24,0 1,0 0,-25 0,25-25,-25 25,1-1,24 1,-25-25,25 25,-25-25,25 25,0-25,0 0,0 0,0 25,0-25,0 0,0 0,0 0,0-25,25 25,-25 0,25 0,-1 0,1 0,0 0,-25 0,25 0,0 25,-1-25,1 0,0 24,-25-24,25 25,0-25,-25 25,0-25,0 25,0-25,0 25,0 0,0-25,0 24,-25-24,25 25,-25-25,25 0,-25 25,25-25,-25 0,1 0,-1 0,0 0,25 0,-25 0,0 0,1 0,-1-25,0 25,0 0,0-25,25 25,-24-24,-1 24,25 0</inkml:trace>
  <inkml:trace contextRef="#ctx0" brushRef="#br0" timeOffset="115358.5981">17711 12874,'25'0,"-25"0,0-25,0 25,0 0,0 0,0 0,-25 0,25 0,-25 0,0 0,0 0,25 0,-24 0,-1 0,0 0,0 0,0 25,1-25,-1 0,0 0,0 0,25 0,-25 0,25 0,-24 0,24 0,0 0,0 0,0 0,0 0,0 0,0 0,0 0,0 0,0 0,0 0,0 0,0 0,0 0,0 0,0 24,0-24,0 0,0 25,0-25,0 25,0-25,0 25,0-25,24 25,-24-1,0-24,0 0,0 25,0-25,0 25,0-25,0 0,0 25,0-25,0 0,0 0,0 0,0 0,0 0,0 0,0 0,0 0,25 0,-25-25,0 25,25 0,-25-25,0 25,25 0,-25-25,25 25,-25 0,24 0,-24-24,25 24,-25 0,25 0,-25 0,25 0,-25 0,25 0,-1 0,1 24,-25-24,25 0,0 25,-25 0,25-25,-25 25,0 0,0-1,0-24,0 25,0 0,0 0,-25 0,25-25,-25 25,0-1,0-24,25 25,-24-25,-1 25,0-25,0 0,0 0,1 0,-1 0,0 0,0-25,0 25,1 0</inkml:trace>
  <inkml:trace contextRef="#ctx0" brushRef="#br0" timeOffset="122646.015">20117 12105,'0'-25,"0"0,0 0,0 25,0-25,0 1,0-1,0 25,0-25,0 25,0 0,0 0,0-25,0 25,0 0,0 0,0 25,0-25,0 0,0 25,0 0,0-1,0 1,0 0,0 25,0-26,0 1,0 0,0 0,0 0,0 0,0-1,0 1,0-25,0 25,0-25,0 0,0 25,0-25,0 0,0 0,0 0,0 0,0 0</inkml:trace>
  <inkml:trace contextRef="#ctx0" brushRef="#br0" timeOffset="122975.0338">20365 12080,'25'-25,"-25"0,0 25,0-25,0 25,0 0,0 0,0-24,0 24,0 0,0 0,0 0,0 0,0 0,0 24,0-24,0 25,0 0,-25-25,25 25,0 0,0-1,0 1,0 0,0-25,0 25,25 0,-25-25,25 25,-25-25,24 0,-24 24,25-24,-25 0,25 0,-25 0,25 0,0-24,-25 24,24 0,1-25,-25 25,25-25,0 25,-25-25,25 0,-25 0,0 1,0 24,0-25,0 0,0 0,-25 0,25 1,-25 24,0-25,0 25,1 0,-1 0,0 0,0 0,0 25</inkml:trace>
  <inkml:trace contextRef="#ctx0" brushRef="#br0" timeOffset="123534.0658">20092 12799,'0'0,"0"0,0 0,0-25,-25 25,25 0,0-24,0 24,0-25,25 25,-25-25,25 25,0-25,0 25,-1 0,1 0,0 0,0 0,-25 0,25 0,-1 0,-24 25,25-25,-25 25,0-25,0 25,0-25,0 24,0 1,-25-25,25 25,-24 0,-1 0,25-25,-25 24,0-24,0 25,25-25,-24 25,24-25,0 0,0 0,0 0,0 0,0 0,0 0,0 0,24 0,-24 0,25 0,0 0,0 0,-25 0,25 0,-1 0,1 0,0 0,-25 0,25 25,-25-25,25 25,-25-25,0 24,0-24,0 25,0-25,0 25,0 0,-25-25,25 25,-25-25,0 24,0-24,1 25,-1-25,0 0,0 0,0 0,1 0,-1 0,0 0,0 0,0 0,1 0,-1-25,0 25,0-24</inkml:trace>
  <inkml:trace contextRef="#ctx0" brushRef="#br0" timeOffset="124118.0992">20787 12650,'0'0,"0"0,0 0,0 0,0 0,0 0,0 0,0 0,-25 0,25 0,-25 0,0 0,25 0,-25 0,1 25,24-25,-25 0,0 0,25 0,-25 0,25 0,-25 0,25 0,0 0,0 0,0 0,-24 0,24 0,0 0,0 0,0 0,0 25,0-25,0 0,0 0,24 25,-24-25,0 0,0 25,0-25,0 24,0-24,0 25,0 0,0-25,0 25,0-25,0 25,0-25,0 24,0-24,0 25,0-25,0 0,0 0,0 25,0-25,0 0,0 0,0 0,0 0,0 0,0 0,0 0,0 0,0 0,0 0,25-25,-25 25,0 0,25 0,-25-25,0 25,25 0,-25 0,25-24,-25 24,24 0,-24 0,25 0,0 0,-25 0,25 0,0 24,-1-24,-24 0,25 25,-25 0,25-25,-25 25,25 0,-25-25,0 24,0 1,0-25,0 25,0-25,0 25,-25-25,25 25,-25-25,0 0,1 24,-1-24,0 0,0 0,0 0,-24 0,24-24,0 24,0-25,-24 25,24-25</inkml:trace>
  <inkml:trace contextRef="#ctx0" brushRef="#br0" timeOffset="129538.4092">16198 14287,'0'0,"0"-24,0 24,0-25,0 0,0 25,-25-25,25 25,0 0,0-25,0 25,0 0,0 0,0 0,0 0,0 0,-25 0,25 0,0 25,0-25,-25 25,25 0,-24 0,24-1,-25 26,25-25,0 0,-25 24,25-24,0 0,0 25,0-26,0-24,0 25,25 0,-25-25,0 25,25-25,-25 0,24 0,-24 0,25 0,0 0,-25 0,25 0,-25-25,25 25,-1 0,-24-25,25 0,-25 25,25-24,-25-1,0 25,25-25,-25 25,0-25,0 25,0-25,0 25,0 0,0 0,0 0,0 0,0 0,0 25,0-25,0 25,0-25,0 25,0-25,0 25,0-25,25 24,-25-24,0 0,24 25,-24-25,25 0,-25 0,25 0,-25 0,0-25,25 25,0 0,-25-24,24-1,-24 25,25-25,-25 0,25 0,-25 25,0-24,0-1,0 0,0 0,0 0,0 0,-25 25,0-24,25-1,-24 25,-1 0,25-25,-25 25,0 0</inkml:trace>
  <inkml:trace contextRef="#ctx0" brushRef="#br0" timeOffset="129846.4268">16967 13990,'25'0,"-1"0,-24 0,25-25,-25 25,0 0,0 0,0 0,25 0,-25 0,0 0,0 0,0 25,0-25,0 25,0-1,25 26,-25-25,0 24,0 1,0 0,-25-1,25 26,-25-26,25 1,-25 24,25-24,-24 0,-1-1,0 1,25-1,-25 1,0-25,25 24,-24-24,24 0,-25 0,25 0,0-25,0 0,0 24,0-24,0 0,0-24,0 24</inkml:trace>
  <inkml:trace contextRef="#ctx0" brushRef="#br0" timeOffset="130187.4463">17463 14362,'0'0,"0"-25,0 25,0 0,0 0,0 0,0-25,0 25,0 25,-25-25,25 0,-25 25,25 0,-25-25,25 25,-24-1,24 1,-25 0,25 0,0 0,0-1,0 1,0 0,0-25,0 25,0 0,25-25,-25 0,24 24,-24-24,25 0,0 0,-25 0,25 0,0 0,-1-24,1 24,0-25,0 0,0 25,-1-25,-24 0,25 1,0-1,-25 0,0 0,0 0,0 1,-25-1,25 0,-25 0,1 25,-1-25,0 25,-25 0,26 0,-1 0,0 25</inkml:trace>
  <inkml:trace contextRef="#ctx0" brushRef="#br0" timeOffset="131322.5112">18480 14213,'-25'0,"25"0,0 0,0 0,0 0,25 0,0 0,-1 0,1 0,0 0,0 0,0 0,24 0,-24 25,0-25,24 25,-24-1,0-24,-25 25,25 0,-25 0,25-25,-25 25,0 0,0-25,-25 24,25-24,-25 25,25-25,-25 0,25 0,-25 0,25-25,-24 25,24-24,0 24,0-25,0 0,0 0,0 0,0 0,0 1,24-1,-24 25,25-25,0 25,-25-25,25 25,0 0,-25-25,25 25,-1 0,-24 0,25 0,-25 0,0 0,25 0,-25 25,0-25,0 0,25 0,-25 25,0-25,25 0,-25 0,0 0,24 0,-24 25,25-25,-25 0,25 0,-25 0,25 0,-25-25,25 25,-25 0,24-25,-24 25,25-25,-25 1,25 24,-25-25,0 0,25 25,-25-25,0 0,0 1,0-1,0 25,0-25,0 0,0 25,-25-25,25 25,-25 0,0-24,25 24,-24 0,24 24,-25-24,0 0,25 25,-25 0,25-25,-25 25,25 0,-24-1,24 1,0 0,0 25,0-26,0 1,0 0,0 0,0 24,0-24,24-25,-24 25,25 0,0 0,0-25,-25 25,25-25,24 0,-24 24,0-24,0 0,24-24,-24 24,25 0,-26-25,1 25,0-25,25 0,-26 0,1 0,-25 1,25-1,0 0,-25 0,0-24,0 24,0 0,0 0,0 0,0 1,0-1,0 25,-25 0,25 0,0 0,0 0,0 25,-25-1,25 1,0 25,0-1,0 1,0 0,0-1,0 1,-25 0,25-1,0 26,0-26,0 1,0 24,0-24,0-1,0 1,0 0,0-1,0 1,0-25,0 24,0-24,0 0,0-25,0 25,0-25,0 0,0 0,0 0,0 0,0-25,0 0,0 0,0 0,0-24,0-1,0 1,0-1,0 0,0-24,0 0,0 24,0-24,25 24,-25-24,25 24,-25 0,25 1,0 24,-25-25,24 25,1 1,0 24,0-25,0 25,-1 0,1 0,0 0,0 25,0-25,0 24,-1 1,-24 0,25 0,-25 0,0-1,0 1,0 0,0 0,-25 0,1 0,24-1,-25 1,-25 0,25 0,0-25,1 25</inkml:trace>
  <inkml:trace contextRef="#ctx0" brushRef="#br0" timeOffset="131547.5241">19993 13742,'25'0,"0"0,-25 25,0-25,24 24,-24 1,25 0,-25 0,0 24,25-24,-25 25,0-1,0 26,0-26,0 1,0 0,0-1,0 1,0-25,0 24,0-24,0 0,0 0,0 0,0-1,0-24,25 25</inkml:trace>
  <inkml:trace contextRef="#ctx0" brushRef="#br0" timeOffset="131945.5469">20737 14263,'25'-25,"-25"0,0 0,0 25,0-25,0 1,0-1,-25 0,0 0,25 25,-25-25,1 25,-1 0,0 0,-25 0,26 25,-1-25,0 25,0 0,0 0,1-1,24 1,-25 25,25-25,-25-1,25 1,0 0,0-25,0 25,25 0,-25-25,25 25,-1-25,1 0,0 24,-25-24,25 0,0-24,-1 24,1-25,0 25,0-25,0 0,-1 0,1 0,0 25,-25-24,25-1,-25 0,0 0,25 25,-25-25,0 25,0 0,0 25,0-25,0 25,0 0,0 0,0-1,-25 1,25 25,0-25,0 0,0-1,0 1,0 0,0 0,0-25,0 25,25-25,-25 24,0-24,24 0,-24 0,0 0</inkml:trace>
  <inkml:trace contextRef="#ctx0" brushRef="#br0" timeOffset="132150.5586">21233 14114,'0'-25,"-25"25,25 0,-24 25,-1-25,25 0,-25 25,0-1,25-24,-25 25,25 0,0 0,0 24,-24-24,24 0,0 0,0 0,0 0,0-1,24 1,-24-25,25 25,-25-25,25 25,0-25,-25 0,25 0,-1 0,1 0</inkml:trace>
  <inkml:trace contextRef="#ctx0" brushRef="#br0" timeOffset="133718.6483">21481 14238,'0'0,"0"0,-25 0,25 0,0 0,0 25,0-25,0 0,0 0,0 24,0-24,25 0,-25 0,0 0,25 0,-25 0,25 0,-25 0,0 0,25-24,-25 24,24 0,-24 0,0-25,0 25,0-25,0 25,0-25,0 25,0-25,0 1,-24 24,24-25,-25 25,0 0,25 0,-25 0,0 0,1 25,24-25,-25 24,0 1,25 0,-25 0,25 0,0-1,0 1,-25 0,25 0,0 0,0 0,0-25,0 24,25 1,-25-25,25 25,-25-25,25 0,0 25,-1-25,1 0,0 0,0 0,0-25,-1 25,1 0,0-25,0 0,0 25,-1-24,1-1,-25 0,25-25,-25 25,25 1,-25-26,0 25,0 0,0 1,0-1,0 0,0 0,0 25,0-25,0 25,0 0,0 25,0-25,0 25,0 0,0 0,0-1,0 1,0 0,0 0,0 0,0-1,0 1,0 0,0 0,0-25,0 25,0-25,0 25,0-25,0 24,0-24,0 0,0 0,0 0,0 0,0 0,0-24,0 24,0-25,0 25,0-25,0 0,0 0,0 0,25 1,-25-1,0 0,24 0,-24 0,25 1,-25 24,25-25,-25 25,25 0,0 0,-1 0,1 25,0-25,-25 24,25-24,0 25,-25 0,25 0,-25 0,0-25,24 24,-24 1,0 0,0 0,0 0,0 0,-24-25,24 24,0-24,-25 25,25-25,0 0,0 25,0-25,0 0,0 0,0-25,0 25,0 0,0-25,0 25,0-24,0-1,25 0,-25 0,24-25,1 26,0-1,0 0,0 0,-1 0,1 1,0 24,25 0,-26 0,1 0,0 0,-25 0,25 24,-25 1,25-25,-25 25,0 0,0-25,0 25,0-1,0-24,0 25,0-25,24 25,-24-25,0 25,0-25,25 0,-25 0,0 0,25 25,-25-25,25 0,0-25,-25 25,24 0,1 0,0-25,0 25,0-25,-1 0,1 25,0-24,0-1,-25 0,25 0,-1 0,-24 1,0-1,0 0,0 0,-24 0,24 1,-25-1,0 25,0-25,0 25,1 25,-1-25,0 25,0-25,0 24,1 1,-1 0,25 0,-25 0,25-1,0 1,0 0,0 0,0 0,0-1,25 1,-25-25,25 25,-25 0,24 0,1-25,0 25,0-25,0 0,24 0,-24 0,0 0,0 0,24 0,-24 0,0-25,0 25,-25-25,24 25,1-25,0 0,-25 0,0 1,25-1,-25 0,0 25,25-25,-25 25,0-25,0 25,0 0,0 0,0 0,0 25,0-25,0 25,0-25,0 25,-25 0,25-25,0 24,0 1,0-25,-25 25,25 0,0-25,0 0,0 25,0-25,0 0,0 0,0 0,0 0,0 0,0 0,25 0,-25 0,25-25,-25 25,0-25,25 25,-1-25,-24 25,25-25,0 25,0 0,-25 0,25 0,-1 0,-24 0,25 0,-25 25,0-25,25 25,-25-25,0 0,0 25,0-25,0 0,25 25,-25-25,0 0,25 0,-25 0,0 0,24 0,-24 0,25 0,-25-25,25 25,0 0,-25-25,25 25,-25-25,24 25,-24-25,25 1,0-1,-25 0,25-25,-25 26,0-26,25 25,-25-24,0-1,0 25,0 0,0 1,0-1,0 0,0 25,0 0,0 25,-25-25,25 25,-25-1,25 1,-25 25,25-25,-25-1,25 26,0-25,0 0,0-1,0 1,0 0,0 0,0-25,0 25,0-25,0 0,0 24</inkml:trace>
  <inkml:trace contextRef="#ctx0" brushRef="#br0" timeOffset="133934.6606">23515 13990,'0'0,"25"0,-25-25,25 25,-25 0,25-25,-1 25,1 0,25-25,-25 25,24 0,-24 0,25-24,-26 24,26 0,-25 0,24-25,1 25,-25 0,25 0,-26-25,1 25,0 0,0 0,0 0,-1-25,-24 25,0 0,0 0,0 0,0 0</inkml:trace>
  <inkml:trace contextRef="#ctx0" brushRef="#br0" timeOffset="139183.9609">16619 15503,'0'0,"0"0,0 0,0 0,0-25,0 25,0 0,0 0,25 0,-25 0,25 0,0 0,25 0,-26-25,26 25,0 0,-26-24,26 24,0 0,-1-25,1 25,-1 0,-24-25,25 25,-25 0,-1 0,-24-25,25 25,-25 0,0 0,0 0,0 0,0 0,-25 0,25 25,-24-25,-1 0,0 0,25 0,-25 0,0 0,1 0,24 0,-25 0,25 0,-25 0,25 0,0 0,-25 0,25 0,0 25,0-25,0 0,0 25,0-25,0 24,0 1,0 0,0 0,0 24,25-24,-25 0,0 25,0-26,25 1,-25 25,0-25,0-1,0 1,25-25,-25 25,0 0,0-25,0 25,0-25</inkml:trace>
  <inkml:trace contextRef="#ctx0" brushRef="#br0" timeOffset="139407.9737">16694 15999,'0'25,"-25"-25,25 0,0 0,0 0,0 0,0 25,0-25,25 0,0 0,-25 0,25 0,-1 0,26 0,-25-25,24 25,1 0,0-25,-1 25,1-25,-25 25,24 0,1-25,-1 25,-24-24,0 24,0 0,0 0</inkml:trace>
  <inkml:trace contextRef="#ctx0" brushRef="#br0" timeOffset="140569.0401">15727 16619,'0'0,"0"-25,-25 25,25 0,0 0,0 0,-25 0,25 0,0 0,0 0,0 0,0 0,0 0,-25 0,25 0,0 0,0 0,0 0,0 0,0 0,0 0,0 0,0 0,0 0,0 0,0 0,0 0,0 0,0 0,0 0,0 0,0 0,0 0,0 0,0 25,0-25,0 25,0 0,-25 0,25-1,0 1,0 25,0-25,0 24,0 1,25-1,-25 26,0-1,0-24,0 24,25 1,-25 24,0-25,0 1,0-1,0 1,25-1,-25 0,25-24,-25 24,24-24,-24 24,25-24,-25 0,25-1,-25-24,25 25,-25-26,0 1,0-25,0 25,0-25,0 0,0 0,0 0,0 0,0-25,0 25</inkml:trace>
  <inkml:trace contextRef="#ctx0" brushRef="#br0" timeOffset="141769.1087">16371 17289,'0'0,"0"0,-24 25,24-25,0 0,0 0,0 0,0 24,0-24,24 0,-24 0,25 0,0 25,0-25,0 0,24 0,1 0,-25 0,49-25,-24 25,-1 0,26 0,-26-24,26 24,-1 0,-24-25,24 25,-24 0,24-25,-24 25,-1 0,1 0,0-25,-26 25,1 0,0 0,-25 0,25 0,-25 0,0 0,0 0,0 0,0 0,0 0,0 0,0 0,-25 0,25 0,0 0</inkml:trace>
  <inkml:trace contextRef="#ctx0" brushRef="#br0" timeOffset="142358.1424">16495 16669,'0'0,"0"-25,0 0,0 0,0 25,-24 0,24 0,0 0,0 0,0 0,0 25,0 0,0 0,0 0,24 24,-24-24,0 25,25-1,-25-24,0 25,0-26,0 26,25-25,-25 0,0-1,0 1,0 0,0 0,0-25,0 25,25-25</inkml:trace>
  <inkml:trace contextRef="#ctx0" brushRef="#br0" timeOffset="142680.1609">16868 16694,'0'0,"0"0,0-25,0 25,0 0,0 0,-25 0,25 25,-25-25,25 24,-25-24,25 25,0 0,-25 0,25 0,0-1,0 1,0 0,0-25,0 25,25 0,-25-25,25 24,0-24,-25 0,25 0,-1 0,1 0,0 0,0 0,-25-24,25 24,-1-25,1 0,0 0,0 0,0 1,-1-1,-24 0,25 0,-25 0,0 1,0-1,-25 0,1 0,24 0,-50 25,25-24,0 24,-24 0,-1 0,25 0,-24 24,24-24,-25 25,26 0</inkml:trace>
  <inkml:trace contextRef="#ctx0" brushRef="#br0" timeOffset="143169.1888">16768 17512,'0'0,"0"0,0 0,0 0,0-25,0 25,0 0,25-25,-25 25,25 0,0 0,0 0,-25 0,24 0,1 0,0 0,0 25,-25-25,25 25,-25-25,0 25,0 0,0-25,0 25,0-1,0 1,-25-25,25 25,-25 0,25-25,0 0,-25 25,25-25,0 0,0 0,0 0,0 0,0 0,25 0,-25 0,25 0,0-25,-1 25,-24 0,25 0,0 0,0 25,0-25,-25 0,24 0,-24 24,25-24,-25 25,0-25,0 25,0-25,0 25,0-25,0 25,-25-25,25 0,-24 24,24-24,-25 0,25 25,-25-25,0 0,0 0,1 0,-1 0,0 0,0-25,0 25,1 0</inkml:trace>
  <inkml:trace contextRef="#ctx0" brushRef="#br0" timeOffset="143696.219">17587 17388,'25'0,"-1"0,-24 0,0 0,0 0,0 0,-24 0,24 25,-25-25,25 0,-25 0,0 25,25-25,-25 0,1 0,-1 24,0-24,25 0,-25 0,0 25,25-25,0 0,-24 0,24 0,0 0,0 0,0 0,0 0,0 0,0 0,0 0,0 0,0 25,0-25,0 0,0 0,0 25,0-25,0 0,0 25,24-25,-24 0,0 25,0-25,0 0,0 0,0 24,0-24,0 0,25 0,-25 0,0 0,0 0,0 0,0 0,0 0,0 0,0 0,25 0,-25 0,0 0,0 0,25-24,0 24,-25 0,24 0,-24 0,25 0,0 0,0 0,-25 0,25 0,-1 0,-24 0,25 24,-25-24,25 25,-25 0,25-25,-25 25,0 0,0-25,0 24,0 1,0-25,0 25,0 0,-25-25,25 25,-25-25,0 24,25-24,-24 0,-1 25,0-25,25 0,-25 0,0 0,1-25,-1 25,0 0,0-24</inkml:trace>
  <inkml:trace contextRef="#ctx0" brushRef="#br0" timeOffset="143928.2322">18207 16793,'25'25,"-25"-25,0 0,25 0,-25 24,24 1,-24-25,25 25,0 0,0 24,0-24,-1 0,1 0,0 0,0-1,0 1,24 0,-24 0,0-25,-25 25,25-1,-1-24</inkml:trace>
  <inkml:trace contextRef="#ctx0" brushRef="#br0" timeOffset="144132.2439">18505 16743,'0'0,"0"0,-25 0,25 0,0 25,-25-25,25 25,-25 0,25-1,-25 1,25 25,-24-25,-1 24,25-24,-25 25,0-26,25 26,-25-25,25 0,-24 24,24-24,-25 0,25 0</inkml:trace>
  <inkml:trace contextRef="#ctx0" brushRef="#br0" timeOffset="147284.4242">19695 16396,'0'0,"0"0,0-25,0 25,0-25,0 25,0-25,0 25,0-24,0-1,-25 25,25-25,-24 0,-1 0,0 25,0-24,0 24,1-25,-26 25,25 0,0 0,1 25,-1-25,0 24,0-24,0 25,1 0,24 0,0 0,0-1,0-24,0 25,0 0,0 0,24-25,1 25,0-25,0 25,0-25,-1 0,1 0,0 0,25 0,-26 0,1-25,0 25,25-25,-26 25,1-25,-25 25,25-25,0 0,0 1,-25 24,0-25,0 0,0 25,0-25,0 25,0-25,0 25,0 0,0 0,0 0,0 0,0 25,0-25,0 25,0 0,0 24,0-24,0 25,0-25,0 24,24-24,-24 25,0-25,0-1,0 26,25-25,-25 0,0-1,0-24,0 25,25-25,-25 25</inkml:trace>
  <inkml:trace contextRef="#ctx0" brushRef="#br0" timeOffset="147564.4402">19050 16966,'-24'0,"-1"25,0 0,25-25,-25 0,25 0,0 0,0 25,25-25,-25 0,25 0,24-25,-24 25,25 0,-1 0,1-25,0 25,24-25,0 25,1-24,-1-1,25 25,-24-25,24 0,-24 25,-1-25,25 1,-24 24,-1-25,0 25,-24 0,0-25,-1 25,1 0,-25 0,-1 0,-24 0,0 0,0 25,0-25</inkml:trace>
  <inkml:trace contextRef="#ctx0" brushRef="#br0" timeOffset="148024.4665">19125 17462,'0'0,"0"0,-25 0,25 0,0 0,0 0,0 0,0-24,25 24,-25 0,25-25,-1 25,1-25,0 25,0 0,0-25,-1 25,1 0,0 0,0 0,0 0,-1 0,1 0,-25 0,25 0,-25 25,0-25,0 25,0-25,-25 25,25-1,-25 1,25-25,-24 25,-1 0,0 0,25-25,-25 25,0-25,25 24,0-24,-24 0,24 25,0-25,0 0,24 0,-24 0,25 0,0 0,0 0,0 0,-1 25,1-25,0 0,0 0,0 25,-1-25,1 0,-25 25,25-25,-25 24,25-24,-25 25,0 0,0-25,0 25,0-25,0 25,-25-25,25 24,-25-24,0 25,1-25,24 0,-25 0,0 25,0-25,0 0,-24 0,24 0,0-25,0 25,25 0,-24-25</inkml:trace>
  <inkml:trace contextRef="#ctx0" brushRef="#br0" timeOffset="148568.4976">20117 17289,'25'0,"-25"0,0 0,0 0,0 0,0 0,0 0,-25 0,0 0,25 0,-25 0,1 25,-1-25,0 0,0 0,0 24,1-24,-1 25,-25-25,25 0,0 0,1 25,-1-25,25 0,-25 0,25 0,-25 0,25 0,0 0,0 0,0 0,0 0,0 0,0 25,0-25,0 0,25 0,-25 25,0-25,25 0,-25 24,0 1,0-25,25 25,-25-25,0 25,0 0,0-25,0 25,0-25,0 24,24-24,-24 0,0 25,0-25,0 0,0 0,0 0,0 0,0 0,0 0,0 0,0 0,0 0,25 0,-25-25,0 25,25 0,-25-24,25 24,0-25,-25 25,25 0,-1 0,1-25,0 25,-25 0,25 0,0 25,-1-25,1 0,-25 25,25-25,-25 24,25 1,-25-25,0 25,0 0,0 0,0-1,0-24,-25 25,0 0,25 0,-25-25,1 25,-1-1,-25-24,25 25,1-25,-1 0,-25 0,25 0,-24 0,24 0</inkml:trace>
  <inkml:trace contextRef="#ctx0" brushRef="#br0" timeOffset="149623.558">19894 17363,'0'0,"0"-25,0 25,0-24,0 24,0 0,0-25,0 25,0 0,0 0,0 0,0 0,0 0,0 0,0 25,0-25,0 24,-25 1,25 0,0 0,-25 0,25 24,-25-24,25 25,-25-25,1-1,24 26,-25-25,25 0,-25-25,25 24,0 1,0-25,0 0,0 25,0-25,25 0,-25 0,25 0,-1 0,-24-25,25 25,0 0,0-25,25 25,-26 0,1-24,25 24,-25-25,24 25,-24 0,25-25,-1 25,-24 0,25-25,-1 25,-24 0,0 0,0-25,-1 25,1 0,0 0,-25-24,0 24,25 0,-25 0,0-25,-25 25,25 0,-25-25,25 25,-25-25,1 25,-1-25,0 0,0 25,0-24,25 24,-24-25,-1 25,0 0,25-25,-25 25,25 0,0 0,0 0,0 0,0 0,0 0,0 25,0-25,0 25,0-1,0 1,25 0,-25 25,0-25,25 24,-25-24,0 0,0 24,25-24,-25 0,0 0,0 0,0-1,0 1,0-25,0 25,0-25,0 25,0-25,0 25,24-25,-24 0,0 0,0 0</inkml:trace>
  <inkml:trace contextRef="#ctx0" brushRef="#br0" timeOffset="150286.5959">19770 17264,'0'0,"0"0,-25 0,25 0,0 0,0 0,0 0,0 25,0-25,0 0,0 25,0-25,0 24,0-24,-25 25,25 0,0 0,0 0,0-25,-25 24,25 1,0 0,0 0,0-25,0 25,0 0,0-25,0 24,0-24,0 0,0 25,0-25,25 0,-25 0,25 0,-25 0,25 0,-1 0,1 0,0 0,0 0,0 0,0-25,24 25,-24 0,25 0,-26-24,26 24,-25 0,0-25,24 25,-24 0,0-25,0 25,-25 0,24 0,-24-25,0 25,0 0,0 0,0 0,0-25,0 25,0 0,0-25,-24 25,24-24,-25 24,25-25,-25 25,0 0,25 0,-25-25,25 25,-24 0,-1 0,25 0,-25 0,25 0,0 0,-25 0,25 0,0 0,0 25,0-25,0 25,0-1,0 1,0 0,0 25,0-25,25 24,-25-24,0 25,25-26,-25 26,25 0,-25-1,24-24,-24 25,25-1,-25-24,0 25,25-26,-25 1,0 0,0 0</inkml:trace>
  <inkml:trace contextRef="#ctx0" brushRef="#br0" timeOffset="154294.8252">19770 17115,'0'0,"0"0,0 0,0 0,0 0,0 0,0 0,0 0,0 0,0 0,0 0,0 0,0 0,0 0,0 0,0 0,0 0,0 0,0 0,0 0,0 0,0 25,0-25,0 0,0 0,0 25,0-25,0 25,0-25,0 24,0 1,0 0,-25 0,25 0,0-1,-25 1,25 0,-25 0,25 0,-25-1,25 1,-24 0,24-25,0 25,0 0,0 0,0-25,0 24,0-24,0 25,0-25,0 25,0-25,24 0,-24 0,25 0,-25 0,25 25,0-25,-25 0,25 0,-1-25,1 25,0 0,0 0,0 0,0-25,-1 25,26 0,-25 0,0-25,24 25,-24 0,25 0,-26-24,1 24,0 0,25-25,-50 25,24 0,1 0,-25-25,25 25,-25 0,0 0,0-25,0 25,-25 0,25 0,-25-25,1 25,24-25,-25 25,0-24,0 24,0-25,1 25,-1-25,25 25,-25 0,0-25,25 25,0 0,0 0,-25 0,25 0,0 0,0 0,0 0,0 0,0 0,0 0,0 0,0 0,0 25,0-25,0 25,0-25,0 25,25-1,-25 1,0 0,25 0,-25 25,25-26,-25 1,25 25,-25-25,24 24,-24-24,25 25,-25-26,0 1,25 25,-25-25,0-1,0 1,25 0,-25 0,0 0,0-25,0 24,0-24,0 0</inkml:trace>
  <inkml:trace contextRef="#ctx0" brushRef="#br0" timeOffset="170036.7256">12155 3646,'-25'0,"0"25,0-25,0 0,1 0,-1 0,25 0,0 0,0 0,0 0,0 0,0 25,25-25,-1 0,1 0,0 0,25 0,-1 25,1-25,24 0,-24 0,24 0,26 0,-26 0,25 0,0-25,-24 25,24 0,0 0,0-25,25 25,-24 0,-1-25,0 25,-24-25,24 25,0 0,-25-24,1 24,-1 0,1-25,-1 25,-24 0,-1-25,1 25,-25 0,-1 0,1 0,0 0,-25 0,0 0,0 0,0 0,-25 0,0 0,1 0,-1 25,-25-25,25 0,-24 0,-1 0</inkml:trace>
  <inkml:trace contextRef="#ctx0" brushRef="#br0" timeOffset="170342.7431">13072 3721,'-74'25,"24"-25,-24 24,24-24,1 0,24 0,-25 25,1-25,24 0,0 0,0 25,25-25,-24 0,24 0,0 0,0 0,24 0,-24 0,25 0,0 0,25 0,-26 0,26 0,0 0,24-25,-24 25,24 0,0-25,1 25,24 0,-25-24,26 24,-1 0,0-25,0 25,1-25,-26 25,25-25,0 25,1-25,-26 25,0-25,26 25,-26 0,-24-24,24 24,-24 0,-1-25,1 25,-25 0,24 0,-24-25,-25 25,25 0,0 0,-25 0,0 0,0 0,0 0,0 0</inkml:trace>
  <inkml:trace contextRef="#ctx0" brushRef="#br0" timeOffset="175938.0631">16446 16545,'0'0,"0"0,0 0,0 0,0-25,0 25,0 0,0 0,0 0,0 0,0 0,0 0,0 0,0 0,0 0,0 0,0 0,0 0,0 0,0 0,0 0,0 0,0 0,0 0,0 25,0-25,0 25,0-1,0 1,25 25,-25-25,0-1,0 26,0-25,24 24,-24-24,0 25,0-25,0-1,0 1,0 0,0 0,0 0,25-25,-25 24,0-24,0 25,0-25,0 0,0 0,0 0,0 0,0 0,0 0,0 0,0 0,0 0,0 0</inkml:trace>
  <inkml:trace contextRef="#ctx0" brushRef="#br0" timeOffset="176526.0967">15652 15850,'0'0,"0"0,0 0,25 0,-25 0,25 0,-25 0,25 0,-1-25,-24 25,25 0,0-24,25 24,-26-25,1 25,0-25,0 0,0 25,-1-25,1 25,0-24,-25 24,25 0,-25 0,0 0,0 0,0 0,0 0,0 0,-25 0,25 24,-25-24,0 25,1-25,24 25,-25-25,0 25,0-25,25 0,-25 25,25-25,0 0,-24 0,24 0,0 0,0 0,0 0,0 24,0-24,0 0,24 25,-24-25,25 25,-25 0,25-25,-25 25,0-1,25 1,-25 0,25 0,-25 0,0-25,24 24,-24 1,0-25,0 25,0-25,0 25,0-25,0 25,0-25,0 0</inkml:trace>
  <inkml:trace contextRef="#ctx0" brushRef="#br0" timeOffset="176690.1061">15851 16272,'0'0,"0"0,0 0,0 0,0 0,0-25,24 25,-24 0,0 0,25-25,0 25,-25 0,25-25,0 25,-1 0,1-24,0 24,0-25,24 25,-24-25,0 25,0 0,0-25</inkml:trace>
  <inkml:trace contextRef="#ctx0" brushRef="#br0" timeOffset="180226.3084">16297 15156,'25'0,"0"24,-1-24,1 0,25 0,-25 0,24 0,1 0,24 0,-24 0,24 0,1 0,-1 0,1 0,-1-24,25 24,-24 0</inkml:trace>
  <inkml:trace contextRef="#ctx0" brushRef="#br0" timeOffset="180622.331">20216 14982,'25'0,"0"0,24 25,-24-25,25 0,-25 0,24 0,1 0,24 0,-24 0,24 0,1-25,-26 25,26 0,24 0,-25 0</inkml:trace>
  <inkml:trace contextRef="#ctx0" brushRef="#br0" timeOffset="187025.6973">19844 17115,'0'-25,"0"25,0 0,0 0,0 0,0-24,0 24,0 0,0 0,0 0,0 0,-25 0,25 0,0 0,0 0,0 0,0 0,-25 0,25 0,0 0,0 0,0 0,-24 24,24-24,0 25,0-25,-25 25,25 0,0 0,-25-1,25 1,0 0,-25 0,25 0,0-1,-25 1,25 0,0 0,-24 0,24-1,0 1,0-25,0 25,0 0,0 0,0-25,0 25,0-25,0 24,0-24,0 25,0-25,24 0,-24 25,0-25,25 0,-25 0,25 0,-25 25,25-25,0 0,-1 0,-24 0,25 0,0-25,0 25,0 0,24 0,-24-25,0 25,0 0,0 0,-1-25,1 25,0 0,0 0,0-24,-25 24,24 0,-24 0,0 0,25 0,-25 0,0 0,0-25,0 25,0 0,0 0,0 0,0-25,0 25,0 0,0 0,0 0,0-25,-25 25,25 0,0 0,0 0,0 0,0-25,0 25,0 0,0 0,0 0,0 0,0-25,0 25,-24 0,24 0,0 0,0-24,0 24,0 0,-25 0,25 0,0 0,0 0,0 0,0 0,0 0,0 24,0-24,0 25,0-25,-25 25,25 0,0 25,0-26,0 26,0-25,0 24,0 1,0 0,0-1,0 1,0-1,0-24,0 25,0-25,0-1,0 1,0 0,25 0,-25 0,0-25,0 0,25 24,-25-24,0 0,0 0,0 0,0 0,0 0,0 0,0 0,0 0,0 0,0 0,0-24,0 24,0 0,0-25</inkml:trace>
  <inkml:trace contextRef="#ctx0" brushRef="#br0" timeOffset="188745.7957">20415 16173,'0'0,"0"0,24 0,-24-25,0 25,25 0,0 0,-25 0,25 0,0-25,-1 25,26 0,-25-25,0 25,24 0,-24-25,25 25,-26 0,26-24,-25 24,0 0</inkml:trace>
  <inkml:trace contextRef="#ctx0" brushRef="#br0" timeOffset="189054.8133">20365 16049,'0'0,"0"0,25 0,-25 0,0 0,0 0,0 0,0 0,0 0,0 0,0 0,0 0,0 0,0 0,0 0,0 24,0-24,0 25,0-25,0 25,0 0,-25 0,25-1,-25-24,25 25,0 0,-25 0,25-25,0 25,0-25,0 24,0-24,25 0,-25 0,25 0,0 0,0 0,-1-24</inkml:trace>
  <inkml:trace contextRef="#ctx0" brushRef="#br0" timeOffset="194168.1058">17463 16321,'0'0,"0"0,0 0,0 0,0 0,0 0,0 0,25 0,-25 0,24 0,1 0,-25-24,25 24,0 0,0 0,-1-25,1 25,0 0,25-25,-25 25,-1-25,1 25,0 0,0-25,0 25,-1 0,-24 0</inkml:trace>
  <inkml:trace contextRef="#ctx0" brushRef="#br0" timeOffset="194516.1257">17488 16173,'0'-25,"0"25,0 0,0 0,0 0,0 0,0 0,0 0,0 0,0 0,0 0,0 0,0 0,0 0,0 0,0 0,0 0,0 0,0 0,0 0,0 0,0 25,-25-25,25 24,-25-24,25 25,-25-25,25 25,-25 0,25-25,-24 25,24-1,-25-24,25 25,0-25,0 25,0-25,0 0,0 25,25-25,-1 0,1 0,0 0,0 0,0 0,-1 0,26 0,-25 0,24-25</inkml:trace>
  <inkml:trace contextRef="#ctx0" brushRef="#br0" timeOffset="195968.2088">20216 16619,'0'0,"0"0,0 0,0 0,0 0,0 0,0 0,0 0,0 0,0 0,0 0,0 0,0 0,0 0,0 0,0 0,0 0,0 0,0 0,0 0,0 0,25 0,-25 0,0 0,0 0,0 0,0 0,0 0,0 0,0 0,0 0,0 0,0 0,0 0,0 0,0 0,0 0,0 0,0 0,0 0,0 0,0-25,0 25,0 0,0 0,0 0,0 0,0 0,0 0,0 0,0 0,0 0,0 0,0 0,0 0,0 0,0 0,0 0,0 0,0 0,0 0,0 0,0 0,0 0,0 0,0 0,0 0,0 0,0 0,0 0,0 0,0 0,0 0,0 0,0 0,0 0,0 0,0 0,0 0,0 0,0 0,0 25,0-25,0 0,0 0,0 0,0 0,0 0,0 0,0 0,0 0,0 0,0 0,0 25,0-25,0 0,0 0,0 0,0 0,0 0,0 25,0-25,0 0,0 0</inkml:trace>
  <inkml:trace contextRef="#ctx0" brushRef="#br0" timeOffset="196648.2477">20836 17636,'-25'0,"25"0,-24 0,24 0,0 0,-25 0,25 0,-25 0,25 0,0 0,0 0,0 0,0 0,0 0,0 0,0 0,0 0,0 0,25 0,-25 0,25 0,-1 0,1 0,0 0,0-25,25 25,-26 0,1 0,25-24,-25 24,-1 0,1 0,25-25,-25 25,-1 0,1 0,0-25,-25 25,25 0,-25 0,25-25,-25 25,0 0,0 0,0 0,0 0</inkml:trace>
  <inkml:trace contextRef="#ctx0" brushRef="#br0" timeOffset="197000.2678">20861 17363,'0'-25,"0"25,0 0,0 0,0 0,0 0,0 0,0 0,0 0,0 0,0 0,0 0,0 0,0 0,0 0,0 0,0 0,0 0,0 0,0 25,0-25,-25 0,25 25,0-25,-25 25,25 0,0-25,-24 24,24 1,0-25,0 25,0-25,0 25,0-25,0 25,0-25,0 25,24-25,-24 0,25 24,0-24,0 0,-25 0,25 25,0-25,-1 0,1 0,0 0</inkml:trace>
  <inkml:trace contextRef="#ctx0" brushRef="#br0" timeOffset="199188.3929">20861 17363,'0'0,"0"0,0 0,0 0,0 0,0 0,0 0,0 0,0 0,0 0,0 0,0 0,0 0,0 0,0 0,0 0,0 0,0 0,-25 0,25 0,0 25,0-25,-25 25,25 0,-24-25,24 24,-25 1,25 0,-25 0,25 0,-25 0,25-25,-25 24,25 1,0-25,0 25,0-25,0 25,0-25,0 0,0 0,0 25,25-25,-25 0,25 0,0 0,0 0,-1 0,1 0,0 24,0-24,25 0,-26 0,1 0,0 0,0 0</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33:48.947"/>
    </inkml:context>
    <inkml:brush xml:id="br0">
      <inkml:brushProperty name="width" value="0.05292" units="cm"/>
      <inkml:brushProperty name="height" value="0.05292" units="cm"/>
      <inkml:brushProperty name="color" value="#FF0000"/>
    </inkml:brush>
  </inkml:definitions>
  <inkml:trace contextRef="#ctx0" brushRef="#br0">14660 9475,'0'0,"-25"0,25 0,-25 0,25 0,0 0,0 0,0 0,0 0,0 0,25 0,-25 0,25 0,0 0,0 0,24 0,-24 0,25 0,-1 0,1-24,24 24,1 0,-1-25,0 25,1 0,24-25,0 25,25-25,-24 0,24 25,0-24,24-1,-24 0,25 25,-25-25,25 0,0 1,0-1,24 0,-24 0,0 0,0 25,0-24,0-1,-1 0,1 25,-25-25,25 0,-25 25,0-25,-25 1,1 24,-1 0,0-25,-25 25,-24 0,24-25,-24 25,-25 0,0 0,-1 0,-24 0,25 0,-25 0,0 0,0 0,-25 0,25 0</inkml:trace>
  <inkml:trace contextRef="#ctx0" brushRef="#br0" timeOffset="1518.0868">9798 3845,'0'0,"-25"25,1-25,-1 0,25 0,0 0,0 0,0 0,0 0,0 0,25 0,-1 0,1 0,25 0,-1 0,1 0,0-25,-1 25,26 0,-1 0,0-25,1 25,-1 0,26-25,-26 25,0-25,26 25,-26 0,25-24,-24 24,-1 0,25-25,-24 25,-1 0,1-25,-1 25,-24 0,24-25,-24 25,-1 0,1-25,-1 25,-24 0,0 0,0 0,0 0,-25 0,24 0,-24 0,0 0,0 0,0 0,0 0</inkml:trace>
  <inkml:trace contextRef="#ctx0" brushRef="#br0" timeOffset="2157.1233">13469 3572,'0'0,"-25"0,25 0,0 0,0 0,0 0,0 0,0 0,0 0,0 0,0 0,0 0,25 0,0 0,-25 0,50 0,-25 0,-1 0,26-25,0 25,-26 0,26-25,24 25,-24 0,0-25,-1 25,1-24,24 24,-24-25,-25 25,24 0,-24-25,25 25,-50 0,24 0,-24 0</inkml:trace>
  <inkml:trace contextRef="#ctx0" brushRef="#br0" timeOffset="2305.1318">13891 3522,'-25'0,"0"0,25 0,0 25,0-25,0 0,0-25,25 25,0 0,25-25,-26 25,26 0,24-24,-24 24,24 0,1-25,-1 25,25-25,-24 25,-1-25,1 25</inkml:trace>
  <inkml:trace contextRef="#ctx0" brushRef="#br0" timeOffset="11004.6294">15950 9872,'-25'0,"25"0,0 0,0 0,0 0,0 0,25 0,-25-25,25 25,-1 0,1-24,0 24,25 0,-26-25,26 25,-25-25,24 0,1 25,-25-25,24 25,-24-24,0 24,0 0,-25-25</inkml:trace>
  <inkml:trace contextRef="#ctx0" brushRef="#br0" timeOffset="11496.6575">15950 9847,'0'0,"-25"0,25 0,0 0,0 0,0 0,0 0,0 0,0 0,0 0,0 0,0 0,0 0,0 0,0 0,0 0,0 25,0-25,0 0,0 25,0-25,0 25,0 0,0-25,0 24,0-24,0 25,0-25,0 25,0-25,0 25,0-25,0 25,0-25,25 0,-25 0,0 0,0 0,0 0,0 25,0-25,0 0,0 0,0-25,25 25,-25 0,0 0,24-25,-24 25,0 0,25 0,0-25,-25 25,25 0,-25-25,25 25,-1 0,1 0,0 0,-25-25,25 25,24 0,-24 0,0 25,0-25,0 0,-1 25,1-25,0 25,0-25,0 25,-1 0,-24-1,25 1,-25-25,0 25,0 0,0 0,0-1,0 1,-25-25,1 25,24 0,-25-25,25 25,-25-1,0-24,0 0,1 25,-1-25,0 0,25 0,-25 0,0 25,1-25,-1 0,0 0,25 0,-25-25,25 25</inkml:trace>
  <inkml:trace contextRef="#ctx0" brushRef="#br0" timeOffset="11992.6859">16719 9897,'-25'0,"0"-25,25 25,-25 0,25 0,-25-25,25 25,0 0,0 0,0-24,0 24,0 0,25 0,-25 0,25-25,0 25,0 0,0 0,-1 0,1 0,0 0,0 0,0 0,24 0,-24 25,-25-25,25 24,0 1,-25-25,0 25,0 0,0 24,0-24,-25 0,0 25,0-25,0 24,1-24,-1 0,-25 24,25-24,1-25,24 25,-25-25,25 25,0-25,0 0,0 0,0 0,0 0,0 0,25-25,-1 25,1 0,25-25,-25 25,24-25,-24 1,25 24,-1-25,-24 0,25 25,-26-25,26 25,-25-25,0 25,-1-24,1 24,0 0,-25 0,25 0,-25-25</inkml:trace>
  <inkml:trace contextRef="#ctx0" brushRef="#br0" timeOffset="12480.7138">17885 9971,'0'0,"24"-24,-24 24,0-25,0 25,0 0,0-25,0 25,-24 0,24 0,-25-25,25 25,-25 0,0 0,0 25,1-25,-1 0,0 25,0-25,0 25,0-1,-24 26,24-25,-25 25,26-1,-26 1,25-1,0 1,1 24,-1-24,0 0,0-1,25 1,0-1,0-24,0 0,0 25,25-26,0-24,0 25,-1 0,1-25,0 25,25-25,-1 0,1 0,-1 0,1 0,0 0,-1-25,1 25,-25 0,24-25,1 0,-25 25,0-24</inkml:trace>
  <inkml:trace contextRef="#ctx0" brushRef="#br0" timeOffset="12932.7397">18009 10567,'0'0,"0"-25,0 25,24 0,-24-25,25 25,-25 0,0-25,25 25,0 0,-25-24,25 24,-1 0,1 0,0 0,-25 0,25 0,0 0,-1 24,1-24,0 25,-25 0,25-25,-25 25,0 0,0-1,0 26,0-25,-25 0,0 24,0 1,1-25,-1 24,0-24,0 25,0-26,25 1,-24 0,24 0,-25-25,25 0,0 25,0-25,25 0,-1 0,1 0,25-25,-1 25,1 0,0-25,24 0,0 25,1-25,-26 1,51-1,-26 0,-24 0,24 25,1-25,-26 1,1 24,-1-25,-24 25,0-25,0 25,0 0,-25 0,0 0,0-25,0 25,0 0,0 0,-25 0,25 0,-25 0</inkml:trace>
  <inkml:trace contextRef="#ctx0" brushRef="#br0" timeOffset="16398.9379">1935 6201,'25'25,"0"-25,0 0,-25 25,24-25,1 0,0 0,0 0,0 0,-1 0,1 0,0 0,-25-25,25 25,0-25,-1 25,1-25,0 1,0 24,0-25,-1 0,1 0,0 0,0 25,0-24,24-1,-24 0,0 25,0-25,-1 25,1 0,0-25,0 25,0 0,-1 0,1 0,0 25,0-25,0 0,-1 25,1-25,0 25,0-25,0 25,0-25,-1 24,1 1,0 0,0-25,0 25,-1-25,26 25,-25-25,0 0,-1 0,1 24,0-24,0 0,0 0,-1-24,1 24,0 0,0-25,0 25,-1-25,1 25,0-25,0 25,24-25,-24 25,0-24,0 24,0-25,24 25,-24-25,0 25,0 0,24 0,-24-25,0 25,0 0,24 25,-24-25,0 0,0 0,0 25,-1-25,1 0,0 25,0-25,0 0,-1 24,1-24,-25 0,25 0,0 0,0 0,-25 0,24 0,1 0,-25 0,25 0,0 0,0-24,-25 24,24 0,1-25,25 25,-25-25,-1 25,1 0,25-25,-25 25,24-25,-24 25,0 0,24-24,-24 24,25 0,-25 0,0 0,24 0,-24 0,0 0,0 24,-1-24,26 0,-25 25,0-25,-1 0,1 25,0-25,0 0,24 25,-24-25,0 0,0 25,24-25,-24 0,0 0,0 0,24 0,-24 0,0 0,25 0,-26 0,1 0,25 0,-25 0,24-25,-24 25,25-25,-26 25,26 0,0-25,-25 25,24-25,26 25,-26-24,1 24,-1-25,1 25,0 0,-1 0,1-25,-1 25,1 0,-25 0,24 25,-24-25,25 0,-25 0,24 25,-24-25,25 0,-26 0,26 24,-25-24,25 0,-26 0,26 0,-25 0,0 0,24 0,-24 0,25 0,-26 0</inkml:trace>
  <inkml:trace contextRef="#ctx0" brushRef="#br0" timeOffset="18354.0497">7491 4837,'-49'0,"24"-25,-25 25,1 0,-1 0,25-25,-24 25,-1 0,0 0,1 0,-1 0,1 0,-26 0,26 0,-1 0,0 25,1-25,-1 25,1 0,-1 0,0-1,26 1,-26 0,25 0,-24 24,24-24,-25 0,25 25,1-26,-1 26,25-25,-25 24,25-24,-25 25,25-1,0 1,0 0,0-1,0 1,0-1,25 1,-25 0,25-1,-25 1,25 0,-1-26,1 26,25 0,-25-1,24 1,-24-1,25-24,-1 25,1-1,-1-24,26 0,-26 25,26-26,-26 1,26-25,-1 25,1-25,24 0,-25 0,26 0,-26 0,25-25,0 0,-24 1,24-1,0 0,0-25,1 26,-1-26,0 0,0 1,1-26,-1 26,-25-1,25-24,-24 24,-1-24,1-1,-1 26,-24-26,-1 1,1 24,-1-24,-24-1,-25 26,0-26,0 26,0-1,-25-24,1 24,-26 1,0-26,1 25,-1 1,-24-1,-1 25,1-24,0 24,-26-25,26 26,-25-1,-25 25,25-25,-26 25,1 0,0 0,0 25,-24 0,-1 24,25 1,-25 24,-25-24</inkml:trace>
  <inkml:trace contextRef="#ctx0" brushRef="#br0" timeOffset="21091.2063">6822 6871,'0'0,"0"0,0 0,0 0,0 0,0 0,0 0,0 25,0-25,0 0,0 25,0-1,0 1,0 0,0 25,0-1,0 1,0-1,0 1,24 0,-24 24,0-24,0 24,0-24,0 24,0-24,0-1,0 1,0-1,0 1,0 0,0-26,0 1,0 0,0 0,0-25,0 25,0-25</inkml:trace>
  <inkml:trace contextRef="#ctx0" brushRef="#br0" timeOffset="21563.2333">6772 6796,'0'0,"0"0,0-24,25 24,-25 0,0 0,25-25,-1 25,1 0,-25 0,25-25,0 25,24-25,-24 25,0 0,25 0,-26-25,1 25,25 0,-25 0,24 0,-24 0,0 25,0-25,0 0,24 25,-49-25,25 25,0 0,0-25,-25 24,24 1,-24-25,25 25,-25 0,0 0,25 24,-25-24,0 25,25-25,-25 24,0 1,25-1,-25 1,0 0,24-1,-24 1,0-1,0 1,0-25,0 24,25-24,-25 25,0-25,0-1,0 1,0 0,25 0,-25-25,0 25,0-25,0 24</inkml:trace>
  <inkml:trace contextRef="#ctx0" brushRef="#br0" timeOffset="21839.2491">6970 8062,'-24'0,"24"0,0 0,0 0,0 0,0 0,24 0,-24 0,25 0,0 0,-25-25,50 25,-26-25,1 25,25-25,-25 0,24 25,1-25,0 1,-1-1,1 0,-1 0,1 0,0 1,-1-1,1 0,-25 25,24-25,-24 0,25 25</inkml:trace>
  <inkml:trace contextRef="#ctx0" brushRef="#br0" timeOffset="22171.2681">7963 6722,'0'-25,"0"25,0 0,0-25,0 25,0 0,0 0,0 0,0 0,0 0,0 0,0 25,0-25,0 25,24 0,-24 24,25-24,-25 25,25 0,-25 24,0-24,25-1,-25 26,0-26,0 26,0-26,0 1,0-1,0 1,0-25,0 24,0-24,0 0,0-25,0 25</inkml:trace>
  <inkml:trace contextRef="#ctx0" brushRef="#br0" timeOffset="22587.2919">7987 6672,'0'0,"0"-24,0 24,0 0,0 0,0 0,0-25,0 25,0 0,0 0,25 0,-25 0,25 0,0 0,0 0,-1 0,1 0,25 0,-25 0,24 0,-24 0,25 0,-25 0,24 0,-24 0,25 25,-26-25,26 0,-25 24,0-24,-1 25,1 0,0-25,0 25,0 0,-25-1,24 1,1 0,-25 0,0 25,25-26,-25 26,0-25,0 24,0 1,0 0,0-26,0 26,0 0,-25-26,25 1,0 25,0-25,0-1,0 1,-25 0,25 0,0 0,0-1,0-24,0 25,0-25,0 0,0 25</inkml:trace>
  <inkml:trace contextRef="#ctx0" brushRef="#br0" timeOffset="22794.3037">8062 7615,'-25'25,"25"-25,0 0,0 0,0 0,25 0,-25 0,25 0,-1 0,1 0,0 0,0-25,25 25,-26-25,26 0,0 25,-1-24,26-1,-26 0,1 0</inkml:trace>
  <inkml:trace contextRef="#ctx0" brushRef="#br0" timeOffset="23946.3696">14536 6871,'0'-25,"0"25,0 0,0-25,0 25,0 0,0 0,0 0,0 0,0 0,0 25,0-25,0 25,0-25,0 25,0 0,0-1,-25 26,25-25,0 24,-25-24,25 25,0-25,0-1,0 1,0 0,0 0,25 0,-25-1,25 1,-25-25,25 0,0 25,-1-25,1 0,0 0,0-25,24 25,-24 0,25-25,-25 1,24 24,-24-25,25 0,-1 0,-24 0,0 25,0-24,-1-1,1 0,0 0,-25 25,0-25,0 1,0-1,0 0,0 25,-25-25,25 25,-25-25,1 25,24 0,-25-24,25 24,-25 0,25 0,-25 0,25 24,-25-24,25 0,0 25,0-25,0 25,0 0,0 0,0-1,0 1,0 25,0-25,0-1,25 26,-25-25,0 0,0 24,0-24,25 25,-25-26,0 1,0 0,25 25,-25-26</inkml:trace>
  <inkml:trace contextRef="#ctx0" brushRef="#br0" timeOffset="24327.3914">16272 7268,'0'-25,"-25"0,1 0,24 25,-25-24,0-1,0 25,0-25,1 25,-26 0,25 0,0 25,-24-25,24 25,-25-1,26 1,-26 0,25 25,0-26,-24 26,24 0,-25-1,25 26,1-26,-1 26,0-26,25 26,-25-26,25 1,0 24,0-24,0 0,0-26,25 26,-25-25,25 0,0-1,-1 1,1-25,25 25,-25-25,24 0,-24 0,25 0,-1 0,1 0,0-25</inkml:trace>
  <inkml:trace contextRef="#ctx0" brushRef="#br0" timeOffset="24695.4124">16371 8062,'-24'0,"24"0,0 0,0-25,0 25,0 0,0-25,0 25,24 0,-24-25,25 25,-25-25,25 25,0 0,0-25,-1 25,-24 0,25 0,0 25,0-25,-25 0,25 25,-25 0,24 0,-24-25,0 25,0 24,0-24,-24 0,24 24,-25-24,0 25,0-25,0 24,1-24,-1 25,0-26,25 1,-25 0,25-25,-25 25,25-25,0 0,0 0,25 0,0 0,0 0,24 0,1-25,0 25,24-25,1 0,-1 1,0 24,26-25,-1 0,0 0</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36:38.313"/>
    </inkml:context>
    <inkml:brush xml:id="br0">
      <inkml:brushProperty name="width" value="0.05292" units="cm"/>
      <inkml:brushProperty name="height" value="0.05292" units="cm"/>
      <inkml:brushProperty name="color" value="#FF0000"/>
    </inkml:brush>
  </inkml:definitions>
  <inkml:trace contextRef="#ctx0" brushRef="#br0">14461 9376,'-24'0,"24"0,0 0,0 0,0 0,0 0,0 0,0 0,0 0,0 0,0 0,0 0,0 0,0 0,0 0,0 0,0 0,0 0,0 0,0 0,24 0,-24 0,25 0,-25 0,25 0,0 0,0 0,0 0,-1 0,1-25,25 25,-25 0,24 0,1-24,-1 24,1 0,24-25,-24 25,0 0,24-25,0 25,-24 0,24-25,1 25,-1 0,1-25,-1 25,1-24,-1 24,0-25,1 25,24-25,-25 25,1-25,-1 0,1 25,-1-24,25 24,-24-25,-26 25,26-25,-1 25,1 0,-26-25,26 25,-26-25,1 25,-1 0,-24 0,25-25,-25 25,24 0,-24 0,0 0,0 0,-1 0,1-24,-25 24,25 0,-25 0,0 0,25 0,-25 0,0 0,0 0,0 0,0 0,0 0,0 0,0 0,0 0,0 0,0 0,0 0,0 0,-25 0</inkml:trace>
  <inkml:trace contextRef="#ctx0" brushRef="#br0" timeOffset="3092.1769">14660 8086,'0'0,"0"0,0 0,0 0,0 0,0 0,0 0,25-24,-25 24,0 0,25 0,-25-25,24 25,1 0,-25 0,25-25,0 25,0-25,-1 25,1 0,0-25,0 25,-25 0,25-25,-1 25,-24 0,0 0,0 0,0 0,0 0,0 0,0 0,0 25</inkml:trace>
  <inkml:trace contextRef="#ctx0" brushRef="#br0" timeOffset="3560.2036">14685 8086,'0'0,"-25"0,25 0,-25 0,25 25,0-25,-25 0,25 0,0 0,0 0,0 0,0 0,0 0,0 0,0 0,0 0,0 0,0 0,0 0,0 0,0 0,0 0,0 0,0 0,0 0,0 25,0-25,0 25,0-25,0 25,0-25,0 24,0-24,0 0,0 25,0-25,0 25,0-25,0 0,0 0,0 0,0 25,0-25,0 0,0 0,0 0,0 0,0 0,25 0,-25 0,0 0,0 0,0-25,0 25,25 0,-25 0,0 0,25 0,-25-25,25 25,-25 0,24 0,1 0,-25 0,25 0,0 0,-25 0,25 0,-1 0,-24 25,25-25,0 0,-25 25,25 0,-25-25,0 24,0-24,0 25,0 0,0 0,0-25,0 25,0-1,0-24,-25 25,25 0,-25-25,0 25,25-25,-24 25,-1-25,0 0,25 0,-25 0,0 0,1 0,24 0,-25 0,0 0,25 0,-25 0,25 0,-25-25,25 25</inkml:trace>
  <inkml:trace contextRef="#ctx0" brushRef="#br0" timeOffset="3885.2222">15454 8186,'0'0,"0"0,0 0,-25 0,25 0,0 0,-25 0,0 24,25-24,-25 0,1 25,-1-25,0 25,0-25,25 25,-25 0,1-25,24 24,-25 1,25 0,0 0,-25 0,25-1,0-24,0 25,0 0,25-25,-25 25,25-25,-1 25,-24-25,25 0,0 0,0 0,0 0,-1 0,1 0,0 0,0 0,0 0,-1-25</inkml:trace>
  <inkml:trace contextRef="#ctx0" brushRef="#br0" timeOffset="4200.2403">15652 8458,'0'0,"0"-24,0 24,25 0,-25 0,0 0,25 0,-25 0,25 24,-25-24,24 0,-24 0,25 0,-25 25,25-25,-25 25,0 0,0-25,0 25,0-1,0 1,-25 0,0 0,25 0,-24-1,24 1,-25 0,0 0,25-25,0 25,0-25,-25 24,25-24,0 0,0 0,0 0,25 0,-25 0,25 0,0-24,-1 24,1 0,0-25,25 0,-26 25,26-25,-25 0</inkml:trace>
  <inkml:trace contextRef="#ctx0" brushRef="#br0" timeOffset="7525.4304">14784 9674,'0'0,"0"0,0 0,0 0,0 0,0 0,0 0,25 0,-25 0,25 0,-25 0,24 0,1-25,0 25,0 0,0-25,-1 25,26 0,-50-25,25 25,0 0,-1 0,-24-24,25 24,-25 0,0 0,0 0,25 24,-25-24,0 0,0 25,0-25,0 25,0 0,0 0,0-1,0-24,0 25,0 0,0 0,0 0,0-1,0 1,-25 0,25-25,0 25,0 0,0-25,0 24,0-24,0 25,0-25,0 0,0 25,0-25,25 0,-25 0,0 0</inkml:trace>
  <inkml:trace contextRef="#ctx0" brushRef="#br0" timeOffset="7701.4405">14982 9922,'0'0,"0"0,0 0,0 0,0-25,0 25,25 0,0 0,-25-25,25 25,0 0,-1 0,1-25,0 25,25-24,-26 24,1 0,25-25,-25 25,-1 0,1-25</inkml:trace>
  <inkml:trace contextRef="#ctx0" brushRef="#br0" timeOffset="8030.4593">15553 9823,'0'0,"0"-25,0 25,0 0,0 0,0 0,0 0,-25 0,25 0,0 0,-25 0,25 0,-25 25,25-25,-24 0,24 24,-25 1,25-25,-25 25,25 0,-25-25,25 25,0-1,0 1,0 0,0 0,0 0,0-25,0 25,0-1,0 1,25-25,-25 25,25-25,0 25,-25-25,24 25,1-25,0 0,0 0,0 24,-1-24,26 0</inkml:trace>
  <inkml:trace contextRef="#ctx0" brushRef="#br0" timeOffset="8334.4767">15950 10145,'0'0,"0"0,0 0,0 0,0-25,0 25,0 0,0 0,25 0,-25 0,24 0,-24 0,25-24,-25 24,25 0,-25 0,25 0,0 24,-25-24,24 0,-24 0,0 25,0-25,0 25,0 0,0 0,0-1,-24 1,24 0,-25 0,0 0,0-25,25 24,-25 1,25 0,-24-25,24 0,0 25,0-25,0 0,0 0,24 0,-24 0,25-25,0 25,0-25,24 25,-24-25,0 25,25-24</inkml:trace>
  <inkml:trace contextRef="#ctx0" brushRef="#br0" timeOffset="11165.6387">14734 7863,'-24'0,"-1"0,25 0,-25 0,0 0,0 0,1 0,-26 25,25-25,0 25,0-25,1 24,-1 1,0 0,0 0,0 25,25-26,-24 1,-1 25,25-25,0 24,0 1,-25-25,25 24,0 1,0-1,0 26,0-26,0 1,0 0,25-1,-25-24,25 25,-25-26,24 26,1-25,-25 0,25-1,0-24,0 25,-1-25,26 0,-25 25,0-25,0 0,24-25,-24 25,0-25,24 25,-24-24,0-1,25 0,-26-25,1 26,25-26,-25 25,-1-24,1-1,0 0,0 1,0-26,-25 26,24-1,-24 1,0-1,0 0,0 1,-24-1,-1 1,0 24,0-25,0 25,-24 0,24 1,-25 24,1-25,-1 25,1 0,-26 0,1 0,24 25</inkml:trace>
  <inkml:trace contextRef="#ctx0" brushRef="#br0" timeOffset="14241.8146">1092 6474,'0'0,"0"0,0 0,0 0,-25 0,25 0,0 0,0 0,0 0,0 0,0 0,0 0,0 0,0 0,0 0,0 0,0 0,0 25,0-25,25 0,-25 0,0 0,25 0,-1 0,-24 0,25 0,25 0,-25 0,24 0,-24 0,25 0,-1 0,26 0,-26 0,26 0,-1-25,0 25,1 0,-1 0,1-25,-1 25,25-25,-24 25,-1 0,25-24,-24 24,-1-25,1 25,-1-25,0 0,1 25,-1-25,-24 25,24-24,-24 24,0-25,-1 25,-24-25,25 25,-26-25,1 25,0 0,0 0,-25 0,0 0,0 0,0 0</inkml:trace>
  <inkml:trace contextRef="#ctx0" brushRef="#br0" timeOffset="15317.8761">8111 6598,'25'0,"0"0,0 0,25 0,-1 0,1 0,-1 0,1-25,24 25,1 0,-1 0,1 0,-1 0,0 0,26-25,-26 25,25 0</inkml:trace>
  <inkml:trace contextRef="#ctx0" brushRef="#br0" timeOffset="15607.8927">11286 6350,'0'0,"0"0,0 0,0 0,0 0,0 0,0 0,0 0,0 0,0 0,0 0,25 0,-25 0,25 0,0 0,0-25,0 25,-1 0,26 0,-25 0,24 0,1-25,0 25,-1 0,1 0,-1 0,1 0,0 0,-1 0,26 0,-26-24</inkml:trace>
  <inkml:trace contextRef="#ctx0" brushRef="#br0" timeOffset="15725.8995">12626 6276,'25'0,"0"0,24 0,-49 24,25-24,0 0,-25 0,25 0,-25 0,0 0,24 0,-24 0,0 0,0 0,25 0,-25 0,0 0,25 0</inkml:trace>
  <inkml:trace contextRef="#ctx0" brushRef="#br0" timeOffset="17826.0196">9476 4018,'-25'0,"25"0,-25 25,25-25,-25 0,25 0,0 0,0 0,0 0,0 0,0 0,25 0,-25 25,25-25,0 0,0 0,-1 0,26 25,0-25,-1 0,1 0,24 0,1 0,-1 0,25-25,-24 25,24 0,0 0,-24-25,24 25,0-25,0 25,0 0,1-24,-1 24,-25 0,25-25,1 25</inkml:trace>
  <inkml:trace contextRef="#ctx0" brushRef="#br0" timeOffset="18222.0423">12849 3944,'-25'0,"-24"0,24 0,0 0,0 0,1 0,-26 0,25 0,25 0,-25 0,1 0,-1 0,25-25,0 25,0 0,0 0,0 0,0 0,0 0,0 25,0-25,0 0,0 0,25 0,-25 25,24-25,1 0,25 25,-25-25,24 0,-24 0,25 0,24 0,-24 0,-1 0,26 0,-1 0,-24 0,24 0,0-25,1 25,-1 0,1 0,-1 0,1-25,-1 25,0 0,1 0,-1 0,-24 0,24 0,1 0</inkml:trace>
  <inkml:trace contextRef="#ctx0" brushRef="#br0" timeOffset="18558.0615">16967 3969,'0'0,"0"0,0 0,0 0,0 0,0 0,0 0,0 0,0 0,0 0,0 0,0 0,0 0,25 25,-1-25,1 0,0 0,0 0,0 0,24 24,1-24,24 0,-24 0,24 0,1 25,-1-25,25 0,-24 0,-1 25,1-25</inkml:trace>
  <inkml:trace contextRef="#ctx0" brushRef="#br0" timeOffset="21298.2182">4738 13047,'0'0,"-25"0,25-25,0 25,0 0,-25 0,25 0,0 0,0 25,0-25,0 25,0-25,0 25,0 0,0-1,0 1,0 0,0 25,0-25,0-1,0 26,0-25,0 0,0-1,0 1,0-25,0 25,0-25,0 25,-24-25,24 0,0 0,0 0,0-25,0 25,-25-25,25 25,0-25,-25 1,25-26,0 25,-25 0,25 1,0-26,-25 25,25 0,0-24,0 24,0 0,0 0,0 25,25-25,-25 25,25-24,-25 24,25 0,0 0,-1 0,1 0,0 24,0-24,0 25,-1-25,26 25,-25 0,0-25,24 25,-24-25,0 24,0-24,24 25,-24-25,0 25,0-25,0 0,-1 25,-24-25,25 0,0 0</inkml:trace>
  <inkml:trace contextRef="#ctx0" brushRef="#br0" timeOffset="21506.2301">5110 12824,'-25'-25,"1"0,-1 1,0 24,25-25,-25 25,25-25,0 25,0 0,0 0,0 0,0 0,0 25,25-25,-25 25,25-1,0 1,-1 0,-24 0,25 24,0-24,0 0,0 25,-25-26,24 1,1 25,-25-25,25-1,-25 26,25-25,-25 0,0 24,25-24</inkml:trace>
  <inkml:trace contextRef="#ctx0" brushRef="#br0" timeOffset="21850.2498">5681 12948,'0'-25,"0"25,0-25,-25 25,25 0,-25 0,25 0,-25 0,0 0,1 25,-1-25,0 25,25-25,-25 25,0 0,25 24,-24-24,24 0,-25 0,25-1,0 1,0 0,0 0,25 0,-25 0,24-25,-24 0,25 24,0-24,0 0,-25-24,25 24,-1 0,26-25,-25 0,0 25,-1-25,1 0,0 0,-25 1,25-1,0 0,-25 0,0 25,0-25,0 1,-25-1,25 25,-25-25,0 25,25-25,-25 25,1 0,-1 0,25 0</inkml:trace>
  <inkml:trace contextRef="#ctx0" brushRef="#br0" timeOffset="22210.2704">5854 12874,'25'24,"-25"-24,0 0,25 0,-25 0,0 25,0-25,25 0,-25 25,24 0,-24-25,0 25,25-1,-25 1,0 0,25 0,-25 0,0-1,0 1,0-25,0 25,0 0,0-25,0 25,25-25,-25 0,0 0,0 0,0 0,0 0,0-25,0 25,0-25,0 0,0 25,0-25,25-24,-25 24,0 0,0 0,24 1,-24-1,25 0,-25 0,25 0,0 25,0-24,0 24,-1 0,-24 0,25 0,0 0,0 0,0 24,-1-24,-24 25,25 0,0-25,-25 25,25 0,-25-1,0-24,25 25,-25 0,0 0</inkml:trace>
  <inkml:trace contextRef="#ctx0" brushRef="#br0" timeOffset="22394.2809">6722 12948,'0'0,"0"0,0 0,0 0,0 0,0 0,0 0,0-25,0 25,25 0,-25 0,0 0,25-25,0 25,-25 0,25-24,-1 24,1-25,0 25</inkml:trace>
  <inkml:trace contextRef="#ctx0" brushRef="#br0" timeOffset="22852.3071">7144 12477,'0'0,"0"0,0-25,0 25,-25 0,25 0,0 0,0 0,0 0,0 0,0 25,0-25,0 25,0-1,0 1,25 25,-25-25,0-1,25 26,-25-25,0 24,25-24,-25 0,0 0,25 0,-25-1,0 1,24 0,-24-25,0 25,0-25,25 0,-25 25,0-25,0 0,0 0,0 0,0 0,0 0,0 0,0-25,25 25,-25-25,0 25,0-25,0 25,0-25,25 1,-25 24,0-25,25 25,-25-25,24 25,-24 0,25 0,0 0,0 0,-25 0,25 0,-1 0,1 0,0 25,-25-25,25 25,0-25,-25 24,0 1,24 0,-24-25,0 25,0 0,0-1,-24-24,24 25,-25 0,25-25,-25 25,0-25,0 25,1-25,-1 0,25 24,-25-24,0 0,0-24,1 24,-1 0,0-25</inkml:trace>
  <inkml:trace contextRef="#ctx0" brushRef="#br0" timeOffset="23075.3198">7367 12427,'25'0,"-25"0,25 0,-25-25,25 25,0 0,-1 0,-24 25,25-25,0 25,0 0,0 0,-1-1,1 1,0 25,-25-25,25 24,0 1,-1-25,-24 24,25 1,-25-25,0 24,25-24,-25 0,0 0,25-1,-25 1,0 0,0 0,0-25,25 25,-25-25</inkml:trace>
  <inkml:trace contextRef="#ctx0" brushRef="#br0" timeOffset="23461.3419">7938 12725,'0'0,"0"-25,0 25,0 0,0 0,0 0,0 25,0-25,0 25,0-25,0 24,0 1,0-25,0 25,25 0,-25 0,24-1,-24 1,0-25,25 25,0 0,-25-25,25 0,-25 25,25-25,-1 0,1 0,-25 0,25 0,0-25,0 25,0-25,-1 25,1-25,-25 0,25 25,0-24,-25-1,25 0,-25 0,0 0,0-24,0 49,0-25,0 0,0 0,0 25,0 0,0 0,-25 0,25 0,0 0,0 0,0 25,0-25,0 25,0 0,0 24,25-24,-25 0,24 0,-24 24,25-24,-25 0,25 0,-25 0,25-1,-25 1,25-25,-25 25,24-25,-24 25,25-25,0 25,-25-25</inkml:trace>
  <inkml:trace contextRef="#ctx0" brushRef="#br0" timeOffset="23838.3635">8781 12799,'0'0,"0"25,0-25,0 0,0 0,0 0,0 0,0 0,0 25,0-25,25 0,-25 0,0 25,25-25,-25 0,0 0,25 0,-25 0,0 0,24 0,-24 0,25-25,-25 25,25 0,-25-25,0 25,25-25,-25 25,0-25,0 25,0-24,0 24,-25-25,25 25,-25 0,25-25,-25 25,1 0,-1 25,25-25,-25 0,0 25,0-1,1 1,24 0,-25 0,25 0,0-1,0 1,0 0,0 0,0 0,0-1,0 1,0-25,25 25,-1 0,-24-25,25 25,0-25,0 24,24-24,-24 0,0 0,25 0,-26 0,26 0,-25-24,24 24</inkml:trace>
  <inkml:trace contextRef="#ctx0" brushRef="#br0" timeOffset="24243.3867">9476 12849,'0'0,"0"25,0-25,0 0,0 0,0 24,25-24,-25 0,24 0,-24 0,25 0,-25 0,25 0,0 0,0 0,-1-24,1 24,25 0,-25-25,-1 25,26-25,-25 0,0 25,-1-25,26 1,-25 24,-25-25,25 0,-1 25,-24-25,0 25,0-25,0 25,-24-24,24 24,-25 0,25-25,-25 25,0 0,25 0,-25 0,1 0,24 0,-25 0,25 25,0-25,0 0,0 0,0 0,0 0,0 0,0 24,25-24,-25 0,24 25,1-25,0 25,0-25,24 25,-24-25,0 25,0-1,24 1,-24 0,0 0,0 0,-25-25,25 24,-25 1,0 25,0-25,-25-1,25 1,-25 0,-25 0,26 0,-1-1,-25 1,1 0</inkml:trace>
  <inkml:trace contextRef="#ctx0" brushRef="#br0" timeOffset="25740.4723">8980 4217,'24'0,"1"-25,25 25,-25 0,24 0,1 0,-1-25,1 25,25 0,-26-25,26 25,-26 0,26 0,-26 0,26-24</inkml:trace>
  <inkml:trace contextRef="#ctx0" brushRef="#br0" timeOffset="26268.5025">12080 3994,'0'24,"0"-24,25 0,0 0,-25 0,25 25,24-25,-24 0,25 0,-1 0,1 0,-1 0,1 0,25 0,-26 0,26 0,-1 0,0 0,-24-25,24 25,-24 0,0 0,24 0,-24 0,-1 0,1 0</inkml:trace>
  <inkml:trace contextRef="#ctx0" brushRef="#br0" timeOffset="27465.571">10542 12502,'-24'0,"24"0,0 0,0 0,0 0,0 0,0 0,0 0,0 0,0 0,24 0,1-25,-25 25,25-25,0 25,24-25,-24 25,0-25,25 25,-26 0,1-24,0 24,0-25,-25 25</inkml:trace>
  <inkml:trace contextRef="#ctx0" brushRef="#br0" timeOffset="27910.5964">10394 12576,'0'0,"0"0,0 0,0 0,0 25,0-25,0 0,0 0,0 0,0 0,0 0,0 0,0 0,0 25,0-25,24 0,-24 24,0-24,0 25,0-25,0 25,0 0,0-25,0 25,0-25,0 24,0-24,0 25,0-25,0 0,0 25,0-25,0 0,0 0,0 0,0 0,0 0,0 0,0 0,0-25,0 25,25 0,-25 0,0-25,25 25,-25 0,0-24,25 24,0 0,-25-25,24 25,1 0,0 0,0-25,0 25,-1 0,1 25,0-25,0 0,0 25,-1-25,1 24,-25 1,25-25,-25 25,25 0,-25 0,0-25,0 24,0 1,0-25,-25 25,25 0,-25-25,0 25,1-25,24 0,-25 24,0-24,0 0,0 0,1 0,-1 0,0 0,0 0,0 0,1 0</inkml:trace>
  <inkml:trace contextRef="#ctx0" brushRef="#br0" timeOffset="28939.6553">11435 12849,'0'0,"0"0,0 0,0 0,0 0,0 25,0-25,0 0,25 0,0 24,-25-24,25 0,0 0,-1 0,1 0,25 0,-25 0,24 0,1 0,-1 0,1-24,-25 24,24-25,1 25,0-25,-26 0,26 25,-25-25,0 25,-1-24,1-1,0 25,0-25,-25 25,25-25</inkml:trace>
  <inkml:trace contextRef="#ctx0" brushRef="#br0" timeOffset="29175.6688">12105 12576,'0'0,"-25"0,25 0,-25 0,25 0,0 0,-24 0,24 0,0 0,0 0,0 0,0 0,0 0,0 0,0 0,0 0,0 25,0-25,24 25,-24-25,25 24,-25-24,25 25,-25-25,25 25,-25 0,25-25,-25 25,0-1,24-24,-24 25,25-25,-25 25,0 0,0-25,0 25,0-25,0 0,0 24,0-24,0 25,-25-25,25 25,-24-25,24 0,-25 25,0-25</inkml:trace>
  <inkml:trace contextRef="#ctx0" brushRef="#br0" timeOffset="29559.6907">12824 12526,'0'0,"0"0,0 0,0 0,0-24,0 24,0 0,0 0,25-25,-25 25,25 0,-25 0,25 0,0 0,-1-25,1 25,0 0,0 0,24 25,-24-25,0 0,0 25,0-25,-25 24,24 1,-24-25,0 25,0 0,0 24,0-24,-24 0,-1 0,0 0,0-1,0 26,25-25,-24-25,-1 25,0-1,25-24,0 0,0 25,0-25,0 0,0 0,25-25,0 25,-1 0,1-24,25 24,-1-25,26 0,-1 25,-24-25,24 0,1 25,-1-24,1-1</inkml:trace>
  <inkml:trace contextRef="#ctx0" brushRef="#br0" timeOffset="34664.9827">16024 12254,'-25'0,"1"0,-1 0,0 0,0 0,0 0,25 0,-24 0,24 0,0 0,0 0,0 0,0 0,24 0,-24 0,25 0,0 0,0 0,0 0,24 0,-24 0,25 0,-26-25,26 25,0 0,-26 0,26-25,-25 25,24 0,-24-25,0 25</inkml:trace>
  <inkml:trace contextRef="#ctx0" brushRef="#br0" timeOffset="34887.9955">16446 12055,'-25'0,"25"0,0 0,0 0,-25 0,25 0,0 0,0 0,0 0,0 0,0 0,25 0,-25 0,25 25,-25-25,25 0,-1 25,1-25,0 24,0-24,0 25,-1-25,-24 0,25 25,0-25,-25 25,25-25,-25 25,0-25,0 25,0-25,0 24,0-24,-25 25,25-25,-25 25,0-25,1 0,24 25</inkml:trace>
  <inkml:trace contextRef="#ctx0" brushRef="#br0" timeOffset="35154.0107">17488 11534,'0'0,"0"0,0 0,0 0,24 0,-24 0,25-25,0 25,-25 0,25-24,0 24,-1 0,26-25,-50 25,25 0,0 0,-25-25,25 25,-25 0</inkml:trace>
  <inkml:trace contextRef="#ctx0" brushRef="#br0" timeOffset="35540.0328">17512 11534,'-24'0,"24"0,0 0,-25 0,25 0,0 25,0-25,0 0,0 0,0 0,-25 0,25 25,0-25,0 0,0 25,0-25,0 24,0-24,0 25,0-25,0 25,0 0,0-25,0 25,0-25,0 24,0 1,0-25,0 25,0-25,0 25,0-25,0 0,0 0,0 0,0 25,0-25,0 0,0 0,0 0,0 0,25-25,-25 25,25 0,-25 0,24 0,1 0,-25 0,25-25,0 25,0 0,-1 0,1 0,0 25,0-25,0 0,0 25,-1-25,1 24,0 1,0-25,-25 25,0 0,25 0,-25-25,0 24,0 1,0 0,-25-25,25 25,-25-25,0 25,25-25,-25 24,1-24,-1 0,0 0,0 0,0 0,25 0,-25 0,1 0,-1 0,0 0</inkml:trace>
  <inkml:trace contextRef="#ctx0" brushRef="#br0" timeOffset="35844.0502">18281 11857,'25'0,"0"0,-25 0,0 0,0 0,0 0,0 0,0 0,-25 0,25 0,-25 0,1 24,24-24,-25 25,0 0,0-25,0 25,1 0,-1-1,0 1,25 0,-25 0,0 0,25-1,0 1,0 0,0 0,0 0,0 0,0-1,25 1,-25 0,25-25,0 25,0-25,-1 25,1-25,0 0,25 24,-26-24,26 0,0 0,-26 0</inkml:trace>
  <inkml:trace contextRef="#ctx0" brushRef="#br0" timeOffset="36164.0685">18678 12303,'0'0,"0"0,0 0,0 0,0 0,0 0,0 0,0 0,0 0,0 0,0 0,25 0,-25 0,25 0,0 0,-25 0,24 25,1-25,0 0,-25 25,25-25,-25 25,0-25,0 24,0 1,0 0,-25 0,0 0,0-1,1 1,-1 0,0 0,0 0,0-1,1-24,-1 25,25-25,-25 0,25 25,0-25,0 0,25 0,-25 0,25 0,-1 0,1-25,25 25,-25 0,24 0,-24-25,25 25,-1-24,1 24,0-25,-26 25,26 0,-25-25,24 25,-24 0</inkml:trace>
  <inkml:trace contextRef="#ctx0" brushRef="#br0" timeOffset="36616.0943">17066 13146,'-25'0,"0"0,25 0,0 0,-24 0,24 0,0 0,0 0,0 0,0 0,0 0,24 0,-24 0,25 0,0 0,0 0,0 0,24 0,1-24,-1 24,26 0,-1-25,1 25,-1 0,0-25,26 25,-1-25,0 25,0-25,1 25,24-24,-25 24,25-25,-25 25,25-25,-25 25,25-25,-24 25,-1-25,25 25,-25-24,-25 24,26-25,-26 25,0 0,-24-25,24 25,-24-25,-25 25,25 0,-26-25,1 25,0 0,-25 0,25-24,-25 24,0 0,0 0,0 0,-25-25,25 25,0 0</inkml:trace>
  <inkml:trace contextRef="#ctx0" brushRef="#br0" timeOffset="39879.281">17810 13320,'0'0,"0"0,-25-25,25 25,-24 0,24 0,0 0,-25 0,25 0,0 0,0 0,0 0,-25 0,25 0,0 0,0 0,0 0,0 0,0 0,25 0,-25 0,25 0,-1 0,1 0,0 0,0 0,0 0,-1 0,1 0,0 0,0 0,0 0,-1 0,1 0,-25 0,25 0,-25 0,0 0,0 0,0 0,0 0,0 25,0-25,0 0,0 25,0 0,0-25,-25 25,25-1,0 1,-25 0,25 25,-24-26,24 1,0 0,0 25,0-26,-25 1,25 0,0-25,0 25,0 0,0-25,0 24,0-24,25 0,-25 0,0 0</inkml:trace>
  <inkml:trace contextRef="#ctx0" brushRef="#br0" timeOffset="40072.292">17835 13643,'0'0,"0"0,0 0,0 0,0 0,0 0,0 0,25 0,-25 0,0 0,25-25,-1 25,-24 0,25 0,0 0,0 0,24-25,-24 25,0 0,25 0,-26-25,26 25,0 0</inkml:trace>
  <inkml:trace contextRef="#ctx0" brushRef="#br0" timeOffset="40371.3091">18852 13469,'0'0,"0"-25,0 25,0 0,0 0,0 0,0-25,0 25,0 0,0 0,0 0,0 0,0 0,0 0,-25 0,25 25,-25-25,0 0,25 25,-24 0,-1 0,0-1,0 1,0 0,-24 0,24 24,25-24,-25 0,0 25,1-26,24 26,0-25,0 0,0-1,0 1,0 0,0 0,24 0,1-1,0-24,0 25,0 0,-1-25,26 0,0 25,-26-25,26 0,0 0</inkml:trace>
  <inkml:trace contextRef="#ctx0" brushRef="#br0" timeOffset="40751.3309">19224 14015,'0'0,"0"0,0 0,0 0,0 0,0 0,25-25,-25 25,25 0,-1 0,-24 0,25 0,0 0,0 0,0 0,-1 0,26 0,-25 0,0 25,-1-25,-24 0,25 24,0-24,-25 25,0 0,0 0,0-25,-25 25,25-1,-25 1,1 0,-1 0,0 0,-25-1,26 1,-1-25,0 25,0 0,0-25,1 0,24 25,0-25,0 0,0 0,0 0,24 0,1-25,0 25,0 0,24-25,-24 25,25-25,-1 25,1-25,0 25,24-24,-24 24,-1 0,1-25,0 25,-1 0,-24-25,25 25,-26 0,1-25,0 25,0 0,-25-25</inkml:trace>
  <inkml:trace contextRef="#ctx0" brushRef="#br0" timeOffset="41604.3796">19770 10691,'24'0,"-24"0,25-25,-25 25,25 0,-25 0,25 0,0 0,0 0,-1 0,1 0,25 25,-25-25,24 25,-24-1,25 1,-1 0,1 0,-25 24,24 1,-24 0,25 24,-26-24,1 24,0 1,0-1,0 0,-25 1,24 24,-24-25,0 26,0-26,0 25,0 0,0-24,0 24,0 0,0 1,0-26,-24 25,24 0,0-24,0 24,0-25,0 26,0-26,0 0,0 26,24-26,-24 1,25 24,-25-25,0 1,25 24,0-25,-25 1,25-1,-1 25,1-24,0-1,0 0,0 1,-1-1,1-24,0 24,-25-24,25 0,0-1,0 1,-25-1,24 1,1 0,-25-26,0 26,0-25,0 0,0-1,0 1,0 0,0 0,-25-25,1 0,-26 25,25-25,-49 0,24 0,-24 0,-26 0,1 0,0 0,0 0,-25 0,25 0,-25 0,-1 24</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38:59.666"/>
    </inkml:context>
    <inkml:brush xml:id="br0">
      <inkml:brushProperty name="width" value="0.05292" units="cm"/>
      <inkml:brushProperty name="height" value="0.05292" units="cm"/>
      <inkml:brushProperty name="color" value="#FF0000"/>
    </inkml:brush>
  </inkml:definitions>
  <inkml:trace contextRef="#ctx0" brushRef="#br0">12006 3721,'-25'0,"0"0,0 0,25 0,-24 0,-1 0,0 25,0-25,0 0,25 0,-24 0,-1 0,25 0,-25 0,25 24,0-24,0 0,0 0,0 0,0 0,0 0,0 25,0-25,25 0,0 0,-1 25,1-25,0 0,25 0,-26 25,26-25,0 0,24 0,-24 0,24 0,0 0,1 0,-1 0,1 0,24 0,-25-25,1 25,24 0,-25-25,26 25,-26 0,0-25,1 25,-1 0,25-24,-49 24,25 0,-1-25,-24 25,-1 0,1 0,-1 0,-24-25,0 25,0 0,0 0,-25 0,24 0,-24 0,0 0,0 0,0 0,0 0,0 0,0 0,0 0,0 0</inkml:trace>
  <inkml:trace contextRef="#ctx0" brushRef="#br0" timeOffset="1712.098">6003 6548,'0'0,"-25"0,25 0,0 0,0 0,0 0,0 0,0 0,25 0,-25 0,25-24,0 24,-1 0,26-25,-25 25,25-25,24 25,-24-25,24 0,0 25,1-24,24-1,-25 0,26 25,-26-25,25 0,-24 25,24-24,-25-1,26 25,-1-25,-25 25,1-25,-1 25,0 0,1 0,-1-25,-24 25,-1 0,1 0,0 0,-26 0,1 0,0 0,0 0,0 0,-25 25,25-25,-25 0,0 0,0 0,0 0</inkml:trace>
  <inkml:trace contextRef="#ctx0" brushRef="#br0" timeOffset="2630.1505">16669 3646,'50'0,"-1"25,26-25,-1 0,1 0,-1 0,0 0,26 25,-26-25,25 0,0 0,1 0,-1 0,0 0,-24 0,24 0,-25 0,25 0,-24 0,-26 0,26 0,-26 0</inkml:trace>
  <inkml:trace contextRef="#ctx0" brushRef="#br0" timeOffset="3404.1948">2580 6102,'-25'0,"25"0,0 0,0 0,0 0,0 0,25 0,-25 0,25 0,0 0,-1 0,26 0,0 0,24 0,-24 0,24-25,25 25,1-25,-1 25,25-24,0 24,0-25,0 0</inkml:trace>
  <inkml:trace contextRef="#ctx0" brushRef="#br0" timeOffset="5584.3195">11212 7268,'-25'0,"25"-25,0 25,0 0,0 0,0 0,0 0,-25 0,25 0,0 0,0 0,0 0,0 0,0 0,0 0,0 0,0 0,0 25,0-25,0 0,0 0,0 25,0-25,0 24,0 1,0 0,0 0,0 0,-24-1,24 1,0 0,0 0,0 0,0-1,0 1,0 0,0 0,0 0,0-1,0-24,0 25,-25-25,25 25,0-25,0 25,0-25,0 0</inkml:trace>
  <inkml:trace contextRef="#ctx0" brushRef="#br0" timeOffset="7003.4006">11634 7317,'0'0,"0"0,0 0,0 0,0 0,0 0,0 0,0 0,0 0,25 0,-1-24,-24 24,25 0,0 0,25 0,-26-25,1 25,0 0,0 0,0-25,-1 25,1 0,0 0,0-25,-25 25,0 0</inkml:trace>
  <inkml:trace contextRef="#ctx0" brushRef="#br0" timeOffset="7503.4292">11659 7342,'0'0,"0"0,0 0,0 0,0 0,0 0,0 0,0 0,0 0,0 0,0 0,0 0,0 0,0 0,0 0,-25 0,25 0,0 0,0 0,0 25,0-25,0 0,0 0,0 25,0-25,0 25,0-25,0 0,0 24,0-24,0 25,0-25,0 0,0 25,0-25,0 0,0 0,0 0,0 0,0 0,0 0,0 0,0 0,0 0,0 0,0 0,0 0,0 0,25 0,-25 0,24 0,-24-25,25 25,-25 0,25 0,0-25,0 25,-25 0,24 0,1 0,0 0,0 0,0 0,-1 25,-24-25,25 0,0 25,0-25,-25 25,25 0,-25-25,0 24,0 1,0-25,0 25,0 0,0-25,0 25,-25-25,0 24,25 1,-25-25,0 25,25-25,-24 0,-1 25,0-25,0 0,0 0,1 0,-1 0,0 0,25 0,-25 0,0 0,1 0,24-25</inkml:trace>
  <inkml:trace contextRef="#ctx0" brushRef="#br0" timeOffset="8475.4848">12576 7714,'0'0,"0"-25,-24 25,24 0,-25-24,0 24,25 0,-25 0,0 0,0 0,1 0,-1 0,0 24,0-24,0 25,1 0,-1 0,0 0,0-1,0 26,1-25,24 24,-25 1,25-25,-25 25,25-1,0-24,0 0,0 24,25-24,-25 0,25 0,-1 0,-24-25,25 24,0-24,0 0,0 25,24-25,-24 0,0 0,24 0,-24-25,0 25,25 0,-25-24,-1 24,1-25,0 25,0-25,0 25,-25-25,24 25,-24-25,0 25,0 0</inkml:trace>
  <inkml:trace contextRef="#ctx0" brushRef="#br0" timeOffset="9127.5221">12824 8210,'0'0,"0"0,0-24,0 24,0 0,-24-25,24 25,0 0,0-25,0 25,0 0,24 0,-24-25,25 25,-25 0,25 0,-25-25,25 25,0 0,-1 0,-24 0,25 25,0-25,0 25,-25-25,25 25,-25 0,0-1,0 26,0-25,-25 24,0-24,25 25,-25-1,-24 1,24 0,0-1,0 1,-24-25,24 24,0-24,25 0,-25 0,0-1,25-24,0 25,0-25,0 0,0 0,25 0,0 0,0 0,0-25,-1 25,1 0,25-24,-25 24,24-25,-24 25,25-25,-26 25,26-25,0 25,-26-25,1 25,25 0,-25 0,-1-24,-24 24,25 0,-25 0,0 0,0 0,0 0,0 0,0 0,0 0,0 0,0 0,0 0</inkml:trace>
  <inkml:trace contextRef="#ctx0" brushRef="#br0" timeOffset="9519.5445">13941 7491,'0'0,"0"0,0 0,0 0,0 0,0 0,0 25,0-25,0 25,24-25,1 24,0 1,0 0,0 25,-1-26,1 1,0 0,0 0,24 0,-24-1,0 1,0-25,0 25,-1 0,1-25</inkml:trace>
  <inkml:trace contextRef="#ctx0" brushRef="#br0" timeOffset="9779.5594">14337 7516,'0'0,"0"0,0 0,-24 0,24 0,0 0,0 0,-25 25,25-25,-25 0,25 24,-25 1,0 0,25 0,-24 0,-1-1,-25 26,25-25,1 24,-1 1,0 0,0-1,0 1,1-25,-26 24,50 1,-25-25,0 0,1-1,-1 1,25 0,0-25</inkml:trace>
  <inkml:trace contextRef="#ctx0" brushRef="#br0" timeOffset="10231.5853">15106 6970,'0'0,"0"0,0 0,0 0,0 0,0 0,0 25,0-25,0 0,25 25,-25 0,25-1,-25 1,0 0,25 25,-25-26,0 1,25 0,-25 25,0-26,0 1,0-25,0 25,0 0,24 0,-24-25,0 24,0-24,0 0</inkml:trace>
  <inkml:trace contextRef="#ctx0" brushRef="#br0" timeOffset="10611.607">15528 7069,'0'0,"0"0,0 0,0 0,0 0,0 25,0-25,0 0,0 0,0 25,-25 0,25-25,0 25,0-1,-25 1,25 0,0 0,0 0,0-1,0 1,0 0,25-25,-25 25,25-25,-25 25,25-25,0 0,-25 24,24-24,-24 0,25 0,0 0,0 0,-25-24,25 24,0 0,-1-25,1 25,0-25,-25 0,25 25,0-25,-25 1,24-1,-24 0,0 0,0-24,0 24,-24 25,24-25,-25 0,0 0,0 25,0 0,1-24,-1 24,0 0,0 24,0-24,0 0,1 25,-1-25,0 25</inkml:trace>
  <inkml:trace contextRef="#ctx0" brushRef="#br0" timeOffset="10991.6287">16495 7417,'0'0,"25"-25,-25 25,0-25,0 25,0-25,0 25,-25 0,1 0,24 0,-25 0,0 0,0 0,-24 0,24 25,0 0,-25-25,1 25,24-1,-25 1,26 0,-26 25,25-26,0 1,1 25,-1-25,25-1,0 1,0 25,0-25,0-1,25 1,-1-25,1 25,0 0,0 0,0-25,24 0,-24 24,25-24,-26 0,26 0,0 0,-26 0,26 0,-25 0,24-24,-24 24,0 0,25-25,-26 25</inkml:trace>
  <inkml:trace contextRef="#ctx0" brushRef="#br0" timeOffset="11195.6404">16818 7789,'0'0,"0"0,0 0,0 0,0 0,0 0,0 0,0 24,0-24,0 25,0-25,0 25,0 25,0-26,-25 26,25-25,0 25,0-26,0 26,-25 0,25-26,0 26,0-25,0 24,0-24</inkml:trace>
  <inkml:trace contextRef="#ctx0" brushRef="#br0" timeOffset="12240.7002">10567 9376,'-25'0,"1"0,24 0,-25 0,25-25,0 25,0 0,0 0,0 0,0 0,0-24,0 24,0 0,0 0,25-25,-1 25,1 0,0 0,25-25,-26 25,26 0,0-25,24 25,0 0,1 0,-1-25,1 25,24 0,0 0,25 0,-25-24,25 24,0 0,0 0,0-25,0 25,0 0,25 0,0-25,0 25,0 0,0 0,-1-25,1 25,25 0,-25-25,24 25,1 0,-25-24,24 24,1-25,-25 25,25 0,-26-25,26 25,-25 0,0-25,-1 25,-23 0,23-25,-24 25,0 0,0 0,0-25,0 25,-24 0,-1-24,0 24,0 0,-24-25,-1 25,1 0,-1 0,-24-25,-1 25,1 0,-25 0,24 0,-24-25,-25 25,25 0,0 0,-25 0,0 0,0 0,0 0,0 0,0 0,0 0,0 0,0 0,-25 0,25 0,-25 0</inkml:trace>
  <inkml:trace contextRef="#ctx0" brushRef="#br0" timeOffset="18881.08">16446 3497,'25'0,"-1"0,1 0,0 0,0 0,0 0,24 0,-24 0,25-24,-1 24,1 0,0 0,-1 0,26 0</inkml:trace>
  <inkml:trace contextRef="#ctx0" brushRef="#br0" timeOffset="19112.0932">16446 3646,'-50'0,"25"0,1 0,-1 0,25 25,0-25,0 0,0 0,0 0,25 0,-25-25,24 25,26 0,-25 0,24 0,1 0,0 0,-1 0,1 0,24-25</inkml:trace>
  <inkml:trace contextRef="#ctx0" brushRef="#br0" timeOffset="21862.2505">12080 9947,'-25'-25,"25"25,0 0,0 0,0 0,0-25,0 25,0 0,0-25,25 25,-25 0,25-25,0 25,-25 0,25-24,-1 24,1 0,0 0,0 0,0 0,-1 0,1 0,0 24,0-24,0 25,-1-25,-24 25,25 0,-25 0,0-1,0 1,0 0,-25 0,1 25,-1-26,0 1,0 0,0 25,1-26,-1 1,0 0,0-25,0 25,1-25,-1 25,0-25,25 0,-25 0,25 0,0-25,0 25,0-25,0 25,0-25,0 0,0 1,25 24,-25-25,25 25,0-25,-1 25,1-25,0 25,0 0,0 0,-1 0,1 0,0 25,0-25,24 0,-24 25,0-25,0 0,0 25,0-25,-1 0</inkml:trace>
  <inkml:trace contextRef="#ctx0" brushRef="#br0" timeOffset="22477.2857">13296 9773,'0'0,"0"0,0-25,0 25,0 0,-25 0,0 0,25 0,-25 0,0 0,1 25,-1-25,0 0,-25 0,26 25,-1-25,0 0,0 0,25 25,-25-25,1 0,24 0,0 0,0 0,0 0,-25 0,25 0,0 0,0 0,0 0,0 0,0 0,0 24,0-24,0 0,25 0,-25 25,0-25,0 0,0 25,0-25,24 25,-24-25,0 0,0 25,0-25,0 0,0 24,0-24,0 0,25 0,-25 0,0 0,0 0,0 25,25-25,-25 0,0 0,0-25,0 25,0 0,0 0,25 0,-25-24,25 24,-25 0,0 0,0 0,24-25,-24 25,25 0,-25 0,25 0,-25 0,25 0,-25 0,25 0,-1 0,1 0,0 0,-25 25,25-25,0 24,-25-24,24 25,-24-25,25 25,-25 0,0 0,0-25,0 25,0-1,0 1,0-25,-25 25,1 0,24-25,-25 25,25-25,-25 24,0-24,0 0,1 25,24-25,-25 0,0 0,0 0,25-25,-25 25,1 0,-1-24,25 24,-25-25,0 25</inkml:trace>
  <inkml:trace contextRef="#ctx0" brushRef="#br0" timeOffset="22811.3048">14114 9996,'25'-25,"0"25,-25 0,0 0,0 0,0-24,0 24,0 0,0 0,-25 0,0 0,0 0,1 0,-1 0,-25 24,25-24,1 25,-26-25,25 25,0 0,-24 0,24 0,0-1,0 1,1 0,24 25,-25-26,25 1,0 0,0 25,0-26,0 1,25 0,-25 0,24 0,1-25,0 24,0 1,0-25,-1 25,26-25,-25 0,24 25,1-25,-25 0,24 0,1 0,0 0</inkml:trace>
  <inkml:trace contextRef="#ctx0" brushRef="#br0" timeOffset="23225.3285">14486 10393,'0'0,"0"0,0 0,0 0,0-25,0 25,0 0,0-24,0 24,25 0,-25 0,25 0,0-25,-25 25,25 0,-1 0,1 0,0 25,-25-25,25 0,-25 24,25-24,-25 25,0 0,0-25,0 25,0 0,-25-1,25-24,-25 25,25 0,-25-25,25 25,-25 0,25-25,0 0,0 24,0-24,0 0,0 0,0 0,0 0,0 25,25-25,0 0,-25 0,25 0,0 0,-1 25,1-25,0 0,0 25,0-25,-1 25,-24-25,25 24,-25 1,0-25,0 25,0-25,0 25,0 0,-25-1,1-24,-1 25,-25 0,25 0,-24-25,-1 25,1-1,-26-24,25 25,-24 0,0-25</inkml:trace>
  <inkml:trace contextRef="#ctx0" brushRef="#br0" timeOffset="28372.6229">8856 13022,'0'0,"-25"0,25 0,0 25,0-25,0 0,0 0,0 0,0 0,0 0,0 0,0-25,0 25,25 0,-25 0,24 0,1 0,0 0,-25 0,25-24,0 24,-1 0,1 0,0 0,0 0</inkml:trace>
  <inkml:trace contextRef="#ctx0" brushRef="#br0" timeOffset="28559.6336">8856 13295,'0'0,"0"0,0 0,0 0,24 0,-24 0,25 0,-25 0,25 0,-25-24,25 24,0 0,-1-25,1 25,0 0,0-25,24 25,-24-25,0 25,25-25,-26 25,26-25</inkml:trace>
  <inkml:trace contextRef="#ctx0" brushRef="#br0" timeOffset="29059.6622">10170 12278,'-25'-24,"25"24,0-25,0 25,0 0,-24-25,24 25,0 0,0 0,0 0,0 0,0 0,0 0,0 0,0 0,0 0,0 0,0 0,0 25,0-25,24 25,-24-1,0 1,25 0,-25 0,25 0,-25 24,25-24,-25 0,25 24,-25-24,0 0,24 0,-24 0,0-1,25 1,-25-25,0 25,0 0,0-25,0 25,25-25,-25 0,0 24,0-24,0 0</inkml:trace>
  <inkml:trace contextRef="#ctx0" brushRef="#br0" timeOffset="29695.6985">10865 12055,'25'-25,"-1"25,-24 0,0-25,0 25,0 0,0 0,0 0,0 0,0 0,-24 0,24 0,-25 25,0-25,0 25,0-25,1 25,-1-25,0 0,25 25,-25-25,0 24,1-24,-1 0,25 0,-25 0,25 25,0-25,-25 0,25 0,0 0,0 0,0 0,0 0,0 0,0 0,0 0,0 0,0 0,0 25,0-25,0 0,0 25,0-25,0 0,25 25,-25-25,0 25,0-25,0 24,25-24,-25 0,0 25,0-25,0 25,0-25,0 0,25 0,-25 0,0 25,0-25,0 0,0 0,0 0,0 0,0 0,0 0,0 0,24-25,-24 25,0 0,0 0,0 0,25 0,-25-25,0 25,25 0,-25 0,25 0,-25 0,25-25,-25 25,24 0,-24 0,25 0,0 25,-25-25,25 0,0 0,-25 25,24-25,1 25,-25-25,25 25,-25-1,25-24,-25 25,0 0,0 0,0 0,0-1,0-24,0 25,0 0,0 0,-25-25,25 25,-25-1,25-24,-25 0,25 25,-24-25,-1 0,25 0,-25 0,0 0,25 0,-25 0,1 0,24-25,-25 25</inkml:trace>
  <inkml:trace contextRef="#ctx0" brushRef="#br0" timeOffset="29919.7114">11311 12179,'0'25,"25"-25,0 25,-25-25,25 25,0-1,-1 1,-24-25,25 25,0 0,0 0,0-1,-1-24,1 25,-25 0,25-25,0 25,-25-25,25 25,-1-25</inkml:trace>
  <inkml:trace contextRef="#ctx0" brushRef="#br0" timeOffset="30171.7258">11510 12179,'0'0,"0"0,0 0,0 0,0 0,0 0,0 0,0 25,-25-25,25 25,0-25,0 25,-25-1,25 1,0 0,-25 0,25 24,-24-24,24 0,0 0,-25 0,25 24,-25-24,25 0,0 0,-25-25,25 24,0 1,0-25,0 0,0 25,-25-25</inkml:trace>
  <inkml:trace contextRef="#ctx0" brushRef="#br0" timeOffset="30411.7395">11783 12005,'24'0,"-24"0,0 0,25 25,-25-25,0 25,25 0,-25 0,25-1,-25 1,25 0,-25 0,24 0,-24 0,0-1,25 1,-25 0,0 0,0-25,0 25,25-1,-25-24,0 25,0-25,0 25</inkml:trace>
  <inkml:trace contextRef="#ctx0" brushRef="#br0" timeOffset="30771.7601">12006 11981,'0'0,"25"0,-25 0,0 0,0 0,0 24,0-24,0 0,0 25,0 0,0-25,24 25,-24 0,0-1,25-24,-25 25,0 0,25-25,-25 0,25 25,-25-25,25 0,-1 0,-24 0,25 0,0 0,-25 0,25-25,0 25,-25-25,24 25,-24-25,25 1,-25-1,25 0,-25 25,0-25,0 0,0 1,0 24,0 0,0-25,0 25,0 0,0 25,0-25,0 24,0 1,0 0,0 0,0 0,0-1,0 26,0-25,0 0,25 24,-25-24,0 0,25 25,-25-26,0 1,0 0,0 0,24 0</inkml:trace>
  <inkml:trace contextRef="#ctx0" brushRef="#br0" timeOffset="31143.7814">10518 13022,'0'0,"0"25,0-25,0 0,0 0,0 0,0-25,24 25,1 0,0 0,0 0,0 0,24 0,-24 0,25-24,24 24,-24 0,24 0,0-25,1 25,-1 0,25-25,-24 25,24-25,0 25,1-25,-1 25,0-24,-25 24,26-25,-26 25,25-25,-24 25,-26 0,26-25,-26 25,1 0,-25 0,0 0,-1 0</inkml:trace>
  <inkml:trace contextRef="#ctx0" brushRef="#br0" timeOffset="31578.8063">11609 13146,'0'0,"0"0,0 0,0 0,25 0,-25 0,0 0,25 0,-1-24,-24 24,25 0,0 0,0 0,0 0,-1 0,1 0,0 0,-25 0,25 0,0 0,-25 24,0-24,0 25,0 0,0-25,0 25,0 0,0 0,-25-1,0 1,0 0,25 0,-25 0,1-1,-1-24,0 25,25-25,-25 25,25-25,0 0,0 0,0 0,0 0,0 0,0-25,25 25,-25 0,25 0,0-25,-1 25,1 0,0 0,0 0,24 0,-24-24,25 24,-25 0,24 0,-24 0,25 24,-1-24,1 0,-25 0,24 0,-24 0,25 0,-26 0,26 0,-25 0</inkml:trace>
  <inkml:trace contextRef="#ctx0" brushRef="#br0" timeOffset="31827.8205">12849 12402,'25'0,"-25"0,0 0,0 0,0 0,0 0,25 25,-25-25,25 25,-25-25,24 25,1 0,0-1,0 1,-25-25,25 25,-1 0,1-25,0 25,0-1,0-24,-1 0,1 25</inkml:trace>
  <inkml:trace contextRef="#ctx0" brushRef="#br0" timeOffset="32035.8324">13097 12402,'-25'0,"25"0,0 0,0 0,0 25,0-25,0 25,-24 0,24-25,-25 25,25-1,-25 1,25 25,-25-25,25-1,-25 1,1 0,24 0,0 0,-25-1,25-24,-25 25,25 0,0-25</inkml:trace>
  <inkml:trace contextRef="#ctx0" brushRef="#br0" timeOffset="32442.8557">14015 11956,'0'0,"0"0,0 0,0 0,0 0,0 0,0-25,0 25,0 0,0 0,0 25,25-25,-25 25,0-1,25-24,-25 50,24-25,-24 0,25-1,-25 26,25-25,-25 0,0 24,25-24,-25 0,0 0,0 0,0-1,0-24,0 25,0 0,0-25,0 25,0-25,25 0,-25 0</inkml:trace>
  <inkml:trace contextRef="#ctx0" brushRef="#br0" timeOffset="32803.8763">14238 12055,'0'0,"0"0,0 0,0 0,0 0,0 0,0 0,0 25,0-25,0 0,0 25,0-25,0 24,0 1,0 0,0 0,0 0,25 0,-25-1,0 1,0-25,25 25,-25 0,25 0,-25-25,24 24,1-24,-25 0,25 25,0-25,-25 0,25 0,-1 0,1 0,0-25,0 25,0 0,-25-24,25-1,-1 25,1-25,0 0,-25 25,25-25,-25 1,0-1,0 0,0 0,0 0,0 0,-25 1,0-1,0 25,1-25,-1 25,0-25,-25 25,25 0,-24 0,-1 25,25-25</inkml:trace>
  <inkml:trace contextRef="#ctx0" brushRef="#br0" timeOffset="33851.9363">10021 14114,'0'0,"0"0,25 0,0 0,0 0,-25 0,49 0,-24 0,0 0,25-25,-26 25,26 0,0-25,-1 25,1-25,24 25,-24 0,24-24,1 24,-26-25,26 25,-1-25,1 25,-1-25,0 25,1 0,-1-25,1 25,24-24,-25 24,26 0,-26-25,0 25,26-25,-26 25,25 0,0-25,-24 25,24-25,0 25,1-24,-1 24,0-25,0 25,0-25,1 25,-26-25,25 25,0-25,1 25,-1 0,0-24,-24 24,24-25,-25 25,25-25,-24 25,-1 0,25-25,-24 25,-1-25,1 25,-1 0,1-24,-26 24,26-25,-1 25,0 0,-24-25,24 25,-24 0,24-25,-24 25,0 0,24 0,-24-25,-1 25,1 0,-1 0,1-24,-25 24,24 0,1 0,0-25,-25 25,24 0,-24 0,25 0,-26 0,1-25,0 25,-25 0,25 0,0 0,-25 0,0 0,0 0,0 0</inkml:trace>
  <inkml:trace contextRef="#ctx0" brushRef="#br0" timeOffset="34579.9779">11460 14486,'0'-25,"0"25,0 0,0-25,25 25,-25 0,0 0,25-24,-25 24,25 0,-25 0,24-25,-24 25,25 0,0 0,0 0,24 0,-24 0,0 0,0 0,0 25,24-25,-24 0,0 24,-25 1,25 0,-25-25,24 25,-24 0,0-1,-24 1,24 0,-25 0,0 0,0-1,0-24,1 25,-1 0,0-25,0 25,0-25,1 0,24 0,-25 0,25 0,-25 0,25-25,0 25,0 0,0-25,0 25,0 0,0-25,25 25,-25 0,25 0,-1 0,1-24,0 24,0 0,0 0,-1 24,1-24,0 0,0 0,24 0,-24 0,0 0,0 0,0 0,-1 0,1 0,0 0,0 0</inkml:trace>
  <inkml:trace contextRef="#ctx0" brushRef="#br0" timeOffset="35179.0122">12477 14188,'25'0,"-25"0,0 0,0 0,0 0,0 0,0 0,-25 0,25 0,-25 0,0 0,25 0,-24 0,-1 25,0-25,0 0,0 0,1 25,-1-25,0 0,25 0,-25 0,25 25,-25-25,25 0,0 0,0 0,0 0,0 0,0 0,0 0,0 0,0 0,0 0,0 24,0-24,25 0,-25 0,0 25,0-25,25 0,-25 0,0 25,0-25,0 0,25 25,-25-25,0 0,0 0,0 25,0-25,25 0,-25 0,0 0,0 0,0 25,0-25,0 0,0 0,0 0,0 0,0-25,0 25,0 0,24 0,-24 0,0 0,0 0,0-25,25 25,-25 0,0 0,25-25,-25 25,0 0,25 0,0-25,-25 25,24 0,-24 0,25 0,0 0,-25 0,25 25,0-25,0 0,-1 25,-24-25,25 25,-25-25,25 25,-25-1,0 1,0-25,0 25,0 0,0-25,0 25,0-1,0-24,-25 25,25 0,-25-25,25 0,-24 25,-1-25,25 0,-25 25,25-25,-25 0,0 0,25 0,-25-25,1 25,-1 0,25-25,-25 25,0-25</inkml:trace>
  <inkml:trace contextRef="#ctx0" brushRef="#br0" timeOffset="35384.0239">12800 14188,'24'0,"-24"0,25 0,0 0,0 0,-25 0,25 25,-1-25,1 25,0-25,0 25,0-1,-1-24,1 25,0 0,0-25,0 25,-25-25,24 0,1 25,-25-25,0 0,0 0,0 0,0 0</inkml:trace>
  <inkml:trace contextRef="#ctx0" brushRef="#br0" timeOffset="35587.0355">12973 14089,'0'0,"0"0,-25 0,25 25,0-25,0 25,0-1,0-24,0 25,0 0,0 0,0 24,0-24,-24 0,24 0,0 0,0 0,0-1,0 1,0-25,0 25,0 0,0-25,0 25,0-25,0 0,0 0</inkml:trace>
  <inkml:trace contextRef="#ctx0" brushRef="#br0" timeOffset="35987.0584">13320 14039,'0'0,"0"0,25-24,-25 24,25 0,-25 0,25 0,-25 0,25 0,-1 0,1 0,-25 0,25 0,0 0,-25 24,25-24,-25 25,25-25,-25 25,0 0,0-25,0 25,-25-1,25 1,-25-25,0 25,25 0,-25-25,0 25,25-25,-24 0,24 0,-25 0,25 0,0 0,0 0,0 0,0-25,0 25,0 0,0 0,0-25,0 25,0 0,25 0,-1 0,-24 0,25 0,0 0,-25 0,25 0,0 0,0 0,-1 0,-24 25,25-25,0 0,0 0,0 25,-25-25,24 0,1 0,-25 0,25 0,-25 0,25 0,-25 0</inkml:trace>
  <inkml:trace contextRef="#ctx0" brushRef="#br0" timeOffset="36377.0807">13792 13866,'0'0,"0"0,0 0,0 0,0 25,0-25,0 0,0 24,0-24,25 25,-25 0,0-25,24 25,-24 0,0-25,25 24,-25-24,25 25,-25-25,25 25,0-25,-25 0,24 0,1 0,0 0,-25 0,25 0,0 0,-25-25,24 25,1-25,-25 25,25-24,-25 24,0-25,0 0,0 0,0 25,0-25,0 25,0-24,0 24,0-25,0 25,0 0,0 0,0 25,0-25,0 24,0 1,0-25,0 25,0 0,0 0,0 24,0-24,0 0,0 0,0-1,0 1,0-25,0 25,25 0,-25-25,0 25,0-1,25-24,-25 0,0 25,24-25,-24 0</inkml:trace>
  <inkml:trace contextRef="#ctx0" brushRef="#br0" timeOffset="36608.0939">14437 13940,'0'0,"0"0,0 0,0 0,0 0,0 0,0 25,24-25,-24 0,25 25,-25-25,25 25,0-25,0 24,0 1,-1 0,1-25,0 25,0 0,0-25,-1 24,1-24,0 25,0-25,0 0,-25 25,24-25,-24 0,0 0,0 0</inkml:trace>
  <inkml:trace contextRef="#ctx0" brushRef="#br0" timeOffset="36804.1051">14610 13891,'0'0,"0"0,0 24,0-24,0 0,0 25,-24-25,24 25,0 0,0 0,-25-1,25 1,0 0,-25 25,25-26,0 1,0 0,-25 0,25 0,0-1,0 1,-25 0,25-25,0 25,0-25,0 25</inkml:trace>
  <inkml:trace contextRef="#ctx0" brushRef="#br0" timeOffset="37287.1328">15082 13891,'0'0,"-25"0,25-25,0 25,0 0,0-25,0 25,0 0,0 0,25-25,-25 25,0 0,24 0,1 0,-25 0,25 0,-25 0,25 0,0 0,-1 0,-24 25,25-25,-25 25,25-25,-25 25,0-25,0 24,0 1,0 0,0 0,-25 0,25-1,-25 1,1 0,-1 0,0 0,25-1,-25 1,0-25,1 25,24-25,-25 25,25-25,0 0,0 0,0 0,0 0,0 0,0 0,25 0,-25-25,24 25,-24 0,25 0,0-25,0 25,0 0,-1 0,1 0,0-25,0 25,-25 0,25 0,-1 0,1 25,-25-25,25 0,-25 0,25 0,-25 0,0 0,0 0,0 0</inkml:trace>
  <inkml:trace contextRef="#ctx0" brushRef="#br0" timeOffset="37752.1593">15454 13791,'0'-24,"0"24,0 0,0 0,0-25,0 25,24 0,-24 0,25-25,-25 25,25 0,-25 0,25 0,-25 0,25 25,-1-25,-24 0,25 25,-25-25,25 24,-25-24,0 0,0 25,0-25,0 25,-25-25,25 25,0-25,-25 25,25-25,0 0,-24 0,24 24,0-24,0 0,0 0,0 0,0 0,0 0,0 0,24 0,1 25,-25-25,25 0,0 0,0 25,0-25,-1 25,1-25,-25 25,25-25,-25 24,25 1,-25-25,0 25,0-25,0 25,0 0,-25-25,0 24,0-24,1 25,-1-25,0 25,-25-25,25 0,-24 0</inkml:trace>
  <inkml:trace contextRef="#ctx0" brushRef="#br0" timeOffset="38431.1982">11832 15106,'25'0,"-25"-25,25 25,-25 0,25 0,-25 0,24 0,1 0,0 0,0 0,0-25,-1 25,26 0,-25 0,24 0,1-24,0 24,24 0,-24-25,24 25,1-25,-1 25,25-25,-24 0,24 1,-25-1,25 25,25-25,-24 0,-1 0,25 1,-25 24,25-25,-25 0,1 25,24-25,-25 25,0-25,0 25,0-24,1 24,-26-25,25 25,-24-25,24 25,-25-25,1 25,-1-25,1 25,-1-24,0 24,1-25,-1 25,-24-25,24 25,-24-25,24 25,-24 0,0 0,-1-25,1 25,-1 0,-24 0,25 0,-25 0,-1-24,-24 24,25 0,-25 0,0 0,0 0,0 0,0 0,0 0,-25 24,1-24</inkml:trace>
  <inkml:trace contextRef="#ctx0" brushRef="#br0" timeOffset="39055.2339">12874 15379,'0'0,"-25"0,25-25,0 25,0 0,0-25,0 25,0 0,25-25,-25 25,0 0,25-24,0 24,-25 0,24-25,1 25,0 0,0 0,0 0,-1 0,1 0,0 0,-25 0,25 0,-25 25,25-25,-25 24,0-24,0 25,0-25,-25 25,0-25,25 25,-25 0,25-25,-25 25,25-25,0 0,-24 24,24-24,0 0,0 0,0 0,0 0,0 0,0 0,24 0,-24 0,25 0,0 0,0 0,0 0,-1 0,1 0,0 0,0 0,0 0,-25 25,24-25,1 0,0 0,-25 25,25-25,-25 25,0-25,0 25,0-25,0 0,0 24,0-24,-25 25,0-25,25 25,-25-25,1 25,-1-25,0 25,0-25,0 0,1 0,-1 0,0 0,0-25,0 25</inkml:trace>
  <inkml:trace contextRef="#ctx0" brushRef="#br0" timeOffset="39255.2453">13569 15156,'24'0,"1"24,0-24,-25 0,25 25,0-25,-25 25,24-25,1 25,0-25,0 25,0-25,-1 24,1-24,0 25,0-25,0 25,-1-25,1 0,0 0,0 25,0-25</inkml:trace>
  <inkml:trace contextRef="#ctx0" brushRef="#br0" timeOffset="39451.2565">13916 15081,'-25'0,"25"25,0-25,-25 0,25 25,-25-25,25 25,-24-1,24 1,-25-25,25 25,-25 0,25 0,-25-1,25 1,0 0,-25 0,25 0,0 0,0-1,-24 1,24 0,0-25,0 25,0-25,0 0</inkml:trace>
  <inkml:trace contextRef="#ctx0" brushRef="#br0" timeOffset="39813.2772">14313 15106,'24'0,"1"-25,0 25,0 0,0-25,-25 25,24-24,1 24,0 0,0 0,0 0,-25 24,25-24,-1 0,-24 25,0 0,25-25,-25 25,0 0,0-1,-25 1,25 0,-24 0,-1 0,0-1,0 1,25 0,-25 0,0 0,25-25,0 0,0 25,0-25,0 0,0 0,0 0,0 0,25-25,0 25,0 0,0-25,0 25,24-25,-24 25,25-25,-26 0,26 25,0-24,-1 24,1-25,-1 25,1-25,-25 25,24-25,-24 25,25 0,-25-25,-25 25,24 0</inkml:trace>
  <inkml:trace contextRef="#ctx0" brushRef="#br0" timeOffset="41008.3456">15429 15106,'0'0,"0"0,0 0,0 0,0 25,0-25,0 0,0 0,0 25,0-25,0 0,25 24,-1-24,-24 25,25-25,0 25,0-25,0 25,-1-25,1 0,0 25,0-25,0 0</inkml:trace>
  <inkml:trace contextRef="#ctx0" brushRef="#br0" timeOffset="41199.3565">15652 15056,'-25'0,"25"0,0 25,-25-25,25 0,0 25,-24-25,24 25,-25 0,25-1,-25 1,25 0,0 0,-25 0,25 24,-25-24,25 0,0 0,-24 0,24-1,0 1,0 0</inkml:trace>
  <inkml:trace contextRef="#ctx0" brushRef="#br0" timeOffset="41391.3675">16099 15081,'24'0,"-24"0,25 0,-25 0,25 25,-25 0,0-25,25 25,-25-1,0 1,0 0,0 25,25-26,-25 1,0 0,0 0,0 25</inkml:trace>
  <inkml:trace contextRef="#ctx0" brushRef="#br0" timeOffset="49819.8496">1538 10616,'-25'0,"25"0,0 0,0 0,0 0,0 0,0-24,0 24,0 0,0 0,0 0,0 0,0 0,0 0,0 0,0 24,0-24,0 0,0 25,0-25,25 25,-25 0,25 0,0 24,-25-24,25 25,-1-26,-24 1,25 25,-25-25,25-1,0 1,-25 0,25-25,-1 0,1 25,-25-25,25-25,0 25,25-25,-26 0,1 1,25-1,-1 0,1-25,0 1,-1-1,26-24,-26 24,26 1,-1-26,0 26,-24-1,24-24,1 24,-26 0,26 1,-26 24,26-25,-25 26,-1-26,1 25,-25 0,24 0,-24 25,0-24,0 24,-1 0,-24-25,25 25,-25 0,0 0,0 0,0 0,0 0</inkml:trace>
  <inkml:trace contextRef="#ctx0" brushRef="#br0" timeOffset="91119.2118">15950 10021,'0'0,"0"0,0 0,0 0,0 25,0-25,0 0,0 0,0 0,25 0,-25 0,24-25,1 25,0 0,0 0,0 0,24 0,-24-25,0 25,0 0,-1 0,1 0,0 0</inkml:trace>
  <inkml:trace contextRef="#ctx0" brushRef="#br0" timeOffset="91291.2216">16024 10244,'0'0,"0"25,0-25,0 0,0 0,0 0,0 0,0 0,25 0,0 0,0 0,-1 0,1 0,0 0,0 0,24 0,1 0,0-25,-1 25,1 0,-1-24,26 24</inkml:trace>
  <inkml:trace contextRef="#ctx0" brushRef="#br0" timeOffset="95967.4891">17289 9550,'-25'0,"25"0,0 0,0 0,0-25,0 25,0 0,0 0,0-25,0 25,0 0,25-25,-25 25,25 0,-25-24,25 24,0 0,-1-25,1 25,0 0,-25-25,25 25,0 0,-1 0,1 0,0 25,0-25,-25 0,25 25,-1-1,-24-24,25 25,-25 0,0-25,0 25,0 0,0-1,-25 1,25 0,-24 0,24 0,-25-25,0 24,0 1,0 0,1-25,-1 25,0-25,0 25,0-25,25 0,-24 24,-1-24,0 0,25 0,0 0,-25-24,25 24,0 0,0-25,0 25,0 0,0-25,0 25,0 0,0 0,25-25,-25 25,25 0,-25 0,25 0,-25 0,24 0,1 0,-25 0,25 25,0-25,0 0,-1 0,1 25,0-25,-25 0,25 0,0 25,-1-25,1 0,0 0,-25 0,25 0,0 0,-25 0</inkml:trace>
  <inkml:trace contextRef="#ctx0" brushRef="#br0" timeOffset="96463.5174">17885 9376,'0'0,"0"-25,0 25,0 0,24 0,-24 0,0 0,0 0,0 0,0 0,0 25,0-25,0 25,25 0,-25-25,0 25,0-1,0-24,0 25,0 0,0-25,25 25,-25-25,0 0,0 25,0-25,0 0,0 0,0 0,0 0,0 0,0 0,0 0,0 0,0 0,0 0,0 0,0 0,0 0,0 0,0 0,0 0,0 0,0 0,25 0,-25-25,0 25,0 0,0 0,0 0,0 0,0 0,0 0,0 0,25 0,-25 0,0 0,0 0,24 0,-24 0,0 0,25 0,-25 25,25-25,-25 0,25 24,-25-24,25 25,-25-25,0 25,24 0,-24-25,0 25,0-25,0 24,0-24,0 25,0-25,0 25,0-25,0 25,0-25,-24 0,24 25,-25-25,0 0,25 0,-25 0,0 0,1 0,-26 0,25 0</inkml:trace>
  <inkml:trace contextRef="#ctx0" brushRef="#br0" timeOffset="96631.5271">17860 9376,'25'0,"-25"0,24-25,1 25,0 0,0-24,0 24,-1 0,1 0,-25-25,50 25,-25 0,-1 0,1 0,-25 0,25 0,0 0</inkml:trace>
  <inkml:trace contextRef="#ctx0" brushRef="#br0" timeOffset="96863.5403">18579 9252,'25'0,"-25"0,0 0,0 0,0 0,0 0,0 25,0-25,0 0,0 25,0-25,0 25,0-1,0 1,0 0,0 0,0 0,0-1,0 1,0-25,0 25,0 0,0-25,0 25,0-1,0-24,0 25,0-25,0 0</inkml:trace>
  <inkml:trace contextRef="#ctx0" brushRef="#br0" timeOffset="97151.5568">18678 9748,'0'25,"-25"-25,25 25,0-25,-24 25,24-25,0 24,-25-24,25 25,0 0,0-25,0 25,0-25,0 25,0-25,0 24,0-24,0 0,0 25,0-25,25 0,-25 0,24 0,-24 0,25 0,-25 0,25 0,-25-25,25 25,-25 0,0 0,0-24,25 24,-25-25,0 25,0-25,0 25,-25-25,25 25,-25-25,25 25,-25 0,0 0</inkml:trace>
  <inkml:trace contextRef="#ctx0" brushRef="#br0" timeOffset="97758.5915">16942 10269,'-25'0,"25"0,0 0,0 0,0 0,0 0,0 0,0 0,0 0,25 0,-25 0,25 0,0 0,-1 0,1 0,0 0,25 0,-26 0,26 0,0-25,-1 25,26 0,-26 0,26 0,-1 0,0-24,1 24,24 0,-24-25,-1 25,25 0,-24 0,24-25,-25 25,25 0,-24-25,24 25,-25 0,26 0,-26-25,1 25,-1 0,0 0,1-24,-1 24,-24 0,24 0,-24-25,-1 25,1 0,0 0,-26 0,26 0,-25-25,0 25,-25 0,24 0,1 0,-25 0,0 0,0 0,25 0,-25 0,0 0,0 0,0 0,0 0,0 0,0 0,0 0,0 0,0 0,0 0,0 0,-25 0</inkml:trace>
  <inkml:trace contextRef="#ctx0" brushRef="#br0" timeOffset="99403.6856">17165 10666,'0'0,"0"0,0 0,0 0,0-25,0 25,0 0,0 0,0 0,25-25,-25 25,0 0,25-24,0 24,-25 0,24 0,1-25,0 25,0 0,24 0,-24 0,0 0,0 0,0 0,-1 0,1 0,-25 25,25-25,-25 0,0 24,0-24,0 25,0 0,0-25,0 25,-25 0,25-25,-25 24,1 1,24-25,-25 25,0-25,25 25,-25-25,25 0,0 25,0-25,0 0,0 0,0 0,0 0,0 0,0 0,0 0,0-25,25 25,0 0,-25 0,25 0,-1 0,1 0,0 0,0 0,0 25,-1-25,1 0,0 24,-25-24,25 25,-25-25,25 25,-25 0,0-25,0 25,0-1,0-24,0 25,0 0,-25-25,25 0,-25 25,25-25,-25 25,0-25,1 0,24 0,-25 24,0-24,0 0,25 0,-25-24,1 24,-1 0,0-25,25 25,-25-25,0 0,25 0</inkml:trace>
  <inkml:trace contextRef="#ctx0" brushRef="#br0" timeOffset="99615.6977">17835 10542,'25'0,"-25"0,0 25,25-25,-25 0,0 0,0 25,0-25,24 24,-24-24,0 25,0 0,0-25,25 25,-25 0,0-1,0-24,0 25,0 0,0 0,25 0,-25-25,0 24,0 1,0 0</inkml:trace>
  <inkml:trace contextRef="#ctx0" brushRef="#br0" timeOffset="99922.7153">17934 11361,'0'0,"0"0,0 0,0 24,0-24,0 0,0 0,0 25,0-25,0 0,0 25,0-25,0 0,25 0,-25 0,0 25,25-25,-25 0,0 0,25 0,-25 0,0 0,24 0,-24 0,25 0,-25-25,25 25,-25 0,25-25,-25 25,25-25,-25 25,24-24,-24-1,0 25,0-25,0 0,0 25,0-25,0 1,-24 24,24-25,0 25,-25-25,25 25,-25 0,0 0,25 0,-25 0,25 0,-24-25,24 25</inkml:trace>
  <inkml:trace contextRef="#ctx0" brushRef="#br0" timeOffset="100163.7291">18653 10641,'0'0,"0"0,0 0,0 0,0 0,0 0,0 25,0-25,0 25,0-25,25 25,-25-1,25 1,0 0,-25 0,25-25,-1 25,-24-1,25 1,-25 0,25-25,0 25,-25-25,0 25,25-25,-25 0</inkml:trace>
  <inkml:trace contextRef="#ctx0" brushRef="#br0" timeOffset="100330.7386">18827 10641,'0'0,"0"0,0 0,-25 25,25-25,-25 0,25 25,-24-25,-1 25,25-1,-25 1,0-25,0 25,1 0,-1 0,0-1,25 1,-25 0,0 0</inkml:trace>
  <inkml:trace contextRef="#ctx0" brushRef="#br0" timeOffset="102806.8803">19125 10542,'0'-25,"0"25,0 0,0 0,0 0,0 0,0-25,0 25,0 0,25 0,-25 0,24 0,-24 0,25 0,0 0,0 0,0 0,-25 25,24-25,1 0,0 25,0 0,0-25,-25 25,24-1,-24 1,0 0,0-25,0 25,0 0,-24-1,24 1,-25 0,0 0,25 0,-25-1,0-24,1 25,-1 0,0-25,0 25,0-25,25 0,-24 0,24 0,0 0,0 0,0 0,0-25,0 25,0 0,0 0,0-25,0 25,24 0,-24 0,25 0,-25 0,25 0,-25 0,25 0,0 0,-1 0,1 0,0 0,-25 0,25 25,0-25</inkml:trace>
  <inkml:trace contextRef="#ctx0" brushRef="#br0" timeOffset="103238.905">19670 10567,'0'0,"0"0,0-25,0 25,0 0,0-25,0 25,0 0,0-25,25 25,-25 0,25 0,-25 0,25 0,-25 0,25 0,-1 0,-24 0,25 0,0 0,0 25,-25-25,25 25,-25-25,0 25,0 0,0-25,0 24,0-24,0 25,-25 0,0-25,25 25,-25-25,0 25,1-25,-1 24,0-24,0 0,25 0,-25 25,1-25,24 0,0 0,0 0,0 0,0-25,0 25,0 0,0 0,0 0,0 0,24 0,-24 0,25 0,-25 25,25-25,0 0,-25 0,25 0,-1 0,1 0,0 0,0 0,0 0,-25 0,25 0,-1 0,26 0,-50 0</inkml:trace>
  <inkml:trace contextRef="#ctx0" brushRef="#br0" timeOffset="103464.9179">20365 10368,'0'0,"0"0,0 0,0 0,0 25,0-25,-25 0,25 25,0 0,0-25,0 25,0-1,0 1,0 0,0 0,0 0,0-1,0 1,0 0,0-25,0 25,0 0,0-1,0-24,0 25,0 0,0 0</inkml:trace>
  <inkml:trace contextRef="#ctx0" brushRef="#br0" timeOffset="103750.9343">20365 11063,'0'25,"0"-25,-25 0,25 24,0-24,-25 25,25-25,-24 25,24-25,0 25,0-25,0 25,0-25,0 25,0-25,0 24,0-24,0 25,0-25,0 0,0 0,0 0,24 0,-24 0,25 0,-25 0,25 0,-25 0,25 0,-25 0,25-25,-25 25,24-24,-24 24,0-25,0 0,0 25,0-25,0 25,0-25,0 0,-24 25,24-24,-25 24,0 0,0 0,-24 0</inkml:trace>
  <inkml:trace contextRef="#ctx0" brushRef="#br0" timeOffset="109315.2525">17190 1315,'0'0,"0"-25,0 25,0 0,0 0,0 0,0 0,0 0,0 0,0 0,0 0,0 0,0 25,0-25,0 24,25 1,-25-25,0 25,25 0,-25-25,0 25,0-1,0-24,24 25,-24-25,0 25,0-25,0 0,0 0,0 0,0 0,0 0,0 0,0 0,0 0,0-25,0 25,0-25,0 25,0-24,0-1,0 25,0-25,0 0,0 0,25 25,-25-24,0-1,25 25,-25-25,0 25,25-25,-25 25,25 0,-1 0,-24 0,25 0,0 25,0-25,0 0,-1 25,-24-25,25 25,0-25,-25 24,0 1,25-25,-25 25,0 0,25 0,-25-25</inkml:trace>
  <inkml:trace contextRef="#ctx0" brushRef="#br0" timeOffset="109602.2689">18058 1463,'0'0,"0"0,0 0,0 0,0 0,0 0,-25 25,25-25,-24 0,-1 25,0-25,0 25,25 0,-25-1,1 1,-1 0,0 0,25 0,-25 0,25-1,-25 1,25 25,0-25,0-1,0 1,0-25,25 25,0 0,-25-25,25 25,0-25,-1 24,1-24,0 0,0 25,0-25,-1 0,1 0,25 0,-25 0,-1-25,1 25</inkml:trace>
  <inkml:trace contextRef="#ctx0" brushRef="#br0" timeOffset="109891.2855">18257 1786,'0'0,"0"0,0 0,24 0,-24 0,25 0,-25 0,25 25,-25-25,25 0,0 0,-25 25,24-25,1 24,0-24,-25 25,25-25,0 25,-25 0,0-25,0 25,0-25,0 24,0-24,0 25,0 0,0-25,-25 0,25 25,-25-25,25 0,-25 0,25 0,-25 0,25 0,-24 0,24-25,-25 25,25 0,0-25,0 25,0-25,0 1,0 24,0-25,0 0,25 25,-25-25,24 0,1 1,0 24,0-25,0 0</inkml:trace>
  <inkml:trace contextRef="#ctx0" brushRef="#br0" timeOffset="110075.296">18951 1563,'0'0,"0"0,0 0,0 0,0 0,0 0,0 0,0 0,25 0,-25 0,0 0,25 0,0 0,-25 0,24 0,1 0,0 0,0 0,-25 0,25 0,-25 0</inkml:trace>
  <inkml:trace contextRef="#ctx0" brushRef="#br0" timeOffset="110215.304">18976 1736,'0'0,"0"25,0-25,0 0,0 0,0 25,0-25,0 0,0 0,25 0,-25 0,25 0,-1 0,1 0,0 0,0 0,0 0,24-25,-24 25</inkml:trace>
  <inkml:trace contextRef="#ctx0" brushRef="#br0" timeOffset="110662.3296">20142 1389,'-25'0,"25"0,0 0,0 0,0 0,-25 0,25 0,0 0,0 0,0 0,0 0,0 0,0 0,0 0,0 25,25-25,-25 25,0-1,25 1,-25-25,0 25,25 0,-25 0,0-25,0 24,0 1,0-25,0 25,0-25,0 0,24 0,-24 25,0-25,0 0,0 0,0 0,0-25,0 25,25 0,-25-25,0 25,25-25,-25 1,25-1,-25 0,25 0,-1 0,1 25,-25-24,25 24,0-25,0 25,-1 0,1 0,0 0,-25 25,25-25,0 24,-25-24,24 25,-24-25,25 25,-25 0,0-25,0 25,0-25,0 24,0-24</inkml:trace>
  <inkml:trace contextRef="#ctx0" brushRef="#br0" timeOffset="110915.344">20985 1091,'0'-24,"0"24,25 0,-25 0,0-25,0 25,0 0,0 0,0 25,0-25,0 24,0-24,0 25,25 0,-25 0,0 0,25-1,-25-24,0 25,24 0,-24 0,0-25,0 25,25-25,-25 24,0 1,0-25,0 25,0-25,0 25,0-25,0 25</inkml:trace>
  <inkml:trace contextRef="#ctx0" brushRef="#br0" timeOffset="111311.3667">21084 1712,'0'0,"0"0,0 0,0 24,25-24,-25 0,25 0,-25 0,25 0,-25 0,25-24,-25 24,24 0,1 0,-25-25,25 25,-25 0,0 0,25-25,-25 25,0 0,0-25,0 25,0 0,0 0,0 0,0 0,0 0,-25 0,25 0,-25 0</inkml:trace>
  <inkml:trace contextRef="#ctx0" brushRef="#br0" timeOffset="111723.3903">20092 2009,'0'25,"0"-25,0 0,0 0,25 0,-25 0,25 0,0 0,-1 0,26 0,0 0,-1 0,1 0,-1 0,26-25,-1 25,1 0,24 0,-25 0,26-25,-26 25,25 0,0 0,-24-24,24 24,-25 0,26 0,-26 0,0 0,1 0,-1-25,-24 25,-1 0,1 0,-25 0,25 0,-26 0,-24 0,25 0,-25 0,0 0,0 0,-25 0</inkml:trace>
  <inkml:trace contextRef="#ctx0" brushRef="#br0" timeOffset="112599.4404">20067 2480,'0'0,"0"0,-24-24,24 24,0-25,0 25,0-25,0 25,0 0,24-25,-24 25,25 0,0 0,0 0,0 0,-1 25,1-25,0 25,25-25,-26 25,1-1,0-24,0 25,-25 0,25-25,-25 25,0 0,0-25,0 24,0-24,0 25,0-25,0 25,-25-25,25 0,0 0,-25 0,25 0,0 0,0-25,0 25,-25-25,25 25,0-24,0-1,0 0,0 0,0 0,0 1,25-1,-25 0,25 0,-25 25,25-25,-1 1,-24 24,25-25</inkml:trace>
  <inkml:trace contextRef="#ctx0" brushRef="#br0" timeOffset="112795.4516">20712 2232,'0'0,"0"25,0-25,0 25,0-25,0 25,0 0,0-1,25 1,-25 0,0 0,0-25,0 25,0-1,0 1,0 0,0-25,0 25,0 0,0-25,0 24</inkml:trace>
  <inkml:trace contextRef="#ctx0" brushRef="#br0" timeOffset="113067.4671">20737 2778,'0'0,"0"25,0-25,0 0,-25 0,25 0,0 25,0-25,0 0,0 0,0 25,0-25,0 0,0 0,0 24,25-24,-25 0,25 0,-25 0,25 0,-25 0,24 0,-24 0,25 0,0 0,0 0,-25-24,25 24,-25 0,25 0,-25-25,0 25,0-25,0 25,0 0,0-25,-25 25,25-25,-25 25,0 0,0 0,0 0</inkml:trace>
  <inkml:trace contextRef="#ctx0" brushRef="#br0" timeOffset="113487.4912">21407 2307,'0'0,"0"0,0-25,0 25,0 0,0 0,0 0,0 0,-25 0,25 0,-25 25,25-25,-25 25,1-25,-1 24,0 1,0 0,0 0,1 24,-1-24,25 0,-25 0,25 0,0 24,0-24,0-25,0 25,0 0,0 0,25-25,0 24,-1-24,1 25,0-25,0 0,0 25,24-25,-24 0,0 0</inkml:trace>
  <inkml:trace contextRef="#ctx0" brushRef="#br0" timeOffset="113850.5119">21556 2456,'-25'0,"25"0,0 0,0 0,0 0,0 0,0 0,0 24,0-24,0 25,0 0,0 0,25-25,-25 25,0-1,0 1,0 0,0-25,0 25,0 0,24-25,-24 0,0 25,0-25,0 0,0 0,0 24,0-24,0 0,0 0,0 0,0-24,0 24,0 0,0-25,0 25,0-25,0 0,0 25,0-25,25 0,-25 1,0-1,25 25,-25-25,25 25,-25-25,25 25,-1 0,-24 0,25 0,0 0,-25 0,25 25,-25-25,25 25,-25-25,0 25,24-25,-24 24,0-24,0 25,0-25,0 25,0-25,25 25</inkml:trace>
  <inkml:trace contextRef="#ctx0" brushRef="#br0" timeOffset="114026.522">22052 2580,'0'0,"0"0,25 0,-25 0,0 0,24 0,-24 0,25 0,0 0,-25-25,25 25,0 0,-1 0,1 0</inkml:trace>
  <inkml:trace contextRef="#ctx0" brushRef="#br0" timeOffset="114319.5388">22325 2356,'0'0,"0"0,0 0,0 0,0 25,24-25,-24 25,25-25,0 25,-25 0,25-25,0 24,-25 1,24-25,-24 25,25 0,-25-25,0 25,0-25,0 24,0-24,0 25,0-25,0 0,0 0,0 0,-25 0,25 0,0 0,-24 0,24 0,0-25,-25 25,25-24,0 24,0-25,0 0,0 25,0-25,0 0,0 1,0-1,25 25,-1-25,1 25</inkml:trace>
  <inkml:trace contextRef="#ctx0" brushRef="#br0" timeOffset="114567.5529">22697 2059,'24'0,"-24"25,25-25,-25 0,25 24,-25 1,25 0,0 0,-1 0,1-1,0 1,0 25,0-25,-1-1,-24 26,25-25,-25 0,25 24,-25-24,0 0,0 0,0-1,-25 1,25 0,-25 0,25-25,-24 25,-1-25</inkml:trace>
  <inkml:trace contextRef="#ctx0" brushRef="#br0" timeOffset="114791.5658">23391 2084,'25'0,"-25"0,0 0,0 24,0-24,0 25,0 0,0 0,0 0,0-1,0 1,0 0,0 0,0 0,0-1,0 1,0 0,0 25,0-26,0 1,0 0</inkml:trace>
  <inkml:trace contextRef="#ctx0" brushRef="#br0" timeOffset="114935.574">23441 2828,'0'0,"0"25,0-25,0 0,0 0,0 0,0 0,0 0,0 0,0 0,0 0,0 0,0 0,0 0,25 0</inkml:trace>
  <inkml:trace contextRef="#ctx0" brushRef="#br0" timeOffset="115761.6212">21853 2034,'25'0,"0"0,0 0,-1-25,1 25,25 0,0 0,-1-25,26 25,-26 0,26 0,-26-24,26 24,-1 0,0 0,1-25,-26 25,26 0,-1 0,-24 0,24-25,-24 25,0 0,-1 0,1 0,-25 0,-1 0,26 0,-50 0,25 0,-25 0,25-25,-25 25,0 0,0 0,0 0,0 0,0 0,0 0,0 0</inkml:trace>
  <inkml:trace contextRef="#ctx0" brushRef="#br0" timeOffset="118514.7787">19894 9525,'-25'0,"25"0,-25 0,25 0,0 0,0 0,0 0,0 0,0 0,0 0,0 0,0 0,25 0,0 0,0 0,-1 0,1 0,0-25,0 25,0 0,-1 0,1 0,0 0</inkml:trace>
  <inkml:trace contextRef="#ctx0" brushRef="#br0" timeOffset="118671.7877">19844 9748,'0'25,"0"-25,0 0,0 25,0-25,0 0,0 0,25 0,-25 0,25 0,-25 0,25 0,-1 0,1 0,0 0,0 0,24 0,-24 0,25-25</inkml:trace>
  <inkml:trace contextRef="#ctx0" brushRef="#br0" timeOffset="119358.827">20415 9178,'0'0,"0"-25,0 25,24-25,-24 25,0 0,25-25,-25 25,25 0,-25-24,25 24,0 0,-25 0,24 0,1 0,0 0,0 0,0 0,-1 24,1-24,0 25,0 0,0-25,-25 25,0 0,0-1,0 1,0 0,0 0,0 0,-25-1,0 1,0 0,0-25,1 25,-1 0,0-1,0-24,0 25,1-25,-1 0,25 0,-25 0,0 0,25 0,0 0,0-25,0 25,0-24,0 24,0-25,0 25,25-25,-25 25,25-25,0 25,-25 0,24 0,1 0,0 0,0 0,0 0,-1 0,1 25,0-25,0 0,0 25,-1-25,1 25,0-25,0 0,0 24,-25-24,25 0,-25 25</inkml:trace>
  <inkml:trace contextRef="#ctx0" brushRef="#br0" timeOffset="119706.8469">21283 9004,'0'0,"0"0,-25 0,25 0,-25 0,0 0,25 0,-24 0,-1 25,0-25,25 25,-25-25,0 25,25-25,0 24,0-24,0 25,0-25,0 25,25-25,-25 25,25 0,0-25,0 24,-25-24,24 25,1-25,0 25,0 0,0-25,-25 25,24-25,1 24,-25-24,0 25,0-25,0 0,0 25,0-25,0 25,0-25,0 0,0 0,-25 25,25-25,-24 0,-1 0,0 0,0 0</inkml:trace>
  <inkml:trace contextRef="#ctx0" brushRef="#br0" timeOffset="119822.8535">21208 9004,'0'0</inkml:trace>
  <inkml:trace contextRef="#ctx0" brushRef="#br0" timeOffset="120058.867">21506 8979,'0'0,"0"0,0 0,0 0,0 25,0-25,0 0,25 25,-25 0,25-25,-25 25,24-1,1 1,0 0,-25 0,25-25,0 25,-1-1,-24 1,25 0,0-25,-25 25,25 0,-25-25,25 24,-25-24,0 25,0-25,24 0,-24 0,0 0</inkml:trace>
  <inkml:trace contextRef="#ctx0" brushRef="#br0" timeOffset="120258.8785">21754 9054,'0'0,"0"0,0 0,0 0,0 0,0 0,0 0,0 25,0-25,-25 24,25 1,-25-25,25 25,-24 0,-1 0,25-1,-25 1,25 0,-25 0,25 0,-25-1,25 1,0-25,0 25,0-25,0 0</inkml:trace>
  <inkml:trace contextRef="#ctx0" brushRef="#br0" timeOffset="120582.897">22077 9029,'0'-25,"24"25,-24 0,0 0,25-25,-25 25,25 0,-25 0,25 0,0 0,-25 0,24 0,1 25,-25-25,25 25,-25-25,25 25,-25 0,0-1,0 1,0-25,-25 25,0 0,25 0,-25-1,1 1,24 0,-25-25,25 25,-25-25,25 25,0-25,0 0,0 24,0-24,0 0,0 0,0 0,25 0,0 0,-25 0,24 0,1 0,0 0,0-24,0 24,24 0</inkml:trace>
  <inkml:trace contextRef="#ctx0" brushRef="#br0" timeOffset="120954.9183">22449 8905,'-25'0,"25"0,0 25,0-25,0 0,0 0,0 24,0-24,0 25,0 0,0-25,0 25,25 0,-25 0,24-25,1 24,-25 1,25-25,0 25,-25-25,25 0,-1 25,-24-25,25 0,0 0,-25 0,25 0,-25 0,25-25,-25 25,24-25,-24 25,25-25,-25 25,25-24,-25-1,0 0,0 25,0-25,0 0,0 25,0-25,0 25,0 0,0 0,0 0,0 25,0-25,0 25,0 0,0-25,0 25,0 0,0-1,0 26,0-25,0-25,0 25,25-1,-25 1,0 0,0-25,0 25,0 0,0-25</inkml:trace>
  <inkml:trace contextRef="#ctx0" brushRef="#br0" timeOffset="121162.9302">22994 8954,'0'0,"0"0,-25 0,25 0,0 25,0-25,0 25,0-25,25 25,-25 0,25 0,-25-25,25 24,-25 1,25 0,-25 0,25-25,-1 25,-24-25,0 24,25-24,-25 0,0 0</inkml:trace>
  <inkml:trace contextRef="#ctx0" brushRef="#br0" timeOffset="121343.9405">23094 9004,'0'0,"0"0,-25 0,25 0,-25 25,25-25,0 25,-25 0,25-25,-25 24,0 1,25 0,-24 0,24 0,-25-1,25-24,-25 25,25 0,0 0,0-25,0 25,-25-25,25 24</inkml:trace>
  <inkml:trace contextRef="#ctx0" brushRef="#br0" timeOffset="121659.9586">23168 8979,'25'0,"-25"0,25 0,-25-25,24 25,-24 0,25 0,0 0,0 0,-25 0,25 0,-1 25,-24-25,25 0,-25 25,0 0,0-25,0 25,0 0,-25-1,25-24,-24 25,-1 0,0 0,25-25,-25 25,25-1,-25-24,25 0,0 25,0-25,0 0,0 0,0 25,0-25,0 0,0 0,25 0,0 0,-25-25,25 25,0 0,-1-25,1 25</inkml:trace>
  <inkml:trace contextRef="#ctx0" brushRef="#br0" timeOffset="122014.9789">23565 8930,'0'0,"0"0,0 0,0 0,0 0,0-25,0 25,0 0,0 0,25 0,-25 0,0 0,24 0,-24 25,25-25,-25 0,0 0,0 24,0-24,0 25,0-25,0 25,0-25,0 25,0-25,-25 25,25-25,0 25,0-25,-24 24,24-24,0 0,0 25,0-25,0 0,0 0,0 25,24-25,-24 25,0-25,25 0,-25 25,0-25,25 0,-25 24,0-24,0 25,0-25,0 0,0 25,0-25,0 0,0 25,0-25,0 0,0 0,-25 0,25 0,0 25,-25-25,1 0,24 0,-25-25,0 25</inkml:trace>
  <inkml:trace contextRef="#ctx0" brushRef="#br0" timeOffset="122227.9911">23763 8905,'0'0,"0"0,0 25,25-25,-25 24,0-24,25 25,-25 0,25 0,-25 0,24 0,-24-25,25 24,0 1,-25 0,25-25,-25 25,25-25,-1 25,-24-25,0 24,25-24,-25 0</inkml:trace>
  <inkml:trace contextRef="#ctx0" brushRef="#br0" timeOffset="122415.0018">23986 8979,'-24'0,"24"0,0 0,-25 0,25 0,0 0,0 0,-25 0,25 25,0-25,-25 25,25-25,-25 25,25 0,-24-1,24-24,0 25,-25 0,25-25,0 25,0 0,0-25,0 24,0-24</inkml:trace>
  <inkml:trace contextRef="#ctx0" brushRef="#br0" timeOffset="122803.024">24111 8880,'0'0,"0"0,0 0,0 0,24 0,-24 0,25 0,-25 0,25 0,0 0,-25 0,25 0,-1 25,1-25,0 25,-25-25,25 24,-25-24,0 25,0 0,0 0,0-25,0 25,0 0,0-25,-25 24,25 1,-25-25,0 25,25-25,-24 25,24-25,0 0,0 25,0-25,0 0,0 0,0 0,0 0,0 0,0 0,0 0,0 0,24 0,-24 0,25 0,0 0,0 0,0 0,-1-25</inkml:trace>
  <inkml:trace contextRef="#ctx0" brushRef="#br0" timeOffset="123087.0402">24532 8880,'0'0,"0"0,0 0,0 0,0 0,0 0,25 0,-25 0,25 0,-25 25,25-25,-25 0,0 25,24-25,-24 24,0 1,0 0,0-25,0 25,0 0,0 0,-24-1,24 1,-25 0,25-25,-25 25,25 0,-25-25,25 24,-25-24,25 25,0-25,0 0,0 25,0-25,0 0,0 0,0 0,0 0,25 0,0 0,-25 0,25 0,0-25</inkml:trace>
  <inkml:trace contextRef="#ctx0" brushRef="#br0" timeOffset="123303.0526">24904 8806,'0'0,"-25"0,25 0,0 0,0 0,0 0,0 24,0-24,0 25,0 0,0-25,0 25,0 0,0 24,0-24,0 0,0 0,0 0,0-1,0 1,0 0,0-25,0 25,0 0,0-25,0 24,0-24,0 25,0-25</inkml:trace>
  <inkml:trace contextRef="#ctx0" brushRef="#br0" timeOffset="123560.0673">24929 9327,'0'24,"-25"-24,25 25,-25-25,25 0,-24 25,24-25,0 25,0-25,-25 25,25-25,0 0,0 24,0-24,0 0,0 0,0 0,25 25,-25-25,0 0,24 0,-24 0,25 0,0 0,-25 0,25-25,-25 25,0 0,25 0,-25 0,0-24,0 24,0 0,0-25,0 25,-25-25,0 25,0 0,0-25</inkml:trace>
  <inkml:trace contextRef="#ctx0" brushRef="#br0" timeOffset="127078.2685">20663 9872,'0'0,"0"0,0 0,0 0,0 0,0 0,0 0,0 0,0 0,24 0,-24 0,25 0,-25 0,25 0,0 0,24 0,-24 0,25 0,0 0,-1 0,1 0,-1 0,26 0,-1 0,1 0,-1 25,0-25,1 0,24 0,-25 0,26 0,-1 0,0 25,0-25,1 0,-1 0,0 0,0 0,0 0,1 0,-1 25,0-25,0 0,1 0,-1 0,0 0,0 0,0 0,-24 0,24 0,-25 0,26 0,-26 0,0 0,1 0,-1 0,-24 0,24 0,1 0,-26-25,1 25,24 0,-24 0,0 0,-1 0,-24 0,25 0,-26-25,26 25,-25 0,0 0,-1 0,1 0,0 0,-25 0,25 0,-25 0,0 0,0 0,0 0,0 0,0 0,0 0,0 0,0 0,0-25,0 25,0 0</inkml:trace>
  <inkml:trace contextRef="#ctx0" brushRef="#br0" timeOffset="128199.3326">21010 10294,'0'0,"-25"0,25 0,0-25,0 25,0 0,0-25,25 25,-25 0,25-24,-25 24,25 0,-1-25,-24 25,25 0,0 0,25 0,-26 0,1 0,0 0,0 0,-25 25,25-25,-1 24,-24-24,25 25,-25-25,0 25,0 0,0-25,0 25,-25-1,25 1,-24 0,-1-25,25 25,-25-25,25 25,-25-25,0 24,25-24,-24 0,24 25,0-25,0 0,0 0,0 0,0 0,0 0,0 0,0-25,24 25,-24 0,25 0,-25 0,25 0,0 0,-25 0,25 0,-1 0,1 25,0-25,-25 0,25 25,0-25,-1 25,-24 0,25-25,-25 24,0 1,0-25,0 25,0-25,0 25,0-25,0 25,0-25,-25 24,25-24,-24 0,24 25,-25-25,0 0,25 0,-25 0,0 0,1 0,-1 0,0 0,25 0,-25-25,0 25,1-24,-1 24,25-25</inkml:trace>
  <inkml:trace contextRef="#ctx0" brushRef="#br0" timeOffset="128427.3457">21655 10294,'25'0,"-25"0,0 25,24-25,-24 25,0-25,25 24,-25-24,25 25,0 0,-25 0,25-25,-1 25,1-1,0-24,0 25,-25 0,25-25,-1 25,-24-25,25 0,-25 25,25-25</inkml:trace>
  <inkml:trace contextRef="#ctx0" brushRef="#br0" timeOffset="128651.3585">21878 10319,'0'0,"0"0,0 0,0 0,0 25,-25-25,25 0,0 24,-25-24,25 25,-24 0,24 0,-25-25,25 25,-25-1,25 1,-25 0,25 0,-25 0,25-1,-24 1,24-25,0 25,0 0,-25-25,25 25,0-25,0 24,0-24,0 0</inkml:trace>
  <inkml:trace contextRef="#ctx0" brushRef="#br0" timeOffset="129007.3788">22101 10418,'25'0,"-25"-25,25 25,-25-25,25 25,0 0,-25-24,24 24,1 0,0 0,0 0,-25 0,25 24,-1-24,1 25,-25-25,25 25,-25 0,0-25,0 25,0-1,0 1,-25-25,25 25,-25 0,1-25,-1 25,0-1,0-24,25 0,-25 25,1-25,24 0,-25 0,25 0,0 0,0 0,0 0,0 0,0 0,0 0,0 0,25 0,-25 25,24-25,-24 0,25 0,0 0,0 0,-25 0,25 0,-1 0,1 0,0 0,-25 0,25 0,0 0,-1 0</inkml:trace>
  <inkml:trace contextRef="#ctx0" brushRef="#br0" timeOffset="129211.3905">22647 10344,'0'0,"0"0,0 0,25 0,-25 0,0 24,25-24,-25 0,24 25,-24 0,25-25,0 25,0-25,0 25,-1-1,1-24,0 25,0-25,0 25,-1-25,1 25,-25-25,25 25,-25-25</inkml:trace>
  <inkml:trace contextRef="#ctx0" brushRef="#br0" timeOffset="129391.4008">22895 10393,'0'0,"0"0,0 0,-25 0,25 25,0-25,-25 0,25 25,-24-25,24 25,0-1,-25-24,25 25,-25 0,25-25,-25 25,25 0,-25-25,25 24,0 1,0-25,-24 25</inkml:trace>
  <inkml:trace contextRef="#ctx0" brushRef="#br0" timeOffset="129612.4135">23143 10269,'0'0,"25"0,-25 0,0 0,0 0,0 0,25 25,-25-25,0 25,0 0,0-1,0 1,0 0,0 0,0 24,0-24,0 0,0 0,0 0,0-1,0 1,0-25,0 25,0 0</inkml:trace>
  <inkml:trace contextRef="#ctx0" brushRef="#br0" timeOffset="130494.4639">17711 11584,'-25'0,"25"25,0-25,0 0,0 0,0 0,0 0,0 0,25 0,0 0,0 0,-1-25,1 25,25 0,-25 0,24-25,1 25,-25 0,-1-25,26 25,-50 0,25 0,0 0,-25 0,0 0,0 0,0 0,-25 0,0 25,0-25,0 0,1 25,-26-25,25 25,0-25,-24 24,24-24,0 0,0 25,1-25,24 0,-25 0,25 0,0 25,0-25,0 0,25 0,-25 0,24 0,1-25,0 25,25 0,-26-25,26 25</inkml:trace>
  <inkml:trace contextRef="#ctx0" brushRef="#br0" timeOffset="131228.5059">23689 10368,'0'0,"0"0,0 0,0 0,0 0,0 0,0 0,0 0,0 0,25 25,-25-25,24 25,-24-25,25 25,-25 0,25-25,-25 24,25 1,0-25,-25 25,24-25,-24 25</inkml:trace>
  <inkml:trace contextRef="#ctx0" brushRef="#br0" timeOffset="131438.5179">23838 10368,'0'-24,"0"24,0 0,-25 0,25 0,0 0,0 0,0 0,-25 24,25-24,0 25,0-25,-25 25,25 0,-25 0,25-1,-24 1,24 0,-25 0,25 0,-25-1,25-24,-25 25,25 0,0 0,0-25</inkml:trace>
  <inkml:trace contextRef="#ctx0" brushRef="#br0" timeOffset="131759.5363">24135 10368,'25'0,"-25"0,25 0,0 0,-25 0,25 0,-25 0,0 0,24 0,-24 25,0-25,0 25,0-25,0 25,0-25,0 25,-24-1,24 1,-25 0,0-25,0 25,25 0,-25-1,1-24,-1 25,25-25,-25 25,25-25,0 0,0 25,0-25,0 0,0 0,0 0,0 0,25 0,0 0,-1 0,1 0,0 0,0-25,0 25,24 0</inkml:trace>
  <inkml:trace contextRef="#ctx0" brushRef="#br0" timeOffset="132070.5541">24507 10319,'0'0,"0"-25,25 25,-25 0,25 0,-25 0,0 0,25 0,0 0,-25 0,24 25,-24-25,25 0,-25 25,25-25,-25 24,0-24,0 25,0 0,0 0,0-25,0 25,-25-1,0 1,1-25,24 25,-25 0,0 0,0-25,25 24,-25-24,25 25,0-25,0 25,0-25,0 0,0 0,0 25,0-25,25 0,-25 0,25 0,0 0,0 0,-25-25,49 25,-24 0,0-25</inkml:trace>
  <inkml:trace contextRef="#ctx0" brushRef="#br0" timeOffset="132267.5653">25028 10269,'0'0,"0"0,0 0,0 0,0 0,0 0,0 0,0 25,-25-25,25 25,0 0,0-1,0 1,0 0,0 0,0 0,0-1,0 1,0 0,0 0,-24 0,24-1,0 1,0-25</inkml:trace>
  <inkml:trace contextRef="#ctx0" brushRef="#br0" timeOffset="132447.5756">24979 10939,'0'0,"0"25,0-25,0 0,0 0,0 0,0 0,0-25,0 25,0 0,0 0,0 0,0 0,0-25,0 25,0 0,0 0,0-25,0 25,0 0</inkml:trace>
  <inkml:trace contextRef="#ctx0" brushRef="#br0" timeOffset="132778.5946">24036 10542,'0'0,"0"0,25 0,-25 0,0 0,25 0,0-25,-1 25,1 0,25 0,-25 0,24 0,1 0,-1 0,1 0,24 0,-24 0,24 0,-24 0,24 0,-24 0,24 25,-24-25,0 0,-1 0,1 0,-1 25,1-25,-25 0,0 0,0 0,-1 0,-24 0,0 0</inkml:trace>
  <inkml:trace contextRef="#ctx0" brushRef="#br0" timeOffset="133467.634">24433 8855,'-25'0,"0"0,25 0,-24 0,24 0,0 0,-25 0,25 0,0 0,0 0,0 0,0 0,0 0,0 25,0-25,0 0,0 0,0 25,0-25,25 25,-25-1,24 1,1 0,0 0,0 0,0 0,24-1,-24 1,0 0,24 25,-24-26,25 1,-25 0,24 0,-24 0,0-1,0-24,24 25,-24 0,0 0,-25-25,25 25,-1-25</inkml:trace>
  <inkml:trace contextRef="#ctx0" brushRef="#br0" timeOffset="138262.9082">21258 9054,'0'0,"0"0,0 0,0-25,0 25,0-25,0 0,25 25,-25-25,25 1,-1-26,1 25,0-24,25-1,-1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43:24.974"/>
    </inkml:context>
    <inkml:brush xml:id="br0">
      <inkml:brushProperty name="width" value="0.05292" units="cm"/>
      <inkml:brushProperty name="height" value="0.05292" units="cm"/>
      <inkml:brushProperty name="color" value="#FF0000"/>
    </inkml:brush>
  </inkml:definitions>
  <inkml:trace contextRef="#ctx0" brushRef="#br0">12179 6028,'0'0,"-24"0,24 0,0 0,0 24,0-24,0 25,0-25,0 25,0 0,0 0,0-1,24 1,-24 0,0 0,0 0,0-1,0 1,0-25,25 25,-25 0,0-25,0 25,0-25,0 0,0 24,0-24,0 0,0 0,0 0,0 0,0 0,0-24,0 24,0-25,-25 0,25 25,0-50,-24 26,24-1,0 0,-25 0,25-24,0 24,-25 0,25 0,0 0,0 1,0-1,0 0,0 0,0 25,0-25,25 1,0 24,-25-25,24 25,-24 0,25-25,0 25,0 0,0 0,-1-25,-24 25,25 0,0 25,-25-25,25 0,-25 25,25-25,-25 25,0-25,0 24,0 1,0-25,-25 25,25 0,-25 0,25-25,-25 24,25 1,-25-25,1 25,24-25,0 25,-25-25,25 0,0 0,0 0,0 25,0-25,0 0,0 0,0 0,0-25,0 25,0 0,25 0,-25 0,24 0,-24 0,25 0,0 0,0 0,0 25,-25-25,24 0,1 24,-25 1,25-25,-25 25,0 0,25-25,-25 25,0-1,0 1,0-25,0 25,-25 0,25-25,-25 25,25-25,-25 24,1-24,24 25,-25-25,0 0,0 0,0 0,1 0,-1 0,0 0,0 0,0-25,25 1,-24-1</inkml:trace>
  <inkml:trace contextRef="#ctx0" brushRef="#br0" timeOffset="224.0128">12328 5655,'0'0,"25"0,-25 0,25 25,-25 0,25-25,-25 25,24 0,1 24,-25-24,25 0,0 25,-25-1,25-24,0 25,-25-26,0 26,24-25,-24 24,0-24,0 25,0-25,0-1,25 1,-25 0,0 0,0-25,0 25,25-25,-25 24,25-24</inkml:trace>
  <inkml:trace contextRef="#ctx0" brushRef="#br0" timeOffset="608.0348">13072 6201,'0'-25,"0"1,0-1,0 25,-24-25,-1 0,25 25,-25-25,0 25,0-24,1 24,-1 0,0 0,-25 0,26 0,-1 0,0 0,0 24,0 1,1-25,24 25,-25 0,0 0,25-1,0 1,0 0,0 0,0-25,0 25,0-1,25-24,-25 25,25-25,-1 25,1-25,0 0,-25 0,25 0,0 0,-1-25,1 25,0-25,0 25,-25-24,25-1,-25 25,24-25,-24 0,0 0,0 25,0-24,0 24,0-25,0 25,0 0,0 0,0 0,0 25,0-25,0 24,0 1,25-25,-25 25,0 0,0 0,0-1,0-24,0 25,25 0,-25-25,0 25,25-25,-25 0,0 0,25 25</inkml:trace>
  <inkml:trace contextRef="#ctx0" brushRef="#br0" timeOffset="988.0565">13296 6152,'0'-25,"0"25,0 0,0-25,0 25,0 0,0 0,0 0,0 0,0 0,-25 25,25-25,-25 25,25-25,0 24,0 1,0 0,0 0,0 0,0-25,0 24,25 1,-25-25,25 25,-25-25,24 25,-24-25,25 0,0 0,-25 0,25 0,0 0,-25 0,24 0,1-25,-25 25,25-25,-25 25,25-25,-25 1,25-1,-25 0,0 0,0 0,0 1,0-26,0 25,0 0,0-24,0 24,0 0,0 25,0-25,0 25,0 0,0 0,0 25,0-25,0 25,0 0,0 0,0-1,0 1,0 0,25 0,-25 0,0-1,0 1,0 0,24 0,-24 0,0-25,25 24,-25-24,0 0,25 0</inkml:trace>
  <inkml:trace contextRef="#ctx0" brushRef="#br0" timeOffset="1199.0686">13767 6127,'25'-25,"-25"0,0 25,0-25,0 25,0 0,0 0,0-24,0 24,0 0,-25 0,25 24,-25-24,25 0,0 25,-25 0,25-25,0 25,0 0,0-1,0 1,0-25,0 25,0 0,25-25,-25 25,25-25,0 24,0-24,-1 0,1 0,0 0,0 0,0 0,-1 0,1 0,0 0,0-24,-25 24</inkml:trace>
  <inkml:trace contextRef="#ctx0" brushRef="#br0" timeOffset="1572.0899">11981 7193,'0'0,"0"0,0 0,25 0,-25 0,25-24,-1 24,1 0,25-25,-1 25,1-25,24 0,1 25,-1-25,1 1,24-1,0 25,-24-25,24 0,0 0,0 25,0-24,1-1,-1 25,0-25,0 25,-24-25,-1 25,25-25,-24 25,-26-25,26 25,-26 0,1-24,0 24,-1 0,-24-25,0 25,0 0,-25 0,0 0,0 0,0-25,0 25,-25 0,25 0,-25 0,0 0,25 0</inkml:trace>
  <inkml:trace contextRef="#ctx0" brushRef="#br0" timeOffset="7457.4265">11807 8607,'0'0,"0"0,0 0,0 0,0 0,0 0,0 0,0 0,0 0,0 0,25 0,-25 0,25 0,0 0,0 0,-1 0,1 0,0 0,25 0,-26 0,26 0,0 0,24 0,-24 0,24-25,0 25,1 0,-1 0,1-24,-1 24,1-25,24 25,-25 0,1-25,24 25,-25-25,1 25,24-25,-25 25,1-24,-26-1,26 25,-1 0,-24-25,-1 25,-24-25,25 25,-25 0,-1-25,1 25,0 0,-25 0,25 0,-25 0,0 0,0 0,0 0,-25 0,25 0</inkml:trace>
  <inkml:trace contextRef="#ctx0" brushRef="#br0" timeOffset="14577.8338">11783 7441,'0'-24,"0"24,0 0,0-25,0 25,0 0,0-25,0 25,24-25,1 25,-25-25,25 25,0 0,0 0,-1 0,1 0,0 0,0 0,-25 0,0 25,0 0,0-25,0 25,0 0,0-1,0 26,-25-25,0 0,0-1,1 1,-1 0,25 0,-25 0,0-1,0-24,25 25,0-25,0 0,0 25,0-25,0 0,0 0,0 0,0-25,0 25,25 0,-25 0,25-25,0 25,-25 0,25-24,-1 24,1-25,0 25,0-25,0 25,24-25,-24 25,0-25</inkml:trace>
  <inkml:trace contextRef="#ctx0" brushRef="#br0" timeOffset="14961.8558">12378 7293,'0'-25,"0"25,0 0,0 0,0 0,0-25,0 25,0 0,0 0,0 0,-25 0,25 0,0 25,-25-25,25 25,-25-25,1 24,24 1,-25 0,0 0,25 0,-25-1,25 1,-25 0,25 0,0 0,0 24,0-49,0 25,25 0,-25 0,25-25,-25 24,25-24,0 25,-1-25,-24 0,25 0,0 0,0 0,0-25,-1 25,1 0,0-24,0 24,-25-25,0 25,0-25,0 25,0-25,0 25,0-25,-25 25,0-24,0 24,1 0,-1-25,0 25,0 0,-24 0,24 25,0-25,0 0,0 0,25 24</inkml:trace>
  <inkml:trace contextRef="#ctx0" brushRef="#br0" timeOffset="15337.8773">12998 7590,'0'0,"0"-25,-25 25,25-24,-25 24,25 0,-24-25,24 25,-25 0,25 0,-25 0,0 0,0 25,1-25,24 24,-25 1,0 0,0 0,0 0,1-1,-1 26,0-25,25 24,-25-24,25 25,0-25,0 24,0-24,0 0,25 0,-25-25,25 25,0-25,-1 24,1-24,0 0,0 0,0 0,-1 0,26 0,-25-24,0 24,24-25,-24 25,0-25</inkml:trace>
  <inkml:trace contextRef="#ctx0" brushRef="#br0" timeOffset="15657.8956">13122 7813,'0'0,"0"0,0-24,0 24,0 0,0 0,0 0,25-25,-25 25,25 0,-1 0,-24 0,25 0,0 0,-25 0,25 0,0 25,-25-25,24 24,-24 1,0 0,0 0,0 0,0 24,-24-24,24 25,-25-25,0 24,0-24,0 0,25 0,-24-1,-1 1,25 0,0-25,0 25,0-25,0 0,0 0,25 0,-25 0,24 0,1-25,0 25,25-25,-26 25,26-25,0 1,-26 24,26-25,0 0</inkml:trace>
  <inkml:trace contextRef="#ctx0" brushRef="#br0" timeOffset="16917.9677">12105 8905,'0'0,"0"0,0 0,0 0,0 0,0 0,0 0,0 0,0 0,0 0,25-25,-25 25,25 0,-25-25,24 25,1 0,0-25,0 25,0-24,-1 24,1-25,0 25,0 0,-25-25,25 25,-1 0,-24 0,0 0,0 0</inkml:trace>
  <inkml:trace contextRef="#ctx0" brushRef="#br0" timeOffset="17374.9938">12055 8954,'0'0,"0"0,0 0,-24 0,24 0,0 0,0 0,0 0,0 0,0 0,0 0,0 0,0 0,0 0,0 0,0 0,0 0,0 0,0 25,0-25,0 0,0 25,0-25,0 25,0-25,0 25,0-25,0 25,0-25,0 24,0-24,0 25,0-25,0 25,0-25,0 0,0 0,0 0,0 0,0 0,0 0,0 0,0 0,0 0,0 0,0 0,0 0,0 0,0 0,24 0,-24-25,0 25,25 0,-25-25,25 25,-25 0,25-24,0 24,-25 0,24 0,1 0,0 0,0 0,-25 0,25 0,-1 24,1-24,0 0,0 25,-25-25,25 25,-1-25,-24 25,25 0,-25-25,0 24,0-24,0 25,0-25,-25 25,25 0,-24-25,24 0,-25 25,0-25,25 24,-25-24,0 0,1 0,-1 0,25 0,-25 0,0-24,25 24,-25 0</inkml:trace>
  <inkml:trace contextRef="#ctx0" brushRef="#br0" timeOffset="17742.0148">12626 8905,'25'-25,"-25"25,25 0,-25-25,0 25,24-25,-24 25,25 0,-25 0,25-24,0 24,-25 0,25 0,-1 0,-24 24,25-24,-25 25,25-25,-25 25,0 0,0 0,0-1,0 1,-25 0,0 0,1 0,-1 24,0-24,0 0,25 0,-25-25,1 25,-1-1,25-24,-25 25,25-25,0 0,0 0,0 0,0 0,0 0,0 0,25-25,-25 25,25 0,-1-24,-24 24,25-25,25 25,-25-25,-1 25,1-25,0 25,0-25,0 25</inkml:trace>
  <inkml:trace contextRef="#ctx0" brushRef="#br0" timeOffset="18150.0381">13345 9351,'0'-24,"0"-1,0 25,0-25,0 0,0 0,0 1,0-1,0 25,0-25,0 0,0 25,0 0,0-25,0 25,-25 0,25 0,0 0,-24 0,-1 25,25-25,-25 25,0 0,0-25,1 25,-26 24,25-24,0 0,25 24,-24 1,-1-25,0 24,25-24,0 25,0-25,0-1,0 1,0 0,0-25,25 25,-25 0,25-25,-1 0,1 24,0-24,0 0,24 0,-24 0,25 0,-1 0,-24-24,25 24,-25 0</inkml:trace>
  <inkml:trace contextRef="#ctx0" brushRef="#br0" timeOffset="18466.0562">13569 9723,'0'0,"0"0,0 0,0 0,0 0,0-24,0 24,0 0,0 0,24 0,-24-25,25 25,-25 0,25 0,0 0,-25 0,25 0,-25 0,24 25,-24-25,25 24,-25-24,0 25,0 0,0-25,0 25,-25 0,1-1,24 1,-25 0,0 0,25 0,-25-25,25 24,-25-24,25 25,0-25,0 0,0 0,0 0,0 0,25 0,0 0,0-25,0 25,-1-24,1 24,0-25,25 25,-26-25</inkml:trace>
  <inkml:trace contextRef="#ctx0" brushRef="#br0" timeOffset="23458.3417">3374 3671,'0'0,"25"25,-25 0,24-25,-24 25,25-1,-25 1,25 0,0 0,-25 0,25-25,-25 24,24 1,1-25,-25 25,25-25,-25 0,25 0,-25 0,25 0,-25 0,24 0,1 0,-25-25,25 25,0-25,0 1,-1 24,1-25,0 0,0 0,0 0,-1 1,26-1,-25 25,0-25,0 0,24 25,-24 0,0-25,0 25,24 0,-24 0,0 0,0 0,-1 25,1-25,0 0,0 0,0 25,-1-25,1 0,-25 0,25 25,0-25,-25 0,25 0,-1 0,1 0,-25 0,25 0,25 0,-26-25,1 25,25 0,-25-25,24 25,1 0,-1 0,1-25,0 25,-1 0,1 25</inkml:trace>
  <inkml:trace contextRef="#ctx0" brushRef="#br0" timeOffset="26179.4974">15330 6077,'0'0,"-25"0,0 0,25 0,-25 0,0 0,1 0,-1 25,0-25,0 25,0-25,1 25,24-1,-25 1,0 25,25-25,0-1,0 26,0-25,0 0,0-1,0 1,0 0,25 0,-25 0,25-25,-1 24,1-24,-25 0,25 25,0-25,0 0,-1-25,1 25,0 0,0-24,-25 24,25-25,-1 25,-24-25,25 0,-25 0,0 1,0-1,0 0,0 0,-25 0,25 1,-24-1,-1 0,0 0,0 0,0 25,1-24,-26-1,25 25,0 0,25 0</inkml:trace>
  <inkml:trace contextRef="#ctx0" brushRef="#br0" timeOffset="26691.5267">15727 6201,'24'25,"-24"0,25 0,-25-25,0 24,0 1,0 0,0 0,0 0,0 24,0-24,0 0,-25 0,25-25,0 24,0 1,0-25,0 25,0-25,0 0,-24 0,24 25,0-25,0 0,0-25,0 25,0 0,0-25,0 25,0-25,0 1,0-1,-25 0,25 0,0-24,0 24,0-25,0 1,0 24,0-25,0 25,0-24,0 24,0 0,25 0,-25 1,24-1,1 25,0 0,-25 0,25 0,0 0,-25 0,24 0,-24 25,0-25,0 24,0 1,0 0,0-25,0 25,0 0,-24-1,-1 1,0 0,0 0,25 0,-25-1,1-24,-1 0,25 25,0-25,0 0,0 0,0 0,0 0,0 0,0 0,25 0,-25 25,24-25,1 0,-25 25,25-25,0 25,0-25,-1 24,1-24,25 25,-25-25,-1 0,1 25,0-25,0 25,24-25,-24 0,0 25</inkml:trace>
  <inkml:trace contextRef="#ctx0" brushRef="#br0" timeOffset="27275.5601">17289 6028,'0'0,"0"-25,-25 25,25 0,-24 0,-1-25,0 25,25 0,-25 25,0-25,1 25,-1-1,0 1,0 0,0 0,1 0,24 24,-25-24,25 25,0-26,0 1,0 0,0 0,25 0,-25-1,24-24,1 25,0-25,0 25,24-25,-24 0,0 0,25 0,-26 0,26-25,-25 25,24-25,-24 25,0-24,0-1,0 0,-1 0,1 0,-25 1,0-1,0 0,-25 0,1 0,-1-24,0 24,-25 0,1 0,-1 1,1-1,-1 0,-24 25,24-25,-24 25,24-25,0 25,1-24,-1 24,1-25,24 25,-25-25,25 0,0 25,25-25,-24 0,24 1,0-1,0 0,0 0,0 0,24 25,1-24,0-1,-25 25,25-25,0 25,0-25,24 25,-24 0,0 0,0 0,24 0,-24 25,0 0,0-25,-1 25,1 24,0-24,-25 25,25-26,-25 26,0 0,0 24,0-24,0 24,0-24,0 24,-25-24,25 24,0-24,0-1,-25 1,25 0,0-1,0 1,0-25,25-1,-25 26,25-25,0 0</inkml:trace>
  <inkml:trace contextRef="#ctx0" brushRef="#br0" timeOffset="29603.6932">15230 8434,'0'0,"0"0,0 0,0 0,0 0,-24 0,24 0,0 0,0 0,0 0,0 0,0 0,0 0,24-25,-24 25,25 0,0 0,0 0,24-25,-24 25,25 0,-25 0,24-25,-24 25,25 0,-1 0,-24-25,25 25,-25 0,-1 0,26 0</inkml:trace>
  <inkml:trace contextRef="#ctx0" brushRef="#br0" timeOffset="29927.7118">15528 8086,'-25'0,"25"-24,0 24,0-25,0 25,-25 0,25-25,0 25,0 0,0 0,0 0,0 0,0 0,0 0,0 0,0 0,0 25,0-25,0 25,0-1,0 1,0 0,25 25,-25-1,0 1,25-1,-25 1,0 0,25-1,-25 1,0-1,25 1,-25 0,0-1,0 1,0-25</inkml:trace>
  <inkml:trace contextRef="#ctx0" brushRef="#br0" timeOffset="40239.3016">16421 7069,'0'-24,"0"24,0 0,0-25,0 25,0 0,0 0,0-25,0 25,0 0,0 0,0 0,0 0,0 0,0 0,0 0,0 25,0-25,0 25,0-25,0 24,-25 1,25 0,-25 0,25 0,-24-1,-1 1,0 0,0 0,25 0,-25-1,1 1,24 0,0-25,0 25,0-25,0 25,0-25,0 0,24 0,1 24,-25-24,25 0,0 0,24-24,-24 24,0 0,0-25,24 25,-24 0,0-25,25 25,-26-25,1 25,0-25,0 25,-25-24,25 24,-25 0,0-25,0 25,0 0,0-25,0 25,0 0,-25-25,25 25,-25 0,25 0,-25 0,25-25,-25 25,25 0,0 0,0 0,0 0,0 25,0-25,0 0,0 25,0 0,0 0,0-1,0 1,0 0,0 0,0 0,0-1,0 1,25 0,-25 0,0 0,0-1,0 1,0 0,0 0,0 0,0-25,0 24</inkml:trace>
  <inkml:trace contextRef="#ctx0" brushRef="#br0" timeOffset="40575.3208">17264 7491,'25'-25,"-25"0,0 25,0-24,0-1,0 25,0-25,0 25,-25-25,25 25,-24 0,-1 0,25 0,-25 0,0 0,0 0,1 25,24 0,-25-25,0 25,0-1,0 1,1 25,-1-25,25-1,0 1,-25 0,25 0,0 0,0-1,0 1,0 0,25 0,-25-25,25 25,-25-1,24-24,1 0,0 25,0-25,0 0,-1 0,1 0,25-25,-25 25,-1 0,26 0</inkml:trace>
  <inkml:trace contextRef="#ctx0" brushRef="#br0" timeOffset="40911.34">17562 7739,'0'0,"0"0,0 0,0 0,0 0,0-25,0 25,0 0,0 0,0 0,0 0,25 0,0 0,-25 0,24 0,1 0,0 0,-25 0,25 0,-25 25,25-25,-25 25,0-25,0 25,0-1,0-24,-25 25,0 0,0 0,25 0,-25-1,1 1,-1 0,0 0,0 0,25-25,0 25,0-25,0 0,0 0,0 0,0 0,0 0,25 0,0 0,0 0,-1-25,1 25,0 0,0-25,25 25,-26 0,26-25,-25 25,0 0,24-25,-24 25,0 0</inkml:trace>
  <inkml:trace contextRef="#ctx0" brushRef="#br0" timeOffset="41340.3645">16421 8334,'0'0,"0"0,0 0,0 0,0 0,0 0,0 0,0 0,0 0,0 0,25 0,-25 0,25 0,-1 0,1-24,25 24,-1 0,-24 0,50 0,-26 0,26 0,-26 0,26 0,-1 0,1 0,24 0,-25 0,25-25,-24 25,24 0,0 0,1 0,-26-25,25 25,0 0,-24 0,-1 0,1 0,-1-25,-24 25,-1 0,1 0,-25 0,-1 0,1 0,-25 0,0 0,0 0</inkml:trace>
  <inkml:trace contextRef="#ctx0" brushRef="#br0" timeOffset="41919.3977">16719 8682,'0'0,"0"0,0 0,0 0,0-25,0 25,0 0,0 0,25 0,-1-25,-24 25,25 0,0-25,0 25,0-25,-1 25,1 0,0-24,0 24,-25 0,25 0,-25 0,0 0,0 0</inkml:trace>
  <inkml:trace contextRef="#ctx0" brushRef="#br0" timeOffset="42339.4217">16570 8682,'0'0,"-25"0,25 0,0 0,0 0,0 0,0 0,0 0,0 0,0 0,0 0,0 0,0 0,0 0,0 0,0 0,0 0,0 24,0-24,0 0,0 25,0-25,0 0,0 25,0-25,0 25,0-25,0 25,0-25,0 0,0 24,0-24,0 0,0 0,0 0,25 0,-25 0,0 0,0 0,0 0,25-24,-25 24,0 0,24 0,-24-25,25 25,-25 0,25-25,-25 25,25 0,-25 0,25-25,0 25,-25 0,24 0,1 0,0 0,0 0,-25 0,25 25,-1-25,-24 25,25-25,-25 25,0-1,0-24,0 25,0 0,0 0,-25 0,25-25,-24 24,-1 1,25-25,-25 25,0-25,0 25,25-25,-24 0,-1 25,0-25,0 0,0 0,0 0,1 0,24 0,-25 0,0 0</inkml:trace>
  <inkml:trace contextRef="#ctx0" brushRef="#br0" timeOffset="42712.443">17165 8607,'0'-25,"0"25,25 0,-25-24,25 24,-25-25,25 25,-25 0,24-25,-24 25,25 0,0 0,0 0,0 0,-25 0,24 0,1 25,-25-25,25 25,-25-1,0-24,0 25,0 0,0 25,-25-26,0 1,1 0,24 0,-25 0,0-1,0 1,25 0,-25-25,25 25,0-25,0 0,0 0,0 0,0 0,0 0,0 0,0 0,25 0,-25 0,25 0,0 0,-25-25,49 25,-24 0,0 0,0-25,0 25,-1 0,1 0,0 0,25 0</inkml:trace>
  <inkml:trace contextRef="#ctx0" brushRef="#br0" timeOffset="43011.4601">18058 8880,'0'0,"0"-25,0 25,0 0,-25-25,25 25,0-24,-24 24,24-25,-25 25,25 0,-25 0,25 0,-25 0,0 0,1 0,24 25,-25-1,0 1,0 0,0 0,1 0,-1-1,0 26,0-25,0 0,25 24,-25-24,25 25,0-25,0-1,0 1,0 25,0-25,0-1,25 1,0 0,-25-25,25 25,0 0,0-25,24 0,-24 24,25-24,-26 0,1 0,25 0</inkml:trace>
  <inkml:trace contextRef="#ctx0" brushRef="#br0" timeOffset="43311.4773">18257 9401,'0'0,"0"0,0 0,0 0,0 0,0-25,0 25,0 0,24 0,-24 0,25 0,-25 0,25 0,0 0,-25 0,25 0,-25 0,24 0,-24 25,0-25,0 25,0 0,0-25,0 24,-24 1,-1 0,0 0,25 0,-25-1,0 1,1-25,-1 25,0 0,25-25,-25 25,25-25,0 0,0 0,25 0,0 0,0 0,-1 0,1 0,0 0,25-25,-1 25,1 0,-1-25,1 25,0 0</inkml:trace>
  <inkml:trace contextRef="#ctx0" brushRef="#br0" timeOffset="47259.7031">13122 5085,'0'-25,"0"0,0 25,-25-24,25-1,-25 25,25-25,0 25,0 0,-24-25,24 25,0 0,0 0,0 25,0-25,0 0,0 25,24 0,-24-25,0 24,25 1,-25 25,0-25,25-1,-25 1,0 0,0 0,0 24,0-24,0 0,0-25,0 25,0 0,0-1,0-24,0 0,0 25,0-25,0 0,0 0,-25 0,25 0,0-25,-25 25,25 0,0-24,-24 24,24 0,0-25,-25 25,25 0,0-25,0 25,0 0,0 0,0 0,0 0,0 0,0 0,0 0,0 0,0 25,0-25,0 25,0-25,0 24,25 1,-25 0,0 0,0 0,24-1,-24 1,0 0,0 0,25-25,-25 25,25-25,-25 0,25 0,-25 0,25 0,-1-25,1 25,0-25,0 0,0 0,-1 1,1-1,0 0</inkml:trace>
  <inkml:trace contextRef="#ctx0" brushRef="#br0" timeOffset="50403.8829">17512 5159,'0'-24,"0"-1,0 25,0-25,0 0,0 25,0 0,0-25,0 25,0 0,0 0,0 0,0 0,0 0,0 0,0 0,0 25,0-25,25 25,-25 0,25-25,-25 25,0-1,25 26,-25-25,0 0,0-1,0 26,25-25,-25 24,0-24,0 0,0 0,0 0,0-1,0 1,0 0,0-25,0 25,0-25,0 25,0-25,0 0,0 0,0 0,0 0,-25 0,25-25,0 25,0 0,0-25,-25 25,25-25,0 0,-25 25,25-24,0 24,0-25,-25 25,25-25,-24 25,24-25,0 25,0 0,0 0,0 0,0 0,0 0,0 0,0 25,0-25,0 25,0-25,0 25,0-1,0 1,0 0,0 0,0 0,0-1,0 1,0 0,0-25,0 25,24-25,-24 25,0-25,0 0,0 0,25 0,-25 0,25 0,-25-25,25 25,0-25,-1 0,-24 25,25-25,0 1,0-1,0 0</inkml:trace>
  <inkml:trace contextRef="#ctx0" brushRef="#br0" timeOffset="53465.058">13643 10740,'0'0,"0"-24,0 24,0 0,0 0,0 0,0 0,0 0,0 0,0 24,0-24,0 0,0 25,0 0,0-25,0 25,0 24,0-24,0 25,0-25,0 24,0 1,25-1,-25 1,0 25,0-26,25 26,-25-26,0 1,0-1,24 26,-24-26,0-24,0 25,0-25,0 24,0-24,25 0,-25-25,0 25,0-25,0 24,0-24,0 0</inkml:trace>
  <inkml:trace contextRef="#ctx0" brushRef="#br0" timeOffset="53865.0809">13643 10740,'0'0,"0"0,0 0,-25 0,25 0,0 0,0 25,-25-25,25 25,-24-25,24 25,-25 0,25-1,0-24,-25 25,25 0,-25 0,25-25,0 25,0-25,0 0,0 0,0 0,0 0,0 0,0 0,0-25,0 25,0-25,0 25,0-25,0 0,25 1,-25-1,25 0,-25-25,25 26,-1-1,1 0,-25 0,25 0,0 1,0 24,-1 0,1 0,0 0,25 0,-26 0,1 24,0 1,0 0</inkml:trace>
  <inkml:trace contextRef="#ctx0" brushRef="#br0" timeOffset="54309.1063">16694 10691,'0'0,"0"0,0 0,0 0,0 0,0 0,0 0,0 0,0 25,0-1,0 1,0 0,25 25,-25-1,25 1,-25-1,0 1,24 0,-24-1,0 1,0 0,0-1,0-24,0 25,0-26,0 1,0 0,0 0,0-25,0 25,0-25,0 0</inkml:trace>
  <inkml:trace contextRef="#ctx0" brushRef="#br0" timeOffset="54633.1248">16595 10716,'-25'0,"25"0,0 0,0 24,0-24,0 0,-25 25,25-25,0 25,-25-25,25 25,-25 0,25-1,0 1,-24-25,24 25,-25 0,25 0,0-25,0 0,0 24,0-24,0 0,0-24,0 24,0 0,0-25,0 0,0 0,0 0,0 1,25-1,-25 0,24 0,-24-24,25 24,0 0,0 0,0 25,-1-25,1 25,25-24,-25 24,0 0,24 0,-24 24,0-24,24 25,-24 0,25-25</inkml:trace>
  <inkml:trace contextRef="#ctx0" brushRef="#br0" timeOffset="59085.3795">12725 10319,'0'0,"0"0,0 0,0 0,0 25,0-25,0 0,0 0,0 0,0 0,25 0,-25 0,25-25,-25 25,25 0,-1-25,1 25,0-25,-25 25,25-25,0 25,-1-24,1 24,0 0,-25-25,25 25,-25 0,0 0,0 0,0 0,-25 0,25 25,-25-25,0 24,1 1,-1 0,0 0,-25 0,26-1,-1 1,-25 0,25 0,1 0,-26-1,25-24,0 25,1-25,-1 25,25-25,-25 0,25 0,0 0,0 0,0 0,0 0,0 0,25-25,0 25,-25-25,24 1,26-1,-25 0,0 25,24-50,-24 26,0 24,24-25,-24 0,0 0,0 25,-25 0,25 0,-25 0,0 0</inkml:trace>
  <inkml:trace contextRef="#ctx0" brushRef="#br0" timeOffset="59178.3848">12700 10567,'-24'25,"24"-25,0 0,0 0,0 0,0 0,0-25,24 25,1-25,-25 0,25 0</inkml:trace>
  <inkml:trace contextRef="#ctx0" brushRef="#br0" timeOffset="60301.4491">17488 10393,'0'-25,"0"1,0 24,0-25,0 0,0 25,0-25,0 25,0-25,0 25,0 0,0 0,0 0,0 0,0 0,0 25,0-25,24 25,-24 0,25 0,0 24,-25-24,25 25,-25-1,0 26,25-26,-25 1,0 24,0-24,0-1,0 1,0 24,0-49,0 25,0-25,0-1,-25 1,25-25</inkml:trace>
  <inkml:trace contextRef="#ctx0" brushRef="#br0" timeOffset="60617.4671">17488 10319,'-25'0,"25"0,0 0,0 0,-25 0,25 25,-25-25,25 24,0-24,-25 25,25 0,-24 0,24 0,-25-1,25 1,0-25,-25 25,25 0,0-25,0 25,0-25,0 0,0 0,0 0,0 0,0 0,0-25,0 25,0-25,0 25,0-25,25 0,-25 1,0-1,25 0,-1 0,-24 25,25-25,0 1,0 24,0 0,-1 0,1 0,0 0,0 0,24 24,-24 1</inkml:trace>
  <inkml:trace contextRef="#ctx0" brushRef="#br0" timeOffset="62840.5943">19001 8235,'0'0,"0"0,0 0,0 0,0 0,0 0,0 0,0 0,0 0,25 0,-1 0,1 0,0 0,0 0,0 0,24 0,-24 0,25-25,-26 25,26 0,-25 0,24 0,-24 0,25 0,-25 0,-1 0,1-24,0 24,0 0,-25 0,0 0,25 0,-25 0,0 0,0 0,0 0,-25 0,0 24,25-24,-25 0,0 0,-24 0,24 0,0 0,-24 25,24-25,0 0,0 0,-24 0,49 25,-25-25,0 0,25 0,-25 0,25 0,0 0,0 0,0 0,0 0,0 0,0 0,0 0,0 0,0 0,25 0,-25 0,25 0,0-25,-25 25,24 0,1 0,-25 0,25 0,0 0,-25 0,25 0,-25-25,0 25,0 0,0 0,0 0,0 25,-25-25,25 0,-25 0,0 25,25-25,-25 0,1 25,-1-25,25 0,-25 25,25-25,0 0,0 0,0 0,0 0,0 0,0 0,25 0,0 0,-1 0,1 0,25-25,-25 25</inkml:trace>
  <inkml:trace contextRef="#ctx0" brushRef="#br0" timeOffset="66260.7899">20315 5928,'-24'0,"24"0,0 0,0-24,0 24,0 0,0 0,0-25,0 25,0 0,24-25,-24 25,25 0,0 0,0 0,-25-25,25 25,-1 0,1 0,0 25,0-25,0 0,-25 25,24-25,-24 25,0-25,0 24,0 1,0 0,0 0,0 0,-24-1,24 1,-25 0,0-25,0 25,0 0,1-1,-1 1,0-25,0 25,25-25,-25 0,1 0,24 0,-25 0,25 0,0-25,0 25,0 0,0 0,0-25,25 25,-25 0,24 0,-24 0,25 0,0 0,0 0,0 0,-1 0,1 0,0 0,0 0,0 0,-1 25,1-25,0 0</inkml:trace>
  <inkml:trace contextRef="#ctx0" brushRef="#br0" timeOffset="66892.8261">21035 5953,'0'0,"0"-25,0 25,0 0,0 0,0 0,0 0,0 0,0 0,0 0,0 0,0 0,0 0,0 25,0-25,25 25,-25-25,0 25,24 0,-24-25,0 24,0 1,0-25,0 25,0-25,0 25,0-25,0 0,25 0,-25 0,0 0,0 0,0 0,0 0,0 0,0 0,0-25,-25 25,25-25,0 0,-24 1,24-1,0 0,0 0,-25 0,25 1,0-26,0 25,0 0,0 0,25 25,-25-24,24-1,-24 0,25 25,0-25,-25 25,25 0,0 0,-1 0,-24 0,25 0,-25 0,0 0,0 25,0-25,0 25,0 0,0-25,0 24,0 1,-25-25,25 25,-24 0,-1-25,25 25,-25-25,25 25,0-25,0 0,0 0,0 0,0 0,0 0,0 0,0 0,0 0,25 0,0 0,-1 0,1 0,0 0,0 0,0 24,-1-24,1 0,0 25,0-25,0 0,-25 25,24-25,-24 25,25 0,-25-25,0 24,0-24,0 25,0 0,0-25,0 25,-25-25,25 0,-24 25,-1-25,25 0,-25 0,0 0,0 0,1 0,-26 0,25 0,0 0,-24 0,24-25,0 25,0-25,1 25,-1-25</inkml:trace>
  <inkml:trace contextRef="#ctx0" brushRef="#br0" timeOffset="67440.8574">21853 5680,'25'0,"0"0,0-25,-25 25,0-24,0 24,0 0,0 0,0 0,-25 0,25 24,-25-24,0 25,0-25,1 25,24 0,-25 0,0-1,25 26,-25-25,25 0,0 0,0-1,0-24,25 25,0 0,-25-25,25 25,-1-25,1 25,0-25,25 0,-26 0,1 0,0 0,25 0,-25-25,-1 25,1-25,0 25,-25-25,25 25,-25-25,0 1,0-1,0 0,0 0,0 0,-25 0,0 1,0-1,1 0,-1 0,-25 0,25 1,0-1,-24 25,24-25,0 0,0 25,25-25,-24 25,24-24,0 24,0 0,0-25,0 25,0-25,0 25,0-25,24 25,1 0,-25-25,25 25,0 0,0 0,-1 0,1 0,-25 0,25 25,0-25,0 25,-25 0,25 0,-25-1,0 26,0 0,0-26,0 26,-25 0,25 24,-25-24,0-1,25 1,-25 0,0-1,1 1,24-25,-25 24,25-24,0 0,0 0,0-1,0 1,25 0,-1-25</inkml:trace>
  <inkml:trace contextRef="#ctx0" brushRef="#br0" timeOffset="67952.8867">20365 6573,'0'0,"0"0,-25 0,25 0,0 0,0 0,0 0,0 0,25 0,-25 0,25 0,24 0,-24-25,25 25,-1 0,1 0,24-24,1 24,-1 0,26-25,-1 25,0-25,0 25,0 0,1-25,-1 0,25 25,-25-24,0 24,25-25,-24 25,-1-25,-25 25,25 0,-24-25,-1 25,1 0,-26-25,1 25,-1 0,-24 0,0 0,0-24,0 24,-25 0,0 0,0 0,0 0,0 0,0 0,0 0,0 0,0 0</inkml:trace>
  <inkml:trace contextRef="#ctx0" brushRef="#br0" timeOffset="70273.0194">19224 8235,'0'0,"0"0,0 0,0 0,0 0,0 0,25 0,-25 0,25 0,-1-25,1 25,25 0,-25 0,-1-24,26 24,-25 0,24 0,-24 0,0-25,0 25,0 0,-1 0,1 0,-25 0,0 0,0 0,0 0,0 0,0 0,0 0,-25 0,1 0,24 25,-50-25,25 0,0 0,-24 24,24-24,-25 0,26 0,-26 0,25 25,0-25,1 0,-1 0,0 0,0 0,25 0,0 0,0 0,0 0,0 0,0 0,0 0,0 0,25 0,-25-25,25 25,0 0,-1 0,26 0,-25-24,0 24,-1 0,1 0,25-25,-25 25,-1 0,1 0,0 0,-25 0,25-25,-25 25,0 0,0 0,0 0,0 25,-25-25,25 0,-25 0,0 25,1-25,-1 0,0 24,0-24,-24 0,24 0,-25 25,25-25,1 0,-1 0,0 0,0 25,0-25,25 0,-24 0,24 0,0 0,0 0,0 0,0 0,0 0,24 0,-24 0,25 0,0-25,0 25,0 0,-1 0,1 0,0-25,0 25,24 0,-49 0,25 0,0 0,-25 0,25 0,-25 0,0 0,0 0,0 0,0 0,0 0,-25 25,25-25,-25 0,25 0,-25 25,25-25,0 0,0 0,0 0,0 0,0 0,0 0,0 0,0 0,25 25,-25-25,25 0,0 0,0 0</inkml:trace>
  <inkml:trace contextRef="#ctx0" brushRef="#br0" timeOffset="71408.0843">19174 8285,'0'0,"0"0,0 0,0 0,0 0,0 0,0 0,25 0,0 0,-25 0,25 0,0 0,-1 0,1 0,0 0,0 0,0 0,-1 0,1 0,0-25,0 25,0 0,-1 0,1 0,-25 0,25 0,-25 0,0 0,0 0,0 0,-25 0,25 0,-25 0,-24 0,24 0,0 25,-24-25,24 0,-25 0,25 0,1 25,-1-25,25 0,-25 0,25 0,0 0,0 0,0 0,0 0,0 0,0 0,25 0,0 0,-1 0,1-25,0 25</inkml:trace>
  <inkml:trace contextRef="#ctx0" brushRef="#br0" timeOffset="77009.4047">20588 6474,'0'0,"25"0,-25 0,25 0,0-25,-25 25,24 0,26 0,-25-25,24 25,-24 0,25-24,0 24,24 0,-24-25,-1 25,26-25,-26 25,1-25,24 25,-24-25,-1 25,-24 0,25-24,-25 24,-1 0,1 0,-25 0,25 0,-25 0,0 0,-25 0,25 0,-25 0,1 24,-26-24,25 0,-24 0,-1 0,25 25,-24-25,-1 0,0 25,26-25,-26 0,25 0,-24 25,24-25,0 0,0 0,0 0,25 0,0 25,0-25,0 0,0 0,0 0,0 0,0 0,0 0,25-25,0 25,0 0,0 0,24 0,-24-25,0 25,24 0,-24 0,0-25,0 25,0 0,-1 0,-24 0,25 0,-25 0,0 0,0 0,0 0</inkml:trace>
  <inkml:trace contextRef="#ctx0" brushRef="#br0" timeOffset="83019.7485">20563 7218,'-24'0,"24"0,0 0,0 0,0 0,0 0,0 0,0 0,0-25,0 25,0 0,0 0,0 0,0 0,0-24,0 24,0 0,24 0,-24-25,25 25,0 0,-25-25,25 25,0 0,-1 0,1-25,0 25,0 0,-25 0,25 25,-1-25,-24 25,0-25,0 25,0-1,0 1,0-25,0 25,-24 25,-1-26,0 1,0 0,-24 0,24 0,0-25,0 24,0 1,1-25,24 0,-25 25,25-25,0 0,0 0,0 0,0 0,0 0,0 0,25 0,-1 0,-24-25,25 25,0 0,0 0,24 0,-24-25,0 25,0 0,24 0,-24 0,0 0,0-24,0 24,-25 0,25 0,-25 0,24 0,-24 0,0 0</inkml:trace>
  <inkml:trace contextRef="#ctx0" brushRef="#br0" timeOffset="83379.7691">21556 7342,'0'0,"0"-25,0 25,0-24,0-1,0 25,0-25,-25 0,25 25,-25-25,25 25,-25 0,25-24,-25 24,1 0,24 0,-25 24,0-24,0 0,0 25,1 0,24-25,-25 25,0 0,0-1,25 26,-25-25,1 0,24-1,0 1,0 0,0 0,0 0,0-1,0 1,0 0,24-25,1 25,-25 0,25-25,0 0,0 0,-25 24,24-24,1 0,0 0,0 0,0 0,-1 0,1-24,0 24,0 0,0-25,-1 25,1 0</inkml:trace>
  <inkml:trace contextRef="#ctx0" brushRef="#br0" timeOffset="83711.788">21754 7590,'0'0,"0"0,0 0,0 0,0 0,25 0,-25 0,0-25,0 25,25 0,-25 0,24 0,1 0,-25 0,25 0,0 0,-25 0,25 25,-1-25,-24 0,0 25,0-25,0 25,0-25,0 25,0-1,0 1,-24-25,-1 25,0 0,0 0,25-1,-25-24,1 25,-1-25,25 25,0-25,0 0,0 0,0 0,0 0,0 0,0 0,0 0,25 0,-1-25,1 25,0-25,25 25,-26-24,26 24,0-25,-25 25,24 0,1-25,-25 25,-1 0,26-25,-25 25,0 0,-1 0,1 0</inkml:trace>
  <inkml:trace contextRef="#ctx0" brushRef="#br0" timeOffset="84243.8185">20315 8086,'0'0,"-24"0,24 0,0 0,0 0,0 25,0-25,0 0,0 0,0 0,0 0,0 0,0 0,24 0,-24 0,25 0,0 25,0-25,24 0,1 0,0 0,-1 0,26 0,-1-25,25 25,-24 0,24 0,25 0,-25-25,25 25,0 0,0-24,0 24,0 0,0 0,0-25,-24 25,24 0,-25 0,0-25,0 25,-24 0,-1 0,0 0,-24-25,0 25,-26 0,26 0,-50 0,25 0,-25 0,0-25,0 25,0 0,0 0,0 0,0 0,-25 0,0 0,25 0,-25 0</inkml:trace>
  <inkml:trace contextRef="#ctx0" brushRef="#br0" timeOffset="85074.866">20811 8285,'0'0,"0"0,0 0,0 0,0 0,0 0,0 0,25 0,-25 0,25 0,0 0,0 0,0-25,-1 25,1 0,0 0,0 0,0 0,-1-25,1 25,-25 0,25 0,-25 0,0 0,0 0,-25 0,0 25,1-25,-1 0,0 25,0-25,0 0,-24 0,24 25,0-25,0 0,0 0,1 0,-1 0,25 0,-25 0,25 24,0-24,0 0,0 0,0 0,0 0,0 0,0 0,0 0,0 0,0 0,0 0,0 0,0 0,0 0,0 25,0-25,0 0,0 25,0-25,0 25,0-25,0 0,0 25,-25-25,25 0,0 24,0-24,0 0,0 0,0 0,0 25,0-25,0 0,0 0,0 0,0 0,0 0,0 0,0 0,0-25,25 25,-25 0,0 0,25 0,-25 0,25-24,-1 24,1 0,-25 0,25 0,0 0,0 0,0 0,-1 0,1 0,0 0,0 0,0 0,-1 24,1-24,-25 25,25-25,-25 25,0-25,0 25,0-25,0 25,0-1,-25-24,25 25,-25 0,25-25,-24 25,-1-25,0 0,0 25,0-25,1 0,-1 0,25 0,-25 0,0 0,0 0,25-25</inkml:trace>
  <inkml:trace contextRef="#ctx0" brushRef="#br0" timeOffset="85439.8869">21308 8310,'0'0,"0"-25,24 25,-24 0,0-25,25 25,-25 0,25 0,-25-25,25 25,-25 0,25 0,-25 0,24 0,-24 0,25 0,-25 0,0 25,0-25,0 25,0-25,0 25,0-1,0 1,0-25,-25 25,1 0,24 0,-25-1,0 1,0-25,25 25,-25 0,25-25,-24 25,24-25,0 0,0 0,0 0,0 0,0 0,0 0,0 0,24 0,1-25,0 25,0-25,0 25,-1 0,1-25,0 25,0-25,24 25,-24-24,0 24,0 0,0-25,-1 25,1 0,0 0</inkml:trace>
  <inkml:trace contextRef="#ctx0" brushRef="#br0" timeOffset="85786.9067">22151 8632,'25'0,"-25"-25,25 25,-25-25,0 1,24 24,-24-25,0 0,0 0,0 0,0 25,0-24,0-1,0 25,0 0,0-25,-24 25,-1 0,25 25,-25-25,0 0,0 25,-24-1,24 1,-25 0,25 0,1 0,-26-1,25 26,0-25,1 24,-1-24,25 0,-25 25,25-26,0 1,0 0,0 0,0 0,0-1,25 1,-25-25,25 25,-1-25,26 0,-25 25,0-25,24 0,-24 0,25 0,-1 0,-24 0,0 0,25 0,-26 0,1 0,0 0</inkml:trace>
  <inkml:trace contextRef="#ctx0" brushRef="#br0" timeOffset="86098.9246">22300 9029,'0'0,"0"0,0 0,0 0,0-25,0 25,0 0,0 0,0 0,25 0,-1 0,-24 0,25 0,0 0,0 0,-25 0,25 0,-1 0,1 0,-25 25,25-25,-25 25,25-25,-25 25,0-25,0 24,0 1,-25 0,0-25,25 25,-25 0,1-1,24-24,-25 25,0 0,25-25,-25 0,25 25,0-25,0 0,0 0,0 0,25 0,0 0,0-25,-1 25,1 0,25-25,-25 25,24 0,1-25,-1 25,1 0,-25-24,24 24</inkml:trace>
  <inkml:trace contextRef="#ctx0" brushRef="#br0" timeOffset="90897.199">11014 6821,'-25'0,"25"25,-25-25,25 0,0 0,0 0,0 0,0 0,0 0,0 0,25 0,-25 0,25 0,-1 0,1 0,0 0,0 0,24-25,-24 25,0-25,0 25,24-24,-24 24,0-25,25 25,-25-25,-1 0,1 25,0-25,0 25,0-24,-25-1,24 25,-24-25,0 25,0 0,0-25,0 25,0-25,0 25,-24 0,24 0,-25-24,0 24,25 0,-25 0,25 0,-25 0,25 0,-24 0,24 0,0 0,0 0,0 0,0 0,0 0,0 0,0 0,0 0,0 0,0 0,24 0,-24 0,0 0,25 0,0 0,-25 0,25 0,0 0,-1 0,1 0,0 0,-25 0,25 0,0 0,-25 24,24-24,-24 25,25-25,-25 25,0-25,0 25,0 0,-25-1,25 1,-24 0,-1 0,25 0,-25 24,0-24,0 0,1 0</inkml:trace>
  <inkml:trace contextRef="#ctx0" brushRef="#br0" timeOffset="92325.2807">17438 5035,'0'-24,"0"24,0-25,0 25,0-25,25 25,-25-25,0 25,0-25,25 25,-25 0,0 0,0 0,24 0,-24 0,0 0,25 0,-25 25,0-25,0 25,25 0,-25 0,0-1,0 1,0 25,0-25,0 24,0-24,0 25,0-26,0 26,-25-25,25 0,0-1,0 1,-25 0,25 0,0-25,0 25,0-25,0 0,0 24,0-24,0 0,0 0,0 0,0 0,0 0,0 0,0 0,0 0,0 0,0 0,0-24,0 24,25 0,-25 0,0-25,0 25,0-25,25 25,-25-25,0 25,0-25,25 1,-25 24,0 0,0-25,0 25,0 0,0 0,0 0,0 0,0 0,0 25,0-25,0 24,0 1,0 0,0-25,0 25,0 0,0-1,0 1,0-25,0 25,0-25,0 25,25-25,-25 0,24 0,1 0,0-25,0 25,0 0,0-25</inkml:trace>
  <inkml:trace contextRef="#ctx0" brushRef="#br0" timeOffset="100848.7682">13817 6871,'0'25,"24"-25,-24 25,0-1,25 1,-25 0,0-25,0 25,25 0,-25-1,0 26,0-25,0 0,0-1,0 1,0-25,0 25</inkml:trace>
  <inkml:trace contextRef="#ctx0" brushRef="#br0" timeOffset="101096.7824">13792 7144,'0'0,"0"0,0 0,0 0,0-25,0 25,0 0,0 25,0-25,0 0,0 25,0-25,0 24,0 1,0-25,25 25,-25 0,0 0,0-1,24-24,-24 25,0-25,0 25,25-25,-25 0,0 0,25 0,-25 0,25 0,0-25,-25 25,24-25</inkml:trace>
  <inkml:trace contextRef="#ctx0" brushRef="#br0" timeOffset="101892.8279">17934 6524,'0'-25,"0"25,0-25,0 25,0 0,0 0,0 0,0 0,0 0,0 25,0-25,0 25,25-25,-25 24,0 1,0 0,0 0,0 0,0-1,0 1,0 0,0 0,0 0,0-1,0-24,0 25,0-25,-25 25,25-25,0 0,0 0,0 0,0 0,0-25,0 25,0 0,0-25,0 25,0 0,0-24,0 24,-25-25,25 25,0-25,0 25,0 0,0 0,-24 0,24 0,0 0,0 0,0 0,0 0,0 25,0-25,0 25,0-1,0-24,0 25,0-25,0 25,0-25,24 25,-24-25,25 0,-25 0,0 0,25 0,0 0,0 0,-1-25</inkml:trace>
  <inkml:trace contextRef="#ctx0" brushRef="#br0" timeOffset="104752.9915">19150 8334,'0'0,"0"-24,0 24,0 0,0 0,0 0,24 0,-24 0,25 0,-25 0,25 0,0 0,0 0,-1 0,1 0,0 0,0 0,24 0,-24 0,25 0,-25-25,-1 25,26 0,-25 0,0 0,-1 0,1 0,0 0,-25 0,25 0,-25 0,25 0,-25-25,0 25,0 0,0 0,0 0,0 0,-25 0,25 0,0 0,-25 0,0 25,0-25,1 0,-1 0,0 0,-25 0,26 0,-1 25,0-25,0 0,0 0,1 0,24 0,-25 0,25 0,0 0,0 0,0 0,0 0,0 0,0 0,0 0,25 0,-25 0,24 0,1-25,25 25,-25 0,-1 0,26 0,-25 0,24-25,-24 25,25 0,-25 0,24 0,-24 0</inkml:trace>
  <inkml:trace contextRef="#ctx0" brushRef="#br0" timeOffset="121136.9286">3076 12874,'0'0,"-25"0,1 0,-1 0,0 0,0 0,0 0,0 0,1 0,-1 0,0 0,0 0,0 0,1 0,-26 0,25 0,0 0,1 0,-1 0,-25 0,25 0,1 24,-1-24,0 0,0 0,0 25,1-25,-1 0,0 25,25-25,-25 0,0 25,1-25,-1 25,0-25,0 24,0-24,1 25,24-25,-25 25,0-25,0 25,0-25,25 25,-24-1,-1-24,25 25,-25 0,25-25,-25 25,25 0,-25 0,25-25,-24 24,24 1,0 0,-25 0,25 0,0-1,0-24,-25 25,25 0,0 0,-25 0,25-1,0 1,0 0,0 0,0 0,0-1,0 1,0 0,0 0,0 0,0-1,0 1,0 0,0 0,0-25,25 25,-25-1,0 1,0 0,25 0,-25 0,0-1,25 1,-25-25,24 25,-24 0,25 0,-25-1,25 1,-25-25,25 25,0 0,-25 0,24-25,1 24,0 1,0 0,0-25,-25 25,24 0,1-25,0 25,0-1,0-24,-1 25,1-25,0 25,0-25,-25 25,49-25,-24 0,0 25,0-25,0 0,-1 0,1 24,0-24,25 0,-26 25,1-25,0 0,0 0,0 25,-1-25,26 0,-25 0,0 0,-1 0,1 0,0 0,25 0,-25 0,-1 0,1-25,0 25,0 0,24 0,-24-25,0 25,0-24,0 24,-1-25,1 25,0-25,0 0,0 0,-1 25,1-24,0-1,0 0,-25 0,25 0,-1 0,1-24,0 24,-25 0,25 0,0 1,-1-1,-24-25,25 25,-25 1,25-1,-25 0,25 0,-25 0,25 1,-25-1,0 0,24 0,-24 0,0 1,0-1,0 0,0 0,0 0,0 1,0-1,0 0,0 0,0 0,0 1,-24-1,24 0,0 0,0 0,0 1,-25-1,25 0,0 25,0-25,-25 0,25 1,0 24,0-25,-25 0,25 25,0-25,-25 25,25-25,0 0,-24 25,24-24,-25 24,25-25,0 25,-25 0,25-25,-25 25,25 0,-25-25,25 25,0 0,-24 0,24-25,-25 25,25 0,-25 0,25 0,-25-24,25 24,-25 0,1 0,24 0,-25 0,25-25,-25 25,0 0,25 0,-25 0,25 0,-24 0,24 0,-25 0,0 0,25 0,-25 0,25 0,-25 0,1 0,24 0,-25 0,25 0,-25 0,0 0,25 0,-25 0,1 0,24 0,-25 0,25 0,-25 0,0 0,25 0,-25 0,25 0,-25 25,25-25,-24 0,-1 0,25 24,-25-24,25 0,-25 25,25-25,-25 0,25 0,-24 25,24-25</inkml:trace>
  <inkml:trace contextRef="#ctx0" brushRef="#br0" timeOffset="122104.984">3746 12526,'-25'0,"0"0,0 0,1 0,-1 25,0-25,0 0,0 25,-24-25,24 25,0 0,0-25,1 24,24 1,-25 0,0 0,0 24,25-24,-25 0,1 0,24 24,0-24,-25 0,25 25,0-26,0 26,0-25,0 24,0-24,0 25,25 0,-25-26,24 26,-24 0,25-26,0 26,0 0,0-1,-25-24,24 25,1-26,25 26,-25-25,-1 24,1-24,0 0,0 0,24 24,-24-24,0 0,25 0,-26-25,26 25,-25-1,24-24,-24 25,25-25,0 25,-26-25,26 0,0 25,-26-25,26 0,-25 0,24-25,1 25,-25 0,24-25,1 0,-25 25,24-24,-24-1,25 0,-25-25,24 26,-24-1,25-25,-26 25,1-24,25 24,-25-25,-25 1,24 24,1-25,-25 1,25-1,-25 25,0-24,0-1,0 1,0 24,0-25,0 0,-25 1,0 24,25-25,-24 26,-1-26,0 25,0-24,0 24,1 0,-1 0,0 0,0 1,0-1,1 0,-26 0,25 25,0-25,-24 1,-1 24,25-25,-24 25,-1-25,1 0,-1 25,0-25,1 25,-1 0,1-24,-26 24,25 0,26 0,-26 0,0 24,1-24,24 25,-25-25,26 25,-1 0,-25 0,25-1,1 1,-1 0,0 25,0-26,0 1</inkml:trace>
  <inkml:trace contextRef="#ctx0" brushRef="#br0" timeOffset="123417.0591">2555 13742,'0'0,"0"-25,0 25,0 0,0 0,0 0,-25 0,25 0,0 0,0 0,0 25,0-25,0 25,0-25,25 24,-25 1,0 0,0 0,0 0,25-1,-25 1,0 0,0 0,25 0,-25-1,0-24,0 25,0-25,0 25,0-25,0 0,0 0,0 0,0 0,0-25,0 25,0 0,0-25,0 1,0-1,0 0,-25 0,25 0,0-24,-25 24,25-25,0 26,0-26,-25 0,25 26,0-1,0-25,0 25,0 1,25 24,-25-25,0 25,0 0,25 0,-25 0,25 0,0 25,-25-25,24 24,1 1,0 0,0 0,24 0,-24-1,0 1,0 0,0 0,-1 0,1-1,-25 1,25 0,0 0,-25-25,25 25,0-25,-25 0,24 24,-24-24,0 0,25 0,-25 0,0 0</inkml:trace>
  <inkml:trace contextRef="#ctx0" brushRef="#br0" timeOffset="123577.0682">2654 13866,'0'0,"0"0,0 0,0 0,0 0,0 0,0 0,0-25,25 25,-25 0,25-25,-25 0,25 25,0-24,-1-1,1 0,0-25</inkml:trace>
  <inkml:trace contextRef="#ctx0" brushRef="#br0" timeOffset="124533.1229">4242 13146,'0'0,"0"0,0 0,-25 0,25 0,0 0,0 0,0 0,0 0,0 25,0-25,0 0,0 25,25-25,-25 25,0-25,25 25,-25 0,25-1,-25 1,24 0,-24-25,0 25,25 0,-25-25,0 24,0-24,0 25,25-25,-25 25,0-25,0 0,0 0,0 0,0 0,0 0,0-25,-25 25,25 0,-25-25,25 1,-24-1,-1 0,25 0,-25 0,0 1,0-26,25 25,-24-25,-1 26,25-1,0-25,0 25,0 1,0-1,0 0,25 0,-25 0,24 1,-24 24,25-25,0 25,-25 0,25 0,-25 0,25 0,-25 0,24 25,-24-1,25-24,-25 25,0 0,0 0,0 24,0-24,0 0,0 0,0 0,0-1,-25 1,25 0,0-25,0 25,0-25,0 0,0 0,0 0,0 0,0 0,0 0,0-25,0 25,0-25,25 25,-25-25,25 1,-25 24,25-25,0 25,-1-25,-24 25,25 0,0 0,0 0,-25 0,25 0,-25 25,24-25,-24 25,0-25,0 24,25 1,-25-25,0 25,-25 0,25 0,0 0,-24-25,-1 24,25 1,-25 0,0-25,0 25,1-25,-1 25,0-25,0 0,0 0,1 0,-1 0</inkml:trace>
  <inkml:trace contextRef="#ctx0" brushRef="#br0" timeOffset="126365.2277">3572 13444,'0'0,"0"0,0 0,0 0,0 0,0 0,0 0,0 0,0 0,0 0,0 0,0 0,0 25,25-25,-25 25,0 0,25-1,-25 1,0 25,25-25,-1 24,-24 1,25-1,-25 1,25 0,0 24,0-24,-1 24,-24-24,25 24,0-24,-25 24,25-24,0-1,-25-24,24 25,-24-25,25-1,-25 1,25 0,-25 0,0-25,0 25,0-25,0 0,0 24,25-24,-25 0,0 0,0 0,0 0,0 0,0-24,0 24,-25 0,25 0,0-25,0 25,0 0,-25 0,25-25,0 25</inkml:trace>
  <inkml:trace contextRef="#ctx0" brushRef="#br0" timeOffset="126572.2395">3895 14585,'0'0,"0"0,0 0,-25 0,25 0,0-25,0 25,0 0,-25 0,25 0,0 0,0 0,0 0,0 0,0 0,0 0,0 0,0 0,0 0,0 0,0 0,0 0,0 0,0 0,0 25,0-25,25 0,-25 0,25 25,-25-25,0 0,24 25,-24-25,25 25,-25-25,25 0,-25 0,0 0,25 24,-25-24,0 0,0-24,25 24,-25 0,0-25,25 25,-25-25,0 25</inkml:trace>
  <inkml:trace contextRef="#ctx0" brushRef="#br0" timeOffset="127205.2757">3795 15230,'-24'0,"24"0,0 0,0 0,0 0,0 0,0 25,0-25,24 25,-24-1,25-24,-25 25,0 0,25 0,-25 0,25 0,-25-1,0-24,25 25,-25-25,0 0,0 25,0-25,0 0,0 0,0 0,0 0,0-25,0 25,0 0,-25-25,25 25,-25-24,25-1,0 0,-25 0,0 0,25 0,-24-24,24 24,0 0,-25 0,25 1,0-1,0 0,0 25,25-25,-25 25,0 0,24 0,1 0,0 0,-25 25,50-25,-26 25,1 0,0-25,0 24,0 1,0 0,-1 0,1-25,0 25,-25-1,25-24,0 25,-25-25,24 25,-24-25,25 0,-25 0,0 0</inkml:trace>
  <inkml:trace contextRef="#ctx0" brushRef="#br0" timeOffset="127361.2847">3870 15379,'0'0,"25"-25,-25 25,24-25,-24 25,25-25,0 25,-25-24,25-1,0 25</inkml:trace>
  <inkml:trace contextRef="#ctx0" brushRef="#br0" timeOffset="128108.3274">4192 15032,'0'0,"0"0,0-25,0 25,-24 0,24 0,0 25,0-25,0 0,24 24,-24-24,25 25,-25-25,0 25,25 0,-25 0,25-1,-25-24,25 25,-25 0,0-25,24 25,-24-25,0 0,0 25,0-25,0 0,0 0,0 0,0 0,0 0,0-25,0 25,-24 0,24-25,0 25,-25-25,25 0,-25 1,25-1,0 0,-25 0,25 0,-25 1,25-1,0 0,-24 0,24 25,0-25,0 1,0 24,24-25,-24 25,0 0,25 0,-25 0,25 0,-25 0,25 0,0 25,-1-1,1-24,0 25,-25 0,25 0,0 0,-1-25,1 24,0 1,0 0,0 0,-25 0,24-1,1-24,-25 25,25-25,-25 0,0 25,25-25,-25 0,0 0,0 0</inkml:trace>
  <inkml:trace contextRef="#ctx0" brushRef="#br0" timeOffset="128720.3624">4614 14833,'0'0,"0"-25,0 25,0 0,0 0,0 0,0 25,0-25,0 0,25 25,-25-25,25 25,-25 0,24-1,1 1,-25 0,25-25,0 25,0 0,-25-1,24 1,-24 0,25-25,-25 25,25-25,-25 25,0-25,0 0,25 0,-25 0,0 0,0 0,0 0,0 0,0 0,-25-25,25 25,-25-25,25 25,-25-25,1 0,-1 1,0-1,0 0,0-25,1 26,-1-1,0 0,0-25,0 26,1-1,24 0,-25-25,25 26,0-1,0 25,25-25,-25 0,24 0,-24 25,25-24,-25 24,25-25,0 25,0 0,-25 0,24 0,1 25,0-25,-25 24,25 1,0 0,-25 0,24 0,-24-1,0 1,0 0,0 25,0-26,0 1,0 0,0 0,0-25,0 25,0-25,-24 24,24-24,0 0,0 0,0-24,0 24,0 0,0-25,0 25,0-25,24 25,-24-25,25 0,0 25,-25-24,25 24,0-25,-1 25,1 0,0 0,0 0,0 0,0 0,-1 25,1-1,-25-24,25 25,-25 0,0 0,25 0,-25-1,0 1,0 0,-25 0,25 0,-25-1,25 1,-25 0,1 0,-1-25,0 25,0-25,0 24,0-24</inkml:trace>
  <inkml:trace contextRef="#ctx0" brushRef="#br0" timeOffset="130152.4443">4688 15999,'0'0,"0"-25,0 25,0 0,0 0,0 0,0 0,0 0,0 25,0-25,25 25,-25-25,0 25,0-1,25 1,-25 0,25 0,-25 0,25-1,-25 1,0 0,24 0,-24 0,0-25,0 24,25-24,-25 25,0-25,0 0,0 0,0 0,0 0,0 0,0 0,0 0,-25 0,25-25,0 25,-24-24,24-1,-25 0,0 0,25 0,-25 1,0-1,1 0,-1-25,0 26,25-1,-25-25,0 25,25 1,0-1,0 0,0 0,0 0,25 1,-25 24,25-25,-25 25,25-25,0 25,-1 0,1 0,0 0,0 0,0 25,-1-25,1 0,-25 25,25-25,-25 24,0 1,25 0,-25-25,0 25,0 0,0-1,0 1,0-25,-25 25,25 0,-25-25,25 25,-25-25,1 0,24 24,-25-24,0 0,0 0,25 0</inkml:trace>
  <inkml:trace contextRef="#ctx0" brushRef="#br0" timeOffset="130524.4656">5259 15652,'-25'0,"25"0,0 0,0 0,0 0,-25 0,25 0,0 25,-24-25,24 24,0 1,0 0,-25 0,25 0,0 24,0-24,0 0,0 24,0-24,0 25,25-25,-25-1,24 1,-24 0,25 0,0 0,-25-1,25 1,0-25,-1 0,1 25,-25-25,25 0,0 0,0 0,-1 0,1-25,0 25,0-25</inkml:trace>
  <inkml:trace contextRef="#ctx0" brushRef="#br0" timeOffset="130960.4905">5631 15701,'0'0,"0"25,0-25,0 0,0 25,0-25,0 25,0 0,25-1,-25 1,0 0,0 0,25 0,-25-1,0 1,24 0,-24 0,0 0,0-1,0 1,25-25,-25 0,0 25,0-25,0 0,0 0,0 0,0 0,0 0,0-25,0 25,-25-25,25 1,-24-1,24 0,-25 0,25 0,-25-24,25 24,-25-25,0 26,25-26,-24 0,24 26,0-26,0 25,0-24,24 24,-24 0,25 25,-25-25,25 25,0-25,-25 25,25 0,-1 25,1-25,0 25,0 0,0 0,-1-1,1 1,-25 0,25 0,0 24,0-24,-1 0,1 25,-25-26,25 1,0 0,-25 0,25 0,-25-1,24-24,-24 25,0-25,0 25,25-25,-25 0,0 0</inkml:trace>
  <inkml:trace contextRef="#ctx0" brushRef="#br0" timeOffset="131125.5">5730 15925,'0'0,"0"0,25 0,-25 0,0 0,25 0,-25-25,0 25,25 0,-1-25,-24 25,25-25,0 25,0-25,-25 1,25 24,-1-25</inkml:trace>
  <inkml:trace contextRef="#ctx0" brushRef="#br0" timeOffset="131432.5175">6177 15478,'0'0,"0"25,-25-25,25 25,0-25,0 25,0-1,0 1,0 0,25 0,-25 0,0 24,25-24,-25 0,24 0,-24-1,25 1,0 0,-25-25,25 25,0-25,-1 0,-24 0,25 0,0 0,0 0,0 0,-1-25,-24 0,25 25,0-25,0 1,-25-1,25-25,-1 25,-24 1,25-26,-25 25,25-24,-25-1,0 25,0 0,0-24,0 24,-25 0,25 0,0 0,-25 1</inkml:trace>
  <inkml:trace contextRef="#ctx0" brushRef="#br0" timeOffset="131997.5498">6747 15205,'0'25,"25"-25,-25 25,25-25,-25 25,25-1,-25 1,24 0,-24 0,25 0,-25 0,25-1,-25 26,25-25,-25 0,0-1,25 1,-25 0,0 0,24 0,-24-1,0-24,0 25,0-25,25 0,-25 0,0 0,0 0,0 0,0 0,0 0,0-25,-25 25,25-24,-24-1,24 0,0 0,-25 0,0-24,25 24,-25 0,0-24,25 24,-24-25,24 25,-25 0,25 1,0-26,0 25,0 25,0-25,0 1,25 24,-25-25,0 25,24 0,-24 0,25 0,-25 0,0 0,25 25,-25-1,25-24,-25 25,0 25,0-25,0-1,25 26,-25-25,0 25,0-26,0 1,0 0,0 0,0 0,0-25,0 24,0-24,0 0,0 0,0 0,0 0,0 0,0-24,24 24,-24 0,25-25,0 0,-25 25,25-25,0 25,-1-25,1 25,0 0,0-24,0 24,0 0,-1 24,-24-24,25 25,-25 0,25-25,-25 25,0 0,0-1,0 26,0-25,-25 0,25 24,-25-24,1 0,24 0,-25-1,0 1,0 0,0 0,0-25,-24 25</inkml:trace>
  <inkml:trace contextRef="#ctx0" brushRef="#br0" timeOffset="132236.5635">6747 14883,'25'-25,"25"25,-26-25,1 25,0 0,0 0,24 0,-24 0,25 0,-1 25,1 0,-25-25,25 49,-1-24,-24 25,25-25,-26 24,1 1,25 24,-50-24,25-1,-25 26,24-1,-24 1,0-26,0 26,-24-1,24-24,-25 24,0-24,0-1,0 1</inkml:trace>
  <inkml:trace contextRef="#ctx0" brushRef="#br0" timeOffset="135672.76">7863 15156,'0'0,"0"0,-24 0,24 0,0 0,0 0,0 0,0 0,0 0,0 0,0 0,0 0,0-25,24 25,1 0,-25 0,25 0,0-25,0 25,-1 0,26-25,-25 25,0-25,24 25,-24-24,0 24,0 0</inkml:trace>
  <inkml:trace contextRef="#ctx0" brushRef="#br0" timeOffset="135857.7706">7987 15429,'0'0,"0"0,0 0,0 0,0 0,0 0,0 0,25 0,-25-25,25 25,0-25,0 25,-1-25,1 25,0-25,25 0,-25 1,24 24,-24-25,25 0,-26 25,26-25</inkml:trace>
  <inkml:trace contextRef="#ctx0" brushRef="#br0" timeOffset="138828.9406">8905 14833,'0'25,"-25"-25,25 25,0-25,0 25,0-1,0-24,0 25,0 0,0 25,0-26,25 1,-25 0,25 25,-25-26,25 1,-25 0,25 0,-25 0,24-1,-24 1,0-25,25 25,-25-25,0 0,0 25,0-25,0 0,0 0,0 0,0 0,0-25,0 25,0 0,-25-25,25 0,-24 25,24-24,-25-1,0 0,0 0,25 0,-25-24,1 24,-1-25,0 26,0-26,25 25,-25-24,25 24,-24-25,24 25,0 1,0-1,24 0,-24 0,25 0,-25 25,25-24,0 24,0-25,-25 25,24 0,1-25,0 25,0 0,0 0,-1 25,1-25,0 0,0 25,-25-25,25 24,-25 1,0-25,0 25,0 0,0 0,0-1,0 1,-25 0,25-25,-25 25,0 0,25-1,-25-24,1 25,-1-25,25 25,-25-25</inkml:trace>
  <inkml:trace contextRef="#ctx0" brushRef="#br0" timeOffset="139128.9577">9600 14585,'0'-25,"0"25,0-24,0 24,0-25,0 25,0 0,-25 0,25 0,-25 0,25 25,-25-25,1 24,24 1,-25 0,0 0,0 0,25 24,-25-24,25 25,-24-1,24-24,0 25,0-1,0-24,0 25,0-26,0 26,24-25,-24 0,25-1,0 1,-25 0,25-25,0 25,-1-25,1 0,0 0</inkml:trace>
  <inkml:trace contextRef="#ctx0" brushRef="#br0" timeOffset="139536.9811">9897 14734,'-24'0,"24"0,0 0,0 25,-25-25,25 25,0-1,0 1,0 0,0 0,0 0,0 24,0-24,0 0,0 0,0-1,-25 1,25 0,0 0,0-25,0 25,0-25,0 0,0 0,0 0,0 0,0-25,0 25,0-25,0 25,-25-25,25 0,0-24,0 24,0 0,0-24,0-1,0 25,0-24,-25 24,25-25,0 25,0-24,0 24,25 0,-25 25,25-25,-25 25,25 0,-25 0,25 0,-25 0,24 25,1-25,0 25,-25 0,25 0,0 24,-1-24,-24 0,25 0,0 24,-25-24,25 25,0-26,-25 1,0 0,24 0,-24 0,0-1,25 1,-25 0,0-25,0 25,0-25,0 0,0 0,0 0</inkml:trace>
  <inkml:trace contextRef="#ctx0" brushRef="#br0" timeOffset="139684.9895">9873 15007,'0'0,"24"0,1 0,-25 0,25 0,-25 0,25 0,-25 0,25-25,-1 25,1 0,-25-25,25 0</inkml:trace>
  <inkml:trace contextRef="#ctx0" brushRef="#br0" timeOffset="139942.0042">10021 14312,'0'0,"25"0,-25 25,25-25,0 25,0-25,-1 25,1-25,0 25,0-1,24 1,-24 0,0 0,25 24,-25-24,-1 0,1 25,0-1,0 1,0-1,-1 1,1 0,-25-1,0 1,25 24,-25-24,0-1,0 26,-25-26,25 1,-25 0</inkml:trace>
  <inkml:trace contextRef="#ctx0" brushRef="#br0" timeOffset="140177.0177">10815 14833,'0'25,"0"-25,0 0,0 0,25 0,0 0,-25 0,25 0,-1-25,1 25,0 0,0-25,0 25,24-24,-24 24,0-25,0 0,24 25,-49-25,25 0,0 25,-25 0</inkml:trace>
  <inkml:trace contextRef="#ctx0" brushRef="#br0" timeOffset="140377.0291">10914 14585,'0'25,"0"-25,0 0,0 0,0 25,25-25,-25 25,0-1,25 1,-25 0,25 0,0 0,-25 24,24-24,1 0,-25 0,25 24,-25-24,25 0,-25 0,0-1,25 1,-25-25,24 25</inkml:trace>
  <inkml:trace contextRef="#ctx0" brushRef="#br0" timeOffset="140801.0534">11535 14560,'0'0,"24"0,-24 0,25 25,-25-25,0 25,25 0,-25 0,0-1,0 1,25 0,-25 0,0 24,0-24,0 0,25 0,-25 0,0-1,0 1,0 0,0-25,0 25,0-25,0 0,0 0,0 0,0 0,0 0,0 0,0-25,-25 25,25-25,-25 0,25 1,-25-1,25-25,-25 25,1-24,-1 24,0-25,25 26,-25-26,0 25,25-24,0-1,0 25,0 0,0-24,25 24,-25 0,25 0,0 0,0 25,-1-24,26 24,-25 0,0 0,-1 0,1 0,0 24,0-24,0 25,-25 0,24 0,-24 0,0 0,0-1,0 1,0 0,-24 0,-1 0,25-1,-25 1,0 0,0 0,1 0,-1-1</inkml:trace>
  <inkml:trace contextRef="#ctx0" brushRef="#br0" timeOffset="141105.0708">12130 14263,'49'-25,"-24"25,-25 0,25-25,-25 25,0 0,0 0,0 0,0 25,-25-25,25 25,-25-1,1 1,24 0,-25 25,0-25,0 24,0 1,25-1,-24 1,24-25,0 24,0 1,0 0,0-26,0 26,0-25,24 0,-24-1,25 1,0 0,0-25,0 25,-1-25,1 0,0 0,25 0,-26 0,1 0,25-25,-25 25,24-25,-24 0,25 1</inkml:trace>
  <inkml:trace contextRef="#ctx0" brushRef="#br0" timeOffset="141652.102">12676 14511,'-25'-25,"25"25,0 0,0 0,-25 0,25 0,0 25,0-25,0 25,0-1,0 1,0 0,0 0,25 24,-25-24,0 0,25 0,-25 0,0-1,0 1,24 0,-24-25,0 25,0-25,0 0,0 25,0-25,0 0,0 0,0-25,25 25,-25 0,0-25,0 0,0 0,0 1,0-1,0 0,0-25,0 26,-25-26,25 25,0-24,0-1,0 25,0-24,0-1,0 25,0-25,0 26,25-1,0-25,-25 50,25-25,0 1,-1 24,1 0,-25 0,25 0,0 24,-25-24,0 25,0 0,0 0,0 0,0-1,0 26,-25-25,25 0,-25 0,0 24,1-24,24 0,-25 0,0-1,25 1,-25-25,25 25,-25-25,25 0,0 0,0 0,0 0,0 0,25-25,-25 25,25-25,0 25,0-24,-1 24,1-25,0 25,0 0,0-25,-1 25,1 0,0 0,0 25,0-25,-1 0,1 25,-25-1,0-24,0 25,0 0,0 0,0 0,0-25,-25 24,1 1,-1 0,0 0,0 0,0-1,1 1,-26 0,25-25,0 25,-24-25,24 0,0 0</inkml:trace>
  <inkml:trace contextRef="#ctx0" brushRef="#br0" timeOffset="141889.1156">12502 13816,'25'-25,"0"25,-1-24,26 24,-25 0,24 0,1 0,0 0,-1 0,1 24,24 1,-24-25,24 25,1 25,-26-26,26 26,-26 0,1-1,-1 1,-24-1,0 26,-25-26,0 26,0-1,0 1,-25-1,0 1,1 24,-26-25,0 1,1-1,-1 0,-24 1,24-1</inkml:trace>
  <inkml:trace contextRef="#ctx0" brushRef="#br0" timeOffset="143412.2027">3473 12948,'0'0,"0"-25,0 25,0 0,0 0,0 0,0-25,0 25,0 0,0 0,0 25,0-25,0 0,0 25,0 0,0-25,0 25,0-1,0 26,0-25,0 0,0 24,0-24,0 0,25 0,-25 24,0-24,0 0,0-25,0 25,0 0,0-25,0 24,0-24,0 0,0 0,0 0,0 0,0 0,0 0,0 0,0 0,0-24,0 24,0-25,25 25,-25-25,0 0,0 0,0 1,0 24,0-25,24 0,-24 25,0 0,0-25,0 25,0 0,0 0,0 0,0-25,0 25,0 0,0 0,0 25,0-25,0 0,0 25,25-25,-25 25,0 0,0-1,0 1,0 0,0 25,0-26,0 26,0 0,0-26,0 26,0 0,0-26,0 1,0 25,0-25,0-25,0 24,0-24,0 25,0-25,0 0,25 0,-25-25,0 25,0-24,0 24,25-25,-25 0,0 0,25 0,-25-24,0 24,24 0,-24-24,25 24,-25 0,0-25,25 26,-25-1,0 0,25 25,-25-25,0 25,0 0,25 0,-25 0,0 0,0 0,0 25,0-25,0 25,0 0,0 24,0-24,0 0,0 24,0-24,-25 25,25-25,0-1,0 1,0 0,0 0,0 0,-25-1,25-24,0 25,0-25,0 0,0 25,0-25</inkml:trace>
  <inkml:trace contextRef="#ctx0" brushRef="#br0" timeOffset="145368.3146">3051 12998,'-24'0,"24"0,-25 0,25 0,-25 0,25-25,-25 25,25 0,-25 0,25 0,0 0,-25 0,25 0,-24 0,24 0,-25 0,0 0,25 0,-25 0,25 0,-25 0,1 0,24 0,-25 0,25 0,-25 0,0 0,25 0,-25 0,25 0,-24 0,24 0,-25 0,25 0,-25 25,25-25,-25 0,25 24,-25-24,25 0,0 0,-24 25,24-25,-25 0,25 0,-25 25,25-25,-25 0,25 0,-25 0,25 0,-24 0,24 0,-25 0,25 0,-25 0,25 25,-25-25,0 0,25 0,-24 0,-1 0,25 0,-25 0,25 25</inkml:trace>
  <inkml:trace contextRef="#ctx0" brushRef="#br0" timeOffset="146720.3919">3448 13097,'0'0,"-25"0,25-25,0 25,0 0,0 0,0 0,0 25,0-25,0 0,0 0,0 25,0-1,0-24,0 25,0 0,0 0,0 0,0 0,0-1,0 1,0 0,0-25,0 25,0-25,0 25,0-25,0 0,0 0,0 0,0 0,0-25,0 25,0 0,0-25,-24 25,24-25,0 0,0 1,0-1,0 25,-25-25,25 0,0 0,-25 0,25 1,0-1,-25 0,0 0,25 0,-24 1,24 24,0-25,-25 25,25 0,0 0,0 0,0 0,0 0,0 0,0 0,0 25,0-25,0 24,0 1,0 0,0 0,0-25,25 25,-25-1,0 1,0 0,0 0,0 0,0 0,0-25,0 24,24-24,-24 25,0-25,0 0,0 0,0 0,0 0,0 0,25 0,-25 0,0 0,0-25,0 25,25-24,-25 24,0-25,0 0,25 25,-25-25,0 0,0 25,25-25,-25 25,0-24,24 24,-24 0,0 0,25 0,-25 0,0 0,0 0,0 24,0-24,25 25,-25 0,0 0,0 0,0 0,0-1,0 1,0 0,0 0,0 0,0-1,0 1,0-25,0 25,25-25</inkml:trace>
  <inkml:trace contextRef="#ctx0" brushRef="#br0" timeOffset="148140.4732">3448 13246,'25'0,"-25"25,0-25,25 24,-25 1,0 0,25 0,-25 0,0-1,0 1,24 0,-24 0,0 0,0-1,0-24,0 25,0 0,0-25,0 0,0 0,25 0,-25 0,0 0,0 0,0 0,0-25,0 25,0-25,0 1,0 24,0-25,-25 0,25 0,0 0,0 1,0-1,0 0,0 0,0 25,0-25,0 1,0 24,0-25,0 25,0 0,0 0,0 0,0 0,0 0,0 0,0 25,25-25,-25 24,0 1,0 0,0 0,0 0,0-1,0 1,25 0,-25 0,0 0,0-1,0-24,0 0,0 25,0-25,0 0,0 0</inkml:trace>
  <inkml:trace contextRef="#ctx0" brushRef="#br0" timeOffset="149217.5348">13742 14461,'-25'0,"25"0,0 0,-24 0,24 0,0 0,0 0,0 0,0 0,0 0,0 0,0 0,0 0,0 0,0 0,24-25,-24 25,25 0,0 0,0-24,0 24,24-25,-24 25,25-25,-26 0,26 25,0-25,-26 0,26 25,-25-24,24 24</inkml:trace>
  <inkml:trace contextRef="#ctx0" brushRef="#br0" timeOffset="149713.5631">14461 14139,'0'0,"0"0,0 0,0 0,0 0,0-25,0 25,0 0,0 0,0 0,0 0,0 25,0-25,0 0,0 24,0-24,0 25,0 0,0 0,0 24,25-24,-25 0,0 0,0 25,25-26,-25 1,0 0,0 0,0 0,25-25,-25 24,0-24,0 25,0-25,0 0,0 0,0 0,0 0,0 0,0 0,0-25,0 25,0 0,-25-24,25-1,0 25,-25-25,25 0,0-24,-25 24,25 0,-24-25,24 25,-25-24,0 24,25-25,-25 1,0 24,1-25,-1 1,0 24,25-25,-25 26,25-1,0-25,0 25,0 1,25 24,-25-25,25 0,-25 25,25-25,-1 25,1 0,0 0,0 0,-25 0,25 25,-1-25,1 0,-25 25,25 0,-25-25,25 24,-25 1,0 0,0 0,0 0,-25-1,25-24,-25 25,0 0,1 0,-1 0,25-1,-25 1,0 0</inkml:trace>
  <inkml:trace contextRef="#ctx0" brushRef="#br0" timeOffset="150012.5802">14858 13667,'0'0,"0"0,0 0,0 0,0 0,0 0,-24 0,24 0,0 0,-25 25,0-25,25 25,-25 0,25 24,-25-24,25 0,-24 25,24-1,-25-24,25 25,0-1,0 1,0-1,0 1,0-25,25 24,-25-24,24 25,-24-25,25 0,0-25,0 24,0-24,-1 25,1-25,0 0,25 0,-26 0,1 0,25-25</inkml:trace>
  <inkml:trace contextRef="#ctx0" brushRef="#br0" timeOffset="150436.6045">15255 13915,'0'0,"0"0,-25 0,25 0,0 0,0 0,0 0,0 25,0 0,0-25,0 25,0 24,25-24,-25 0,0 25,0-26,25 1,-25 25,0-25,0-1,0 1,0 0,0 0,0 0,0-25,0 25,0-25,0 0,0 0,0 0,0 0,0 0,0-25,0 25,0-25,0 25,0-25,0-25,0 26,0-1,0-25,0 1,0-1,0 0,0 1,0-1,-25 25,25-24,0-1,0 1,0 24,25-25,-25 25,25 1,0-1,-25 25,24-25,1 25,-25 0,25 25,0 0,0-25,-25 49,24-24,1 0,0 24,-25 1,25-25,0 24,-25 1,24-25,1 24,-25-24,25 0,-25 25,25-26,-25 1,25-25,-25 25,0-25,25 25,-25-25,0 0,0 0,0 0</inkml:trace>
  <inkml:trace contextRef="#ctx0" brushRef="#br0" timeOffset="150912.6317">15975 13791,'-25'0,"25"0,0 0,0 25,0-25,0 0,0 25,0-25,0 25,0 0,0-1,0 1,25 25,-25-25,0-1,24 26,-24-25,0 0,25-1,-25 1,0 0,0 0,0-25,0 25,0-25,0 24,0-24,0 0,0 0,0 0,0-24,0 24,0 0,0-25,0 0,-25 0,25 0,0 1,-24-1,24 0,-25-25,25 26,-25-26,0 0,25 26,-25-26,25 0,0 26,-24-26,24 25,0 0,0 1,0-1,0 0,24 0,-24 0,25 25,-25-24,25-1,0 25,-25-25,25 25,-1-25,1 25,0 25,0-25,0 25,-1 0,1-1,0 1,0 25,0-25,-1 24,-24-24,25 25,-25-26,25 26,-25-25,0 0,0 24,0-24,0 0,0 0,0-1,0 1,0 0,0 0,0 0,0-25</inkml:trace>
  <inkml:trace contextRef="#ctx0" brushRef="#br0" timeOffset="151188.6475">15131 14015,'0'0,"0"0,0 0,0 0,0 0,0 0,25-25,-25 25,25 0,0-25,-1 25,1-25,0 25,0-25,0 25,24 0,-24-24,0 24</inkml:trace>
  <inkml:trace contextRef="#ctx0" brushRef="#br0" timeOffset="152172.7038">16818 13717,'0'-25,"-25"25,25 0,0 0,0 0,0 0,0 0,0 25,0-25,0 25,0 0,0 24,0-24,0 25,25-26,-25 26,0 0,0-26,0 26,0-25,0 0,0-1,0 1,0 0,0 0,0-25,0 0,0 0,0 0,0 0,0 0,0 0,0 0,-25-25,25 0,0 25,0-25,0-24,-25 24,25 0,0-24,0 24,0-25,0 1,0-1,0 0,0 1,0-1,0 1,25 24,-25-25,25 25,0-24,-25 24,25 25,-1-25,-24 25,25 0,0 0,-25 25,0-25,25 25,-25 0,0-1,0 26,0-25,-25 24,0 1,25-25,-25 24,1-24,-1 25,25-25,-25-1,0 1,25 0,-25 0,25-25,0 25,0-25,0 0,0 0,0-25,25 25,-25-25,25 25,0 0,0-25,-1 25,1-25,0 25,0 0,0 0,-1 0,26 0,-25 0,0 0,-25 25,24-25,1 25,-25-25,0 25,0 0,0-25,0 24,0 1,-25 0,25 0,-24 0,-1-1,0 1,-25 0,26 0,-26-25,25 25,-24-25,-1 24,25-24,-24 0,24-24,-25 24,25-25</inkml:trace>
  <inkml:trace contextRef="#ctx0" brushRef="#br0" timeOffset="152424.7182">16694 13097,'25'-25,"0"0,-1 0,26 25,-25-24,0 24,24 0,-24 0,25 0,-26 24,26 1,0 0,-1 0,-24 24,25 1,-1 0,1-1,-25 1,24 24,-24-24,25 24,-50 1,24-1,1 1,-25 24,0-25,-25 25,1-24,-1 24,-25-25,25 26,-24-26,-26 1,26-1,-26 0,26 1,-26-1,1-24,24-1</inkml:trace>
  <inkml:trace contextRef="#ctx0" brushRef="#br0" timeOffset="154004.8086">18703 12874,'0'-25,"0"0,25 0,0 0,-25 1,49-26,-24 0,25 1,-1-26,1 26,24-26,1 1,-1-25,25 24,1 1,-1-25,0-1,0 26,25-25,-24 24,24-24,-25 25,0-1,0 26,0-26,-24 26,-1-1,-24 0,-1 26,1-26,0 25,-26 0,1 1,0-1,0 0,-25 25,0-25,-25 25,0-25,25 25,-49 0,24 0,0 0,-25 0,26 0,-26 25,0-25,1 25,-1-25,1 25,-1-25,0 25,1-25,-1 24,25-24,-24 25,24-25,0 25,0-25,1 0,24 0,-25 0,25 0,0 0,0 0,25 0,-1-25,-24 25,25 0,0-25,25 25,-26 0,26-24,-25 24,24-25,1 25,0 0,-1-25,1 25,24-25,-24 25,-1 0,1 0,0 0,-1 0,-24 0,0 0,25 25,-50 0,24 0,-24-1,0 1,0 0,0 0,0 24,-24-24,-1 0</inkml:trace>
  <inkml:trace contextRef="#ctx0" brushRef="#br0" timeOffset="156295.9396">9228 15875,'0'0,"0"25,0-25,0 0,0 0,0 0,0 0,0 0,0-25,24 25,1-25,0 25,0-25,25 1,-26-1,26 0,0 0,-1 0,1-24,-1 24,1 0,0 0,-1 1,1-1,-1 0,1 0,0 0,-1 1,-24 24,0-25,0 25,-1 0,1-25,-25 25,25 0,-25 0,0 0,0 0,0 0,0 0,0 0,0 0,0 0,0 0,0 0,0-25,0 25,0 0,-25 0,25 0,0 0,0 0</inkml:trace>
  <inkml:trace contextRef="#ctx0" brushRef="#br0" timeOffset="157773.0241">12006 15453,'25'0,"-25"0,0 0,24 0,1 0,-25-24,25 24,0 0,24-25,-24 0,0 0,25 0,-1 0,1 1,-25-1,24 0,26-25,-26 26,1-1,0-25,24 25,-24 1,-1-26,26 25,-26 0,1 1,-1-1</inkml:trace>
  <inkml:trace contextRef="#ctx0" brushRef="#br0" timeOffset="159189.1051">14809 15131,'0'0,"0"0,0 0,25 0,-25 0,24 0,1 0,25-25,-25 25,24-25,1 25,-1-25,1 1,24-1,-24 0,24 0,1 0,-1 1,25-1,-24 0,-1-25,26 26,-26-1,0 0,26 0,-26 0,0 1,1-1,-26 25,26-25,-26 25,1-25,0 25,-26-25,1 25,0 0,-25 0,0 0,0 25,-25-25,0 0</inkml:trace>
  <inkml:trace contextRef="#ctx0" brushRef="#br0" timeOffset="159481.1218">14982 15255,'-24'0,"-1"25,25-25,0 0,0 0,0 0,25 0,-1 0,1 0,25 0,-25-25,24 25,1-25,24 0,-24 0,24 1,1-1,-1 0,0-25,26 26,-26-26,25 25,-24-24,24 24,0-25,-24 25,-1-24,25 24,-24 0,-26 0,26 1,-26-1,1 25,0-25,-1 25,-24-25,-25 25,25 0,-25 0,0 0,0 0,0 0,0 0,0 0,0 0</inkml:trace>
  <inkml:trace contextRef="#ctx0" brushRef="#br0" timeOffset="162056.2691">21481 9748,'-25'0,"1"0,24 25,-25-25,0 0,25 0,-25 0,25 0,-25 0,25 0,0 0,0 25,0-25,25 0,0 0,-25 0,25 25,0-25,24 0,1 0,-1 24,1-24,0 0,24 0,-24 0,24 0,0 0,1 0,-1 0,1 0,24-24,-25 24,1 0,-1 0,1-25,-1 25</inkml:trace>
  <inkml:trace contextRef="#ctx0" brushRef="#br0" timeOffset="186473.6657">12006 7888,'25'0,"-1"0,1 0,0-25,-25 25,50 0,-26-25,1 25,0-25,0 25,0-24,24 24,-24 0,0-25,0 25,-1-25,-24 25,25 0,-25 0,25 0,-25 0,0 0</inkml:trace>
  <inkml:trace contextRef="#ctx0" brushRef="#br0" timeOffset="200792.4847">20489 13742,'25'0,"-25"0,0 0,0 0,0 0,0 0,0 0,0 0,0 0,0 0,0 25,0-25,-25 0,25 0,0 0,-25 24,25-24,-25 0,1 0,24 25,-25-25,0 0,0 25,0-25,1 0,-1 0,0 0,0 0,0 0,1-25,-1 25,0-25,0 25,0-24,25 24,-24-25,24 0,0 25,0-25,0 0,0 25,0-24,0 24,0-25,24 25,1-25,-25 25,25-25,0 25,0 0,24-25,-24 25,0 0,0 0,24 25,-24-25,0 25,0-25,-1 25,1 0,0-1,0 1,-25 0,25 0,-25 24,0-24,0 0,-25 25,25-26,-25 26,0 0,0-26,1 26,-1 0,0-26,0 26,0-25,-24 0,24-1,0 1,0-25,25 0,-24 0,-1 0,25 0,-25-25,25 1,-25-1,25 0,-25 0,25 0,0 1,0-1,0 25,0-25,25 0,0 25,0-25,-25 25,49 0,-24 0,0 0,0 25,24-25,-24 0,0 25,25-25,-26 25,1-25,25 25,-25-1,-1-24,1 25,25-25,-25 25,-1-25</inkml:trace>
  <inkml:trace contextRef="#ctx0" brushRef="#br0" timeOffset="201260.5115">21084 13816,'0'-25,"0"25,0-24,0 24,0 0,0-25,-24 25,24 0,-25 25,25-25,-25 24,25-24,-25 25,25 0,-25 0,25 0,0-1,0 1,0 0,0 0,25 0,-25-25,25 24,0 1,0-25,-25 0,24 25,1-25,0 0,0 0,0 0,-1 0,1-25,25 25,-25-25,-1 25,-24-24,25 24,0-25,-25 0,25 25,-25-25,0 0,0 1,-25-1,25 0,-25 25,0-25,1 0,-1 1,0-1,0 0,-24 25,24-25,0 25,-25-25,26 1,-1 24,-25-25,25 0,1 0,24 25,-25-25,0 1,25-26,-25 25,25 0,0 1,0-1,0-25,0 25,0 1,25-1,0 0,0 25,-1-25,1 25,0-25,25 25,-26 0,26 0,-25 0,24 25,-24-25,0 25,0 0,0 0,-1 24,-24-24,25 25,-25-26,0 26,0 0,-25-1</inkml:trace>
  <inkml:trace contextRef="#ctx0" brushRef="#br0" timeOffset="201572.5293">20117 14908,'-25'0,"25"24,0-24,0 0,0 0,0 0,0-24,25 24,0-25,0 25,24-25,-24 0,25 25,-1-25,26 1,-26-1,26 0,-1 0,0 0,1 1,-1-1,26-25,-1 25,0 1,0-1,0 0,-24 0,24 0,0 1,-24-1,-1 0,0 0,-24 25,0-25,-1 25,-24-25,0 25,-25 0,0 0</inkml:trace>
  <inkml:trace contextRef="#ctx0" brushRef="#br0" timeOffset="201948.5508">19447 13395,'-25'0,"1"-25,-1 25,0 0,0-25,0 25,25-25,-24 25,24 0,-25 0,25 0,0 0,0 25,0 0,25 0,-25-1,24 26,1 0,0 24,25 0,-26 1,26 24,-25 0,24 0,-24 1,0 24,0-25,0 0,-1 0,1-24,0 24,-25-49,25 24,-25-24,25 24,-25-49,24 24,-24-24,25 0</inkml:trace>
  <inkml:trace contextRef="#ctx0" brushRef="#br0" timeOffset="202412.5773">19373 13146,'-25'-24,"25"24,0-25,0 25,0-25,25 0,0 25,-1-25,1 25,0-24,25-1,-1 25,26-25,-26 0,26 0,24 1,-25-1,26 0,-1-25,0 26,0-1,25-25,-25 25,25-24,0 24,1 0,-1-24,-25 24,25 0,-25 0,0 0,0 1,-24-1,-1 25,-24 0,-1 0,1 0,-25 0,0 25,-25-25,0 24,0 1,0 0,0 0,0 24,0-24,-25 25,25-1,0 1,0 0,0 24,0-24,0 24,0 0,25 1,-1-1,1 26,-25-26,25 25,0-24,0 24,0-25,-25 25,24-24,-24-1,25 1,0-1,-25 0,0 1,25-26,-25 1,25 0,-25-1,0 1,0 0</inkml:trace>
  <inkml:trace contextRef="#ctx0" brushRef="#br0" timeOffset="202997.6108">22052 13395,'0'0,"0"0,0 0,0 0,0 0,0 0,0 0,0 0,25-25,-1 25,1-25,0 25,25-25,-1 0,1 1,-1 24,1-25,24 0,-24 0,24 0,1 0,-26 1,26 24,-26-25,1 0,0 25,-26-25,26 25,-25 0,0-25,0 25,-25 0,0 0,0-24</inkml:trace>
  <inkml:trace contextRef="#ctx0" brushRef="#br0" timeOffset="203220.6236">22920 12948,'-25'0,"0"-25,0 25,1 0,24-25,-25 25,0 0,25-24,0 24,0 0,-25 0,25 0,0 0,0 0,0 0,0 0,0 0,0 0,0 0,25 24,-25-24,25 0,0 25,-25-25,24 25,1-25,0 25,0-25,0 25,-1-1,1 1,0-25,0 25,-25 0,25 0,-25-1,0 1,0 0,0 0,0 0,0 0,-25 24,0-24,-25 0,26 24,-26-24</inkml:trace>
  <inkml:trace contextRef="#ctx0" brushRef="#br0" timeOffset="204260.6831">23342 12551,'0'-25,"0"1,0 24,0-25,0 0,0 0,0 0,0 1,24-1,1 25,0-25,-25 0,25 25,24-25,-24 25,0 0,0 0,24 0,-24 0,25 0,-25 25,24-25,-24 25,0 0,0 0,-1-1,1 26,-25-25,0 24,0 1,0 0,0-1,0 1,-25-1,25 1,-24 0,24-26,-25 26,25-25,-25 24,25-24,0 0,0 25,0-26,0 1,0 0,0 0</inkml:trace>
  <inkml:trace contextRef="#ctx0" brushRef="#br0" timeOffset="204376.6897">24011 13494,'0'0,"0"-25</inkml:trace>
  <inkml:trace contextRef="#ctx0" brushRef="#br0" timeOffset="204708.7087">24036 12254,'0'-25,"0"0,0 0,0-25,0 26,25-1,0 0,0 25,-1-25,1 25,0-25,0 25,24 0,-24 0,25 0,-25 25,24-25,-24 25,25 0,-26 0,1-1,0 1,0 25,0-25,-25 24,0 1,0-25,0 24,0 1,0 0,-25-1,0 1,25-1,-25 1,0 0,1-26,24 26,-25-25,25 24,-25-24,25 0,0 0,0 0</inkml:trace>
  <inkml:trace contextRef="#ctx0" brushRef="#br0" timeOffset="204836.716">24706 13345,'25'0,"-25"25,0-25,0 0,0 0,0 0,0 0,0 0,0 0,0 0,0 0,0 0</inkml:trace>
  <inkml:trace contextRef="#ctx0" brushRef="#br0" timeOffset="205144.7336">23639 14064,'-25'25,"25"-25,-24 0,24 0,0 0,24-25,-24 25,25-25,0 25,25-24,-26-1,26 25,24-25,-24 0,24 0,1 1,-1-1,1 0,24 0,-25 0,26 25,-26-24,25-1,-24 0,-1 0,-24 0,24 25,-24-24,-26 24,26-25,-25 25,-25 0,25 0</inkml:trace>
  <inkml:trace contextRef="#ctx0" brushRef="#br0" timeOffset="211432.0932">12080 7863,'0'0,"0"0,-25 0,25 0,0 0,25 0,-25 0,0 0,25 0,-25 0,25-25,0 25,-25 0,24 0,1-25,0 25,0 0,0 0,-1-24,1 24,-25 0,25 0,0-25,0 25,-25 0,24 0,-24 0,25 0,-25 0,0 0,0 0,0 0,0 0,0 0,0 0,0 0,0 0,-25 0,25 0,-24 0,24 0,-25 0,0 25,0-25,0 0,1 24,-1-24,0 0,0 25,0-25,1 0,-1 25,25-25,-25 0,25 0,-25 0,25 0,0 0,0 0,0 0,0 0,0 0,0 0,0 0,0 0,0 0,25 0,0-25,0 25,-1-25,1 25,0-24,25 24,-26-25,26 0</inkml:trace>
  <inkml:trace contextRef="#ctx0" brushRef="#br0" timeOffset="229332.1171">1687 6325,'0'0,"-25"0,25 0,-25 0,25 0,0 0,0-25,0 25,0 0,0 0,0 0,0 0,0 0,0 0,0 0,0 0,25 25,-25-25,25 0,0 25,-25-25,25 25,-1 0,1-1,-25-24,25 25,0 0,-25-25,25 25,-25-25,25 0,-1 0,-24 0,25 0,0 0,-25 0,25 0,0 0,-25-25,24 25,1-25,-25 0,25 25,0-24,0-1,-25 0,24 0,1-24,0 24,0 0,0 0,-1 0,1 1,0-1,0 25,0-25,-1 25,1-25,25 25,-25 0,-1 0,1 0,0 0,0 0,24 25,-24-25,0 25,0-25,0 0,-1 25,-24-25,25 24,0-24,0 0,0 0,-25 0,24 0,1 0,-25 0,25 0,0 0,-25 0,25-24,0 24,-1 0,-24-25,25 25,0-25,0 25,-25-25,25 25,-1-25,-24 25,25 0,0 0,-25-24,25 24,0 0,-25 0,24 0,-24 0,25 24,0-24,-25 0,25 25,0-25,-25 25,24-25,-24 0,25 25,0-25,-25 0,25 0,0 0,-25 0,24 0,1 0,-25 0,25 0,-25-25,25 25,-25 0,25 0</inkml:trace>
  <inkml:trace contextRef="#ctx0" brushRef="#br0" timeOffset="231172.2223">8558 6152,'25'0,"-25"0,0 0,0 0,0 0,0 0,0 24,0-24,0 0,25 25,-25-25,0 25,0-25,24 25,-24 0,0-25,0 24,25-24,-25 0,0 25,25-25,-25 0,25 0,-25 0,0 0,25 0,-25 0,24 0,-24-25,25 25,0 0,0-24,0 24,-1-25,1 25,0-25,0 0,0 0,24 25,-24-24,0 24,24-25,-24 25,0-25,0 25,24 0,-24 0,0 0,0 0,0 0,0 0,-1 0,1 0,0 0,0 25,-25-25,25 0,-1 25,-24-25,25 0,-25 0,25 24,0-24,-25 0,25-24,-25 24,24 0,1 0,-25-25,25 25,0-25,0 0</inkml:trace>
  <inkml:trace contextRef="#ctx0" brushRef="#br0" timeOffset="234596.4182">23937 4514,'25'-24,"-1"-1,-24 25,25-25,0 25,-25-25,0 25,25 0,-25-25,0 25,0 0,0 25,0-25,0 0,0 25,-25 0,25 0,-25-1,0 1,1 25,-26-1,25 1,-24 0,-1-1,0 1,26 0,-26-1,0 1,1-25,-1 24,1-24,24 25,0-26,0-24,0 25,25-25,0 25,0-25,0 0,0 0,0 0,0-25,0 25,0 0,0-25,0 25,0-24,25-1,-25 0,25 25,-25-25,0 0,25 25,-25 0,0-24,0 24,0 0,0 0,0 0,0 0,25 0,-25 0,0 0,0 24,0-24,0 0,0 25,0-25,24 25,-24-25,0 25,0-25,25 25,-25-25,0 0,25 0,0 0,-25 24,25-24,-1 0,26-24</inkml:trace>
  <inkml:trace contextRef="#ctx0" brushRef="#br0" timeOffset="237160.5648">21308 14560,'0'0,"0"0,0 0,0 0,0 25,0-25,0 0,0 25,0 0,0 0,0-25,0 49,0-24,0 0,0 24,0 1,0-25,24 24,-24 1,0 0,0-1,0 1,25-25,-25 24,0-24,0 0,0 24,25-49,-25 25,0 0,0-25</inkml:trace>
  <inkml:trace contextRef="#ctx0" brushRef="#br0" timeOffset="237492.5838">21134 14560,'0'0,"-25"0,25 25,-25-25,25 25,0-25,-24 25,24 0,0-25,-25 24,25 1,-25 0,25-25,0 25,0-25,-25 25,25-25,0 0,0 0,0 0,0 0,0 0,0-25,25 25,-25-25,0 25,0-25,25 25,-25-25,25 1,-1-1,-24 0,25 25,0-25,0 0,0 25,24-24,-24 24,0 0,0 0,24 0,-24 0,0 24,24-24,-24 25,0 0,25-25</inkml:trace>
  <inkml:trace contextRef="#ctx0" brushRef="#br0" timeOffset="237868.6053">22126 14759,'0'0,"0"0,25 0,-25 25,0-25,25 0,0 24,-25 1,24 0,1 0,25 0,-25-1,-1 1,1 0,25 0,-25 0,-1 24,1-24,25-25,-25 25,-1 0</inkml:trace>
  <inkml:trace contextRef="#ctx0" brushRef="#br0" timeOffset="238059.6162">22548 14709,'-25'0,"25"0,-25 0,0 0,25 0,-24 25,-1 0,25 0,-25-1,0 1,0 25,25-25,-24 24,-1 1,0-1,25 1,-25-25,0 24,1 1</inkml:trace>
  <inkml:trace contextRef="#ctx0" brushRef="#br0" timeOffset="238839.6609">21010 14833,'25'0,"0"0,-1-25,1 25,25-24,-1 24,-24-25,50 0,-26 0,26 0,-1 1</inkml:trace>
  <inkml:trace contextRef="#ctx0" brushRef="#br0" timeOffset="284639.2804">4540 4961,'-25'0,"0"-25,0 25,-24-25,24 25,-25 0,25 0,1 0,-26 0,25 0,-24 0,24 0,0 25,0-25,-24 25,24 0,0 0,0-1,25 1,-25 25,0-1,25 1,-24 0,24-1,0 1,0 24,24 1,-24-1,25 0,0 1,0-1,0 1,0-26,-1 26,1-26,25 1,-25 24,24-24,-24-25,0 24,24-24,-24 0,25 0,-25 0,24-1,1-24,-25 0,24 0,1 0,-25 0,24-24,1-1,-1 0,-24 0,25 0,-25 1,24-26,-24 25,25-24,-25-1,-1 0,1 26,0-26,-25 0,25-24,-25 24,0 1,0-1,0-24,-25 24,0 0,0-24,1 24,-26-24,0 24,1-24,-26 24,26 1,-26-1,26 1,-26-1,1 25,24-24,1 24,-26 0,26 25,-1-25,0 25,1-25,24 25,-25 0,1 25,24-25,-25 25,25 0,1 0,-26 24,25-24,0 25,1-1,-1 26,0-26,25 1,-25 24,25 1,0-26,0 26,25-1,-25 0,25 1,0-1,-1 1,1-26,25 26,-25-26,24 1,1 0,0-1,-26-24,26 0,0 24,-1-24,1-25,-25 25,24 0,-24-25,25 25,-26-25,1 0,25 0,-25 0,-1-25,26 25,-25-25,0 0,-1 0,1-24,25 24,-25-25,-25 1,24-1,1 1,0-26,-25 1,0 24,25-24,-25-1,0 1,-25-1,25 1,-25 24,0-24,1 24,-1 1,0-1,0 1,0 24,1-25,-1 25,-25 1,25-1,1 0,-26 25,25-25,-24 25,24-25,-25 25,1 0,-1 0,0 25,26 0,-26 0,0 0,1-1,-1 26,25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28:39.563"/>
    </inkml:context>
    <inkml:brush xml:id="br0">
      <inkml:brushProperty name="width" value="0.05292" units="cm"/>
      <inkml:brushProperty name="height" value="0.05292" units="cm"/>
      <inkml:brushProperty name="color" value="#FF0000"/>
    </inkml:brush>
  </inkml:definitions>
  <inkml:trace contextRef="#ctx0" brushRef="#br0">769 16446,'0'0,"0"0,-25 0,25 0,0 0,0 0,-24 0,24 0,0 0,0 0,0 24,0-24,0 25,0 0,0 0,0 0,0-1,0 1,0 25,0-25,-25-1,25 1,0 0,-25 0,25 0,0-1,0 1,-25-25,25 25,0-25,0 25,0-25,-25 0,25 0,0-25,0 25,0 0,0-25,0 0,0 25,0-49,0 24,0 0,0 0,0-24,0 24,0 0,0 0,0-24,0 49,0-25,25 25,-25-25,25 25,0 0,-25 0,25 25,-1-25,1 25,0 0,0-25,0 24,0 1,24 0,-49 0,25 0,0-25,0 24,-1 1,1-25,0 25,0-25,0 25,-25-25,24 0,-24 0</inkml:trace>
  <inkml:trace contextRef="#ctx0" brushRef="#br0" timeOffset="192.011">1191 16396,'-25'-25,"25"0,0 0,0 1,-25 24,25 0,0 0,0-25,0 25,0 0,0 25,0-25,0 24,0-24,0 25,0 0,0 0,0 25,0-26,0 1,0 25,25-25,-25-1,0 1,0 0,0 0,0 0,0-1,0-24,0 25,25-25</inkml:trace>
  <inkml:trace contextRef="#ctx0" brushRef="#br0" timeOffset="408.0234">1439 16470,'0'0,"0"0,0 0,0 25,0-25,0 25,0 0,0-25,0 49,0-24,0 0,0 0,0 0,0-1,0 1,0 0,0-25,0 25,0-25,0 25,0-25,0 24,0-24,0 0,0 0</inkml:trace>
  <inkml:trace contextRef="#ctx0" brushRef="#br0" timeOffset="686.0393">1365 16321,'0'0,"0"0,0-24,0 24,0 0,24 0,-24 0,25 0,0 0,-25 0,50 0,-26 0,1 0,25 0,-25 0,24 24,-24-24,25 25,-1 0,-24-25,0 25,0 0,0 0,-1-1,1 1,-25 0,0 0,0 0,0-1,-25-24,25 25,-24 0,-1 0,0 0,0-25,0 24,0 1,1-25,-1 25,0-25,0 0,0 25,1-25,-1 0,25-25</inkml:trace>
  <inkml:trace contextRef="#ctx0" brushRef="#br0" timeOffset="952.0545">2258 16669,'0'0,"-25"0,25 0,0 0,0 0,0 0,0 0,0 0,25 0,-25 0,0 0,24 0,1 0,-25 0,25 0,0 0,0 0,-25 0</inkml:trace>
  <inkml:trace contextRef="#ctx0" brushRef="#br0" timeOffset="1417.081">2654 16297,'0'-25,"0"0,0 25,0-25,0 25,0 0,0-25,0 25,0 0,0 0,0 25,0-25,0 25,0-25,25 25,-25 24,0-24,25 0,-25 25,25-25,-25-1,0 26,25-25,-25 0,0-1,0 1,24 0,-24-25,0 25,0-25,0 25</inkml:trace>
  <inkml:trace contextRef="#ctx0" brushRef="#br0" timeOffset="1696.0971">2977 16297,'0'-25,"0"25,0 0,25 0,-25 0,0 0,0 0,0 25,-25-25,25 0,-25 24,0-24,25 0,-25 25,1 0,-1-25,0 25,0 0,0-25,1 0,24 25,-25-25,25 0,0 24,0-24,0 0,0 0,0 0,25 25,-25-25,24 0,-24 0,25 25,0-25,0 0,0 25,-1-25,1 25,0-25,0 0,0 24,0-24,-1 0,1 25</inkml:trace>
  <inkml:trace contextRef="#ctx0" brushRef="#br0" timeOffset="2788.1595">3374 16470,'0'-24,"0"24,-25-25,25 0,0 25,-25-25,25 0,-25 25,25-25,-24 25,24 0,-25-24,0 24,25 0,-25 0,0 0,25 24,-24-24,-1 25,25-25,-25 25,25-25,-25 25,25 0,0 0,-25-25,25 24,0 1,0-25,0 25,25 0,-25-25,25 0,-25 25,25-25,0 0,-25 0,24 0,1-25,0 25,-25 0,25 0,0-25,-1 25,-24-25,25 25,-25-25,0 1,25 24,-25-25,0 25,25-25,-25 25,0-25,0 25,0-25,0 25,0 0,0 0,0 0,0 0,0 0,0 0,-25 0,25 25,0-25,0 25,0-25,0 25,0 0,0-25,0 24,25 1,-25-25,0 25,25-25,-25 25,24-25,1 25,-25-25,25 0,0 24,-25-24,25 0,-1 0,-24-24,25 24,0-25,-25 25,25 0,-25-25,25 25,-25-25,0 25,0-25,24 25,-24-24,0 24,0-25,0 25,0-25,0 25,0 0,0 0,0 0,0 0,0 0,0 25,0-25,0 0,0 25,0-25,0 24,0 1,0-25,0 25,0 0,0-25,0 25,0-25,0 24,0-24,0 0,0 0,25 0,-25 0,0 0,0-24,0 24,0-25,0 25,25-25,-25 25</inkml:trace>
  <inkml:trace contextRef="#ctx0" brushRef="#br0" timeOffset="3266.1868">4093 16470,'0'0,"0"-24,25 24,-25-25,0 25,0-25,0 0,0 0,0 25,0-25,0 1,0-1,0 25,0-25,0 0,0 25,0 0,0-25,0 25,25 25,-25-25,0 25,0 0,0 0,0-1,25 1,-25 25,0 0,0-1,0 1,0-1,0 1,0 0,0-1,0 1,0-25,0 24,0-24,0 0,0 0,0-25,0 24,0-24,0 0,0 0,0 0,0 0,0 0,0-24,0-1,0 25,0-25,0-25,0 26,0-26,0 0,0 26,0-26,0 0,0 1,24 24,-24-25,25 26,0-1,0 25,0-25,24 25,-24 0,0 0,24 0,-24 0,0 25,0-25,0 25,-25-25,24 24,-24 1,0-25,0 25,0-25,0 25,-24 0,24-25,-25 24,0-24,0 0,25 25,-25-25,1 0</inkml:trace>
  <inkml:trace contextRef="#ctx0" brushRef="#br0" timeOffset="3784.2165">4713 16346,'0'0,"0"0,0 25,-25-25,25 25,-24-25,24 25,-25 0,25-25,0 24,-25-24,25 25,0 0,0-25,0 25,0-25,0 25,25-25,-25 24,0-24,25 0,-25 0,24 0,-24 0,25 0,0 0,-25-24,25 24,0-25,-25 25,24-25,1 0,0 25,-25-25,25 1,0 24,-25 0,24-25,-24 25,25 0,-25 0,25-25,-25 25,0 0,25 25,-25-25,0 0,0 25,0-25,0 24,0-24,0 25,25 0,-25-25,0 25,0 0,25-25,-25 24,0-24,24 25,-24-25,0 0,25 25,-25-25,25 0,-25 0,25 0,-25 0,25 0,-25 0,24-25,1 25,-25 0,25-25,-25 25,25 0,0 0,-25-24,24 24,-24 0,25 0,-25 0,0 0,25 0,-25 0,0 0,0 0,0 0,0 24,0-24,0 0,0 25,0-25,0 25,0-25,0 0,25 25,-25-25</inkml:trace>
  <inkml:trace contextRef="#ctx0" brushRef="#br0" timeOffset="4618.2642">6077 16718,'25'0,"0"0,0 0,-25-24,25 24,0 0,-25 0,24 0,-24 0,0 0,0 0,0 0,0 0,0 0,0 0,-24-25,24 25,-25 0,0 0,0 0,0 0,0 25,-24-25,24 0,-25 0,1 24,24-24,-25 0,26 25,-1-25,0 0,0 0,25 0,-25 25,25-25,0 0,0 0,0 0,0-25,25 25,0 0,-25-25,50 25,-26-24,1 24,25-25,-25 0,24 0,-24 25,25-25,-1 1,-24-1,25 0,-25-25,-1 26,26-26,-25 25,-25 0,25-24,-25 24,0-25,0 25,0 1,0-26,-25 25,0 0,25 1,-25 24,0-25,1 25,-1 0,0 25,0-25,0 24,25 1,-25 0,25 0,-24 24,24-24,0 25,24-1,-24 1,25 0,0-1,0 1,0 0,0-1,-1 1,1-1,0-24,0 25,24-1,-24-24,0 0,0 0,-25 0</inkml:trace>
  <inkml:trace contextRef="#ctx0" brushRef="#br0" timeOffset="5310.3038">6871 16346,'0'-25,"0"25,0-24,25 24,-25 0,0 0,0 0,0 0,0 0,0 24,0 1,0 0,0 0,0 25,0-1,0 1,0-1,0-24,0 25,0-1,0-24,0 0,0 0,0 0,0-1,0 1,0-25,0 0,0 0,25 0</inkml:trace>
  <inkml:trace contextRef="#ctx0" brushRef="#br0" timeOffset="6170.353">7070 16570,'0'-25,"0"25,24-25,-24 25,0 0,0 0,0 0,0 0,0 0,0 0,0 25,-24-25,24 0,-25 25,0-25,25 24,-25-24,0 25,25-25,0 0,-24 25,24-25,0 25,0-25,0 25,0-25,0 24,24 1,-24-25,25 25,-25-25,25 25,0-25,0 0,-1 25,1-25,25 0,-25 0,0 0,24 0,-24 0,0 0,0 0,-1 0,1-25,0 25,0 0,0-25,-25 0,24 25,-24-25,0 1,0-1,0 25,0-25,0 0,-24 0,24 1,-25 24,0-25,25 25,-25-25,25 25,-25 0,1 0,24 0,-25 0,25 0,-25 25,25-25,-25 25,25-25,0 24,0 1,0-25,0 25,0 0,0 0,0-25,25 24,-25-24,0 25,25-25,-25 0,25 25,-25-25,24 0,1 0,-25 0,25 0,-25 0,25-25,-25 25,25-25,-1 25,-24 0,25-24,-25 24,25-25,-25 0,0 25,25-25,-25 25,0 0,0-25,0 25,0 0,0 0,0 0,0 0,0 25,0-25,0 0,0 25,0 0,0-25,0 25,0-1,0-24,0 25,0 0,0-25,25 25,-25-25,24 0,-24 25,25-25,-25 0,25 0,-25 0,25 0,0 0,-25 0,24-25,1 25,-25 0,25-25,0 25,-25-25,25 25,-25-25,0 1,24-1,-24 25,0-25,25 25,-25-25,0 25,0 0,0 0,0 0,0 0,0 0,25 25,-25-25,0 25,0-25,0 25,0-25,0 24,0 1,0-25,0 0,0 25,0-25,0 0,0 0,0 0,0 0,0 0,0 0,0 0,0 0,0 0,25 0,-25-25,0 25,25 0,-25 0,24-25,1 25,-25 0,25 0,0 0,-25 0,25 0,-25 25,24-25,-24 0,0 25,0-25,0 25,0-25,0 25,25-25,-25 0,0 24</inkml:trace>
  <inkml:trace contextRef="#ctx0" brushRef="#br0" timeOffset="6590.3769">8384 16495,'0'0,"0"-25,0 25,0 0,0 0,0 0,0 0,0 0,0 25,0 0,0 0,0 0,0 24,0 1,0-1,0 1,0 0,25-1,-25 1,0-1,0 1,0 0,0-1,0 1,0-1,-25-24,25 25,0-25,0-1,0 1,0 0,0-25,0 0,0 0,0 0,0 0,0-25,0 25,0-25,0 1,0-1,0-25,0 25,-24-24,24-1,0 1,0-1,0 0,0 1,0-1,0 25,24-24,1 24,0 0,0 0,0 25,-1-24,1 24,0 0,0 24,0-24,-1 25,1 0,0-25,-25 25,0 0,0-1,0 1,0-25,0 25,0 0,-25 0,0-25,25 24,-24-24,-1 25,0-25,0 25,0-25</inkml:trace>
  <inkml:trace contextRef="#ctx0" brushRef="#br0" timeOffset="6966.3985">8732 16743,'0'0,"24"0,-24 25,0-25,0 0,0 0,0 25,0-25,0 25,0-25,0 24,0 1,0-25,0 25,0 0,0-25,0 25,0-25,0 24,0-24,0 25,0-25,25 0,-25 0,25 0,-25 0,25 0,-25 0,25 0,-1-25,-24 25,25-24,0 24,0 0,-25-25,25 25,-1 0,1-25,-25 25,25 0,-25 0,25 0,-25 0,0 0,25 0,-25 25,0-25,0 0,24 25,-24-25,0 24,0-24,0 0,25 25,-25-25,0 25,25-25,-25 0,0 25,25-25,-25 0,25 0,-25 0,24 0,-24 0,0 0,25 0,-25 0,0 0</inkml:trace>
  <inkml:trace contextRef="#ctx0" brushRef="#br0" timeOffset="7210.4125">9724 16892,'-25'0,"25"0,0 0,0 0,0 0,0 0,0 0,0 0,0 0,0 0,25 0,-25 0,25 25,-1-25,1 0,0 0,0 0</inkml:trace>
  <inkml:trace contextRef="#ctx0" brushRef="#br0" timeOffset="7618.4358">10195 16718,'25'-24,"-25"24,0-25,0 25,0 0,0-25,0 25,0 0,0 0,0 0,0 0,0 25,-25-25,25 25,0-1,-25 1,25 25,-25-25,25-1,-24 26,-1-25,0 24,0-24,25 25,-25-25,1-1,24 1,0-25,0 25,0-25,0 25,0-25,24 0,-24 25,25-25,0 0,0-25,0 25,-1 0,1-25,0 25,25-25,-26 25,1-25,25 1,-25 24</inkml:trace>
  <inkml:trace contextRef="#ctx0" brushRef="#br0" timeOffset="7834.4482">10642 16793,'-25'0,"25"-25,0 25,0-25,-25 25,25 0,0 0,0-25,0 25,0 25,-25-25,25 25,0-25,0 25,-25 0,25-1,0 1,0 0,0 0,-24 24,24-24,0 0,0 0,0-25,0 25,0-1,0-24,0 25,0-25,0 0,0 0,0 25,24-25,-24 0,0-25</inkml:trace>
  <inkml:trace contextRef="#ctx0" brushRef="#br0" timeOffset="8298.4747">10716 16892,'0'0,"0"-25,0 25,-25 0,25 0,0 0,-25 0,1 0,24 0,-25 0,25 25,-25-25,0 25,25 0,-25-1,25-24,-24 25,24 0,0 0,0-25,0 25,0-25,0 24,24-24,-24 25,25-25,0 0,0 0,0 25,-1-25,1 0,0 0,25 0,-26-25,26 25,-25 0,0 0,-1 0,26-25,-25 25,0-24,-25 24,24-25,1 25,-25-25,25 25,-25-25,25 25,-25-25,0 25,0 0,0 0,0 0,0 0,0 0,0 0,0 0,0 0,0 25,0-25,-25 0,25 25,0 0,0-25,-25 25,25-1,0-24,0 25,0-25,0 25,0 0,0-25,0 0,25 25,-25-25,25 0,-25 0,25 0,-1 0,1 0,0 0,0 0,0 0,-25 0,24 0,1-25,0 25,-25-25,25 25,-25-25,0 0,0 25,0-24,-25-1,25 0,-50 0,26 0,-26 25,0-24,1 24,-26-25</inkml:trace>
  <inkml:trace contextRef="#ctx0" brushRef="#br0" timeOffset="8966.5129">6846 16073,'0'-24,"25"24,-25 0,0 0,0 0,0 0,0 0,0 0,0 0,0 0,0 24,0-24,-25 25,25 0,-24 25,-1-26,0 26,0 0,0 24,-24-24,24 24,0 1,0-1,1 0,-1 1,25-1,-25 1,25-26,0 26,25-26,0 1,-1-1,1 1,25 0,-1-1,26-24,-1 25,1-26,24 1,0 0</inkml:trace>
  <inkml:trace contextRef="#ctx0" brushRef="#br0" timeOffset="9543.5458">11063 16619,'25'0,"0"0,-25 0,25-25,-1 25,1 0,0 25,0-25,0 25,-1 0,1 0,0 24,0-24,-25 25,25-1,-25 1,0-1,0 1,-25 0,25 24,-25-24,-25-1,26 1,-26 24,0-24,1-1,-26-24,1 25,0 0,-1-26,1 26</inkml:trace>
  <inkml:trace contextRef="#ctx0" brushRef="#br0" timeOffset="10846.6204">1141 15503,'25'0,"-25"0,0 0,0 0,0 0,-25 0,1 0,-1 0,0 25,0-25,0 0,-24 25,24-25,-25 24,-24-24,24 25,1-25,-26 25,26-25,-1 0,-24 25,24-25,0 25,26-25,-26 0,25 24,-24-24,24 0,0 25,0-25,25 25,-25-25,25 0,-24 25,24-25,0 0,0 0,0 25,0-25,0 24,0 1,24-25,-24 25,0 0,25 0,-25 24,25-24,-25 25,0-1,25 1,-25-1,0 1,0 24,25 1,-25-1,0 26,0-26,0 25,0-24,0 24,24-25,-24 1,0 24,0-25,25 1,-25-1,0 0,25-24,-25 25,0-1,25-24,-25-1,0 26,25-26,-25 1,0-1,24-24,-24 25,0-25,25 24,0-24,-25 0,25-25,0 25,24-25,-24 0,0 0,24 0,1 0,0 0,24-25,1 25,-1-25,0 25,26-25,-1 0</inkml:trace>
  <inkml:trace contextRef="#ctx0" brushRef="#br0" timeOffset="11830.6767">11386 16421,'0'0,"25"0,-25-25,0 25,24 0,-24-25,25 25,0 0,0-25,0 25,24 0,1-25,-25 25,24 0,1 0,24 0,-24 0,-1 0,1 25,0-25,-26 25,26-25,-25 25,24 0,-24 0,-25-1,25 1,-25 25,25-1,-25 1,0 0,-25-1,25 1,-25 24,0-24,1 24,24-24,-25 24,0-24,-25 24,26 1,-1-26,0 26,0-26,-24 26,24-26,0 1,-25 24,26-24,-1 0,0-1,0 1,0-1,25 1,-24 0,24-26,0 26,0-25,0 0,24-1,-24 1,25-25,-25 25,0-25,25 25,-25-25,0 0,0 0,0 0,0 0,-25 0,0 0,1 0,-26-25,0 25,1 0,-26-25,1 0,-1 1,-24-1,0 0,0 0,0 0</inkml:trace>
  <inkml:trace contextRef="#ctx0" brushRef="#br0" timeOffset="13096.7491">13395 4936,'0'0,"0"25,0-25,0 0,25 25,-25-25,24 0,1 25,0-25,0 0,0 0,24 24,-24-24,0 25,0-25,0 0,24 25,-24-25,0 0,0 25,-1-25,1 25,0-25,-25 24,25-24,-25 25,0-25,0 25,0-25,-25 25,25 0,-50-1,26 1,-26 0,0 0,1 0,-1 24,1-24</inkml:trace>
  <inkml:trace contextRef="#ctx0" brushRef="#br0" timeOffset="14406.8241">14337 15925,'0'0,"0"0,0 24,0-24,0 0,0 0,0 25,0-25,25 25,0 0,-25-25,25 25,0-1,-1-24,26 25,-25 0,0-25,24 25,-24-25,0 25,0-25,0 24,-1-24,1 25,0-25,-25 25,0-25,0 25,0 0,0-25,0 24,-25 1,0 0,1 0,-1 0,-25 24,25 1,-24-25,-1 24,0 1,-24 0,24-26</inkml:trace>
  <inkml:trace contextRef="#ctx0" brushRef="#br0" timeOffset="15966.9133">13296 16520,'0'0,"0"-25,-25 25,25-25,-25 25,0 0,0 0,1 0,-1 25,0-25,0 25,0 0,-24 0,24-1,0 1,0 25,1-25,24 24,-25 1,0-1,25 1,0 0,0-1,0-24,0 25,25-26,-25 26,25-25,-1 0,26-1,-25 1,24-25,1 25,-25-25,24 0,26 0,-26 0,1-25,0 25,-1-25,1 1,0-1,-1 0,1 0,-25 0,24 1,-24-26,-25 25,25-24,-25 24,0-25,0 1,-25-1,0 25,0-24,1 24,-26-25,25 25,-24 1,-1-1,0 25,-24 0,24-25,1 25,-1 0,25 0,-24 25</inkml:trace>
  <inkml:trace contextRef="#ctx0" brushRef="#br0" timeOffset="16557.9471">14089 16594,'25'25,"0"-25,0 25,0-25,-25 25,24 0,-24-1,0 1,0 0,0 25,0-1,0-24,0 25,0-26,0 26,0 0,0-26,-24 26,24-25,0 24,0-24,0 0,0 25,0-26,0-24,0 25,0 0,0-25,0 0,0 0,0 0,0 0,0 0,24-25,-24 25,0-25,0 1,0-1,0 0,0-25,0 26,0-26,0 0,0 1,25-1,-25 1,0-1,0 0,25-24,-25 24,25 1,-25-1,25 1,-1-1,1 0,0 26,25-1,-26 0,1 25,25-25,-25 25,24 0,-24 0,25 0,-1 25,-24-25,0 25,0 0,0-1,-1 26,1-25,-25 0,0 24,-25-24,25 0,-24 24,-26-24,25 0,-24 25,-1-26,25 1,-24 0,-1 0,0 0,25-1,1-24,-1 25,0-25,25 0,0 0,0 25,0-25,25 0,0 25,-1-25,26 25,-25-25,25 24,24 1,-24 0,24 0,-24 0,24-1,0-24,1 25,-26 0,26 0,-26 0,1-1,0-24,-1 25,-24-25,0 0,0 25,-1-25,1 0,-25 0,0 0,0 0,0 0,0 0,-25-25</inkml:trace>
  <inkml:trace contextRef="#ctx0" brushRef="#br0" timeOffset="16939.969">13320 17537,'-24'0,"-1"25,0-25,25 0,0 0,0 0,0 0,25 0,0 0,-1 0,1 0,25 25,-1-25,1 0,25 0,-1 24,0-24,26 0,-1 0,0 0,0 0,25 0,-25 0,25 25,1-25,-26 0,0 0,0 0,0 0,1 0,-26 0,-24-25,-1 25,1 0,-1 0,-24-24,0 24,-25 0,0-25,0 25,0 0,0 0,0-25,0 25,0 0,-25 0,25 0,-25-25,25 25,0 0</inkml:trace>
  <inkml:trace contextRef="#ctx0" brushRef="#br0" timeOffset="20094.1493">17140 16396,'0'-25,"25"25,-25 0,0 0,0 0,0-25,0 25,0 0,0 25,0-25,0 25,0 0,0 24,0-24,0 25,0-1,0 1,0 0,0-1,-25 1,25-1,0 1,0-25,-24 24,24-24,0 0,0 0,0-25,-25 25,25-25,0 0,0 0,0 0,0 0,0 0,0-25,0 0,0 0,0 0,0 1,0-26,25 25,-25-24,24-1,-24-24,25 24,-25 0,25-24,0 24,-25 1,25-1,-1 25,1 0,-25 1,25 24,0-25,-25 25,25 25,-1-25,1 24,0 1,0 0,0 0,-1 0,1 0,0 24,25-24,-26 0,1 0,0 24,25-24,-25-25,-1 25,1 0,25-25,-25 24,-1-24,-24 0,25 0,0 0,0 0,-25-24,25 24,-25-25,24 0,-24 0,25 0,-25-24,0 24,0-25,0 1,0-1,0 0,0 1,-25-1,25 1,-24-1,24 0,0 1,-25 24,25 0,0 0,0 1,0 24,0 0,0 24,0 1,0 0,0 0,25 24,-25 1,24 0,-24-1,25 1,-25 24,25-24,-25 0,25-1,-25 1,25-25,-25 24,0-24,0 25,0-26,0 1,0-25</inkml:trace>
  <inkml:trace contextRef="#ctx0" brushRef="#br0" timeOffset="20298.161">18554 16197,'25'0,"-25"0,25 0,-25 25,0 0,0 0,0 0,0-1,0 1,0 25,0 0,-25-26,25 26,0-25,-25 0,25 24,0-24,0-25,0 25,0 0,-25-25,25 24,0-24</inkml:trace>
  <inkml:trace contextRef="#ctx0" brushRef="#br0" timeOffset="20566.1764">18430 16049,'0'-25,"0"0,25 25,0-25,-25 25,25 0,-1 0,1 0,0 0,25 0,-26 25,26 0,0 0,-26-1,26 1,0 25,-1-25,-24 24,25-24,-25 25,-1-26,1 26,-25-25,0 25,0-26,0 1,0 25,-25-25,1-1,-1 1,-25 25,25-25,-24-25,-1 24,0 1,1 0,24-25,-25 0,1 0,-1 0,25 0</inkml:trace>
  <inkml:trace contextRef="#ctx0" brushRef="#br0" timeOffset="20786.1889">19943 16619,'0'0,"25"0,0 0,0 0,-25 0,25 0,-1 0,1 0,0 0,0 0,0 0,24 0,-24 0,25-25,-1 25,1-24,-1 24,-24 0</inkml:trace>
  <inkml:trace contextRef="#ctx0" brushRef="#br0" timeOffset="21146.2094">21184 16049,'0'0,"0"-25,24 25,-24-25,0 25,25 0,-25-25,0 25,0 0,0 25,0-25,0 25,0-25,0 49,0-24,0 25,0-25,-25 24,25 1,-24 24,24-24,-25 0,25-1,-25 1,25-25,-25 24,25-24,0 25,0-26,0 1,0-25,0 25,0-25,0 0,25 0,-25 0</inkml:trace>
  <inkml:trace contextRef="#ctx0" brushRef="#br0" timeOffset="21451.227">21134 16619,'-25'0,"25"0,0 25,0-25,0 0,0 0,0 25,0-25,0 0,25 0,-25 0,0 25,25-25,0 0,-1 0,1 0,0 0,0 0,24 0,-24-25,25 25,-1 0,1 0,0 0,-26 0,26-25,0 25</inkml:trace>
  <inkml:trace contextRef="#ctx0" brushRef="#br0" timeOffset="21706.2416">21977 16049,'25'0,"-25"-25,0 25,0-25,0 25,0 0,25 0,-25 0,0 25,0-25,0 25,0-1,0 26,0 0,25-26,-25 26,0 0,0-1,0 1,0-25,0 24,0-24,25 25,-25-25,0-1,0 1,0-25,0 25,0-25,0 25</inkml:trace>
  <inkml:trace contextRef="#ctx0" brushRef="#br0" timeOffset="22254.2729">22374 16148,'0'0,"0"0,-25 25,25-25,-24 0,24 24,-25 1,0-25,0 25,0 0,1 0,-1-1,0 1,0 0,25 0,-25 0,25 0,-24-1,24 1,0-25,0 25,0-25,24 25,-24-25,25 25,-25-25,25 0,0 24,0-24,24 0,-24 0,0-24,24 24,1 0,-25-25,24 25,-24-25,25 0,-25 0,24-24,-24 24,25 0,-26 0,1 0,0-24,0 49,-25-25,25 0,-25 25,0 0,0-25,0 25,0 0,0 0,0 0,0 0,0 25,0-25,-25 25,25-25,0 25,-25 0,25-25,0 24,0 1,0 0,0 0,0 0,0 24,0-24,0 0,0 0,25 0,-25-1,25 1,-25-25,24 25,1 0,0-25,0 25,0-25,-1 24,1-24,0 0,25 0,-1 0,-24 0,25 0,-1-24,1 24,-25-25,24 0,-24 0,25 0,-25 1,-1-26,1 25,-25-24,0 24,-25-25,25 25,-49 0,24 1,-25-1,1 0,-26 0,1 25</inkml:trace>
  <inkml:trace contextRef="#ctx0" brushRef="#br0" timeOffset="22728.3">18306 17140,'25'0,"0"25,0-25,-1 0,26 0,0 0,-1-25,1 25,24 0,25 0,1 0,-1 0,25 0,0 0,0 0,25 0,24 0,-24-25,25 25,24 0,-24 0,24 0,-24 0,25 0,-26 0,1 0,-1 0,1 0,0 0,-26 0,26 0,-25 0,0 0,-25 0,0 0,0 0,0 0,-25 0,0 0,1 0,-26 0,-24 0,24 0,-49 0,24 0,-24 0,-25-25,0 25,0 0,0 0,0-24,-25 24,1 0,-1-25,0 25,-25 0</inkml:trace>
  <inkml:trace contextRef="#ctx0" brushRef="#br0" timeOffset="31590.8069">794 17140,'0'0,"0"0,0 0,0 0,-25 0,25 0,0 0,0 0,0 0,0 0,0 0,0 0,0 0,0 0,0 0,0 0,0 0,0 0,0 0,0 0,25 0,-25 0,0 0,25 25,-25-25,25 0,0 0,-1 25,1-25,0 0,25 0,-26 24,26-24,0 25,24-25,-24 25,24-25,0 25,-24-25,49 0,-24 25,-1-25,25 0,1 24,-1-24,0 0,0 0,0 0,25 25,-24-25,-1 0,25 0,-25 0,25 0,-25 0,25 0,-24 0,-1 0,0 0,0 0,0 0,1 25,-26-25,25 0,-24 0,-1 0,1 0,-1 0,-24 0,24 0,-24 0,-1 0,1 0,-1 0,-24 0,0 0,25 0,-50 0,24 0,1 0,-25-25,0 25,0 0,0 0,0 0,0 0,0 0,0 0,0 0,0 0,0 0,-25 0,25 0</inkml:trace>
  <inkml:trace contextRef="#ctx0" brushRef="#br0" timeOffset="33129.8949">1265 17214,'-24'0,"-1"0,0 0,25 0,-25-24,25 24,0 0,0 0,0 0,0 0,0 0,0 0,0 0,0 0,25 0,-25 0,25 0,0 0,-1 0,1 0,0 0,0 0,24 0,1 0,0 0,24-25,-24 25,24 0,25-25,-24 25,24 0,-25 0,26-25,-1 25,25 0,-25-25,0 25,25-24,-25 24,25 0,1-25,-26 25,25-25,0 25,-25-25,25 25,-25-25,25 25,-25-24,1 24,-1-25,-25 25,1 0,-1-25,1 25,-26 0,-24 0,25-25,-50 25,24 0,-24 0,0 0</inkml:trace>
  <inkml:trace contextRef="#ctx0" brushRef="#br0" timeOffset="33490.9156">1761 17214,'50'0,"0"0,-1 0,26-24,-26 24,26-25,-1 25,25 0,-24-25,24 0,0 25,0-25,1 25,24-24,-25-1,0 25,25-25,-25 25,1-25,24 25,-25-25,0 25,-25-24,26 24,-26-25,25 25,-24-25,-26 25,26-25,-26 25,1 0,-25 0,0-25,-1 25,1 0,0 0,-25-24</inkml:trace>
  <inkml:trace contextRef="#ctx0" brushRef="#br0" timeOffset="38290.19">9699 7045,'25'-25,"0"0,-25 0,24 0,-24 25,25-24,-25 24,0 0,0 0,0 0,0 0,0 0,0 24,0 1,-25 0,1 0,-1 0,0 24,-25 1,1 24,-1-24,1-1,-1 26</inkml:trace>
  <inkml:trace contextRef="#ctx0" brushRef="#br0" timeOffset="38823.2205">9178 9376,'25'0,"0"-25,-1 25,-24 0,0-24,0 24,0 0,0 0,0 0,0 0,0 24,-24-24,24 25,-25 0,0 0,-25 24,26 1,-26-25,25 24,-24 26,-1-26,0 1,-24 24</inkml:trace>
  <inkml:trace contextRef="#ctx0" brushRef="#br0" timeOffset="39345.2505">8905 11385,'0'-24,"0"24,0 0,0 0,0 24,0-24,0 0,-25 25,25 0,-24 0,-1 0,0 24,0-24,0 25,1-1,-1 26,-25-26,25 26,-24-26,24 26,-25-1,26 0,-26 1,25-25,-24 24</inkml:trace>
  <inkml:trace contextRef="#ctx0" brushRef="#br0" timeOffset="39862.28">8955 13742,'25'0,"-25"0,0 0,24 0,-24 0,0 0,0 25,0-25,0 0,0 24,-24 1,24 25,-25-25,25 24,-25 26,0-26,0 26,1-1,-1 0,-25 1,25-1,-24 26,24-26,-25 0,26 1,-26-1</inkml:trace>
  <inkml:trace contextRef="#ctx0" brushRef="#br0" timeOffset="41414.3688">3994 17289,'0'0,"25"-25,-25 25,0 0,0 0,0 0,25 0,-25 0,0-25,0 25,0 0,0 0,0 0,0 25,0-25,-25 0,25 0,0 25,-25-25,0 25,25-1,-25 1,-24 0,24 25,-25-1,25-24,-24 25,-1-1,1 1,24-25,-25 24,25-24,1 0,-1 0,0 0,25-1,0 1,0-25,0 0,0 25,25-25,0 0,-1 25,1-25,25 0,-25 0,24 0,1 0,-1 0,1 0,0-25,24 25,-24-25,-1 25,26-25,-26 25,1-24,24-1,-24 0,-25 0,24 25,1-25,-25 1,0-1,-1 0,-24 0,25 0,-25 1,0-1,0 0,-25 0,25 0,-24 25,-1-25,25 1,-25 24,0 0,0-25,25 25,-24 0,-1 0,25 0,-25 25,25-25,0 0,0 24,-25 1,25 0,0 0,0 25,25-26,-25 26,0-25,25 24,-25 1,0 0,0-1,0-24,25 25,-25-1,0 1,0-25,0-1,0 1,0 0,0 0</inkml:trace>
  <inkml:trace contextRef="#ctx0" brushRef="#br0" timeOffset="42257.417">7169 17289,'-25'25,"0"-25,0 0,25 0,-24 0,24 0,0 0,0 0,0 0,0 24,0-24,24 0,-24 25,25-25,0 0,0 25,0-25,24 0,1 25,0-25,-1 0,26 0,-1 0,25 0,0 0,1 0,-1 0,25 0,0 0,0 0,0 0,25 0,-25 25,25-25,-1 0,-24 0,25 0,0 0,-25 0,25 0,-25 0,0 0,0 0,-25 0,25 0,-24-25,-26 25,25 0,-24 0,-1 0,0 0,-24-25,0 25,-1 0,-24 0,0 0,-25 0,0 0,0 0,0 0,0 0</inkml:trace>
  <inkml:trace contextRef="#ctx0" brushRef="#br0" timeOffset="42626.4381">8136 17487,'-49'0,"24"0,0 0,0 0,25 0,0 0,-25 0,25-25,0 25,25 0,-25 0,25 0,0 0,0 0,24 0,1 0,0 0,-1 0,26 0,-1 0,0 0,26 0,-1 0,0 0,25 0,0 0,-25 0,25 0,25 0,-25 0,0 0,0 0,0 0,0 0,0-24,0 24,-24 0,-1-25,0 25,0 0,-24 0,-1-25,0 25,-24 0,24 0,-49-25,25 25,-25 0,-25 0,24-25,-24 25,0 0,0-24</inkml:trace>
  <inkml:trace contextRef="#ctx0" brushRef="#br0" timeOffset="46516.6605">14908 7243,'0'-25,"0"25,0 0,0-25,0 25,25 0,-25-24,0 24,25-25,-25 25,0-25,24 25,-24-25,0 25,0-25,0 25,0-24,0 24,0-25,25 25,-25 0,0-25,0 25,0 0,0 0,0-25,0 25,0 0,0 0,0 0,0 0,0 0,0 25,25 0,-25-25,25 49,-25-24,25 0,-25 25,24-1,1 1,0-1,-25 26,25-26,0 26,-1-26,-24 26,25-1</inkml:trace>
  <inkml:trace contextRef="#ctx0" brushRef="#br0" timeOffset="47096.6937">15702 10517,'0'0,"0"0,25 0,-25 0,0 0,0 0,0 0,0 0,0 0,24-25,-24 25,0 0,0 25,0-25,0 25,0-25,0 25,0 0,0 24,0 1,0-1,0 1,-24 24,24-24,-25 24,0 26,0-26,25 1</inkml:trace>
  <inkml:trace contextRef="#ctx0" brushRef="#br0" timeOffset="47624.7239">14238 13568,'0'0,"0"0,0 0,0 25,0-25,0 0,-25 25,1-25,-1 25,0-1,-25 26,1-25,-1 24,1-24,-26 25,1-1,-1 26,1-26,-25 1,-1 24,1 1</inkml:trace>
  <inkml:trace contextRef="#ctx0" brushRef="#br0" timeOffset="48831.793">6921 17711,'0'0,"-25"0,25 0,0 0,0 0,0-25,0 25,25 0,-25 0,25-25,-25 25,24 0,1-25,25 25,-25 0,24 0,-24 0,25 0,-1 0,-24 0,0 0,25 0,-26 25,-24-25,25 25,-25 0,0-1,0-24,0 25,0 0,-25 0,1 0,-1-1,0 1,0 0,-24 0,24 0,0-25,-25 24,25 1,1 0,24-25,-25 25,0-25,25 0,0 25,0-25,0 0,0 0,0 0,0 0,25 0,0-25,-1 25,1 0,25-25,-25 25,24 0,1 0,0 0,-26 0,26 0,-25 25,24-25,-24 25,0-25,-25 24,25 1,-25-25,0 25,0 0,-25 0,25-25,-25 24,0 1,1-25,-1 25,-25-25,25 25,1-25,-26 0,0 0,26 0,-26 0,0 0,25 0,-24 0,-1-25,1 25,-1-25,0 25</inkml:trace>
  <inkml:trace contextRef="#ctx0" brushRef="#br0" timeOffset="49868.8524">6202 15825,'-25'0,"0"0,25 0,-25 0,0 0,25 0,-25 25,1-25,24 0,-25 0,0 25,0-25,25 25,-25-25,1 25,24-1,-25 1,25 0,-25 0,25 0,-25-1,25 26,0 0,-25-26,25 26,0 0,0-1,0 26,0-26,0 1,25 0,-25-1,25 1,-25-1,25-24,-25 25,25-25,-1-1,1 1,-25 0,25 0,0 0,0-1,-1-24,1 0,0 25,0-25,25 0,-26 0,1-25,0 25,25 0,-26-24,26 24,-25-25,0 25,-1-25,26 0,-25 0,0 1,24-1,-24 0,0 0,0-24,-1 24,1-25,0 25,0 1,0-26,-25 25,0-24,24 24,-24 0,0-25,0 25,-24-24,24 24,-25-25,25 1,-25 24,0-25,0 26,-24-26,24 0,0 26,-24-1,-1-25,25 25,0 1,-24 24,24 0,-25 0,26 0</inkml:trace>
  <inkml:trace contextRef="#ctx0" brushRef="#br0" timeOffset="52616.0095">5606 17661,'-25'0,"25"-25,0 25,0 0,0 0,-24 0,24 0,0 0,0 0,0 0,0 0,0 0,0 0,24 25,-24 0,0 0,25-1,0 1,0 25,0-1,-1 1,1-25,0 24,0 1,0 0,-1-26,1 26,-25-25,25 0,0-1,-25 1,25 0,-25 0,24-25,-24 25,0-25,25 0,-25 24,0-24,0 0,0 0</inkml:trace>
  <inkml:trace contextRef="#ctx0" brushRef="#br0" timeOffset="52868.0238">6028 17735,'0'-24,"0"24,0-25,0 25,0 0,0-25,0 25,0 0,-25 0,25 25,-25-25,25 0,-25 25,1-1,-1 1,-25 0,25 0,1 24,-26 1,0-25,26 24,-26 1,0-25,26 24,-26-24,25 25,-24-25,24-1,-25 1,25 0,1 0,-1-25,25 25,-25-25,25 0,-25 24</inkml:trace>
  <inkml:trace contextRef="#ctx0" brushRef="#br0" timeOffset="53581.0646">3771 17016,'0'0,"0"-25,0 25,0 0,0 0,0 0,0 0,0 0,0 0,0 0,0 0,0 0,-25 0,0 25,25-25,-25 0,0 25,1 0,-1-1,-25 1,25 25,1-25,-1 49,-25-24,25-1,-24 26,24-1,-25 1,26-1,-1 0,0 1,0-1,0 1,25-1,0 0,0-24,25 24,-25-24,25 0,25-1,-26-24,26 25,0-26,24 1,-24 0,24 0,0 0,26 0,-26-25,25 0</inkml:trace>
  <inkml:trace contextRef="#ctx0" brushRef="#br0" timeOffset="54356.109">7467 17487,'0'0,"24"0,-24 0,0 0,25 0,-25 0,25 0,0 0,0 25,-1-25,1 25,0-25,0 25,24 0,-24-1,25 1,-25 0,24 25,-24-26,25 26,-26 0,1-1,25 1,-25-1,-25 1,24 0,-24-1,0 1,0-1,0 1,-24-25,-1 24,-25 1,1-25,-1 24,0-24,1 25,-26-25,26 0,-26-1</inkml:trace>
  <inkml:trace contextRef="#ctx0" brushRef="#br0" timeOffset="56204.2147">18157 17165,'25'0,"-25"0,25 0,0 0,0 25,-1-25,1 0,25 0,-1 0,1 0,0 0,-1 0,26 0,-1 0,-24 0,24 0,25 24,-24-24,-1 0,25 0,1 0,-1 0,0 25,0-25,25 0,-25 0,26 25,-26-25,25 0,-25 0,25 25,-25-25,0 0,1 25,-1-25,0 0,0 0,-24 0,-1 0,1 0,-1 0,-24 0,-1-25,1 25,-1 0,-24 0,25 0,-25-25,-25 25,24 0,-24 0,0 0,0 0</inkml:trace>
  <inkml:trace contextRef="#ctx0" brushRef="#br0" timeOffset="56568.2355">18604 17239,'25'0,"-1"0,1 0,25 0,-25 0,24 0,1-25,0 25,-1 0,1 0,24-24,-24 24,24 0,25 0,-24-25,24 25,0-25,25 25,0-25,0 25,0-25,0 25,0-24,25 24,-25-25,0 25,-25 0,1-25,-1 25,0 0,-24 0,-26-25,26 25,-51 0,26 0,-25-25,0 25,-25 0,0 0,0 0,0 0</inkml:trace>
  <inkml:trace contextRef="#ctx0" brushRef="#br0" timeOffset="61211.5011">13097 18132,'0'0,"0"-25,-25 25,25 0,0-24,25 24,-25-25,0 25,25-25,0 25,-25-25,25 25,-1 0,26-25,-25 25,0 0,-1-24,26 24,-25 0,0 0,-1 0,1 0,0 24,0-24,0 25,0 0,-25 0,0 0,0-25,0 24,0 1,0 0,-25 0,0 0,0-1,0 1,0 0,1 0,-26 0,25-1,-24 1,24 0,-25-25,25 25,1 0,-26-25,25 24,0-24,25 25,-24-25,24 0,0 0,0 0,0 0,0 0,0 0,0 0,24 0,-24 0,25 0,25 0,-25 0,-1 0,26 0,0 0,-1 0,1-25,24 25,-24 0,24 0,1-24,-26 24,26 0,-26 0,26-25,-26 25,1 0,0 0,-26 0,26-25,-25 25,-25 0,25 0,-25 0,24 0,-24 0,0 0,0 0,0 0,0 0,-24 0,24 0,0-25,0 25,-25 0,25 0,0 0,0 0,0 0,0 0,0 0,0 0</inkml:trace>
  <inkml:trace contextRef="#ctx0" brushRef="#br0" timeOffset="63124.6106">15057 16098,'0'0,"0"-25,0 25,0-24,0 24,0-25,-25 0,25 0,0 25,-25-25,25 1,-25 24,25-25,-24 0,24 25,-25-25,0 0,25 25,-25-24,0 24,1-25,-1 25,-25-25,25 25,1-25,-26 25,25-25,-24 25,-1-24,25 24,-25-25,1 25,-1 0,1-25,-1 25,0 0,1 0,-1-25,1 25,-1 0,0 0,1 0,-1 0,1 0,-1 0,0 0,26 0,-26 0,0 25,26-25,-26 0,0 0,25 25,-24-25,24 0,-25 25,26-25,-1 24,-25-24,25 25,1-25,-26 25,25-25,0 25,1-25,-26 25,25-1,0-24,1 25,-26 0,25 0,0 0,1-25,-1 24,0 1,0 0,0 0,1 0,-1-1,0 1,0 0,0 0,1 0,24-1,-25 1,25 0,-25 25,25-26,-25 1,25 0,0 25,-25-25,25 24,0-24,0 25,-25-1,25-24,0 25,0-26,0 26,0 0,0-26,0 26,0-25,0 24,25-24,-25 0,25 0,0 24,-25-24,25 0,0 0,-1 24,1-24,0 0,0 0,0 24,-1-24,1 0,25 0,-25 24,-1-24,26 0,-25 0,0 0,-1 0,26-1,-25-24,0 25,-1 0,26 0,-25-25,24 25,-24-25,25 24,-25-24,24 25,-24-25,25 25,-26-25,26 0,0 25,-25-25,24 0,-24 0,25 0,-26 0,26 0,-25 0,24 0,-24 0,25 0,-1 0,-24 0,25 0,-1-25,-24 25,25 0,-1 0,-24 0,25 0,-1-25,1 25,0 0,-1-25,-24 25,25 0,-1-24,1 24,-25-25,24 25,1 0,0-25,-1 25,-24-25,25 25,-1 0,1-25,-25 25,24-24,1-1,-25 25,24-25,-24 25,25-25,-26 0,1 0,0 1,0-1,24 0,-24-25,0 26,0-1,0-25,-1 25,1-24,0 24,-25 0,25-24,0 24,-25-25,25 25,-25 1,0-26,0 25,0 0,0-24,0 24,0-25,0 26,0-26,0 0,-25 26,25-26,-25 0,25 26,-25-26,25 0,-25 1,0 24,25-25,-24 1,24 24,-25-25,0 1,25 24,-25-25,0 25,1 1,24-1,-25 0,0-25,0 26,0-1,1 0,-1 0,0 0,0 1,0-1,1 0,-26 0,25 0,-24 1,-1-1,25 25,-24-25,-1 0,-24 0,24 25,0-24,-24 24,24-25,-24 25,24-25,-24 25,-1 0,1 0,24 0,-24 0,0 25,-1-25,26 0,-26 25,1-1,24-24,-24 25,-1 0,26 25,-26-26,1 26,-1-25,26 24</inkml:trace>
  <inkml:trace contextRef="#ctx0" brushRef="#br0" timeOffset="66615.8103">993 3696,'0'0,"0"0,-25 0,25-25,0 25,0 0,-25 0,25 0,0 0,-25 0,25 25,0-25,-25 0,25 25,-24 0,24-1,0 1,-25 25,25-25,-25 24,25 1,0-1,0 1,0 0,0-1,0 1,0-1,0 1,0 0,0-1,0-24,25 25,-25-26,25 1,-25 0,24 0,1 0,0-25,-25 24,25-24,0 0,-1 0,26 0,-25 0,0 0,-1-24,1-1,0 0,0 25,24-50,-24 26,0-1,0 0,0-25,-1 26,-24-1,25-25,-25 25,0-24,0-1,0 25,0-24,0-1,-25 1,1-1,-1 0,0 26,-25-26,26 25,-1-24,-25 24,25 25,1-25,-1 0,0 25,0 0,0-25,1 25,-1 0,0 25,25-25,-25 0</inkml:trace>
  <inkml:trace contextRef="#ctx0" brushRef="#br0" timeOffset="67279.8481">1637 3746,'0'24,"0"-24,0 25,0-25,0 25,0 0,0 0,25-1,-25 1,0 25,25-25,-25 24,0-24,0 0,0 24,25-24,-25 0,0 0,25 0,-25-1,0-24,0 25,0 0,0-25,0 0,0 0,0 0,0 0,0 0,0 0,0 0,0 0,0 0,0 0,0 0,0-25,0 0,0 25,-25-24,25-26,-25 25,25-24,-25 24,25-25,-25 1,25-26,-24 26,24-1,-25-24,25 24,-25 0,25 1,0-26,0 26,0-1,0 0,25 26,0-26,-1 25,1 0,0 1,0-1,0 25,-1-25,1 25,25 0,-25 0,0 0,24 25,-24-25,0 25,0-25,-1 24,1 1,-25 25,25-25,-25-1,0 26,0-25,-25 24,0-24,1 25,-26-1,25 1,-24 0,24-25,-25 24,0-24,1 25,24-50,0 24,-24-24,24 0,25 0,-25 0,0 0,25-24,0 24,0 0,0-25,0 25,0-25,0 25,25 0,0 0,0 0,-1 0,1 0,0 0,0 25,0 0,-1-1,1 1,0 0,25 0,-25 0,-1-1,1 1,0 0,0 0,0 0,-1-1,1 1,25-25,-25 25,-1-25,1 25</inkml:trace>
  <inkml:trace contextRef="#ctx0" brushRef="#br0" timeOffset="67600.8665">2456 3870,'-25'0,"0"0,1 0,-1-25,25 25,-25 0,25 0,0 0,0 0,0 0,0 0,0 0,0 0,0 0,25 0,0 0,-1 0,1 0,25 0,-25 0,24-25,-24 25,25 0,-1-25,-24 25,25 0,-26-25,26 25,-25-24,0 24,-1-25</inkml:trace>
  <inkml:trace contextRef="#ctx0" brushRef="#br0" timeOffset="67856.8812">2704 3473,'0'0,"-25"0,25 0,0 0,0 0,0 0,0 0,0 24,25-24,-25 0,0 25,25-25,-25 0,25 25,-25-25,24 25,1 0,-25-25,25 24,0 1,0-25,-1 25,26 0,-25 0,0-25,0 25,-1-1,1 1,-25 0,25 0,-25-25,0 25,0-1,0 1,-25 25,0-50,1 49,-1-24,0-25,0 25,-25 0,26 0,-26-25</inkml:trace>
  <inkml:trace contextRef="#ctx0" brushRef="#br0" timeOffset="68327.9081">4242 3646,'0'0,"0"0,0 0,-25 0,25 0,0 0,0 0,0 0,0 0,25 0,-25 0,25 0,0 0,24-25,-24 25,25-24,-26 24,26 0,0-25,-1 25,1-25,-1 25,-24 0,25-25,-25 25,-25 0,24-25</inkml:trace>
  <inkml:trace contextRef="#ctx0" brushRef="#br0" timeOffset="68579.9225">4416 3274,'0'-25,"0"25,-25 0,25 0,0-24,0 24,0 0,0 0,0 0,0 0,0 0,0 0,0 24,0-24,0 25,0-25,25 25,-25 25,24-26,1 26,0-25,-25 24,25 1,0 0,-1-1,-24 1,25 0,0-1,-25 26,25-26,-25 1,25-1,-25 1,0 0</inkml:trace>
  <inkml:trace contextRef="#ctx0" brushRef="#br0" timeOffset="73858.2245">670 5283,'0'0,"0"25,0-25,0 25,0 25,0-26,0 1,0 25,0-1,0 1,0 0,0-1,0 26,-25-26,25 1,-25 0,25-1,0 1,-24-1,24-24,0 25,0-25,0-1,0 1,0 0,0-25,0 25,0-25,0 0,0 0,-25 0,25-25,0 25,0-25,0 0,0 1,0-1,0 0,0-25,0 1,0-1,0 1,0-26,25 25,-25-24,0 0,24 24,-24-24,25 24,-25 0,25 26,0-26,-25 25,25 25,-25 0,24 0,-24 0,25 25,-25-25,25 50,0-26,-25 26,25 0,0-1,-25 1,24 24,1-24,-25 24,25-24,-25 0,0-1,25 1,-25-1,25-24,-25 25,0-25,24-1,-24 1,0 0,25 0,-25-25,0 25,0-25,0 0</inkml:trace>
  <inkml:trace contextRef="#ctx0" brushRef="#br0" timeOffset="74018.2335">546 5928,'0'0,"0"0,0 0,0 0,25-24,-25 24,25 0,-1-25,1 25,0 0,25-25,-26 25,26-25,0 25,-25-25,24 25</inkml:trace>
  <inkml:trace contextRef="#ctx0" brushRef="#br0" timeOffset="74422.2567">1092 5606,'0'0,"-25"0,25 0,0 0,0 0,0 0,0 0,0 25,0-25,0 24,0 1,0 0,0 25,25-26,-25 26,0-25,25 0,-25 24,0-24,24 0,-24 0,0 0,0-1,0 1,0 0,0-25,0 25,0-25,0 25,0-25,25 0,-25 0,0 0,0 0,0-25,0 25,0-25,0 0,0 0,-25 1,25-26,0 25,-24-24,24-1,0 0,0 1,0-1,0 0,0 26,0-1,24 0,1 0,0 25,-25 0,50 25,-26-25,1 25,0 0,0-1,24-24,-24 25,0 0,0 0,24 0,-24-1,0 1,0-25,0 25,-1-25,1 25,0-25,0 0,0 0,-1 0,-24 0,25 0,0 0,-25 0,25-25,-25 0,0 25</inkml:trace>
  <inkml:trace contextRef="#ctx0" brushRef="#br0" timeOffset="74593.2664">1811 5432,'0'-49,"-25"-1,25 25,-25 0,25 1,-24 24,24-25,0 25,0 0,0 25,0-1,0-24,0 50,0-25,24 24,-24-24,0 25,25-1,-25 1,25 0,-25-26,25 26,-25-25,25 24,-25-24,0 0,25 0,-25 0,24-25,-24 25,25-25,-25 24,0-24</inkml:trace>
  <inkml:trace contextRef="#ctx0" brushRef="#br0" timeOffset="74789.2778">2109 5283,'0'0,"0"-24,0 24,0 0,0 24,0-24,0 25,0 0,25 25,-25-26,0 26,0-25,0 24,0 1,0-25,24 24,-24-24,0 0,0 0,0 0,25-25,-25 24,0-24,0 25,25-25,-25 0,0 0,0 0,0 0</inkml:trace>
  <inkml:trace contextRef="#ctx0" brushRef="#br0" timeOffset="75022.2911">2034 5259,'0'-25,"0"0,0 0,0 0,25 25,0 0,0 0,0-24,-1 24,26 24,0-24,-1 0,1 25,24-25,-24 25,-1 0,26 0,-26-1,1 1,0 0,-26 25,1-26,0 26,0-25,0 24,-25-24,0 25,0-25,0 24,0-24,-25 0,0 24,0-24,0 0,-24 0,24-25,-25 25,26 0,-26-25,25 24,-24-24,-1 0</inkml:trace>
  <inkml:trace contextRef="#ctx0" brushRef="#br0" timeOffset="75210.3018">3076 5581,'50'0,"-1"0,1-25,0 25,-26 0,26 0,-25-25,24 25,1 0,-25-24,24 24,-24-25,25 25,-25-25,-1 0,26 0,-25 25,0-24,-1 24,1-25,0 0,0 25</inkml:trace>
  <inkml:trace contextRef="#ctx0" brushRef="#br0" timeOffset="75423.314">3597 5135,'0'0,"0"0,0 0,0 0,0 0,0 24,0-24,0 0,25 0,0 25,-1-25,-24 25,25-25,25 25,-25-25,-1 25,1-1,0-24,25 25,-26 0,1 0,0 0,-25-25,25 24,-25 1,0 0,0 0,0 0,-25-1,0-24,0 25,1 0,-1 0,-25 0,25-25,1 24</inkml:trace>
  <inkml:trace contextRef="#ctx0" brushRef="#br0" timeOffset="75719.3309">5085 4936,'-24'0,"24"0,0 25,0-25,0 0,0 25,24-25,1 25,0-1,0 1,0 0,24 0,1 0,-25-25,24 24,1 1,-1 0,1-25,-25 25,24-25,-24 25,0-25,0 0</inkml:trace>
  <inkml:trace contextRef="#ctx0" brushRef="#br0" timeOffset="75906.3416">5408 4887,'0'0,"0"0,0 0,0 0,0 0,0 0,-25 0,25 24,0-24,0 25,-25 25,0-25,25 24,-24-24,-1 25,-25-1,25 1,1 24,-26-24,0-1,26 1,-26 0,0-1</inkml:trace>
  <inkml:trace contextRef="#ctx0" brushRef="#br0" timeOffset="76829.3944">5631 3200,'0'25,"0"-25,0 24,0 1,0-25,0 0,0 25,25-25,-25 0,25 0,-1 0,1 0,0-25,25 0,-26 25,26-24,0-26,-1 25,1 0,-1 1,1-26,0 25,-1-24,1 24,-25 0,24 0,-24 0,0 1,-25-1,25 25,-25-25</inkml:trace>
  <inkml:trace contextRef="#ctx0" brushRef="#br0" timeOffset="77069.4081">5705 3324,'0'25,"0"-25,0 0,0 24,0-24,0 25,0-25,25 0,-25 25,25-25,-25 0,25 0,0 0,-1 0,1 0,25-25,-1 25,-24-25,25 1,-1 24,26-50,-25 25,-1 0,26 1,-26-1,1-25,24 25,-24 1,-1-1,-24 0</inkml:trace>
  <inkml:trace contextRef="#ctx0" brushRef="#br0" timeOffset="80523.6057">1017 6896,'0'0,"-24"0,24 0,0 0,0 0,0 0,0 0,24 0,1 25,-25-25,25 0,25 24,-26-24,26 0,0 0,-1 25,26-25,-1 0,0-25,1 25,24-24,25 24,-25-25,25 0,25 0,-25 0,25 0,0 1,24-1,-24 0,25-25,0 26,-1-1,1 0,24 0,-24 0,0 1,24-26,-24 25,24 0,-24 1,24-26,-24 25,-1 0,1 1,0-26,-1 25,-24 0,0 1,0-1,0 0,-25 25,0-25,0 0,0 25,-25-24,-25 24,1 0,-1-25,1 25,-26 0,-24 0,25 0,-26 0,1 0,-25-25,0 25,0 0,0 0,0 0,0 0,0 0,0 0,-25 0</inkml:trace>
  <inkml:trace contextRef="#ctx0" brushRef="#br0" timeOffset="85569.8944">8707 18306,'0'0,"0"0,0 0,0-25,-25 25,25 0,0 0,-25-25,25 25,-25-25,1 25,24 0,-25-24,0 24,0-25,25 25,-25 0,1-25,-1 25,25 0,-25 0,0 0,25 0,-25 0,25 0,-24 0,24 0,0 0,0 0,0 0,0 0,24 25,1-25,-25 0,25 0,0 0,24 0,-24 0,25 0,-25 0,24 0,1 0,-1 0,26 0,-26 0,1 0,0 0,24 0,-24 0,-1 0,1 0,-1 0,1 0,-25 0,25 0,-26 0,1 0,0-25,0 25,-25 0,25-25,-25 25</inkml:trace>
  <inkml:trace contextRef="#ctx0" brushRef="#br0" timeOffset="85861.9111">8955 17711,'0'0,"0"0,-25-25,25 25,0 0,0 0,0 0,0 0,0 0,0 25,-25-25,25 24,0-24,0 25,0 0,-25 0,25 24,0-24,0 25,0-1,0 1,-24 24,24-24,0 0,0-1,0 1,0-1,-25-24,25 25,0-25,0-1,0 1,0 0,-25-25,25 25</inkml:trace>
  <inkml:trace contextRef="#ctx0" brushRef="#br0" timeOffset="87745.0187">16347 17959,'-25'0,"25"0,0 0,-25 0,25 0,0 0,0 0,0 0,0 0,0 0,0 0,0 0,25 0,-25 0,25 0,-1 0,-24 0,50 0,-25 0,0-25,24 25,-24 0,25 0,-1 0,26 0,-26 0,1 0,0 0,-1 0</inkml:trace>
  <inkml:trace contextRef="#ctx0" brushRef="#br0" timeOffset="87956.0307">16421 18157,'0'25,"0"-25,0 0,0 0,25 0,-25 0,25 0,-25 0,24 0,1 0,0 0,25 0,-26 0,26 0,0 0,24 0,-24 0,-1 0,26 0,-1 0</inkml:trace>
  <inkml:trace contextRef="#ctx0" brushRef="#br0" timeOffset="90153.1565">7789 17859,'-25'0,"25"25,-25-25,25 25,-24-25,24 0,-25 25,25-25,0 0,0 0,0 25,0-25,0 0,-25 0,25 0</inkml:trace>
  <inkml:trace contextRef="#ctx0" brushRef="#br0" timeOffset="92015.2629">17909 17611,'0'-24,"25"24,-25-25,0 25,25-25,-25 25,0-25,25 25,-25 0,0 0,0 0,0 0,25 0,-25 25,0-25,0 25,24 0,-24 24,0-24,25 25,-25-1,0 1,25-1,-25 1,0 0,0-1,25-24,-25 25,0-26,0 26,0-25,0 0,0-1,0 1,25 0,-25-25</inkml:trace>
  <inkml:trace contextRef="#ctx0" brushRef="#br0" timeOffset="92475.2893">18579 17735,'0'-24,"0"24,0 0,25-25,-25 25,0 0,0 0,0 0,0 0,0 0,0 0,-25 25,25-25,0 24,-25-24,25 25,-25 0,1-25,24 25,-25 0,0-1,25 1,0 0,-25-25,25 25,0 0,25-1,-25-24,25 25,-25-25,25 25,-1-25,1 0,25 25,-25-25,24 0,-24 0,25 0,-26 0,26 0,-25 0,25-25,-26 25,1 0,0-25,0 0,0 25,-1-24,-24-1,0 0,0 0,0 25,0-25,0 1,-24-1,-1 25,25-25,-25 25,0 0,25 0,-25 0,25 0,-24 25,24-25,-25 25,25-1,0 1,-25 25,25-25,0 24,0-24,0 25,0-26,0 26,0-25,25 0,-25-1,0 1,25 0,-25 0,0 0,24-1,-24-24,25 25,-25-25,0 25</inkml:trace>
  <inkml:trace contextRef="#ctx0" brushRef="#br0" timeOffset="92817.3089">17909 18504,'-74'0,"-25"0,49 0,-24 25,24-25,0 0,1 0,24 0,0 0,0 0,25 0,25 0,0 0,0 0,0 0,24 0,26 0,-1 0,1 0,-1 0,25 0,25 0,-25 0,1 0,24 0,0 0,-25 0,25 0,-25 0,25 0,-25 0,-24 0,24 25,-25-25,-24 0,24 0,-49 0,25 25,-50-25,25 0,-25 0,-25 0,0 0,0 0,-24 0,-26 0,26 0,-26 0,-24 0,25 0</inkml:trace>
  <inkml:trace contextRef="#ctx0" brushRef="#br0" timeOffset="92988.3187">18505 18579,'-124'0,"0"0,24 0,-24 0,25 0,0 0,25 0,-1 0,25 0,1 0,-1 0,50 0,0 0,0 0,0 0,50 0,-25 0,49 0,-24 0,24 0,1 0,24 0,0 0,0 0,0 0,1 0,24 0,-25 0,0 0,0 0,1 0,-26 0,25 0,0 0,-24 0,-1 0,-24 0,-1 0</inkml:trace>
  <inkml:trace contextRef="#ctx0" brushRef="#br0" timeOffset="104283.9647">2158 2059,'-24'0,"-26"25,0-25,1 24,-1-24,1 25,-1-25,25 25,-25 0,1-25,24 25,-25-1,26 1,-26 0,25 0,-24 24,24-24,-25 25,1-25,24 24,-25 1,25-25,-24 24,24 1,-25-25,26 24,-26 1,25-25,0 24,-24 1,24 0,0-1,0-24,1 25,-1-1,0 1,0-1,0 1,0 0,25-1,-24 1,-1-1,0 1,25 0,-25-1,0 26,25-26,-24 1,24 24,0 1,-25-26,25 26,0-26,0 26,0-26,0 1,-25 24,25-24,0 0,0-1,0 1,0-1,0 1,0 0,0-1,0 1,0-25,0 24,0-24,25 25,-25-1,0-24,0 25,0-1,0-24,0 25,25-1,-25-24,0 25,0-1,24 1,-24-25,0 24,0 1,25-25,-25 24,25 1,-25 0,0-26,25 26,-25 0,0-1,25-24,-25 25,0-25,24 24,-24 1,0-25,25 24,-25-24,0 25,0-26,25 1,-25 25,0-25,25-1,-25 1,25 25,-25-25,25-1,-25 1,24 25,1-25,-25 24,25-24,0 0,0 24,-25-24,24 25,1-25,0 24,0-24,0 25,-25-25,24 24,1-24,0 0,0 24,0-24,-1 0,1 0,25 24,-25-24,-1 0,1 0,25 0,-25-1,24 1,-24 0,0 0,24 0,-24-1,25 1,-25-25,24 25,-24 0,25 0,-25-1,-1-24,26 25,-25-25,24 25,-24-25,25 25,-1-25,1 25,-25-25,24 0,1 0,0 0,-1 0,1 0,-1 0,-24 0,25 0,-1 0,1 0,-25 0,24-25,1 25,0 0,-1-25,1 0,-25 25,24-25,26 1,-26 24,1-25,0 0,-1 0,26 0,-26 1,1-1,24 0,-24 0,24-24,1 24,-26 0,26-25,-1 26,-24-26,24 25,1-24,-26 24,26-25,-1 1,-24-1,24 25,-24-24,24-1,-24 0,24 25,0-24,-24-1,24 1,-24 24,25-25,-26 1,26-1,-26-24,26 24,-26 0,1-24,24 24,-24 1,-1-1,1 1,24-1,-24 0,0 1,-26-1,26 0,0 1,-26-1,1 1,25-1,-25 0,-1-24,1 24,0 1,0-1,-25-24,25 24,0 1,-25-1,24-24,-24 24,25 0,-25 1,0-1,0 0,0-24,0 24,0 1,0-1,0-24,0 24,-25-24,1 24,24-24,-25-1,0 1,-25 24,25-24,1 0,-26-1,0 1,1-1,-1 1,1 24,-1-24,0-1,1 26,-26-1,26 1,-26-1,1 0,24 1,-24-1,0 25,-26 1,26-26,-1 25,-24 25,25-25,-25 1,24-1,1 25,-25 0,24-25,-24 25,25 0,-1 0,-24 0,24 25,1-25,-25 25,24-25,-24 24,25 1,-25 0,-1 0,1 24,0 1,0-25,-1 24,1 26,0-26,0 1,0 24,-25 1,24-1,1 1,0 24,0-25,-25 26</inkml:trace>
  <inkml:trace contextRef="#ctx0" brushRef="#br0" timeOffset="106346.0827">1836 6821,'0'0,"0"0,25 0,-25-25,25 25,-25-24,24-1,1 0,25 0,-1 0,-24-24,50-1,-26-24,26 24</inkml:trace>
  <inkml:trace contextRef="#ctx0" brushRef="#br0" timeOffset="106854.1118">5234 5011,'-25'0,"25"0,-24 0,24 0,0 0,0 0,0 0,0 0,0-25,0 25,24-25,1 0,0 0,0 1,0-26,24 0,26-24</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48:52.495"/>
    </inkml:context>
    <inkml:brush xml:id="br0">
      <inkml:brushProperty name="width" value="0.05292" units="cm"/>
      <inkml:brushProperty name="height" value="0.05292" units="cm"/>
      <inkml:brushProperty name="color" value="#FF0000"/>
    </inkml:brush>
  </inkml:definitions>
  <inkml:trace contextRef="#ctx0" brushRef="#br0">1613 6772,'-25'-25,"25"25,-25-25,25 25,-25-25,25 0,0 25,0-24,25-1,-25 25,25-25,-25 0,25 25,-1-25,-24 25,25 0,-25 0,0 0,25 0,-25 0,0 0,25 25,-25 0,0 0,0 0,0-1,0 26,0-25,0 24,0-24,-25 0,25 0,0 0,0 0,0-1,0-24,0 25,0-25,0 0,0 0,0 0,0 0,0-25,0 25,25 0,-25-24,25-1,-25 0,24 0,-24 0,25 0,-25 1,25-26,-25 25,25 0,-25 1,0-1,0 0,0 0,-25 0,25 1,-25-1,25 0,-25 0,-24 0,24 1,0 24,-24-25,-1 0,0 25,26-25,-26 25,0 0,26 0,-26 0,25 25,0-25,1 25,-1 0,0-1,0 26,25 0,-25-26,25 26,-24 0,24 24,0-24,0-1,24 26,1-26,-25 1,25 24,0-24,0 0,24-26,-24 26,0-25,24 0,-24-25,25 24,-25-24,24 0,1 0,-25 0,24-24,-24-1,25 0,-1 0,-24 0,0 1,25-1,-26-25,1 1,0 24,0-25,-25 1,25-1,-25-25,0 26,0-1,-25 1,25-1,-25 0,-25-24,1 24,-1 1,0 24,1-25,-1 26,1-1,-1 0,25 25,-24-25,24 25,0 25,0-25,0 25,1 0,-1-1</inkml:trace>
  <inkml:trace contextRef="#ctx0" brushRef="#br0" timeOffset="383.0219">2630 6350,'-25'-25,"25"25,0 0,0 0,0-25,0 25,0 25,0-25,0 25,25-25,-25 25,24 24,1-24,-25 0,25 25,0-26,-25 1,25 25,-1-25,-24-1,0 1,25 0,-25 0,0-25</inkml:trace>
  <inkml:trace contextRef="#ctx0" brushRef="#br0" timeOffset="680.0389">2456 6424,'0'0,"0"-24,0-1,0 25,25-25,-25 0,25 25,-1-25,1 1,0 24,0-25,24 25,-24-25,25 25,-1 0,-24 0,25 0,-1 0,1 0,-25 25,25-25,-1 25,-24-1,0 1,0 0,-1 0,1 0,-25 24,0-24,0 0,0 0,0-1,0 26,-25-25,25 0,-24-1,-1 1,0-25,0 25,-24 0,24-25,0 25,-25-25,25 0,1 0,-26 0,25-25,0 25,1-25,-1 25</inkml:trace>
  <inkml:trace contextRef="#ctx0" brushRef="#br0" timeOffset="847.0485">3225 6350,'25'0,"0"0,-1 25,1-25,0 25,0-1,-25 1,25-25,-25 25,0 0,0 0,0-1,24 1,-24 0,0-25,0 25,0 0,0-25</inkml:trace>
  <inkml:trace contextRef="#ctx0" brushRef="#br0" timeOffset="979.056">3225 6226,'0'-25,"0"25,0 0,0-25,0 25,0 0,0 0</inkml:trace>
  <inkml:trace contextRef="#ctx0" brushRef="#br0" timeOffset="1275.073">3721 6003,'0'0,"0"0,0-25,-25 25,25 0,-25 0,25 25,-24-25,24 25,-25-25,0 24,25 1,-25 0,25 0,0 0,0-1,0 1,0 0,0 25,0-26,25 26,-25-25,25 0,0 24,-25-24,24 25,1-26,0 26,0-25,-25 0,25-1,-1 26,-24-25,0 0,25-1,-25 1,25 0,-25-25,0 25,0 0,0-25,0 25,0-25,0 0,0 0,0 0,-25 0</inkml:trace>
  <inkml:trace contextRef="#ctx0" brushRef="#br0" timeOffset="1587.0908">3572 6648,'0'0,"0"-25,0 0,0 25,0-25,25 25,-25-25,25 1,-25-1,25 0,-1 25,1-50,0 26,0-1,0 0,-1 0,1 0,0 1,0-1,0-25,-1 25,1 1,0-1,-25 25,25-25,-25 0,0 0,0 25,0-24,0 24,0-25,0 25,-25 0,25 0,-25 0,25 0,-25 0,25 0,-24 25,24-25,0 24,0 1,0 0,0 0,0 0,0-1,0 26,24-25,-24 24,25-24,-25 25,25-25,0-1,-25 26,25-25,0 0,-25-1,24 26,1-25,-25-25,25 25,-25-1,25 1,-25-25</inkml:trace>
  <inkml:trace contextRef="#ctx0" brushRef="#br0" timeOffset="3015.1725">3969 6524,'0'0,"0"-25,0 25,0 0,0 0,0-25,25 25,-25 0,25-25,0 25,-25 0,24-25,1 25,0 0,0-24,0 24,-1 0,1 0,-25 0,25 0,0 0,0-25,-1 25,-24 0,25 0,-25 0,25 0,-25 0,0 0,0 0,25 0,-25 0,0 0,0 0,0 0,0 0,0 25,0-25,0 0,0 0,25 0,-25 0,0 0,0 0,0 0,0 0,0 0,24 0,-24 0,0 0,0-25,0 25,0 0,0 0,0-25,0 25,0 0,0 0,0-25,0 25,0 0,-24-25,24 25,-25 0,25-24,-25 24,25 0,-25 0,0 0,25 0,-24 0,24 0,-25 0,25 24,-25-24,25 25,0-25,-25 25,25 0,0 0,0-1,0-24,0 25,0 0,25 0,0 0,-25-1,25 1,-1-25,1 25,-25-25,25 25,0-25,0 0,-1 0,1 0,0 0,0 0,0 0,-1 0,1 0,0-25,0 25,0-25,-1 25,1-25,0 25,-25-24,25-1,-25 25,25-25,-25 0,0 0,0 25,0-24,0-1,-25 0,25 25,-25-25,0 25,25-25,0 25,-25 0,25 0,0 0,0 0,0 0,0 0,0 0,0 0,0 0,0 0,25 0,-25 0,25 0,-25 0,25 0,-25 0,25 0,-25 0,24 25,-24-25,0 0,25 25,-25-25,0 25,25 0,-25-25,0 24,25 1,-25-25,25 25,-25-25,0 25,24-25,-24 25,25-25,0 0,-25 0,25 0,0 0,0-25,-1 25,-24-25,25 25,0-25,0 0,0 25,-1-24,1-1,0 0,0 0,0 25,-25-25,24 1,-24-1,0 0,0 0,0 25,0-25,0 1,-24 24,24 0,-25-25,25 25,-25 0,0 25,25-25,-25 0,1 24,24-24,-25 25,25 0,-25 0,25 0,0-1,0-24,0 25,0 0,0 0,0 0,0-1,25-24,-25 25,25 0,-25-25,24 25,1-25,-25 0,25 0,0 25,0-25,-1 0,1-25,0 25,-25 0,25-25,0 25,-1-25,1 25,-25-25,25 1,-25 24,25-25,-25 0,0 25,0-25,0 0,0 1,0-1,0 25,0-25,0 25,0 0,0 0,0 0,0 0,0 0,0 0,0 25,0-25,0 25,0-25,0 24,0 1,0 0,0-25,0 25,0 0,0-1,0-24,0 25,25-25,-25 0,0 25,0-25,24 0,-24 0,0 0,0 0,25 0,-25 0,0 0,25-25,-25 25,25-25,-25 25,25-24,-1 24,-24-25,25 25,-25 0,25-25,0 25,-25 0,25 0,-1 0,-24 25,25-25,0 0,-25 25,25-25,0 24,-25-24,24 0,-24 25,25-25,0 25,-25-25,25 0,-25 0,25 0,-25 25,24-25,-24 0,25 0,-25-25,25 25,-25 0,25-25,-25 25,0-25,0 1,0 24,25-25,-25 0,0 0,0 0,0 1,0-1,0 0,0 0,-25-24,25 49,0-25,0 0,0 25,0 0,0 0,0 0,25 25,-25-25,0 25,25-1,-25 1,24 0,-24 0,25 0,-25-1,25-24,-25 25</inkml:trace>
  <inkml:trace contextRef="#ctx0" brushRef="#br0" timeOffset="3195.1828">6177 6251,'0'0,"0"-25,0 25,0-25,25 25,-1-25,1 25,0-24,0-1,0 25,24-25,-24 25,0-25,24 25,-24 0</inkml:trace>
  <inkml:trace contextRef="#ctx0" brushRef="#br0" timeOffset="4178.239">7194 6400,'0'-25,"-25"0,25 25,-25-25,25 25,-25-25,25 25,-25 0,25 0,-24 0,24 0,-25 25,25-25,-25 25,25 0,-25 0,25-1,-25 1,25 25,0-25,0-1,0 1,25 0,-25 0,25 0,0-1,0-24,-25 25,24-25,26 0,-25 0,0 0,0 0,24-25,-24 25,0-24,24-1,-24 25,0-25,0 0,0 0,-1 1,1-1,0 0,0 25,-25-25,0 0,25 1,-25-1,0 25,0-25,0 0,0 25,0 0,0 0,0-25,0 25,0 0,0 25,0-25,0 25,0-25,0 25,0 0,0-25,24 24,-24 1,0 0,25-25,-25 25,0 0,25-25,-25 24,25-24,0 0,-25 0,24 0,1 0,-25 0,25 0,0 0,0 0,-25-24,24 24,1 0,-25-25,25 25,-25-25,25 25,-25-25,0 25,0 0,0-25,0 25,0-24,-25-1,25 25,-25-25,0 0,-24 25,24-25,0 25,0-24,-24 24,24 0,0-25,25 25,-25 0,25 0,0 0,0 0,0 25,0-25,0 0,0 0,0 24,25-24,-25 0,25 0,0 0,0 0,-1 0,1 0,0-24,0 24,0-25,24 25,-24-25,0 0,0 0,-1 25,1-24,0-1,0 0,0 0,-1 0,-24 1,25-1,-25 0,0 0,0 0,0 1,0-1,-25-25,25 25,-24 0,-1 1,0 24,25-25,-25 25,0 0,25 0,-24 25,24-25,0 24,0 26,0-25,0 25,0-26,0 26,0 0,24-1,-24 1,25-25,0 24,-25 1,25-25,-25 24,25-24,-1 0,-24 0,25-1,0 1</inkml:trace>
  <inkml:trace contextRef="#ctx0" brushRef="#br0" timeOffset="4682.2678">8707 6176,'0'-24,"0"-1,0 25,-25-25,0 0,25 25,-25 0,1-25,-1 25,0 0,0 0,0 25,1-25,24 25,-25 0,0 0,25-1,-25 1,25 0,0 0,0 0,0-1,0 1,0 0,25 0,-25-25,25 25,0-25,-1 24,1-24,-25 0,25 0,0 0,0-24,-1 24,1-25,-25 25,25-25,0 0,-25 25,0-25,0 1,0-1,0 0,0 0,0 0,0 1,0-1,0 0,0 0,0 25,0-25,25 25,-25 0,24-24,-24 24,25 0,0 0,0 0,-25 24,25-24,-1 0,1 25,0-25,-25 25,25 0,0-25,-25 25,0-1,0 1,24 0,-24-25,0 25,0 0,0-25,0 0,0 24,0-24,0 0,-24 0,24-24,0 24,-25-25,25 25,-25-25,25 0,0 0,0 1,-25-1,25 0,0-25,0 26,25-1,-25 0,25 0,0 0,-1 1,1-1,-25 0,25 25,0-25,0 25</inkml:trace>
  <inkml:trace contextRef="#ctx0" brushRef="#br0" timeOffset="4785.2737">9302 5904,'0'0,"25"0,-25 24,0-24,0 0,0 0,0 0,0 0,0 0,0 0,0 0</inkml:trace>
  <inkml:trace contextRef="#ctx0" brushRef="#br0" timeOffset="58784.3623">5606 5904,'0'0,"0"0,0 0,0 0,0 0,0 0,0 0,0 0,0 0,0 0,25 0,-25 0,25 0,0 0,-25 0,24 24,1-24,25 0,-25 0,-1 25,26-25,-25 0,24 0,-24 25,25-25,-1 0,-24 25,25-25,0 25,-1-25,-24 0,25 24,-1-24</inkml:trace>
  <inkml:trace contextRef="#ctx0" brushRef="#br0" timeOffset="59312.3925">8161 5978,'0'0,"0"0,0 0,0 0,0 0,25 25,-25-25,25 0,-25 0,25 0,-1 25,1-25,0 0,0 0,24 0,-24 0,25 24,-1-24</inkml:trace>
  <inkml:trace contextRef="#ctx0" brushRef="#br0" timeOffset="62327.565">7417 7789,'0'0,"0"24,0-24,0 0,0 0,0 0,0 0,0 0,0 0,0 0,0 0,0 0,0 0,0 0,0 0,0 0,0-24,0 24,0 0,0-25,0 0,0 25,25-25,-25 0,0 1,0 24,0-25,0 0,0 0,0 25,0-25,0 25,0-24,0 24,0 0,0 0,0 0,-25 0,25 0,0 0,0 0,0 0,0 0,0 24,0 1,0 0,0 0,0 0,0-1,0 26,0-25,0 24,0-24,0 25,0-1,0-24,0 25,0-25,0 24,0-24,-25 0,25 0,0 0,0-1,0 1,0-25,0 25,0-25,0 25,0-25,0 0</inkml:trace>
  <inkml:trace contextRef="#ctx0" brushRef="#br0" timeOffset="62512.5755">7144 8210,'0'0,"0"0,0 25,0-25,0 0,0 0,0 0,0 0,25 0,-25 25,25-25,0 0,-25 0,24 0,1 0,0 0,0 25,0-25,-1 0,1 0,0-25,25 25,-26 0,1 0,0 0</inkml:trace>
  <inkml:trace contextRef="#ctx0" brushRef="#br0" timeOffset="62652.5835">7938 8285,'0'0,"0"0,0 0,0 0,0 0,0 0,0 0,0 0,0 0,0 0,0 0,25 0,-25 0,0 0</inkml:trace>
  <inkml:trace contextRef="#ctx0" brushRef="#br0" timeOffset="72438.1432">9575 7739,'0'0,"-25"0,25-25,0 25,0 0,0 0,0-25,0 25,0 0,0-24,0 24,0 0,25-25,-25 25,25 0,-25-25,25 25,-25 0,24-25,1 25,0 0,0 0,0 0,-1 0,1 0,0 0,0 0,0 25,-1-25,-24 25,25-25,-25 25,0-1,0 1,0 0,0-25,0 25,0 0,-25 24,1-24,-1 0,0 0,0-1,0 1,1 0,-1 0,0 0,0-25,0 25,1-25,24 0,-25 0,25-25,0 25,-25 0,25-25,0 25,0-25,0 25,0-25,0 25,25 0,-25-25,25 25,-1 0,-24 0,25 0,0 0,0 0,0 25,-1-25,1 0,0 0,0 25,0-25,-1 0,1 0,0 25,0-25,0 0,-25 0,24 25,1-25,0 0</inkml:trace>
  <inkml:trace contextRef="#ctx0" brushRef="#br0" timeOffset="73003.1756">10319 7665,'0'-25,"0"25,0 0,0-25,0 25,0 0,0 0,0 0,0 0,-25 0,25 0,0 25,-25-25,25 25,0-25,-24 24,24 1,0 0,0 0,0 0,0-1,0 26,0-25,0 0,0-25,24 24,-24 1,25 0,-25-25,25 25,-25-25,25 0,0 0,0 0,-25 0,24 0,1 0,0 0,0-25,-25 25,25-25,-1 0,-24 25,25-24,-25 24,25-25,-25 0,0 25,0-25,0 25,0-25,0 25,0-24,0 24,0 0,0-25,0 25,0 0,0 0,0 0,0 0,0 25,0-25,0 0,0 24,0-24,0 25,0-25,0 25,0-25,25 25,-25-25,25 25,-25-25,24 24,-24-24,25 25,-25-25,25 0,-25 0,25 0,0 0,-1 0,-24 0,25-25,0 25,0-24,-25 24,25-25,-1 0,-24 25,25-25,-25 0,0 1,0-1,0 0,0 0,-25-24,1 24,-1 0,25 0,-50 25,25-25,1 1,-1 24,0-25,0 25,0 0,1-25</inkml:trace>
  <inkml:trace contextRef="#ctx0" brushRef="#br0" timeOffset="73714.2162">12874 7565,'0'-24,"0"24,0 0,0-25,0 25,0 0,0 0,0-25,-25 25,25 0,0 0,-25-25,25 25,-24 0,-1 0,25 0,-25 0,0 25,0-25,1 0,24 25,-25 0,0-25,0 24,25 1,-25 0,25 25,-24-26,24 1,0 25,0-25,0-1,0 1,24 0,1 0,0 0,0-25,0 24,-1-24,1 0,0 0,0 0,24 0,-24-24,0 24,25-25,-26 25,1-25,0 0,0 0,0 1,-1-1,1 0,-25 0,25 0,-25 1,0-1,0 0,0 0,-25 0,0-24,1 24,-1 0,0 0,0 25,0-24,1 24,-1-25,0 25,0 0,0 0,1 0,-1 0,0 25</inkml:trace>
  <inkml:trace contextRef="#ctx0" brushRef="#br0" timeOffset="74230.2458">13519 7491,'25'0,"-25"0,0 0,0 25,0-25,0 0,0 25,0-25,0 24,0 1,0-25,0 25,0 0,0-25,0 25,0-1,0-24,0 25,0 0,0-25,0 0,0 25,0-25,0 0,0 0,0 0,0 0,0 0,0 0,0 0,0-25,0 25,0-25,0 0,0 1,0-1,0 0,0 0,0 0,0-24,0 24,25-25,-25 26,24-26,-24 25,25 0,0 1,0-1,-25 0,25 0,-1 25,1 0,0 0,0 0,0 0,-1 0,1 25,-25-25,25 25,-25-25,0 25,0-1,0-24,0 25,0 0,0 0,-25 0,0-25,-24 24,24 1,0 0,-24 0,24-25,0 25,-25-25,50 0,-24 0,-1 0,25 0,0 0,0 0,0 0,0 0,0 0,25 0,-25 0,24 24,1-24,0 0,0 25,0-25,-1 0,1 25,0-25,0 0,0 25,-1-25,1 25,0-25,0 0,0 24</inkml:trace>
  <inkml:trace contextRef="#ctx0" brushRef="#br0" timeOffset="74854.2814">15503 7317,'-25'0,"25"-24,0 24,0-25,-24 25,24-25,0 0,0 25,0-25,0 25,0-24,24 24,1 0,-25-25,25 25,0 0,0 0,-1-25,1 25,0 25,0-25,0 0,24 25,-24-25,0 24,-25 1,25-25,-25 25,0 0,0 0,0-1,0 1,0 0,-25-25,0 25,0 0,-24-1,24 1,0-25,-25 25,26-25,-1 25,0-25,0 0,25 0,-25 25,25-25,0 0,0 0,0 0,0 0,0 0,25 0,-25 0,25 0,0 0,0 0,-1 0,1 0,0 0,0 0,25 0,-26 0,26 24,-25-24,24 0,1 0,-25 0,24-24,-24 24,25 0</inkml:trace>
  <inkml:trace contextRef="#ctx0" brushRef="#br0" timeOffset="75478.3171">16396 7218,'0'0,"-25"-25,25 25,0 0,0 0,0 0,0 0,0 0,0 0,0 25,0-25,0 25,0-25,0 25,0 0,0-1,0 1,0 0,0 0,0 0,0-1,0 1,0 0,0-25,0 25,0 0,0-25,0 0,0 24,0-24,0 0,0 0,0 0,0 0,0 0,0 0,0 0,0-24,0 24,0-25,0 25,0-25,0 0,0 0,-24 1,24-26,0 25,0-24,0 24,0-25,0 25,24-24,-24 24,25 0,0 0,-25 1,25-1,0 0,-1 25,1-25,0 25,0 0,0 0,-1 0,1 0,0 0,0 25,0-25,0 25,-25 0,24-1,-24-24,0 25,0 0,0 0,0 0,-24-1,-1 1,25 0,-25 0,0 0,0-25,0 24,1 1,-1-25,25 25,-25-25,25 0,0 0,0 0,0 0,0 0,0 0,0 0,0 0,25 0,-25-25,25 25,-1 0,1 0,0 0,0 0,0 0,0 0,-1 25,1-25,-25 25,25-25,-25 25,25-25,-25 24,0-24,0 25,0 0,0-25,-25 25,0-25,25 0,-25 25,-24-25,24 24,0-24,-25 0,1 0,-1 0,1 25,-26-25</inkml:trace>
  <inkml:trace contextRef="#ctx0" brushRef="#br0" timeOffset="79064.5223">10195 8359,'0'0,"-25"0,25 25,0-25,-25 0,25 0,0 0,0 0,0 0,0 0,0 0,0 0,0 25,0-25,0 0,25 0,0 0,0 0,0 0,-1 25,1-25,25 0,0 0,-1 0,1 0,-1-25,26 25,-26 0,26 0,-26-25,1 25,0 0,-1 0,1-25,-25 25,24 0,-49 0,25 0,0 0,-25 0,0 0,0 0,0 0,-25 0,0 0,0 0,-24 0,24 0,-25 0,1 0,-1 0,-24 25,24-25,1 0,-26 25,26-25,-1 0,0 25,1-25,24 0,-25 24,25-24,1 0,-1 0,25 25,-25-25,25 0,0 0,0 0,0 0,25 0,-25 0,25 0,-1 0,26 0,-25 0,25 0,-1-25,1 25,-1 0,1-24,24 24,-24-25,0 25,-1 0</inkml:trace>
  <inkml:trace contextRef="#ctx0" brushRef="#br0" timeOffset="80639.6123">9873 8731,'0'0,"0"0,0 0,0 0,0-25,0 25,0 0,0 0,0 0,0-24,0 24,0 0,0 0,0 0,0 0,0 0,0 0,0 0,0 0,-25 0,25 0,-25 0,25 24,-25-24,0 0,25 25,-24 0,-1-25,25 25,-25 0,0-1,25 1,-25 0,25 0,-24 0,24 24,0-24,0 0,0 0,0 0,0-1,0-24,24 25,-24 0,25-25,0 0,-25 25,25-25,0 0,-25 0,24 25,1-25,0 0,0-25,-25 25,25 0,-1 0,-24-25,25 25,0 0,-25-25,0 25,0-25,0 25,0-24,0 24,0-25,-25 0,25 25,-25 0,1-25,-1 25,25 0,-25 0,0 0,0 0,1 0,-1 0,0 25,0-25,25 0,-25 25,25-25</inkml:trace>
  <inkml:trace contextRef="#ctx0" brushRef="#br0" timeOffset="80975.6316">10344 8954,'25'-24,"-25"24,25-25,-25 25,24 0,-24-25,0 25,0 0,0 0,0 0,0 0,0 0,0 0,0 0,-24 0,-1 0,25 0,-25 25,0-25,0 25,0-25,25 24,-24 1,-1 0,0 0,0 0,25 0,-25-1,25 1,0 0,0 0,0 0,0-25,0 24,0 1,25 0,-25-25,25 25,0 0,-25-25,25 0,-1 24,1-24,0 0,0 0,25 0,-26 0,1 0,0 0,0 0</inkml:trace>
  <inkml:trace contextRef="#ctx0" brushRef="#br0" timeOffset="81295.6499">10716 9203,'0'0,"0"0,0 0,0-25,0 25,25 0,-25 0,25 0,-25 0,24-25,-24 25,25 0,0 0,0 0,0 25,-1-25,-24 0,25 25,-25-25,25 24,-25-24,0 25,0 0,0-25,-25 25,25 0,-25-1,1 1,-1 0,0 0,25 0,-25-1,0-24,25 25,0-25,-24 0,24 0,0 0,0 25,0-25,0 0,24 0,1 0,-25 0,25-25,0 25,0 0,-1 0,1 0,0-25,25 25,-26 0,1 0,0 0,0-24,0 24</inkml:trace>
  <inkml:trace contextRef="#ctx0" brushRef="#br0" timeOffset="81779.6776">9476 9748,'0'0,"0"0,0 0,0 0,0 0,0 0,0 0,0 0,25 0,-25 0,24 0,-24 0,25 0,0 0,0 0,0 0,24 0,-24 0,25 0,-1 0,26 0,-26 0,26 0,-1 0,0 0,1 0,24 0,-24-25,24 25,-25 0,1 0,24 0,-25 0,1 0,-1-24,25 24,-24 0,-26 0,26 0,-1 0,-24-25,-1 25,1 0,-25 0,0 0,24 0,-49 0,25 0,-25-25,0 25,0 0,0 0,0 0,0 0,0 0,0 0</inkml:trace>
  <inkml:trace contextRef="#ctx0" brushRef="#br0" timeOffset="82356.7106">9897 9922,'0'0,"0"0,0 0,0 0,0 0,0 0,0 0,0 0,0 0,0 0,0 0,0 25,0-25,0 24,0-24,0 25,0 0,0 0,25 0,-25 0,0-1,0 1,0 0,0 0,0 0,0-25,0 24,0-24,0 25,0-25,25 25,-25-25,0 0,0 0,0 0</inkml:trace>
  <inkml:trace contextRef="#ctx0" brushRef="#br0" timeOffset="82696.73">10220 10021,'0'-25,"25"25,-25 0,0 0,0 0,0 0,0 0,0 0,0 0,0 25,0-25,0 0,-25 25,25-25,0 25,0-25,-25 25,25-1,0-24,0 25,0 0,0-25,0 25,25-25,-25 25,25-25,-1 0,-24 0,25 0,0 0,0 0,0 0,-25 0,25 0,-1-25,1 25,-25-25,25 25,0 0,-25-25,0 0,0 25,25-24,-25 24,0-25,0 0,0 25,-25-25,0 25,25-25,-25 25,0-25,1 25,-1 0,0 0,0 0,0 0,0 0,25 0,-24 0</inkml:trace>
  <inkml:trace contextRef="#ctx0" brushRef="#br0" timeOffset="83031.7492">11014 10170,'24'0,"1"-25,-25 25,25 0,-25 0,0 0,0-25,0 25,-25 0,0 0,25 25,-24-25,-1 0,0 0,0 25,-24-25,24 25,0 0,0-25,0 24,1 1,-1 0,0 0,0-25,0 25,25-1,0 1,0 0,0 0,0-25,0 25,0-1,0-24,0 25,25-25,-25 25,25-25,0 0,-25 0,25 0,-1 25,1-25,0 0,25-25,-26 25,1 0,0 0,0-25,0 25,-1-25</inkml:trace>
  <inkml:trace contextRef="#ctx0" brushRef="#br0" timeOffset="83331.7663">11212 10443,'0'0,"0"0,0-25,25 25,-25 0,0 0,25 0,-25 0,24 0,-24 0,25 0,0 0,-25 0,25 0,0 0,0 0,-25 0,24 25,1-25,-25 0,0 25,0-1,0-24,0 25,-25 0,25-25,-24 25,-1 0,0-1,0 1,0 0,25-25,-25 25,1-25,24 25,-25-25,25 0,0 0,0 0,0 0,0 0,25 0,-25 0,24 0,1 0,0 0,25 0,-25-25,24 25,-24 0,25-25,-26 25,26 0,-25 0,0-25</inkml:trace>
  <inkml:trace contextRef="#ctx0" brushRef="#br0" timeOffset="85100.8675">15826 7789,'0'0,"0"0,0 0,0 0,0 0,0 0,0 0,0 0,0 0,25 0,-1 0,1 0,0 0,0 0,24 0,1 0,-25 0,49 0,-24 0,-1 0,1 0,24 0,-24 0,24 0,-24 0,0 0,24-25,-24 25,-1 0,-24 0,25 0,-25 0,-25 0,24 0,-24 0,0 0,0 0,-24 0,24 0,-50 0,25 0,-24 0,24 0,-25 25,0-25,1 0,-26 0,26 0,-1 24,25-24,-24 0,24 0,-25 25,26-25,24 0,-25 0,25 0,0 0,0 0,0 0,0 0,25 0,-25 0,24 0,26 0,-25 0,0 0,24 0,1 0,-1 0,1 0,0-25,24 25,-24 0,-1 0,-24 0</inkml:trace>
  <inkml:trace contextRef="#ctx0" brushRef="#br0" timeOffset="86687.9583">15727 8558,'24'-25,"-24"25,0-25,25 25,-25 0,0 0,25-25,-25 25,0 0,25 0,-25-25,0 25,0 0,0 0,0 0,0 0,25 0,-25 25,0-25,0 0,0 25,0-25,0 25,-25 0,25-25,-25 24,0 1,0 0,1 25,24-26,-25 1,0-25,25 25,-25 0,25-25,0 25,0-25,0 24,0-24,25 0,0 25,-25-25,25 0,-1 0,1 0,0 0,-25-25,25 25,0 0,24-24,-49 24,25-25,0 25,0-25,-1 25,-24-25,25 0,-25 25,0-24,0-1,0 25,0-25,0 25,0-25,0 25,0-25,0 25,0 0,0 0,0 0,0 0,0 25,-25-25,25 25,0 0,0 0,0-1,0 1,0 0,0 25,0-26,0 1,0 0,0 0,0 0,0-1,0 1,25-25,-25 25,0 0,0-25,25 25,-25-25,0 25</inkml:trace>
  <inkml:trace contextRef="#ctx0" brushRef="#br0" timeOffset="86987.9755">16619 8905,'0'0,"25"-25,0 25,-25-25,25 25,-25 0,0 0,0-25,0 25,0 0,0 0,-25 0,0 0,0 0,1 25,-1-25,0 25,0 0,0-25,-24 25,24-1,0 1,0 0,1 0,-1 0,25 0,-25-1,25 1,0 0,0 0,0 0,0-1,0-24,0 25,25-25,-25 25,25-25,-1 0,1 25,0-25,0 0,0 0,-1 0,26 0,-25 0,0-25</inkml:trace>
  <inkml:trace contextRef="#ctx0" brushRef="#br0" timeOffset="87327.9949">16843 9203,'0'0,"0"0,25 0,-25 0,0 0,24-25,-24 25,25 0,0 0,-25 0,25 0,0 25,-1-25,1 0,-25 0,25 24,-25-24,25 25,-25-25,0 25,0 0,0-25,0 25,-25-1,0 1,25 0,-25-25,1 25,-1-25,0 25,25-25,-25 24,25-24,0 0,0 0,0 0,0 0,0 0,0 0,0 0,0 0,25 0,-25 0,25 0,0-24,-1 24,1 0,0 0,0-25,0 25,-1 0,1-25,0 25,0 0,0 0,-1-25,-24 25,25 0,-25 0</inkml:trace>
  <inkml:trace contextRef="#ctx0" brushRef="#br0" timeOffset="87729.0178">15702 9699,'0'0,"-25"0,25 0,0 0,0 0,0 0,0 0,0 0,0 0,0 0,0 0,25 0,0 0,-25 0,24 0,26 0,-25 0,24 0,1 0,0 0,-1 0,26 0,-1-25,0 25,26 0,-1 0,0 0,-25 0,26 0,-1 0,0 0,0 0,-24 0,24 0,-25 0,-24 0,24 0,-24 0,24 0,-49 0,25 0,-1 0,-24 0,0 0,0 0,-25 0,25 0,-25 0,0 0,0 0,0 0,-25 0,0 0</inkml:trace>
  <inkml:trace contextRef="#ctx0" brushRef="#br0" timeOffset="88160.0425">16049 9947,'0'-25,"0"25,0 0,0 0,0 0,0 0,0 0,0 0,0 0,0 0,0 0,0 0,25 25,-25-1,25-24,-25 25,0 0,0 0,24 0,-24 0,0-1,0 1,0 0,0-25,0 25,0 0,0-25,0 24,0-24,0 25,0-25,25 0,-25 0</inkml:trace>
  <inkml:trace contextRef="#ctx0" brushRef="#br0" timeOffset="88492.0615">16446 10120,'0'-24,"0"24,0 0,0 0,0 0,0 0,0-25,0 25,0 0,0 0,0 25,-25-25,25 0,-25 24,25 1,-25-25,25 25,-24 0,24 0,0-25,0 24,0 1,0-25,0 25,0-25,0 25,24-25,-24 0,25 25,0-25,0 0,-25 0,25 0,-1 0,1-25,0 25,0 0,0-25,-1 25,1-25,-25 25,25-25,0 1,0 24,-25-25,0 0,0 0,0 25,0-25,0 1,0 24,0-25,-25 0,0 25,25 0,-25-25,0 25,1 0,24 0</inkml:trace>
  <inkml:trace contextRef="#ctx0" brushRef="#br0" timeOffset="88816.08">17364 10220,'24'-25,"1"25,-25 0,0 0,0 0,0 0,-25-25,1 25,-1 0,0 25,0-25,0 0,-24 25,24-25,0 24,-24 1,24-25,0 25,0 0,0 0,1-1,-1 1,25 0,-25 0,25 0,0-1,0 1,0 0,0-25,0 25,0-25,25 25,0-25,-1 24,1-24,0 0,0 0,0 25,-1-25,26 0,-25 0,0-25,24 25,-24 0,0 0</inkml:trace>
  <inkml:trace contextRef="#ctx0" brushRef="#br0" timeOffset="89156.0995">17537 10592,'0'0,"0"0,0-25,0 25,0 0,25 0,-25 0,25 0,-25 0,25 0,-1-25,1 25,0 0,0 25,0-25,0 0,-1 0,1 25,0-25,-25 24,25-24,-25 25,25-25,-25 25,0-25,0 25,-25-25,0 25,0-1,0 1,1-25,-1 25,-25 0,25-25,0 25,25-25,-24 0,-1 0,25 24,0-24,0 0,0 0,0 0,25 0,-1-24,1 24,0 0,0 0,0 0,24 0,1 0,-25-25,24 25,-24 0,25 0,-25 0,24-25,-24 25,0 0</inkml:trace>
  <inkml:trace contextRef="#ctx0" brushRef="#br0" timeOffset="90324.1663">13023 8161,'0'0,"0"-25,0 25,-25 0,25 0,0 0,0 0,0 0,0 0,0 0,0 0,0 0,25 0,0 0,-25 0,24 0,26 0,-25-25,24 25,1 0,0 0,-1-25,26 25,-26 0,26-24,-26 24,1 0,0-25,-1 25,1 0,-25 0,-1 0,1 0,-25 0,25 0,-25 0,0 0,-25 0,0 0,1 0,-1 0,0 0,-25 25,26-25,-26 0,0 24,1-24,-1 0,0 25,26-25,-26 0,25 25,0-25,1 0,24 0,0 0,0 0,0 0,0 0,0 0,0 0,24 0,1 0,0 0,25 0,-26 0,26 0,0 0,-1 0,1 0,0 0,24 0</inkml:trace>
  <inkml:trace contextRef="#ctx0" brushRef="#br0" timeOffset="91193.216">13618 9922,'0'0,"-25"0,25 0,-24 0,24 0,0-25,0 25,0 0,0 0,0 0,0 0,0 0,0 0,0 0,24 0,-24-25,25 25,0 0,-25 0,50 0,-26 0,1 0,0 0,25 0,-26-25,26 25,0 0,-26 0,26 0,0 0,-1 0,-24-24,25 24,-26 0,1 0,0 0,0 0,0 0,-25-25,24 25</inkml:trace>
  <inkml:trace contextRef="#ctx0" brushRef="#br0" timeOffset="91438.23">13916 9624,'0'-25,"0"25,0 0,-25 0,25 0,0 0,0 0,0 0,0 0,0 0,0 0,0 0,0 0,0 0,0 25,0-25,0 25,0 0,0 0,0-1,0 1,0 25,0-25,25-1,-25 26,0-25,0 24,25-24,-25 25,0-25,24 24,-24-24,0 25,25-25,-25 24</inkml:trace>
  <inkml:trace contextRef="#ctx0" brushRef="#br0" timeOffset="98819.6522">7392 12650,'0'0,"0"0,0 0,0 0,0 0,0 0,0 0,0 0,0 0,-25 25,25-25,-24 0,-1 25,0-25,25 25,-50-25,26 25,-1-25,0 24,0-24,0 0,0 0,1 0,-1 0,25 0,-25 0,25 0,-25-24,25 24,-25 0,25-25,0 0,0 25,0-25,0 25,0-25,0 25,0-24,0 24,25-25,-25 25,25-25,-25 25,25-25,0 25,-25 0,24-25,-24 25,25 0,0 0,-25 0,25 0,-25 0,25 25,-25-25,25 25,-25-25,24 25,-24 0,0-1,0 1,0 0,0 25,0-26,0 1,-24 25,-1-25,25-1,-25 1,0 0,0 25,25-26,-25-24,1 25,-1 0,0-25,25 25,-25-25,25 0,0 0,-25 0,25 0,0 0,0-25,-24 25,24-25,0 25,0-25,0 1,0 24,0-25,24 25,-24-25,0 25,25-25,-25 25,25 0,-25 0,25 0,0 25,-25-25,24 0,1 25,0-25,0 25,0-25,-25 24,25-24,-1 25,-24-25,25 25,0-25,-25 25,25-25</inkml:trace>
  <inkml:trace contextRef="#ctx0" brushRef="#br0" timeOffset="98956.66">7541 13072,'25'0,"-25"0,0 0,0 0,0 0,0 0,0 0,0 0,0 0,0 0,0 0,0 0,0 0,0 0,0 0,0 0</inkml:trace>
  <inkml:trace contextRef="#ctx0" brushRef="#br0" timeOffset="99487.6904">8285 12626,'0'0,"0"0,0-25,0 25,0 0,0 0,0 0,0 0,0 0,0 0,0 0,0 25,0-25,0 24,0-24,0 25,0 0,25 0,-25 0,0-1,0-24,0 25,0 0,0 0,0-25,0 25,0-25,0 24</inkml:trace>
  <inkml:trace contextRef="#ctx0" brushRef="#br0" timeOffset="99784.7074">8111 12626,'0'0,"0"-25,0 0,0 0,0 25,0-25,25 25,-25-24,25 24,0-25,0 25,0 0,-1-25,26 25,0 0,-1 25,1-25,-1 0,1 25,0-1,-26-24,26 25,-25 0,0 0,24 0,-49-1,25 1,-25 0,25 0,-25 0,0-1,0 1,-25 0,25 0,-25-25,25 25,-25-1,1 1,-1-25,0 25,0-25,0 25,1-25,-1 0,-25 25,25-25,1 0,-1-25,-25 25,25 0</inkml:trace>
  <inkml:trace contextRef="#ctx0" brushRef="#br0" timeOffset="99971.7181">8930 12725,'50'25,"-50"-25,24 24,1-24,-25 25,25-25,-25 25,0-25,0 25,0-25,0 25,0-25,0 0,0 24,0-24,0 0,0 0,0 0</inkml:trace>
  <inkml:trace contextRef="#ctx0" brushRef="#br0" timeOffset="100371.741">9649 12328,'25'0,"0"0,0-25,0 25,-25 0,24-25,-24 25,0 0,0 0,0 0,-24 0,-1 0,25 25,-25-25,0 0,0 25,1-25,-1 25,0 0,0-1,0 1,25 25,-24-25,24-1,0 26,0 0,0-26,0 26,24 0,-24-1,0-24,0 25,25-26,-25 26,0-25,0 24,0-24,0 0,0 0,0 0,0-1,0 1,0 0,0 0,0-25,0 25,-25-25,25 0,0 0,-24 0,24 0,-25 0,25-25</inkml:trace>
  <inkml:trace contextRef="#ctx0" brushRef="#br0" timeOffset="100792.765">9352 12774,'0'-24,"25"-1,-1 25,1-25,0 25,0-25,0 25,-1-25,26 25,-25 0,0-24,24 24,1 0,-25-25,24 25,1-25,-1 25,1 0,-25-25,24 25,-24 0,25-25,-25 25,-1 0,1 0,0 0,-25 0,25 0,-25-24,0 24,0 0,25 0,-25 0,0 0,0 0,0 0,0 0,0 0,0 0,-25 0,25 0,0 0,0 0,-25 0,25 0,0 0,0 0,0 0,-25-25,25 25,0 0,0 0,0 0,0 0,0-25,0 25,0 0,0 0,0 0,0 0,-25 0,25 0,0 0,0 0,0 0,0 25,0-25,0 25,-24-25,24 24,0 1,-25 0,25 25,-25-26,25 1,0 25,-25-25,25-1,0 26,0-25,-25 0,25-1,0 1,0 0,0-25,0 25,0 0,0-25,0 24</inkml:trace>
  <inkml:trace contextRef="#ctx0" brushRef="#br0" timeOffset="100951.7741">10046 12824,'0'-25,"0"25,0 0,0 0,25 0,-25-25,25 25,-25 0,25 0,-25 0,24 0,-24-24,25 24,0 0,0 0,0-25</inkml:trace>
  <inkml:trace contextRef="#ctx0" brushRef="#br0" timeOffset="102277.85">10418 12601,'0'0,"0"0,0 0,0 25,0-25,0 0,0 0,0 0,0 24,0-24,0 0,0 25,0-25,25 0,-25 0,25 25,-25-25,25 0,-25 0,25 0,-25 0,24-25,-24 25,25 0,-25-25,25 25,-25 0,25-24,-25 24,0-25,0 25,0-25,0 25,0-25,-25 25,25 0,-25-25,25 25,-25 0,25 0,-24 0,-1 0,25 25,-25-25,25 25,-25-25,25 25,-25 0,25-1,0 1,0-25,0 25,0 0,0 0,0-25,25 24,-25-24,25 25,-25-25,25 0,0 0,-1 0,1 0,0 0,0 0,0 0,-1 0,-24-25,25 25,0 0,0-24,0 24,-25 0,24-25,1 25,0 0,-25 0,25 0,0 0,-25 0,24 0,-24 0,25 0,-25 0,0 0,25 25,-25-25,0 24,0-24,0 0,25 25,-25-25,0 0,0 0,0 25,0-25,25 0,-25 0,0 0,24 0,-24 0,0 0,25 0,-25 0,25 0,-25 0,25-25,-25 25,25 0,-25 0,24-25,-24 25,25-24,-25 24,25-25,-25 25,0-25,0 25,0-25,0 0,0 25,0 0,0-24,0 24,0 0,0 0,0-25,-25 25,25 0,-25 25,25-25,-24 0,24 0,0 24,-25-24,25 25,0-25,0 25,0-25,0 25,0-25,0 25,0-25,0 0,0 24,25-24,-25 0,24 25,-24-25,25 0,-25 0,25 0,0 0,-25 0,25-25,-1 25,-24 0,25 0,-25-24,25 24,0 0,-25 0,25 0,-25-25,0 25,25 0,-25 0,0 0,0 0,0 0,24 0,-24 0,0 0,0 0,0 0,0 0,0 25,0-25,0 0,0 0,25 0,-25 0,0 0,0 24,0-24,25 0,-25 0,0 0,25 0,-25 0,25 0,-25 0,24 0,-24 0,25-24,0 24,-25 0,25 0,0-25,-1 25,1-25,0 25,0-25,0 0,-25 25,24-24,1-1,0 0,0 0,-25 0,25-24,-1 24,-24 0,0 25,0-25,0 1,0 24,0 0,0 0,0 0,0 0,0 24,0-24,0 25,0-25,0 25,0 0,0 0,0-1,0 1,0 0,0-25,0 25</inkml:trace>
  <inkml:trace contextRef="#ctx0" brushRef="#br0" timeOffset="102415.8579">11956 12551,'0'0,"0"0,0 0,0-25,0 25,0 0,25-24,0 24,-25-25,25 25</inkml:trace>
  <inkml:trace contextRef="#ctx0" brushRef="#br0" timeOffset="103295.9082">12973 12303,'0'-25,"0"1,0 24,0-25,0 25,0-25,0 25,-25 0,25 0,-24 0,24 0,-25 0,25 0,-25 25,0-25,0 25,1-1,-1 1,25 0,-25 0,0 0,25-1,0 1,0 0,0 0,0 0,25-1,-25-24,25 25,0-25,-1 25,-24-25,25 25,0-25,0 0,0 0,24-25,-24 25,0 0,0-25,-1 25,26-25,-25 25,0-24,-1-1,1 25,0-25,0 25,-25 0,25-25,-25 25,0 0,0 0,0 0,0 0,0 0,0 0,0 0,0 0,0 0,0 0,0 25,-25-25,25 0,0 0,0 25,0-25,0 0,0 25,0-25,0 0,25 0,-25 24,24-24,-24 0,0 0,25 0,0 0,-25 0,25 0,-25 0,0 0,25 0,-25-24,0 24,0 0,0 0,0-25,0 25,0-25,0 25,0-25,-25 25,25-25,-25 25,25-24,0 24,-25-25,25 25,0 0,0-25,0 25,0-25,0 25,0 0,0-25,25 25,-25 0,25-24,-25 24,25-25,-1 25,1-25,-25 25,25-25,0 25,-25-25,25 0,0 25,-25-24,24-1,-24 0,0 25,25-25,-25 0,0 25,0-24,0 24,0 0,0-25,-25 25,25 0,-24 25,24-25,-25 24,25-24,-25 25,25 0,0 0,-25 0,25 24,0-24,0 0,0 25,0-26,0 1,0 25,0-25,0-1,0 1,25 0,-25 0,25 0,-25-1,25 1,-1-25</inkml:trace>
  <inkml:trace contextRef="#ctx0" brushRef="#br0" timeOffset="103743.9338">14139 12452,'0'0,"25"0,-25-25,0 25,0-25,0 25,0 0,-25-24,0 24,0 0,25 0,-24 0,-1 0,-25 0,25 0,1 24,24-24,-25 25,0 0,25-25,-25 25,25 0,0-25,0 24,0 1,0-25,0 25,0-25,25 25,-25-25,25 0,0 0,-25 0,24 0,1 0,-25 0,25 0,0-25,-25 25,25-25,-1 0,-24 1,25 24,-25-25,25 0,-25 0,25 0,0 25,-25-24,24 24,1-25,-25 25,25 0,0 0,0 0,-1 0,-24 0,25 0,0 25,-25-25,25 24,-25-24,0 25,0-25,0 25,0-25,0 25,0-25,0 25,0-25,0 0,0 0,0 0,0 0,0 0,0 0,0 0,0-25,0 25,0-25,0 0,0 0,0 1,25 24,-25-25,24 0,1 0,0 0,0 1,0-1,0 0</inkml:trace>
  <inkml:trace contextRef="#ctx0" brushRef="#br0" timeOffset="106130.0703">10269 13767,'0'0,"0"0,0 0,0 0,0 0,0 0,0-25,0 25,0 0,0 0,0 0,0 0,0-25,0 25,0 0,0 0,0 0,0 0,0 0,0 0,0 0,0 0,0 25,0-25,0 0,-24 25,24-25,0 24,0 1,0 0,0 0,-25 0,25-1,0 26,0-25,0 0,-25-1,25 26,0-25,0 0,0-25,0 24,0 1,0-25,0 25,0-25,0 0,0 0,0 0,0 0,0 0</inkml:trace>
  <inkml:trace contextRef="#ctx0" brushRef="#br0" timeOffset="106690.1023">10617 13767,'0'0,"25"0,-25-25,24 25,-24 0,0-25,0 25,0 0,0 0,0 0,0 0,0 0,0 25,0-25,-24 0,24 25,-25-1,25 1,-25 0,25 0,-25 0,25-1,0 1,-25 0,25 0,0 0,0-1,0 1,0 0,0-25,0 25,25-25,-25 25,25-25,-25 0,0 0,25 0,0 0,-25 0,24 0,-24 0,25 0,0-25,-25 25,25-25,-25 25,25-25,-25 25,0-25,0 25,24-24,-24 24,0 0,0-25,0 25,0 0,0 0,0 0,0 0,0 0,0 0,0 0,0 25,25-25,-25 0,0 24,0-24,25 25,-25-25,25 25,-25-25,25 0,-25 0,24 25,1-25,-25 0,25-25,0 25,0 0,-1-25,1 25,-25-25,25 1,0 24,0-25,-25 0,24 0,-24 0,25 1,-25-1,0 0,0 0,0 0,-25 1,1-1,24 0,-25 25,25-25,-25 25,0-25,25 25,-25 0</inkml:trace>
  <inkml:trace contextRef="#ctx0" brushRef="#br0" timeOffset="107111.1264">11783 13717,'0'-25,"0"25,0-25,0 25,0-24,-25 24,25 0,0 0,0-25,0 25,0 0,0 25,0-25,0 0,0 24,0 1,0 0,0 0,0 0,0-1,0 26,-25-25,25 24,0-24,0 0,-25 0,25 0,0-1,0 1,0 0,0 0,0-25,0 25,0-25,0 24,0-24,0 0</inkml:trace>
  <inkml:trace contextRef="#ctx0" brushRef="#br0" timeOffset="107710.1607">12130 13841,'0'0,"25"0,-25 25,0-25,0 0,0 25,0-25,0 24,0 1,0-25,0 25,0 0,-25 0,25-1,0-24,0 25,0 0,0-25,0 25,0-25,0 0,0 25,0-25,0 0,0 0,0 0,0 0,0-25,0 25,0 0,0-25,0 25,0-25,0 0,0 1,0-1,0 0,0 0,0-24,25 24,-25-25,0 25,24 1,1-26,-25 25,25 0,0 1,0-1,-25 0,24 25,1-25,0 25,0-25,0 25,-1 0,-24 0,25 0,0 0,-25 25,25-25,-25 25,0 0,0-25,0 25,0-1,0 1,0 0,-25 0,0 0,25-1,-25 1,1 0,24-25,-25 25,25-25,0 25,0-25,0 0,0 24,0-24,0 0,0 0,0 0,25 25,-25-25,24 0,1 0,0 25,0-25,0 0,0 25,-1-25,-24 25,25-25,-25 24,25-24,-25 25,0-25,0 25,0-25,0 25,0-25,-25 25,25-25,-25 24,1-24,24 25,-25-25,0 0,0 0,0 0,0 0,1 0,-1 0,-25-25,25 25,1 0,-1-24</inkml:trace>
  <inkml:trace contextRef="#ctx0" brushRef="#br0" timeOffset="109882.2849">10468 14635,'0'0,"0"0,0 0,0-25,0 25,0 0,0 0,0-25,0 25,0 0,0 0,0 0,0 0,0-25,0 25,0 0,0 0,0 0,-25 25,25-25,-25 0,25 0,-24 25,-1-25,25 25,-25 0,0-1,0 1,0 0,25 0,-24 0,24-1,-25 1,25 0,0 25,0-26,0-24,0 25,25 0,-25 0,24-25,-24 25,25-25,0 0,0 24,-25-24,25 0,0 0,-1 0,1 0,-25-24,25 24,0 0,-25-25,25 25,-25-25,24 25,-24-25,0 25,0-25,0 1,0 24,-24-25,24 0,-25 25,0-25,0 25,0-25,1 25,-1 0,0 0,0 0,0 0,25 25,-25-25,1 25,-1-25</inkml:trace>
  <inkml:trace contextRef="#ctx0" brushRef="#br0" timeOffset="110214.3039">10939 14982,'0'0,"25"-25,-25 25,0-25,0 25,0-24,0-1,0 25,-25 0,0-25,25 25,-24 0,-1 0,-25 0,25 25,1-25,-26 25,25-1,0-24,1 25,-26 0,25 25,0-26,25 1,-24 0,24 0,0 0,0-1,0-24,0 25,0 0,24-25,-24 25,25 0,0-25,0 0,24 0,-24 24,0-24,0 0,24-24,-24 24,0 0,0 0,0-25,-1 25,1-25,0 25</inkml:trace>
  <inkml:trace contextRef="#ctx0" brushRef="#br0" timeOffset="110383.3136">11138 15205,'0'25,"0"-25,0 0,0 25,0-25,0 25,0-25,0 24,0 1,0-25,0 25,0 0,-25 0,25-25,0 25,0-1,0-24,0 25</inkml:trace>
  <inkml:trace contextRef="#ctx0" brushRef="#br0" timeOffset="110990.3483">11460 14833,'0'0,"0"0,0 0,0 0,0-25,0 25,0 0,0 0,0 0,0 25,0-25,25 25,-25-25,25 25,0 0,-25-1,24 1,1 0,0 0,-25 0,25-1,0 1,-25 0,24 0,-24-25,25 25,-25-1,25-24,-25 25,0-25</inkml:trace>
  <inkml:trace contextRef="#ctx0" brushRef="#br0" timeOffset="111198.3602">11783 14833,'0'0,"0"0,0 0,-25 0,25 0,0 0,-25 25,25-25,-25 25,0 0,25-1,-24 1,-1 0,25 25,-25-26,25 1,-25 0,0 0,25 0,-24-1,24 1,0 0</inkml:trace>
  <inkml:trace contextRef="#ctx0" brushRef="#br0" timeOffset="113006.4636">12303 14585,'0'-25,"0"25,0 0,0-24,0 24,0 0,0-25,0 25,0 0,0 0,0 0,0-25,0 25,0 0,0 0,0 0,0 0,0 0,0 0,0 25,0-25,0 0,0 25,0-25,0 24,0-24,0 25,0 0,0-25,0 25,0-25,25 25,-25-25,0 0,25 24,-25-24,0 0,25 0,-25 0,25 0,-25 0,24 0,-24-24,25 24,-25 0,0-25,25 25,-25-25,0 25,25-25,-25 0,0 25,0 0,0-24,0 24,0 0,0 0,0 0,0 0,0 0,0 0,0 24,0-24,0 25,0 0,0 0,0 0,0-1,0 1,-25 0,25-25,0 25,0 0,0-1,0 1,0 0,0 0,0 0,0-1</inkml:trace>
  <inkml:trace contextRef="#ctx0" brushRef="#br0" timeOffset="113274.479">13122 14784,'0'-25,"0"25,0-25,0 25,-25 0,25 0,-25 0,1 0,-1 0,0 0,0 25,0-25,1 25,-1-1,0 1,0 0,0 0,1 0,-1-1,25 1,-25 0,25 0,0 0,0-1,0 1,25-25,-25 25,25 0,-1-25,1 25,0-25,0 0,0 24,-1-24</inkml:trace>
  <inkml:trace contextRef="#ctx0" brushRef="#br0" timeOffset="113437.4883">13395 15032,'0'0,"0"24,0-24,0 0,0 25,0-25,0 25,0-25,0 25,-25 0,25-1,0 1,-25 0,25 0,0 0,0-1,-25 1,25 0,0 0,0 0,0 0,-24-25</inkml:trace>
  <inkml:trace contextRef="#ctx0" brushRef="#br0" timeOffset="114141.5285">10418 15528,'0'0,"0"0,0 0,0 0,0 0,0 0,0 0,0 0,25 0,0 0,-25 25,25-25,0 0,-1 0,26 0,-25 24,24-24,26 0,-26 0,26 0,-1 0,1 25,24-25,-25 0,25 0,1 0,-1 0,0 25,25-25,-25 0,25 0,0 0,0 25,0-25,0 0,1 0,-26 25,25-25,0 0,0 0,-25 24,25-24,-25 0,0 0,1 25,-26-25,25 0,-24 0,-1 0,-24 0,-1 0,1 25,0-25,-26 0,26 0,-50 0,25 0,-25 0,0 0,0 0,0-25,0 25,0 0</inkml:trace>
  <inkml:trace contextRef="#ctx0" brushRef="#br0" timeOffset="114601.5549">11460 15875,'0'0,"0"-25,0 25,0 0,0 0,0 0,0 0,0 0,0 0,0 0,0 25,25-25,-25 25,0 0,0-1,25 1,-25 0,0 0,0-25,0 25,0-1,0 1,0 0,0-25,0 25,0 0,0-25,0 0,0 24,0-24</inkml:trace>
  <inkml:trace contextRef="#ctx0" brushRef="#br0" timeOffset="114933.5738">11758 15999,'0'0,"25"0,-25 0,0 0,0 0,0 0,0 25,-25-25,25 25,-25-25,25 24,0 1,-25 0,25-25,0 25,0 0,0-25,0 24,0 1,25-25,0 25,-25-25,25 0,-1 0,-24 0,25 0,0 0,0 0,0 0,-1 0,-24-25,25 25,0-25,0 1,-25-1,25 0,-1 25,-24-25,0 0,25-24,-25 24,0 0,0 0,-25 1,25-1,-24 0,-1 0,25 25,-25-25,0 25,0 0,1 0,-1 0,0 0,0 0,0 0</inkml:trace>
  <inkml:trace contextRef="#ctx0" brushRef="#br0" timeOffset="115271.5932">12651 16148,'0'0,"25"0,-25 0,0 0,0 0,-25 0,25 0,-25 0,0 0,0 0,1 25,-1-25,0 24,-25-24,25 25,1 0,-1-25,0 25,0 0,0-1,1 1,-1 0,25 0,0 0,0 0,0-1,0 1,0 0,0-25,25 25,-1-25,1 25,0-25,0 24,0-24,-1 0,26 0,-25 0,0 0,24 0,-24 0,25 0,-25 0,-1-24,1 24</inkml:trace>
  <inkml:trace contextRef="#ctx0" brushRef="#br0" timeOffset="115589.6114">12775 16495,'0'0,"0"0,0 0,0 0,0 0,0 0,0 0,25 0,-25 0,24 0,-24 0,25 0,0 0,-25 0,25 0,-25 25,25-25,-25 0,0 25,0-25,0 25,0-1,0-24,-25 25,25 0,-25 0,0 0,25-1,-25 1,1-25,24 25,-25 0,0-25,25 25,0-25,0 24,0-24,0 0,0 0,0 0,25 0,-25 0,25 0,-1 0,1-24,0 24,0 0,0-25,-1 25,26 0,-25-25,0 25,-1 0,1 0,0-25,0 25,-25 0,25 0</inkml:trace>
  <inkml:trace contextRef="#ctx0" brushRef="#br0" timeOffset="121813.9674">15975 13692,'-50'25,"25"0,0 0,1-1</inkml:trace>
  <inkml:trace contextRef="#ctx0" brushRef="#br0" timeOffset="124110.0987">16570 12502,'0'0,"0"24,0 26,0-25,0 24,0 1,0 0,0-1,0 1,0 24,-25-24,25 24,-25 1,0 24,25-25,-24 26,-1-1,0 0,25 25,-25-25,0 25,1 0,-1 0,25 0,-25 0,0 25,0 0,1-25,-1 25,0 0,0-1,0 1,1 0,24 0,-25 0,25 0,0-1,0-24,0 25,0-25,0 0,25 0,-25 0,24 0,-24 0,25-24,-25-1,0 0,25 0,-25-24,0-1,0 1</inkml:trace>
  <inkml:trace contextRef="#ctx0" brushRef="#br0" timeOffset="128913.3734">17116 13171,'0'0,"0"0,0 0,0 0,0 0,0-25,0 25,0 0,0 0,0 0,0 0,0 0,0 0,0 25,0-25,0 0,0 25,0 0,0 0,0 0,0-1,0 1,0 25,0-25,-25 24,25-24,-25 25,25-1,0-24,-25 25,25-26,0 1,-25 0,25 0,0 0,0-25,0 24,0-24,0 25,-24-25,24 0,0 0,0 0,0 25,0-25,0 0,0 0,0 0,0-25,0 25,0 0</inkml:trace>
  <inkml:trace contextRef="#ctx0" brushRef="#br0" timeOffset="129847.4269">17488 13345,'0'0,"0"-25,0 25,0-25,0 25,0 0,0-24,0 24,0 0,0 0,0 0,0 0,0 0,0 0,0 0,-25 24,25-24,0 25,-25 0,25 0,-25 0,25-1,0 1,-25 25,25-25,0-1,0 1,0 0,0 0,0 0,0-1,25-24,-25 25,25-25,-25 0,25 25,0-25,-25 0,24 0,1 0,0-25,0 25,0 0,-25-25,24 25,1-24,0 24,-25-25,25 0,-25 25,25-25,-25 0,0 25,0-24,0 24,0-25,0 25,0 0,0-25,0 25,0 0,0 0,0 0,0 0,0 25,0-25,0 25,0-25,0 24,0 1,0-25,0 25,0 0,25 0,-25-25,24 24,-24-24,25 25,0-25,0 0,0 0,-25 0,24 0,1 0,0-25,0 25,0-24,-1 24,1-25,0 0,0 0,0 0,-1 1,-24-1,25 0,-25 0,0 0,0-24,0 24,-25 0,25 0,-24 1,-1-1,25 0,-25 0,0 25,0 0,1-25,-1 25,25 0,-25 0</inkml:trace>
  <inkml:trace contextRef="#ctx0" brushRef="#br0" timeOffset="130105.4416">18455 13146,'0'0,"25"0,-25 0,0 0,0 0,0 0,0 0,0 0,0 0,0 25,0 0,0-25,0 25,0 0,0 24,0-24,0 0,0 0,0 0,0 24,0-24,0 0,-25 0,25-1,0-24,0 25,0 0,0-25,-25 25,25-25</inkml:trace>
  <inkml:trace contextRef="#ctx0" brushRef="#br0" timeOffset="130702.4758">18852 13271,'25'0,"-25"0,25 24,-25-24,0 0,0 25,0 0,0-25,0 25,0 0,0-1,0 26,0-25,0 0,0-1,0 1,0-25,0 25,0 0,0-25,0 25,0-25,0 24,0-24,0 0,0 0,0 0,0 0,0 0,0 0,0 0,0-24,0 24,0-25,0 0,0 0,0 0,0 1,0-1,0-25,0 25,24-24,-24 24,0-25,25 26,0-1,-25-25,25 25,0 25,-1-25,1 1,0 24,0-25,0 25,-1 0,1-25,0 25,0 0,-25 25,25-25,-25 0,0 25,0-25,0 24,0 1,0-25,-25 25,0 0,0 0,0 0,1-1,-1 1,0 0,0 0,0 0,1-25,24 24,-25-24,25 0,0 0,0 0,0 0,0 0,25 0,-25 0,24 0,1 0,0 0,25 0,-26 25,1-25,0 0,25 0,-26 25,1-25,-25 0,25 25,0 0,-25-25,25 24,-25-24,0 25,0 0,0 0,0-25,-25 25,25-25,-25 24,0-24,0 25,1-25,-1 0,0 25,0-25,0 0,1 0,-1 0,0-25,-25 25,26 0,-1-25,0 25</inkml:trace>
  <inkml:trace contextRef="#ctx0" brushRef="#br0" timeOffset="131326.5115">20464 13271,'0'-25,"0"0,25 0,-25 25,0-25,0 0,0 25,0 0,0-24,0 24,0 0,0 0,0 0,0 24,0-24,0 25,-25 0,25 0,-25 0,25 0,0-1,-24 26,24-25,0 24,0-24,0 25,24-25,1-1,-25 1,25 0,0 0,0-25,-1 25,1-25,25 0,-25 0,24 0,1 0,-25 0,24 0,1-25,-25 25,24-25,1 0,-25 25,0-25,-1 1,1-1,0 0,0-25,-25 26,0-1,0 0,-25 0,0 0,0 1,1-1,-1 0,-25 25,1-25,24 25,-25 0,0 0,26 0,-26 0,25 0,0 0,1 0,-1 25</inkml:trace>
  <inkml:trace contextRef="#ctx0" brushRef="#br0" timeOffset="131813.5393">21382 13320,'25'0,"-25"0,25 25,-25-25,0 0,0 25,0-25,0 25,0-25,0 24,0 1,0 0,0-25,0 25,0 0,0-25,0 24,0 1,0-25,0 25,0-25,0 0,0 25,0-25,0 0,0 0,0 0,0-25,0 25,0 0,24-25,-24 25,0-25,25 1,-25-1,0 0,25-25,-25 26,25-1,-25-25,25 25,-1 1,1-26,-25 25,25 0,0 0,0 25,-1-24,26 24,-25 0,-25 0,25 0,-1 0,1 0,-25 0,0 24,0-24,0 25,0-25,0 25,-25-25,1 25,-1 0,0-25,0 25,-24-1,24 1,0-25,0 25,0-25,1 25,24 0,0-25,0 0,0 24,0-24,0 25,24 0,-24-25,25 25,0 0,0-25,0 24,-1 1,1-25,0 25,25-25,-26 0,1 25,25-25,-25 0,24 0,-24 0,25 0,-25 0</inkml:trace>
  <inkml:trace contextRef="#ctx0" brushRef="#br0" timeOffset="132053.5531">22647 13246,'0'-25,"0"25,0 0,0 0,0 0,0 0,0 0,0 0,0 0,0 25,0 0,0-1,0 1,0 25,0-25,0 24,0-24,0 25,0-26,0 26,0-25,0 0,0-1,0 1,0 0,0-25,0 25,0 0,0-25,0 0,0 24,0-24</inkml:trace>
  <inkml:trace contextRef="#ctx0" brushRef="#br0" timeOffset="132630.5861">22969 13320,'0'0,"0"0,0 0,0 25,0-25,0 25,0 0,0-1,0 1,0 0,0 0,0 24,0-24,0 0,0 0,0 0,0-1,0 1,0-25,0 25,0-25,0 25,0-25,0 0,0 0,0 25,0-25,0 0,0-25,0 25,0 0,0-25,0 25,0-25,0 0,25 1,-25-1,0-25,0 25,25-24,-25 24,0-25,0 26,25-26,-25 25,25 0,-25 1,25-1,-25 25,24-25,-24 25,25-25,0 25,-25 0,25 0,0 0,-1 0,-24 25,25-25,-25 25,0-25,0 25,0-1,0 1,0 0,-25 0,25 0,-24-1,-1 1,0 0,0 0,0 0,1-1,24-24,-25 25,25-25,-25 25,25-25,0 0,0 0,0 0,25 0,-25 0,25 0,-1 25,1-25,0 0,0 0,0 0,-1 25,-24-25,25 0,0 24,-25-24,25 25,-25-25,0 25,0-25,0 25,-25-25,25 25,-25-25,0 0,25 24,-24-24,-1 0,0 0,0 25,0-25,1 0,-1 0,0 0,25-25,-25 25,0 0,0-24</inkml:trace>
  <inkml:trace contextRef="#ctx0" brushRef="#br0" timeOffset="132885.6006">23540 13196,'25'0,"-25"0,25 25,-25-25,0 25,0 0,0 24,0-24,0 25,0-26,0 26,0 0,-25-1,25-24,0 25,-25-26,25 26,0-25,0 0,0-1,0 1,0 0,0 0,0 0,0-25,0 24,0-24,0 0,25 0,-25 0,25 0,-25 0,0 0</inkml:trace>
  <inkml:trace contextRef="#ctx0" brushRef="#br0" timeOffset="133393.6297">24011 13370,'0'0,"0"0,0 0,0-25,0 25,0 0,0 0,0 0,-25 25,25-25,0 25,-24-1,24 1,-25 0,25 0,0 0,-25 24,25-24,0 0,0 0,0-1,0-24,0 25,0 0,0-25,0 25,0-25,25 25,-25-25,0 0,25 0,-25 0,24 0,1 0,-25 0,25 0,0 0,-25-25,25 25,0-25,-25 25,24-25,-24 0,25 25,-25-24,25-1,-25 25,0 0,0-25,0 25,0 0,0 0,0 0,0 0,0 0,0 0,0 25,0-25,0 25,-25-25,25 24,0 1,0-25,0 25,0 0,0-25,25 25,-25-1,25-24,0 0,-25 25,24-25,1 25,0-25,0 0,0 0,-1 0,1 0,0-25,0 25,0-25,-1 25,26-24,-25-1,0 0,-25 0,24 0,1-24,-25 24,25-25,-25 1,0 24,0-25,-25 26,0-1,1-25,-1 50</inkml:trace>
  <inkml:trace contextRef="#ctx0" brushRef="#br0" timeOffset="135733.7636">17215 14089,'-25'-25,"0"25,-24-25,49 25,-25 0,0-24,25 24,-25 0,25 0,0-25,0 25,0 0,0 0,0 0,25 0,-25 0,25 0,0 0,24 0,-24 0,25 0,-1 25,26-25,-1 0,0 0,1 0,-1 0,26 0,-1-25,0 25,0 0,0 0,25 0,0 0,-24 0,24 0,0 0,-25 0,25 0,-25 0,0 0,1 0,-26 0,25 0,-24 0,-26 25,26-25,-26 0,-24 0,25 24,-26-24,1 0,-25 0,0 0,0 25,0-25</inkml:trace>
  <inkml:trace contextRef="#ctx0" brushRef="#br0" timeOffset="136921.8315">16942 13915,'25'25,"-25"-25,25 0,-1 0,-24 0,50 0,-25 0,0 0,-1 0,26 0,0 0,-1-25,1 25,-1 0,26 0,-1-24,1 24,-1 0,1-25,-1 25,25-25,-24 25,-1 0,25-25,-24 25,-1 0,-24 0,24 0,-24 0,-1 0,1 0,-1 0,-24 0,0 0,0 0,-25 0,0 0,25 0,-25 0,0 0,0 0,0 0,0 0,0 0,0 0,0 0,0 0,0 0,-25 0,25 0</inkml:trace>
  <inkml:trace contextRef="#ctx0" brushRef="#br0" timeOffset="137481.8635">18777 13915,'-24'0,"24"0,0 0,0 0,0 0,0 0,0 0,0 0,0 0,0 0,0 0,24 0,-24 0,25 0,-25 0,25 0,0 0,0 0,24 0,-24 0,0 0,25 0,-26 0,26 0,0 0,-1 0,-24 0,25 0,-1 0,-24 0,25 0,-26 0,1 0,0 0,0 0,-25 0,25 0,-25 0,0 0,0 0</inkml:trace>
  <inkml:trace contextRef="#ctx0" brushRef="#br0" timeOffset="138454.9192">22870 14287,'0'0,"0"0,0 0,0 0,0 0,0 0,0-24,0 24,25 0,-25 0,25 0,0 0,-1 0,1 0,0 0,0 0,25 0,-26 0,26 0,0 0,-1 0,1 0,-25 0,24 0,1 0,-25 0,-1-25,26 25</inkml:trace>
  <inkml:trace contextRef="#ctx0" brushRef="#br0" timeOffset="138953.9477">23738 14362,'0'0,"0"0,0 0,0 0,0 0,0 0,0 0,0 0,0 0,0 0,0 0,25 0,0 0,0 0,0 0,24 25,-24-25,25 0,-1 0,1 0,0 0,-1 0,1 0,-1 0,1 0,0 0,-1 0,1 0,-1 0,1 0,-25 0,0 0,-1 0,1 0</inkml:trace>
  <inkml:trace contextRef="#ctx0" brushRef="#br0" timeOffset="141525.0948">17934 14858,'0'0,"0"0,0-25,0 25,0 0,0 0,0 0,0-25,0 25,0 0,0 0,-25 0,25 0,-24 25,24-25,-25 0,25 25,-25 0,0-25,25 25,-25-1,1 1,-1 25,0-25,0-1,25 26,-25-25,25 0,-25-1,25 26,0-25,0 0,0-25,25 24,-25 1,25 0,0-25,-25 25,25-25,0 0,-1 0,1 0,0 0,0 0,0 0,-1-25,1 25,0-25,0 25,0-25,-25 25,24-24,-24-1,0 25,0-25,0 0,0 25,-24-25,-1 25,25-24,-25 24,0 0,0 0,-24 0,24 0,0 0,-24 0,24 24,0-24,0 25,0-25,0 25</inkml:trace>
  <inkml:trace contextRef="#ctx0" brushRef="#br0" timeOffset="142018.123">18653 14982,'0'0,"0"-25,0 0,0 25,-24-24,24 24,0 0,-25-25,25 25,0 0,-25 0,25 0,-25 0,0 0,25 0,-24 25,-1-25,0 24,0-24,25 25,-25 0,1 0,-1 0,25-1,-25 1,25 0,0 0,0 0,0-1,0-24,0 25,25 0,-25 0,25-25,-1 25,-24-25,25 0,25 24,-25-24,-1 0,1 0,25 0,-25 0,24-24,-24 24,0 0,24-25</inkml:trace>
  <inkml:trace contextRef="#ctx0" brushRef="#br0" timeOffset="142242.1358">18976 15205,'0'0,"0"0,0 0,0 0,0 0,0 25,0-25,0 0,0 25,-25 0,25-25,0 24,0 1,0-25,0 25,-25 0,25 0,0-25,0 25,0-1,0-24,0 25,0-25,0 0</inkml:trace>
  <inkml:trace contextRef="#ctx0" brushRef="#br0" timeOffset="142614.1571">19224 14858,'0'0,"0"0,0 0,0 0,0 0,25 0,-25 0,0 0,25 0,-25 25,24 0,-24-25,25 24,0 1,0 0,0 25,-1-26,1 1,0 0,-25 0,25 0,0-1,-1 1,-24-25,25 25,0 0,-25-25,25 25</inkml:trace>
  <inkml:trace contextRef="#ctx0" brushRef="#br0" timeOffset="142846.1704">19646 14883,'0'-25,"0"25,0 0,0 0,0 0,0 0,-25 25,25-25,0 25,-25-25,25 24,-25 1,0 0,1 0,-1 0,0-1,0 1,0 0,25 0,-24 0,-1-1,0 1,0 0,25-25,-25 25,25-25,-24 0,24 25</inkml:trace>
  <inkml:trace contextRef="#ctx0" brushRef="#br0" timeOffset="143226.1921">19745 14759,'0'0,"0"0,25-25,-25 25,0 0,0 0,0 25,0-25,0 0,0 0,0 25,0-25,0 24,0-24,0 25,0-25,0 25,24-25,-24 25,25-25,-25 0,25 25,0-25,0 0,-25 0,25 0,-1 0,1-25,0 25,0 0,-25-25,25 25,-25-25,24 25,-24-25,25 1,-25 24,0 0,0-25,0 25,0 0,0 0,0 0,0 0,0 0,0 0,0 25,0-25,0 24,0 1,0-25,0 25,0 0,-25 0,25-1,0 1,0 0,0 0,0 0,0-1,0-24,0 25</inkml:trace>
  <inkml:trace contextRef="#ctx0" brushRef="#br0" timeOffset="143478.2065">20613 15131,'25'-25,"-25"25,0 0,0-25,0 25,-25 0,25 0,-25-25,0 25,1 0,-1 0,0 25,0-25,0 25,1-25,-1 25,0 0,0-1,25 1,-25 0,25-25,-24 25,24 0,0-1,0 1,24 0,-24-25,25 25,0-25,0 25,0-25,-1 25,1-25,25 0,-25 0,24 0</inkml:trace>
  <inkml:trace contextRef="#ctx0" brushRef="#br0" timeOffset="143631.2153">21060 15329,'0'0,"0"0,0 0,0 25,0-25,-25 0,25 25,-25-25,25 25,-25 0,25-25,-25 24,25 1,0 0,-24 0,24-25,0 25,0-1,0 1,0-25,-25 25</inkml:trace>
  <inkml:trace contextRef="#ctx0" brushRef="#br0" timeOffset="144117.2431">17860 15776,'0'0,"0"0,0 0,0 0,25 0,-25 0,24 0,1 0,0 0,0 0,0 0,24 25,1-25,24 0,-24 0,24 0,1 0,24 0,-25 0,25 0,1 0,-1 0,0 0,25 0,-25 0,25 0,0 24,0-24,-24 0,24 25,0-25,0 0,0 25,0-25,-25 0,25 25,-25-25,0 0,-24 0,24 25,-24-25,-26 0,26 0,-51 0,26 0,-25 0,0 0,-25 0</inkml:trace>
  <inkml:trace contextRef="#ctx0" brushRef="#br0" timeOffset="144513.2657">18703 16123,'0'-25,"0"25,0-25,0 1,0 24,0-25,0 25,0 0,0 0,0 0,0 0,0 0,0 0,0 25,0-25,0 24,0 1,0-25,0 25,0 0,0 0,0-25,0 24,0 1,0-25,0 25,25-25,-25 25,0-25,0 0,0 0,0 0</inkml:trace>
  <inkml:trace contextRef="#ctx0" brushRef="#br0" timeOffset="144810.2827">18951 16024,'0'0,"-25"0,25 0,0 25,-24-25,24 24,0-24,-25 25,25 0,0 0,0 0,0-25,0 24,0 1,25 0,-25-25,24 25,1-25,0 25,-25-25,25 0,0 0,-1 0,26 0,-25 0,0 0,-1-25,1 25,0 0,0-25,0 0,-1 25,1-25,0 1,-25 24,25-25,-25 0,0 0,-25 0,0 25,0-24,1-1,-1 25,0-25,0 25,0 0,1 0,-1 0,0 0</inkml:trace>
  <inkml:trace contextRef="#ctx0" brushRef="#br0" timeOffset="145101.2993">19993 16123,'50'0,"-26"0,-24 0,25 0,-25 0,0 0,0 0,-25 0,1 0,-1 0,0 0,0 25,-24-25,24 25,0-25,-25 24,25 1,1 0,-26-25,25 25,0 0,25-1,-24 1,24 0,0 0,0 0,0 0,0-25,24 24,1 1,-25 0,50-25,-25 25,24-25,-24 25,25-25,-1 0,1 24</inkml:trace>
  <inkml:trace contextRef="#ctx0" brushRef="#br0" timeOffset="145393.316">20464 16594,'0'0,"0"0,0 0,0 0,0 0,0-24,0 24,0 0,0 0,25 0,-25 0,25 0,0 0,-25 0,24 0,1 0,0 0,-25 24,25-24,-25 25,25-25,-25 25,0 0,-25-25,0 25,25-1,-25 1,0 25,1-25,-26-1,25 1,0 0,1-25,24 25,-25 0,0-25,25 24,0-24,0 25,0-25,0 0,25 25,-25-25,25 0,-1 0,1 0,25 0,-1-25,1 25,0-25,-1 25</inkml:trace>
  <inkml:trace contextRef="#ctx0" brushRef="#br0" timeOffset="145694.3333">22052 15801,'0'0,"0"0,0 0,0 0,0 0,0 0,0 24,0-24,0 25,0 0,25 0,-25 0,24-1,-24 1,0 0,25 0,-25 0,0-1,25 1,-25 0,0-25,0 25</inkml:trace>
  <inkml:trace contextRef="#ctx0" brushRef="#br0" timeOffset="145889.3444">22201 15751,'0'0,"0"0,-25 0,25 0,0 0,-25 0,25 25,-25-25,0 25,1-1,-1 1,0 25,25-25,-25-1,0 26,0-25,1 0,24-1,-25 26,25-25,-25 0,25-25,0 24,0 1</inkml:trace>
  <inkml:trace contextRef="#ctx0" brushRef="#br0" timeOffset="146253.3652">22473 15652,'25'-25,"0"0,0 0,0 1,-1 24,1-25,0 0,0 25,0-25,24 25,-24 0,0 0,24 0,-24 0,0 25,25-25,-26 25,1 0,0-1,-25 1,25-25,-25 50,0-25,0-1,-25 1,0 0,0 0,1 24,-1-24,-25 0,25 0,1 0,-26-1,25 1,25-25,-25 25,1-25,24 25,0-25,0 0,24 0,-24 0,25 0,0 0,0 0,24 0,-24 0,25 0,-1-25,1 25,25 0,-26 0,26-25,-26 25,26 0,-26 0,26 0,-26 0,26 0,-26-25,-24 25</inkml:trace>
  <inkml:trace contextRef="#ctx0" brushRef="#br0" timeOffset="149078.5268">14089 16793,'0'-25,"0"25,0-25,25 0,-25 25,0-24,0 24,0 0,0 0,0 0,0 24,0-24,0 25,25 0,-25-25,25 25,-25 24,25-24,-25 0,24 0,1 0,0-25,-25 24,25-24,0 0,-1 0,26 0,-25 0,0-24,-1-1,26-25,0 25,-25-24,24-1,1-24,-1 24,1-24,0 24,-26 1,26-26,-25 25,24 26,-24-26,0 25,0 0,-25 1,25 24,-25 0,0-25,0 25,0 0,0 0</inkml:trace>
  <inkml:trace contextRef="#ctx0" brushRef="#br0" timeOffset="149913.5746">17711 17066,'-25'0,"25"0,0 0,0 24,0-24,25 25,-25 0,0 0,0 0,25-1,-25 26,0-25,25 0,-25 24,24-24,-24 0,25 0,0-25,0 24,-25-24,25 0,24 0,-24 0,0-24,24-1,1 0,-25-25,24 1,1 24,0-25,-26-24,26 24,0 1,-26 24,26-25,-25 1,0 24,-1 0,1 0,-25 25,25-24,-25 24,0 0,25-25,-25 25,0 0,0 25,0-25,0 0</inkml:trace>
  <inkml:trace contextRef="#ctx0" brushRef="#br0" timeOffset="151807.6829">14958 12799,'24'-25,"-24"25,0 0,0 0,0 0,25-24,-25 24,0 0,0 24,0-24,0 0,0 25,0 0,25-25,-25 25,0 0,0-1,25 1,-25 0,0 0,0-25,0 25,0-1,0-24,0 25,0-25,0 0,0 25,0-25</inkml:trace>
  <inkml:trace contextRef="#ctx0" brushRef="#br0" timeOffset="152192.7049">14933 12576,'-25'0,"0"-25,25 25,-25 0,1 25,-1-25,25 25,-25-25,0 25,0-1,25 1,-24 25,-1-25,25 24,-25-24,25 25,-25-1,25 1,0-1,0-24,0 25,0-1,0 1,0-25,0 25,25-26,0 1,0 0,-25-25,49 25,-24-25,0 0,0 0,24 0,-24 0,0-25,24 25,1-25,-25 0,0 1,24-1,-24-25,25 25,-26 0,1-24,0 24,0 0,0-24,-1-1,1 25,-25-24,0-1,0 0,0 1,0-1,0 25,-25-24,1 24,-1 0,-25 0,25 1,-24-1,-1 25,1 0,-1 0,0 0,1 25,-26-25,26 24,-1 1</inkml:trace>
  <inkml:trace contextRef="#ctx0" brushRef="#br0" timeOffset="153160.7603">18554 12179,'0'0,"-25"-25,25 25,0-25,0 25,0 0,0 0,0-24,0 24,0 0,0 0,25 0,-25 0,0 0,0 24,25-24,-25 25,0-25,0 25,0-25,0 25,0 0,-25 0,25-1,-25-24,25 25,-24 0,-1 0,25-25,-25 25,25-25,0 24,0-24,0 0,0 25,0-25,25 0,-25 0,25 0,-1-25,1 25,0 0,0-24,0 24,-1-25,1 0,0 0,0 0,0 1,-1-1,1 0,0 0,-25 0,25-24,-25 24,0-25,0 25,0-24,-25 24,25 0,-25-24,0 24,1 0,-26 0,25 0,-24 25,-1 0,0 0,1 0,-1 0,1 25,-1 0,-24 0,24 0,0 24,26-24,-26 25,0-1,26-24,-1 25,0-1,0 1,0 0,25-1,0 1,0-25,0 24,25 1,0-25,0-1,0 26,24-25,-24-25,25 25,-1-25,1 24,24-24,-24 0,-1 0,1-24,24 24,-24-25,0 0,-26 0,26 0,0 1,-1-1,-24 0,25-25,-25 26,-1-26,1 0,0 1,0-1,0 0,-25 1,0-1,-25-24,0 24,0 1,-24-26,-1 26,0-1,-24 25,-1 0,1 1,0-1</inkml:trace>
  <inkml:trace contextRef="#ctx0" brushRef="#br0" timeOffset="160561.1836">18405 12204,'0'0,"0"0,0 0,0 0,0 0,0 0,0 0,0 0,0 0,0 0,0 0,0-25,0 25,0 0,0 0,0 0,25 0,-25 0,25-25,-25 25,25 0,0 0,-25 0,24 0,1 0,-25 0,25 0,0 0,0 0,-25 25,24-25,-24 25,0 0</inkml:trace>
  <inkml:trace contextRef="#ctx0" brushRef="#br0" timeOffset="168809.6554">17339 14015,'25'-25,"-25"25,0 0,24 0,-24 0,25 0,-25 0,25 0,0 0,0 0,-1 0,1-25,25 25,-25 0,-1 0,1 0,0 0,0 0,0 0,0 0,-1 0,1 0,0 0,-25 0,25 0,-25 0,25 0,-25 0,0 0,24 0</inkml:trace>
  <inkml:trace contextRef="#ctx0" brushRef="#br0" timeOffset="169285.6826">18926 13940,'0'0,"25"0,-25 0,25 0,-25 0,25 0,-25 0,25 0,-1 0,1 0,0 0,0 0,0 0,-1-25,1 25,0 0,0 0</inkml:trace>
  <inkml:trace contextRef="#ctx0" brushRef="#br0" timeOffset="173137.9029">20439 13320,'0'0,"0"0,0 0,0 0,25-25,-25 25,25 0,-25-24,25 24,0 0,-1-25,1 25,0 0,0-25,0 25,-1 0,1 0,25 0,-25 0,24 0,-24 0,0 0,0 25,0-25,-1 25</inkml:trace>
  <inkml:trace contextRef="#ctx0" brushRef="#br0" timeOffset="179731.2801">19422 13940,'0'-25,"25"25,0 0,0 0,0 0,-1 0,1 0,0 0,-25 0,25 0,-25 0,25 0,-25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81014.3535">22721 14114,'0'0,"0"-25,0 25,0 0,0 0,0 0,0 0,0 0,0 0,0 0,0 0,0 0,0 0,0 0,0 0,0 0,25 0,-25 0,25 0,0 0,-25 0,25 0,-1 0,1 0,0 0,25 0,-26 0,1 0,25-25,-25 25,24 0,-24 0,25 0,-25 0,24 0,-24 0,25 0,-26 0,1 0,0 0,0 0</inkml:trace>
  <inkml:trace contextRef="#ctx0" brushRef="#br0" timeOffset="202089.5589">17636 13990,'0'0,"0"0,25 0,-25 0,25 0,-25 0,25-25,-25 25,25 0,-25 0,25 0,-1-25,-24 25,25-25,0 25,0 0,-25-24,25 24,-1 0,-24-25,25 25,0 0,-25 0,0 0,25 0,-25 0,0 0,0 0,0 25,25-25,-25 0,0 0,0 24,24-24,-24 0,0 0,0 25,25-25,-25 0,0 0,0 0,25 25,-25-25,0 0,25 0,-25 0,25 0,-25 0,24 0,1 0,-25 0,25 0,0-25,0 25,-1-25,1 25,0-24,0 24,0-25,-1 25,26-25,-25 0,0 25,24-25,-24 25,0 0,0-24,-1 24,1 0,-25 0,25 0,-25 24,25-24,-25 0,0 25,0-25,25 25,-25-25,0 25,0-25,0 0,0 25,0-25,24 24,-24-24,0 0,25 25,-25-25,0 0,25 0,0 0,-25 0,25 0,24 0,-24 0</inkml:trace>
  <inkml:trace contextRef="#ctx0" brushRef="#br0" timeOffset="209196.9654">6921 4862,'0'-25,"0"25,0 0,0 0,0 0,0 0,0 0,0 0,0 0,0 0,25 0,-25 0,24 0,-24 0,25 0,0-25,0 25,0 0,-1 0,26 0,-25 0,25 0,-1 0,1 0,24 0,-24 0,24-25,-24 25,24 0,1 0,-1 0,0 0,1 0,24 0,-25 0,26 0,-26 0,25 0,1 0,-1 0,-25 0,25 0,1 0,-1 0,0 0,0 0,0 25,1-25,-26 0,25 0,-24 0,-1 0,1 0,-1 0,0 0,1 0</inkml:trace>
  <inkml:trace contextRef="#ctx0" brushRef="#br0" timeOffset="211208.0804">20266 4316,'-25'-25,"0"25,25 0,-25 0,1 0,24-25,-25 25,25 0,0 0,0 0,0 0,0 0,0 0,0 0,0 0,0 25,0-25,25 0,-1 25,1-25,0 25,25-25,-1 25,26-25,-1 24,0-24,26 0,-1 25,0-25,25 0,0 0,0 0,25 0,-25 0</inkml:trace>
  <inkml:trace contextRef="#ctx0" brushRef="#br0" timeOffset="212432.1504">2679 5060,'0'-25,"0"25,0 0,0 0,0 0,0 0,0 0,0 0,0 0,0 0,25 0,0 0,0-24,-1 24,1 0,25 0,-1 0,26 0,-25-25,24 25,25 0,-24 0,24-25,0 25,25 0,0 0,-25 0,50-25,-25 25,0 0,25 0,0 0,0 0</inkml:trace>
  <inkml:trace contextRef="#ctx0" brushRef="#br0" timeOffset="232963.3248">7243 4713,'0'0,"0"0,0 0,0 0,0 0,0 25,0-25,0 0,25 0,-25 0,25 24,0-24,-25 0,49 0,-24 25,0-25,25 0,-1 0,1 0,-1 0,26 0,-26 0,26 0,-1 0,1-25,-1 25,25 0,-24-24,24 24,0 0,0-25,1 25,-1-25,0 25,0 0,0-25,25 25,-24-25,-1 25,0 0,0 0,-24 0,24 0,-25 0,1 0,-1 0,1 0,-1 0,-24 0,-1 0,1 25,-1-25,-24 0,25 0,-25 0,0 0,-25 0,24 0,-24 0,25 0,-25 0,0 0,0 0,0 0,0 0,0 0,0 0,0 0,0 0,0-25,0 25,0 0,0 0,-25 0,25-24,0 24,0 0,0 0,0 0,0 0,0-25</inkml:trace>
  <inkml:trace contextRef="#ctx0" brushRef="#br0" timeOffset="235872.4912">6921 3696,'0'-25,"0"25,0-25,0 25,0-25,0 25,0-24,0 24,0 0,0 0,0 0,0 0,0 0,0 0,0 0,0 0,0 0,0 0,0 0,0 24,-25-24,25 25,0-25,0 25,0 0,-25 0,25-25,0 25,0-1,0 1,0 0,0 0,25-25,-25 25,25-25,-25 24,25-24,-25 0,0 0,24 0,1 0,-25 0,25 0,-25-24,25 24,-25-25,25 25,-1-25,-24 25,25-25,-25 25,0-25,25 25,-25-24,0 24,0 0,0-25,0 25,0 0,0 0,0 0,0 0,0 0,0 0,0 0,0 0,0 0,0 25,0-25,25 0,-25 24,0-24,25 0,-25 0,0 0,25 25,-25-25,24 0,-24-25,25 25,-25 0,25-24,-25 24,25 0,0-25,-25 0,24 25,-24-25,0 25,0-25,0 0,0 25,0-24,0 24,0-25,0 25,0 0,-24-25,-1 25,25-25,-25 25,0 0,0-25,1 25</inkml:trace>
  <inkml:trace contextRef="#ctx0" brushRef="#br0" timeOffset="236116.5051">7615 3349,'0'0,"25"24,-25-24,0 0,0 0,0 25,0 0,0-25,0 25,0 0,0-1,0 1,0 25,0-25,0-1,0 1,0 25,0-25,0 0,0-1,-25 1,25 0,0 0,0 0,0-25,0 24,0 1,0-25,0 0,0 0,0 0,0 0</inkml:trace>
  <inkml:trace contextRef="#ctx0" brushRef="#br0" timeOffset="236427.5229">7839 3522,'0'0,"0"0,0 0,0 0,0 25,0-25,0 0,0 25,-25 0,25-25,0 24,0 1,0-25,0 25,0 0,25-25,-25 25,0-25,24 0,-24 25,25-25,-25 0,25 0,-25 0,25 0,0-25,-25 25,24 0,-24-25,25 25,-25-25,25 25,-25-25,0 25,0-25,0 25,0-24,0 24,0-25,-25 0,25 25,-25-25,1 25,-1 0,25-25,-25 25,0 0,0 0,1 0</inkml:trace>
  <inkml:trace contextRef="#ctx0" brushRef="#br0" timeOffset="237742.5981">8459 3547,'25'0,"-25"0,0 0,0 0,24 0,-24 0,25 0,-25 0,25 0,0 0,-25 25,25-25,-25 25,24-25,-24 24,25-24,-25 25,0-25,0 25,0-25,0 25,0-25,0 25,0-25,0 0,0 25,0-25,0 0,-25 0,25 0,0-25,0 25,-24-25,24 25,0-25,0 0,0 0,0 1,0-1,0 0,0 25,24-25,1 0,-25 1,25-1,0 25,0-25,-1 25,1-25,0 25,0 0,0 0,-1 0,1 25,0-25,-25 0,25 25,-25-25,25 25,-25-1,0-24,0 25,0-25,0 25,0-25,0 0,0 25,0-25,0 0,24 0,-24 0,0 25,0-25,25 0,-25 0,0 0,0 0,25 0,-25-25,0 25,25 0,-25 0,0-25,0 25,25 0,-25-25,0 25,0-25,0 25,0 0,0-24,0 24,0-25,0 25,0-25,-25 25,25 0,-25-25,0 25,25 0,-25 0,1 0,24 0,-25 0,25 25,-25-25,25 25,0 0,0-25,0 24,0 1,0 0,0-25,0 25,0 0,0-25,25 24,-25-24,25 25,-1-25,1 0,-25 0,25 0,0 0,24 0,-24 0,0 0,0-25,0 25,24-24,-24 24,0-25,-25 0,25 25,0-25,-25 0,24 25,-24-24,0-1,0 25,0-25,0 0,0 25,0 0,0 0,0 0,0 0,0 0,0 25,0-25,0 25,0 0,0-1,0 26,0 0,0-26,0 26,0 0,0-1,0 26,0-26,25 1,-25 0,0-1,0-24,0 25,25-26,-25 1,0 0,0 0,0-25,0 25,0-25,0 0,0 0,25 0,-25 0,0-25,0 25,0-25,0 0,0 0,0 1,0-26,0 25,0-24,0-1,0-24,0 24,0 0,0-24,0 24,25 1,-25-1,24 0,-24 26,25-1,-25 0,25 0,0 25,-25-25,25 25,-1 0,-24 25,25-25,-25 25,25-25,-25 25,0 0,0-1,0 1,0 0,0 0,0 0,0-1,0 1,0-25,-25 25,25 0,0-25,-25 25,25-25,0 0,-24 0,24 0,0 0</inkml:trace>
  <inkml:trace contextRef="#ctx0" brushRef="#br0" timeOffset="237947.6098">9798 3225,'25'24,"0"-24,0 25,-25 0,24 0,1 0,-25-1,25 1,-25 0,0 0,25 0,-25 24,0-24,0 0,0 0,0-1,0 1,0 0,0 0,0-25,0 25,0-25,0 25,0-25,0 0,0 0,0 0</inkml:trace>
  <inkml:trace contextRef="#ctx0" brushRef="#br0" timeOffset="239207.6819">8285 4713,'0'0,"0"0,0 0,-25 0,25 0,0 25,-24-25,24 24,0 1,0-25,0 25,0 0,0-25,0 25,0 0,0-25,0 24,24-24,-24 25,25-25,0 0,-25 0,25 0,0 0,-25 0,24 0,1-25,-25 25,25-24,0 24,-25 0,25-25,-25 25,24-25,-24 25,0 0,25-25,-25 25,0 0,0 0,0 0,0 0,0 0,0 0,0 0,0 0,0 0,0 25,25-25,-25 25,0-25,0 25,25-25,-25 24,0-24,25 25,-25-25,24 0,-24 0,25 0,-25 0,25 0,-25 0,25-25,-25 25,0-24,25 24,-25-25,24 25,-24-25,0 0,0 25,0-25,0 0,0 25,-24-24,24-1,-25 25,25-25,-25 25,0-25,0 0,1 25</inkml:trace>
  <inkml:trace contextRef="#ctx0" brushRef="#br0" timeOffset="239407.6934">8856 4614,'24'0,"1"0,0 24,0-24,0 25,-25 0,24-25,-24 25,25 0,-25-1,25 1,-25 0,0 0,0 0,0-25,0 25,0-1,0 1,0-25,25 25,-25-25,0 0,0 25,0-25,0 0</inkml:trace>
  <inkml:trace contextRef="#ctx0" brushRef="#br0" timeOffset="239563.7023">8905 4390,'0'-24,"0"24,0 0,0-25,0 25,-25 0,25 0,0 0,0 0,0 0,0 0,0 0</inkml:trace>
  <inkml:trace contextRef="#ctx0" brushRef="#br0" timeOffset="239770.7141">9277 4415,'0'0,"0"25,25 0,-25 0,25-25,-25 24,0 26,25-25,-25 0,25 24,-25-24,0 25,24-26,-24 1,0 0,0 0,0 0,0 0,25-1,-25-24,0 25,0-25,0 25,0-25,0 0,0 0,0 0</inkml:trace>
  <inkml:trace contextRef="#ctx0" brushRef="#br0" timeOffset="240182.7377">9277 4738,'0'0,"25"-25,-25 25,25 0,0-25,0 25,-25-25,24 0,1 25,0-24,0-1,0 0,-1 0,1 0,0 1,0 24,0-25,-1 0,-24 0,25 0,-25 25,0-24,25 24,-25-25,0 25,0 0,0 0,0 0,0 0,0 0,0 0,0 0,-25 25,25-1,0 1,0 0,0 0,0 24,0 1,-25-25,25 24,0-24,0 25,0-25,0-1,0 1,0 0,0 0,0-25,0 25,25-25,-25 0,0 0,0 0,25 0,-25-25,0 25,25 0,-25-25,25 0,-25 25,24-25,-24 1,25 24,0-25,-25 25,25 0,0 0,-25 0,24 25,-24-25,0 24,0-24,25 25,-25 0,0 0,0-25,0 25,0 0,25-25,-25 24,0 1</inkml:trace>
  <inkml:trace contextRef="#ctx0" brushRef="#br0" timeOffset="241062.788">10195 4837,'25'0,"-25"0,25 0,-25 0,24 0,-24 0,25 0,0 0,-25 25,25-25,-25 0,25 25,-25-25,25 24,-25-24,24 0,-24 25,0-25,0 25,0-25,0 0,0 25,0-25,0 0,0 0,0 0,0 0,0 0,-24 0,24 0,0 0,0 0,-25 0,25-25,0 25,0 0,0-25,0 25,0-25,0 25,0-24,0-1,0 25,0-25,25 0,-25 25,24-25,-24 0,0 25,25-24,-25 24,25-25,-25 0,0 25,25-25,-25 0,0 1,0 24,0-25,0 25,0-25,0 0,0 25,0-25,0 25,0 0,0-24,0 24,0 0,-25 0,25 0,0 0,0 0,0 24,0 1,0-25,0 25,0 0,0 0,0-1,0 1,25 0,-25 0,25 0,-25-25,24 24,1-24,0 0,-25 0,25 0,0 0,-1 0,1 0,0-24,0 24,0-25,-1 25,-24-25,25 0,0 0,0 1,-25-1,0 0,25 0,-25-24,0 24,0 0,0 0,0-24,-25 24,25 0,-25 0,25 0,-25 25,25-24,-25 24,25 0,0 0,0 24,0-24,0 25,0 0,0 25,0-26,0 26,0 0,0-1,0 26,0-26,0 1,0 24,0-24,0 24,0-24,0 0,0-1,0 1,0-1,0 1,0-25,0 24,0-24,0-25,0 25,0-25,0 25,0-25,0 0,0 0,0 0,0-25,25 25,-25-25,0 0,0 1,0-26,0 25,0-24,25-1,-25 0,0 1,0-26,25 26,-25-1,25 0,-1 1,1-1,0 25,0 1,0-1,-1 25,1 0,0 0,0 0,0 0,-25 25,24-1,-24-24,0 25,0 0,0 0,0 0,0-1,0 1,-24-25,24 25,-25 0,25-25,-25 25,0-25,0 25,25-25,-24 0,-1-25</inkml:trace>
  <inkml:trace contextRef="#ctx0" brushRef="#br0" timeOffset="241354.8047">11187 4192,'0'0,"25"0,0 0,0 25,-25-25,24 25,-24-25,25 24,-25 1,25 0,-25-25,25 25,-25 0,0-1,0 1,0 0,0 0,0-25,0 25,0-25,0 0,0 0,0 0,0 0,0 0,0 0,0-25,25 0,-25 0,25 25,-1-25,-24 1,25-1,0 0,0 0,0 0,-1 25,1 0,0 0,0 0,-25 0,25 25,-25-25,24 25,-24 0,0 0,0-1</inkml:trace>
  <inkml:trace contextRef="#ctx0" brushRef="#br0" timeOffset="242070.8457">7690 4167,'0'0,"0"0,0 0,25 0,-1 0,1 0,0 0,0 0,0-25,24 25,26 0,-26-24,26 24,-1-25,25 25,-24-25,24 0,0 0,0 25,25-24,-24-1,24 0,-25 0,25 0,-25 1,25-1,-25 0,1 0,-1 25,-25-25,1 1,-1 24,-24-25,-1 25,1 0,-25-25,-1 25,1 0,-25 0,0 0,0 0,0 0</inkml:trace>
  <inkml:trace contextRef="#ctx0" brushRef="#br0" timeOffset="242298.8587">7963 4390,'24'0,"1"0,25-24,-1 24,1 0,25-25,-26 25,26-25,24 0,-25 25,25-25,1 1,-1-26,0 25,0 0,-24 1,24-1,-25 0,26 0,-51 0,26 1,-26 24,1-25</inkml:trace>
  <inkml:trace contextRef="#ctx0" brushRef="#br0" timeOffset="259524.844">17512 12923,'0'-25,"0"25,0 0,0 0,0 0,0 0,0 0,0 0,0 0,0 0,0 0,0 0,0 0,0 0,0 0,0 0,0 0,25 0,-25 0,0 0,25-24,0 24,-25-25,49 0,-24 0,0 0,0 1,25-1,-26 0,26 0,-25 0,0 1,-1-1</inkml:trace>
  <inkml:trace contextRef="#ctx0" brushRef="#br0" timeOffset="260880.9216">19546 12750,'-24'0,"24"0,0 0,0 0,0 0,0 0,0 0,0-25,24 25,-24 0,25-25,-25 25,25-25,0 0,24 1,-24-1,25 0,-25 0,24-24,1 24</inkml:trace>
  <inkml:trace contextRef="#ctx0" brushRef="#br0" timeOffset="263537.0735">24061 11559,'25'0,"-25"0,0 0,0 0,0 25,-25-25,0 25,25-25,-25 24,0 1,1 0,-1 0,-25 24,25-24,-24 25,24-25,-25 24,1 1,-1-25,25 24,-24-24,24 0,-25 24,26-24,-1-25,0 25,0 0,25-25,-25 0,25 0,0 0,0 0,0 0,0 0,0-25,0 25,0-25,0 0,25 1,-25-1,0 0,25 0,-25 0,25 1,-25-1,0 0,25 25,-25-25,0 0,0 25,0-24,0 24,0 0,0 0,0 0,0 0,0 0,0 24,0-24,0 25,0 0,-25 0,25 0,-25-1,25 1,0 0,-25 0,25 24,-25-24,25 0,0 0,0 0,0-25,0 25,25-25,-25 24,25-24,0 0,0 0,-1 0,26 0,-25-24,24 24,1-25,24 25</inkml:trace>
  <inkml:trace contextRef="#ctx0" brushRef="#br0" timeOffset="265322.1756">7318 5011,'-25'24,"25"-24,-25 0,0 0,25 0,0 0,0 0,0 0,0 0,0 0,25-24,0 24,0 0,0 0,-1 0,26 0,0-25,-1 25,26 0,-1-25,0 25,1 0,24-25,0 25,0-25,26 25,-26-24,25 24,0-25,0 25,-25-25,25 25,0 0,0-25,-25 25,25 0,-24-25,-1 25,0 0,0-25,-24 25,-1 0,0-24,-24 24,24 0,-49 0,25-25,-25 25,-1 0,-24 0,0 0,0 0,-24 0</inkml:trace>
  <inkml:trace contextRef="#ctx0" brushRef="#br0" timeOffset="265585.1906">7814 5011,'-25'0,"0"0,25 0,-25 0,25 0,0 0,25 0,0 0,0 0,24-25,-24 25,25 0,24 0,1 0,-1-25,1 25,-1-25,25 25,-24-25,24 25,0-24,-25 24,26-25,-1 0,-25 25,1-25,-1 0,0 25,1-25,-25 25,-1 0,-24-24</inkml:trace>
  <inkml:trace contextRef="#ctx0" brushRef="#br0" timeOffset="274875.722">9525 14263,'0'-25,"0"25,0-25,-24 0,24 25,0 0,0-25,0 25,0 0,0 0,-25 0,25 25,0-25,0 0,0 25,-25 0,25 0,0 24,-25 1,25 0,-25 24,25 25,-24 0,-1 25,25-24,0 48,-25-24,25 25,0 0,25 0,-25-25,25 25,-1-25,26 0,-25 0,24-25,1 25,24-49,-24 24,0-25,24 1,0-26,-24 1,24-1,-24-24</inkml:trace>
  <inkml:trace contextRef="#ctx0" brushRef="#br0" timeOffset="275561.7613">13965 13816,'0'0,"0"0,0 0,0 0,0 0,0 0,25 0,-25 25,25-25,25 25,-26 0,26-1,0 1,-1 25,26-25,-26 24,26 26,-1-26,25 26,-24-1,-1 25,1-24,-1-1,-24 25,24 1,-24-1,-1-25,1 25,-25 1,-1-1,-24 0,0 0,0 25,-24-24,-1 24,-25 0,1 24,-1 1,-24 0,-1 0,-24 25,25-1,-26 1</inkml:trace>
  <inkml:trace contextRef="#ctx0" brushRef="#br0" timeOffset="280123.0221">21804 10691,'0'0,"24"-25,-24 25,0 0,0 0,25-25,-25 25,0 0,0 0,0 0,0 0,0 0,0 0,0 0,0 25,-25-25,25 25,0 0,0-1,-24 26,24 0,-25 24,0-24,25 49,-25-25,-24 26,24-26,0 25,0 0,-24-24,24 24,0-25,0-24,0 24,1-24,-1-25,25 0,-25-1,25 1,-25-25,25 0,0 0,0-25,-25 25,25-24,0-26,0 25,0-24,0 24,0-25,0 1,0-1,0 0,0 1,0 24,0-25,0 26,0-1,0 25,0-25,0 25,0-25,0 25,-24 0,24 0,0 0,0 0,0 25,0-25,0 25,0 0,0-25,0 49,0-24,24 25,-24-1,0 1,0-1,0 1,0 0,0-1,0 1,0-1,0-24,25 0,-25 0,0 0,25-1,-25-24,25 0,0 0,-25 0,24 0,1 0,25-24,-25-1,24-25,1 25,-25-24,24-1</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54:48.411"/>
    </inkml:context>
    <inkml:brush xml:id="br0">
      <inkml:brushProperty name="width" value="0.05292" units="cm"/>
      <inkml:brushProperty name="height" value="0.05292" units="cm"/>
      <inkml:brushProperty name="color" value="#FF0000"/>
    </inkml:brush>
  </inkml:definitions>
  <inkml:trace contextRef="#ctx0" brushRef="#br0">10790 5159,'-24'0,"24"0,0-24,0 24,0 0,0 0,0-25,0 25,0 0,0 0,24 0,-24 0,25 0,-25 0,25-25,0 25,0 0,-1 0,26 0,-25 0,24 0,1 0,0 0,-1 0,26 0,-26 0,26 0,-1-25,1 25,-1 0,25 0,-24 0,24 0,-25-25,25 25,1 0,-1 0,0 0,-25-24,26 24,-1 0,0 0,0-25,1 25,-1 0,0 0,0-25,0 25,1 0,-1 0,0 0,0-25,-24 25,24 0,0 0,0 0,-24-25,24 25,-25 0,26 0,-26-24,1 24,24 0,-25-25,-24 25,24-25,1 25,-26 0,26-25,-26 25,1 0,-25-25,24 25,-24 0,0 0,0-25,-1 25,1 0,-25 0,0 0,0 0,0 0,0 0,0 0,0 0,0 0,0 0,0 0</inkml:trace>
  <inkml:trace contextRef="#ctx0" brushRef="#br0" timeOffset="992.0567">16942 4068,'0'-25,"0"25,-25 0,25 0,-25-25,1 25,24 0,-25 0,0 0,0 0,25 0,-25 0,1 0,-1 0,25 25,-25-25,0 25,0 0,25 0,-25-1,1 1,24 0,-25 0,25 24,-25 1,25-25,0 24,0 1,0 0,0-1,0 1,0-1,25 1,-25 0,25-1,-1-24,1 25,0-25,25-1,-25 26,24-50,1 25,-1 0,1-25,0 24,-1-24,1 0,-1 0,1 0,0 0,-1 0,1-24,-1 24,1-25,0 25,-1-25,1 0,-25 0,24 1,-24-26,25 25,-25 0,-1-24,-24-1,25 25,-25-24,0-1,0 0,0 1,0-1,-25 1,1-1,-1 0,0 1,0-1,0 25,0-24,1 24,-1 0,-25 0,25 1,-24-1,24 0,-25 0,1 0,24 25,-25-24,1 24,-1 0,1 0,24 0,-25 0,1 24,-1-24</inkml:trace>
  <inkml:trace contextRef="#ctx0" brushRef="#br0" timeOffset="2924.1672">18951 4986,'0'0,"0"0,25 0,0 0,0 0,-1 0,1 0,0 0,25 0,-1 0,26 0,-26 0,26 0,-1 0,25 0,-24 0,24 0,0 0,0 0,1 0,-1 0,25 0,-25 0,25 0,-25 0,0 0,1 0,-1 0</inkml:trace>
  <inkml:trace contextRef="#ctx0" brushRef="#br0" timeOffset="3933.2249">1910 6077,'25'0,"-25"0,0 0,0 0,0 0,25 0,-25 0,25 0,0 25,-1-25,1 0,25 0,-1 0,1 0,24 0,1 0,-1 0,1 0,-1 0,25-25,0 25,1-25,-1 25,0 0,0-24</inkml:trace>
  <inkml:trace contextRef="#ctx0" brushRef="#br0" timeOffset="6072.3473">10319 8359,'0'0,"0"0,0 0,0 0,0 0,0 0,0 0,0 0,0 0,25 0,-25 0,0 0,25 0,0 0,-25 0,24 0,26 0,-25 0,0-25,24 25,1 0,-1 0,1-24,0 24,24 0,0-25,-24 25,24 0,1-25,-1 25,1-25,-1 25,-24-25,24 25,1-24,-1 24,-24-25,24 25,-24-25,24 25,-24 0,-1-25,1 25,-25 0,24 0,-24-25,0 25,0 0,-1 0,1 0,-25 0,0 0,0 0,25 0,-25 0,0 0,0 0,0 0</inkml:trace>
  <inkml:trace contextRef="#ctx0" brushRef="#br0" timeOffset="6568.3757">10840 8806,'0'0,"0"0,0 0,0 0,0 0,0 0,25 0,-25 0,0 0,25-25,-1 25,-24 0,25 0,0-25,0 25,0 0,-25-25,24 25,1 0,-25 0,25-25,-25 25</inkml:trace>
  <inkml:trace contextRef="#ctx0" brushRef="#br0" timeOffset="7035.4024">10790 8855,'0'0,"0"0,0 0,0 0,0 0,0 0,0 0,0 0,0 0,0 0,0 0,0 0,0 25,0-25,0 0,0 0,0 25,-24-25,24 25,0-25,0 24,0-24,0 25,0-25,0 25,0-25,0 25,0-25,0 25,0-25,0 0,0 25,0-25,0 0,0 0,0 0,0 0,0 0,0 0,0 0,0 0,0 0,0 0,0 0,0-25,0 25,24 0,-24 0,25-25,-25 25,25 0,-25-25,25 25,0 0,-1-25,1 25,-25 0,25 0,0 0,0 0,-1 0,1 0,0 25,0-25,-25 25,25-25,-25 25,0-25,0 25,0-25,0 24,0-24,0 25,0 0,0-25,0 25,0-25,-25 25,25-25,-25 24,0-24,25 0,-25 25,25-25,-24 0,-1 0,25 0,-25 0,0-25,25 25,-25 0,1 0,24-24</inkml:trace>
  <inkml:trace contextRef="#ctx0" brushRef="#br0" timeOffset="7403.4234">11386 8806,'25'0,"-25"-25,0 25,24 0,-24-25,0 25,25 0,-25 0,25-25,0 25,-25 0,25 0,-1 0,-24 0,25 0,-25 0,25 25,-25-25,0 25,0 0,0-25,0 24,0 1,0 0,-25 25,0-26,1 1,24 0,-25 0,0 0,0 0,25-1,-25 1,25-25,0 25,0-25,0 0,0 0,0 0,0 0,0 0,0 0,0 0,25 0,0 0,-25-25,25 25,0 0,-1-25,1 25,0 0,0-24,0 24,-1-25,1 25</inkml:trace>
  <inkml:trace contextRef="#ctx0" brushRef="#br0" timeOffset="7712.4411">12204 9079,'25'-25,"-25"25,0 0,0-25,0 25,0-25,0 25,0 0,0 0,0 0,-25-25,25 25,-25 0,1 25,-1-25,0 25,0-25,0 25,1 0,-1-25,0 24,0 1,0 0,25 0,-24 0,24-1,-25-24,25 25,0 0,0 0,0 0,0-1,0 1,25-25,-25 25,24 0,1-25,-25 25,25-25,0 0,0 24,24-24,-24 0,0 0</inkml:trace>
  <inkml:trace contextRef="#ctx0" brushRef="#br0" timeOffset="7891.4513">12601 9376,'0'0,"0"25,25-25,-25 25,0-25,0 25,0-25,0 24,25-24,-25 25,0 0,0 0,0 0,0-1,0 1,0-25,0 25,0 0,0 0,0-1,0-24,0 25,0 0</inkml:trace>
  <inkml:trace contextRef="#ctx0" brushRef="#br0" timeOffset="10201.5835">10518 6052,'0'-24,"0"24,0-25,0 25,0 0,0-25,0 25,0 0,-25 0,25 0,0 0,-25 0,25 0,-25 0,25 0,-25 25,25-25,-24 25,-1-1,25-24,-25 25,25 0,-25 0,25 24,0-24,0 0,0 0,0 0,0-1,25-24,-25 25,0-25,25 25,-25-25,25 0,-1 0,-24 0,25 0,0 0,0 0,0-25,-1 25,1-25,0 1,0-1,0 25,-25-25,24 0,-24 0,25 1,-25 24,0-25,0 0,-25 0,25 25,-24-25,-1 1,0-1,0 0,0 25,1-25,-26 0,25 1,0 24,1-25,-1 0,0 0,0 25,0-25,25 0,-25 25,25-24,0-1,0 25,0-25,0 25,0-25,0 25,0 0,0-25,25 25,-25 0,0 0,25-24,-25 24,25 0,-25 0,25 0,0 24,-25-24,24 0,-24 25,25 0,-25 0,25 0,-25-1,25 1,-25 25,0 0,0-26,0 26,0 0,0-1,0 1,0-1,0 1,0 0,0-1,0-24,0 25,0-26,0 1,0 0,0 0,0 0,25-1,-25-24,0 25,0-25,24 0,-24 0,25 25</inkml:trace>
  <inkml:trace contextRef="#ctx0" brushRef="#br0" timeOffset="10931.6252">11113 6003,'0'0,"0"-25,25 25,-25-25,0 25,0 0,0-25,0 25,-25 0,25 0,-25 0,25 0,-25 0,25 25,-25-25,1 0,-1 25,25-25,-25 25,25 0,-25-25,25 24,0-24,-25 25,25-25,0 25,0-25,0 0,25 0,-25 25,25-25,-25 0,25 0,-25-25,25 25,-25 0,24 0,-24-25,25 25,-25-25,0 25,25-24,-25-1,0 25,0-25,0 0,0 25,0-25,-25 1,25-1,-25 0,25 0,-24 0,-1 0,25 1,-25 24,25-25,0 0,0 0,0 0,0 25,0-24,0-1,0 25,25-25,-25 25,25-25,-25 25,24 0,1 0,-25 0,25 0,0 0,0 0,-25 25,24 0,1 0,-25-1,0 1,25 25,-25-25,0 24,0 1,0 0,0-1,0 1,0 24,-25-24,25-1,-25 1,25 0,0-1,0-24,0 25,0-26,0 1,0 0,0 0,25-25,-25 25,25-25,-25 0,25 24,-25-24,25 0,-1 0,-24 0,25-24,0 24,0 0,0-25,-25 25,25-25,-1 0,-24 25,25-25,-25 1,0-1,0 25,0-25,-25 0,25 25,-24-25,-1 25,25 0,-25-24,0 24,0 0,0 0,1 0,-1 0,0 0,0 24,0-24,25 0</inkml:trace>
  <inkml:trace contextRef="#ctx0" brushRef="#br0" timeOffset="11207.641">11758 5730,'25'-25,"-25"25,0-25,0 25,0-25,0 25,0 0,0 0,-25 0,25 0,-25 0,0 0,25 25,-25 0,1 0,24 0,-25-1,25 1,0 0,0 25,0-25,0-1,0 1,0 0,0 0,0 0,0-1,25-24,-25 25,24-25,-24 25,25-25,0 0,-25 0,25 0,0 0,-1 0,1 0,0 0,0-25</inkml:trace>
  <inkml:trace contextRef="#ctx0" brushRef="#br0" timeOffset="12120.6932">12006 5804,'0'-25,"0"25,0 0,0 0,0 0,0 0,0 0,0 0,0 0,0 25,0-25,0 0,0 25,0-25,0 25,0-25,0 25,0 0,0-1,0-24,25 25,-25-25,0 25,24-25,-24 25,0-25,25 25,-25-25,25 0,-25 0,0 0,25 0,0 0,-25 0,24 0,-24 0,25 0,-25-25,25 25,-25-25,25 25,-25-25,0 25,25-25,-25 25,0 0,0-24,0 24,0 0,0-25,0 25,0 0,0 0,0 0,0 0,0 0,0 0,0 0,0 0,0 25,0-25,0 0,0 0,24 0,-24 24,0-24,0 0,25 25,-25-25,0 0,25 0,-25 25,0-25,0 0,25 0,-25 0,25 0,-25 0,0 0,24 0,-24-25,25 25,-25 0,0-25,25 25,-25-24,0 24,25 0,-25-25,0 25,0-25,0 25,0-25,25 25,-25 0,0 0,0 0,0 0,0 0,0 0,0 0,0 25,0-25,0 0,0 25,0-25,25 25,-25-25,0 0,24 24,-24-24,0 0,25 25,-25-25,25 0,-25 0,25 0,-25 0,25 0,-25 0,24 0,1 0,-25-25,25 25,-25-24,25 24,-25-25,0 25,25-25,-25 0,0 0,0 0,0 1,0-26,0 25,0 0,0-24,0 24,0 0,-25-24,25 49,-25-25,25 0,0 25,0 0,0 0,0 25,0-25,0 25,0-1,0 1,0 0,0 25,0-1,0-24,-25 25,25-26,0 26,0-25,0 0,0 24,0-24,0 0,0 0,0-25,0 25,0-25,25 24,-25-24,0 0,0 0,25 0,-25 0,0 0,0-24,25 24,-25-25,24 0,-24 0,0 0,25 1,-25-26,25 25,-25 0,25 0,0 1,-1-1,-24 0,25 25,0 0,0 0,0 0,-1 0,1 25,0-25,-25 25,25-25,-25 24,25 1,-25-25,0 25,0 0,0-25,-25 25,25 0,-25-25,25 24,-25-24,0 25,1-25,-1 25,0-25,0 0</inkml:trace>
  <inkml:trace contextRef="#ctx0" brushRef="#br0" timeOffset="12755.7296">14635 5680,'0'0,"0"-25,0 25,0-24,0 24,0-25,0 25,-25 0,25 0,-24 0,24 0,-25 0,0 25,25-1,-25-24,0 25,25 0,-25 0,25 24,-24-24,24 0,0 25,0-25,0-1,0 1,24 0,-24 0,25 0,0-25,0 24,0-24,0 0,-1 0,1 0,0 0,25 0,-26 0,1-24,0 24,25-25,-26 0,1 25,0-25,0 0,0 1,-25-1,0 0,0 0,0 0,0-24,-25 24,0 0,0 0,0-24,1 24,-26 0,25 25,0-25,1 0,-1 25,0 0,0-24</inkml:trace>
  <inkml:trace contextRef="#ctx0" brushRef="#br0" timeOffset="13223.7563">15082 5482,'49'0,"-24"0,0 25,-25-25,25 24,-1 1,-24-25,25 25,-25 0,25 0,-25-1,0 1,25 0,-25 0,0 0,0-1,0 1,0-25,0 25,0 0,25-25,-25 25,0-25,0 25,0-25,0 0,0 0,0 0,0 0,0 0,0 0,0 0,0-25,0 25,0-25,0 0,0 0,-25 0,25 1,0-26,0 25,-25 0,25-24,0 24,0 0,0 0,25 1,-25-1,25 0,-1 25,-24-25,25 25,0 0,0-25,0 25,-1 0,-24 25,25-25,0 0,-25 25,25-25,-25 25,0 0,0-25,0 24,0 1,0-25,-25 25,25 0,-25 0,0-1,25-24,-24 25,-1 0,25-25,-25 0,25 25,0-25,0 0,0 25,0-25,25 0,-25 24,25-24,-25 25,24-25,1 0,0 25,0-25,0 0,-1 0,1 0,25 0,-25 0,24 0,1 0</inkml:trace>
  <inkml:trace contextRef="#ctx0" brushRef="#br0" timeOffset="13592.7774">16967 5507,'0'0,"0"-25,0 25,0 0,0 0,25 0,-25 0,0 0,0 0,0 25,24-1,-24 1,25 0,-25 0,25 0,-25-1,25 26,-25-25,25 0,-25-1,0 1,0 0,24 0,-24 0,0-25,0 25,25-1,-25-24</inkml:trace>
  <inkml:trace contextRef="#ctx0" brushRef="#br0" timeOffset="13951.798">17314 5705,'0'0,"0"-25,0 25,0 0,0 0,0 0,0 0,0 0,-25 0,25 25,-25-25,25 25,-24-25,24 25,-25-1,0 1,25 0,0 0,0-25,0 25,0 0,0-25,0 24,0-24,0 25,25-25,-25 0,25 25,-1-25,1 0,0 0,0 0,0-25,24 25,-24 0,0-25,0 25,-1-24,1 24,-25-25,25 0,0 0,-25 0,0 25,25-25,-25 1,0 24,0-25,0 25,0 0,0 0,0 0,0 0,0 25,24-25,-24 24,0-24,0 25,25-25,-25 25,0 0,0-25,0 25,0-25,25 0,-25 25,0-25,0 0,0 0</inkml:trace>
  <inkml:trace contextRef="#ctx0" brushRef="#br0" timeOffset="14087.8058">17587 5581,'0'0,"0"-25,0 25,-25 0,25 0,0 0,0-25,0 25,-25 0</inkml:trace>
  <inkml:trace contextRef="#ctx0" brushRef="#br0" timeOffset="14579.8339">17761 5655,'24'0,"-24"0,25 25,0-25,-25 25,25-25,-25 25,25-25,-25 0,0 25,24-25,-24 24,0-24,25 0,-25 0,0 25,0-25,25 0,-25 0,0 0,0 25,25-25,-25 0,0 0,25 0,-25 0,24 0,-24 0,0 0,25 0,0 0,-25-25,25 25,0 0,-25 0,24-25,1 25,-25-24,25 24,0-25,0 0,-25 25,24-25,-24 0,0 25,0-24,0-1,0 25,0-25,0 25,0 0,0 0,-24 0,-1 0,25 25,-25-25,0 25,0-25,25 24,-24 1,-1 25,25-25,0-1,0 26,0-25,0 25,0-1,0-24,0 25,25-1,-25 1,24-1,-24 1,25 0,-25 24,25-24,-25-1,0 1,0-25,0 24,0-24,0 25,0-26,0 1,0-25,0 25,0-25,0 0,-25 0,25 0,0-25,-25 25,1-25,24 1,-25-26,25 25,-25 0,25-24,0 24,0-25,0 1,0 24,0-25</inkml:trace>
  <inkml:trace contextRef="#ctx0" brushRef="#br0" timeOffset="15139.8659">19199 5755,'0'-25,"0"0,-25 0,1 0,-1 25,0-24,0 24,0 0,1 0,-1 0,0 0,-25 0,26 0,-1 24,25 1,-25-25,0 25,0 0,25 0,0-1,0-24,0 25,0 0,0-25,0 25,25-25,-25 25,25-25,0 25,0-25,-1 0,1 0,0 0,0 0,0-25,-1 25,1-25,0 25,-25-25,25 0,-25 0,25 1,-25-1,0-25,0 25,0 1,0-26,0 0,0 26,0-26,0 25,0-24,0 24,24 0,-24 0,25 0,0 25,-25 0,25 0,0 0,-25 25,24-25,1 25,0 0,-25 24,25-24,-25 25,0-1,0 1,0 0,0-1,-25 26,0-26,25 1,-25 0,1-1,-1 1,0-1,25 1,-25 0,25-26,0 1,0 0,0 0,0 0,0-1,0-24,25 25,-25-25,25 0,0 25,-25-25,24 0,1-25,-25 25,25-25,0 25,0-24,-25-1,24 0,1 0,-25 0,0 1,0-1,0 0,0 0,0 0,-25 1,25 24,-24-25</inkml:trace>
  <inkml:trace contextRef="#ctx0" brushRef="#br0" timeOffset="15395.8806">20241 5308,'25'0,"-25"0,0 0,0 0,0 0,0 0,0 0,0 0,0 25,0-25,0 25,0 0,0 24,0-24,0 0,0 0,-25 24,25-24,0 0,0 0,0-1,0 1,0 0,0 0,0-25,0 25,0-25,0 24</inkml:trace>
  <inkml:trace contextRef="#ctx0" brushRef="#br0" timeOffset="15643.8948">20291 5556,'24'0,"-24"0,25-25,-25 25,25 0,-25-24,25 24,0 0,-25-25,24 25,1 0,0-25,0 25,-25-25,25 0,-1 25,1-24,-25-1,25 25,-25-25,25 0,-25 0,0 25,0-24,0 24,0-25,0 25,0 0,0 0,0 0,0 0,0 0,0 25,0-1,-25 1,25 25,0-25,0 24,-25 1,25-1,0 1,0-25,0 24,0 1,0 0,0-26,0 26</inkml:trace>
  <inkml:trace contextRef="#ctx0" brushRef="#br0" timeOffset="16758.9585">16917 8310,'0'0,"0"0,0 0,0 0,25 0,-25 24,25-24,0 0,24 0,-24 0,25 0,24 0,-24 0,49 0,-25 0,25-24,1 24,-1 0,25 0,0-25,0 25,0 0,0 0,0 0,0 0,0-25,-25 25,25 0,-24 0,24 0,-50 0,25 0,-24 0,-1 0,-24 0,-1 0,-24 0,0 0,0 0,-1 0,-24 0,0 0,0-25,0 25</inkml:trace>
  <inkml:trace contextRef="#ctx0" brushRef="#br0" timeOffset="17147.9808">17562 8632,'0'0,"0"0,0 0,25 0,-25 0,25-25,-1 25,1 0,0 0,0-25,0 25,24 0,-24-24,0 24,25 0,-26-25,1 25,0 0,0 0,0-25</inkml:trace>
  <inkml:trace contextRef="#ctx0" brushRef="#br0" timeOffset="17572.005">17562 8682,'0'0,"-25"0,25 0,-25 0,25 24,0-24,0 0,0 0,0 0,0 0,0 0,0 0,0 0,0 25,0-25,0 25,0-25,0 25,25-25,-25 0,0 25,0-25,0 24,0-24,0 0,0 25,0-25,0 0,0 0,0 25,0-25,0 0,0 0,0 0,0 0,0 0,0 0,25 0,-25 0,0 0,0 0,25 0,-25-25,25 25,-25 0,24 0,-24-25,25 25,-25 0,25 0,0-24,-25 24,25 0,0 0,-1 0,-24 0,25 0,0 0,0 0,-25 24,25-24,-1 25,-24-25,0 25,25 0,-25-25,0 25,0-1,0-24,0 25,0 0,-25-25,25 25,0-25,-24 25,24-25,-25 25,0-25,25 0,-25 0,25 24,-25-24,1 0,24 0,-25-24,25 24,-25 0</inkml:trace>
  <inkml:trace contextRef="#ctx0" brushRef="#br0" timeOffset="17963.0274">18182 8706,'0'0,"0"0,0 0,0-24,0 24,0-25,0 25,0 0,0-25,25 25,-25-25,25 25,0 0,-1 0,1 0,0 0,0 0,0 0,-1 0,1 25,0-25,-25 25,25 0,-25-1,0 1,0 0,0 0,0 0,0-1,-25 26,0-25,25 0,-25-1,1 1,24-25,-25 25,25 0,-25-25,25 0,0 0,0 25,0-25,0 0,0 0,0 0,25 0,-25 0,25-25,-1 25,1 0,0 0,0 0,0-25,-1 25</inkml:trace>
  <inkml:trace contextRef="#ctx0" brushRef="#br0" timeOffset="18256.0442">19274 8979,'0'-25,"24"25,-24 0,0-24,0 24,0-25,0 0,-24 25,-1 0,0-25,25 25,-25 0,-24 0,24 0,0 0,-25 25,26-25,-26 25,0-25,26 25,-1-1,-25 1,25 0,0 0,1 25,-1-26,25 1,0 0,-25 25,25-26,0 1,0 0,25 25,-25-26,25 1,-1 0,1-25,0 25,25 0,-25-25,24 24,-24-24,25 0,-1 0,1 0,-1 0</inkml:trace>
  <inkml:trace contextRef="#ctx0" brushRef="#br0" timeOffset="18416.0533">19472 9302,'0'0,"0"0,0 0,0 0,0 0,0 25,0-25,0 24,0 1,0 0,-25 0,25 0,0-1,0 26,-25-25,25 24,0-24,-24 25,24-25,-25 24,25 1,-25-1,25 1</inkml:trace>
  <inkml:trace contextRef="#ctx0" brushRef="#br0" timeOffset="19255.1013">14784 8334,'0'0,"-25"0,25 0,0 0,0-24,0 24,0 0,0 0,25 0,-25 0,25 0,0-25,24 25,-24 0,25 0,-1-25,1 25,-1-25,1 25,24-25,-24 25,0-24,-1 24,1 0,-1-25,1 25,-25-25</inkml:trace>
  <inkml:trace contextRef="#ctx0" brushRef="#br0" timeOffset="19452.1126">15305 7937,'-25'-24,"0"24,25 0,0 0,-25 0,25 0,0 0,0 0,0 24,0-24,0 25,0 0,0 25,0-25,25 24,-25 1,0-25,0 24,0 26,25-26,-25 1,0-1,0 26,0-26,0 1,0 24,-25-24</inkml:trace>
  <inkml:trace contextRef="#ctx0" brushRef="#br0" timeOffset="22607.293">9600 7218,'0'-25,"0"25,0 0,0 0,0 0,0 0,0 0,0 0,0 0,0 0,0 25,0-25,0 0,0 25,25-25,-25 25,0-25,0 0,24 25,-24-25,0 24,0-24,25 0,-25 0</inkml:trace>
  <inkml:trace contextRef="#ctx0" brushRef="#br0" timeOffset="23060.3189">9773 7169,'0'-25,"0"25,0-25,0 25,25 0,-25-25,0 25,25 0,-25 0,25-25,0 25,-25 0,24-24,1 24,-25 0,25 0,0 0,-25 0,25 0,-25 0,24 0,-24 24,25-24,-25 0,0 25,0-25,0 25,0-25,0 25,0-25,0 0,0 25,0-25,0 24,-25-24,25 0,0 0,0 0,0 0,0 0,0 0,0 0,0 0,0 0,0 0,0 0,0 0,0 0,0 0,0 0,25-24,-25 24,25 0,-25 0,25 0,-25 0,25 0,-25 0,24 0,-24 0,25 24,-25-24,0 0,0 25,0-25,0 0,0 25,0-25,0 25,0-25,0 0,0 25,0-25,0 0,0 0,-25 24,25-24,0 0,-24 0,24 0,-25 0,25 0,-25 0,25-24</inkml:trace>
  <inkml:trace contextRef="#ctx0" brushRef="#br0" timeOffset="23336.3347">10493 7069,'0'0,"0"0,0 0,0 0,0 0,0 0,0 0,0 0,0 0,-25 25,25-25,0 0,-25 25,25-25,0 25,-25 0,25-25,0 24,0 1,0-25,0 25,0-25,0 25,25-25,-25 0,25 25,0-25,0 0,-25 0,49 0,-24 0,0 0,0-25,24 25,-24-25,0 25</inkml:trace>
  <inkml:trace contextRef="#ctx0" brushRef="#br0" timeOffset="23475.3427">11014 7144,'0'0,"0"25,0-25,0 0,0 24,0-24,0 25,0-25,0 25,0 0,0 0,24-25,-24 24,0 1,25 0,-25 0,0-25,25 25</inkml:trace>
  <inkml:trace contextRef="#ctx0" brushRef="#br0" timeOffset="30841.764">9724 7293,'0'-25,"0"25,0 0,0-25,0 25,0-25,0 25,0 0,0 0,0-25,0 25,0 0,0 0,0 0,0 0,0 0,0 0,25 25,-25-25,24 0,-24 25,25 0,0-25,0 25,-25-25,25 24,-1-24,1 25,0-25,0 25,0-25,-1 0,1 0,0-25,25 25,-26-25,1 25,0-24,25-1,-26 0,1 0,25 0,-25 1,0-1,-1 0,26 0,-25 0,0 1,-1-1,1 25,0-25,0 25,0 0,-25 0,24 0,1 0,-25 25,25-25,-25 25,0-25,25 0,-25 24,25-24,-25 25,24-25,1 25,-25-25,25 25,0-25,0 0,-1 0,1 25,0-25,25 0,-26 0,26 0,-25 0,24-25,1 25,-25 0,24 0,1 0,-25-25,25 25,-26 0</inkml:trace>
  <inkml:trace contextRef="#ctx0" brushRef="#br0" timeOffset="39045.2332">10642 5060,'0'0,"24"0,1 0,-25 0,25 0,0 0,0 0,-25 0,24 0,1 0,0-25,0 25,0 0,24 0,-24 0,0 0,0 0,24-24,-24 24,25 0,-1-25,-24 25,25 0,-1 0,1-25,0 25,-1 0,1-25,-1 25,1 0,24-25,-24 25,0 0,-1 0,1 0,-1 0,1 0,0 0,-26 0,26-24,0 24,-1 0,-24 0,25 0,-1 0,-24 0,25 0,-1 0,-24 0,25 0,-1 0,-24 0,25 0,-25 0,24 0,-24 0,25 0,-26 0,1 0,25 0,-25 0,-1 0,26 0,-25 0,0 0,24 0,-24 0,25 0,-26 0,26 0,-25 0,24 0,-24 0,25 0,-1 0,-24 0,25 0,-25 0,24-25,1 25,-25 0,24 0,-24 0,25 0,-25 0,24 0,-24 0,25 0,-26 0,1 0,25 25,-25-25,24 0,-24 0,0 0,0 0,24 0,-24 0,0 0,0 0,-1 0,26 0,-25 0,0 0,-1 0,1 0,0 0,0 0,0 0,0 0,-1 0,1 0,0-25,0 25,0 0,-1 0,1 0,0 0,25 0,-26 0,1 0,0 0,0 0,0 0,-1 0,1 0,0 0,0 0,0 0,-1 0,1 0,-25 0,25 0,0 0,0 0,-1 0,-24 0,25 0,0 0,-25 0,25 0,-25 0,25 0,-25 0,24 0,-24 0,25 0,-25 0,25 0,0 0,-25 0,25 0,-25 0,24 0,1 0,-25-25,25 25,-25 0,25 0,0 0,-25 0</inkml:trace>
  <inkml:trace contextRef="#ctx0" brushRef="#br0" timeOffset="40013.2886">10939 5209,'25'0,"-25"0,25 0,0 0,-25 0,24 0,1 0,0-25,25 25,-26 0,26 0,-25 0,24-25,1 25,0 0,24 0,-24-24,24 24,-24 0,24 0,1-25,-1 25,0 0,1 0,-1-25,1 25,-1 0,25 0,-24-25,24 25,-25 0,26 0,-26-25,25 25,0 0,-24 0,24 0,0-24,-24 24,24 0,-25 0,26 0,-26 0,25 0,-24 0,-1 0,0 0,1 0,24 0,-25 0,1 0,-1 0,1 0,-1 0,1 0,-1 0,0 0,1 0,-1 0,1 0,-1 0,0 0,1 0,-1 0,1 0,-26 0,26 0,-26 0,1 0,-1 0,1 0,0-25,-1 25,1 0,-25 0,0 0,24 0,-24 0,0 0,-25 0,25 0,-1 0,-24 0,0-25,0 25,0 0,0 0,0 0,0 0,0 0,0 0,0 0,0 0</inkml:trace>
  <inkml:trace contextRef="#ctx0" brushRef="#br0" timeOffset="58221.33">9972 7268,'0'0,"-25"0,25 0,0-25,0 25,0 0,0 0,0 0,0 0,0 0,0 25,0-25,25 0,-25 0,0 0,25 0,-25 25,24-25,1 0,-25 0,25 0,0 0,-25 0,25 0,-1 0,1 0,0 0,0 0,24-25,-24 25,0-25,0 25,25-25,-26 0,26 1,-25-26,24 25,-24 0,25-24,-1 24,1 0,-25 0,24 1,-24-1,25 0,-25 25,-1 0,1-25,0 25,0 0,-25 25,25-25,-1 0,-24 0,25 25,-25-25,25 0,0 25,0-25,-1 0,1 0,0 0,0 0,24-25,1 25,0-25</inkml:trace>
  <inkml:trace contextRef="#ctx0" brushRef="#br0" timeOffset="68658.927">10790 7516,'0'0,"0"0,0 25,0-25,0 0,0 0,0 0,0 0,0 0,25 0,-25-25,0 25,25 0,-25-25,0 25,25-25,-25 0,0 25,25-24,-25-1,0 0,0 0,0 0,0 25,0-24,0-1,0 25,0-25,0 25,0 0,0 0,0 0,0 0,0 0,0 0,0 0,0 25,0-25,0 25,0-1,0 1,0 0,0 25,0-26,24 1,-24 0,0 25,25-26,-25 1,25 0,-25 0,0-25,25 25,-25-1,0 1,25-25,-25 25,0 0,0-25,24 25,-24-25,0 0,0 24,0-24,0 0,0 0</inkml:trace>
  <inkml:trace contextRef="#ctx0" brushRef="#br0" timeOffset="68850.938">10840 7888,'0'0,"-25"0,25 0,0 0,0 0,0 0,0 0,0 25,0-25,0 0,0 0,0 0,0 0,0 0,0 0,25 0,-25-25,25 25,0 0,24 0,-24 0,25-25,-26 25,26-25,0 0,-1 25,1-24,-1-1,1 0,0 25,-1-25,-24 0,25 25</inkml:trace>
  <inkml:trace contextRef="#ctx0" brushRef="#br0" timeOffset="72763.1618">18207 7541,'0'0,"0"0,0 0,0 0,0 0,0 0,0 0,0 0,0-25,0 25,25 0,-25-25,0 25,25-25,-25 25,0-25,24 1,-24-1,25 0,-25 0,25 0,-25 1,0-1,0 0,0 25,0-25,0 0,0 25,0 0,0-24,0 24,0 0,0 0,0 0,0 24,0-24,0 0,0 25,0-25,0 25,0 0,25 24,-25-24,0 25,25-25,-25 24,0 1,0-25,0 24,0-24,0 25,0-26,0 26,24-25,-24 0,0-1,0-24,0 25,0 0,0-25,25 25,-25-25,0 0</inkml:trace>
  <inkml:trace contextRef="#ctx0" brushRef="#br0" timeOffset="72939.1719">18182 7863,'-25'0,"25"0,0 0,-24 0,24 0,0 0,0 0,0 0,0 0,0 0,24 0,-24 0,25 0,0 0,0 0,0 0,-1-25,26 25,-25 0,24 0,26-25,-26 25,1 0,24-24,-24 24,24-25</inkml:trace>
  <inkml:trace contextRef="#ctx0" brushRef="#br0" timeOffset="84444.8299">14362 11410,'0'-25,"0"25,0-24,0 24,0 0,0-25,0 25,0-25,0 25,0-25,25 25,-25 0,0-25,25 25,-25 0,25-24,-25 24,24 0,1 0,0-25,-25 25,25 0,0 0,0 0,-25 25,24-25,1 0,-25 24,25-24,-25 25,25 0,-25-25,0 25,0 0,0-1,-25 1,25 0,-25 0,0 0,1-1,24 1,-25 0,0 0,0 0,0-1,0 1,1-25,24 25,-25-25,25 25,0-25,0 0,0 0,0 0,0 0,0 0,0 0,0 0,0 0,25 0,-25 0,24 0,1 0,0-25,-25 25,50 0,-25 0,-1 0,1-25,0 25,25 0,-26 0,26-25,-25 25,0 0,-1 0,26-24,-25 24,0 0,-25 0</inkml:trace>
  <inkml:trace contextRef="#ctx0" brushRef="#br0" timeOffset="84800.8503">13916 12080,'-25'0,"25"0,-25 0,25 0,0 25,0-25,0 0,0 0,0 0,25 0,-25 0,25 0,0 0,-1-25,1 25,25 0,-1 0,-24-25,25 25,24-25,-24 25,-1-25,26 25,-1-24,-24-1,24 25,1-25,-26 0,26 25,-26-25,26 25,-26-24,26-1,-26 25,1 0,-25-25,24 25,-24-25,0 25,-25 0,25 0,-25 0,0 0,0 0,0 0</inkml:trace>
  <inkml:trace contextRef="#ctx0" brushRef="#br0" timeOffset="85100.8675">14263 12328,'0'0,"0"0,0 0,0 0,25 0,-25 0,25 0,-1-25,1 25,-25 0,50-25,-25 25,-1 0,1-24,0 24,0-25,0 25,0-25,-1 25,-24 0,25 0</inkml:trace>
  <inkml:trace contextRef="#ctx0" brushRef="#br0" timeOffset="85557.8936">14288 12328,'0'25,"-25"-25,25 0,0 0,0 0,0 0,0 0,0 0,0 0,0 0,0 0,0 0,0 0,0 25,0-25,0 0,0 0,0 24,0-24,0 25,0-25,0 0,0 25,0-25,0 25,0-25,0 25,0-25,0 24,0-24,0 0,0 25,0-25,0 0,25 0,-25 0,0 0,0 0,0 0,0 0,25 0,-25 0,0-25,24 25,-24 0,0-24,25 24,-25-25,25 25,-25 0,25-25,-25 25,25 0,-25-25,24 25,-24 0,25 0,0 0,-25 0,25 0,0 0,0 0,-25 0,24 25,1-25,0 0,-25 25,25-25,-25 25,25-25,-25 24,0-24,0 25,0-25,0 25,0 0,0-25,0 25,-25-25,25 24,-25 1,25-25,-25 0,25 25,-25-25,25 25,-24-25,-1 0,25 0,-25 0,0 0,25 0,-25 0,0 0</inkml:trace>
  <inkml:trace contextRef="#ctx0" brushRef="#br0" timeOffset="85908.9137">14958 12254,'24'0,"1"0,-25-25,25 25,-25 0,25-25,0 25,-25 0,24 0,1 0,0 0,0 0,0 0,-1 0,-24 0,25 0,-25 25,25-25,-25 25,0-1,0-24,0 25,0 0,-25 0,25 0,-25 24,1-24,24 0,-25 0,0-1,0 1,25 0,-25-25,25 25,0-25,0 0,0 25,0-25,0 0,0 0,0 0,25 0,-25 0,25-25,0 25,-25 0,49-25,-24 25,0-25,0 25,0-25,-1 1,1 24,25-25,-25 0</inkml:trace>
  <inkml:trace contextRef="#ctx0" brushRef="#br0" timeOffset="86146.9273">15875 11584,'0'0,"0"0,0 0,0 0,0 0,0 0,0 0,25 0,0 0,0-25,-25 25,25 0,24 0,-24-25,0 25,0 0,-1 0,1-25</inkml:trace>
  <inkml:trace contextRef="#ctx0" brushRef="#br0" timeOffset="86301.9362">15975 11733,'0'24,"0"-24,0 25,0-25,0 0,0 0,0 0,0 0,0 0,24 0,1 0,-25 0,25 0,0-25,0 25,24-24,-24 24,25-25,-26 0</inkml:trace>
  <inkml:trace contextRef="#ctx0" brushRef="#br0" timeOffset="86696.9588">17661 11063,'0'-25,"0"0,0 25,0-25,0 25,0 0,0 0,0 0,0 0,25 0,-25 0,0 25,0-25,0 25,0 0,25 0,-25-1,25 1,-25 0,0 25,25-25,-25-1,0 1,24 0,-24 0,0 0,0-25,0 24,25 1,-25-25</inkml:trace>
  <inkml:trace contextRef="#ctx0" brushRef="#br0" timeOffset="86977.9748">17264 11733,'-24'0,"-1"24,25-24,0 0,0 0,0 0,0 0,0 0,0 0,25 25,-25-25,24 0,1 0,0 0,25-25,-1 25,1 0,-1 0,1-24,24 24,-24-25,25 25,-1-25,0 0,1 25,-1-25,1 1,-1 24,0-25,1 25,-26-25,1 25,0-25,-1 25,-24 0,0 0,-25 0,0 0</inkml:trace>
  <inkml:trace contextRef="#ctx0" brushRef="#br0" timeOffset="87406.9994">17339 12254,'0'0,"-25"0,25 0,0 0,0 0,0-25,25 25,0 0,-25-25,24 25,1 0,0-25,0 25,24 0,-24-25,0 25,0 0,0 0,24 0,-24 0,-25 0,25 25,0-25,-25 0,25 25,-25-25,0 25,0-25,-25 25,0-1,0 1,0 0,0 0,1 0,-1-1,-25 1,25 0,1 0,-1 0,0-1,0-24,0 25,25-25,0 0,0 0,0 0,0 0,0 0,0 0,25 0,-25 0,25-25,0 25,0-24,-1 24,1 0,25-25,-25 25,24-25,-24 25,25 0,-1-25,-24 25,25 0,-25-25,-1 25,26-24,-25 24,0 0</inkml:trace>
  <inkml:trace contextRef="#ctx0" brushRef="#br0" timeOffset="87769.0201">18331 11931,'0'-25,"25"25,-25 0,0 0,0 0,0 0,0 0,0 0,0 0,0 25,-25-25,25 25,-25 0,0-1,25 1,-24 25,-1-25,0-1,25 26,-25-25,0 25,25-26,-24 1,24 25,0-25,0-1,0 1,24 0,-24 0,25 0,-25-25,25 24,0-24,0 0,24 0,-24 0,0 0,24 0,-24 0,0-24,25 24,-26-25,1 25,0-25,0 0,-25 25,25-25,-25 1,0 24,0-25,0 25,-25-25,0 25,0-25,0 25,1 0,-1 0,-25 0,25 0,-24 0,24 25,-25-25</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57:33.403"/>
    </inkml:context>
    <inkml:brush xml:id="br0">
      <inkml:brushProperty name="width" value="0.05292" units="cm"/>
      <inkml:brushProperty name="height" value="0.05292" units="cm"/>
      <inkml:brushProperty name="color" value="#FF0000"/>
    </inkml:brush>
  </inkml:definitions>
  <inkml:trace contextRef="#ctx0" brushRef="#br0">12155 5085,'0'0,"0"0,0 0,0 0,0 0,0 0,0-25,0 25,0 0,0 0,24 0,1 0,-25 0,25 0,25-25,-26 25,26 0,0 0,-1 0,1 0,24 0,-24 0,24-24,1 24,-1 0,25 0,-24 0,24 0,0-25,0 25,1 0,-1-25,0 25,0-25,1 25,-1-25,0 25,0-24,-24 24,-1 0,0-25,1 25,-26 0,1-25,0 25,-25 0,24 0,-49 0,25 0,0 0,-25 0,0 0,0 0,0 0,0 0,0 0</inkml:trace>
  <inkml:trace contextRef="#ctx0" brushRef="#br0" timeOffset="9801.5606">12080 7417,'0'0,"0"0,0 0,0 0,0 0,0 0,0 0,0 0,0 0,0 0,25 0,-25 0,25 0,0 0,-1 0,26 0,-25 0,24 0,1 0,0 0,24-25,-24 25,24 0,-24 0,24-25,-24 25,24 0,-24-25,-1 25,1 0,0 0,-26 0,26-25,-25 25,0 0,-25 0,0 0,0 0,0 0,0 0,-25 0,0 0,-25 0,26 0,-1 25,-25-25,1 0,-1 0,25 25,-24-25,-1 0,0 25,-24-25,24 0,1 25,-1-25,25 0,-24 24,-1-24,25 0,-24 25,24-25,25 0,-25 0,25 0,0 0,0 0,0 0,0 0,25 0,0 0,-1 0,26 0,-25 0,24 0,1-25,25 25,-26-24,26 24,-26-25,26 25,-1-25,0 0,1 25,-1-25,1 25,-1-24,-24-1,24 25,-24-25,-1 25,1 0,-25-25,0 25,-1 0,-24 0,25 0,-25 0</inkml:trace>
  <inkml:trace contextRef="#ctx0" brushRef="#br0" timeOffset="11268.6445">6301 8806,'0'0,"0"0,0 0,0 0,0 0,0 0,0-25,0 25,0 0,25 0,-1-25,1 25,0 0,0-25,24 25,1-25,0 25,-1-24,26 24,-26-25,26 0,-26 25,26-25,-1 25,0-25,-24 1,25 24,-1-25,-24 25,24-25,-24 25,-1 0,1-25,-1 25,-24 0</inkml:trace>
  <inkml:trace contextRef="#ctx0" brushRef="#br0" timeOffset="11448.6548">7293 8657,'-25'0,"0"25,1-25,24 0,-25 0,25 0,0 0,-25 0,25 0,0 0,0 0,0 0,25 0,0 0,-1 0,1 0,0 0,0 0,24-25,1 25,0-25,-1 25,1-25,24 0,-24 25,24-24</inkml:trace>
  <inkml:trace contextRef="#ctx0" brushRef="#br0" timeOffset="12684.7255">12130 8905,'0'-25,"-25"0,25 0,-25 25,25-24,-25-1,25 0,-24 0,-1 25,25 0,-25-25,0 25,25 0,-25 25,1-25,-1 0,0 25,0 0,0 0,1 24,-1-24,0 25,0-26,0 26,1 0,24-1,0 1,0 0,0-1,0 1,0-1,24-24,-24 25,25-25,0-1,0 1,0-25,24 25,-24-25,25 0,-26 0,26 0,0-25,-26 25,26-25,0 25,-1-24,-24-1,25 0,-26 0,1 0,0 1,0-1,0 0,-25 0,0 0,0-24,0 24,0 0,-25 0,0 1,-25-1,26 0,-26 25,25-25,-24 25,-1 0,0 0,1 0,-1 0,1 0,-1 0,0 25,26-25,-26 0,25 0,0 0,1 0,-1 0,25 0,-25 0,25-25,0 25,0 0,0-25,0 25,25-25,0 25,-25-24,24 24,1-25,0 25,0-25,0 25,24-25,-24 25,0 0,0-25,-1 25,1 0,0 25,0-25,-25 25,25 0,-1 0,-24-1,25 1,-25 25,0 0,0-1,0 1,0-1,0 26,0-26,0 26,0-26,0 26,0-26,0 26,0-26,0 1,0-25,0 24,0 1,0-25,0 0,25-1,-25 1,0-25,25 25,-25 0,25-25,-1 0,-24 0,25 0</inkml:trace>
  <inkml:trace contextRef="#ctx0" brushRef="#br0" timeOffset="13599.7779">14784 9153,'25'0,"24"0,-24-25,0 25,0 0,0 0,-25-25,24 25,-24 0,0 0,0 25,0-25,-24 0,-1 25,25-25,-50 25,25 0,1-25,-26 24,25 1,-24 0,-1 25,25-26,-24 1,-1 0,25-25,-25 25,26 0,-1-25,0 0,25 0,-25 0,25 0,0 0,0-25,0 25,25-25,-25 0,25 0,0 1,-1-1,1-25,0 25,0-24,0 24,0-25,24 26,-24-26,0 25,0-25,-1 26,1-26,-25 25,25 0,-25-24,0 24,0 0,0 0,0 1,0-1,-25 25,25-25,-25 25,25-25,-24 25,24 0,-25 0,25 25,-25-25,25 25,0 0,-25-1,25 1,0 25,0-25,0 24,0 1,0-25,25 24,-25 1,25 0,0-1,-1 1,1-25,0 24,0-24,0 25,-1-26,1 1,25 0,-25 0,-1 0,26-1,-25 1</inkml:trace>
  <inkml:trace contextRef="#ctx0" brushRef="#br0" timeOffset="14187.8115">16396 8582,'-25'0,"25"0,0-24,0 24,0 0,0 0,25 0,-25 0,25 0,0 0,0 0,-1-25,1 25,25 0,-25-25,24 25,1 0,-25-25,24 25,1-25,-25 25,0 0,-1 0,1-24,0 24,-25 0,0 0,0 0,0 0,0 0,0 0,-25 0,0 0,25 24,-24-24,-1 0,0 25,0-25,0 25,1-25,-1 0,0 25,25-25,0 25,0-25,0 24,0-24,0 25,0 0,0 0,25 0,-25-1,25 1,-25 0,24 0,1 0,-25-1,25 1,0 25,-25-25,25-1,-25 1,0 0,0 0,0 0,0 0,0-1,0 1,0 0,0 0,0 0,-25-25,0 24,25-24,-25 0,0 25,1-25,-26 0,25 0,-25 0,26 0,-26-25,0 25,1 0,-1-24,1 24,-1-25,0 25</inkml:trace>
  <inkml:trace contextRef="#ctx0" brushRef="#br0" timeOffset="16300.9324">11634 10492,'0'0,"0"-24,0-1,0 0,0 25,-25-25,25 25,0-25,0 25,0-24,0 24,0 0,0 0,0 0,0 0,0 0,0 0,0 0,0 24,0-24,0 25,0-25,0 25,25 25,-25-26,0 26,25-25,-25 24,0 1,0 0,0-1,0 1,0-25,0 24,0 1,0-1,0-24,0 0,0 0,0 0,0-1,0 1,0 0,0-25,0 0,0 0,0 25,0-25,0 0,0-25,0 25,-25 0,25-25,-25 25,25-25,-25 1,0-1,25 0,-24 0,-1 25,0-25,25 1,-25-1,25 0,-25 25,25 0,0-25,0 25,0 0,0 0,0 0,0 0,0 0,0 25,0-25,25 25,-25 0,25-1,0-24,-25 25,25 0,-1 0,1 0,-25-1,25 1,0-25,-25 25,25-25,-1 0,1 25,-25-25,25 0,0-25,0 25,-1-25,1 25,0-25,0 1,0 24,-1-25,1 0</inkml:trace>
  <inkml:trace contextRef="#ctx0" brushRef="#br0" timeOffset="22556.2901">12452 11485,'25'-25,"-25"25,25-25,-25 25,0 0,0-25,0 25,0 0,0 0,0 0,0 25,0-25,0 0,-25 25,25-25,-25 25,0-1,1 1,-1 0,0 25,0-26,0 26,1-25,-1 24,0-24,25 25,-25-25,25-1,0 1,0 0,0 0,0 0,25-25,-25 0,25 24,0-24,24 0,-24-24,25 24,-26 0,26-25,0 25,-1-25,1 0,-25 0,24 1,1 24,-25-25,24 0,-24 0,0 0,0 1,-25-1,25 0,-25 25,0-25,0 0,0 25,0-24,-25 24,25-25,-25 25,25 0,-25-25,25 25,0 0,-25 0,25 25,0-25,0 25,-24-25,24 24,0 26,0-25,0 0,0 24,0-24,24 25,-24-26,25 26,-25-25,0 0,0 24,25-24,-25 0,0 0,0-1,0-24</inkml:trace>
  <inkml:trace contextRef="#ctx0" brushRef="#br0" timeOffset="23180.3258">12105 12502,'-25'24,"25"-24,0 0,-25 0,25 0,0 0,0 0,0 0,0 0,0 0,0 0,0 0,0 0,25 0,-25 0,25 0,0 25,0-25,-1 0,26 0,-25 0,49 0,-24-25,24 25,-24 0,49-24,-24 24,-1-25,25 25,-24-25,24 25,-25-25,25 25,-24-25,-1 25,1-24,-1 24,1 0,-26-25,1 25,-25 0,24 0,-24-25,0 25,-25 0,25 0,-25 0,0 0,0 0,0 0,0 0,0 0,0 0,0 0</inkml:trace>
  <inkml:trace contextRef="#ctx0" brushRef="#br0" timeOffset="23798.3612">12353 13022,'0'0,"0"0,0 0,0 0,0 0,0 0,25 0,-25 0,25 0,-1 0,-24-24,25 24,25 0,-25 0,0-25,-1 25,26 0,-25-25,0 25,-1 0,1-25,0 25,0 0,-25 0</inkml:trace>
  <inkml:trace contextRef="#ctx0" brushRef="#br0" timeOffset="24253.3872">12403 13022,'-25'0,"0"0,25 25,0-25,-25 0,25 0,0 0,0 0,0 0,0 0,0 0,0 0,0 0,0 0,0 25,0-25,0 0,0 25,0-25,-25 25,25-25,0 24,0 1,0-25,0 25,0 0,0 0,0-25,0 25,-24-1,24-24,0 25,0 0,0-25,0 0,0 25,0-25,0 0,0 0,0 0,0 0,0 0,0 0,0 0,24-25,-24 25,0 0,25-25,-25 25,25-25,0 25,-25-24,25 24,-1-25,1 25,-25 0,25 0,0-25,0 25,0 0,-25 0,24 0,1 0,0 0,0 25,-25-25,25 25,-1-25,-24 24,25-24,-25 25,0 0,0-25,0 25,0 0,0-1,0 1,0-25,-25 25,25 0,-24 0,24-1,-25-24,0 25,0-25,25 25,-25-25,1 25,-1-25,25 0,-25 0,0 0,25 0,-25 0,0 0,25-25</inkml:trace>
  <inkml:trace contextRef="#ctx0" brushRef="#br0" timeOffset="24683.4118">12924 13072,'0'0,"0"0,24-25,-24 25,0-25,0 25,25 0,-25-24,0 24,25 0,-25-25,25 25,0 0,-1-25,1 25,0 0,-25 0,25 0,0 0,-1 25,1-25,-25 0,0 25,25-25,-25 24,0 1,0 0,-25 0,25 0,-25-1,1 1,-1 25,0-25,0 0,0 24,-24-24,24 0,25 24,-25-24,0 0,25-25,-24 25,24-25,0 0,0 0,0 0,24 0,-24 0,25 0,0 0,25-25,-26 25,26-25,0 25,-1-25,26 25,-26-24,1-1,-1 25,1-25,0 0,-1 25,-24-25,0 25,0 0,0-24,-25 24,0 0</inkml:trace>
  <inkml:trace contextRef="#ctx0" brushRef="#br0" timeOffset="27238.558">14536 7392,'0'0,"0"0,0 0,0 0,0 0,0 0,0 0,25 0,-25 0,25 0,-1 0,1 0,0 0,25 0,-26 0,26 0,0 0,-1-25,1 25,-1 0,1 0,0 0,-1-25,1 25,-1 0,1 0,-25 0,0-25,-1 25,1 0,-25 0,25 0,-25 0,0 0</inkml:trace>
  <inkml:trace contextRef="#ctx0" brushRef="#br0" timeOffset="27375.5658">15082 7367,'-50'0,"25"0,0 25,1-25,-1 0,25 0,-25 0,25 0,0 0,0 25,0-25,0 0,0 0,25 0,0 0,-1 0,1 0,0 0,0 0,24-25,1 25,-25 0,24 0,1 0</inkml:trace>
  <inkml:trace contextRef="#ctx0" brushRef="#br0" timeOffset="29283.6749">15007 11807,'-25'0,"25"-25,0 25,0 0,-24 0,24 0,0-25,0 25,0 0,0 0,0 0,0 25,0-25,0 25,24-25,-24 25,25 0,0-1,-25 26,25-25,0 0,24 24,-24-24,0 25,0-26,-1 1,1 0,-25 0,25 0,0 0,0-25,-25 24,24 1,-24-25,25 0,-25 25,0-25,25 0,-25 0</inkml:trace>
  <inkml:trace contextRef="#ctx0" brushRef="#br0" timeOffset="29531.6891">15255 11757,'0'0,"0"-24,0 24,0 0,0 0,0 0,-25 0,25 0,0 0,0 0,0 24,0-24,0 25,0 0,-24 0,24 0,-25 24,25-24,-25 25,25-26,-25 26,0-25,1 24,24-24,-25 25,0-25,25 0,-25-1,25 1,0 0,-25 0,25 0,0-25</inkml:trace>
  <inkml:trace contextRef="#ctx0" brushRef="#br0" timeOffset="33259.9024">16421 10914,'25'-25,"-25"0,25 25,-25-24,0-1,0 0,0 25,0 0,24-25,-24 25,0 0,0 0,0 0,0 0,0 0,0 0,0 0,0 0,-24 25,24-25,0 0,-25 25,25 0,-25-1,25 1,-25 0,0 0,25 24,-24-24,-1 0,25 25,-25-26,25 26,0-25,-25 0,25 0,0-1,0 1,25-25,-25 25,25-25,-25 0,25 25,-1-25,1 0,0 0,0 0,0-25,24 25,-24 0,0-25,24 25,-24-25,0 25,0-24,0 24,0-25,-1 25,-24-25,25 25,-25-25,0 25,0-25,0 25,0-25,0 25,0 0,0-24,-25 24,25-25,-24 25,24 0,0 0,0 0,-25 0,25 0,0 0,0 25,0-1,0 1,0 0,0 0,0 0,0 24,0 1,0-25,0 24,0-24,0 25,0-25,0 24,0-24,0 0,0 0,0-1,0 1,0 0,0 0</inkml:trace>
  <inkml:trace contextRef="#ctx0" brushRef="#br0" timeOffset="33799.9332">16049 12005,'0'0,"0"0,0 0,0 0,0 0,0-24,0 24,0 0,0 0,0 0,0 0,0 0,0 0,25 0,0 0,-25 0,24 0,26 0,-25 0,24 0,1 0,0 0,-1 0,26-25,-1 25,-24-25,24 25,1 0,-1-25,0 25,1-25,-1 25,1 0,-26-24,1 24,-1 0,1 0,-25 0,24 0,-24 0,-25-25,25 25,-25 0,0 0,0 0,0 0,0 0,0 0,0 0</inkml:trace>
  <inkml:trace contextRef="#ctx0" brushRef="#br0" timeOffset="44165.5261">16272 12353,'0'0,"0"0,0 0,0 0,-25 0,25 0,0 0,0 0,0 0,0 25,0-25,0 0,0 0,0 0,0 0,0 0,0 0,0 0,0 0,25-25,0 25,-25 0,25 0,0 0,-1 0,1-25,0 25,0 0,0-25,-1 25,1 0,0-25,0 25,0 0,-1-24,1 24,-25 0</inkml:trace>
  <inkml:trace contextRef="#ctx0" brushRef="#br0" timeOffset="44697.5566">15999 12526,'0'0,"0"0,0 0,0 0,0 0,0 0,0 0,0 0,0 0,0 0,0 0,0 25,0-25,0 0,0 0,0 25,25-25,-25 0,0 25,25-25,-25 25,0-1,0-24,0 25,25-25,-25 25,0-25,0 25,0-25,0 25,0-25,0 24,0-24,0 25,0-25,0 0,0 0,0 0,0 0,0 0,0 0,0 0,0 0,0 0,0 0,25 0,-25 0,0-25,0 25,0 0,24-24,-24 24,0 0,25-25,-25 25,25-25,-25 25,25-25,0 25,-1 0,-24 0,25 0,0 0,0 0,0 0,-1 0,1 0,0 25,-25 0,25-25,0 25,-25-25,24 24,-24 1,0 0,0 0,0 0,0-1,0-24,0 25,-24 0,24 0,-25 0,25-25,-25 24,25 1,-25-25,0 25,1-25,24 0,-25 25,0-25,0 0,25 0,-25 0,1 0,-1 0,25 0,-25 0,0 0,25 0,-25 0</inkml:trace>
  <inkml:trace contextRef="#ctx0" brushRef="#br0" timeOffset="45121.5808">16843 12626,'-25'0,"25"0,0 0,0-25,0 25,0-25,0 25,0-25,0 25,0-25,25 1,-25-1,25 25,-25-25,0 0,24 0,-24 25,0-24,0-1,0 25,0-25,0 25,0 0,0-25,0 25,0 0,0 0,0 0,0 0,0 25,0-25,0 25,0-25,0 25,0-1,0 26,0-25,0 24,0-24,0 25,0-1,25-24,-25 25,0-25,25 24,-25-24,0 0,0 0,25-1,-25 1,0 0,0-25,25 25,-25-25,0 25,0-25,0 0,0 0</inkml:trace>
  <inkml:trace contextRef="#ctx0" brushRef="#br0" timeOffset="45293.5906">16843 12998,'-25'0,"25"24,0-24,0 0,-25 0,25 0,0 0,0 0,0 0,25 0,-25 0,0 0,25 0,0 0,-1 0,1 0,0 0,0 0,0-24,24 24,-24 0,0-25,0 25,-1 0,26-25,-25 25,0 0</inkml:trace>
  <inkml:trace contextRef="#ctx0" brushRef="#br0" timeOffset="45882.6243">15900 12502,'0'0,"0"0,0 0,25-25,0 25,0-25,-1 25,1-25,0 0,25 1,-1 24</inkml:trace>
  <inkml:trace contextRef="#ctx0" brushRef="#br0" timeOffset="47021.6895">12403 12229,'0'0,"0"0,0 0,24 0,-24 0,25 0,-25 0,25 0,0 0,-25 0,25 0,0-25,-1 25,1 0,0 0,0-25,0 25,-1 0,1-25,0 25,0-25,0 25,-25 0,0 0,24-24,-24 24,0 0,0 0,0 0,-24 0,24 24,-25-24,25 0,-25 0,0 0,0 25,1-25,-1 25,-25-25,25 25,1-25,-1 25,0-25,0 0,0 25,0-25,25 24,0-24,0 0,0 0,0 0,0 0,0 0,0 0,25 0,-25-24,25 24,0 0,0-25,0 25,24 0,-24-25,0 25,24-25,-24 25,0-25,0 25,0 0,-1-25,-24 25,25 0,-25 0,0 0,0 0,0 0</inkml:trace>
  <inkml:trace contextRef="#ctx0" brushRef="#br0" timeOffset="49483.8303">12576 5159,'25'0,"-25"0,50 0,-25 0,-1 0,26 0,0 0,-1-24,1 24,24 0,1 0,-1-25,0 25,26-25,-1 25,0-25,0 25,25-25,-24 25,24-24,-25-1,25 25,0-25,-25 0,25 25,-25-25,1 1,-26 24,25-25</inkml:trace>
  <inkml:trace contextRef="#ctx0" brushRef="#br0" timeOffset="49752.8457">13717 5035,'-24'0,"-26"0,25 0,0 0,1 0,24 0,0 0,0 0,0 0,0 0,24 0,-24 0,25 0,0 0,25 0,-26 0,26 0,0 0,-1 0,26-24,-26 24,26 0,-1 0,0-25,1 25,24 0,-25-25,26 25,-26 0,25-25,-24 25,24-25,-25 25</inkml:trace>
  <inkml:trace contextRef="#ctx0" brushRef="#br0" timeOffset="52620.0097">16818 12650,'0'0,"0"0,0 0,0 0,0 0,0 0,0-24,0 24,0 0,0 0,0 0,0-25,0 25,0-25,0 25,0 0,25-25,-25 0,0 25,0-24,0-1,0 25,25-25,-25 0,0 25,0-25,0 1,0 24,0-25,0 25,0 0,0-25,0 25,0 0,0 0,0 0,0 0,0 0,0 0,0 0,0 0,0 0,0 25,0-25,0 0,0 0,0 25,24-25,-24 0,0 24,0 1,25-25,-25 25,0 0,0 0,25-1,-25 1,0 25,25-25,-25-1,0 1,25 0,-25 25,0-26,24 1,-24 0,0 0,0 0,25-1,-25 1,0 0,0 0,0-25,0 25,0-1,0-24,0 25,0-25,0 0,0 25,0-25,0 0,0 0,0 0,0 0,0 0,0 0,0-25,0 25,0 0</inkml:trace>
  <inkml:trace contextRef="#ctx0" brushRef="#br0" timeOffset="52904.0259">16917 13047,'0'0,"0"0,0 0,0 0,0 0,0 0,0 0,0 0,0 0,0 0,0 0,0 0,0 0,0 0,0 0,25 0,-25 0,25-25,0 25,-1 0,-24 0,50-24,-25 24,0-25,-1 25,26-25,-25 25,24-25,1 25,-25-25,24 25,-24 0,25-24,-25 24,-1 0,1-25,-25 25,25 0,-25 0,25 0,-25 0,0 0,0 0,0 0</inkml:trace>
  <inkml:trace contextRef="#ctx0" brushRef="#br0" timeOffset="61511.5183">6326 8210,'0'-24,"0"24,0 0,0-25,-25 25,25-25,0 25,0 0,0-25,0 25,0 0,0-25,0 25,0 0,0 0,0 0,0 0,0 0,0 0,0 0,0 0,0 25,0-25,0 0,0 25,0 0,0 0,0-1,0 26,0 0,0-26,-25 26,25 0,0-1,0 1,0-1,-25-24,25 0,0 0,0 0,0-1,0-24,0 0,0 0,0 0,0 0,0 0,0 0,25-24,-25-1,0 0,25 0,0 0,-25-24,24-1,1 1,0-1,0 0,0 1,-1-1,1-24,0 24,0 1,0-1,-1 0,1 25,25-24,-25 24,-1-25,1 26,0 24,-25-25,25 0,0 25,-25 0,24 0,-24 0,0 25,0 0,0-25,0 49,0-24,0 0,0 24,0 1,0-25,-24 25,24-26,0 26,0-25,0 0,0-25,0 24,0-24,0 0,0 25,0-25,0 0,0 0,0 0,0-25,24 25,-24 0,25-24,-25-1,25 0,0 0,0 0,-1-24,-24 24,25-25,0 25,25-24,-26 24,1 0,0 0,0 25,0-24,0 24,-25 0,24 0,1 0,-25 24,25-24,-25 25,25 0,-25 0,0 24,0-24,0 25,0-25,0 24,0-24,0 25,0-25,0-25,0 24,0-24,25 0,-25 0,24 0,1 0,0-24,0-1,0 0,-1 0,26 0,-25-24,24 24,-24-25</inkml:trace>
  <inkml:trace contextRef="#ctx0" brushRef="#br0" timeOffset="63681.6424">6946 7293,'0'-25,"-25"25,25 0,-25 0,25 0,-25 0,0 0,25 0,-24 0,-1 25,25-25,-25 24,25 1,-25 0,0 0,25 0,-24-1,24 26,0-25,0 0,0 24,0-24,0 0,24 0,-24-1,25 1,0 0,0-25,0 25,-1-25,1 0,0 0,0 0,0 0,-1-25,1 25,0-25,0 0,0 25,-1-24,-24-1,25 0,0 0,-25 0,0 1,0-1,0 0,0 0,0 0,-25 1,25 24,-25-25,1 0,-26 25,25-25,-24 25,24 0,-25 0,25 0,-24 0,24 0,-25 0,26 0,-26 0,25 0,0 0,1 0,24 0,-25 0,25 0,0 0,0-25,0 25,0-24,0 24,0-25,25 0,-25 25,24-25,1 0,0 1,0-1,0 25,-1-25,1 25,-25 0,25 0,0 0,-25 0,25 0,-25 25,24 0,-24-1,25 1,-25 0,0 0,0 24,25 1,-25-25,0 24,0 1,0-25,25 24,-25-24,0 0,25 25,-25-26,24 1,1-25,-25 25,25 0,0-25,-25 0,25 25,-1-25,1 0,-25 0,25-25,0 25,0-25,0 0,-25 25,24-25,1 1,0-26,-25 25,25 0,-25 1,25-26,-25 25,0 0,0 1,0-1,0 0,24 0,-24 0,0 25,0-24,0 24,0 0,0 0,0-25,0 25,0 0,0 0,0 0,0 25,0-25,0 0,0 0,0 24,0-24,0 0,0 25,0-25,0 25,0-25,25 25,-25-25,25 25,-25-25,25 24,-25-24,25 0,-25 25,24-25,-24 0,25 0,-25 0,25 0,-25 0,0 0,25-25,-25 25,0 0,0-24,25 24,-25-25,0 25,0-25,0 0,0 25,0-25,0 1,0 24,0-25,0 0,0 25,0 0,0 0,0 0,0 0,0 0,0 0,0 0,0 0,0 25,0-25,0 25,0-25,0 24,0 1,0-25,24 25,-24 0,0-25,25 25,-25-25,0 24,25-24,-25 25,25-25,-25 25,25-25,-25 0,24 0,-24 0,25 0,-25 0,25 0,-25 0,25-25,-25 25,25 0,-25-25,0 25,24-24,-24-1,0 0,0 25,0-25,0 0,0 1,0-1,0 0,0 25,0-25,0 0,0 25,0-24,-24 24,24 0,0-25,0 25,-25 0,25 0,0 0,0 0,0 25,-25-25,25 0,0 24,0-24,0 25,0 0,0 0,0-25,0 25,0-1,0 1,0 0,0-25,0 25,0-25,25 25,-25-25,0 24,25-24,-25 0,24 0,-24 0,25 0,0 0,-25 0,25 0,0 0,-1-24,-24 24,25-25,0 0,0 0,-25 25,25-25,-25 1,24-1,-24 0,0 0,0 0,0 1,0-1,0 25,0-25,0 25,0 0,-24-25,24 25,-25 0,25 25,-25-25,25 0,-25 25,25 0,-25-25,25 24,-24 1,24 0,0 0,0 0,0-1,0 1,0 0,0 0,0 0,0-1,0-24,24 25,-24 0,25-25,-25 25,25-25,0 0,-25 25,25-25,-1 0,1 0,-25 0,25-25,0 25,0 0,-25-25,25 0,-1 25,-24-25,25 1,-25-1,25 25,-25-25,0 0,0 0,0 1,25-1,-25 25,0-25,0 25,0 0,0-25,0 25,0 0,0 0,0 0,0 25,25-25,-25 0,0 0,24 25,-24-25,0 0,25 25,-25-25,0 24,25-24,-25 0,0 25,0-25,25 0,-25 25,0-25,0 0,0 0,0 0,0 0,25-25,-25 25,0-25,0 25,24-24,-24-1,25 0,-25 25,25-25,0 0,-25 25,25-24,-1 24,-24 0,25 0,-25 0,25 0,0 0,-25 24,25 1,-25-25,0 25,0 0,24 0</inkml:trace>
  <inkml:trace contextRef="#ctx0" brushRef="#br0" timeOffset="63985.6598">7963 7863,'0'0,"0"0,0 0,0 0,0 0,24 0,1-25,0 0,0 25,24-24,1-1,0 0,-1 0,1 0,0 1,24-26,0 25,-24 0,24 1,1-1,-26 0,26-25,-26 26,26 24,-26-25,-24 0,25 0,-25 25,-1-25,1 25,0 0,-25 0,0 0,0 0,0-24,0 24,0 0,0 0,0 0,-25 0,0 0,25 24</inkml:trace>
  <inkml:trace contextRef="#ctx0" brushRef="#br0" timeOffset="70791.049">13444 15131,'25'-25,"-25"0,25 25,-25-25,0 1,25 24,-25 0,0-25,0 25,0 0,0 0,0 0,0 0,0 0,0 25,0-25,-25 24,25 1,0 0,-25 0,0 0,25-1,-24 26,24-25,-25 0,25-1,0 1,0 0,0 0,0 0,0 0,25-25,-25 0,24 24,1-24,0 0,-25 0,25-24,0 24,0 0,-1-25,1 25,0-25,0 0,0 0,-1 25,1-25,-25 1,25-1,0 0,-25 0,0 0,0 1,0-1,0 25,0-25,-25 25,25 0,-25 0,25 0,-25 0,25 0,0 25,-24-25,24 25,0-1,0 1,0 0,0 25,24-26,-24 1,25 0,-25 0,25 0,-25 0,25-1,0 1,-25 0,24 0,-24 0,0-25,25 24,-25-24,0 25,0-25</inkml:trace>
  <inkml:trace contextRef="#ctx0" brushRef="#br0" timeOffset="70982.0599">13544 15801,'0'24,"0"-24,0 0,0 0,0 0,0 0,0 0,25 0,-25 0,24 0,1 0,0-24,25 24,-26 0,26-25,0 25,-1-25,1 0,-1 25,1-25,0 1,-1-1,1 25,-25-25,24 0,-24 25</inkml:trace>
  <inkml:trace contextRef="#ctx0" brushRef="#br0" timeOffset="71634.0972">14164 15900,'25'0,"-25"0,24 0,-24-25,25 25,0 0,-25 0,25-25,-25 25,25 0,-25 0,0 0,24 0,-24 0,0 0,0 0,-24 0,24 0,-25 25,0-25,0 25,0-25,1 25,-1-1,0-24,-25 25,26 0,-1-25,-25 25,25-25,1 0,-1 25,0-25,25 0,-25 0,25 0,-25 0,25 0,0 0,0 0,0 0,0 0,0 0,0 0,0 0,25 0,-25 0,0 0,0 0,0 24,25-24,-25 0,0 0,0 0,25 25,-25-25,0 0,0 25,0-25,0 0,25 25,-25-25,0 0,0 25,0-25,0 0,0 24,0-24,0 0,0 0,0 0,0 0,0 0,0 0,0 0,0 0,0 0,0 0,0 0,0 0,24 0,-24-24,0 24,25 0,-25-25,0 25,25 0,0-25,-25 25,25 0,-1 0,1-25,-25 25,25 0,0 0,0 25,-25-25,24 0,1 0,-25 25,25-25,-25 25,0-25,0 24,0 1,0-25,0 25,0 0,0 0,0-25,-25 24,0 1,25-25,-24 25,-1-25,25 25,-25-25,0 25,25-25,-25 0,1 0,-1 0,0 0,0-25,25 25,-25 0</inkml:trace>
  <inkml:trace contextRef="#ctx0" brushRef="#br0" timeOffset="71926.1139">14511 15900,'50'0,"-25"-25,-1 25,1-25,0 25,0-25,0 25,-25 0,24 0,-24 0,25 0,-25 25,0-25,0 25,0 0,0 0,-25-1,25 1,-24 0,24 0,-25 0,25-1,-25 1,0 0,25 0,0-25,-25 25,25-25,0 0,0 24,0-24,0 0,0 0,0 0,25 0,-25 0,25 0,-25-24,25 24,0 0,-1-25,1 25,0-25,0 25,0-25,-1 0</inkml:trace>
  <inkml:trace contextRef="#ctx0" brushRef="#br0" timeOffset="72118.1249">15032 15304,'0'0,"0"0,25 0,-25 0,25 0,-1 0,1 0,0 0,0 25,0-25,24 0,-24 0,0 0,24 0,-24 0,0 25,0-25,24 0,-24 0,-25 0,25 0</inkml:trace>
  <inkml:trace contextRef="#ctx0" brushRef="#br0" timeOffset="72286.1345">15379 15081,'0'0,"-25"0,25 0,0 0,0 25,0 0,-24-25,24 25,0 24,-25-24,25 0,0 0,-25 24,25-24,0 0,-25 0,25 0,0 24,-25-49,25 25,0 0</inkml:trace>
  <inkml:trace contextRef="#ctx0" brushRef="#br0" timeOffset="72682.1572">16173 14635,'0'0,"0"-25,0 25,0-25,25 0,-25 25,25-24,-25 24,24 0,1-25,-25 25,25 0,0 0,0 25,-25-25,24 24,1-24,-25 25,0-25,25 25,-25 0,0 0,0-25,0 24,0 1,-25 0,25-25,0 25,0-25,0 0,0 0,0 0,0 0,0 0,0 0,0 0,25 0,0 0,-25 0,25 0,-1 0,1 0,0 0,-25 0,25 25,-25-25,25 0,-25 24,0-24,0 25,0 0,0-25,-25 25,25 0,-25-25,0 24,0 1,1 0,-26-25</inkml:trace>
  <inkml:trace contextRef="#ctx0" brushRef="#br0" timeOffset="72870.1679">16049 15131,'25'0,"0"0,-1 0,1 0,25 0,-25-25,24 25,1 0,-1-25,1 25,0-25,24 1,0 24,-24-25,25 0,-1 0,-24 25,24-25,-24 1,-1 24,1-25,-25 25</inkml:trace>
  <inkml:trace contextRef="#ctx0" brushRef="#br0" timeOffset="73130.1828">16595 15329,'-25'25,"0"-25,-25 25,26 0,24 0,-25-1,0 1,25 0,-25 0,25-25,0 25,0-1,0 1,25-25,-25 25,25 0,0 0,-1-25,1 24,0-24,0 25,0-25,-1 25,-24-25,25 25,0-25,0 25,-25-25,25 0,-25 24,0-24,0 0,0 25,0-25,0 0,-25 0,25 25,-25-25,0 0,0 0,1 0,-26 0</inkml:trace>
  <inkml:trace contextRef="#ctx0" brushRef="#br0" timeOffset="73258.1901">16619 15304,'25'-24,"25"24,-25 0,24-25,-24 25,0 0,0 0</inkml:trace>
  <inkml:trace contextRef="#ctx0" brushRef="#br0" timeOffset="73397.1981">16992 15304,'0'25,"0"-25,0 25,0-25,24 25,-24-25,0 25,0 0,0-25,0 24,25 1,-25 0,0 0,0 0,0-1,25 1,-25 0,0 0,0 0,0-1</inkml:trace>
  <inkml:trace contextRef="#ctx0" brushRef="#br0" timeOffset="74521.2624">12849 15106,'-25'0,"25"-25,-24 25,24 0,0 0,24 0,-24 25,0 0,25 0,-25-1,25 26,0 0,0-1,-1 1,1 24,25 1,-25 24,-1 0,26 0,-25 1,0 24,-1-25,1 25,0-25,0 0,0 1,-1-1,1-25,-25 1,25-26,-25 1,25-1,-25-24,25 0,-25 0,24 0,-24-25,0 0,0 0</inkml:trace>
  <inkml:trace contextRef="#ctx0" brushRef="#br0" timeOffset="75278.3057">12700 14908,'0'-25,"25"0,-25 0,25 25,0-25,0 1,24 24,1-25,-1 0,1 25,24-25,1 0,24 1,0-1,25 0,0 0,0-24,0 24,25 0,0-25,0 26,24-26,1 25,-25-25,25 26,-1-1,1 0,-1-25,-24 26,25-1,-25 0,24 0,-24 0,0 1,0-1,-25 25,25-25,-25 0,0 25,-25-25,0 25,0 0,-24-24,-1 24,1 0,-1 0,-24 0,-1 24,1-24,-25 0,0 25,-1-25,1 25,0-25,-25 25,25 0,-25-1,0 1,25 25,-25-25,0 24,0-24,0 25,0-1,24 1,-24 0,0-1,25 26,-25-26,25 26,-25-26,25 26,-25-1,25 25,-1-24,1-1,0 25,0-24,0-1,-25 25,24-24,1-1,0 1,0-1,-25 0,25 1,-1-26,-24 26,25-26,0 1,-25 0,25-26,-25 26,25-25,-25 24,0-24,0 0,0 0,0 0,0 0,-25-25,0 24,0 1,-24-25,24 25,-25 0,1-25,-26 25,1-25,-1 24,-24-24,0 25,-25 0,0 0,0 0,-25-1,0 26,0-25,-24 0,24 24,-25-24,1 25,-1-1,25-24,-24 25,-1-1,0 1,1-1,24 1,-25 0,1-26,-1 26,25 0,0-1,0-24,1 25,24-25,0-1,0 1,24 0,1 0,0 0,24-1,26-24</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2:59:48.727"/>
    </inkml:context>
    <inkml:brush xml:id="br0">
      <inkml:brushProperty name="width" value="0.05292" units="cm"/>
      <inkml:brushProperty name="height" value="0.05292" units="cm"/>
      <inkml:brushProperty name="color" value="#FF0000"/>
    </inkml:brush>
  </inkml:definitions>
  <inkml:trace contextRef="#ctx0" brushRef="#br0">14437 9723,'0'0,"0"0,0 0,0 0,0 0,24 0,1 0,0 0,0 0,0 0,24 0,1-24,0 24,24 0,0-25,1 25,24-25,-25 25,26-25,-1 25,0-25,25 1,-25 24</inkml:trace>
  <inkml:trace contextRef="#ctx0" brushRef="#br0" timeOffset="400.0229">19199 9079,'25'0,"-25"0,25 0,0 0,-25 0,24 0,1 0,0 0,0 0,24 0,-24 0,25 0,-1 0,-24 0,25 0,24 0,-24-25,-1 25,1 0</inkml:trace>
  <inkml:trace contextRef="#ctx0" brushRef="#br0" timeOffset="1702.0973">9749 10641,'0'0,"0"0,0 0,0 0,0 0,0 0,0 0,24 0,-24 0,25 0,0 0,0 0,0-25,-1 25,1 0,25-24,-25 24,-1 0,1 0,25-25,-25 25,-1 0,-24 0,25-25,-25 25,25 0,-25 0,0 0,0 0,0 0,-25 0,25 0,-25 0,25 0,-24 0,-1 25,25-25,-25 0,0 0,25 0,-25 25,25-25,-24 0,24 24,0-24,0 25,0-25,0 25,0 0,0 0,0-1,0 1,0 0,0 0,24 0,-24-1,25 1,-25 0,0 0,25 0,-25-1,0 1,25-25,-25 25,0 0,25-25,-25 25,0-25,0 24,0-24</inkml:trace>
  <inkml:trace contextRef="#ctx0" brushRef="#br0" timeOffset="1896.1084">9823 11237,'0'0,"0"0,0 0,0 0,0 0,0 0,0 0,25 0,-25 0,25 0,-1 0,1 0,0-25,0 25,0 0,-1 0,1 0,25-25,-25 25,24 0,-24-25,25 25,-26-25,1 25,0-25</inkml:trace>
  <inkml:trace contextRef="#ctx0" brushRef="#br0" timeOffset="2079.1189">10369 10889,'0'0,"0"0,0 0,0 0,0-25,0 25,0 0,0 0,0 0,25 0,-1 0,1-24,0 24,0 0,0-25,-1 25,1 0,25-25</inkml:trace>
  <inkml:trace contextRef="#ctx0" brushRef="#br0" timeOffset="2631.1505">11162 10418,'0'0,"0"-25,-24 25,24 0,0-25,0 25,-25 0,25-24,-25 24,25 0,-25 0,25 0,-25 0,1 0,24 0,-25 24,0-24,0 25,0-25,1 25,-1 0,25 0,-25-1,0 1,25 25,0-25,0-1,0 26,0-25,0 0,25 24,-25-24,25 0,0 0,-1-1,1 1,0-25,0 25,0-25,-1 25,26-25,-25 0,0 0,-1 0,1-25,0 25,0 0,0-25,-25 25,24 0,-24-25,25 25,-25-24,0 24,0-25,0 25,-25-25,25 25,-24-25,-1 25,25-25,-25 25,0 0,0 0,1 0,24 0,-25 0,0 0,25 25,-25-25,25 0,0 0,0 0,0 0,0 0,0 0,0-25,25 25,-25 0,25-24,0 24,-25 0,24-25,1 25,0-25,0 25,0 0,-1 0,1 0,0 0,-25 0,25 0,0 0,-25 25,25-25,-25 25,0-1,0 1,0 0,0 0,0 0,0-1,0-24,0 25,0 0</inkml:trace>
  <inkml:trace contextRef="#ctx0" brushRef="#br0" timeOffset="3283.1878">15007 10195,'-25'25,"25"-25,-24 0,24 0,0 0,0 0,0 0,0 0,0 0,24 0,1 0,0 0,0 0,0 0,24 0,-24 0,25 0,-26-25,26 25,0 0,-1 0,-24 0,25 0,-26 0,1-25,0 25,0 0,0 0,-1 0,-24 0,0 0,0 0,0 0</inkml:trace>
  <inkml:trace contextRef="#ctx0" brushRef="#br0" timeOffset="3475.1987">15379 10195,'-25'0,"25"0,0 0,-24 25,24-25,0 0,0 0,-25 0,25 0,0 24,0-24,0 0,0 25,0-25,0 25,0 0,0 0,0-1,0 1,0 0,0 0,0 0,0-1,0 26,0-25,0 0,0-1,0 1,0 0,0-25,0 25,0 0,0-1,0-24,0 0</inkml:trace>
  <inkml:trace contextRef="#ctx0" brushRef="#br0" timeOffset="3703.2118">15503 10269,'0'0,"25"0,-25-25,0 25,0 0,0 0,0 0,0 0,0 25,0-25,0 25,0 0,0 0,0-1,25 1,-25 0,0 0,0 24,0-24,0 0,0 0,0 0,0-1,25 1,-25-25,0 25,0 0,0-25,0 25,0-25,0 24,0-24</inkml:trace>
  <inkml:trace contextRef="#ctx0" brushRef="#br0" timeOffset="3916.224">15156 10840,'0'0,"0"0,0 0,0 0,0 24,0-24,0 0,25 0,-25 0,25 0,-1 0,1 0,0 0,25-24,-26 24,26 0,-25 0,24 0,-24 0,25-25,-1 25,-24 0,25 0,0-25,-26 25</inkml:trace>
  <inkml:trace contextRef="#ctx0" brushRef="#br0" timeOffset="4163.2381">16247 10567,'0'0,"0"0,0-25,0 25,0 0,0 0,25 0,-25 0,25-25,0 25,0 0,-1 0,1-25,25 25,-25 0,24-24,-24 24,25-25,-1 25,1-25</inkml:trace>
  <inkml:trace contextRef="#ctx0" brushRef="#br0" timeOffset="4707.2692">17388 10071,'0'-25,"0"25,-24-25,24 25,-25 0,0-25,25 25,-25 0,0-25,1 25,-1 0,0 0,0 25,0-25,1 0,-1 25,0 0,0-25,0 25,1 0,24 24,-25-24,25 25,-25-26,25 26,0-25,0 24,0 1,25-25,-25 24,25-24,-25 25,24-25,1-1,0 1,0 0,0-25,-1 25,1-25,0 25,25-25,-26 0,1 0,0 0,25 0,-26 0,1-25,0 25,-25-25,25 25,-25-25,25 25,-25-25,0 1,0 24,0-25,-25 0,0 0,25 25,-25-25,0 25,1-24,-1 24,0 0,25 0,-25 0,0 0,25 0,-24 0,24 24,0-24,0 0,0 0,0 0,0 0,24 0,-24-24,25 24,0 0,0 0,0 0,-1 0,1 0,0 0,0 0,0 0,-1 0,1 0,0 24,-25-24,25 25,-25-25,25 25,-25 0,0 0,0-1,0 1,0-25,0 25,0 25,0-26,0 1</inkml:trace>
  <inkml:trace contextRef="#ctx0" brushRef="#br0" timeOffset="12043.6888">10617 11906,'0'-25,"0"25,0-24,0 24,0-25,-25 25,25 0,0 0,0-25,0 25,0 0,0 0,0 0,0 0,0 0,0 25,0-25,0 25,0-25,25 24,-25 1,25 0,-25 25,24-26,-24 1,25 25,-25-25,0 24,25-24,-25 0,0 25,0-26,0 1,0 0,0-25,0 25,25 0,-25-25,0 0,0 24,0-24,0 0</inkml:trace>
  <inkml:trace contextRef="#ctx0" brushRef="#br0" timeOffset="12535.717">10890 11807,'0'0,"0"-25,0 25,0-25,0 25,0 0,0 0,0 0,0 0,0 25,0-25,0 25,0-25,0 25,24 0,1-1,-25 1,25 0,0 0,0 0,-1 24,1-24,0 0,25 0,-26-1,1 1,-25 0,25-25,0 25,0 0,-1-25,-24 25,25-1,-25-24,25 25,-25-25,0 0,0 25,0-25,0 25,0-25,-25 0,0 0,1 0,-1 0,0 0,0 0,0 0,1-25,-1 25,0 0,0-25,0 25,25-25,-24 25,24-24,0 24,0-25,0 0,24 0,1 25,-25-25,25 0,0-24,0 24,-1 0,1 0,0 1,0-1,-25 0,25 0,-1 0,-24 1,25-1,-25 0,0 0,25 0,-25 25,0-24,0-1,0 0,-25 0,25 0,-25 1,25 24,-24-25,-1 0,0 25,0 0,0 0,1 0,-1 0,0 0,-25 0,26 25,-1 0,-25-1,25 1,1 25</inkml:trace>
  <inkml:trace contextRef="#ctx0" brushRef="#br0" timeOffset="12979.7424">10319 12849,'0'0,"0"0,0 0,0 0,0 0,25 0,-25 0,25 0,0-25,-1 25,26 0,0 0,-1-25,1 25,-1-25,26 25,-1-24,-24-1,24 25,1-25,-1 0,0 25,1-25,-26 25,26-24,-25 24,-1-25,1 25,-1 0,-24-25,0 25,0 0,-25 0,25 0,-25 0,0 0,0 0,0 0,0 0,0 0,0 0,0 0,0 0,0 0</inkml:trace>
  <inkml:trace contextRef="#ctx0" brushRef="#br0" timeOffset="13699.7836">10890 13395,'0'0,"-25"-25,25 25,-25-25,25 25,-25-25,25 0,0 25,0-24,0-1,0 0,0 25,0-25,25 0,0 0,0 25,-25-24,24-1,1 25,0 0,0-25,0 25,-1 0,-24 0,25 0,0 0,-25 0,0 0,25 25,-25-25,0 25,0-25,0 24,0 1,0-25,0 25,0 0,-25-25,25 25,0 0,-25-25,25 24,0-24,0 0,0 25,0-25,0 0,0 0,0 0,0 0,0-25,0 25,25 0,-25 0,25 0,0 0,-1 0,-24 0,25 0,0 0,0 25,0-25,-25 25,24-25,-24 25,25-25,-25 25,0-1,0-24,0 25,0 0,0 0,0 0,0-25,0 24,-25 1,25 0,-24-25,-1 25,25-25,-25 0,0 25,0-25,25 0,-24 0,-1 0,0 0,0-25,0 25,1 0,-1-25,0 25,-25-25,26 0,24 25</inkml:trace>
  <inkml:trace contextRef="#ctx0" brushRef="#br0" timeOffset="14071.8048">11485 13047,'25'0,"0"-25,-25 25,24 0,-24 0,0 0,0 25,0-25,0 0,0 25,-24-25,24 25,0 0,-25-1,25 1,0 0,0 0,0 0,0 0,0-1,0 1,25-25,-25 25,24 0,-24 0,25-25,-25 24,25-24,0 0,0 0,-25 0,24 0,1 0,0 0,0 0,0-24,-1 24,1-25,0 0,0 0,0 0,-1 1,1-1,-25 0,25 0,-25 0,0 0,0 1,0-1,-25-25,25 25,-25 1,1 24,-1-25,0 0,0 25,0-25,1 25,-1 0,-25 0,25 25,1-25</inkml:trace>
  <inkml:trace contextRef="#ctx0" brushRef="#br0" timeOffset="15006.8583">14040 10567,'0'0,"0"0,0 25,0-25,-25 0,25 24,-25-24,0 25,1 0,-1-25,0 25,-25 0,26-1,-26-24,25 25,-24 0,24 0,-25-25,25 25,1-25,-1 24,0-24,0 0,25 0,-25 0,25 0,0 0,0 0,0 0,0-24,0 24,0-25,25 0,-25 0,25 0,0 1,0-1,-1-25,1 25,0-24,0-1,0 25,-25-24,24-1,1 1,0-1,-25 0,0 1,0 24,0 0,0 0,-25 1,25-1,-25 0,1 25,24 0,-25 0,0 25,0-25,0 25,25-1,-24 1,-1 0,0 25,25-1,-25 1,25-1,0 26,0-26,0 1,25 0,0 24,0-24,-1-1,1 1,25-1,-25 1,24-25,-24 24,25-24,-1 25,-24-1,25-24</inkml:trace>
  <inkml:trace contextRef="#ctx0" brushRef="#br0" timeOffset="15995.9149">13196 12179,'-24'-25,"-1"0,0 1,25-1,-25 0,0 0,25 0,-24 25,24-24,0 24,0 0,0 0,0 24,24-24,-24 25,25 0,0 0,0 24,24 1,-24-25,25 25,-1-1,1 1,0 24,-1-24,1-1,0 1,-26 0,26-1,-25-24,0 25,24-26,-24 1,-25 0,25 0,0-25,-25 25,24-25,-24 0,0 0,0 0,0 0</inkml:trace>
  <inkml:trace contextRef="#ctx0" brushRef="#br0" timeOffset="16214.9274">13668 12005,'0'-24,"0"24,0-25,0 25,0 0,-25 0,25 0,0 0,0 0,0 25,-25-1,25 1,-25 0,25 0,-24 24,-1 1,0 0,0-1,0 26,0-26,-24 26,24-1,0 1,0-1,-24 0,24-24,0 24,0-24,25-25,-24 24,-1-24,25 0,0 0,0 0</inkml:trace>
  <inkml:trace contextRef="#ctx0" brushRef="#br0" timeOffset="23415.3393">14883 11708,'0'0,"0"0,0 0,0 0,0 0,0-25,25 25,-25 0,0-25,25 0,-25 25,0-24,0-1,0 0,0 0,0 25,0-25,0 1,0-1,0 0,0 0,0 25,0-25,0 25,0-24,0 24,0 0,0 0,0 0,0 0,0 0,0 0,0 0,0 24,0 1,0-25,0 50,25-25,-25-1,24 26,-24-25,25 24,-25 1,0 0,25-26,-25 26,0-25,0 24,0-24,0 0,25 0,-25 0,0-1,0 1,0 0,0-25,0 25,0-25,0 25,0-25,-25 0,25 24,0-24,-25 0,0 0,25 0,-24 0,-1 0,0 0,0 0,0 0,1 0,-1 0,25 0,-25 0,25 0,-25 0,25 0,0 0,0 0,0 0,0 0,0 0,0 0,0 0,0 0,0 25,25-25,0 0,-25 0,25 0,-1 0,1 0,0 0,0 0,24 0,-24 0,0 0,0 0,24 0,-24 0,0 0,25 0,-26 0,1-25,0 25</inkml:trace>
  <inkml:trace contextRef="#ctx0" brushRef="#br0" timeOffset="23819.3624">15354 11485,'-24'-25,"24"25,-25 0,25 0,0 0,0 0,0 0,0 0,0-25,0 25,25 0,-25 0,24 0,1 0,-25 0,25-25,25 25,-26 0,1-25,0 25,25 0,-26-24,1 24,0 0,0 0,0 0,0 0,-1 0,-24 0,25 24,-25-24,0 25,25 0,-25 0,0 0,0-1,0 26,0-25,0 24,0-24,0 25,0-1,0-24,0 25,0-25,0 24,0-24,0 0,0 0,0-1,0 1,0-25,0 25,0-25,0 25,0-25,0 0,0 0,0 0,0 0,0 0</inkml:trace>
  <inkml:trace contextRef="#ctx0" brushRef="#br0" timeOffset="24015.3736">15553 11733,'0'0,"0"0,0 0,0 0,0 0,0 0,0 0,0 0,25 0,-1-25,-24 25,25 0,0-25,0 25,25-25,-26 25,26-25,-25 25,24-24,-24 24,25-25,-25 25,-1-25,1 25,0 0</inkml:trace>
  <inkml:trace contextRef="#ctx0" brushRef="#br0" timeOffset="24439.3978">14586 12502,'0'24,"0"-24,-25 0,25 0,0 0,0 0,0 0,0 0,0 0,0 0,25 0,-25 0,24 0,1 0,0 0,0 0,0 0,24 0,1 0,-1-24,1 24,24-25,-24 25,24-25,1 0,24 0,-25 1,1 24,24-25,-25 0,26 0,-26 25,1-25,-1 25,0-24,-24 24,0-25,-1 25,-24 0,0 0,0 0,-1 0,-24 0,0 0,0 0</inkml:trace>
  <inkml:trace contextRef="#ctx0" brushRef="#br0" timeOffset="24895.4239">15082 12948,'-25'0,"0"0,25 0,0 0,0-25,-25 25,25-25,0 25,0 0,0-24,25 24,-25-25,25 25,0 0,-1-25,1 25,0 0,0-25,24 25,-24 0,0 0,0 0,0 0,-1 0,1 25,0-25,-25 25,0 0,0-25,0 24,0 1,0 0,-25 0,25 0,-25 24,1-24,-1 0,0 0,0-1,0 1,1-25,-1 25,25-25,-25 0,25 0,-25 0,25 0,-25 0,25 0,0 0,0-25,0 25,0 0,0-25,0 25,25-24,-25 24,25-25,0 25,-25 0,25 0,-1 0,1-25,0 25,0 0,-25 0,25 25,-1-25,1 0,0 0,0 0,0 0,-1 0,1 25,0-25,0 0,0 0,-1 0</inkml:trace>
  <inkml:trace contextRef="#ctx0" brushRef="#br0" timeOffset="25255.4445">16049 12650,'0'-24,"0"-1,0 25,0-25,0 0,-25 25,0-25,1 25,-1-24,25 24,-50 0,25 0,1 24,-1-24,0 0,0 25,0 0,1-25,-1 25,0 0,25-1,-25 1,25 25,0-25,0-1,0 1,0-25,0 25,0 0,0-25,25 25,-25-25,25 0,0 0,-1 0,1 0,0 0,-25 0,25-25,0 25,-1-25,1 25,-25-25,25 0,-25 25,25-24,-25-1,0 25,0-25,0 25,0 0,0 0,25 0,-25 0,0 0,0 25,0 0,0-1,24 1,-24 25,0-25,0 24,25 1,-25-1,0 1,0 0,0-1,0 26</inkml:trace>
  <inkml:trace contextRef="#ctx0" brushRef="#br0" timeOffset="40489.3158">15429 13618,'25'0,"-25"0,0 0,24-25,-24 25,25 0,0-25,-25 25,25 0,0-25,24 25,-24-24,0-1,25 25,-26-25,26 25,0-25,-26 25,26-25,-25 25,0-24,-1 24,26 0,-50 0,25-25,0 25,-25 0,0 0</inkml:trace>
  <inkml:trace contextRef="#ctx0" brushRef="#br0" timeOffset="40653.3252">15702 13618,'-25'0,"0"25,0-25,25 0,-25 24,25-24,0 0,0 0,0-24,0 24,25 0,0-25,0 25,25-25,-26 0,26 0,0 25,-1-24,1-1,-1 0,1-25,0 26,-1-1</inkml:trace>
  <inkml:trace contextRef="#ctx0" brushRef="#br0" timeOffset="67300.8494">16148 6028,'0'0,"-25"0,25 0,0 0,0 0,0 0,0 0,0 0,0 0,0 0,0 0,0 0,25 0,-25 0,25 0,0 0,0 0,-1-25,26 25,-25 0,24 0,1 0,24-25,-24 25,24 0,1-25,24 25,-24 0,24 0,-25-25,25 25,1 0,-1-24,0 24,0 0,0 0,1-25,-1 25,0 0,0 0,1 0,-26 0,0 0,1-25,-1 25,1 0,-1 0,-24 0,-1 0,1 0,-25 0,-1 0,1 0,0 0,0 0,-25 0,25 0,-25-25,0 25</inkml:trace>
  <inkml:trace contextRef="#ctx0" brushRef="#br0" timeOffset="67676.8709">16619 6077,'-24'0,"-1"0,0 0,0 25,25-25,0 0,0 0,0 0,0 0,25 0,-25 0,25 0,0 0,-1 0,26 0,0 0,-1 0,1 0,0-25,24 25,0 0,1 0,-1-25,25 25,-24-24,24 24,0 0,-24-25,24 25,0 0,-24-25,-1 25,25 0,-49 0,24 0,1-25,-26 25,1 0,-1 0,1 0,-25 0,0 0,-1 0,1 0,-25 0,25 0,-25 0,0 0,0 0,0 0,0 0,0 0,0 0,0 0,0 0</inkml:trace>
  <inkml:trace contextRef="#ctx0" brushRef="#br0" timeOffset="69924.9995">19100 7169,'25'0,"0"0,24 0,1 0,-1 0,1-25,0 25,24 0,0 0,1-25,-1 25,1 0,24 0,-25-25,26 25,-26 0,25-25,-24 25,-1 0,0-24,1 24,-26 0,26-25,-26 25,1 0,0 0,-26-25,26 25</inkml:trace>
  <inkml:trace contextRef="#ctx0" brushRef="#br0" timeOffset="70761.0473">12824 8310,'25'0,"25"0,-25 0,24 0,1 0,-1 0,26 0,-26 0,26 0,-1 0,1-25,-1 25,1 0,-1 0,0 0,26 0,-26-25</inkml:trace>
  <inkml:trace contextRef="#ctx0" brushRef="#br0" timeOffset="73919.2279">11138 11286,'0'0,"24"-25,-24 25,25 0,0 0,0-24,0 24,-1 0,1-25,0 25,25-25,-25 25,24 0,-24-25,25 25,-26-25,26 25,-25-25,24 25,-24 0,25-24,-25 24,-1 0,1-25</inkml:trace>
  <inkml:trace contextRef="#ctx0" brushRef="#br0" timeOffset="74757.2758">16843 10840,'0'0,"25"0,-25 0,0 0,0 24,24-24,-24 0,25 0,-25 0,25 25,0-25,24 0,-24 0,25 0,-25 0,24 0,26 0,-26 0,1 0,24 0,1-25,-1 25</inkml:trace>
  <inkml:trace contextRef="#ctx0" brushRef="#br0" timeOffset="88555.065">19150 9079,'0'0,"-25"0,25 0,0 0,0 0,0 0,0 0,0 0,25 0,-25 0,24-25,-24 25,25 0,0-25,25 25,-26 0,26-25,-25 0,24 25,1-25,-25 1,24 24,1-25,-25 0,24 25,-24 0,0-25,0 25,-25 0,25 0</inkml:trace>
  <inkml:trace contextRef="#ctx0" brushRef="#br0" timeOffset="88791.0785">19174 9227,'-24'25,"-26"0,25 0,-24 0,24-1,0 1,0 0,25-25,-25 25,25-25,0 25,0-25,25 0,-25 0,25-25,0 25,0-25,-1 25,26-25,0 0,-1 1,1-1,-1 0,1 0,24 0,-24 1,24-26,-24 50,0-25,-1 0,1 1,-1 24,-24-25,0 25,0 0,0-25,-25 25,25 0,-25 0,0 25,0-25,-25 0</inkml:trace>
  <inkml:trace contextRef="#ctx0" brushRef="#br0" timeOffset="89696.1303">20886 8582,'25'0,"-25"-24,0-1,0 25,0-25,0 0,0 25,0-25,0 25,-25-24,0 24,0 0,0-25,25 25,-24 0,-1 25,0-25,0 0,0 24,1 1,-1 0,0 0,25 0,-25-1,25 26,0-25,0 0,0-1,0 1,0 0,0 0,0 0,25-25,-25 24,25-24,0 25,-1-25,-24 0,25 0,0-25,0 25,0 0,-1-24,-24 24,25 0,0-25,-25 0,0 25,0-25,0 0,0 25,0-24,0-1,0 0,0 0,0 25,0-25,-25 1,25-1,0 0,0 25,0-25,0 25,0-25,25 25,-25 0,25-24,-25 24,25 0,0 0,-25 24,24-24,-24 25,25 0,-25 0,25 0,-25-1,25 26,-25 0,0-1,0 1,0-1,0 26,0-26,0 26,0-25,-25 24,25-24,0-1,0 1,0-1,0-24,0 25,25-25,-25-1,25 1,-1-25,1 25,0-25,-25 0,25 0,0 0,-1 0,1 0,0-25,0 25,0-25,-25 1,24-1,-24-25,0 25,0-24,-24 24,24 0,-25 0,0 1,0-1,0 0,1 25,-1-25,0 25,0 0,-24 0,24 0,0 0,0 0</inkml:trace>
  <inkml:trace contextRef="#ctx0" brushRef="#br0" timeOffset="91039.2071">22201 8979,'0'-25,"0"1,0 24,0-25,0 0,0 0,0 0,-25 1,0-1,0 25,25-25,-25 0,1 25,-1 0,0 0,0 0,0 0,0 25,1-25,-1 25,25 0,-25-1,0 1,25 0,0 0,0 0,0-1,0 1,0 0,0-25,0 25,25-25,-25 25,25-25,0 0,-1 0,-24 0,25 0,0-25,0 25,0-25,0 25,-1-25,-24 0,25 1,0-1,-25-25,25 25,-25-24,0 24,0-25,0 26,0-26,0 0,-25 26,25-26,-25 0,0 26,1-1,24 0,-25 0,25 0,-25 25,25 0,0 0,0 0,0 25,0-25,0 25,0 25,0-26,25 26,-25 0,25-26,-25 26,24 0,1-1,-25 1,25-25,0 24,0-24,-1 0,1 0,0-25,0 24,-25-24,25 25,-1-25,1 0,0 0,-25 0,25-25,-25 25,25-24,-25 24,0-25,0 0,0-25,0 26,0-1,0 0,0 0,0 0,0 1,0 24,0 0,0 0,0 24,24-24,-24 25,0 0,25 0,-25 0,0-25,0 24,25 1,-25 0,0-25,0 25,0-25,0 25</inkml:trace>
  <inkml:trace contextRef="#ctx0" brushRef="#br0" timeOffset="91159.214">22424 8508,'0'-25,"-25"25,25 0,0 0</inkml:trace>
  <inkml:trace contextRef="#ctx0" brushRef="#br0" timeOffset="91432.2296">22920 8086,'25'-24,"-1"24,-24-25,0 25,0-25,0 25,0 0,-24 0,-1 0,25 0,-25 0,0 25,0 0,1-1,24 1,-25 0,0 25,25-26,-25 26,25 24,0-24,0 0,0 24,0-24,25 24,-25-24,25 24,-25-24,25-1,-25 1,24-1,-24 1,25-25,-25 25,0-26,0 1,0 0,25 0,-25 0,0-1,0-24,0 0,0 25</inkml:trace>
  <inkml:trace contextRef="#ctx0" brushRef="#br0" timeOffset="91739.2472">22746 8756,'25'-25,"0"25,-25-25,25 1,-1-1,1 0,-25 0,50 0,-25 1,-1-1,1 0,0 0,0-24,0 24,0 0,-1 0,-24-24,25 24,-25 0,0-25,0 26,0-1,0 0,-25 0,25 0,-24 25,24-24,-25 24,25 0,-25 0,25 0,-25 24,25 1,0-25,0 50,0-25,0 24,0-24,0 25,0-1,0 1,25-1,-25 1,25 0,-25-1,25-24,-25 25,24-26,-24 26,25-25,-25 0,25-1,-25 1,0-25,0 25</inkml:trace>
  <inkml:trace contextRef="#ctx0" brushRef="#br0" timeOffset="92838.31">23019 8607,'0'0,"0"0,25 0,-25 0,25-25,-25 25,25 0,-1 0,1 0,-25 0,25-24,0 24,0 0,-1-25,26 25,-25 0,0-25,-1 25,1-25,0 25,-25-25,25 25,0 0,-25-24,0 24,0-25,0 25,0-25,0 25,0-25,0 25,0 0,0-25,0 25,-25 0,0-24,25 24,-25 0,0 0,25 0,-24 0,-1 24,25-24,-25 0,0 25,25 0,-25-25,25 25,-24 0,24-1,0 1,0 0,0 0,0 0,0-1,24 1,-24 0,25 0,-25-25,25 25,0-25,0 24,-1-24,1 0,0 0,0 0,24 0,-24 0,0-24,0 24,0-25,-1 25,1-25,0 0,-25 0,25 1,-25-1,25 0,-25 0,24 25,-24-25,0 1,25 24,-25-25,0 25,0 0,0 0,25 0,-25 0,0 0,0 25,0-25,25 24,-25-24,0 25,0 0,0 0,0-25,25 25,-25-1,0 1,0-25,24 25,-24-25,25 25,-25-25,0 0,25 25,0-25,-25 0,25 0,-1 0,-24-25,25 25,0 0,0-25,-25 0,25 25,0-25,-25 1,24 24,-24-25,0 0,25 0,-25 0,0 1,0-1,0 0,0 0,0 0,-25 25,25-24,-24 24,24 0,-25 0,25 0,-25 0,0 0,25 0,-25 24,25-24,-25 25,25 0,0-25,0 25,-24 0,24-25,0 24,0-24,0 25,0-25,24 25,-24-25,25 25,0-25,0 0,-25 0,25 0,24 0,-24-25,0 25,0 0,0-25,-1 25,-24-25,25 25,0-24,-25 24,0 0,25-25,-25 25,0 0,0 0,0-25,0 25,0 0,25 0,-25 0,0 0,0 25,0-25,24 0,-24 0,0 0,0 0,25 0,-25 25,0-25,0 0,25 0,-25 0,0 0,0 24,25-24,-25 0,25 0,-25 0,24 0,-24 0,0 0,25 0,-25-24,25 24,-25 0,25 0,-25-25,25 25,-25 0,24 0,-24-25,25 25,-25 0,25-25,-25 25,25-25,-25 25,25-24,-25 24,24 0,-24-25,25 25,-25-25,0 0,0 25,0-25,0 1,0 24,0-25,0 0,0 0,0 0,0 1,0 24,-25-25,25 25,0 0,0 0,0 0,0 0,0 0,0 25,0-1,0 1,0 0,0 0,0 0,0-1,25 1,-25 0,0 0,0 0</inkml:trace>
  <inkml:trace contextRef="#ctx0" brushRef="#br0" timeOffset="92975.3179">24904 8210,'0'0,"0"-24,25 24,-25-25,25 0,-25 25,25-25,-1 0,1 1,25-1,-25 25,24-25,-24 0</inkml:trace>
  <inkml:trace contextRef="#ctx0" brushRef="#br0" timeOffset="93875.3693">22771 9922,'0'-25,"0"0,0 0,0 25,0-24,0-1,0 0,0 0,-25 25,0-25,25 25,-24-24,-1 24,0 0,0 0,0 0,1 0,-1 0,0 24,0-24,0 25,25 0,-24 0,24-25,-25 25,25-1,0 1,0 0,0-25,0 25,0 0,25-25,-25 24,24-24,1 0,-25 0,25 0,0 0,0 0,-1 0,1 0,0-24,0 24,0-25,-25 25,24-25,1 0,-25 25,0-25,0 25,25-24,-25 24,0 0,0 0,0-25,0 25,0 0,0 25,0-25,0 24,25-24,-25 25,25 25,-25-25,24 24,1 1,-25 0,25-1,0 26,-25-26,25 26,-25-26,0 26,0-26,0 26,0-26,0 1,0-1,-25 1,25-25,0 0,-25-1,25 1,-25-25,25 25,-25-25,1-25,-1 25,0-25,0 1,0-26,1 25,-1-24,0 24,0-25,0 1,25 24,0-25,0 1,0 24,0-25,0 1,25 24,0-25,0 25,24-24,-24 24</inkml:trace>
  <inkml:trace contextRef="#ctx0" brushRef="#br0" timeOffset="95294.4505">23044 9971,'0'0,"0"0,0 0,0 0,0 0,0-24,0 24,0 0,25 0,-25-25,0 25,25 0,-25-25,24 25,-24-25,25 25,-25-25,0 25,25-24,-25 24,0-25,0 25,0-25,0 25,-25-25,25 25,-25 0,1-25,24 25,-25 0,0 0,0 0,25 25,-25-25,0 25,1-25,-1 25,25 0,-25-1,25 1,-25 0,25 0,0 0,0-1,25 1,-25 0,25-25,-25 25,25 0,-1-25,1 25,0-25,0 0,0 0,24 0,-24 0,0 0,25-25,-26 25,1 0,0-25,0 0,0 25,-1-25,-24 0,25 1,-25 24,0-25,0 0,0 0,-25 0,25 1,-24-1,-1 0,25 25,-25-25,25 25,0 0,0 0,0 0,0 0,0 0,0 25,0 0,0-25,0 25,0-1,0 1,0 0,0 0,0 0,0-1,0-24,0 25,25-25,-25 25,0-25,0 25,0-25,0 0,0 0,25 0,-25-25,0 25,24 0,-24-25,25 0,-25 25,25-24,0-1,-25 0,25 0,-1 0,1 25,0-24,-25 24,25 0,0 0,-25 0,24 0,1 0,-25 0,25 24,-25-24,0 0,25 25,-25-25,25 25,-25-25,0 0,24 0,-24 25,25-25,-25 0,25 0,0 0,-25 0,25 0,-1 0,-24-25,25 25,0 0,0-25,-25 25,25-25,-25 25,24-24,-24 24,0-25,0 0,0 25,0-25,0 25,0-25,-24 25,24-24,-25 24,0 0,25 0,-25 0,0 0,1 0,24 24,-25-24,0 25,25 0,-25 0,25-25,-25 25,25-1,0 1,0-25,0 25,25 0,-25-25,25 0,-25 25,25-25,0 0,-1 0,-24 0,25 0,0-25,0 25,0 0,-25-25,24 0,1 0,0 1,-25-1,25 0,-25 0,0 0,0-24,0-1,0 25,0-24,0-26,0 26,0-1,-25 1,25-1,-25 0,25 1,-25 24,25 25,-24-25,24 25,0 0,0 0,0 0,0 0,0 25,0 0,0 0,0-1,0 26,0 0,0-26,24 26,-24 0,0-1,25 1,-25-1,25-24,-25 0,25 25,-25-26,25 1,-25-25,25 25,-1 0,1-25,-25 0,25 25,0-25,0 0,-25 0,24 0,1-25,-25 25,25 0,-25-25,25 0,-25 25,0-25,0 1,0 24,0-25,0 25,0-25,0 25,0-25,0 25,0 0,0-25,0 25,0-24,0 24,0 0,-25 0,25 0,0 0,0 0,0 0,0 0,-25 0,25 24,0-24,0 25,0-25,0 25,0-25,0 25,0-25,0 25,0-25,0 24,25-24,-25 0,0 25,25-25,-25 0,25 0,-25 0,0 0,24 0,-24 0,25 0,-25 0,25-25,-25 25,0 0,25-24,-25 24,0 0,0-25,0 25,25-25,-25 25,0 0,0 0,0-25,0 25,24 0,-24 0,0 0,0 0,0 0,0 0,25 0,-25 25,0-25,25 0,-25 0,0 0,0 25,25-25,-25 0,0 0,0 0,25 25,-25-25,0 0,24 0,-24 0,25 0,-25 0,0 0,25 0</inkml:trace>
  <inkml:trace contextRef="#ctx0" brushRef="#br0" timeOffset="95435.4586">24904 9649,'0'0,"0"0,0 0,0 0,0 0,0 0,0 0,0 0,0 0,0 0,0 0,0 0,0 0,0 0,0 0,0 0,0 0</inkml:trace>
  <inkml:trace contextRef="#ctx0" brushRef="#br0" timeOffset="95731.4755">24681 9128,'-25'-25,"25"1,-25 24,25-25,-24 0,24-25,0 25,0 1,0-1,0-25,0 25,24 1,-24-1,25 0,0 0,-25 25,25 0,0 0,-25 0,24 0,1 25,-25 0,25 0,-25-1,0 26,0 0,0-1,0 1,0-25,0 24,0 1,0 0,0-26,0 26,0-25,0 0,0-1,25 1,-25 0,25 0,-1 0</inkml:trace>
  <inkml:trace contextRef="#ctx0" brushRef="#br0" timeOffset="106079.0674">6102 15304,'-25'-24,"25"-1,0 0,0 25,0-25,-24 25,24-25,0 25,0 0,0 0,0 0,0 0,0 0,0 0,0 25,0-25,24 25,-24 0,0-25,25 25,-25 24,0-24,25 0,-25 25,0-26,25 26,-25-25,0 24,0-24,0 0,0 25,0-26,0 1,0 0,0 0,0-25,0 25,0-25</inkml:trace>
  <inkml:trace contextRef="#ctx0" brushRef="#br0" timeOffset="106543.0939">6375 15280,'0'-25,"0"25,-25 0,25 0,0 0,0 0,0 0,0 25,0-25,0 0,0 24,0 1,25-25,-25 25,25 0,0 0,0 0,-1-1,1 1,0 0,0-25,0 25,-1 0,1-1,0-24,0 25,0 0,-25-25,24 25,-24-25,25 25,-25-25,0 24,0-24,0 25,0-25,-25 0,1 25,-1-25,0 0,0 25,0-25,1 0,-1 0,0-25,0 25,0 0,1-25,24 25,-25-25,25 1,0-1,0 25,0-25,25 0,-25 0,24 1,-24-1,25 0,0 0,0 0,0 1,-1-1,-24 0,25 0,0 0,0 25,-25-25,25 1,-25-1,0 25,0-25,0 0,0 25,-25-25,25 25,-25 0,0-24,0 24,1 0,-1 0,-25 0,25 24,1 1,-1-25,0 25,-25 0,26 24</inkml:trace>
  <inkml:trace contextRef="#ctx0" brushRef="#br0" timeOffset="106876.1129">5953 16148,'-24'0,"24"0,0 0,0 0,0 0,0 0,0 0,24 0,-24 0,25 0,25-25,-25 25,24 0,1-25,0 25,24-25,-24 25,24-24,0-1,-24 25,24-25,-24 0,0 25,-1-25,1 25,-1 0,-24 0,0-24,-25 24,25 0,-25 0,0 0,0 0</inkml:trace>
  <inkml:trace contextRef="#ctx0" brushRef="#br0" timeOffset="107314.138">6152 16446,'-25'0,"25"0,0 0,0 0,0-25,0 25,0 0,0-25,0 25,25 0,-25-25,25 25,0 0,-25-25,24 25,1 0,0 0,-25 0,25 0,-25 0,25 25,-25-25,0 25,0 0,0 0,0-25,0 24,0 1,-25 0,25 0,0 0,-25-1,25-24,0 25,0-25,0 25,0-25,0 0,0 0,0 0,25 0,-25 0,25 0,-1 0,1 0,0-25,0 25,0 0,-1 0,1 25,-25-25,25 0,0 0,-25 25,0-25,25 25,-25-25,0 24,0 1,0-25,0 25,-25 0,25-25,-25 25,25-25,-25 24,0-24,25 25,-24-25,-1 0,0 0,0 0,0 0,1 0,-1 0,-25 0,25-25,1 25,-1-24</inkml:trace>
  <inkml:trace contextRef="#ctx0" brushRef="#br0" timeOffset="107640.1566">6698 16272,'24'0,"1"0,0 0,-25 0,0 0,0 25,0-25,0 24,0 1,0 0,-25 0,25 0,0 0,0-1,0 1,0 0,0 0,0 0,0-1,25-24,-25 25,25 0,0-25,-25 25,24-25,1 0,0 0,0 0,0 0,-1-25,-24 25,25-25,0 25,0-25,-25 25,25-24,-25-1,0 0,0 0,0 25,0-25,-25 1,25-1,-25 0,0 0,0 0,-24 0,24 25,-25-24,26 24,-1-25,0 25,0 0,0 0</inkml:trace>
  <inkml:trace contextRef="#ctx0" brushRef="#br0" timeOffset="107893.1711">7119 15627,'0'0,"0"0,0 0,0 25,25-25,-25 25,25-25,-25 24,25 1,0 0,-1 0,26 0,-25 24,0-24,-1-25,1 25,0 0,0-1,0-24,-1 25,1-25,-25 25,25-25,-25 0</inkml:trace>
  <inkml:trace contextRef="#ctx0" brushRef="#br0" timeOffset="108080.1818">7442 15577,'0'0,"0"25,-25-25,25 0,-25 25,25 0,-25 0,25-1,-24 1,-1 0,25 0,-25 24,0-24,25 0,-25 25,25-26,-24 1,24 0,0 0,-25 0,25-1,0-24</inkml:trace>
  <inkml:trace contextRef="#ctx0" brushRef="#br0" timeOffset="108432.2019">7739 15230,'0'-25,"0"25,-24 0,24-25,0 25,0 0,0 0,0 0,0 0,0 25,0 0,0-25,24 50,-24-26,0 1,25 25,-25 0,25-26,-25 26,25-25,-25 24,25-24,-25 0,0 0,24 24,-24-24,25-25,-25 25,0 0,25-25,-25 25,0-25</inkml:trace>
  <inkml:trace contextRef="#ctx0" brushRef="#br0" timeOffset="108780.2219">8037 15280,'25'-25,"-25"25,0-25,0 0,25 25,-1-25,-24 25,25 0,0-24,0 24,0 0,0 0,-25 24,24-24,1 25,-25-25,25 25,-25 0,0 0,0-1,0 1,-25 0,25 0,-25 0,1 24,-1-24,0 0,0 0,0 0,25-1,-25-24,25 25,-24-25,24 0,0 0,0 25,24-25,-24 0,25 0,0 0,0 0,0 0,24 0,1-25,-25 25,24 0,1-25,0 25,-26 0,26-24,-25 24,0 0,24-25,-24 25,-25 0,25 0,-25-25,25 25,-25 0,0 0,0 0</inkml:trace>
  <inkml:trace contextRef="#ctx0" brushRef="#br0" timeOffset="109009.2349">7839 15925,'-25'24,"0"-24,0 25,25-25,-25 25,25-25,0 0,0 0,0 0,25 0,-25 0,25 0,25 0,-26 0,26 0,0-25,-1 25,1-25,24 25,-24-24,24-1,1 0,-26 25,26-25,-26 0,1 25,0-24,-26 24,1-25,0 25,0 0,-25 0,0 0,0 0</inkml:trace>
  <inkml:trace contextRef="#ctx0" brushRef="#br0" timeOffset="109365.2553">7863 16321,'-24'0,"24"0,0 0,0 0,0 0,0 0,24-24,-24 24,25-25,0 25,-25-25,50 25,-26-25,1 25,25-25,-25 25,-1 0,26-24,-25 24,0 0,0 0,-1 0,1 24,-25-24,0 25,0 0,0-25,0 25,0 0,-25 24,25-24,-24 0,-1 25,0-26,0 1,0 0,25 0,-25 0,25-1,-24-24,24 0,0 25,0-25,0 0,0 0,0 0,24-25,-24 25,25 0,0-24,0 24,0-25,0 0,24 0,-24 0,25 1,-26 24,1-25,25 0,-25 0,-1 0,1 25</inkml:trace>
  <inkml:trace contextRef="#ctx0" brushRef="#br0" timeOffset="109737.2766">8756 16049,'0'0,"0"-25,0 25,0-25,0 25,0 0,0-25,0 25,-24 0,24 0,-25 0,0 0,25 0,-25 0,0 25,1-25,24 25,-25 0,0-25,25 24,-25 1,25 0,-25-25,25 25,0 0,0-25,0 24,0-24,0 25,25-25,0 0,-25 0,25 0,0 0,-1 0,1 0,0-25,0 25,0-24,-1-1,1 25,-25-25,25 0,-25 0,0 25,0-24,0 24,0-25,0 25,0 0,0 0,0 0,0 0,0 0,0 25,0-1,0 1,0 0,0 0,0 24,0 1,25-25,-25 24,0 1,0 0,25-1,-25 1,0 0</inkml:trace>
  <inkml:trace contextRef="#ctx0" brushRef="#br0" timeOffset="120216.876">7566 6028,'25'0,"-25"0,24 0,1 0,0 0,0 0,0 0,-1 0,26 0,0 0,-1 24,26-24,-1 0,0 0,26-24,-26 24,25 0,1 0,-1 0,25 0,-25-25</inkml:trace>
  <inkml:trace contextRef="#ctx0" brushRef="#br0" timeOffset="123157.0442">16446 5928,'25'25,"-1"-25,1 0,25 25,-1-25,1 0,0 25,-1-25,26 0,-1 25,-24-25,24 0,1 0,24 24,-25-24,1 0,-1 0,0 0,26 0,-26 0,-24 0,24 0,1 0,-26 0,26 0,-26 0</inkml:trace>
  <inkml:trace contextRef="#ctx0" brushRef="#br0" timeOffset="123489.0631">16793 6052,'-49'25,"24"-25,-25 0,50 0,-25 0,0 0,25 0,0 0,25 25,0-25,0 0,0 0,0 0,24 25,1-25,-1 0,1 0,24 25,-24-25,24 0,1 0,-1 0,25 0,-24 0,-1 0,25 0,-24 0,-1 0,1 24,-1-24,1 0,-26 0,26 0,-26 0,-24 0,25 0,-26 0,1 0,0 0,0 0,-25 0,25 0,-25 0,0 0,0 0,0 0,0 0,0 0,0 0,0 0,0 0</inkml:trace>
  <inkml:trace contextRef="#ctx0" brushRef="#br0" timeOffset="127455.29">5705 14387,'0'0,"0"0,0 0,0 0,0 0,-24 0,24 0,0 0,0 25,0-25,0 0,0 24,24 1,-24 0,0 0,25 0,-25-1,25 1,-25 0,25 25,-25-26,25 1,-25 0,24 0,-24 0,0-1,25-24,-25 25,0 0,0-25,0 0,0 25,0-25,0 0</inkml:trace>
  <inkml:trace contextRef="#ctx0" brushRef="#br0" timeOffset="127855.3129">6003 14461,'25'0,"-25"0,0 0,0 0,0-25,0 25,0 0,0 25,0-25,0 0,0 25,25-25,-25 25,0-25,0 25,0-1,24 1,-24 0,0 0,0-25,0 25,0-1,0-24,25 25,-25 0,0-25,0 0,0 0,0 25,0-25,0 0,0 0,0 0,0 0,0-25,0 25,0 0,0 0,-25-25,25 25,-24-25,24 25,-25-24,25-1,0 25,-25-25,25 25,0 0,-25-25,25 25,0 0,0 0,0-25,0 25,0 0,0 0,0 0,0 0,0 0,0 0,0 0,0 0,0 0,0 0,0 0,0 0,0 0,0 0,0 0,0 0,0 0,0 0,0 0,0 0</inkml:trace>
  <inkml:trace contextRef="#ctx0" brushRef="#br0" timeOffset="129194.3895">6226 14163,'0'-24,"0"24,0-25,0 25,0 0,0-25,0 25,0 0,0 0,-24 0,24 0,0 0,-25 25,0-25,25 0,-25 25,25-25,-25 24,0 1,25-25,-24 25,24 0,-25 0,25 24,-25-24,25 0,0 25,-25-26,25 1,0 25,0-25,0-1,0 26,0-25,25 0,-25-1,0-24,25 25,0 0,-25-25,24 0,1 25,-25-25,25 0,0 0,0 0,0 0,-1 0,-24-25,25 25,0 0,0-25,0 0,-1 25,-24-24,25 24,-25 0,0-25,0 0,0 25,0 0,0-25,-25 25,25 0,-24-25,-1 25,25 0,-25 0,0 0,0 0,25 0,-24 0,24 0,-25 0,25 0,0 0,0 0,0 0,0 0,0 0,0-24,25 24,-25 0,24-25,1 25,0-25,0 25,0-25,-1 0,1 25,0 0,0-24,0 24,-1 0,1 0,0 0,-25 24,25-24,-25 25,25-25,-25 25,0 0,0-25,0 25,0-1,24 1,-24-25,0 25,0 0,0-25,0 25</inkml:trace>
  <inkml:trace contextRef="#ctx0" brushRef="#br0" timeOffset="129990.435">7392 14188,'0'0,"0"0,0 0,0 0,0-25,0 25,0 0,0 0,0 0,0 0,0 25,0-25,0 25,0-25,0 25,0 0,0-1,0 26,0-25,0 25,0-1,0-24,25 25,-25-26,0 1,25 25,-25-25,0-1,25 1,-25-25,24 25,-24 0,0-25,25 25,-25-25,25 0,-25 0</inkml:trace>
  <inkml:trace contextRef="#ctx0" brushRef="#br0" timeOffset="130586.4691">7839 14362,'0'0,"0"-25,24 25,-24 0,0 25,0-25,0 25,0-25,0 25,0-25,0 24,25 1,-25 0,0-25,0 25,0 0,0-25,0 24,0-24,0 0,0 0,0 25,0-25,0 0,0 0,0 0,0 0,0 0,0-25,0 25,0 0,-25-24,25 24,0-25,-24 0,24 0,-25 0,25-24,-25 24,25 0,0-25,0 26,0-26,0 25,0 0,0-24,0 24,25 0,-25 0,25 1,-1 24,-24-25,25 25,0-25,0 25,-25 0,25 0,-1 25,-24-25,25 25,-25-25,0 24,0 1,0 0,0 0,0 0,0 24,0-24,-25 0,25 24,-24-24,24 0,-25 0,25-25,-25 25,25-25,0 25,0-25,0 0,0 0,0 0,0-25,0 25,25 0,-25-25,25 25,-1 0,1 0,0-25,0 25,24 0,-24 25,0-25,-25 25,25-25,0 25,-25-25,25 24,-25 1,0 0,0 0,0-25,0 25,0-1,0-24,0 25,-25 0,25-25,-25 0,0 25,0-25,0 0,1 0,-1 0,0 0,0 0,0 0,-24-25,24 25,0 0,0-25</inkml:trace>
  <inkml:trace contextRef="#ctx0" brushRef="#br0" timeOffset="131662.5306">10220 14436,'0'-24,"0"-1,0 0,-25 25,25-25,0 0,-25 0,25 25,-25-24,1 24,24 0,-25 0,0 0,25 0,-25 0,0 0,25 0,-24 24,-1-24,25 25,-25 0,25 25,0-25,0 24,0 1,0-25,0 24,0 1,0-1,25 1,0 0,-1-26,-24 26,25-25,25 0,-25-1,-1 1,1-25,25 25,-25-25,24 0,-24-25,25 25,-25-25,-1 25,26-24,-25-1,0 0,24 0,-24-24,0 24,0 0,-25-25,24 26,-24-26,0 25,0-24,-24 24,-1-25,0 1,0 24,0 0,-24-25,24 50,-25-25,26 1,-26 24,25 0,-25 0,26 0,-26 24,25-24,0 25,1 0,-1-25,25 25</inkml:trace>
  <inkml:trace contextRef="#ctx0" brushRef="#br0" timeOffset="132211.562">11014 14362,'24'0,"1"0,0 0,0 25,-25 0,0-25,0 24,0 26,0-25,0 0,0 24,0 1,0-25,0 24,-25 1,25-25,0 24,0 1,0-25,0-1,0 26,0-25,0 0,0-1,0-24,25 25,-25 0,0-25,0 0,0 0,0 0,0 0,0 0,0-25,0 0,0 25,0-49,-25 24,25 0,0-24,-25-1,25 0,-25 1,25-1,0 1,0-1,0 0,0 1,0-1,0 1,25 24,-25-25,25 25,0 0,0 1,-1-1,1 25,0-25,0 25,24 0,-24 0,-25 25,25-25,0 25,0-25,-25 24,0 1,0 0,0 0,0 0,-25 0,0-1,0 26,0-25,1 0,-1-1,0 1,-25 0,26-25,-1 25,0 0,0-25,0 0,25 0,-24 0,24 0,0 0,0 0,0 0,24 0,-24 0,25 0,0 0,0 0,24 0,-24 0,0 24,25-24,-26 25,26-25,0 25,-25-25,24 0,-24 25,25-25,-1 25,-24-25,25 0,-26 24,26-24,0 0</inkml:trace>
  <inkml:trace contextRef="#ctx0" brushRef="#br0" timeOffset="132795.5955">12800 14436,'24'0,"-24"0,0 0,0-24,25 24,-25 0,0-25,0 25,25-25,-25 0,0 0,0 25,25-25,-25 1,0-1,0 0,0 0,0 0,0 1,0 24,0-25,0 25,0 0,0 0,0 0,0 0,-25 0,25 0,0 25,0-1,0 1,0 0,0 25,0-26,0 26,0 0,0-25,0 24,0-24,25 25,-25-26,0 1,25 25,-25-25,0-1,0 1,24-25,-24 25,0 0</inkml:trace>
  <inkml:trace contextRef="#ctx0" brushRef="#br0" timeOffset="132974.6057">12700 14784,'0'0,"0"0,0 0,0 0,0 0,0 0,0 0,0 0,0 0,25 0,0 0,-25 0,25 0,0 0,-1 0,26 0,-25 0,24 0,-24-25,25 25,-1 0,1-25,0 25,-26 0,26-25</inkml:trace>
  <inkml:trace contextRef="#ctx0" brushRef="#br0" timeOffset="133874.6572">13569 14387,'0'0,"0"0,0-25,0 25,-25 0,25-25,0 25,0 0,0 0,0 25,0-25,0 0,0 25,0 0,0-1,0 1,0 0,25 0,-25 0,0 24,0-24,0 0,24 0,-24-1,0-24,0 25,0-25,0 25,0-25,0 0,0 0,0 0,0 0,0 0,0 0,0 0,0-25,0 25,-24-25,24 1,-25-1,25 0,-25 0,25-24,-25-1,25 25,-25-24,25-1,-25 0,25 1,0-1,0 25,0-24,25 24,0 0,0 0,0 0,0 25,-1-24,1 24,0 0,0 0,0 0,-1 24,1-24,0 25,0 0,0 0,-25 0,24-1,-24 1,0 0,0 25,0-26,0 1,-24 25,24-25,-25 0,25-1,-25 1,0 0,25 0,-25-25,25 0,0 25,0-25,-24 0,24 0,0-25,0 25,0 0,0-25,24 25,-24 0,25-25,0 25,-25-25,25 25,24 0,-24 0,0 0,25 0,-26 0,26 0,-25 25,0-25,-1 25,1-25,0 25,-25 0,0-25,0 24,0 1,0 0,0-25,0 25,-25 0,25-1,-25-24,1 25,-1-25,0 25,0-25,-24 25,24-25,0 0,-25 0,26 0,-1 0,-25 0,25 0,1-25,-1 25,-25-25,25 25</inkml:trace>
  <inkml:trace contextRef="#ctx0" brushRef="#br0" timeOffset="134462.6908">14486 14337,'25'0,"-25"0,0 0,0-25,25 25,-25-25,0 25,25-24,-25-1,0 0,25 0,-25 0,24 1,-24-1,0 0,0 0,0 0,0 1,0-1,0 0,0 0,0 25,0 0,0-25,0 25,0 0,0 0,0 25,0-25,0 25,0-25,0 25,0 24,0-24,0 25,0-25,0 24,0 1,0-1,25 1,-25-25,0 25,0-26,0 26,0-25,0 0,0-1,0 1,0 0,25 0,-25 0,0-25,0 24,0-24,0 0,0 0</inkml:trace>
  <inkml:trace contextRef="#ctx0" brushRef="#br0" timeOffset="134626.7002">14461 14684,'0'0,"0"0,0 0,0 0,0 0,0 0,0 0,0 0,0 0,0 0,0 0,0 25,25-25,0 0,-25 0,25 0,0 0,0 0,-1 0,1 0,0 0,0-25,0 25,24 0,-24-24,25 24,-26-25</inkml:trace>
  <inkml:trace contextRef="#ctx0" brushRef="#br0" timeOffset="135142.7297">15404 14064,'0'-25,"0"1,0-1,0 0,0-25,-25 50,25-24,-25-1,25 25,-24-25,24 25,-25 0,0 0,0 0,0 0,1 25,-26-25,25 25,0-1,1 1,-1 0,0 0,25 24,-25-24,25 25,0-1,0-24,0 25,0-1,0-24,0 0,0 0,25 25,0-50,0 24,-25 1,49-25,-24 25,0-25,0 0,-1 0,1 0,0 0,0 0,0 0,-1-25,1 25,0 0,0-25,-25 1,25 24,-25-25,0 0,0 25,0-25,0 0,-25 25,25-25,-25 1,0 24,0 0,25-25,-24 25,-1 0,0 0,25 0,-25 25,25-25,0 0,0 0,0 0,0 0,0 0,0 0,0 0,0 0,25 0,0 0,-25 0,25 0,-1 0,1 0,0 0,0 0,0 24,-1-24,1 0,0 25,-25 0,25-25,0 25,-25 0,0 0,24-1,-24 1,0 0</inkml:trace>
  <inkml:trace contextRef="#ctx0" brushRef="#br0" timeOffset="141276.0805">13172 15304,'0'0,"0"-24,0 24,0 0,0 0,0 0,0 0,0 0,0 0,0 0,0 0,0 24,0-24,0 25,0-25,0 25,0 0,0 0,0 0,0-1,0 1,0 25,0-25,0-1,0 1,0 0,24 0,-24 0,0-1,0 1,0 0,0-25,0 25,0-25,0 0,0 25</inkml:trace>
  <inkml:trace contextRef="#ctx0" brushRef="#br0" timeOffset="141649.1018">13370 15429,'0'-25,"25"25,-25-25,25 25,-25-25,24 25,1-25,-25 25,25 0,0-25,0 25,0 0,-25 0,24 0,1 0,0 25,-25-25,25 25,-25-25,0 25,0 0,0-25,0 25,0-1,-25 1,25 0,-25 25,0-26,25 1,-24 0,-1 0,0 0,0-1,0 1,25 0,-25-25,25 25,0-25,0 0,0 0,0 0,0 0,0 0,25 0,-25 0,25 0,0 0,0 0,0 0,-1 0,1 0,25-25,-25 25,-1 0,1-25,0 25,0 0,0-25,-1 25,1 0,-25 0,25 0,-25-24,0 24</inkml:trace>
  <inkml:trace contextRef="#ctx0" brushRef="#br0" timeOffset="141902.1163">12849 16173,'0'24,"-25"-24,25 0,0 0,0 0,25 0,-25 0,25 0,0 0,24-24,-24 24,25 0,-1-25,-24 25,25 0,-1-25,1 25,24-25,-24 25,0-25,-1 25,-24-24,25 24,-25-25,24 25,-24 0,0 0,-25-25,25 25</inkml:trace>
  <inkml:trace contextRef="#ctx0" brushRef="#br0" timeOffset="142312.1398">13172 16346,'0'0,"0"0,0 0,0-25,24 25,-24 0,25-24,-25 24,25 0,0-25,0 25,-1 0,-24 0,25 0,0 0,-25 0,25 0,-25 25,25-25,-25 0,0 24,0 1,0-25,0 25,-25 0,25 0,-25 0,25-1,0-24,-25 25,25 0,0-25,0 0,0 25,0-25,0 0,25 0,-25 0,25 0,0 0,-25 0,24 0,1 0,0 0,-25 0,25 0,-25 25,25-25,-25 0,0 24,0-24,0 25,0-25,0 25,0-25,0 25,0-25,-25 25,0-25,25 24,-25-24,0 0,1 25,-1-25,0 0,0 0,0 0,1 0,-1-25,25 25,-25-24</inkml:trace>
  <inkml:trace contextRef="#ctx0" brushRef="#br0" timeOffset="142624.1576">13767 16148,'25'0,"0"0,-1 0,-24 0,25 0,-25 0,0 25,0-25,-25 24,25 1,0-25,-24 25,24 0,0 0,-25-1,25 1,0 0,0 0,0 0,0 0,0-25,25 24,-25-24,24 25,-24-25,25 0,0 0,-25 0,25 0,0 0,-1-25,-24 25,25-24,0 24,0-25,-25 0,0 25,25-25,-25 0,0 25,0-25,0 1,-25 24,25-25,-25 0,0 25,0-25,25 25,-24-25,-1 1,0 24,0 0,0-25,1 25</inkml:trace>
  <inkml:trace contextRef="#ctx0" brushRef="#br0" timeOffset="142825.1691">14040 15652,'25'-25,"-25"25,24 0,-24 25,25-25,0 0,0 25,0-25,-1 24,1 1,0 0,0 0,0 0,-1-1,1 1,-25 0,25 0,0 0,-25-25,0 24,25 1,-25-25,0 25</inkml:trace>
  <inkml:trace contextRef="#ctx0" brushRef="#br0" timeOffset="143016.18">14313 15602,'-25'0,"25"25,0-25,0 0,-25 25,25 0,0-1,-25 1,25 0,-25 0,25 24,-24-24,24 0,-25 25,25-26,-25 1,25 0,0 0,-25 0,25-1,0-24,0 25,-25-25</inkml:trace>
  <inkml:trace contextRef="#ctx0" brushRef="#br0" timeOffset="143236.1926">14759 15280,'25'0,"0"0,-25 24,0 1,25 0,-25 0,0 0,0 24,0-24,0 25,0-25,0 24,0-24,0 0,0 0,0 24,0-24,0-25,0 25,0 0,24-25,-24 0</inkml:trace>
  <inkml:trace contextRef="#ctx0" brushRef="#br0" timeOffset="143660.2169">15032 15230,'0'0,"-25"0,25 25,0-25,0 25,0-1,25-24,-25 25,25 0,0 0,-1 25,-24-26,25 1,0 0,0 0,0 0,-1-1,-24 1,25 0,0 0,-25 0,25-1,0 1,-25-25,0 25,24-25,-24 25,0-25,0 0,0 0,-24 0,24 0,-25 0,0 0,0 0,-24-25,24 25,0 0,0-25,0 0,1 25,-1-24,25-1,-25 25,25-25,0 0,0 0,25 1,0-1,-25 0,24 25,1-25,0 0,0 1,0-1,-1 0,1 25,0-25,0 0,0 0,-25 1,24-1,-24 0,25 0,-25 25,0-25,0 1,0-1,-25 0,25 25,-24-25,24 25,-25 0,0 0,0 0,0 25,-24-25,24 25,0 24</inkml:trace>
  <inkml:trace contextRef="#ctx0" brushRef="#br0" timeOffset="144052.2393">14834 15974,'-25'0,"0"0,25 0,-25 0,25 0,0 0,0 0,0 0,0 0,0 0,0 0,25 0,0 0,0 0,-1 0,26-25,0 25,-1 0,1-24,24 24,1 0,-26-25,26 25,-1-25,0 0,1 25,-26-25,26 25,-25 0,-1-24,-24 24,25 0,-26-25,-24 25,25 0,-25 0,0 0,0 0,-25 0</inkml:trace>
  <inkml:trace contextRef="#ctx0" brushRef="#br0" timeOffset="145588.3272">14933 16371,'0'-25,"0"25,-25 0,25-25,0 25,0 0,0-24,0 24,0 0,0 0,0-25,25 25,-25 0,25 0,-25 0,24-25,1 25,0 0,-25 0,25 25,0-25,-25 0,24 25,-24-1,0-24,0 25,0 0,0 0,-24 0,-1 24,0-24,0 0,0 0,1 0,-1-1,0 1,25 0,-25-25,25 25,0-25,0 0,0 0,0 0,0 0,0 0,25 0,0 0,0-25,-1 25,1 0,0-25,25 25,-1-25,-24 25,25-24,-1-1,1 25,-25-25</inkml:trace>
  <inkml:trace contextRef="#ctx0" brushRef="#br0" timeOffset="145880.3439">15652 16321,'25'-24,"-25"-1,0 0,0 25,-25-25,25 0,-25 1,0 24,1 0,-1-25,0 25,0 0,0 0,1 25,-1-25,0 0,0 24,0 1,1-25,24 25,-25 0,25 0,-25-1,25-24,0 25,0 0,25-25,-25 25,25 0,-1-25,-24 0,25 0,0 0,0 0,0 0,-1 0,1-25,0 25,0-25,0 0,-1 25,-24-25,25 1,-25 24,25-25,-25 0,0 25,0 0,25 0,-25 0,0 0,0 0,0 25,0-25,0 25,0-1,0 26,0-25,0 25,0-1,0 1,0 24</inkml:trace>
  <inkml:trace contextRef="#ctx0" brushRef="#br0" timeOffset="146992.4075">10145 16321,'-24'0,"24"0,-25 0,25 0,0 25,0-25,0 0,0 0,0 0,25 0,-1 0,1 0,0 0,0 25,24-25,-24 0,25 0,0 0,-1-25,1 25,-1 0,1-25,0 25,-26-24,26 24</inkml:trace>
  <inkml:trace contextRef="#ctx0" brushRef="#br0" timeOffset="147184.4184">10666 15999,'-24'0,"-1"0,25 0,-25 0,0 0,25 0,-25 0,25 25,0-25,0 25,0-1,0 1,0 25,0-25,0 24,25 1,-25 24,25-24,-25 24,0 1,25-1,-25-24,0 24,0 1,0-1,0-24</inkml:trace>
  <inkml:trace contextRef="#ctx0" brushRef="#br0" timeOffset="149516.5518">4589 15429,'0'0,"0"0,0 0,0 0,0 0,0 0,-25 0,25 0,0 0,0 24,0 1,0 0,-24 0,24 24,0 1,-25 24,25 1,0-1,0 1,0 24,0 0,0 25,25 0,-25-25,24 25,1 0,25 0,-25 0,24-24,1-1,-1 0,1 0,24-24,-24-1,25-24,-1-1,0-24,1 0,-1 0,25 0</inkml:trace>
  <inkml:trace contextRef="#ctx0" brushRef="#br0" timeOffset="150121.5864">9128 14982,'0'0,"-24"0,24 0,0 0,-25 0,25-25,0 25,0 0,0 0,0 0,0 0,0 25,0-25,0 25,25-25,-25 25,24-1,1 26,25-25,-25 24,24 1,1 24,0-24,-1 25,-24-26,25 50,-1-24,1-1,-25 25,-1-24,1 24,0-25,-25 26,0-26,0 25,0-24,0 24,-25-25,0 1,1-1,-1 1,0-1,0 0,0-24,1 24</inkml:trace>
  <inkml:trace contextRef="#ctx0" brushRef="#br0" timeOffset="150756.6228">12502 15304,'0'0,"0"0,0 0,0 0,-25 25,25-25,-25 25,0 0,1 0,-1 0,0 24,0 1,0 24,1 1,-1-1,0 0,0 26,25-1,-25 0,25 0,0 0,0 1,0 24,0-50,0 25,25-24,0-1,0 1,24-1,-24-24,25-1,-1-24,1 25,25-26,-1 1,0 0,1 0,24-25,0 0,0-25</inkml:trace>
  <inkml:trace contextRef="#ctx0" brushRef="#br0" timeOffset="151168.6463">15280 15131,'25'-25,"-25"25,25 0,-25 0,24 0,1 0,0 0,0 25,0 0,-1-1,26 1,0 25,-26-1,26 1,0 0,-25 24,-1 1,26-1,-25 0,0 1,-25-1,0 1,0 24,0-25,0 1,0 24,0-25,-25 1,0-1,0 25,0-24,-24-1,24 1,-25-1,25 0,-24 1,-1-26</inkml:trace>
  <inkml:trace contextRef="#ctx0" brushRef="#br0" timeOffset="152351.714">5929 17611,'0'-24,"-25"-1,25 0,0 25,0-25,0 25,0-25,0 25,0 0,0-25,0 25,25 0,-25 25,24-25,1 0,-25 25,25 0,25-25,-26 25,1 0,0-1,25 1,-25 0,-1-25,26 25,-25 0,24-25,-24 24,25-24,-25 25,24-25,-24 0,25 0,-1 0,-24-25,25 25,-26-24,26-1,-25 0,24 0,-24 0,25 1,-25-1,-1-25,26 25,-25-24,24 24,1-25,-25 25,25-24,-1 24,1 0,-1 0,1 1,0-1,-1 25,1-25,-1 25,-24 0,25 0,-1 0,1 25,-25-25,24 25,-24-25,25 24,-1 1,-24 0,25 0,-25-25,24 25,1-1,-25 1,24-25,-24 0,25 25,-1-25,-24 0,25-25,-1 25,1 0,-25-25,24 1,1-1,0 0,-1 0,26 0,-26 1,26 24,-26-25,1 0,24 0,-24 25,24-25,-24 25,0 0,-1 0</inkml:trace>
  <inkml:trace contextRef="#ctx0" brushRef="#br0" timeOffset="153048.7539">13296 17190,'0'0,"0"0,0 0,24 0,-24 24,0-24,25 0,-25 0,25 25,-25-25,25 0,-25 0,25 0,-1 0,1 0,0 0,-25 0,25 0,0 0,24-25,-24 25,0 0,0-24,0-1,-1 25,26-25,-25 0,24 0,-24 25,0-24,25-1,-26 0,26 25,-25-25,24 25,-24-25,0 25,25 0,-26 0,1 0,0 0,0 0,0 0,-25 25,24-25,1 0,0 25,0-25,0 25,-1-25,1 0,25 0,-25 25,24-25,1 0,0 0,-1 0,1 24,24-24,-24 0,24 0,1 0,-26 25,26-25,-1 0,0 0,-24 0,24 25,1-25,-26 0,1 0,25 0,-26 0</inkml:trace>
  <inkml:trace contextRef="#ctx0" brushRef="#br0" timeOffset="198538.3557">18058 12229,'-25'-25,"25"25,-24-25,-1 25,0 0,25 0,-25 0,0 0,1 0,-1 0,25 0,-25 25,0-25,25 25,-25 0,25-1,0 1,-24 0,24 0,0 0,0-1,0 1,0 25,0-25,0-1,24 1,-24 0,25 0,0 0,-25-1,25-24,0 25,-1-25,1 0,0 0,0 0,0-25,24 25,-24-24,0-1,0 0,24 0,-24 0,0 1,0-1,-1 0,-24 0,25-24,-25 24,0 0,0 0,0 0,-25 1,1-1,-1 0,0 0,-25 25,26-25,-26 25,25 0,-24 25,24-25</inkml:trace>
  <inkml:trace contextRef="#ctx0" brushRef="#br0" timeOffset="199034.3841">18009 12650,'24'0,"-24"0,0 0,0 25,0-25,0 0,0 25,0-25,0 25,0 0,0-1,0 1,0 0,0 0,0 0,0-1,0 1,0 0,0 0,-24-25,24 25,0-1,0 1,0-25,-25 25,25-25,0 25,0-25,-25 0,25 0,0 0,-25 0,25 0,-25 0,25 0,0 0,-24-25,24 25,-25-25,25 25,-25 0,25 0,-25-25,25 25,-25 0,25 25,0-25,-24 0,24 25,0-25,-25 25,25-25,0 25,-25-25,25 24,0-24,0 25,-25-25,25 0,0 0,0 25,0-25,0 0,0-25,0 25,0 0,25-25,-25 25,25-24,-25-1,25 25,-25-25,24 0,1 0,0 25,0-24,0 24,-1 0,1 0,0 0,0 0,0 0,-1 24,-24-24,25 25,0 0,0-25,0 25,-25 0,24-1,-24 1,25-25,0 25,-25 0,25-25,-25 25,25-25</inkml:trace>
  <inkml:trace contextRef="#ctx0" brushRef="#br0" timeOffset="199454.4081">19373 12254,'0'0,"0"-25,0 25,0 0,-25-25,0 25,25 0,-25 0,1 0,-1 0,-25 25,25-25,1 25,-26-1,25 1,-24 0,24 25,0-1,0 1,0-1,1 1,24 0,-25-1,25-24,0 25,0-26,25 1,-25 0,24 0,1 0,0-25,0 0,24 0,-24 0,25 0,-25 0,24-25,1 25,-25-25,24 0,-24 0,0 1,24-1,-24-25,-25 25,25-24,-25-1,0 1,0 24,0-25,0 1,-25 24,0-25,1 25,-1 1,0 24,-25 0</inkml:trace>
  <inkml:trace contextRef="#ctx0" brushRef="#br0" timeOffset="199918.4347">19298 12948,'0'25,"25"0,-25-1,0 1,25 0,-25 0,0-25,0 25,0-1,0 1,0 0,0 0,0 0,0 0,0-1,0 1,0-25,0 25,0 0,0-25,0 0,0 25,0-25,0 0,-25 0,25 0,0 0,0-25,-25 25,25 0,-24-25,24 25,0-25,-25 25,25-25,-25 25,25-24,0 24,-25 0,25 0,-25 0,25 0,-24 24,24-24,-25 25,25-25,-25 25,25-25,-25 25,25 0,0-25,-25 0,25 24,0-24,0 0,0 0,0 0,0 0,25-24,-25 24,25 0,0-25,-25 25,25-25,-1 25,1-25,0 25,0-25,0 25,-1 0,26-24,-25 24,0 0,-1 0,1 24,-25-24,25 25,0-25,-25 25,25-25,-1 25,-24 0,25-25,-25 24,25-24,-25 0,25 25,-25-25,25 0</inkml:trace>
  <inkml:trace contextRef="#ctx0" brushRef="#br0" timeOffset="201674.5351">21630 15701,'0'0,"0"0,0 0,-25-24,25 24,0 0,-25 0,25-25,-24 25,-1-25,0 25,0-25,-24 0,24 25,-50-24,26-1,-26 25,1-25,0 25,-26 0,1 0,0 0,0 0,-1 0,-24 25,25-25,-25 25,0-1,25 1,-25 0,0 0,25 24,-1-24,1 25,0-1,25-24,-1 25,1-1,-1-24,26 25,-1-25,25-1,-24 1,49 0,-25 0,0 0,25-1,0-24,0 25,0-25,0 0,25 0</inkml:trace>
  <inkml:trace contextRef="#ctx0" brushRef="#br0" timeOffset="201958.5513">19001 15701,'-25'-24,"25"-1,-25 0,25 0,-25 0,25 1,0 24,-24-25,24 25,0 0,0 0,0 0,0 0,0 0,0 0,-25 0,25 25,0-25,0 24,0 1,0 25,0-25,0 24,0 1,0-1,0 1,0 0,0-1,0 1,0-1,0-24,0 25,0-1,0-24,25 0,-25 0,24 0,-24-25,25 24,0-24,0 0,24 0,-24 0,25 0,-1 0,1-24</inkml:trace>
  <inkml:trace contextRef="#ctx0" brushRef="#br0" timeOffset="218496.4973">6202 13196,'0'-25,"-25"0,25 1,0 24,-25-25,25 0,0 0,-25 25,25-25,0 25,0 0,0 0,0 0,0 0,0 0,0 0,0 0,0 25,0-25,25 25,-25 0,25 24,-25-24,0 25,25 0,-25-1,24 1,-24-1,0 1,25 24,-25-49,0 25,0-1,0-24,0 0,0 0,0-25,0 25,0-25,0 0,0 0,0 0,0-25,-25 25,25-25,0 25,-24-25,24 0,-25 25,25-24,-25-1,25 25,0-25,0 25,0 0,-25-25,25 25,0 0,25 25,-25-25,0 0,25 25,-25-25,25 0,-25 25,24-25,1 0,-25 24,25-24,0 0,-25 0,25 0,-1-24,1-1,0 0,0 0,0 0</inkml:trace>
  <inkml:trace contextRef="#ctx0" brushRef="#br0" timeOffset="223877.8051">22771 9227,'-25'0,"25"0,-25 0,25 0,0 0,0 0,0 0,25 0,0 0,0 0,0 0,-1-24,1 24,25 0,-1 0,1 0,0-25,-1 25,26 0,-1 0,-24-25,24 25,1 0,-1 0,0 0,-24-25,24 25,-24 0,-25 0,24 0,-24 0</inkml:trace>
  <inkml:trace contextRef="#ctx0" brushRef="#br0" timeOffset="224033.814">23366 9203,'-49'0,"-26"24,26-24,-1 0,1 0,-1 0,25 25,0-25,0 0,25 0,0 0,0-25,25 25,0 0,0 0,0 0,24-24,1 24,24 0,-24 0,24-25,26 25,-26 0,0 0,26-25,-26 25</inkml:trace>
  <inkml:trace contextRef="#ctx0" brushRef="#br0" timeOffset="227449.0093">7467 12750,'0'-25,"0"25,0-25,0 0,0 25,0-25,0 25,0-24,-25 24,25 0,0 0,0 0,0 0,0 0,0 0,0 0,0 24,25-24,-25 25,0 0,24 0,-24 24,0-24,25 25,-25-25,0 24,25-24,-25 25,0-26,0 26,0-25,0 0,0-1,0 1,0 0,0-25,0 25,0-25,0 0,0 25,0-25,0 0,-25 0,25 0,0-25,-25 25,25 0,-24-25,24 25,-25 0,0-25,25 25,-25-25,25 25,0 0,-25-24,25 24,0 0,0 0,0 0,0-25,0 25,0 0,0 25,0-25,0 0,25 24,-25-24,0 25,25-25,-25 25,25 0,-25-25,25 25,-25 0,24-25,-24 24,0-24,25 0,-25 25,25-25,-25 0,0 0,25-25,-25 25,25-24,-25 24,24-25,1 0,-25 0,25 0,0-24,0 24,-25 0,24 0</inkml:trace>
  <inkml:trace contextRef="#ctx0" brushRef="#br0" timeOffset="230060.1587">5780 15180,'0'0,"0"0,0 0,0 0,0 0,0-24,0 24,0 0,25 0,-25 0,24 0,1 0,25-25,-25 25,24 0,-24-25,25 25,-1-25,1 0,0 25,-1-24,1-1,-1 25,1-25,-25 0,24 25,1-25,-25 25,0-24,-1 24,-24 0,25 0,-25 0,0 0,0 0,0 0,-25 0,25 24,-24-24,-1 25,0-25,-25 25,1-25,24 25,-25 0,1-1,-1 1,1 0,-1-25,0 25,25 0,-24-1,24-24,0 25,0-25,1 0,24 25,0-25,0 0,-25 0,25 0,0 0,25-25,-25 25,24 0,1-25,0 25,0-24,0 24,-1-25,1 0,25 0,-25 0,24 1,-24-1,25 0,-25 25,-1-25,1 25,0-25,0 25,-25 0,0 0,0 0,0 0,0 0,0 0,0 25,-25-25,0 25,25-25</inkml:trace>
  <inkml:trace contextRef="#ctx0" brushRef="#br0" timeOffset="237812.6021">7169 13196,'0'25,"0"-25,0 0,0 0,0 0,0 0,0 0,0 0,0-25,0 25,0 0,0-25,0 25,0-25,-25 25,25-24,0 24,-25-25,25 0,-25 0,25 0,-24 25,-1-24,0-1,0 0,0 25,1-25,-26 25,25-25,-24 25,24 0,-25 0,25 25,-24-25,-1 25,25 0,-24-25,24 25,0-1,0 1,-24 25,24-25,25-1,-25 1,0 0,1 0,24 25,-25-26,25 1,-25 0,25 0,-25 0,25-1,0 1,0-25,-25 25,25-25,0 0,0 0,0 0,0 0,0 0,0 0,0-25,0 25,0-25,-24 25,24-24,0-1,-25 0,25 0,0 0,-25 1,25 24,0-25,-25 0,25 0,0 0,0 25,-25 0,25-25,0 25,0 0,0 0,0 0,0 0,0 0,0 0,0 0,0 0,0 0,0 0,0 0,0 0,0 25,0-25,25 25,-25 0,0 0,0 0,0-1,25 1,-25 0,0 25,0-26,0 1,0 0,0 25,0-50,25 24,-25 1,0-25,25 25,-25-25,0 0,24 0,1-25,0 25,0-25,0 1,24-1,1-25,-1 25,1-24,24-1</inkml:trace>
  <inkml:trace contextRef="#ctx0" brushRef="#br0" timeOffset="260859.9203">22771 13990,'0'0,"0"-25,0 25,0-25,0 0,0 25,0-24,0 24,0-25,0 25,0 0,0 0,0 0,0 0,0 0,0 0,0 0,0 0,0 25,0-1,0 1,0 0,0 0,0 24,25-24,-25 0,0 25,0-26,0 1,25 25,-25-25,0-1,0 1,0 0,0-25,0 25,0-25,24 25</inkml:trace>
  <inkml:trace contextRef="#ctx0" brushRef="#br0" timeOffset="261299.9455">22945 13841,'0'0,"-25"-25,25 25,0 0,0 0,-25 0,25 0,0 0,0 25,0-25,25 25,-25 0,25-1,-1 1,1 0,0 25,0-26,0 1,24 0,-24 0,0 0,0-1,0 1,-1 0,1 0,0-25,0 25,-25-1,0-24,0 25,0-25,0 25,0-25,0 0,-25 0,0 25,0-25,1 0,-1 0,0-25,0 25,0 0,1-25,-1 0,0 25,0-24,25-1,0 25,0-25,0 0,0 0,0 1,0-1,25 25,0-25,-25 0,25 0,-1 1,1-1,0 0,0 0,0 0,-1 25,-24-24,25-1,-25 0,25 25,-25-25,0 0,0 1,0 24,0-25,-25 0,0 0,1 25,24-25,-25 25,0-24,0 24,0 0,1 24,-1-24,0 0,0 25,0 0,0 0</inkml:trace>
  <inkml:trace contextRef="#ctx0" brushRef="#br0" timeOffset="261531.9587">23391 13667,'0'0,"0"-24,0 24,0 0,0 0,0 0,0 0,0 24,0-24,25 25,-25 0,25 0,-25 0,0 24,25-24,-25 25,0-26,24 26,-24-25,0 0,25 24,-25-24,0 0,25 0,-25-1,0 1,0-25,25 25,-25-25,0 0,25 0,-25 0</inkml:trace>
  <inkml:trace contextRef="#ctx0" brushRef="#br0" timeOffset="261831.9759">23714 13692,'0'0,"24"-25,-24 1,0-1,25 25,0-25,-25 0,25 25,0 0,-1-25,1 25,0 0,0 25,0-25,-1 0,1 25,-25 0,25 0,-25-1,25 1,-25 0,0 25,0-26,-25 1,0 25,25-25,-25-1,25 1,-24 0,24 0,0-25,0 25,0-25,0 0,0 0,0 0,24 0,1 0,0 0,0-25,0 25,0-25,24 25,-24-25,25 25,-26-25,26 1,-25 24,0-25,-1 25,1-25,-25 25</inkml:trace>
  <inkml:trace contextRef="#ctx0" brushRef="#br0" timeOffset="262262.0005">23366 13990,'0'0,"25"0,-25 0,0 0,25 0,-25 0,0 0,0 0,25 0,-25 0,0 25,25-25,-25 0,0 24,24-24,-24 25,0 0,0-25,25 25,-25-25,0 25,0-1,0-24,0 0,25 25,-25-25</inkml:trace>
  <inkml:trace contextRef="#ctx0" brushRef="#br0" timeOffset="262424.0098">23466 13990,'0'-25,"0"25,0 0,0 0,-25 0,25 0,0 0,0 0,0 0,0 0,0 0,-25 25,25-25,0 25,-25-1,25 1,-25 0,25 0,0 0,-24-1,24 1,0 0</inkml:trace>
  <inkml:trace contextRef="#ctx0" brushRef="#br0" timeOffset="262788.0306">22473 14784,'-24'24,"-1"-24,25 0,0 0,0 0,0 0,0 0,25 0,-1 0,1 0,0-24,25 24,-1-25,1 25,24-25,-24 0,49 0,-25 1,26-1,-1 0,0 0,25 0,-25-24,25 24,0 0,-24 0,24-24,-25 24,0 0,0 0,-24 0,-1 25,-24-24,-1-1,-24 25,0 0,0 0,0-25,-25 25,0 0,0 0,-25 0,0 0,0 25,0-25</inkml:trace>
  <inkml:trace contextRef="#ctx0" brushRef="#br0" timeOffset="263299.0598">22845 15081,'0'0,"0"-25,0 1,0 24,0-25,0 0,0 25,0-25,25 25,-25 0,25-25,-25 25,25 0,0 0,-25 0,24 0,-24 0,0 25,0-25,0 25,0-25,0 25,0 0,0-1,-24 1,-1-25,25 25,-25 0,25 0,-25-25,25 24,0-24,0 0,0 25,0-25,0 0,25 0,-25 0,25 0,0 0,-1 0,1 0,0 0,0 0,0 0,-25 0,25 25,-1-25,-24 25,25-25,-25 0,0 25,0-1,0-24,0 25,0-25,-25 25,25-25,-24 0,-1 25,0-25,0 25,25-25,-50 0,26 0,-1 0,0 0,0 0,0 0</inkml:trace>
  <inkml:trace contextRef="#ctx0" brushRef="#br0" timeOffset="263572.0754">23143 15081,'0'0,"0"25,0 0,0-25,-25 25,25-1,-24 1,24-25,0 25,0 0,0-25,0 25,0-25,24 24,-24-24,25 0,0 25,0-25,0 0,-1 0,1-25,0 25,0 0,24-24,-24 24,-25-25,25 0,0 25,0-25,-25 0,0 1,0 24,0-25,0 0,0 0,-25 0,0 1,25 24,-25-25,0 0,1 25</inkml:trace>
  <inkml:trace contextRef="#ctx0" brushRef="#br0" timeOffset="263765.0865">23466 14858,'24'0,"1"0,0 25,0-25,0 0,-1 25,1-25,0 24,0 1,0-25,-1 25,1-25,0 25,-25-25,25 25,-25-25,25 24,-25-24,0 0,24 0,-24 25,0-25,0 0,0 0,0 0</inkml:trace>
  <inkml:trace contextRef="#ctx0" brushRef="#br0" timeOffset="263936.0963">23738 14759,'0'0,"0"0,0 25,0-25,-24 0,24 24,0 1,0-25,0 25,0 0,0 0,0-1,0 26,0-25,0 0,0-1,0 1,0-25,0 25,0 0,0 0,0-25,0 24,0-24,0 0</inkml:trace>
  <inkml:trace contextRef="#ctx0" brushRef="#br0" timeOffset="264464.1265">24061 14784,'25'-25,"0"0,-25 25,24-25,1 25,0-25,0 25,0 0,-1 0,1 0,-25 25,25-25,-25 25,25 0,-25 0,0-1,0 1,0 0,-25 0,25 0,-25-1,25 1,-25 0,25 0,-24-25,24 25,0-25,0 0,0 24,0-24,0 0,0 0,24 0,-24 0,25-24,0 24,0 0,0-25,-1 0,1 0,0 25,0-25,0-24,-1 24,1 0,0 0,0 1,0-1,-25 0,24 0,-24 0,0 1,0-1,0 0,0 25,0-25,-24 25,24-25,-25 25,0 0,0 0,0 0,1 0,-1 25,0-25,0 25,0-25,25 25,-24 0,24-25,-25 24,25-24,0 25,0-25,0 25,25-25,-25 0,24 25,1-25,-25 0,25-25,0 25,0 0,-1-25,26 25,-25-25,0 25,-1-24,-24 24,25-25,0 25,-25 0,25 0,-25 0,25 0,-25 25,24-1,-24-24,0 25,25 0,-25 25,0-26,0 1,0 25,25-25,-25-1,0 1,0 25,0-25</inkml:trace>
  <inkml:trace contextRef="#ctx0" brushRef="#br0" timeOffset="264759.1433">22994 16024,'-49'25,"-26"-1,50 1,-24-25,24 25,0-25,25 0,0 0,25 0,0-25,0 25,24-25,1 1,24-1,26 0,-26-25,50 26,0-26,0 0,0 1,25-1,-25 1,25-1,0 0,-1 1,-24 24,0-25,0 26,-24-1,-1 0,-25 0,1 0,-26 0,1 25,0-24,-26 24,-24 0,0-25,0 25</inkml:trace>
  <inkml:trace contextRef="#ctx0" brushRef="#br0" timeOffset="265192.1681">21928 13866,'0'0,"0"0,0 0,-25 0,25 0,0 25,0-1,0 26,25-25,-1 49,-24-24,25 49,0-25,0 26,0-1,0 0,-1 25,-24 0,25-25,0 25,-25 0,25 0,0-24,-25 24,24-25,1 0,-25-24,25-1,0 0,-25 1,25-26,-1-24,-24 0,0 0,25 0</inkml:trace>
  <inkml:trace contextRef="#ctx0" brushRef="#br0" timeOffset="265659.1948">22498 13171,'99'-49,"25"24,0-25,0 25,1-24,23-1,1 25,-25-24,25-1,0 25,-25-24,25 24,-50 0,25 0,-25 1,0-1,-24 25,-26-25,1 25,0 0,-26 25,1-25,0 25,-25-1,25 1,-25 0,0 0,0 0,0 24,0 1,0-1,0 1,25 0,-25-1,24 26,1-1,-25 1,25-1,0 0,24 26,-24-26,0 25,25-24,-26 24,1 0,25-25,-25 26,0-1,-1 0,-24-24,25 24,-25 0,25 0,-25-24,0 24,0-25,0 25,0-24,0-1,0-24,0 24,0-24</inkml:trace>
  <inkml:trace contextRef="#ctx0" brushRef="#br0" timeOffset="270249.4574">7045 6152,'0'0,"25"0,-1-25,-24 25,25 0,0 0,0 0,0 0,24 0,-24 0,25-25,-25 25,24 0,26 0,-26-25,1 25,24 0,-24-25,24 25,1 0,-26-24,26 24,-1 0,0 0,1 0,-1 0,-24 0,24 0,1 0,-1 0,-24 0,24 0,-24 0,24 0,1 0,-26 0,26 0,-1 0,0 0,-24 0,24 0,1 0</inkml:trace>
  <inkml:trace contextRef="#ctx0" brushRef="#br0" timeOffset="271898.5517">15280 5829,'0'0,"0"0,0 0,0 0,0 0,0 0,0 0,0 0,0-25,0 25,0 0,0 0,0 0,0 0,0 0,0 0,25 0</inkml:trace>
  <inkml:trace contextRef="#ctx0" brushRef="#br0" timeOffset="272906.6093">16719 5854,'0'0,"0"0,0 0,0 0,0 0,0 0,0 0,0 0,0 0,0 25,0-25,25 0,-1 0,1 0,0 0,0 0,24 25,-24-25,25 0,-1 0,26 0,-26 0,26 0,-26 0,26 0,-1 0,1-25,-1 25,0 0,-24 0,25 0,-1 0,-24 0,24 0,-24-25,-1 25,1 0,-1 0,1 0,-25 0,0 0,-1 0,1 0,0 0,0 0,-25 0,25 0,-25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88409.4961">22870 11683,'0'-50,"0"26,0-1,0 0,0 0,0 0,0 1,0 24,0-25,0 25,0 0,0 0,0 0,0 25,0-25,0 24,25 1,-25 0,0 0,0 24,25-24,-25 25,0-1,25-24,-25 25,0-1,24 1,-24-25,0 0,0 24,0-24,0 0,0 0,0-25,0 24,0 1,0-25,0 0,0 25,-24-25,-1 0,25 0,-25 25,0-25,0 0,1 0,-1-25,0 25,-25 0,26 0,-1-25,0 25,0 0,25-25,-25 25,1 0,24 0,-25-24,25 24,0 0,0 0,0 0,0 0,0 24,25-24,-25 25,24-25,-24 25,25 0,0-25,-25 25,25-25,-25 25,25-25,-1 24,-24-24,25 0,-25 25,25-25,0 0,0 0,-25 0,24-25,1 25,0-24,0 24,0-25,-25 0,24 0,1 0,0 0,-25 1,25-1,-25 0,25-25,-25 26,25-1,-25 0,24 0</inkml:trace>
  <inkml:trace contextRef="#ctx0" brushRef="#br0" timeOffset="291731.6861">6648 15032,'0'0,"-25"0,25 0,0 0,0 0,-25 0,25 0,0 0,0-25,0 25,0-25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07:13.315"/>
    </inkml:context>
    <inkml:brush xml:id="br0">
      <inkml:brushProperty name="width" value="0.05292" units="cm"/>
      <inkml:brushProperty name="height" value="0.05292" units="cm"/>
      <inkml:brushProperty name="color" value="#FF0000"/>
    </inkml:brush>
  </inkml:definitions>
  <inkml:trace contextRef="#ctx0" brushRef="#br0">9252 8508,'0'0,"-24"0,24 0,-25 0,25 0,-25-25,25 25,0 0,0 0,0 0,0 0,0 0,0 0,0 0,25 0,-25 0,25 0,-1 0,1 0,0 0,0 0,0 0,0 0,-1 0,1 0,0 0,0 0,0 0,-25-25,24 25,-24 0,25 0,-25 0,0 0,0 0,0 0,0 0,0 0,0 0,-25 0,25-24,-24 24,24 0,-25 0,25 0,-25 0,25 0,-25 0,25 0,0 0,0 0,0 0,-25 24,25-24,0 25,0 0,0 0,0 0,0-1,-24 26,24-25,0 0,0 24,0-24,0 0,0 0,0-1,0 1,24 0,-24 0,0 0,0-1,0 1,0-25,0 25,0 0,0-25,0 25,25-25,-25 0,0 0</inkml:trace>
  <inkml:trace contextRef="#ctx0" brushRef="#br0" timeOffset="168.0096">9277 9029,'0'-25,"0"25,0 0,0 0,0 0,0 0,0 0,0 0,0 25,25-25,-25 0,25 0,-25 0,25 0,0 0,-1 0,1-25,-25 25,25 0,0 0,24-25,-24 25,-25 0</inkml:trace>
  <inkml:trace contextRef="#ctx0" brushRef="#br0" timeOffset="332.019">9674 8781,'25'0,"-25"0,0 0,25 0,-25 0,0 0,0 0,25 0,-25 0,24 0,-24 25,25-25,0 0,0 0,0-25,-25 25,24 0</inkml:trace>
  <inkml:trace contextRef="#ctx0" brushRef="#br0" timeOffset="760.0435">10294 8607,'0'0,"0"-25,0 25,0 0,0 0,0-24,-25 24,25 0,-24 0,-1 0,25 0,-25 0,0 0,25 0,-25 24,1-24,24 25,-25-25,0 25,25 0,-25 0,25-1,0-24,0 25,0 0,0 0,0-25,25 25,-25-25,25 0,-25 24,25-24,-25 0,24 0,1 0,0 0,-25-24,25 24,0-25,-1 25,1-25,-25 0,25 0,-25 1,25-1,-25 0,25-25,-25 26,0-26,0 25,0-24,0-1,-25 0,25 26,-25-26,0 0,25 26,-25-1,25 0,0 0,-24 25,24 0,0 0,0 0,0 25,0 0,0 0,0-1,0 1,0 25,0-1,24 1,-24-25,0 24,0 1,0 0,25-26,-25 1,0 25,25-25,-25-1,0 1,0 0</inkml:trace>
  <inkml:trace contextRef="#ctx0" brushRef="#br0" timeOffset="1680.0961">11832 8731,'25'-25,"0"25,0-24,-1 24,-24 0,25 0,-25 0,0 0,0 0,0 0,0 0,0 0,0 0,-25 0,25 0,-24 0,24 0,-25 0,0 0,0 24,0-24,1 0,-26 0,25 25,0-25,1 0,-1 0,0 0,0 0,25 0,-25 0,25-25,0 25,-24-24,24 24,0-25,0 0,24 0,-24 0,25 1,0-26,-25 25,25-24,0 24,-1-25,-24 25,25-24,0 24,-25 0,0-24,0 24,0 25,0-25,0 0,0 25,0 0,0 0,-25 0,0 0,25 0,-24 25,-1 0,25 0,-25-1,0 1,25 25,0-1,0 1,0 0,0-1,0 1,0-1,25 1,-25 0,25-26,0 26,-1-25,1 24,0-24,25 0,-26-25,1 25</inkml:trace>
  <inkml:trace contextRef="#ctx0" brushRef="#br0" timeOffset="1924.11">12626 8161,'25'0,"0"0,-25 0,24 0,1 0,0 0,0 0,0 0,-1 0,26 0,-25 0,24 0,-24 0,0-25,25 25,-26 0,1 0,25 0,-25 0,-25 0,24 0</inkml:trace>
  <inkml:trace contextRef="#ctx0" brushRef="#br0" timeOffset="2112.1208">12874 8186,'-25'0,"0"0,25 0,-24 24,24-24,-25 0,25 0,0 25,0-25,-25 25,25-25,0 25,0 0,0-1,0 1,0 0,0 0,0 24,0-24,0 0,0 0,25 0,-25-1,0 1,0 0,0 0,0 0,0-1,0-24,25 25</inkml:trace>
  <inkml:trace contextRef="#ctx0" brushRef="#br0" timeOffset="2312.1322">13023 8285,'0'-25,"0"25,0-25,0 25,0 0,0 0,0 0,0 0,0 25,0-25,0 25,0 0,0-1,0 1,0 0,-25 0,25 24,0-24,0 0,0 25,0-26,0 1,0 0,0 0,0 0,0-25,0 24,0 1,0-25</inkml:trace>
  <inkml:trace contextRef="#ctx0" brushRef="#br0" timeOffset="2484.1421">12750 8781,'0'0,"0"0,0 0,0 0,0 0,0 25,0-25,0 0,0 0,25 0,-25 0,25 0,-1 0,1 0,0 0,0-25,24 25,-24 0,25-25,-25 25,24-25,-24 25</inkml:trace>
  <inkml:trace contextRef="#ctx0" brushRef="#br0" timeOffset="2648.1514">13693 8434,'0'0,"0"0,24 0,-24 0,0 0,25 0,-25 0,25 0,0 0,0-25,-1 25,1 0</inkml:trace>
  <inkml:trace contextRef="#ctx0" brushRef="#br0" timeOffset="3088.1766">14858 8310,'25'0,"-25"0,0 0,0 0,0-25,0 25,-25 0,25 0,-24 0,-26-25,25 25,0 0,-24 0,24 0,-25 25,1-25,-1 0,25 25,-24-25,-1 24,25-24,-24 25,24-25,-25 0,25 25,25-25,-24 0,24 25,0-25,0 0,0 0,0 0,0-25,24 25,1 0,0-25,0 25,0-25,24 1,-24-1,25 25,-26-25,1 0,25-24,-25 24,0 0,-1 0,1 0,-25-24,25 24,-25-25,0 25,0 1,0-26,0 25,0 0,-25 1,25-1,-25 0,25 25,-24-25,24 25,-25 0,25 0,-25 25,25-25,0 25,-25 0,25-1,0 26,0-25,0 24,0 1,0-25,0 25,0-1,25 1,-25-25,25-1,0 26,-25-25,24 0,1-1</inkml:trace>
  <inkml:trace contextRef="#ctx0" brushRef="#br0" timeOffset="4152.2375">14511 8310,'0'0,"0"0,0-25,0 25,0-25,0 25,-25 0,25-25,-25 25,25 0,-24-25,24 25,-25 0,0 0,0 0,25 0,-25 25,1-25,-1 25,0-25,25 25,-25 0,0-1,25 1,0 0,0-25,0 25,0 0,0-1,0-24,0 25,0-25,25 25,-25-25,25 0,0 0,0 0,-25 0,24-25,1 25,0-25,0 1,24-1,-24 0,0 0,0 0,0-24,-25 24,25-25,-1 1,-24 24,25-25,-25 1,0-1,0 0,0 1,-25-1,1 1,24 24,-25-25,25 25,-25 1,25 24,-25-25,25 25,0 0,0 0,0 0,0 25,0-25,0 24,0 1,25 0,-25 25,25-1,-25-24,25 25,-25-1,24 1,-24 0,25-1,-25-24,25 25,0-26,-25 26,25-25,-25 0,24-1,-24 1,25 0</inkml:trace>
  <inkml:trace contextRef="#ctx0" brushRef="#br0" timeOffset="4628.2647">16297 8558,'25'-25,"0"25,-1 0,-24-25,0 25,0 0,0-25,0 25,-24 0,-1 0,25 0,-25 0,-25 0,26 0,-26 0,0 0,26 25,-26-25,0 0,1 25,-1-25,1 0,24 25,0-25,0 0,0 0,25 0,0 0,0 0,0 0,0-25,0 25,25-25,0 0,0 0,0 1,-1-1,26 0,-25 0,24-24,1 24,-25 0,0-25,-1 26,1-26,0 0,0 26,-25-26,0 0,0 1,0-1,0 25,-25-24,25 24,-25 0,0 0,1 0,-1 25,0 0,25 0,-25 0,0 25,1-25,-1 25,25 25,-25-26,25 26,0 0,0-1,0 26,0-26,0 1,25 0,-25-1,25 1,-1-1,1 1,0 0,0-26,0 26,-1-25,1 0,0-1,0 1,24 0</inkml:trace>
  <inkml:trace contextRef="#ctx0" brushRef="#br0" timeOffset="4988.2853">17165 7888,'-25'0,"25"0,0 0,0 0,0 0,0 0,25 0,-25 0,25 0,-25 0,25 0,0 0,24 0,-24 0,25-25,-26 25,26 0,0 0,-1-25,-24 25,25 0,-1-25,-24 25,0 0,0-24,0 24,-1 0</inkml:trace>
  <inkml:trace contextRef="#ctx0" brushRef="#br0" timeOffset="5172.2958">17339 7863,'0'0,"-25"25,25-25,-25 0,25 25,0-25,0 24,-25 1,25 0,0 0,0 0,0 0,0 24,0-24,0 25,0-26,0 1,0 25,0-25,0-1,0 1,0 0,0 0,0 0,25-1,-25-24</inkml:trace>
  <inkml:trace contextRef="#ctx0" brushRef="#br0" timeOffset="5600.3203">17636 7913,'0'0,"-24"-25,24 25,0 0,0 0,0 0,-25 0,25 0,0 0,0 0,0 0,0 25,0-1,0 1,0 0,0 25,0-25,0 24,0 1,0-25,0 24,0-24,0 25,0-26,0 1,0 25,0-25,0-1,0-24,0 25,0-25</inkml:trace>
  <inkml:trace contextRef="#ctx0" brushRef="#br0" timeOffset="5824.3331">17810 7863,'0'-25,"0"25,0 0,0 0,0 25,0-25,0 25,0 0,0-25,0 49,0-24,0 0,0 25,0-1,0-24,0 25,0-26,0 26,0-25,0 0,25-1,-25 26,0-25,0-25,0 25,0-1,0 1</inkml:trace>
  <inkml:trace contextRef="#ctx0" brushRef="#br0" timeOffset="6066.347">17140 8706,'-24'0,"24"0,0 0,0 0,0 0,0 0,24 0,-24 0,25-24,0 24,25 0,-1 0,-24 0,49 0,-24 0,24 0,-24 0,24 0,1 0,-1 0,1-25,-1 25,1 0,-26 0,26-25,-26 25,26 0</inkml:trace>
  <inkml:trace contextRef="#ctx0" brushRef="#br0" timeOffset="6271.3587">18405 8334,'0'-24,"0"24,25 0,-25 0,25 0,-25 0,25 0,0-25,-1 25,1 0</inkml:trace>
  <inkml:trace contextRef="#ctx0" brushRef="#br0" timeOffset="6652.3805">19348 8260,'0'0,"0"0,0 0,0-25,0 25,0 0,0-25,0 25,0-24,-25 24,25-25,-25 25,1-25,24 25,-25-25,0 25,0 0,0 0,1 0,-1 0,0 0,0 0,0 0,1 25,-1-25,0 25,0 0,0-25,25 24,-24 1,24 0,0 0,0-25,0 25,0-1,0 1,0-25,0 25,24 0,-24-25,25 25,-25-25,25 0,0 0,-25 24,25-24,-25 0,0 0,24 0,-24 0,0 0,0 0</inkml:trace>
  <inkml:trace contextRef="#ctx0" brushRef="#br0" timeOffset="7236.4139">19348 7739,'0'0,"0"-25,0 0,0 1,0 24,0-25,0 0,0 0,0 25,0-25,0 25,0 0,0 0,0-24,0 24,0 0,0 0,0 24,0-24,0 0,0 25,0 0,0 0,25 0,-25 24,0 1,25-1,-25 26,0-26,0 1,0 25,0-26,0 1,0-1,0 1,-25 0,25-26,0 26,0-25,0 0,0-1,0 1,0-25,0 25,25 0,-25-25</inkml:trace>
  <inkml:trace contextRef="#ctx0" brushRef="#br0" timeOffset="7624.4361">19249 8285,'0'0,"0"-25,0 25,0-25,0 25,0-25,-25 1,25 24,-25-25,0 25,25-25,-24 25,-1 0,0 0,0 0,0 0,1 25,-26-25,25 25,0-25,1 24,-1 1,25 0,-25 0,25 0,-25-1,25 1,0 25,0-25,25-1,-25 1,25 0,0 0,-1-25,1 25,0-1,25-24,-1 0,-24 0,25 0,-1 0,1 0,-1 0,1-24,-25 24,24-25,-24 0,25 25</inkml:trace>
  <inkml:trace contextRef="#ctx0" brushRef="#br0" timeOffset="18176.0396">9798 9947,'-25'0,"25"0,0-25,0 25,0 0,0-25,0 25,0-25,0 25,25-25,0 25,-25-24,25 24,0 0,-1-25,1 25,25 0,-25 0,-1 0,1 0,-25 25,25-25,0 24,-25-24,0 25,0-25,0 25,0 0,0 0,0-1,-25 1,0 0,0 0,1 0,-1 0,0-25,0 24,25-24,-25 25,25-25,0 0,0 0,0 0,0 0,0-25,0 25,0 0,0-24,25 24,-25 0,25-25,0 25,0 0,-1 0,1 0,0 0,0 0,24 0,-24 25,0-25,-25 24,25-24,0 25,-25 0,24 0,-24 0,0-1,0 1,0 0,0 0,-24 0,24-25,-25 24,0 1,0-25,0 25,1-25,-1 25,-25-25,25 0,-24 0,24 0,-25 0,1 0,24 0,0-25,-24 25</inkml:trace>
  <inkml:trace contextRef="#ctx0" brushRef="#br0" timeOffset="18409.0529">9352 10567,'0'0,"0"25,-25-25,25 24,0-24,0 0,0 0,0 0,25 0,0 25,-1-25,1 0,0 0,25 0,-1 0,1 0,-1 0,26-25,-26 25,26-24,-1 24,1-25,-1 25,0-25,1 0,-1 25,-24-25,0 25,-1-24,1 24,-25 0,-1-25</inkml:trace>
  <inkml:trace contextRef="#ctx0" brushRef="#br0" timeOffset="18760.073">9798 10964,'-25'0,"1"24,-1-24,0 0,25 0,-25 0,25 0,0 0,0-24,0 24,25 0,0-25,0 25,-1 0,1-25,25 25,-25 0,24-25,-24 25,25 0,-26 0,26 25,-25-25,-25 25,25-25,-1 25,-24-1,0 1,0 25,-24-25,-1-1,25 26,-50-25,25 25,1-26,-1 26,-25-25,25 0,1-1,-1 1,0-25,0 25,25-25,0 25,0-25,0 0,0 0,0 0,0 0,0 0,0 0,25 0,0 0,0-25,-1 25,1 0,0-25,25 25,-1-25,-24 1,25-1,-26 0,26 0</inkml:trace>
  <inkml:trace contextRef="#ctx0" brushRef="#br0" timeOffset="19060.0902">10369 10889,'0'0,"0"0,0 0,0 0,-25 0,25 0,0 0,-25 25,25 0,0-25,-25 25,25-1,0 1,-25 25,25-25,0-1,0 1,0 25,0-25,0 0,25-1,-25-24,25 25,-25 0,25-25,0 25,-25-25,25 0,-1 0,1 0,0 0,25-25,-26 25,1-25,25 0,-25 1,-1 24,26-25,-25 0,0-25,-25 25,24 1,-24-1,0-25,0 25,0 1,0-1,0 0,-24-25,24 50,-25-24,0-1,0 25,0-25,1 25,-1 0,-25-25</inkml:trace>
  <inkml:trace contextRef="#ctx0" brushRef="#br0" timeOffset="19268.1021">11138 10071,'24'0,"1"0,0 0,-25 25,25-25,0 24,-1 1,1 0,0 0,25 0,-25 24,-1-24,1 0,0 0,0-1,0-24,-25 25,24 0,1 0,-25-25,0 25,0-1</inkml:trace>
  <inkml:trace contextRef="#ctx0" brushRef="#br0" timeOffset="19440.1119">11535 10071,'0'0,"-25"-25,25 25,0 0,-25 0,25 0,0 0,-25 0,25 25,-25 0,1-1,-1 1,0 0,0 25,0-26,0 26,1-25,-1 0,25 24,-25-24,0 0,0 0,25-1</inkml:trace>
  <inkml:trace contextRef="#ctx0" brushRef="#br0" timeOffset="25174.4399">12552 9500,'-25'0,"25"0,0 0,0-25,0 25,-25 0,25 0,0 0,0 0,0-24,0 24,0 0,0 0,0 0,25-25,-25 25,25 0,-25 0,24 0,-24 0,25 0,0 0,-25 0,25 0,0 0,-25 0,24 25,-24-25,0 24,0 1,0-25,0 25,0 0,0 0,0-1,-24 1,24 0,-25 0,0 0,25-1,-25 1,0 0,1-25,24 25,-25-25,25 25,0-25,0 0,0 0,0 0,0 0,0 0,0 0,25 0,-1 0,-24 0,25 0,0 0,0 0,0 0,24 0,-24 0,0 0,0 0,24 0,-24 0,0 0,0 0,-1-25,1 25,0 0,0 0,0 0,-25 0,24 0,-24 0</inkml:trace>
  <inkml:trace contextRef="#ctx0" brushRef="#br0" timeOffset="25718.471">12179 10046,'0'0,"-24"0,24 0,0 0,0 0,0 0,0 0,0 0,0 0,0 0,0 0,24 0,-24 0,25 0,0 0,0 0,24 0,-24 0,25 0,-1 0,1 0,0 0,-1 0,26 0,-26 0,26 0,-26 0,26 0,-26 0,26 0,-26 0,26 0,-26 0,26 0,-26 0,1 0,0 0,-1 0,1 0,-25 0,0 0,-1-25,1 25,-25 0,0 0,0 0,0 0,0 0,0 25,0-25</inkml:trace>
  <inkml:trace contextRef="#ctx0" brushRef="#br0" timeOffset="26785.532">12254 10567,'0'25,"0"-25,0 0,0 24,0-24,0 0,0 0,0 0,0 0,0 0,25-24,-25 24,0 0,0 0,24-25,-24 25,25-25,-25 0,25 25,-25-25,25 1,-25-1,25 0,-25 0,0 25,0-25,0 1,0-1,0 25,0-25,0 25,0 0,0 0,0 0,0 0,0 0,0 0,0 0,0 25,-25 0,25-1,0 1,0 0,0 0,0 24,0-24,0 25,0-1,0-24,0 25,0-25,0 24,0-24,0 0,0 0,0-1,0 1,25 0,-25 0,0 0,0-1,0-24,0 25,0-25,0 25,0-25,0 0,0 0</inkml:trace>
  <inkml:trace contextRef="#ctx0" brushRef="#br0" timeOffset="26973.5428">12130 11162,'-25'0,"25"0,-25 0,25 25,0-25,0 0,0 0,0 0,0 0,0 0,25 0,-25 0,25 0,0 0,-1 0,1 0,0 0,0-25,24 25,-24 0,25-25,-1 25,-24-25,25 25,0-24,-1-1,1 25,-1-25,1 25</inkml:trace>
  <inkml:trace contextRef="#ctx0" brushRef="#br0" timeOffset="27470.5712">13469 10616,'0'0,"0"-24,0-26,25 25,-25 0,0 1,0-1,0-25,-25 25,0 1,25-1,-24 0,-1 0,0 25,0-25,0 25,1 0,-1 0,0 0,0 0,0 0,1 0,-1 25,0-25,0 25,0 0,1 0,-1-1,25 26,-25-25,25 0,0-1,0 1,0 0,0 0,25 0,-25-1,25-24,-1 25,-24-25,25 0,0 25,0-25,24 0,-24 0,0-25,0 25,0 0,-1-25,1 1,0 24,0-25,0 0,-25 25,24-25,-24 0,25 1,-25 24,0-25,0 0,0 25,0 0,0 0,0-25,0 25,0 0,0 25,0-25,0 25,0 0,0-1,25 1,-25 0,0 25,0-26,0 26,0-25,0 24,25 1,-25 0,0-26,25 26,-25 0,0-26,0 26,0 0,25-26</inkml:trace>
  <inkml:trace contextRef="#ctx0" brushRef="#br0" timeOffset="29493.6869">10666 3671,'0'0,"-24"0,24 0,0 0,0 0,0 0,0-25,0 25,0 0,0 0,24 0,1 25,0-25,0 0,24 0,-24 0,25 0,24 0</inkml:trace>
  <inkml:trace contextRef="#ctx0" brushRef="#br0" timeOffset="30501.7446">14288 9748,'0'0,"0"-25,0 25,-25 0,25-24,0 24,0 0,0 0,0 0,0 0,0 0,25 24,-25-24,25 25,-1-25,1 25,25 0,-25 0,-1-1,1 1,0-25,25 25,-25 0,-1 0,1-1,-25 1,25-25,0 25,-25 0,0-25,25 25</inkml:trace>
  <inkml:trace contextRef="#ctx0" brushRef="#br0" timeOffset="30685.7551">14586 9699,'-25'0,"25"0,0 0,0 0,-25 0,25 0,-25 0,25 0,0 0,-25 24,25 1,-25 0,25 0,-24 0,-1-1,25 1,-25 0,0 0,25 0,-25 24,25-24,-24 0</inkml:trace>
  <inkml:trace contextRef="#ctx0" brushRef="#br0" timeOffset="31825.8203">15900 9451,'0'0,"25"0,-25 0,0 0,0-25,0 25,0 0,0 0,0-25,0 25,25-25,-25 25,0-25,0 1,0-1,0 0,0 0,0 25,0-25,0 1,0-1,0 25,0-25,0 25,0 0,0 0,0 0,0 0,0 0,0 0,0 0,0 25,0 0,0-1,0 1,0 0,0 25,0-1,0-24,0 25,0-1,0-24,0 25,0-26,0 26,0-25,0 0,25-1,-25-24,0 25,24 0,-24-25,0 25,0-25,0 0</inkml:trace>
  <inkml:trace contextRef="#ctx0" brushRef="#br0" timeOffset="32050.8332">15751 9823,'-24'0,"24"0,-25 0,25 0,-25 0,25 0,0 0,0 0,0 0,0 0,0 0,0 0,0 0,0 24,25-24,-25 0,25 0,-1 0,1 0,25 0,-25 0,24 0,-24 0,25 0,-1 0,1 0,-1 0,-24 0,25 0,-1-24,1 24,0 0,-26 0,1 0,25 0,-25 0</inkml:trace>
  <inkml:trace contextRef="#ctx0" brushRef="#br0" timeOffset="32453.8562">15131 10170,'0'0,"-25"0,25 0,0 0,0 0,0 0,0 0,0 0,0 0,0 0,25 0,-25 0,25 0,0 0,0 0,-1 0,26 0,-25 0,24 0,1 0,24 0,1-25,-1 25,1 0,-1 0,25-25,-24 25,24 0,-25-24,1 24,24 0,-25 0,1-25,-26 25,26 0,-26 0,1 0,0 0,-25 0,24 0,-24 0,-25 0,25 0,-25 0,0 0</inkml:trace>
  <inkml:trace contextRef="#ctx0" brushRef="#br0" timeOffset="32802.8762">15255 10691,'0'0,"0"-25,0 25,0 0,0-25,0 25,0 0,0 0,0 0,0 0,0 0,0 25,0-25,0 25,0 0,0-1,0 1,0 0,0 25,0-26,25 26,-25-25,0 24,0-24,0 0,0 0,0 24,0-49,0 25,0 0,0 0,25-25,-25 25,0-25</inkml:trace>
  <inkml:trace contextRef="#ctx0" brushRef="#br0" timeOffset="33285.9038">15702 10641,'0'0,"0"0,0 0,0 0,0 0,0 0,0 25,0-25,-25 25,25 0,0-1,0 1,0 0,0 0,25 0,-25-1,25 1,-1 0,1 25,0-26,0 1,0 0,-25 0,24-25,1 25,0-1,-25 1,25-25,-25 25,25-25,-25 25,0-25,0 0,0 25,-25-25,25 0,-25 0,0 0,0 0,1 0,-1 0,0-25,0 25,0 0,1-25,24 0,-25 25,25-25,0 25,0-24,0-1,0 25,0-25,0 0,25 0,-1 25,1-24,-25-1,25 0,0 0,0 0,-1 25,1-24,0-1,0 0,0 0,-25 0,24 1,1-1,0 0,-25 25,25-25,-25 0,0 1,0 24,0-25,-25 0,0 25,0-25,1 25,-1 0,0 0,-25 0,26 0,-26 25,0-25,26 25,-26 24,0-24</inkml:trace>
  <inkml:trace contextRef="#ctx0" brushRef="#br0" timeOffset="47723.7296">12998 11286,'0'0,"0"0,0 0,0 0,0 0,0 0,0 25,0-25,0 25,0-25,0 25,0-1,25 1,-25 25,0-25,0 24,0-24,25 25,-25-26,0 26,0 0,0-26,0 1,24 0,-24 25,0-50,0 24,0 1,0-25,0 25,0-25,0 0,0 0,0 0,0 0</inkml:trace>
  <inkml:trace contextRef="#ctx0" brushRef="#br0" timeOffset="48063.7491">12899 11336,'0'0,"0"0,0 0,-25 0,25 0,0 25,0-25,0 24,-25-24,25 25,-25-25,25 25,0 0,0-25,-24 25,24-25,0 24,0-24,-25 25,25-25,0 0,0 0,0 0,0 0,0-25,0 25,0 0,0-24,0-1,0 25,25-25,-25 0,0 0,0 1,24-1,-24 0,25 0,-25 0,0 1,25 24,-25 0,25 0,-25 0,25 0,-1 0,1 0,-25 24,25-24,0 25,0 0,-1 0,1 0</inkml:trace>
  <inkml:trace contextRef="#ctx0" brushRef="#br0" timeOffset="57097.2658">10914 3919,'50'0,"0"0,-1 0,26 0,-1-25,0 25,1-24,24 24,0-25,1 0,-1 25,0-25,25 25,-25-25,0 25,25-24,-24 24,-1-25,0 25,25 0,-25-25,-24 25,24 0,0 0,-24-25,24 25,-25 0,1 0,-26-25,26 25,-26 0,-24 0,25 0,-25 0,-1 0,1 0,-25 0,0 0,0 0,0-25</inkml:trace>
  <inkml:trace contextRef="#ctx0" brushRef="#br0" timeOffset="57529.2905">11435 3919,'-24'0,"24"0,0 0,-25 0,25 0,0 0,0 0,0 0,25 0,-25 0,24 0,1 0,0 0,0 0,24 0,1 0,0 0,-1 0,26 0,-1 0,0-25,1 25,-1-24,25 24,-24-25,24 25,0-25,1 25,-26-25,25 25,0-25,-24 25,24 0,-25-24,1 24,-1 0,1-25,-1 25,0 0,-24 0,25 0,-26 0,-24 0,25 0,-26-25,1 25,0 0,0 0,-25 0,0 0,0 0,25 0,-25 0,0 0,0 0,0 0,0 0,0 0,0 0,0 0,0 0,0 0</inkml:trace>
  <inkml:trace contextRef="#ctx0" brushRef="#br0" timeOffset="60990.4884">10468 14436,'0'25,"0"0,25 0,-25 0,0-1,25 26,-25 0,0-1,0 1,24-1,-24 1,0 0,0 24,0-24,0-1,0-24,0 25</inkml:trace>
  <inkml:trace contextRef="#ctx0" brushRef="#br0" timeOffset="61305.5065">10542 14511,'0'0,"25"-25,25 25,-25 0,-1 0,1-25,25 25,-1 0,-24 0,25 0,-1 0,-24 0,25 0,-25 0,24 0,-24 25,25-25,-26 25,1 0,25-1,-25 1,-1 0,1 0,0 24,0-24,-25 25,25-25,0 24,-25 1,24-25,-24 24,25-24,-25 0,0 0,25 24,-25-24,0-25,0 25,25 0,-25-1,0-24</inkml:trace>
  <inkml:trace contextRef="#ctx0" brushRef="#br0" timeOffset="61502.5177">10766 15354,'0'0,"0"0,0 0,0 25,0-25,0 0,0 0,0 0,24-25,1 25,0 0,0 0,24 0,-24-25,25 25,-1 0,1-25,0 1,-1-1</inkml:trace>
  <inkml:trace contextRef="#ctx0" brushRef="#br0" timeOffset="61717.53">12279 14585,'24'-25,"-24"25,0 0,0 0,0 0,0 0,25 25,-25-25,0 25,0 0,25 0,-25-1,0 1,25 0,-25 25,0-26,0 1,0 0,0 0,0 0,0-1,0 1,0 0,0 0,0-25,0 25</inkml:trace>
  <inkml:trace contextRef="#ctx0" brushRef="#br0" timeOffset="62001.5463">12155 14387,'0'-25,"0"0,0 0,24 0,-24 25,25-24,0-1,0 0,0 25,-1-25,26 0,0 25,-26-24,26 24,0 0,-1 0,1 0,24 0,-24 0,-25 24,24 1,1 0,0 0,-26 0,26 24,-25-24,0 25,24-25,-24 24,0 1,0-25,-1 24,1 1,0-25,0-1,0 26,-1-25,-24 0,25-1,0 1,-25 0,25 0,-25 0,25-1,-25-24,0 25</inkml:trace>
  <inkml:trace contextRef="#ctx0" brushRef="#br0" timeOffset="62206.558">12502 15056,'0'25,"-25"-25,25 0,0 0,0 0,0 0,0 0,25 0,0-25,0 25,-1 0,26 0,-25-24,24 24,1 0,0-25,24 0,-24 0,24 0,0 1</inkml:trace>
  <inkml:trace contextRef="#ctx0" brushRef="#br0" timeOffset="62426.5706">14437 13990,'0'0,"24"0,-24 0,0 25,25-25,-25 24,0 26,25-25,-25 24,0-24,25 25,-25-1,0 1,0-25,0 25,0-1,0-24,0 0,0 0,25-1,-25 1,0 0,0-25,0 25</inkml:trace>
  <inkml:trace contextRef="#ctx0" brushRef="#br0" timeOffset="62857.5952">14412 13990,'0'-25,"25"0,-25 25,24-25,1 1,0 24,0-25,25 25,-26-25,26 25,-25 0,24-25,1 25,0-25,-1 25,1 0,24-24,-24 24,-1 0,1 0,0 0,-1 24,1-24,-1 25,-24 0,25-25,-25 25,-1 24,1-24,-25 0,25 25,0-1,-25-24,25 25,-25-1,0 1,0-25,0 24,24 1,-24-25,0 24,0-24,0 25,0-25,25-1,-25 1,0 25,25-25,-25-1,0 1,25 0,-25 0,0 0,25-25,-25 24,0 1,0-25,0 0,0 25,0-25,0 0,-25 0,25 0,-25 0,0 0,0-25,-24 25,-1 0,25 0,-24 0,-26-25,26 25,-1 0,-24 0,24 0,1 0,-26 0,26 0,-1 0,0 0,1 0,-1 0,1 0</inkml:trace>
  <inkml:trace contextRef="#ctx0" brushRef="#br0" timeOffset="63146.6118">14883 13866,'0'-25,"-25"25,25 0,-24 0,24 25,0-25,0 25,24-25,-24 24,25 26,0-25,0 24,24-24,-24 25,0-1,25-24,-26 25,1-25,0-1,0 26,0-25,-1-25,1 25,0 0,-25-25,0 0,25 0</inkml:trace>
  <inkml:trace contextRef="#ctx0" brushRef="#br0" timeOffset="63289.6199">15156 14089,'0'-25,"-25"0,25 25,0 0,0-24,-25 24,25 0,0 24,0-24,-24 25,24 0,0 0,-25 0,25-1,-25 26,0 0,25-1,-25 1,1-25,-26 24</inkml:trace>
  <inkml:trace contextRef="#ctx0" brushRef="#br0" timeOffset="64393.6831">15404 13742,'0'0,"0"-25,0 25,25 0,-25-25,0 25,0-25,0 25,25-24,-1 24,-24-25,25 25,25-25,-25 25,24-25,-24 25,25-25,24 1,-24 24,24-25,-24 25,24-25,1 25,-26-25,26 25,-1 0,0 0,-24-25,24 25,-24 0,0 0,-1 0,1 0,0 0,-26 25,1-25,0 0,0 0,-25 0,0 0,0 25,0-25,0 0,0 0,0 0,0 0,-25 0,25 0</inkml:trace>
  <inkml:trace contextRef="#ctx0" brushRef="#br0" timeOffset="64721.7019">16570 13072,'-25'0,"25"-25,0 25,-25 0,25 0,0 0,-25 0,25 0,0 25,0-25,0 0,0 25,0-25,0 25,0-25,0 24,25 1,-25-25,25 25,0-25,0 25,-1 0,1-25,25 0,-25 25,24-25,-24 0,25 24,-25-24,24 0,-24 0,0 25,24-25,-24 0,0 25,-25-25,25 0,-25 25,25 0,-25-25,0 24,0 1,-25 0,0 0,25 0,-50-1,26 1,-1 25,-25-25,1-1,24 26,-25-25,1 24</inkml:trace>
  <inkml:trace contextRef="#ctx0" brushRef="#br0" timeOffset="67333.8513">11038 12700,'50'0,"0"0,-1 0,1 0,-1 0,1 0,0 0,-25 0,24 25,1-25,-25 0,24 0,1 25,-1-25,-24 0,25 24,-25-24,-1 25,26-25,-25 25,0-25,-1 25,1-25,0 0,0 25,0-25,-1 24,1-24,0 0,0 25,0-25,-25 25,24-25,1 25,0-25,-25 0,25 25,0-1,-25-24,24 25,1-25,-25 25,25 0,-25 0,25-1,0-24,-25 25,24 0,-24 0,25 0,-25 24,25-24,-25 0,25 0,0 0,-25-1,25 26,-1-25,-24 0,25-1,0 1,0 25,0-25,-1-1,1 1,-25 0,25 25,0-26,0 1,-1 0,1 25,0-26,-25 26,25-25,0 24,-1-24,-24 25,25-25,0 24,-25 1,25-1,0-24,-25 25,24-25,-24 24,25-24,0 25,-25-25,25 24,-25-24,25 25,-1-26,-24 1,25 25,0-25,-25-1,25 26,0-25,-1 24,1-24,-25 25,25-25,0 24,0-24,-25 25,24-26,1 26,-25-25,25 0,-25 24,0-24,25 25,-25-25,0-1,0 1,0 25,0-25,0-1,0 1,0 25,0-25,-25-1,25 1,-25 0,25 0,-25 0,25-1,-24 1,-1 25,25-25,-25-1,0 1,0 0,1 0,-26-25,25 25,0-1,-24 1,24 0,-25-25,1 25,24 0,-25-25,1 24,-1-24,-24 25,24-25,-24 25,-1-25,26 25,-26 0,-24-25,25 24,-1-24,1 25,-25 0,24-25,-24 25,25 0,-26 0,1-25,0 24,25 1,-26 0,1 0,0 0,0-25,-1 24,1 1,0 0,0 0,0 0,-1-1,1 1,0 0,0 0,-1 0,1-1,0 1,0 0,0 0,-1 0,1-1,0 1,0-25,-1 25,26 0,-25 0,0-1,-1 1,1 0,0 0,0 0,24-1,-24-24,0 25,24 0,-24 0,25 0,-1-25,-24 24,25 1,-1-25,1 25,24-25,-24 25,0-25,24 0,0 0,1 25,-1-25,25 0,-24 0,24 0,0 0</inkml:trace>
  <inkml:trace contextRef="#ctx0" brushRef="#br0" timeOffset="69809.9929">6921 14883,'-25'0,"25"-25,0 25,-25 0,25 0,0 0,0 0,0 0,0 25,0 0,0-25,25 24,-25 26,0-25,25 24,-25-24,25 25,-25-1,24-24,-24 25,25-1,-25-24,0 25,25-25,-25 0,0-1,0 1,25 0,-25 0,0-25,0 25,0-25,0 0,0-25</inkml:trace>
  <inkml:trace contextRef="#ctx0" brushRef="#br0" timeOffset="70150.0123">7020 14858,'0'-25,"25"25,0 0,-1 0,1 0,0 0,25 0,-25 25,-1-25,1 0,25 25,-25-25,-1 25,1-25,25 24,-25 1,-1-25,1 25,0 0,25 0,-26-25,1 24,0 1,0 0,-25-25,25 25,-1 0,1-25,0 24,-25 1,25-25,-25 25,0 0,25-25,-25 25,0-1,0-24,-25 25,25 0,-25-25,25 25,-25 0,0 0,1-1,-26 1,25 0,-24 25,24-26,-25 1,1 25,24-25,-25-1,1 26,24-25,-25 0,25-1,1 1,-1-25,0 25,0-25</inkml:trace>
  <inkml:trace contextRef="#ctx0" brushRef="#br0" timeOffset="70410.0272">8012 14660,'25'0,"0"0,-25 0,25 24,-25-24,24 25,-24 0,25-25,-25 50,25-26,0 1,-25 0,25 25,0-26,-1 26,-24-25,25 0,0-1,-25 26,25-25,-25-25,25 25,-25-1,24-24,-24 25,0-25,0 0,0 0,0 0</inkml:trace>
  <inkml:trace contextRef="#ctx0" brushRef="#br0" timeOffset="70694.0434">8111 14610,'0'0,"25"-25,0 0,0 1,0-1,0 0,24 25,-24-25,25 0,-26 1,26 24,0-25,-1 25,-24 0,25-25,-1 25,1 0,-25 25,24-25,-24 25,25-25,-26 24,26 1,-25 0,24 0,-24 0,0 24,0-24,0 25,-1-26,1 26,0-25,-25 24,25-24,0 25,-1-25,-24 24,25-24,0 0,-25 0,25-1,-25 1,25-25,-25 25,0 0,0-25,0 0</inkml:trace>
  <inkml:trace contextRef="#ctx0" brushRef="#br0" timeOffset="70898.0551">8508 15453,'0'0,"-24"0,24 0,0 0,0 0,0 0,24 0,-24 0,25-24,0 24,-25-25,50 25,-26-25,1 0,0 25,25-25,-1 0,1 1,-1-1,1-25,0 25,-1 1,-24-26</inkml:trace>
  <inkml:trace contextRef="#ctx0" brushRef="#br0" timeOffset="71113.0674">9501 14486,'0'0,"0"0,0 0,0 0,0 0,24 0,-24 25,0-25,25 25,-25-1,25 1,-25 0,25 0,-25 24,25-24,-25 0,24 0,-24 0,0-1,25 1,-25 0,0 0,25 0,-25-1,0-24,0 25,0-25</inkml:trace>
  <inkml:trace contextRef="#ctx0" brushRef="#br0" timeOffset="71541.0919">9451 14337,'0'0,"0"-25,0 0,0 25,25-24,-25 24,25 0,-25-25,24 25,1 0,0 0,0 0,0 0,-1-25,26 25,-25 0,0 0,24 25,-24-25,0 0,0 0,24 25,-24-1,0-24,0 25,-25 0,24 0,1 0,-25 0,25-1,-25 1,25 25,-25-25,0-1,25 1,-25 0,0 0,24 24,-24-24,0 0,25 0,-25 0,25-1,-25 1,25 0,-25 0,0 0,25-1,-25-24,24 25,-24 0,25-25,-25 25,0-25,0 25,25-25,-25 0,0 0,0 24,0-24,0 0,-25 0,25 25,-25-25,1 0,-26 0,25 25,-24-25,24 25,-25-25,1 25,-26-25,26 24,-1-24,25 25,-24-25,-1 0,25 25,0-25,1 0,-1 25,0-25</inkml:trace>
  <inkml:trace contextRef="#ctx0" brushRef="#br0" timeOffset="72403.1412">12874 11237,'25'0,"-25"0,25 0,-25 0,24 0,-24-25,25 25,-25 0,25-25,0 25,-25 0,25-25,-1 25,1-25,0 25,0-25,-25 25,25 0,-25-24,24 24,-24 0,0 0,0 24,-24-24,-1 0,25 25,-25 0,0-25,0 25,1 0,-1 0,0-1,0 1,0-25,1 25,24-25,0 25,0-25,0 0,24 0,-24-25,25 25,25-25,-25 25,24-25,1 1,24-1,1 0,-26 0</inkml:trace>
  <inkml:trace contextRef="#ctx0" brushRef="#br0" timeOffset="73765.2191">12279 10220,'24'0,"1"0,0-25,0 25,24 0,1 0,0-25,-1 25,1-25,24 25,1 0,-26-25,26 25,-1-24,1 24,-26-25,26 25</inkml:trace>
  <inkml:trace contextRef="#ctx0" brushRef="#br0" timeOffset="74065.2363">11931 10244,'0'0,"-24"0,-1 0,25 25,0-25,0 0,0 0,0 0,25 0,-1 0,1 0,0-25,0 25,24 0,1 0,0 0,-1-24,1 24,24-25,1 25,-26-25,26 25,-1 0,1-25,-1 25,0-25,1 25,-26-24,26 24,-26-25,26 25,-26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08:53.872"/>
    </inkml:context>
    <inkml:brush xml:id="br0">
      <inkml:brushProperty name="width" value="0.05292" units="cm"/>
      <inkml:brushProperty name="height" value="0.05292" units="cm"/>
      <inkml:brushProperty name="color" value="#FF0000"/>
    </inkml:brush>
  </inkml:definitions>
  <inkml:trace contextRef="#ctx0" brushRef="#br0">9128 4961,'0'-25,"0"25,0 0,0 0,0 0,0 0,0 0,0-25,0 25,0 0,0 0,0 0,0 0,0 0,0 0,0 0,0 0,0 0,0 0,0 0,0 0,0 0,25 0,-25 0,25 25,-25-25,25 0,0 25,-25-25,24 0,1 25,-25-25,25 0,0 25,-25-25,25 0,-25 0,25 0,-1 0,-24 0,25 0,-25 0,25 0,0 0,-25-25,25 25,-25 0,24-25,1 0,-25 25,25-25,0 25,-25-24,25-1,-25 25,24-25,1 25,-25-25,25 25,-25-25,25 25,-25 0,0 0,25 0,-25 0,24 0,-24 0,25 0,-25 25,25-25,-25 0,25 25,-25-25,25 0,-1 25,-24-25,25 0,0 0,-25 0,25 25,0-25,-1 0,1 0,0 0,0 0,0-25,-25 25,24 0,1 0,0-25,0 25,0 0,-1-25,1 25,-25-25,25 25,0 0,0-25,-25 25,25 0,-1-24,-24 24,25 0,-25 0,25 0,-25 0,25 0,-25 0,25 0,-25 0,0 24,24-24,-24 0,0 0,25 25,-25-25,25 0,-25 0,0 0,25 0,-25 25,25-25,-25 0,24 0,-24 0,25 0,0 0,-25 0,25 0,-25-25,25 25,-1 0,-24 0,25 0,0-25,-25 25,25 0,0 0,-1-24,-24 24,25 0,0 0,-25 0,25 0,-25-25,25 25,-25 0,0 0,24 0,-24 0,0 0,25 0,-25 25,0-25,25 0,-25 0,0 0,25 24,-25-24,0 0,25 0,-25 25,0-25,24 0,-24 0,25 0,-25 25,25-25,-25 0,25 0,-25 0,25 0,-25 0,24 0,-24 0,25 0,-25-25,25 25,-25 0,0 0,25-25,0 25,-25 0,25 0,-25-24,24 24,-24 0,25 0,-25 0,25 0,-25-25,0 25,25 0,-25 0,25 25,-25-25,24 0,-24 0,25 24,-25-24,0 0,25 25,-25-25,0 0,25 25,-25-25,25 0,-25 25,24-25,-24 0,25 0,0 0,-25 25,25-25,0 0,-25 0,24 0,1-25,-25 25,25 0,0 0,-25 0,25-25,-1 25,1 0,-25-25,25 25,0-25,-25 25,25 0,-1-24,-24 24,25 0,-25 0,25 0,-25 0,0 0,0 0,25 0,-25 0,0 0,0 24,0-24,0 0,0 0,0 25,25-25,-25 0,0 25,0-25,0 0,0 0,24 25,-24-25,25 0,-25 0,0 25,25-25,-25 0,25 0,0 0,-25 0,24 0,1 0,0 0,0 0,0 0,-1 0,1 0,0 0,0 0,0-25,0 25,24 0,-24 0,0 0,0 0,-25 0,24-25,1 25,-25 0,0 0,25 0,-25 0,0 0,0 0,0 0,0 0,0 0,0 0,0 0,0 0,0 0</inkml:trace>
  <inkml:trace contextRef="#ctx0" brushRef="#br0" timeOffset="71501.0896">9724 7218,'0'0,"-25"0,25 0,0 0,0 0,0 0,25 0,-25 0,0 25,25-25,-1 0,-24 0,25 0,0 0,0 0,24 0,-24 0,0 0,25 0,-26 0,1 0,25 0,-25 0,24 0,-24 0,0-25,24 25,-24 0,0 0,0 0,0-25,-25 25,25 0,-25 0,0 0,0 0,0-24,0 24,0 0,0 0,0 0,-25 0,25 0,-25 0,0 0,25 0,-25 0,25 0,-25 0,25 0,-24 0,24 0,-25 0,25 0,0 0,0 24,0-24,0 0,0 25,0-25,0 25,0 0,0 0,0-25,0 24,0 1,0 0,0 0,0 0,0-1,0 1,0 0,0-25,0 25,0 0,0-1,0 1,0-25,0 25,0 0,0 0,0-25,0 24,0-24,-25 25,25 0,-25-25,25 25,0-25,-25 0,25 25</inkml:trace>
  <inkml:trace contextRef="#ctx0" brushRef="#br0" timeOffset="71676.0996">10021 7838,'-24'0,"-1"0,25 0,-25 25,25-25,0 0,0 0,0 0,0 0,0 0,0 0,0 0,0 0,0 0,0 0,0 0,25 0,-25 0,25 0,-1 0,1 0,-25 0,25 0,0 0,0 0,-1 0,26-25,-25 25,0 0,-1 0,1-25,25 25,-25 0,0-24,-1 24,1 0,0 0</inkml:trace>
  <inkml:trace contextRef="#ctx0" brushRef="#br0" timeOffset="72208.1301">11187 7590,'0'0,"0"0,0 0,0 0,0 0,0 0,0 0,0 0,0 0,0 0,0 0,-25 0,1 25,24-25,-25 0,0 25,0-25,0 25,1-25,-1 24,0-24,0 25,0-25,25 0,-24 0,24 0,-25 0,25 0,0 0,0 0,0 0,0 0,0-25,0 25,0-24,25 24,-25-25,24 0,1 0,-25 0,25 1,0-1,-25-25,25 25,-1 1,1-26,-25 25,25 0,-25-24,25 24,-25 0,0 0,0 1,0-1,0 0,0 25,-25-25,25 25,-25 0,25-25,0 25,-25 0,25 25,-24-25,24 25,-25-25,25 25,-25 0,25-1,0 26,0-25,0 24,0-24,0 25,0-25,0 24,25-24,-25 0,25 0,-25 24,24-24,-24 0,25 0,-25-25,25 24,-25 1,25-25,-25 25,25-25,-25 25,24-25</inkml:trace>
  <inkml:trace contextRef="#ctx0" brushRef="#br0" timeOffset="73264.1905">11138 7268,'0'0,"0"0,0-25,0 25,0 0,0 0,0-25,0 25,0 0,0 0,0 0,0 25,0-25,0 0,0 25,0-25,-25 25,25-1,0 1,0 25,-25-25,25 24,0-24,0 25,0-26,0 1,0 25,0-25,0-1,0 1,0 0,0-25,25 25,-25-25,0 0,25 25,-25-25,0 0,24 0,-24 0,0 0,25-25,-25 25,25-25,-25 25,25-25,-25 0,25 25,-25-24,24-1,-24 0,25 0,-25 0,25 1,-25-1,25 0,-25 0,0 25,25-25,-25 1,0 24,0 0,0-25,0 25,0 0,0 0,0 0,0 0,0 0,0 25,0-25,0 0,0 24,0-24,0 25,25 0,-25-25,0 25,0 0,0-1,24 1,-24-25,0 25,25 0,-25-25,0 25,25-25,-25 0,25 0,0 24,-25-24,24 0,1-24,0 24,0 0,0-25,-1 25,1-25,-25 0,25 0,0 1,0-1,-1 0,-24 0,25-24,-25 24,0 0,0-25,0 26,0-26,-25 25,25 0,-24 1,-1-1,25 0,-25 0,0 25,0 0,1 0,24 0,-25 0</inkml:trace>
  <inkml:trace contextRef="#ctx0" brushRef="#br0" timeOffset="74156.2415">13469 7541,'0'0,"0"0,0 0,-25 0,25 0,-24 0,24 0,-25 24,0-24,0 0,0 25,1-25,-1 0,0 25,-25-25,26 25,-26 0,25-25,-24 24,-1 1,25-25,-24 25,24-25,0 25,-25-25,26 25,-1-25,25 0,-25 0,0 0,25 0,0-25,0 25,0-25,0 25,25-25,-25 0,25 1,0-1,-1 0,1 0,0-24,0 24,0 0,-1-25,26 26,-25-26,0 25,-1-24,1 24,0-25,0 25,0-24,-1 24,-24 0,0 0,0 1,0-1,0 25,0-25,-24 25,24-25,0 25,-25 0,25 0,-25 0,25 25,-25-25,0 25,25 0,-24 24,24-24,0 25,0-1,0 1,0-1,0-24,0 25,24-1,-24 1,25-25,0 24,-25-24,25 25,0-25,-25-1,24 1,1 0,0 0,0 0,-25-1</inkml:trace>
  <inkml:trace contextRef="#ctx0" brushRef="#br0" timeOffset="74484.2603">14412 7094,'0'0,"-25"0,25 0,0 0,0 0,0 0,25 0,-25 0,25 0,-1 0,1 0,0 0,0-25,25 25,-26 0,26 0,0 0,-26-24,26 24,-25 0,24 0,-24-25,0 25,0 0,0 0,-1-25,-24 25,25 0,-25 0</inkml:trace>
  <inkml:trace contextRef="#ctx0" brushRef="#br0" timeOffset="74656.2701">14734 6995,'-24'0,"24"25,-25-25,0 0,0 0,25 0,-25 25,25-25,0 0,-24 24,24-24,0 25,0 0,0 0,0 0,0-1,0 1,0 0,0 0,0 24,0-24,0 0,0 0,0 0,0-1,0-24,0 25,24 0,-24-25,0 25,0-25</inkml:trace>
  <inkml:trace contextRef="#ctx0" brushRef="#br0" timeOffset="74884.2831">14858 6995,'0'0,"0"0,0 0,0 25,0-25,0 25,0-1,0 1,25 25,-25-25,0-1,0 26,25-25,-25 0,0 24,0-24,0 0,0 0,25-1,-25 1,0 0,0-25,0 25,0 0,0-25,0 0,0 24,0-24,0 0</inkml:trace>
  <inkml:trace contextRef="#ctx0" brushRef="#br0" timeOffset="75088.2948">14486 7615,'0'0,"0"25,0-25,0 0,0 0,0 0,0 0,25 0,-25 0,25 0,0 0,0 0,-1 0,1 0,25 0,-25-25,24 25,-24 0,25-25,-26 25,26 0,0-25,-26 25,26 0,-25-24,24 24</inkml:trace>
  <inkml:trace contextRef="#ctx0" brushRef="#br0" timeOffset="75296.3067">15677 7367,'0'0,"-25"25,25-25,0 0,0 0,0 0,0 0,25-25,-25 25,25 0,0 0,-1-25,1 25,25-25,-25 25,24-24</inkml:trace>
  <inkml:trace contextRef="#ctx0" brushRef="#br0" timeOffset="75891.3407">16247 7144,'0'0,"0"0,-24 0,24 25,0-25,0 0,0 0,0 24,-25-24,25 25,0 0,0 0,0 0,0-1,0 1,-25 0,25 0,0 0,0-1,0 1,0 0,0-25,0 25,0-25,0 25,0-25,0 0,0 24,0-24,0 0,0 0,0 0,0 0,0 0,0-24,0 24,0 0,0-25,0 0,0 0,0 0,0 1,-25-1,25-25,0 25,0-24,0-1,0 1,0-1,0-24,25 24,-25 0,25 26,0-26,-25 0,24 25,1 1,0-1,0 25,-25-25,25 25,-1 0,-24 0,25 0,0 0,-25 0,25 25,-25 0,25-25,-25 24,0 1,0 0,0 25,0-25,-25-1,25 26,-25-25,0 0,25 24,-25-24,1 0,24 0,0-25,-25 24,25-24,0 0,0 0,0 0,0 0,0 25,25-25,-25 0,24 0,-24 0,25 0,0 0,0 0,0 0,-1 0,1 0,0 25,0-25,0 25,-1 0,-24-1,25-24,0 25,-25 0,0 0,0-25,0 25,0-1,-25-24,25 25,-25-25,-24 25,24-25,0 25,-24-25,-1 25,0-25,-24 0,24 0,1 24,-26-24</inkml:trace>
  <inkml:trace contextRef="#ctx0" brushRef="#br0" timeOffset="77116.4108">10245 8260,'0'0,"0"0,0 0,0 0,0 0,24 0,-24 0,0 0,25 0,0 0,0 0,25 0,-1 0,1 0,-1 0,1 0,24 0,1-25,-1 25,25 0,-24-25,24 25,-25 0,26-24,-26 24,25 0,1-25,-26 25,0-25,1 25,-1-25,1 25,-26 0,1-25,-1 25,-24 0,25-24,-50 24,25 0,-1 0,-24 0,0 0,0 0,-24 0,24 0,-25 0,0 0,0 0,0 0,-24 0,-1 0</inkml:trace>
  <inkml:trace contextRef="#ctx0" brushRef="#br0" timeOffset="77324.4227">10914 8285,'-49'0,"-1"25,1-25,24 24,0-24,0 0,0 0,1 0,24 0,0 0,0 0,0 0,24 0,-24 0,25 0,0 0,25 0,-26 0,26-24,0 24,-1 0,26 0,-26-25,26 25,-26-25,26 25,-26-25,26 25,-1-25,-24 25,-1-24,26 24,-50 0,24 0,1-25,-25 25</inkml:trace>
  <inkml:trace contextRef="#ctx0" brushRef="#br0" timeOffset="82327.7089">10989 9054,'0'-25,"0"0,0 25,0-25,0 25,0-25,-25 25,25 0,0 0,0 0,0 25,0-25,0 25,0-25,25 25,-25 0,25 24,-25-24,24 25,-24-25,25 24,-25-24,25 0,-25 24,0-24,0 0,0 0,0 0,25-1,-25-24,0 25,0 0,0-25,0 25,0-25,0 0,0 0</inkml:trace>
  <inkml:trace contextRef="#ctx0" brushRef="#br0" timeOffset="82703.7304">11237 9029,'0'0,"25"-25,-25 0,24 25,1-25,-25 1,25 24,25-25,-25 25,-1 0,1-25,25 25,-25 0,-1 25,1-25,0 0,0 25,0-1,-25 1,24 0,-24 0,0 0,0 0,0-1,-24 26,-1 0,0-26,0 26,0 0,-24-1,24-24,0 25,0-26,1 1,24-25,0 25,0-25,-25 0,25 0,0 0,0 0,0 0,0 0,25 0,-25 0,24 0,1 0,0 0,0 0,0-25,24 25,-24 0,25-25,-26 25,26 0,-25 0,24-24,1 24,-25-25,0 25,24 0,-24-25,0 25,0 0,-25-25,24 25,-24 0</inkml:trace>
  <inkml:trace contextRef="#ctx0" brushRef="#br0" timeOffset="82983.7464">10840 9847,'-25'0,"0"25,25-25,0 0,0 0,0 0,0 0,25 0,0 0,0 0,0 0,24 0,-24 0,25-25,24 25,-24 0,-1-24,26 24,-1 0,-24-25,24 25,-24-25,24 25,-24 0,24-25,-24 25,-1-25,1 25,-25 0,24-24,-24 24,0 0,0-25,0 25,-1 0,-24 0,0 0</inkml:trace>
  <inkml:trace contextRef="#ctx0" brushRef="#br0" timeOffset="83475.7745">11162 10120,'-24'25,"24"-25,-25 0,25 0,0 0,0 0,0-25,0 25,0 0,25-24,-1 24,1-25,0 25,0-25,0 25,24-25,-24 25,25 0,-1-25,-24 25,25 0,-25 0,-1 0,1 0,0 0,0 25,-25-25,0 25,0 0,0 0,0-1,0 1,-25 0,0 0,0 24,1-24,-1 0,0 25,0-26,0 1,25 0,-24-25,-1 25,25-25,0 0,0 25,0-25,0 0,0-25,0 25,0 0,25 0,-25-25,24 25,1 0,0-25,0 25,0-25,-1 25,1 0,0 0,0 0,0 0,-25 25,24-25,1 0,-25 25,0 0,0-25,0 25,0-1,0 1,0 0,0 0,0 0,-25-25,25 24,-24 1,-1-25,0 25,0 0,0-25,1 0,-1 25,0-25,0 0,0 0,1 0,-1-25,0 25,0 0,0-25,0 25,1-25</inkml:trace>
  <inkml:trace contextRef="#ctx0" brushRef="#br0" timeOffset="83819.7942">11832 10170,'50'-25,"-25"25,-1 0,1 0,0 0,-25 0,0 0,0 25,25-25,-25 25,0-25,0 25,0-1,0 1,0 0,0 25,0-26,0 1,0 0,0 0,25 0,-25-1,0 1,24 0,-24-25,25 25,-25-25,25 0,0 0,-25 0,25 0,-1 0,1 0,0 0,0-25,0 25,-1-25,-24 0,25 25,0-24,0-1,-25 0,25 0,-25 0,0 1,0-26,0 25,0 0,-25 1,0-1,0 0,0 0,1 0,-1 25,-25-24,25 24,1 0,-26 0,25 0,0 0</inkml:trace>
  <inkml:trace contextRef="#ctx0" brushRef="#br0" timeOffset="84343.8242">12998 9277,'-25'0,"25"-25,0 25,0-25,0 25,0 0,0-24,0 24,0 0,0 24,25-24,0 25,0-25,-1 25,1 0,25 0,-25 24,24-24,-24 25,25-26,-26 1,1 25,0-25,0-1,0 1,-1 0,-24 0,25-25,-25 25,25-25,-25 24,0-24,0 0</inkml:trace>
  <inkml:trace contextRef="#ctx0" brushRef="#br0" timeOffset="84587.8381">13420 9153,'0'0,"0"-25,0 25,0 0,0 0,0 0,-25 0,25 0,0 0,0 0,-25 25,25-25,-25 25,25 0,-25-1,1 26,-1-25,0 24,0 1,0 0,1-1,-26 1,25-1,0 1,1 0,-1-1,0-24,0 25,0-26,1 1,-1 0,25-25,0 25,0-25,-25 0,25 0,0 0,0 0</inkml:trace>
  <inkml:trace contextRef="#ctx0" brushRef="#br0" timeOffset="85429.8863">14387 9426,'0'0,"0"0,0 0,0 0,-25 25,25-25,0 0,0 0,0 0,0 0,0 0,0 0,0 0,0 0,25 0,0 0,-25 0,49 24,-24-24,0 0,25 0,-1 0,1-24,24 24,-24 0,24 0,1-25,24 25,-25 0,26-25,-26 25,25 0,0-25,-24 25,24 0,-24 0,-1-25,0 25,1 0,-1 0,-24 0,-1 0,26 0,-50-24,24 24,-24 0,0 0,0 0,-1 0,1 0,-25 0,25 0,-25 0,0-25,0 25,0 0,0 0,0 0,0 0,0 0</inkml:trace>
  <inkml:trace contextRef="#ctx0" brushRef="#br0" timeOffset="90670.186">14759 8880,'0'-25,"0"0,0 1,0-1,0 0,0 0,0 0,0 1,0-1,0 25,0 0,0-25,0 25,0 0,0 25,0-25,0 0,0 25,0-1,0 1,25 0,-25 0,0 24,25-24,-25 25,0-25,25 24,-25-24,0 25,0-25,0-1,0 26,0-25,0 0,0-1,0-24,0 25,0 0,0-25,0 0,0 25,0-25,0 0,0 0</inkml:trace>
  <inkml:trace contextRef="#ctx0" brushRef="#br0" timeOffset="91234.2183">15181 8706,'0'0,"0"-24,0 24,0 0,0 0,-25 24,25-24,0 0,-25 25,25-25,-25 25,25 0,-24 0,24-1,0 1,0 0,0 25,0-26,0 1,24 0,1 0,-25 0,25-25,0 25,0-1,-1-24,1 25,0-25,0 0,0 25,-25-25,24 0,1 0,0 0,0 0,0 0,-25-25,24 25,1 0,0-25,-25 25,25 0,-25-24,0 24,25-25,-25 25,0-25,0 25,0-25,0 0,0 0,0 25,-25-24,25-1,-25 25,25-25,-25 0,0 25,25-25,-24 25,-1-24,0 24,0 0,0-25,1 25,-1-25,0 0,0 25,25-25,-25 25,1-24,-1-1,25 25,-25-25,25 0,-25 0,25 1,-25-1,25 0,0 0,0 0,0 1,0-1,0 0,25 25,-25-25,25 0,0 25,0 0,-1-24,1 24,0 0,0 0,0 0,24 0,-24 0,0 24,0-24,-1 25,1 0,0 0,0 0,0-1,-25 1,0 0,0 25,0-26,-25 26,0 0,0-26,0 26,1 0,-26-1,25-24,-24 25,-1-1</inkml:trace>
  <inkml:trace contextRef="#ctx0" brushRef="#br0" timeOffset="100605.7543">15032 9996,'0'0,"0"0,0 0,0 0,0 0,0 25,0-25,0 0,0 0,0 0,0 0,0 0,0 0,0 0,0 0,0 0,0 0,0 0,0 0,0 0,0 0,0 0,0 0,0 25,-25-25,25 0,0 0,0 0,0 0,0 0,0 0,0 0,0 0,0 0,0 0,0 0,0 0,0 0,0 0,0 0,0 0,0 0,0 0,0 0,0 0,0 0,0 0,0 0,0 0,0 0,0 0,0 0,0 0,0 0,0 0,0 0,0 0,0 0,0 0,0 0,0 0,0 0,0 0,0 0,0 0,0 0,0 0,0 0,0 0,0 0,0 0,0 0,0 0,0 0,0 0,0 0,0 0,0 0,0 0,0 0,0 0,0 0,0 0,-25 0,25 0,0 0,0 0,-24 0,24 0,-25 25,25-25,-25 0,25 0,-25 0,25 0,0 0,-25 0,25 0,-24 0,24 0,0 0,-25-25,25 25,0 0,0 0,-25 0,25 0,0-25,0 25,0 0,-25 0,25-25,0 25,0 0,0-25,0 25,0 0,0-24,0 24,0-25,0 25,25 0,-25-25,0 25,25-25,-25 25,25 0,-25-25,24 25,-24 0,25-24,0 24,-25 0,25-25,0 25,-25 0,24 0,-24 0,25 0,-25 0,25 0,-25 0,25 0,-25 25,0-25,25 0,-25 24,24-24,-24 0,25 25,-25 0,0-25,0 25,0-25,0 25,25-1,-25-24,0 25,0 0,0-25,0 25,0 0,0 0,0-25,-25 24,25 1,0 0,-25 0,25 0,-24-1,24 1,-25-25,0 25,25 0,-25 0,25-1,-25-24,1 25,24 0,-25-25,0 25,0 0,25-25,-25 24,25-24,-24 0,24 25,-25-25,25 0,0 0,0 0,-25 0,25 0,0-25,0 25,0 0,-25-24,25 24,0-25,0 25,0-25,0 25,0-25,0 0,25 25,-25-24,25-1,-25 25,25-25,-25 25,0 0,24-25,-24 25,25 0,-25 0,25 0,-25 0,25 0,-25 0,25 0,-25 25,24-25,-24 0,25 25,-25-25,25 25,-25-25,25 24,-25-24,25 0,-25 25,24-25,-24 0,25 0,-25 25,0-25,25 0,-25 0,0 0,25 0,-25 0,25 0,-25 0,0-25,24 25,-24 0</inkml:trace>
  <inkml:trace contextRef="#ctx0" brushRef="#br0" timeOffset="101153.7857">15578 10021,'0'-25,"0"25,0-25,0 25,0 0,0-24,0 24,0-25,0 25,0-25,-25 25,25 0,0-25,0 25,-25 0,25 0,-25 0,25 0,0 0,-25 0,25 0,-24 0,24 0,-25 25,0-25,25 0,-25 0,25 25,-25-25,25 25,-24-25,24 24,0-24,0 25,0-25,0 25,0-25,0 25,0-25,0 25,0-25,24 25,-24-25,0 0,25 0,-25 0,0 24,25-24,-25 0,25 0,-25 0,0-24,25 24,-25 0,24 0,-24-25,25 25,-25-25,0 25,25 0,-25-25,0 0,25 25,-25-25,0 25,0-24,0 24,0 0,0-25,0 25,0 0,0 0,0 0,0 0,0 0,0 0,0 0,0 0,0 0,0 25,0-25,0 24,25 1,-25 0,0 0,0 0,0 0,24-1,-24 26,0-25,0 24,25-24,-25 0,0 25,0-26,25 1,-25 25,0-25,0-1,0 1,0 0,25-25,-25 25,0 0,0-25</inkml:trace>
  <inkml:trace contextRef="#ctx0" brushRef="#br0" timeOffset="103069.8953">13668 4986,'0'0,"0"0,0 0,0 0,0 0,0 0,0 0,0 0,0 0,0 0,0 0,0 0,0 0,0 0,25 0,-25 0,24 0,1 0,0 0,0 0,24 0,-24 0,25 0,-1 0,1 0,24 0,-24 0,24 0,1 0,-1 0,1 0,-1 0,1 0,24 0,-25 0,25 0,-24 0,24 0,-25 0,26 0,-26 0,25 0,0 0,-24 0,24-25,0 25,-24 0,24 0,0 0,-24 0,24 0,-25 0,1 0,-1 0,0 0,-24 0,24 25,-24-25,0 0,-1 0,-24 0,25 0,-25 0,-1 0,1 0,0 0,-25 0,0 0,0 0,0 0,0 0,0 0,0 0,-25 0</inkml:trace>
  <inkml:trace contextRef="#ctx0" brushRef="#br0" timeOffset="103418.9152">14213 5085,'-24'0,"24"0,0 0,0 0,0 0,0 0,0 0,0 0,24 0,-24 0,25 0,0 0,0 0,0 0,24 0,1-25,-25 25,24 0,26 0,-26 0,1 0,24-25,1 25,-1 0,1 0,-1 0,25-24,0 24,-24 0,24-25,0 25,0 0,1-25,-1 25,0 0,0-25,-24 25,24 0,-25-25,26 25,-26 0</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12:07.979"/>
    </inkml:context>
    <inkml:brush xml:id="br0">
      <inkml:brushProperty name="width" value="0.05292" units="cm"/>
      <inkml:brushProperty name="height" value="0.05292" units="cm"/>
      <inkml:brushProperty name="color" value="#FF0000"/>
    </inkml:brush>
  </inkml:definitions>
  <inkml:trace contextRef="#ctx0" brushRef="#br0">10121 7789,'0'-25,"0"25,-25 0,25-25,-25 25,25 0,0 0,0 0,-25 0,25 0,0 0,0 0,0 25,0-25,0 25,0-1,0 1,0 25,0-25,25 24,-25 1,0 0,25-26,-25 26,0 0,0-26,0 26,0-25,0 0,0-1,0-24,0 25,0-25,0 25,0-25</inkml:trace>
  <inkml:trace contextRef="#ctx0" brushRef="#br0" timeOffset="306.0175">9798 7888,'0'-25,"0"0,0 0,0 1,0 24,0-25,0 25,0-25,0 25,0-25,25 25,0-25,-25 25,25 0,24-24,-24 24,0 0,24 0,1 0,-25 0,24 0,1 0,-25 24,24-24,-24 25,25 0,-25 0,0 0,-1-1,-24 1,25 25,-25-25,25 24,-25 1,0-25,0 24,-25 1,0 0,25-26,-24 26,-1-25,0 0,0 24,0-24,0-25,1 25,-1 0,0-25,-25 0,26 24,-1-24,0 0,0-24,25 24,-25-25</inkml:trace>
  <inkml:trace contextRef="#ctx0" brushRef="#br0" timeOffset="487.0278">10493 7937,'25'0,"-1"0,1 0,-25 0,25 0,-25 0,25 0,-25 0,25 0,-1 0,-24 0,25 0,0-24,0 24,0 0,-25 0,24 0,1-25,0 25,0 0</inkml:trace>
  <inkml:trace contextRef="#ctx0" brushRef="#br0" timeOffset="898.0514">11212 7739,'0'-25,"0"25,0 0,0-25,0 25,0 0,-25 0,25 0,0 0,0 0,-25 0,25 0,-24 0,24 25,-25-25,25 25,-25 0,25-25,-25 25,25-1,0 26,-25-25,25 0,0 24,0-24,0 0,25 25,-25-26,25 1,0 0,-25-25,25 25,-1-25,1 25,0-25,0 0,0 0,-1 0,1-25,0 25,0-25,0 25,0-25,-1 0,1 1,0-1,-25 0,25 0,-25-25,0 26,0-1,0 0,-25 0,0-24,25 24,-49 0,24 25,0-25,0 25,0-25,0 25,1 0,-1 0,0 0,0 25</inkml:trace>
  <inkml:trace contextRef="#ctx0" brushRef="#br0" timeOffset="1695.0969">13717 7888,'25'0,"-25"0,25 0,-25 0,0 0,0 0,-25 25,25-25,-25 0,1 24,-26 1,25 0,-24 0,-1 0,0 24,1-24,-1 0,0 0,1 0,24-1,-25 1,26-25,-1 25,25-25,-25 0,25 0,0 0,0 0,0 0,0-25,25 0,-25 1,25-1,24-25,-24 25,0-24,24-1,1 25,-25-24,24-1,1 0,-25 1,25 24,-26-25,1 1,0 24,0-25,-25 26,0-1,0 0,0 0,0 0,0 25,-25-24,25 24,-25 0,25 0,-25 0,1 24,-1-24,0 25,25 0,-25 0,25 24,0-24,0 0,0 25,0-26,0 26,25 0,0-26,0 26,-1-25,-24 0,25 24,0-24,0 0,0 0,-1 0,1-1</inkml:trace>
  <inkml:trace contextRef="#ctx0" brushRef="#br0" timeOffset="3114.1781">15330 7491,'0'0,"0"-25,0 0,0 25,0-24,0 24,0-25,0 25,0 0,0 0,0 25,0-25,0 0,0 24,24 1,-24 25,0-25,25 24,-25-24,0 25,25-1,-25 1,0-1,0 1,0-25,0 24,0-24,0 25,0-25,0 0,0-1,0-24,0 25,0-25,25 0,-25 0,0 0,0 0,0-25,0 25,0-24,0-1,-25 0,25 0,0 0,0 0,0 1,0-1,0 0,0 0,0 0,0 1,0 24,0-25,25 25,-25-25,25 25,-1-25,-24 25,25-25,0 25,-25-24,25 24,0-25,-25 25,24-25,1 25,-25-25,25 0,0 25,-25-24,25 24,-25-25,0 25,0-25,0 25,0-25,0 0,0 25,0 0,0-24,-25 24,25 0,0 0,0 0,-25-25,25 25,0 0,0 25,0-25,0 24,0 1,0 0,0 0,0 0,0-1,0 1,25 25,-25-25,0 24,25-24,-25 0,0 0,25-1,-25 1,0 0,24 0,-24 0,0-25,0 24,25-24</inkml:trace>
  <inkml:trace contextRef="#ctx0" brushRef="#br0" timeOffset="3311.1894">15925 7813,'0'0,"0"0,0 0,25 0,-25 25,0-25,25 0,-25 0,24 0,-24 0,25 0,0 0,0-25,0 25,-1 0,1 0,0 0,-25-24</inkml:trace>
  <inkml:trace contextRef="#ctx0" brushRef="#br0" timeOffset="4166.2383">15503 7615,'-25'0,"25"25,-24 0,-1-25,25 24,-25-24,0 25,25 0,0 0,-25 0,25-1,0-24,0 25,0 0,25-25,-25 25,25-25,-25 25,25-25,0 0,-1 0,-24 24,25-24,0 0,0-24,24 24,-24 0,0 0,0-25,0 25,0-25,-1 25,-24-25,25 0,-25 25,25-24,-25 24,0-25,-25 25,25 0,-25-25,1 25,-1 0,0 0,0 0,25 25,-25-25,0 0,1 25,-1-1,25-24,-25 25,25-25,-25 25,25-25,0 25,0-25,0 0,0 0,25 0,-25 0,25 0,-25 0,25 0,-1-25,-24 25,25-25,0 25,-25-25,25 25,-25-24,0-1,0 25,0 0,0-25,0 25,0 0,-25 0</inkml:trace>
  <inkml:trace contextRef="#ctx0" brushRef="#br0" timeOffset="4510.258">16744 7491,'0'0,"0"-25,0 25,0-25,0 25,-25-24,25 24,-25 0,0 0,0 0,0 0,1 0,-1 24,0-24,-25 25,26 0,-1 0,0 0,0-1,0 1,1 25,24-25,-25 24,25-24,0 25,0-26,0 1,0 0,25 0,-25 0,24-25,1 24,0 1,0-25,0 0,-1 0,26 0,-25 0,0 0,24 0,-24-25,0 25,0-24,0 24,-1-25</inkml:trace>
  <inkml:trace contextRef="#ctx0" brushRef="#br0" timeOffset="4722.2701">17264 7640,'0'0,"-24"0,24 25,0-25,0 0,0 0,0 0,0 0,0 0,24 0,-24 0,25-25,-25 25,25 0,25-25,-26 25,1 0,25-25,-25 25,-1-25,26 25</inkml:trace>
  <inkml:trace contextRef="#ctx0" brushRef="#br0" timeOffset="4958.2836">17761 7293,'0'0,"0"0,0 0,0 0,0 0,0 0,-25 0,25 0,0 24,0-24,0 25,0 0,0 0,-25 0,25-1,0 1,0 0,0 0,0 0,0-1,0 1,0 0,0 0,0-25,0 25,0-1,-25 1,25-25,0 25,0-25,0 25,0-25,0 0,0 0,0 0</inkml:trace>
  <inkml:trace contextRef="#ctx0" brushRef="#br0" timeOffset="5214.2982">17686 7590,'25'0,"-25"-25,0 25,25-24,-25 24,25 0,-1-25,-24 25,25-25,0 25,0-25,0 25,-25-25,24 25,1-24,0 24,-25-25,25 25,-25-25,25 25,-25-25,0 25,0-25,0 25,0-24,0 24,0 0,0 0,0 0,0 0,0 0,0 0,-25 0,25 24,0 1,0-25,-25 25,25 0,0 0,0 24,0-24,0 0,0 0,0-1,0 1,0 0,0 0,0 0,0-1,25 1,-25 0,0 0,0 0</inkml:trace>
  <inkml:trace contextRef="#ctx0" brushRef="#br0" timeOffset="6401.3661">10096 9004,'0'-25,"0"25,0-25,0 25,0 0,0-24,0 24,0 0,0 0,0 0,0 0,0 0,0 0,0 0,0 0,0 24,0-24,25 0,-25 25,24-25,-24 0,25 0,-25 25,25-25,-25 0,25 0,0 0,-25 0,24 0,-24 0,25-25,0 25,-25 0,25-25,0 1,-25 24,25-25,-1 0,-24 0,25 25,0-25,0 1,-25-1,25 25,-1 0,1-25,0 25,0 0,0 0,-1 0,1 0,0 0,0 25,0-25,-1 25,1-25,0 24,25-24,-26 0,1 25,0-25,25 0,-26 25,1-25,0 0,0 0,24 0,-24-25,0 25,0-25,0 25,-25-24,24 24,1-25,0 25,-25-25,0 0,25 25,-25 0,0-25,25 25,-25 0,0 0,0 0,25 0,-25 0,0 0,24 0</inkml:trace>
  <inkml:trace contextRef="#ctx0" brushRef="#br0" timeOffset="13079.7481">10394 9029,'0'0,"-25"0,25 0,0 0,0 0,-25 0,25 0,0 0,0 0,0 0,0 0,0 0,0 0,0 0,25-25,-25 25,25 0,-1 0,26-25,-25 25,24 0,1-25,0 25,24-24,-24 24,24-25,0 0,1 25,-26-25,26 0,-1 25,-24-24,-1-1,1 25,0-25,-1 25,-24 0,0-25,0 25,0 0,-25 0,0 0,0 0,0 0,0 0,-25 0,0 0,0 0,0 0,-24 0,-1 0,0 0,1 25,-26-25,1 0,24 25,-24-25,24 25,-24-25,0 24,24-24,0 25,1-25,-1 0,25 25,-24-25,24 0,0 0,25 25,-25-25,25 0,0 0,0 0,0 0,25 0,-25 0,25 0,0-25,0 25,24 0,1 0,-25-25,24 25,1-25,-1 25,1-24,0 24,-1-25,-24 25,25 0,-26-25,1 25,-25 0,25 0,-25 0,0 0,0 0,-25 25,0-25,1 25,-26-25,0 24,26 1,-26-25,0 25,1 0,24-25,0 25,0-25,1 0,24 0,0 0,0 0,0 0,0 0,24 0,1 0,0 0,0 0,24-25,1 25</inkml:trace>
  <inkml:trace contextRef="#ctx0" brushRef="#br0" timeOffset="14095.8062">11460 9351,'-25'-24,"25"24,0 0,0-25,0 25,0-25,0 25,0-25,25 25,0 0,0-25,0 25,-1 0,1 0,0 0,0 0,24 0,-24 0,0 0,0 0,-25 25,25 0,-25-25,24 25,-24 0,0-1,0 1,0 0,-24 0,-1 0,25-1,-25 1,25-25,-25 25,25-25,0 0,0 0,0 25,0-25,0 0,25-25,-25 25,25 0,0 0,-1 0,26 0,-25 0,0 0,24 0,-24 0,0 0,0 25,-1-25,1 25,0-25,-25 24,25-24,-25 25,0 0,0-25,0 25,-25 0,0-1,25-24,-25 25,-24 0,24-25,-25 25,26-25,-26 25,0-25,1 24,-1-24,1 0,-1 0,0 0</inkml:trace>
  <inkml:trace contextRef="#ctx0" brushRef="#br0" timeOffset="14279.8167">11336 9748,'25'0,"0"0,-25 0,25 0,-1 0,1 0,0 25,25-25,-26 0,26 0,0 0,-1 0,1 0,-1 0,1 0,24 0,1 0,-26 0,26 0,-1-25,1 25,-1 0,0-25,-24 25,25 0,-1-24,-24 24,-1 0,1-25</inkml:trace>
  <inkml:trace contextRef="#ctx0" brushRef="#br0" timeOffset="14623.8364">12452 9872,'-49'25,"-1"-25,25 25,-24-25,24 25,-25-25,25 24,1 1,-26-25,25 25,-24 0,24 0,-25 0,25 24,-24-24,24 25,-25-1,26 1,-1-25,0 24,-25 1,50-1,-24 1,-1 0,25-26,0 26,0-25,0 0,0-1,25 1,-25 0,24-25,1 25,0-25,25 0,-26 0,26 0,0-25,-26 25,26-25,0 0,-26 1,26 24,-25-25,24 0,-24 0,-25 0,25 1,-25-1,0 0,0 0,-25 0,25 1,-25-1,-24 25,24-25,0 25,-24 0,-1 0,25 0,-24 0,24 25,-25-25,25 25,-24-25,24 24</inkml:trace>
  <inkml:trace contextRef="#ctx0" brushRef="#br0" timeOffset="14947.855">13519 9327,'-25'-25,"25"25,-25-25,25 25,0-25,0 25,0 0,0 25,25-25,0 25,-25 0,25-1,24 1,-24 0,25 0,-25 24,24-24,1 0,-1 0,-24 0,25-1,-1 26,-24-25,25-25,-25 25,24-1,-24 1,0-25,-25 25</inkml:trace>
  <inkml:trace contextRef="#ctx0" brushRef="#br0" timeOffset="15151.8666">13941 9376,'0'-25,"-25"25,25-24,0 24,-25 0,25 0,0 0,-25 24,25 1,-25-25,25 50,-24-25,-1-1,0 26,0 0,0-1,-24 1,24-1,0-24,0 25,1-1,-1-24,0 0,0 25,0-26,0 1,25-25,0 25</inkml:trace>
  <inkml:trace contextRef="#ctx0" brushRef="#br0" timeOffset="16087.9202">16545 8260,'-25'25,"25"-25,0 0,0 0,0 0,25 0,0 0,0 0,-1 0,26 0,0 0,-1-25,1 25,24 0,1-25,-1 25,25-25,1 25,-1-24,-25 24,25-25,1 0,-1 25,0-25,-24 25,-1-25,0 25,1-24,-26 24,1-25,-25 25,0 0,-1 0,-24 0,0 0,-24 0,-1 0,-25 0,25 0,-49 25,24-25,-24 24,0-24,-26 25,26 0,-25-25,24 25,-24 0,0-1,24 1,-24 0,25 0,-1-25,1 25,24-1,1-24,-1 25,25-25,1 0,24 0,0 0,24 0,1 0,0-25,25 25,24 0,0-24,1-1,-1 25,1-25,24 0,0 25,0-25,0 1,1 24,-1-25,-25 0,26 25,-26-25,-24 25,-1-25</inkml:trace>
  <inkml:trace contextRef="#ctx0" brushRef="#br0" timeOffset="19320.105">15677 9079,'-25'0,"25"-25,0 0,0 25,0-25,0 25,-25 0,25 0,0 0,0 0,0 0,0 0,0 25,25-25,0 25,-25-25,25 25,-25-1,25 1,-25 0,24-25,-24 25,0 0,25-1,-25 1,0 0,0-25,0 25,0-25,0 25</inkml:trace>
  <inkml:trace contextRef="#ctx0" brushRef="#br0" timeOffset="19528.1169">15379 9525,'-25'25,"1"-25,-1 25,0-25,25 24,-25-24,25 0,0 0,0 25,0-25,0 0,25 0,-25 0,25 0,24 0,-24-25,25 25,-1 0,1-24,0-1,24 25,1-25,-26 0,26 25,-1-25,-24 1,24 24,-24-25,-1 25,-24 0,0 0</inkml:trace>
  <inkml:trace contextRef="#ctx0" brushRef="#br0" timeOffset="19888.1375">15429 9897,'-25'0,"0"25,0-25,1 0,24 25,0-25,0 0,0 0,0 0,0 0,24-25,-24 25,25 0,0 0,25 0,-26 0,1-25,25 25,-1 0,-24 0,0 0,25 0,-25 0,-1 25,-24-25,25 0,-25 25,0-1,-25 1,25 25,-24-25,-26 24,25 1,-25 0,26-1,-26 1,0-1,26-24,-1 25,-25-25,25-1,25 1,-24-25,24 25,0-25,0 0,0 0,24 0,1 0,0-25,0 25,24-25,-24 25,25-24,-1-1,26 0,-25 25,24-25,-24 0,-1 1,26-1,-26 0,1 0,-25 25,24-25,-24 25,0 0,-25-24</inkml:trace>
  <inkml:trace contextRef="#ctx0" brushRef="#br0" timeOffset="21140.2091">17959 9401,'0'0,"0"0,0 0,-25 0,25 0,0-25,0 25,0 0,0 0,25 0,0 0,-25 0,25 0,24 0,-24 0,0-25,24 25,-24 0,25 0,-25-24,-1 24</inkml:trace>
  <inkml:trace contextRef="#ctx0" brushRef="#br0" timeOffset="21292.2178">18058 9624,'0'0,"-25"0,25 0,0 25,0-25,0 0,0 0,25 0,-25 0,25 0,0 0,0 0,-1-25,1 25,0 0,25 0,-26-25,26 25,0-24</inkml:trace>
  <inkml:trace contextRef="#ctx0" brushRef="#br0" timeOffset="21608.2359">19472 8830,'0'-24,"-25"24,25-25,-25 0,25 25,-24 0,24-25,0 25,0 0,0 25,0-25,0 25,0-25,0 25,24-1,-24 26,25-25,-25 0,25-1,-25 26,0-25,25 0,-25 0,0-1,25 1,-25 0,0-25,0 25,0 0,0-25</inkml:trace>
  <inkml:trace contextRef="#ctx0" brushRef="#br0" timeOffset="21800.2469">19001 9451,'0'0,"-25"24,25-24,0 0,-25 0,25 0,0 0,0 25,25-25,-25 0,25 0,0 0,24 0,-24-25,25 25,-1 0,1 0,24-24,-24 24,24 0,1-25,-1 25,0-25,1 0,-1 25,-24-25,24 25</inkml:trace>
  <inkml:trace contextRef="#ctx0" brushRef="#br0" timeOffset="22228.2714">19745 9575,'0'0,"-25"24,25-24,0 0,0 0,-25 25,25-25,0 0,-25 25,25-25,-24 25,24 0,-25-1,0 1,0 0,0 0,1 0,-1-1,0 1,-25 25,26-25,-1 24,0-24,0 0,0 0,1 24,24-24,-25 0,25-25,0 25,0 0,25-25,-25 24,24-24,1 0,0 25,25-25,-26 0,26-25,0 25,-26 0,26-24,0 24,-1-25,1 0,-1 25,1-25,0 0,-1 1,-24 24,25-25,-25 0,-1 0,-24 25,25-25,-25 0,0 25,0-24,-25 24,1-25,24 25,-25 0,0-25,0 25,0 0,25 0,-24 25,-1-25,25 25,-25-25,25 24,0 1,0 0,0 0,0 0,0 0,0 24,0-24,0 25,0-1,0 1,0-1,0 1,0 24</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13:30.467"/>
    </inkml:context>
    <inkml:brush xml:id="br0">
      <inkml:brushProperty name="width" value="0.05292" units="cm"/>
      <inkml:brushProperty name="height" value="0.05292" units="cm"/>
      <inkml:brushProperty name="color" value="#FF0000"/>
    </inkml:brush>
  </inkml:definitions>
  <inkml:trace contextRef="#ctx0" brushRef="#br0">7963 7020,'0'0,"-25"0,25 0,0 0,0 0,0 0,0 0,0 0,0 25,0-25,0 24,25 1,-25 0,24 25,1-26,0 26,0 0,0-1,-25-24,24 25,1-1,0-24,0 25,-25-26,25 1,-25 0,25 0,-25 0,0-25,0 24,24-24</inkml:trace>
  <inkml:trace contextRef="#ctx0" brushRef="#br0" timeOffset="376.0215">8285 6970,'0'0,"0"0,0 0,0 0,0 25,0-25,0 0,0 25,0-25,0 25,0-1,0 26,0-25,0 0,0 24,0-24,-25 25,25-26,0 1,-24 0,24 0,-25 0,25-1,0 1,-25-25,25 0,0 0,-25 0,25 0,0 0,-25 0,25 0,0-25,-25 25,25-24,0 24,0-25,0 25,0-25,0 25,0-25,0 25,0 0,25 0,-25 0,25 0,0 0,0 25,0-25,-1 25,1-25,0 25,0-25,0 24,-1 1,1-25,0 0,0 25,0-25,24 0,-24 0,0 0,0 0,-1 0</inkml:trace>
  <inkml:trace contextRef="#ctx0" brushRef="#br0" timeOffset="975.0558">8880 7045,'0'0,"0"-25,-24 25,24 0,-25-25,25 25,0 0,-25 0,25 0,-25 0,25 0,-25 0,25 0,0 25,0 0,-24-25,24 24,0 1,0 25,0-25,0-1,0 26,0-25,24 24,-24-24,25 0,0 25,0-26,-25 1,25-25,-1 25,1 0,0-25,0 0,0 25,-1-25,1 0,0-25,0 25,-25 0,25-25,-1 0,1 25,0-25,0 1,-25-1,25 0,-25 0,24 0,-24-24,0 24,0 0,-24 0,-1 1,0-1,0 0,0 0,-24 0,24 25,-25-24,26 24,-26 0,25 0,-24 24,24-24,-25 25,25-25,1 0,-26 25,25-25,25 0,-25 0,1 0,24 0,-25 0,25 0,0-25,0 25,0-25,0 25,0-24,0-1,0 0,25 0,-25 0,24 1,-24 24,25-25,0 0,-25 25,25 0,0 0,-1 0,-24 0,25 25,0 0,0-1,0 1,-1 25,1-25,0 24,0 1,-25-1,25 1,-1 0,1-1,0 1,-25-1,25 1,0 0,-25-1,24-24,1 0,-25 0,25-1,-25 1,25 0,-25-25,25 0,-25 25,24-25,-24 0</inkml:trace>
  <inkml:trace contextRef="#ctx0" brushRef="#br0" timeOffset="1447.0828">9426 6821,'0'0,"-25"25,25-25,0 0,0 0,0 0,0 0,0-25,0 25,0 0,25 0,-25 0,25-25,0 25,0-24,-1 24,1-25,25 25,-25-25,-1 0,1 25,0-25,-25 1,25 24,0 0,-25-25,0 25,0 0,0 0,0 0,0 0,0 0,-25 25,25-25,-25 24,0-24,25 25,-25-25,25 25,-24-25,24 25,0 0,0-25,0 24,0-24,0 25,0 0,24 0,1-25,0 25,0 0,0-1,-1 1,1 0,0 25,0-26,0 1,-1 0,-24 0,25 0,0-1,-25 1,0 0,0 0,0 0,0-1,0 1,0 0,-25-25,0 25,1 0,-1-25,0 0,-25 24,1-24,24 0,-25 25,1-25,-1 0,1 0,24 0,-25-25,25 25,1 0,-26 0</inkml:trace>
  <inkml:trace contextRef="#ctx0" brushRef="#br0" timeOffset="2037.1165">8310 8235,'0'0,"-25"0,25 0,-25 0,25 0,0 0,0 0,0 0,0 0,25 0,0 0,0 0,0-25,24 1,1-1,-1 0,26 0,-1-24,1-1,24 25,0-49,0 24,0 0,1 1,-1-1,25 1,-25-1,25 0,-25 26,1-26,-1 0,-25 26,25-26,-24 25,-1 0,1-24,-26 24,1 0,0 25,-26-25,26 1,-25 24,-25 0,25-25,-25 25,0 0,0 0,0 0,0 0,0 25,-25-25,25 0</inkml:trace>
  <inkml:trace contextRef="#ctx0" brushRef="#br0" timeOffset="4809.2751">11088 6697,'25'0,"0"0,-1-25,1 25,0 0,25-24,-1 24,-24-25,25 25,-1-25,1 0,0 25,-1-25,-24 1,25 24,-1-25,-24 0,25 25,-26-25,1 0,25 25,-50-24,25 24,-1-25,-24 25,0 0,0-25,0 25,0 0,0 0,0 0,-24 0,24 0,-25 0,0 0,25 0,-25 0,0 0,25 0,-24 0,24 0,-25 0,25 0,0 0,0 0,0 0,-25 0,25 0,0 0,0 0,0 0,25 0,-25 0,25 0,-25 25,24-25,-24 0,25 0,0 0,0 0,0 0,-1 0,1 0,0 0,0 0,0 0,-1 0,1 0,0 0,0 25,0-25,-1 0,1 24,-25-24,0 0,25 25,-25 0,0-25,0 25,-25 0,25-1,-25 1,25 0,-24-25,24 25,-25 0,0-25,25 24,-25 1,0-25,25 0</inkml:trace>
  <inkml:trace contextRef="#ctx0" brushRef="#br0" timeOffset="5353.3062">12725 6052,'0'-24,"0"24,0-25,0 0,0 25,0-25,0 25,0-25,25 1,0 24,0-25,-25 25,24 0,1-25,25 25,-25 0,-1 0,1 0,-25 0,25 0,0 25,-25-25,25 25,-25-25,0 24,0 1,0 0,0 0,0 0,-25-1,25 1,0 0,-25 0,25 0,-25-1,25 1,-25-25,25 0,0 25,0-25,0 0,0 0,0 0,0 0,0-25,0 25,25 0,-25 0,25-25,-25 25,25 0,0-24,-1 24,-24 0,25 0,0 0,0 0,0 0,-1 24,-24-24,25 25,-25-25,25 25,-25-25,25 25,-25 0,0-1,0 1,0-25,0 25,-25 0,0 0,25-1,-25-24,1 25,24 0,-25-25,0 25,0-25,0 0,1 25,-1-25,0 0,0 0,25 0,-25-25,1 25</inkml:trace>
  <inkml:trace contextRef="#ctx0" brushRef="#br0" timeOffset="5551.3175">13395 5953,'25'0,"-1"0,1 25,0-25,0 0,0 25,0-25,-1 25,1-1,0-24,0 25,0 0,24 0,-24-25,0 25,0-1,-1-24,1 25,0 0,0-25,0 25,-1-25</inkml:trace>
  <inkml:trace contextRef="#ctx0" brushRef="#br0" timeOffset="5789.3311">13817 5829,'0'-25,"0"25,0 0,0 0,-25 0,25 0,0 0,0 25,0-25,0 25,-25-25,25 25,0 0,0-1,-25 26,25-25,0 24,-25-24,25 25,-24-1,24-24,0 25,-25-25,25 24,0-24,-25 0,25-25,0 25,0-1,0-24,0 0</inkml:trace>
  <inkml:trace contextRef="#ctx0" brushRef="#br0" timeOffset="6167.3528">13990 5779,'0'0,"0"0,0 0,25 0,-25 0,0 0,0 0,0 0,25 25,-25-25,0 0,25 25,-25 0,24-25,-24 25,25-25,0 25,-25-25,25 24,0-24,-1 0,1 25,0-25,0 0,0 0,-1-25,1 25,0 0,0-24,0 24,-1-25,-24 25,25-25,-25 0,0 0,0 0,0 25,0-24,0-1,0 0,0 25,0-25,-25 25,25-25,0 25,-24 0,24 0,0 0,0 0,0 25,0 0,0 0,0 0,0-1,24 1,-24 25,0-25,25 24,-25 1,25-25,-25 24,25 1,-25 0,25-1,0 1,-1-25,-24 24</inkml:trace>
  <inkml:trace contextRef="#ctx0" brushRef="#br0" timeOffset="36250.0734">8409 7665,'-25'0,"25"0,0 0,0 0,0 0,0 0,0 24,0-24,25 0,-25 0,0 25,25-25,-25 25,25 0,0 24,-1-24,-24 25,25-1,0 1,0 0,0-1,-25 1,24 24,1-24,0 0,-25-1,25-24,-25 25,25-26,-25 1,24 0</inkml:trace>
  <inkml:trace contextRef="#ctx0" brushRef="#br0" timeOffset="37477.1436">9228 7789,'0'0,"-25"-25,25 25,0-25,0 25,-25 0,25 0,0 0,0 0,0 0,25 0,-25 25,0 0,25-1,-1 1,-24 25,25-25,0 24,0 26,0-26,0 1,-25 24,24 1,1-1</inkml:trace>
  <inkml:trace contextRef="#ctx0" brushRef="#br0" timeOffset="38723.2149">9848 7888,'25'0,"-25"25,24-1,-24 26,25 0,0-1,0 1,-25 0,25 24,-1-24</inkml:trace>
  <inkml:trace contextRef="#ctx0" brushRef="#br0" timeOffset="39662.2686">8285 8037,'-25'0,"25"25,0-25,0 0,0-25,0 25,0 0,0 0,25-25,-25 25,25-25,0 25,0-25,-1 25,1-25,0 1,25-1,-26 25,1-25</inkml:trace>
  <inkml:trace contextRef="#ctx0" brushRef="#br0" timeOffset="83356.7678">15230 8806,'0'-25,"-24"25,24-25,0 25,0 0,0 0,-25 0,25 0,0 0,0 0,0 0,0 25,0 0,0-25,0 24,25 26,-25-25,24 24,-24-24,0 25,25 0,-25-26,25 26,-25 0,25-26,-25 26,0-25,25 0,-25-1,0 1,0 0,0 0,24-25,-24 25,0-25,0 24,0-24</inkml:trace>
  <inkml:trace contextRef="#ctx0" brushRef="#br0" timeOffset="83764.7911">15553 8930,'0'0,"25"-25,-25 25,0-25,24 0,1 25,-25-25,25 25,0 0,0-24,0 24,-1 0,26 24,-25-24,0 0,-1 25,1-25,-25 25,25-25,-25 25,0 0,0-1,0-24,0 25,0 0,0 0,-25 0,0 0,25-1,-24 26,-1-25,0-25,25 25,-25-1,0-24,25 25,0-25,0 0,0 0,0 0,0 0,0 0,0 0,25 0,0 0,0 0,0 0,-1 0,1-25,25 25,-1 0,1 0,-25-24,24 24,1 0,0-25,-1 25,1 0,-1-25,-24 25,25 0,-1 0,-24 0,0 0,0-25,0 25,-25 0,0 0,0 0,0 0</inkml:trace>
  <inkml:trace contextRef="#ctx0" brushRef="#br0" timeOffset="84125.8117">14586 9897,'0'0,"0"0,-25 0,25 0,0 0,0 0,25 0,-25 0,24 0,1 0,0 0,25 0,-1 0,1-25,-1 25,26 0,-1-25,25 25,1-24,-1-1,0 25,25-25,-25 0,25 0,0 1,0-1,0 25,0-25,0 0,-24 0,24 1,-25 24,0-25,-24 25,24-25,-25 25,1-25,-26 25,1 0,-25-25,24 25,-24 0,-25 0,25 0,-25 0,0 0,-25 0,0 0</inkml:trace>
  <inkml:trace contextRef="#ctx0" brushRef="#br0" timeOffset="84492.8327">15454 10220,'-25'0,"25"0,0 0,0 0,0-25,0 25,0 0,0 0,25 0,-25-25,24 25,1 0,0-25,25 25,-26-25,26 25,-25-24,25 24,-26-25,26 25,-25 0,0-25,-1 25,-24 0,25 0,-25 0,0 0,-25 0</inkml:trace>
  <inkml:trace contextRef="#ctx0" brushRef="#br0" timeOffset="84896.8558">15528 10195,'-25'25,"0"-25,25 0,-24 24,24-24,-25 0,25 0,0 0,0 0,0 0,0 25,0-25,0 0,0 0,0 0,0 0,0 25,0-25,0 0,0 25,0-25,0 25,0-25,0 24,0-24,0 25,0-25,0 25,0-25,0 0,0 25,0-25,0 0,0 0,0 0,25 0,-25 0,0 0,0 0,0 0,24 0,-24 0,0-25,25 25,-25 0,25-25,-25 25,25-25,0 25,-1-24,1 24,0-25,0 25,0 0,0-25,-1 25,1 0,0 0,0 25,0-25,-1 0,1 25,0-25,-25 24,25 1,-25 0,25-25,-25 25,0 0,0-1,0 1,0 0,-25-25,0 25,25 0,-25-1,0-24,25 25,-24-25,-1 25,0-25,0 25,25-25,-25 0,1 0,-1 0,25 0,-25 0,25 0</inkml:trace>
  <inkml:trace contextRef="#ctx0" brushRef="#br0" timeOffset="85261.8767">16223 10195,'49'-25,"-24"25,0-25,0 25,-1-25,1 25,0 0,0 0,0 0,-1 0,1 0,-25 0,25 0,-25 25,0-25,0 25,0 0,0-25,-25 25,0-1,1 1,-1 25,0-25,0-1,0 1,1 25,-1-25,0-25,0 24,25 1,-25-25,25 25,0-25,0 0,25 0,0 0,0-25,0 25,-1-25,26 25,0-24,24 24,-24-25,24 0,1 0,-26 0,26 1,-1 24,0-25,-24 0,0 25,-1-25,1 0,-25 25,24-24,-49 24,25 0,0 0,-25 0,0-25,0 25,-25 0</inkml:trace>
  <inkml:trace contextRef="#ctx0" brushRef="#br0" timeOffset="96906.5428">1761 9079,'0'0,"0"-25,-24 25,24 0,0 0,0 0,0 0,0 0,-25 0,25 25,0-25,0 24,0 1,25 0,-25 0,0 24,0-24,24 0,-24 0,25 0,-25-1,25 1,0 0,0-25,0 0,-1 0,26 0,-25-25,24 0,1 1,0-26,-1 25,1-24,24-26,1 26,-26-1,26-25,-1 26,0-26,1 26,24-26,-25 26,-24-1,25 1,-1-1,-24 0,-1 26,1-1,-1 0,-24 25,0-25,-25 25,0 0,0 0,0 0</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17:48.193"/>
    </inkml:context>
    <inkml:brush xml:id="br0">
      <inkml:brushProperty name="width" value="0.05292" units="cm"/>
      <inkml:brushProperty name="height" value="0.05292" units="cm"/>
      <inkml:brushProperty name="color" value="#FF0000"/>
    </inkml:brush>
  </inkml:definitions>
  <inkml:trace contextRef="#ctx0" brushRef="#br0">8186 9475,'0'0,"-25"0,25 0,0 0,0 0,0 0,0 0,0 0,0 0,0 0,0 0,0 0,0 25,0-25,0 25,0-25,0 25,0 0,0-1,0 1,0 0,0 0,0 0,0 24,0-24,0 0,0 0,0-1,0 1,0 0,25-25,-25 25,0 0,0-25,0 24,0-24</inkml:trace>
  <inkml:trace contextRef="#ctx0" brushRef="#br0" timeOffset="360.0206">8236 9773,'0'0,"0"0,0 0,24 0,-24 0,25 0,-25 0,25-25,0 25,-25 0,25 0,-1 0,1-25,-25 25,25 0,0 0,0-24,-1 24,-24-25,25 25,-25 0,25-25,-25 25,0-25,0 25,25-25,-25 25,0-24,0 24,0-25,0 25,0-25,0 25,0 0,0 0,0 0,0 0,0 0,-25 0,25 0,0 0,0 0,0 25,0-25,0 25,0-1,0-24,0 25,0 0,0 0,0 0,0-1,0 1,0 0,0 0,0 0,0-1,0 1,25 0,-25 0,0-25,0 25,0-1,0-24</inkml:trace>
  <inkml:trace contextRef="#ctx0" brushRef="#br0" timeOffset="616.0352">8905 9798,'0'0,"0"0,0 0,0 0,0 0,0 0,0 0,25 0,-25 0,25 0,0 0,-25 0,24 0,1 0,0 0,0 0</inkml:trace>
  <inkml:trace contextRef="#ctx0" brushRef="#br0" timeOffset="1008.0576">9600 9525,'0'-25,"0"25,0-25,-25 25,25 0,-25-24,25 24,-25 0,25 0,-24 0,24 0,-25 24,0-24,25 0,-25 25,0-25,25 25,-24-25,24 25,0 0,0-25,0 24,0-24,0 25,24 0,-24-25,25 25,0 0,0-25,0 24,-1-24,1 25,0 0,0-25,0 25,-1-25,1 25,0-25,0 24,0 1,-25-25,24 25,-24-25,0 25,0-25,0 25,0-25,0 24,0-24,-24 25,-1-25,25 0,-25 25,0-25,0 0,1 0,-1 0,0 0,0 0,0-25,1 25,24 0,-25-25,0 25,25 0,-25-24</inkml:trace>
  <inkml:trace contextRef="#ctx0" brushRef="#br0" timeOffset="2356.1347">12725 9401,'0'0,"0"-25,0 0,-25 25,25-24,-24 24,24 0,-25 0,25 0,-25 0,0 0,0 0,1 24,-1 1,0-25,25 25,-25 0,0 0,0 24,25-24,-24 0,-1 24,25 1,0-25,0 24,0-24,0 25,0-25,0-1,25 1,-25 0,24 0,1-25,0 25,0-25,0 0,0 0,-1 0,1 0,0 0,0 0,0 0,-1-25,1 25,0-25,-25 0,25 25,0-25,-25 1,24-1,-24 0,0 0,0 0,0 1,0-1,-24 0,24 0,-25 0,0 1,0-1,25 0,-25 0,1 0,-1 25,0-24,0 24,0 0,25 0,-24 0</inkml:trace>
  <inkml:trace contextRef="#ctx0" brushRef="#br0" timeOffset="2944.1684">13122 9500,'25'25,"-25"-25,25 25,-25 0,24-25,-24 24,0 1,25 0,-25 0,0 0,0-1,0 1,0 0,0 0,0 0,0-1,0 1,-25 0,25-25,0 25,0 0,0-25,-24 24,24-24,0 0,0 0,0 0,0 0,0 0,0 0,0 0,0 0,0-24,0 24,0-25,0 0,0 0,-25 0,25 1,0-26,0 0,0 1,0 24,0-25,0 1,0-1,0 1,25-1,-25 25,24-24,1 24,0 0,0 25,24-25,-24 0,0 25,25 0,-26 0,1 0,25 0,-25 0,0 25,-1 0,1-25,0 25,0 0,-25-1,0 1,0 0,0 0,0 24,0-24,-25 0,0 0,0 0,1-1,-1 1,0 0,0 0,0 0,0-25,1 24,-1-24,25 0,-25 0,25 0,-25 0,25-24,0 24,0 0,0 0,0 0,0-25,0 25,0 0,0 0,25 25,-25-25,25 24,-25-24,25 25,-1-25,1 25,-25-25,25 25,0 0,0-25,-25 24,25 1,-1-25,1 25,0-25,0 0,0 25,-1-25,1 0,25 25,-25-25,-1 0</inkml:trace>
  <inkml:trace contextRef="#ctx0" brushRef="#br0" timeOffset="3928.2247">16148 9376,'0'-25,"0"1,0 24,0-25,0 25,0-25,0 25,0-25,0 25,0 0,0 0,0 0,-25 0,25 0,0 0,0 25,-24-25,24 25,-25 0,25-1,0 26,-25-25,25 24,0 1,0 0,0-26,0 26,0-25,0 24,0-24,0 0,0 0,25-25,0 25,-25-1,24-24,1 0,-25 0,25 25,0-25,0 0,-25 0,24-25,1 25,0 0,-25-24,25 24,0-25,-25 25,24-25,-24 25,0-25,25 0,-25 25,0-24,0-1,0 25,0-25,0 25,25-25,-25 25,0 0,0 0,0 0,0 0,0 25,0-25,0 25,0-25,0 25,0-25,0 24,0 1,0-25,25 25,-25 0,25-25,-1 25,-24-25,25 0,0 0,-25 0,25 0,0 0,-1 0,1 0,-25 0,25-25,0 25,0-25,0 0,-1 25,-24-25,25 1,-25-1,25 0,-25 0,0-24,0 24,0 0,-25-25,25 26,-25-26,1 25,24 0,-25 1,0-1,0 0,25 25,-25 0,25-25,-25 25,25 0,-24 0,24 25</inkml:trace>
  <inkml:trace contextRef="#ctx0" brushRef="#br0" timeOffset="4136.2366">17264 9699,'25'0,"-25"0,0 0,25 0,-25 0,25 0,-25 0,25 0,-1 0,1 0,-25 0,25 0,0-25,0 25,-1 0,1 0,0-25</inkml:trace>
  <inkml:trace contextRef="#ctx0" brushRef="#br0" timeOffset="4456.2549">17984 9302,'0'0,"0"-25,25 25,-25-25,0 25,0 0,0 0,0 0,0 0,-25 0,25 0,-25 0,0 0,25 25,-25-25,1 25,24-25,-25 25,25-1,-25-24,25 25,0 0,0 0,0-25,0 25,25-1,-25 1,25 0,-1-25,-24 25,25 0,0-1,0-24,0 25,-1 0,1-25,0 25,-25-25,25 25,0-25,-25 24,0-24,0 25,0-25,0 25,0-25,0 25,0-25,0 0,-25 25,0-25,25 0,-25 0,0 24,1-24,-1 0,0 0,0 0,25-24,-25 24,1 0</inkml:trace>
  <inkml:trace contextRef="#ctx0" brushRef="#br0" timeOffset="5236.2995">18157 9599,'25'0,"-25"0,25 0,-25 0,0 0,0 25,25-25,-25 0,25 0,-25 0,24 0,1 0,-25 0,25 0,0 0,-25 0,25 0,-1-25,1 25,-25 0,25-24,0 24,-25 0,25-25,-25 25,24-25,-24 0,0 25,0-25,0 25,0-24,0 24,0 0,0-25,-24 25,-1 0,25 0,-25 0,0 0,25 25,-25-25,1 0,-1 24,25-24,-25 25,0 0,25 0,-25-25,25 25,0-1,0 1,0 0,0 0,0-25,25 25,-25-1,25 1,-25-25,25 25,0-25,-1 0,1 25,0-25,-25 0,25 0,0 0,24 0,-24 0,0-25,0 25,-1-25,-24 25,25-25,0 1,0 24,0-25,-1 0,1-25,0 26,-25-1,25-25,0 1,-25 24,25-25,-25 1,24-1,-24 0,0 1,0-1,0 1,0 24,0 0,-24 0,-1 25,25 0,-25 0,25 0,-25 0,0 0,0 25,1 0,24 0,-25-1,0 26,25-25,-25 24,25 1,0 0,0-1,0 1,0-1,0-24,0 25,0-1,25-24,-25 0,25 0,0 0,-1-1,1-24,0 25,0-25,0 25,0-25,-1 0,1 0,0 0,0 0,0 0,-1 0,1 0,0-25,0 25,-25-25,25 25,-1-24,-24-1,0 25,0-25,25 0,-25 0,0 25,0-24,0 24,0 0,0 0,-25 0,25 0,-24 0,24 24,-25-24,25 25,-25-25,25 25,0 0,0 0,0-25,0 24,0 1,0-25,0 25,0-25,25 25,-25-25,25 0,-1 0,1 0</inkml:trace>
  <inkml:trace contextRef="#ctx0" brushRef="#br0" timeOffset="5612.321">19596 9500,'-25'0,"25"0,-25 25,1-25,24 0,0 25,0-25,-25 25,25-1,0-24,0 25,0-25,0 25,0 0,0-25,25 25,-25-25,24 0,-24 24,25-24,0 0,-25 0,25 0,0 0,-1 0,-24-24,25 24,0 0,0-25,-25 0,25 0,-1 0,-24 1,25-1,-25 0,0-25,25 1,-25-1,0 1,0-1,0 0,0 1,0-1,0 1,0 24,0 0,0 0,0 25,0 0,0 0,0 0,0 25,0 0,0 24,0-24,0 25,0-1,0-24,-25 25,25-1,0 1,0 0,0-26,0 26,0-25,-25 0,25-1</inkml:trace>
  <inkml:trace contextRef="#ctx0" brushRef="#br0" timeOffset="5796.3315">19919 9475,'24'0,"-24"25,0-25,25 0,-25 25,25 0,-25-25,25 25,-25-1,0 1,25-25,-25 25,0 0,0-25,0 25,0-1,0-24,0 25</inkml:trace>
  <inkml:trace contextRef="#ctx0" brushRef="#br0" timeOffset="5921.3387">20092 9376,'0'-25,"0"25,0-24,0 24,0 0,0 0,0 0</inkml:trace>
  <inkml:trace contextRef="#ctx0" brushRef="#br0" timeOffset="6372.3645">20514 9475,'0'0,"0"0,0 0,0 0,0 0,-25 0,25 0,-25 0,0 0,25 0,-24 25,-1 0,0-25,25 25,-25 0,25-1,-25 1,25 0,0-25,0 25,0 0,0-25,0 24,0-24,0 0,0 25,25-25,-25 0,25 0,0 0,-25 0,25-25,-1 25,1 0,0-24,0 24,0-25,-1 0,1 25,-25-25,25 25,0-25,0 25,-25-24,24 24,-24 0,25 0,-25 0,0 0,25 24,-25-24,0 0,0 0,0 25,0-25,0 25,0-25,0 25,0-25,0 0,0 25,0-25,0 0,0 0,0 0,0 0,0 0,0 0,25 0,0 0,-25-25,24 25,1 0,0 0,0-25,0 25,0 0,-1 0,1 0,0 0,0 25,0-25,-1 0,1 25,0-25,-25 24,0 1</inkml:trace>
  <inkml:trace contextRef="#ctx0" brushRef="#br0" timeOffset="17300.9895">10096 9798,'0'0,"0"0,0 0,0 0,-25 0,25 0,0 25,0-25,0 0,0 0,0 0,0 24,0-24,0 0,25 0,-25 0,25 0,-25 0,24 0,-24 0,25 0,-25 0,25 0,0 0,-25-24,25 24,-25 0,24-25,-24 25,25-25,-25 25,25-25,-25 25,0-25,0 25,0-24,0 24,0-25,0 25,0-25,0 25,0-25,0 25,-25 0,25 0,-25 0,25-25,-24 25,24 0,-25 0,25 25,-25-25,0 0,25 25,-25-25,25 0,-24 25,-1 0,25-25,0 24,0 1,-25-25,25 25,0 0,0 0,0-25,0 24,0 1,25-25,-25 25,25-25,-1 25,1-25,-25 25,25-25,0 0,0 0,-1 0,1 0,0 0,25 0,-25 0,-1-25,1 25,0-25,0 0,0 25,-1-25,1 1,0-1,0 0,0-25,-25 26,24-26,-24 25,0-24,0-1,0 25,0-24,0-1,-24 25,24-24,-25 24,25 0,-25 25,25-25,0 25,0 0,-25 0,25 25,-25-25,25 25,-24 0,24-1,-25 26,25-25,-25 24,25 1,0-25,0 24,0-24,0 25,0-25,0-1,25 26,-25-25,25 0,-25-25,24 24,-24 1,25 0,0-25,-25 25,25-25,0 0,-25 25,24-25,1 0,-25 0,25 0,0 0,-25 0,25 0,-25-25,24 25,-24-25,25 25,-25-25,0 25,25-25,-25 1,0 24,0-25,0 25,0-25,0 25,0 0,0 0,0 0,-25 0,25 0,0 25,-25-25,25 25,0-25,0 24,-24 1,24 0,0-25,0 25,0 0,0-25,0 24,0-24,0 25,0-25,0 25,24-25,-24 0,25 0,0 25,0-25,0 0</inkml:trace>
  <inkml:trace contextRef="#ctx0" brushRef="#br0" timeOffset="17514.0017">11187 9897,'0'0,"0"0,0 0,0 0,0 0,0 0,-25 0,25 0,0 0,-24 0,24 0,0 0,0 25,-25-25,25 0,0 25,-25-25,25 24,0-24,0 25,0-25,0 25,0-25,25 25,-25-25,25 25,-25-25,0 0,24 0,-24 0,25 25,-25-25,25 0,-25 0,25-25,-25 25,0 0</inkml:trace>
  <inkml:trace contextRef="#ctx0" brushRef="#br0" timeOffset="17798.018">11386 9624,'0'-25,"-25"1,25 24,-25-25,25 0,0 25,0-25,0 25,0 0,0 0,0 0,0 0,0 25,0-25,0 25,0 0,0 24,0-24,0 0,0 24,0-24,0 0,0 0,25 0,-25-1,0 1,0-25,0 25,0 0,0-25,0 0,-25 25,25-25</inkml:trace>
  <inkml:trace contextRef="#ctx0" brushRef="#br0" timeOffset="18262.0445">11212 9773,'0'0,"0"0,0 0,0 0,25 0,0 0,-25 0,24 0,-24 0,25 0,-25 0,25 0,0-25,-25 25,25 0,0-25,-25 25,24 0,1-24,-25 24,25-25,-25 25,25-25,-25 0,0 25,25-25,-25 1,0-1,0 0,0 25,0-25,0 0,0 1,0 24,0 0,0-25,0 25,0 0,0 0,0 0,0 0,0 25,0-25,0 0,0 24,0 1,0-25,24 25,-24 0,0 0,0-1,0-24,0 25,0 0,0-25,0 25,25-25,-25 0,0 0,0 25,0-25,0 0,0 0,25-25,-25 25,0 0,25-25,-25 0,25 0,-25 1,24-1,1 0,0 0,0 0,0 1,-1 24,1-25,-25 25,25 0,0 0,0 25,-1-25,-24 24,25 1,-25 0,0 0,0 0,0-1,0 1,0 0,0-25</inkml:trace>
  <inkml:trace contextRef="#ctx0" brushRef="#br0" timeOffset="18743.072">10021 10120,'0'0,"0"25,25-25,-25 0,25 0,0 0,24 25,-24-25,25 0,-25 0,24 0,26 25,-26-25,26 0,-26 0,26 0,-1 25,1-25,-1 0,0 0,1 0,-1 0,-24 24,24-24,-24 0,-1 0,1 0,-25 0,25 0,-26 0</inkml:trace>
  <inkml:trace contextRef="#ctx0" brushRef="#br0" timeOffset="30901.7675">8111 10840,'25'0,"-25"-25,0 25,0 0,0 0,0 0,0 0,-25 0,25 0,-24 0,-1 0,0 25,-25-25,26 0,-1 24,-25-24,25 0,1 25,-1-25,0 0,0 25,0-25,1 0,24 0,-25 0,25 0,0 0,0 0,0-25,0 25,0 0,0-25,0 25,0-24,25 24,-25-25,24 0,-24 0,25 0,0 1,-25-1,25 0,0 0,-1-24,-24 24,25 0,-25-25,0 26,25-26,-25 25,0 0,0 1,0-1,-25 0,25 25,-25-25,25 25,0 0,-24 0,24 0,-25 0,25 0,-25 25,25 0,-25-25,25 25,-25-1,25 26,0-25,0 24,0-24,25 25,0-25,-25 24,25-24,0 25,-1-26,1 1,0 25,0-25,0-1,-1 1,1 0,-25 0,25 0</inkml:trace>
  <inkml:trace contextRef="#ctx0" brushRef="#br0" timeOffset="31632.8093">8409 8855,'0'0,"0"-25,0 25,0 0,0 0,0 0,-25 25,25-25,-24 0,-1 25,0-25,25 25,-25 0,0 24,1-24,-1 25,0-1,0 1,0 24,0-24,1 24,-1 26,25-26,-25 25,25 0,-25-24,25 24,0 0,0 1,0-26,0 25,0-24,25 24,-25-25,25 1,-25-1,25 0,-1-24,-24 24,25 1,0-26,0 26,0-26,0 1,-1 25,1-26,0 1,0-1,0 1</inkml:trace>
  <inkml:trace contextRef="#ctx0" brushRef="#br0" timeOffset="32495.8586">12105 8830,'-25'-24,"25"24,0 0,0 0,0 0,0 0,0 0,0 24,0-24,0 0,0 25,0 0,0 0,0 0,0-1,0 26,25-25,0 25,0 24,-25-24,24 24,-24 0,0 1,25 24,-25 0,0 0,0 1,-25 24,1-25,-1 25,-25 0,25 0,-24 0,-1 0,1 0,24-25,-25 0,25 25,1-49,-26 24,25 0,0-24,1-1,-1 1,0-1,-25-24</inkml:trace>
  <inkml:trace contextRef="#ctx0" brushRef="#br0" timeOffset="38444.1989">8484 10641,'0'-25,"0"25,0 0,0-24,0 24,0 0,0-25,0 25,0 0,0-25,-25 25,25 0,0 0,0 0,0 0,0 0,0 0,0 0,0 0,0 0,0 0,0 0,0 0,0 0,0 0,0 25,-25-25,25 25,0-25,0 24,0 1,0 0,0 0,0 0,0-1,0 1,0 0,0 0,0 0,0-1,0 1,0 0,0-25,0 25,0-25,0 25,25-25,-25 0,0 0,0 24,25-24,-25 0,0-24,24 24,-24 0,0 0,25-25,-25 25,0-25,25 25,-25-25,0 0,0 25,25-24,-25 24,0-25,0 25,0-25,0 25,0 0,0 0,0-25,0 25,0 0,0 0,0 0,0 0,0 0,0 0,0 0,0 0,0 0,0 0,0 25,0-25,0 0,0 25,0 0,0-25,0 24,0 1,0-25,0 25,0-25,0 25,25 0,-25-25,0 0,24 24,-24-24,25 0,-25 0,0 0,25 0,0 0,-25 0,25 0,-25-24,24 24,1-25,0 0,-25 25,25-25,0 0,-1 1,-24-1,25 0,-25-25,25 26,-25-1,0 0,0 0,0 0,0 1,0-1,0 25,0-25,0 25,-25-25,25 25,0 0,-25-25,25 25,0 0,-24 0,24 0</inkml:trace>
  <inkml:trace contextRef="#ctx0" brushRef="#br0" timeOffset="38792.2188">9203 10840,'0'0,"0"0,0 0,0 0,0 0,0 0,0 0,0 0,0 0,0 0,0 0,25 0,-1 0,-24 0,25 0,0 0,0 0,0 0,0 0,-1 0</inkml:trace>
  <inkml:trace contextRef="#ctx0" brushRef="#br0" timeOffset="40624.3236">9749 10765,'0'-25,"0"25,0 0,0 0,0 0,0 0,0-24,0 24,0 0,0 0,0 0,0 0,0 0,0 0,0 0,0 0,0 24,0-24,0 0,24 25,-24-25,0 25,0-25,0 25,0-25,25 25,-25-1,0-24,0 25,0-25,0 25,0-25,0 0,0 25,0-25,0 0,0 0,0 0,0 0,0 0,0 0,0 0,0 0,0 0,0 0,0 0,0-25,0 25,0-25,0 25,0-25,25 25,-25-24,25-1,-25 25,25-25,-25 25,24 0,-24-25,25 25,-25 0,25 0,-25 0,25 0,-25 0,25 0,-25 0,24 25,-24-25,25 25,-25-25,25 25,-25-1,0-24,0 25,25 0,-25-25,0 25,0-25,0 25,0-25,0 24,0-24,0 25</inkml:trace>
  <inkml:trace contextRef="#ctx0" brushRef="#br0" timeOffset="41020.3462">10369 10790,'0'0,"0"0,0 0,0 0,0-25,0 25,0 0,-25 0,25 25,-25-25,25 0,0 0,-25 25,25-25,0 25,0-1,0-24,0 25,0 0,0 0,0-25,0 25,0-1,0-24,25 25,-25-25,25 25,-25-25,25 0,0 0,-25 25,24-25,1 0,0 0,0-25,-25 25,25 0,-1 0,1-25,-25 25,25-25,-25 25,25-24,-25-1,0 25,0-25,0 0,0 0,0 25,0-24,-25-1,0 25,0-25,25 25,-24 0,-1 0,0-25,25 25,-25 0,0 0</inkml:trace>
  <inkml:trace contextRef="#ctx0" brushRef="#br0" timeOffset="41776.3895">10691 10790,'0'0,"0"0,0 0,0 0,0 25,25-25,-25 0,0 25,0-25,0 24,0-24,0 25,0 0,0-25,0 25,0 0,0-25,0 24,0-24,0 0,0 25,0-25,0 0,0 0,0 0,0 0,0 0,0 0,0 0,0 0,0 0,0 0,0-25,0 25,0 0,0-24,0-1,0 25,0-25,0 25,25-25,-25 25,0-25,0 25,0 0,25-24,-25 24,0 0,0 0,0 0,0-25,0 25,0 0,0 0,0 0,0 0,0 0,0 0,0 0,0 0,0 0,0 0,0 0,0 0,0 0,0 0,0 0,0 0,0 0,0 0,0-25,0 25,0-25,0 25,0 0,0-25,0 25,0-24,0-1,0 25,0-25,0 0,0 0,0 25,0-24,0-1,0 0,0 0,0 25,0-25,0 25,24 0,-24-24,0 24,0 0,0 0,0 0,0 0,0 0,0 0,0 0,0 24,0-24,0 25,0-25,0 25,0 0,0 0,0-1,0 1,0 0,0 0,0 0,0 24,0-24,0 0,0 24,-24-24,24 0,0 25,0-26,0 1,0 0,0 0,0 0,0-1,0 1,0-25,0 25,0-25,24 25,-24-25,25 25,0-25,-25 0,25 0,0 0,-1 0,-24 0,25 0,0 0,0 0,0-25,-25 25,24-25,1 25,0-25,0 0,-25 1</inkml:trace>
  <inkml:trace contextRef="#ctx0" brushRef="#br0" timeOffset="41976.4009">10766 10666,'0'0,"0"0,0 0,0 0,0 0,0 0,0 0,0 0,24 0,1 0,0 0,0 0,24 0,-24 0,0 0,25 0,-1 0</inkml:trace>
  <inkml:trace contextRef="#ctx0" brushRef="#br0" timeOffset="44684.5558">11832 10269,'0'0,"0"0,0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47409.7117">9426 12055,'0'-25,"25"25,-25 0,25-25,-25 25,25-24,-25 24,24-25,1 0,-25 0,25 25,0-25,0 1,-25-1,24 0,-24 0,25 0,-25 25,0-24,0-1,0 25,-25-25,25 25,-24 0,-1-25,25 25,-25 0,25 25,-25-25,25 0,-25 25,25-25,-24 25,24-25,0 24,0-24,0 25,0 0,0 0,24 0,1-25,0 24,0 1,-25 0,25 0,-1-25,1 25,0-1,0 1,0-25,-25 25,24 0,-24-25,0 25,0-25,0 24,0-24,0 25,-24-25,-1 0,25 25,-25-25,0 0,0 0,25 25,-24-25,-1 0,25 0,-25-25,25 25,0 0,0 0,0 0,0-25,0 25,0 0,0 0,0-25,0 25,25 0,0-24,-25 24,24 0,1-25,0 25,0-25,-25 25,25-25,-1 0,1 25,25-24,-25-1,-1 25,1-25,0 0,0 0,-25 1,25-1,-1 0,1 0,-25 0,0 1,0-1,0 0,0 0,0-24,0 24,0 25,0-25,-25 0,25 25,-24 0,-1 0,25 0,-25 0,0 0,25 0,-25 25,25-25,-24 25,24-25,0 25,0-1,0 1,0 0,0 25,0-26,24 1,-24 0,25 0,-25 0,25-1,-25-24,25 25,0 0,-1-25,-24 25,25-25,0 0</inkml:trace>
  <inkml:trace contextRef="#ctx0" brushRef="#br0" timeOffset="47977.7442">10468 11832,'0'0,"0"-25,0 25,0 0,-25 0,0-25,25 25,-24 0,-1 0,25 0,-25 25,0-25,25 25,-25-25,25 25,-25-25,25 24,0 1,0-25,0 25,0 0,0-25,0 25,0-1,0-24,0 25,25-25,-25 0,25 25,0-25,-25 0,25 0,0 0,-1 0,-24 0,25 0,0 0,-25-25,25 25,0-25,-25 25,0 0,24-24,-24 24,0-25,0 25,0-25,0 25,0-25,0 25,0 0,0 0,0 0,0 0,0 0,0 0,0 0,0 0,0 25,0-25,0 25,0-25,0 0,0 25,0-25,0 0,0 24,0-24,0 0,25 0,-25 0,25 0,-25 0,25 0,-25-24,25 24,-1 0,-24-25,25 25,0-25,-25 0,25 25,-25-25,25 1,-25-1,24 0,-24 0,25-24,-25 24,0-25,0 25,0-24,0 24,0-25,0 26,0-1,0 25,0-25,0 25,0 0,0 0,0 0,0 25,0-25,0 25,0-1,0 1,0 25,0-25,0 24,0-24,0 0,0 24,0-24,0 0,0 0,0 0,0-1,0-24</inkml:trace>
  <inkml:trace contextRef="#ctx0" brushRef="#br0" timeOffset="48761.789">10815 11658,'-25'0,"25"0,0 0,0 0,0 0,0-25,0 25,0 0,0 0,0 0,0 0,0 25,25-25,-25 0,25 0,0 0,-25 0,25 0,-1 0,1 0,-25 25,25-25,0 0,0 0,-25 0,24 0,-24 0,25 0,-25 0,0 0,0 0,0 0,0 0,25 0,-25 0,0 0,0 0,0 0,0 25,-25-25,25 0,0 0,0 0,0 0,0 0,0 25,-25-25,25 0,0 0,0 0,0 24,0-24,0 0,25 0,-25 0,0 0,25 0,-25 0,25 0,-25 0,0 0,25 0,-25 0,24 0,1-24,-25 24,25 0,-25-25,25 25,-25 0,0-25,0 25,25-25,-25 25,0 0,0-25,0 25,0-24,-25 24,0 0,25 0,-25 0,25 0,-25 0,25 0,-24 0,-1 0,25 0,-25 24,25-24,-25 25,25 0,-25-25,25 25,0 0,0-1,0-24,0 25,0 0,0-25,0 25,25 0,0-25</inkml:trace>
  <inkml:trace contextRef="#ctx0" brushRef="#br0" timeOffset="49110.809">11485 11857,'0'-25,"0"25,0 0,-25 0,25 0,-25-25,1 25,24 0,-25 0,0 0,25 0,-25 25,0-25,25 0,0 0,0 25,-25-25,25 0,0 0,0 24,0-24,0 0,0 25,0-25,0 0,25 0,-25 0,0 25,25-25,-25 0,25 0,0-25,-25 25,25 0,-25 0,24-25,1 25,-25-24,25 24,-25-25,25 25,-25-25,0 0,25 0,-25 1,0-1,0 0,0 0,0 0,0 1,0-1,0 0,0 25,0-25,0 25,0 0,0 0,0 0,0 0,0 0,0 0,0 25,0-25,0 25,0-25,-25 25</inkml:trace>
  <inkml:trace contextRef="#ctx0" brushRef="#br0" timeOffset="49373.824">11758 11261,'0'0,"0"-24,0 24,0 0,0 0,0 24,0-24,0 25,0 0,0 0,0 0,0-1,0 26,0-25,0 0,0-1,0 26,0-25,0 0,0-25,0 24,0 1,0 0,0 0,0-25,0 25,0-25</inkml:trace>
  <inkml:trace contextRef="#ctx0" brushRef="#br0" timeOffset="49709.8432">11907 11658,'0'0,"0"0,0-25,0 25,24 0,-24 0,0 0,25 0,-25 0,0 0,25-24,-25 24,25 0,-25 0,0-25,0 25,25 0,-25-25,0 25,0 0,24-25,-24 25,0 0,0-25,0 25,0-24,0 24,0 0,0 0,0 0,0 0,0 0,-24 0,24 0,0 0,0 0,-25 24,25-24,0 25,0-25,-25 25,25-25,0 25,0-25,0 25,0-25,0 24,25-24,-25 0,25 25,-25-25,0 25,24-25,-24 0</inkml:trace>
  <inkml:trace contextRef="#ctx0" brushRef="#br0" timeOffset="50065.8636">12229 11782,'0'0,"0"0,0 0,0 0,0 0,25 0,-25-25,0 25,25 0,-25-24,0 24,24-25,-24 0,25 0,-25 0,25 1,-25-1,25-25,-25 25,0 1,25-26,-25 25,24 0,-24 1,0-1,25 25,-25-25,0 25,0 0,0 25,0-25,0 25,0-1,0 1,0 25,-25-25,25 24,-24-24,24 25,0-1,0-24</inkml:trace>
  <inkml:trace contextRef="#ctx0" brushRef="#br0" timeOffset="51813.9636">15900 8731,'0'0,"0"0,-25 25,25-25,-24 25,-1-25,0 25,0 24,0-24,1 25,-26-26,25 26,-25 0,26 24,-26-24,0 24,26 25,-26-24,0 24,26-25,-26 26,0-1,26 0,-1 0,-25 1,25 24,1-50,-1 25,25 0,0 1,0-1,0-25,25 1,-1 24,1-25,25 1,-1-26,1 26,0-1,24-24,0-1,1 1</inkml:trace>
  <inkml:trace contextRef="#ctx0" brushRef="#br0" timeOffset="53079.0359">15851 10815,'-25'0,"0"0,0 0,0-25,-24 25,24 0,0 0,-25 0,26 0,-26 0,25 0,-24 0,24 0,0 0,0 0,25 0,0 0,0 0,0 0,0 0,0 0,0-25,25 25,-25-25,25 25,0-24,-1 24,26-25,-25 0,0 25,24-25,1 0,-25 1,24-1,-24 0,0 0,25-24,-26 24,1 0,0 0,-25 0,25-24,-25 24,0 0,0 0,0 1,0-1,0 0,0 0,-25 25,0 0,25-25,-25 25,25 0,-24 25,-1-25,0 25,0 0,0 0,25-1,-24 26,-1-25,25 24,0 1,0-25,0 24,0 1,0 0,25-26,-25 26,24-25,-24 0,25 24,0-24,-25 0,25 0,0-1,-1 1,-24 0,25 0,0 0</inkml:trace>
  <inkml:trace contextRef="#ctx0" brushRef="#br0" timeOffset="53338.0507">16545 10492,'0'0,"0"0,0 0,0 0,25 0,-25 0,0 25,0 0,0 0,0 0,0-1,25 1,-25 0,0 0,0 24,0-24,0 0,0 0,0 0,0-1,0 1,0 0,0-25,0 25,0 0,0-25,0 24,0-24,-25 25,25-25,0 0</inkml:trace>
  <inkml:trace contextRef="#ctx0" brushRef="#br0" timeOffset="53617.0667">16570 10840,'25'0,"-25"-25,24 25,-24 0,25-25,0 25,-25 0,25-25,0 25,0 0,-1-25,1 25,25 0,-25-24,-1 24,1-25,0 25,0-25,0 25,-1-25,1 25,-25-25,25 1,-25-1,0 25,0-25,0 0,0 25,0-25,0 25,0-24,0 24,0 0,0 0,0 0,-25 24,25-24,-25 25,25 0,-24 0,24 0,0 24,-25-24,25 25,0-26,0 26,0-25,0 0,0-1,0 26,0-25,0 0,0-1,0-24,0 25,0 0</inkml:trace>
  <inkml:trace contextRef="#ctx0" brushRef="#br0" timeOffset="53785.0763">17314 10964,'0'0,"0"0,25 0,-25 0,25 0,-25 0,24-25,1 25,0 0,0 0,0 0,24 0,-24 0</inkml:trace>
  <inkml:trace contextRef="#ctx0" brushRef="#br0" timeOffset="54388.1108">18133 10790,'0'-25,"0"0,0 25,0-24,0-1,0 25,0-25,0 25,0-25,0 25,0 0,0 0,0 0,0 25,0-25,0 0,0 25,0 0,0-25,0 24,0 1,0 0,0 0,0-25,0 25,0-1,0-24,0 25,0-25,0 0,0 0,0 0,0 25,0-25,0 0,0-25,0 25,24 0,-24-25,0 25,25-24,-25-1,25 25,0-25,-25 0,25 25,-1-25,1 1,0 24,0 0,0 0,-1 0,1 0,-25 0,25 0,0 0,-25 24,25-24,-25 25,24 0,-24-25,25 25,-25 0,0-25,0 24,0-24,0 25,0 0,0-25,0 25</inkml:trace>
  <inkml:trace contextRef="#ctx0" brushRef="#br0" timeOffset="54664.1266">18728 10790,'0'0,"0"0,0 0,0 0,0 0,0 0,0 0,-25 0,25 25,0-25,-25 25,25-25,-25 24,25 1,0 0,0-25,0 25,0-25,25 25,-25-25,25 24,0-24,0 0,-1 25,1-25,0 0,0 0,0 0,0 0,-1-25,1 25,0-24,0 24,-25-25,25 25,-25-25,0 0,0 0,0 1,0-1,0 0,-25 0,0 0,0 1,0-1,1 0,-1 0,0 25</inkml:trace>
  <inkml:trace contextRef="#ctx0" brushRef="#br0" timeOffset="54860.1378">19150 10468,'24'24,"-24"-24,25 25,-25 0,0 0,25 0,-25-1,0 1,0 0,0 0,0 0,0-1,0 1,0 0,0 0,0-25,0 25,0-1,0-24,0 25,0 0,0-25,0 0,0 25,0-25,0 0</inkml:trace>
  <inkml:trace contextRef="#ctx0" brushRef="#br0" timeOffset="54997.1456">19199 10815,'0'-25,"0"25,0-25,0 0,0 25,0-24,25 24,-25-25,25 25,-25 0,25-25,-25 25,24 0,1-25,0 25,0 0,0-25,-1 25,1 0,25-24,-25 24,24 0</inkml:trace>
  <inkml:trace contextRef="#ctx0" brushRef="#br0" timeOffset="56047.2057">19621 10939,'0'0,"0"0,0 0,25 0,-25-25,24 25,1-25,0 0,0 25,0-24,-1-1,1 0,25 0,-25 0,0 1,-1 24,1-25,0 0,-25 0,25 0,-25 1,0 24,0-25,0 25,0 0,0 0,0 0,0 0,0 0,0 25,0-25,0 24,0-24,0 25,0 0,0 0,25 0,-25-1,0 1,24 0,-24-25,0 25,0 0,25-1,-25-24,0 25,0-25,0 25,-25-25,25 25,-24-25,-1 25,0-25,25 0,-25 0,0 0,1 0,24 0,-25 0,25-25,0 25,0 0,0-25,0 25,0 0,0-25,25 25,-25-25,24 25,1 0,-25-24,25 24,0-25,0 25,-1 0,1-25,0 25,0-25,0 25,-1-25,1 25,0-24,0 24,0-25,-1 0,1 25,0-25,0 0,0 1,-25-1,24 0,1 0,-25 0,0 1,0-1,0 0,0 0,0 0,0 25,-25 0,25-24,-24 24,-1 0,25 24,-25-24,0 25,0 0,25 0,-24 0,24-1,0 1,0 0,0 0,0 0,0-1,0 1,0 0,24-25,-24 25,25 0,0-25,-25 0,25 24,0-24,-1 0,1 0,0 0,0 0,0 0,-1 0,1 0,0-24,0 24,0-25,-1 25,-24-25,25 0,0 0,0 1,0-26,-25 25,24-24,-24-1,25 0,-25 1,0-1,0 1,0-1,0 25,0-24,0 24,0 0,0 25,-25 0,25 0,-24 0,24 0,-25 25,0 0,0-1,0 1,1 0,-1 25,0-1,25-24,-25 25,25-1,0 1,0-1,0-24,0 25,0-25,25-1,-25 1,25 0,0 0,-25 0,24-1,1 1,0-25,0 25,0-25,-1 25,1-25,0 0,0 0,0 0,0 0,-1 0,1 0,0-25,-25 25,25-25,-25 25,0-25,0 1,0 24,0-25,0 0,-25 25,25-25,-25 25,25 0,-25 0,25 0,-24 0,24 25,-25-25,25 25,-25-25,25 25,0-1,0-24,0 25,0 0,0 0,0-25,0 25,0-1,25-24,0 25,-25-25,24 25</inkml:trace>
  <inkml:trace contextRef="#ctx0" brushRef="#br0" timeOffset="56412.2266">21506 10740,'0'0,"0"0,0 0,-25 25,25-25,-25 25,25-25,-24 25,24 0,0-25,0 24,-25 1,25-25,0 25,0 0,0-25,0 25,25-25,-25 0,24 24,-24-24,25 0,-25 0,25 0,0 0,0 0,-25 0,24-24,1 24,0-25,-25 0,25 25,0-25,-1 0,1 1,0-1,-25-25,25 25,0-24,-25 24,24-25,-24 26,25-1,-25 0,0 0,0 0,0 25,0 0,0 25,0-25,-25 25,25 0,0 0,-24-1,24 26,-25-25,25 0,-25 24,25-24,0 0,0 0,-25-1,25 1,0 0,0 0</inkml:trace>
  <inkml:trace contextRef="#ctx0" brushRef="#br0" timeOffset="57148.2687">21704 10790,'0'0,"25"0,-25 0,25 0,0 0,-25 0,25 0,-1 0,1 0,25-25,-25 25,-1 0,26 0,-25 0,25 0,-26 0,26 0,-25-25,24 25,-24 0,0-24,0 24,0 0,-1-25,1 25,-25-25,25 25,-25-25,0 25,0-25,0 25,0-24,-25 24,25-25,-25 25,1 0,-1 0,25 0,-25 0,0 25,0-25,1 24,24-24,-25 25,25 0,-25-25,25 25,0 0,0-1,0 1,0 0,0-25,0 25,25 0,-25-25,25 24,-1 1,-24-25,25 25,0-25,25 25,-26-25,1 0,25 25,-25-25,24 0,-24 0,0 0,24 0,-24 0,0 0,0 0,0 0,-1-25,1 25,0-25,-25 25,25-25,-25 25,0-25,0 25,0-24,0 24,0 0,-25-25,0 25,25 0,-25 0,1 25,-1-25,25 0,-25 24,0-24,0 0,25 25,-24-25,24 25,0-25,0 25,0-25,0 25,0-25,0 24,0-24,24 25,-24-25,25 0,0 25,-25-25,25 0,0 0,-1 0,1-25,0 25,-25-25,25 25,0-24,-1-1,1 0,-25 0,25 0,0-24,-25 24,25-25,-25-24,24 24,-24-24,25 24,-25-24,0 0,25 24,-25 0,0 26,0-1,0 0,0 25,0 25,0 0,0-1,-25 1,25 25,-25-1,1 1,24 24,-25 1,0-26,0 1,25 24,-25-24,25 0,0-1,0 1,0-25,0 24,0-24,0 0,25 0</inkml:trace>
  <inkml:trace contextRef="#ctx0" brushRef="#br0" timeOffset="57391.2826">23416 9798,'25'0,"0"0,-1 25,1-25,-25 24,25 1,0 25,0-25,-1 24,1 26,0-1,0 1,0-1,-25 25,0-24,0 24,0 0,-25-25,-25 26,1-26,-1 25,-49-24,24-1,-49 1,-24-1</inkml:trace>
  <inkml:trace contextRef="#ctx0" brushRef="#br0" timeOffset="62863.5956">7119 13816,'0'0,"0"0,0 0,0 0,0 0,0 0,0 0,0 0,0 25,0 0,0 0,0-1,0 1,0 25,0-25,25 24,-25-24,0 25,0-26,0 1,0 0,25 0,-25 0,0-1,0-24,0 25,0-25</inkml:trace>
  <inkml:trace contextRef="#ctx0" brushRef="#br0" timeOffset="63151.6121">6450 14436,'0'0,"0"0,0 0,0 0,0 0,0 25,24-25,1 0,0 0,0 25,24-25,1 0,-25 25,24-25,1 0,0 0,24 0,-24 25,-1-25,1 0,24 0,-24 0,0 0,24 0,-24 0,-1 0,1 0,-1 0,1 0,0 0,-26 0,1 0,25 0,-50 0,25 0,-1 0</inkml:trace>
  <inkml:trace contextRef="#ctx0" brushRef="#br0" timeOffset="63521.6332">6698 14784,'-25'24,"0"-24,25 0,-25 0,25 0,0 25,0-25,0 0,0 0,0 0,0 0,25 0,-25 0,25 0,-25 0,25 0,-1 0,1 0,0 0,25 0,-26-25,1 25,0 0,0 0,0 0,-1 0,1 0,0 0,-25 0,25 0,-25 0,25 0,-25 25,0-25,0 0,24 25,-24-25,0 25,0-25,0 25,0-1,-24 1,24 0,-25 25,25-26,-25 1,25 25,-25-25,25-1,-25 26,25-25,-24 0,24-1,-25 1,25-25,0 25,0 0,-25-25,25 25,0-25,0 0,0 0,0 0</inkml:trace>
  <inkml:trace contextRef="#ctx0" brushRef="#br0" timeOffset="63827.6507">7913 14238,'0'0,"0"0,0-25,0 25,0 0,0 25,0-25,0 25,25-1,-25 1,25 0,-1 0,1 25,-25-26,25 1,0 0,-25 25,25-26,-1 1,-24 0,25-25,0 25,-25 0,25-25,-25 24,25-24,-25 25,0-25</inkml:trace>
  <inkml:trace contextRef="#ctx0" brushRef="#br0" timeOffset="64028.6622">8285 14337,'0'0,"0"0,0 0,0 0,-25 0,25 25,0-25,-24 25,24 0,-25-1,0 1,25 0,-25 0,0 0,0 24,25-24,-24 0,-1 0,0-1,0-24,0 25,25 0,-24 0</inkml:trace>
  <inkml:trace contextRef="#ctx0" brushRef="#br0" timeOffset="65188.7286">9352 11261,'0'0,"25"0,-25 0,24 0,1 0,-25 0,25 0,25 25,-26-25,1 0,25 0,-1 0,1 25,24-25,-24 0,24 0,1 25,-1-25,1 0,-1 0,0 0,1 25,-25-25,24 0</inkml:trace>
  <inkml:trace contextRef="#ctx0" brushRef="#br0" timeOffset="65464.7444">10121 11435,'0'0,"0"0,0 0,0 0,24 0,1 0,0 0,0 0,0 0,24 0,1 0,-25 0,24 0,1 0,0-25,24 25,-24 0,-1 0,1 0,24 0,-24 0,-1 0,1-25,0 25,-1 0,1 0,-25 0,24 0</inkml:trace>
  <inkml:trace contextRef="#ctx0" brushRef="#br0" timeOffset="66083.7798">9897 12402,'0'0,"0"0,0 0,0 0,25 0,0 0,0 0,0 0,-1 0,26 0,0 0,-1 0,1 0,24 0,-24 0,24 0,1 0,-1 0,1 0,-1 0,0 0,1 0,24 0,-25 0,1 0,-1 0,1 0,-1 0,1 0,-1 0,0 0,-24 0,24 0,-24 0,0 0,-26 0,26 0</inkml:trace>
  <inkml:trace contextRef="#ctx0" brushRef="#br0" timeOffset="66363.7958">10567 12477,'75'0,"-1"0,0 0,26 0,-1 0,-25-25,25 25,1 0,-1 0,0 0,0-25,-24 25,-1 0,1 0,-1 0,-24 0,-1 0,1 0,-25-25</inkml:trace>
  <inkml:trace contextRef="#ctx0" brushRef="#br0" timeOffset="68379.9111">6648 13791,'0'0,"0"0,25-24,-25 24,0 0,0 0,0 0,0 0,0 0,-25 24,25-24,-25 0,0 0,25 25,-24 0,-1 0,0 0,-25-1,26 26,-26 0,25-1,-24 26,-1-26,0 26,26 24,-26-25,0 26,25-26,-24 25,24 0,0 1,0-26,1 25,24-24,0-1,0 0,24-24,1 25,0-26,0-24,0 25,24-1,1-24,0 0,24 0,-24-1,49 1</inkml:trace>
  <inkml:trace contextRef="#ctx0" brushRef="#br0" timeOffset="69915.999">9451 7119,'0'0,"0"0,0 0,0-25,-25 25,25 0,0 0,0 0,0 0,0 25,0-25,0 0,25 0,0 0,0 25,-1-25,1 0,0 0,0 25,24-25,-24 0,25 0,-1 0,1 0,0 0,-1 0,1 0,-1 0,1 0,0 0,-26 0,26 0,0 0,-26 0,1 0,0 0,0 0,-25 0,25 0,-25 0,0 0,0 0,0 0,0 0,-25 0,0 0,0 0,0 0,-24 24,24-24,-25 0,1 0,-1 0,-24 0,24 0,-24 0,24 0,-24 25,24-25,1 0,-1 0,25 0,-24 0,24 0,25 0,-25 0,0 0,25 0,0 0,0 0,0 0,0 0,25 0,-25 0,25 25,0-25,24 0,-24 0,25 0,-1 0,1 0,-1 0,1-25,0 25,-1 0,1 0,-1 0,-24 0,25-25,-25 25,-1 0,-24 0,0 0,0 0,0 0,0 0,-24 0,-1 0,0 25,-25-25,26 0,-26 0,25 0,-24 0,24 0,0 25,0-25,0 0,25 0,0 0,0 0,0 0,0 0,25 0,0 0,0 0,0 0,-1-25,26 25,-25 0,24 0,1 0</inkml:trace>
  <inkml:trace contextRef="#ctx0" brushRef="#br0" timeOffset="73239.189">9104 13767,'24'0,"1"-25,-25 25,25-25,-25 25,25 0,-25 0,25-25,-25 25,0 0,0 0,0 0,0 0,0 0,0 25,0-25,-25 0,25 25,-25 0,0-25,25 24,-25 1,-24 0,24 0,0 0,0 24,-24-24,24 0,25 0,-25-1,25 1,-25 0,25-25,0 25,0 0,25-25,-25 24,25-24,-25 25,25-25,0 0,-1 0,1 25,25-25,-25 0,-1-25,1 25,25 0,-25-25,-1 25,1 0,0-24,-25 24,25-25,0 25,-25-25,25 0,-25 25,0-25,0 25,0-24,0 24,0 0,0-25,0 25,0 0,0 0,0 0,0 0,0 0,0 25,0-25,0 24,0 1,-25 0,25 0,0 0,0-1,0 26,0-25,0 0,0-1,0 1,0 0,0 0,0 0,0 0,0-1,0 1,0 0,0-25</inkml:trace>
  <inkml:trace contextRef="#ctx0" brushRef="#br0" timeOffset="73464.2019">8831 14635,'0'0,"-25"0,25 0,0 0,0 0,0 0,0 0,25 0,-25 0,25 0,-1 0,1-25,0 25,25 0,-26 0,26 0,0 0,-1 0,1 0,-1 0,1 0,25-25,-26 25,1 0,-1 0,-24-25,25 25,-25 0,-1 0,-24-24</inkml:trace>
  <inkml:trace contextRef="#ctx0" brushRef="#br0" timeOffset="74136.2403">9352 14932,'25'-24,"-25"24,24 0,1 0,-25-25,0 25,25 0,-25 0,0 0,0 0,0 0,0 0,0 0,0 0,-25 0,25 0,-25 0,1 0,24 0,-25 0,0 0,0 25,0-25,0 0,1 0,-1 0,0 0,25 0,-25 0,25 0,-25 0,25 0,0 0,0 0,0 0,0 0,0 0,0 0,0 0,0 0,0 0,0 0,0 0,0 24,0-24,0 0,0 0,0 25,0-25,0 0,0 25,0-25,0 25,0-25,0 25,0-25,0 0,0 24,0-24,0 25,0-25,0 25,0-25,0 0,0 0,0 0,0 25,0-25,0 0,0 0,0 0,0 0,0 0,0 0,0 0,0-25,25 25,-25 0,25 0,-25 0,0 0,25 0,-25-25,25 25,-25 0,24 0,-24 0,25 0,-25 25,25-25,-25 0,25 25,-25-25,25 25,-25-25,0 24,0 1,0 0,0-25,0 25,0 0,0-1,0 1,0 0,-25-25,25 25,-25 0,25 0,-25-25,0 24,1-24,-1 0,25 25,-25-25,0 0,0 0,1 0,-1 0,0 0,25-25,-25 25,0-24,1-1,-1 0</inkml:trace>
  <inkml:trace contextRef="#ctx0" brushRef="#br0" timeOffset="74496.2609">9972 13593,'0'0,"0"0,0 0,25 0,-25 0,0 25,24-25,-24 25,25-25,-25 24,25 1,0 25,24-25,-24 24,0 1,25 24,-26-24,26 24,-25 1,25-1,-26 25,26-24,-25-1,0 1,-25 24,24-25,-24 1,0 24,0-25,-24 1,-1 24,0-25,0 1,-24 24,-1-25,0 1,-24-1,-1 1,26-1,-50-24,24 24</inkml:trace>
  <inkml:trace contextRef="#ctx0" brushRef="#br0" timeOffset="77047.4068">9575 6945,'0'0,"0"0,0 0,0 0,0 0,0 0,0 0,0 0,0 0,0 0,0 0,0 0,0 0,0 0,0 0,0 0,0 0,0 0,0 0,0 0,-25 0,25 0,0 0,0 0,0 0,0 0,0 0,0 0,0 0,0 0,0 0,0 0,0 0,0 0,0 0,0 0,0 0,0 0,0 0,0 0,0 0,0 0,0 0,0 25,0-25,0 0,0 0,0 0,0 0,0 0,0 0,0 0,0 0,0 0,0 0,0 0,0 0,0 0,0 0,0 0,0 0,0 0,0 0,0 0,0 0,0 0,0 0,0 0,0 0,0 0,0 0,0 0,0 0,0 0,0 0,0 0,0 0,0 0,0 0,0 0,0 0,0 0,0 0,0 0,0 0,0 0,0 0,-25 0</inkml:trace>
  <inkml:trace contextRef="#ctx0" brushRef="#br0" timeOffset="81835.6807">11411 14635,'0'0,"0"0,-25 0,25 0,0 0,0 0,0 0,0 0,0 0,0 0,0 0,0 0,0 0,25 25,-1-25,1 0,0 0,25 0,-1 0,1 24,-1-24,26 0,-26 0,1 0,24 0,-24 0,0 0,-1 0,1 0,-1 0,-24 0,25 0,-25 0,-1 0</inkml:trace>
  <inkml:trace contextRef="#ctx0" brushRef="#br0" timeOffset="82111.6965">12006 14337,'0'0,"-25"-25,25 25,0-25,0 25,0 0,0 0,0 0,0 0,0 0,0 0,0 0,0 25,0-25,0 25,0 0,25 0,-25 0,0 24,0 1,0-25,25 24,-25 1,0-1,0 1,0 0,0-1,-25 1,25-1,-25 1,25-25,0 24,-25 1,25-25,0 0,0 24,0-24,0 0</inkml:trace>
  <inkml:trace contextRef="#ctx0" brushRef="#br0" timeOffset="82563.7224">14685 13543,'0'-24,"0"-1,0 25,0-25,0 25,0-25,0 25,0 0,-25 25,25-25,-25 25,0-25,1 25,-1 24,-25-24,0 25,26-1,-26 26,-24-26,24 26,0-1,1 25,-26-24,26 24,-1 0,-24 0,24 1,1-1,24 25,-25-25,25 0,1 0,-1 1,0 24,25-25,0 0,0 0,0-24,0 24,25 0,0-24,24-1,1 0,-1 1,1-26,24 1,1 0,-1-1</inkml:trace>
  <inkml:trace contextRef="#ctx0" brushRef="#br0" timeOffset="83413.771">16347 9996,'-25'0,"25"0,0 0,0 0,0 0,0 0,0 0,0 0,25 0,-1 0,1 0,0 0,0 25,24-25,-24 0,25 0,-1 0,1 0,0 0,-1 0,1 0,24 0,-24 0,0 0</inkml:trace>
  <inkml:trace contextRef="#ctx0" brushRef="#br0" timeOffset="83909.7994">18455 10145,'0'0,"0"0,0 0,0 0,0 0,0 0,0 0,0 0,0 0,0 0,0 0,0 0,0 0,25 0,-25 0,25 25,-1-25,1 0,25 0,-25 0,24 0,1 0,24 0,-24 0,24 0,1 0,-1 0,1 0,-1 0,25-25,-24 25,-1 0,-24 0,24 0,-24 0,-1 0,1 0,-25 0,24 0,-49 0,25 0</inkml:trace>
  <inkml:trace contextRef="#ctx0" brushRef="#br0" timeOffset="86927.972">15131 14238,'25'-25,"-25"25,0 0,0 0,0-25,0 25,0 0,0 0,0 0,0 0,0 0,0 0,0 0,0 25,0-25,0 25,0 0,0-1,0 1,0 0,0 25,0-25,0-1,0 26,0-25,0 0,0-1,0 1,0 0,0-25,0 25,-25 0,25-1,0-24,-25 25,25-25</inkml:trace>
  <inkml:trace contextRef="#ctx0" brushRef="#br0" timeOffset="87151.9848">14635 14759,'0'0,"-25"0,25 0,0 0,0 0,0 0,0 0,0 25,0-25,25 0,0 0,0 0,0 0,24 0,-24 24,25-24,-1 0,1 0,-1 0,26 0,-26 0,1 0,24 0,-24 0,0 0,-1 0,1 0,-1 0,-24 0,25 0,-25 0,-1 0</inkml:trace>
  <inkml:trace contextRef="#ctx0" brushRef="#br0" timeOffset="87755.0193">15404 15007,'0'0,"0"0,0 0,0 0,0 0,0 0,-25 0,25 0,-25 0,25 0,-24 0,-1 0,0 0,0 0,25 0,-25 0,1 25,-1-25,0 0,0 0,25 0,-25 0,1 0,24 0,0 0,-25 0,25 0,0 0,0 0,0 0,0 0,0 0,0 0,0 0,0 0,0 0,0 0,0 24,0-24,0 0,0 0,0 0,0 25,0-25,0 0,0 25,0-25,0 0,0 25,0-25,0 0,0 25,0-25,0 0,0 0,0 24,0-24,0 0,25 0,-25 0,0 0,0 0,0 0,24 0,-24 0,0 0,25 0,-25 0,25 0,-25 0,25 0,0 0,-25 0,24 0,1 0,-25 0,25 25,0-25,0 0,-25 0,24 0,-24 25,25-25,-25 25,0-25,25 25,-25-25,0 24,0 1,0-25,0 25,0 0,0 0,-25-25,25 25,-25-1,25-24,-24 25,-1-25,25 25,-25-25,0 0,0 25,1-25,-1 0,0 0,0 0,0 0,1-25,24 25,-25 0,0-25,25 25,-25-25,25 1</inkml:trace>
  <inkml:trace contextRef="#ctx0" brushRef="#br0" timeOffset="88024.0347">16247 14585,'0'0,"25"25,-25-25,0 0,0 0,25 25,-25 0,0-25,25 24,-25 1,25 0,-25 0,0 0,24-1,-24 26,25-25,-25 0,25-1,-25-24,0 25,25 0,-25-25,0 25,25-25,-25 25,0-25</inkml:trace>
  <inkml:trace contextRef="#ctx0" brushRef="#br0" timeOffset="88219.0458">16570 14610,'0'0,"0"0,0 0,0 0,0 25,-25-25,25 25,-25-25,25 24,-25 1,1 0,-1 0,0 24,-25-24,26 0,-1 25,0-26,-25 26,26-25,-1 0,0-1,0 26,0-50,1 25</inkml:trace>
  <inkml:trace contextRef="#ctx0" brushRef="#br0" timeOffset="88767.0772">17736 14238,'0'0,"0"-25,0 0,0 0,25 25,-25-24,0 24,0-25,0 25,0 0,0 0,0 0,0 0,-25 25,25-25,-25 24,0 1,0 0,0 25,1-26,-1 26,0 0,0-25,-24 24,49 1,-25-1,0-24,25 0,0 25,0-26,0 1,0 0,0-25,0 25,0 0,25-25,0 0,-25 24,24-24,-24 0,25 0,0 0,0 0,-25-24,25 24,-1-25,1 25,-25-25,25 25,-25-25,25 0,-25 1,0-1,0 0,0 0,0 25,-25-25,0 1,0-1,-24 25,24-25,-25 25,26 0,-26 0</inkml:trace>
  <inkml:trace contextRef="#ctx0" brushRef="#br0" timeOffset="88995.0902">16892 14982,'0'0,"25"25,0-25,-25 0,25 0,0 0,24 0,-24 0,25-25,-1 25,1 0,-1 0,1 0,24-25,-24 25,0 0,24 0,-24-25,24 25,-24-24,-1 24,1 0,0-25,-26 25,1 0,25 0,-25-25</inkml:trace>
  <inkml:trace contextRef="#ctx0" brushRef="#br0" timeOffset="89347.1103">17165 15081,'-25'0,"1"25,-1-25,25 0,-25 0,25 0,0 0,0 0,0 0,25 0,-25 0,25 0,-1 25,1-25,25 0,-25 0,24 0,1 0,-25 0,24 0,1-25,-1 25,1 0,-25 0,24 0,-24 0,25 0,-25 0,0 0,-25 0,24 25,-24-25,25 0,-25 25,0-25,0 24,0-24,0 25,0 0,0 0,0 0,0 24,-25-24,25 0,-24 25,-1-26,25 26,-25-25,25 24,-25-24,25 25,-25-25,25-1,0 26,0-25,0-25,-25 25,25-1,0-24,0 25,0-25,0 0</inkml:trace>
  <inkml:trace contextRef="#ctx0" brushRef="#br0" timeOffset="89531.1209">17364 15553,'0'0,"0"0,0 0,0 0,0-25,0 25,24 0,1 0,-25 0,25 0,0 0,24 0,-24 0,25 0,-1-25,1 25,0 0,-1-25,1 25,0-25,-1 25,1-24</inkml:trace>
  <inkml:trace contextRef="#ctx0" brushRef="#br0" timeOffset="89808.1367">18405 13891,'0'0,"0"0,0 0,0 0,0 0,25 0,0 24,0 1,0 0,24 25,-24-1,25 1,-26-1,26 26,-25-1,0 1,24 24,-24-25,0 26,-25-26,25 25,-25 0,0 1,-25-26,0 25,0 0,0 1,-24-26,-1 25,-24 1,24-26,-24 0,-25 26,-1-26,1 0</inkml:trace>
  <inkml:trace contextRef="#ctx0" brushRef="#br0" timeOffset="92287.2785">19844 15007,'-25'0,"25"0,0 0,0 0,0 0,0 0,0 0,0 0,25 0,-25 0,25 0,0 0,0 0,24 0,-24 0,0 0,24 0,-24 0,25-25,-25 25,-1 0</inkml:trace>
  <inkml:trace contextRef="#ctx0" brushRef="#br0" timeOffset="92455.2881">19919 15131,'0'0,"0"25,0-25,0 0,24 0,-24 0,25 0,-25 0,25 0,0 24,0-24,-1 0,1 0,0 0,25-24</inkml:trace>
  <inkml:trace contextRef="#ctx0" brushRef="#br0" timeOffset="92719.3032">21456 14536,'0'0,"0"0,0-25,0 25,0 0,0 0,0 25,0-25,0 24,0 1,0 0,0 0,0 0,0-1,0 26,0-25,0 0,0-1,0 1,0 25,0-25,0-1,0 1,0 0,0-25,0 25,0 0,-24-25</inkml:trace>
  <inkml:trace contextRef="#ctx0" brushRef="#br0" timeOffset="93063.3229">21680 14684,'0'0,"0"0,0 0,0 0,0 0,0 0,0 0,0 25,0-25,0 25,0 0,-25 0,25-1,0 1,0 0,0 0,0 0,0-1,0 1,0 0,25 0,-25 0,24-25,1 24,-25-24,25 0,0 0,0 25,-1-25,1 0,0 0,25-25,-26 25,1 0,25-24,-25 24,0-25,-1 25,1-25,0 0,0 25,0-25,-1 1,-24-1,0 0,0 0,0 0,-24 1,24 24,-25-25,0 0,-25 25,26 0,-26 0,0 0</inkml:trace>
  <inkml:trace contextRef="#ctx0" brushRef="#br0" timeOffset="93439.3444">20985 15379,'0'0,"-25"25,25-25,0 0,0 0,0 0,25 0,0 0,0 0,0 0,-1 0,26 0,0 0,-1 0,1 0,-1 0,26 0,-1 0,1 25,-1-25,0 0,1 0,-1 0,1 0,-1 0,1 0,-26 0,26 0,-26 0,1 0,-1 0,1 0,0 0,-1 0,-24 0,0 0,0 0,-25 0,0 0,0 0</inkml:trace>
  <inkml:trace contextRef="#ctx0" brushRef="#br0" timeOffset="93963.3744">21134 15850,'0'0,"0"0,0-25,0 25,0 0,0 0,25-24,-25 24,25 0,-1 0,1 0,25 0,-25-25,-1 25,26 0,-25 0,24 0,-24 25,0-25,0 0,0 0,-25 0,24 0,-24 24,0-24,0 0,0 25,-24-25,-1 25,25-25,-25 25,0 0,0-25,-24 24,24 1,0-25,0 25,25-25,-24 25,-1-25,25 25,-25-25,25 0,0 0,0 24,0-24,0 0,0 0,25 0,-25 0,25 0,-1 25,-24-25,25 0,0 0,0 25,0-25,-1 25,1-25,0 25,0-25,0 24,-25-24,24 25,-24-25,0 25,0 0,0-25,0 25,0-1,0-24,-24 25,24-25,-25 25,0-25,25 25,-25-25,0 0,1 0,-1 25,25-25,-25 0,0 0,0 0,1-25,-1 25,25 0,-25-25,0 25,25-25,-25 25</inkml:trace>
  <inkml:trace contextRef="#ctx0" brushRef="#br0" timeOffset="94611.4114">22250 15949,'25'0,"0"0,0 0,-1 0,1-24,-25 24,0 0,0 0,0 0,0 0,0 0,0 0,-25 0,25 0,-24 0,-1 0,0 0,0 0,0 0,1 0,-1 0,0 0,-25 0,26 0,-1 0,0 0,0 0,25 0,-25 0,25 0,-25 0,25 0,0 0,0 0,0 0,0 0,0 0,0 0,0 0,0 0,0 0,0 0,0 0,0 0,0 0,0 24,25-24,-25 0,0 25,0-25,0 0,0 25,0-25,0 25,0-25,0 25,0-25,0 0,0 24,0-24,0 0,0 25,0-25,0 0,0 0,0 25,0-25,0 0,0 0,0 0,0 0,0 0,0 0,0 0,0 0,0 0,0 0,0 0,0 0,25 0,-25 0,0 0,25 0,-25-25,25 25,-25 0,25 0,-1 0,-24 0,25 0,0 0,-25 25,25-25,0 0,-1 0,-24 25,25-25,-25 25,25-25,-25 24,25 1,-25-25,0 25,0 0,0-25,0 25,0-25,0 24,-25 1,25-25,-25 25,25-25,-25 0,1 25,-1-25,25 0,-25 0,0 0,0 0,1 0,-1 0,0 0,0 0,0-25,0 25,1-25,-1 25</inkml:trace>
  <inkml:trace contextRef="#ctx0" brushRef="#br0" timeOffset="95075.438">22969 14833,'0'0,"0"0,0 0,0 0,0 0,0 0,-24 0,-1 0,0 25,0-25,0 25,-24-25,-1 25,1-1,-1 1,-24 0,-1 0,1 24,-1-24,1 0,0 0,-1 24,1-24,-1 0,26 0</inkml:trace>
  <inkml:trace contextRef="#ctx0" brushRef="#br0" timeOffset="95419.4577">22399 15974,'0'0,"-25"0,25 25,-25-25,1 0,-1 25,0-25,-25 25,1-25,-1 24,1-24,-1 25,0 0,-24-25,-1 25,26 0,-26-25,26 24,-26 1,26-25,-1 25,1-25,-1 0,0 25,26-25</inkml:trace>
  <inkml:trace contextRef="#ctx0" brushRef="#br0" timeOffset="95944.4877">22895 13965,'25'-25,"-25"25,25 0,-25-25,24 25,-24 0,25 0,0 0,0 0,0 0,0 0,-1 0,1 0,0 25,0-25,0 25,-1-25,1 25,-25 0,0-1,0-24,0 25,0 25,-25-25,25-1,-24 1,-1 25,-25-25,25-1,-24 1,24 0,0 0,0 0,-24 0,49-25,-25 24,0-24,25 25,0-25,0 0,0 0,0 0,0 0,25 0,-25 0,25 0,-1 0,1 0,0 0,25 0,-25 0,24 0,-24-25,25 25</inkml:trace>
  <inkml:trace contextRef="#ctx0" brushRef="#br0" timeOffset="96404.514">22721 16148,'0'-25,"0"25,0 0,25 0,-25 0,25-25,0 25,-25 0,25 0,-1 0,1-25,0 25,0 0,0 0,-1 0,1 0,-25 0,25 0,-25 0,25 0,-25 25,0-25,0 25,0-25,0 25,-25 0,25-1,-25 1,25 0,-25 0,25 0,-24-1,24 26,-25-25,0 0,25 0,-25-1,25 26,0-25,-25-25,25 25,0-1,0 1,0-25,0 0,0 25,0-25,0 0</inkml:trace>
  <inkml:trace contextRef="#ctx0" brushRef="#br0" timeOffset="96571.5236">22721 16396,'25'0,"-25"-25,25 25,0 0,0-25,-1 25,1 0,25-25,-25 25,24 0,1-24,0 24,-1 0,1 0,-1-25</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19:52.239"/>
    </inkml:context>
    <inkml:brush xml:id="br0">
      <inkml:brushProperty name="width" value="0.05292" units="cm"/>
      <inkml:brushProperty name="height" value="0.05292" units="cm"/>
      <inkml:brushProperty name="color" value="#FF0000"/>
    </inkml:brush>
  </inkml:definitions>
  <inkml:trace contextRef="#ctx0" brushRef="#br0">1662 7838,'-25'0,"1"0,24 0,-25-25,0 25,25 0,-25 0,25-24,0 24,0 0,-25-25,25 25,0 0,0 0,0-25,25 25,-25 0,25 0,-25-25,25 25,-25 0,25 0,-25 0,0 0,24 0,-24 0,0 0,0 0,25 25,-25-25,0 25,0 0,0-1,-25 1,25 0,-24 0,24 0,-25-1,0 1,0 0,25 25,-25-50,1 25,24-1,0 1,-25-25,25 0,0 25,0-25,0 0,0 0,0 0,0 0,25 0,-25 0,24 0,-24 0,25 0,0-25,0 25,0-25,-1 25,1-24,0-1,0 0,0 0,-1 0,1 0,-25 1,25-1</inkml:trace>
  <inkml:trace contextRef="#ctx0" brushRef="#br0" timeOffset="397.0227">1662 7541,'-25'0,"1"0,-1-25,0 25,0 0,0 25,-24-25,24 0,0 24,0-24,1 25,-26-25,25 25,0 0,1 0,-1-1,0 26,25-25,-25 24,0-24,25 25,-24-1,24 1,0 0,0-1,0 1,0 0,0-26,0 26,24 0,1-26,0 1,-25 0,50 0,-26 0,1-1,0 1,25-25,-26 0,26 25,0-25,-26-25,26 25,0 0,-1-25,-24 1,25 24,-1-25,-24 0,25-25,-25 26,-1-1,1 0,0-25,0 1,0 24,-1-25,-24 1,25-1,-25 0,0 1,0-1,-25 1,1-1,-1 0,0 1,-25-1,26 25,-26 1,0-26,1 25,-1 25,0-25,1 25,24-24,-25 24,1 0,24 0,-25 24,26-24,-26 25</inkml:trace>
  <inkml:trace contextRef="#ctx0" brushRef="#br0" timeOffset="1139.0652">2307 7665,'0'0,"0"0,0-25,0 25,0 0,0 0,0 0,0 0,0 0,0 0,0 0,0 0,0 25,0-25,0 24,0 1,0 0,0 0,0 0,0-1,0 1,0 25,0-25,0-1,-25 1,25 0,0 0,0 0,0-25,0 25,0-25,0 0,0 24,0-24,0 0,0-24,0 24,0 0,0-25,0 25,0-25,0 0,0 0,0 0,0-24,0 24,0-25,0 26,0-1,0-25,0 25,0 1,0-1,25 0,-25 25,25-25,-25 25,25-25,-25 25,25 0,-25 0,24 25,1-25,-25 25,25-25,0 25,0 0,-25-1,24 1,1 25,-25-25,25-1,-25 1,25 0,-25 0,25 0,-25 24,0-49,24 25,-24 0,0 0,0 0,0-25,25 24,-25-24,0 0,0 25,0-25,0 0</inkml:trace>
  <inkml:trace contextRef="#ctx0" brushRef="#br0" timeOffset="1300.0744">2307 7987,'0'0,"0"0,0 0,0 0,0 0,0 0,0 0,0 0,0 0,25 0,-25 0,25 0,0-25,-1 25,1 0,0 0,0-25,0 25,-1-24</inkml:trace>
  <inkml:trace contextRef="#ctx0" brushRef="#br0" timeOffset="1607.0919">2754 7640,'0'-25,"0"25,24 0,-24-25,0 25,0 0,0 0,0 0,0 0,25 0,-25 0,0 0,0 0,0 0,0 25,0-25,0 25,0 0,0-1,0 1,0 25,0-25,0-1,0 26,0-25,0 0,0 24,0-24,0 0,0 0,25 0,-25-1,0 1,25-25,-25 25,25-25,-25 0,24 25,-24-25,25 0,0 0,-25 0,25 0,-25 0,25-25,-25 25,25-25,-1 0,-24 25</inkml:trace>
  <inkml:trace contextRef="#ctx0" brushRef="#br0" timeOffset="1751.1002">2778 7813,'-24'0,"24"0,-25 0,25 0,0 25,0-25,0 0,0 0,0 0,0 0,25 0,-25-25,24 25,1 0,0-24,0 24,24-25</inkml:trace>
  <inkml:trace contextRef="#ctx0" brushRef="#br0" timeOffset="2187.1251">3721 7516,'0'0,"-25"-25,25 0,-25 0,25 25,-24-24,24-1,0 25,0 0,0-25,0 25,0 0,0 0,0 0,0 0,0 0,0 25,0-25,0 25,0-1,24 1,-24 0,25 0,-25 24,0-24,25 25,-25-25,0 24,0 1,0-25,0-1,0 26,0-25,25 0,-25-1,0 1,0-25,25 25,-25-25,0 25,24-25,-24 25,25-25,-25 0</inkml:trace>
  <inkml:trace contextRef="#ctx0" brushRef="#br0" timeOffset="3195.1828">3944 7789,'0'0,"0"0,0 0,0 0,0 0,0 0,0 0,0 0,25 24,-25-24,25 0,-25 0,25 0,-25 0,25 0,-25 0,24 0,1 0,0 0,-25-24,25 24,0 0,-1-25,-24 25,25-25,0 25,-25-25,25 25,-25-25,0 25,0-24,0 24,0-25,0 25,0-25,0 25,-25-25,0 25,0 0,1-25,24 25,-25 0,0 25,0-25,0 0,1 25,-1-25,0 25,25-25,-25 25,25-1,-25-24,25 25,0 0,0 0,0 0,0-1,25-24,-25 25,25 0,0 0,0-25,-25 25,24-25,26 24,-25-24,0 0,-1 25,26-25,-25 0,24-25,-24 25,25 0,-25-24,-1 24,26 0,-25-25,0 25,-1-25,1 0,0 25,-25-25,25 1,-25 24,0-25,0 0,0 0,0 25,-25-25,25 1,-25 24,0-25,1 25,-1-25,0 25,0 0,0 0,1 0,24 25,-25-25,0 25,0-25,25 24,-25-24,25 25,-24 0,24 0,0 0,0-1,0-24,0 25,0 0,24-25,-24 25,25 0,-25-25,25 0,-25 24,25-24,0 0,-25 0,24 0,1 0,-25 0,25 0,0 0,-25-24,25 24,-25 0,24 0,-24-25,0 25,0-25,0 25,25-25,-25 25,0-25,0 1,0 24,0 0,0-25,0 25,0 0,0 0,0 0,0 0,0 0,0 0,0 0,0 0,0 0,0 25,0-25,0 24,0-24,0 25,0 0,0-25,25 25,-25-25,25 25,-25-25,0 24,25-24,-1 25,-24-25,25 0,0 0,0 25,-25-25,25 0,-1-25,1 25,0 0,-25-25,25 25,0-24,-25 24,24-25,-24 0,0 25,0-25,0 0,0 1,0 24,-24-25,24 0,-25 0,25 25,0-25,0 25,0 0,-25-24,25 24,0 0,0 0,25 0,-25 0,25 0,-1 0,1 0,0 24,-25-24,25 0,0 25,0-25,-25 25,24-25,-24 25,25-25,-25 25,0-1,0-24,0 25,0 0,0-25,0 25,-25-25,25 25,-24-25,-1 24,25-24,-25 25,25-25,-25 0,0 0,25 0,-25 0,1 0,24-25,-25 25</inkml:trace>
  <inkml:trace contextRef="#ctx0" brushRef="#br0" timeOffset="3412.1952">5036 7268,'49'-25,"-24"25,0 0,0-25,0 25,-1 0,1 25,0-25,0 25,-25 0,25-1,-25 1,0 0,0 25,0-26,24 1,-24 25,0-25,0-1,0 1,0 0,0 25,0-50,0 24,0 1,0 0,0-25,25 25,-25-25,0 0,0 25,25-25,-25 0,0 0,0 0</inkml:trace>
  <inkml:trace contextRef="#ctx0" brushRef="#br0" timeOffset="3555.2034">5234 7516,'0'0,"-25"0,25 0,0 0,-24 0,24 0,0 0,0 0,0 0,0 0,0 0,24 0,1 0,-25 0,25 0,25-25</inkml:trace>
  <inkml:trace contextRef="#ctx0" brushRef="#br0" timeOffset="4239.2425">6350 7541,'0'0,"0"-25,0 0,0 25,0-25,0 0,-24 25,24 0,-25-24,0 24,25 0,-25 0,0 0,1 24,-1-24,0 25,0 0,0 0,0 0,1-1,24 1,-25 0,25 25,0-26,0 1,0 0,0 0,25 0,-25-1,24-24,1 25,0-25,0 25,0-25,0 0,24 0,-24 0,0-25,0 25,24-25,-24 25,0-24,0-1,-1 25,-24-25,25 0,-25 0,0 25,0-24,0-1,-25 0,25 0,-24 25,-1-25,0 1,-25 24,26-25,-1 25,0-25</inkml:trace>
  <inkml:trace contextRef="#ctx0" brushRef="#br0" timeOffset="4607.2635">6549 7466,'25'0,"-1"0,1 0,0 0,0 25,-25-25,25 0,-25 25,24-25,-24 25,25-25,-25 24,0 1,0-25,0 25,0 0,0 0,0-25,0 24,0 1,0-25,0 25,0-25,0 25,0-25,0 0,0 25,0-25,0 0,0 0,0 0,0-25,0 25,0 0,0-25,0 25,0-25,0 0,0 25,0-24,0-1,25 0,-25 0,25 0,-25 1,25 24,-1-25,1 25,-25-25,25 25,0 0,0 0,-1 0,-24 0,25 25,0-25,-25 25,25-25,-25 24,0-24,0 25,0-25,0 25,0-25,25 25,-25-25,0 25,0-25,0 24,24-24,-24 0</inkml:trace>
  <inkml:trace contextRef="#ctx0" brushRef="#br0" timeOffset="4938.2825">7343 7466,'0'0,"0"0,0 0,0 25,0-25,0 0,24 0,-24 0,25 0,-25 0,25 25,-25-25,25 0,0 0,-25 0,24-25,1 25,0 0,0 0,0-25,-25 25,24-25,1 25,-25 0,25-24,-25 24,0-25,0 25,0 0,-25-25,0 25,1 0,-1 0,0 0,0 0,0 0,1 0,-1 0,0 25,0-25,25 25,-25-1,25-24,0 25,0 0,0-25,0 25,0 0,0-25,25 24,-25-24,25 25,0-25,0 0,24 0,-24 0,0 0,24 0,1 0,-25-25</inkml:trace>
  <inkml:trace contextRef="#ctx0" brushRef="#br0" timeOffset="5603.3205">8955 7392,'0'0,"0"-25,0 25,0 0,-25 0,25-25,-25 25,0 0,25 0,-24-25,-1 25,25 0,-25-24,0 24,0 0,1 0,-1 0,25 0,-25 24,0-24,25 25,-25-25,25 25,0 0,0 0,0-1,0 1,0-25,25 25,0 0,-25 0,25-25,0 0,-1 24,1-24,0 0,0 0,0 0,-1 0,1 0,0 0,0 0,-25-24,25 24,-25-25,0 25,24-25,-24 0,0 25,0-25,0 1,0-1,0 0,0 0,0-24,0 24,0 0,0 0,0 0,0 1,0-1,0 25,25-25,-25 25,25-25,-25 25,25 0,0 25,-25-25,24 25,1-25,0 25,-25-1,25 26,0-25,-25 0,0 24,0 1,0-1,0 1,0 0,-25-1,0 1,25-1,-25 1,25 0,0-1,0 1,0-25,0 24,0-24,0 0,25 0,-25 0,25-25,0 24,-1-24,1 0,0 0,0 0,0 0,0-24,24 24,-24-25,0 0,0 0,-25 0,24 0,-24 1,0-26,0 25,0 0,0 1,0-1,-24 0,-1 0,0 25,-25-25,26 25,-26 0,25 0,-25 0,26 0</inkml:trace>
  <inkml:trace contextRef="#ctx0" brushRef="#br0" timeOffset="5903.3377">10592 6846,'0'0,"0"-25,0 25,0 0,0 0,0 0,0 25,0-25,0 25,0 0,0 0,0-1,0 26,25-25,-25 24,25 1,-25-25,0 24,24-24,-24 0,0 0,25 0,-25-1,0 1,25-25,-25 25,0-25,0 0,0 25,0-25</inkml:trace>
  <inkml:trace contextRef="#ctx0" brushRef="#br0" timeOffset="6351.3633">10369 7119,'0'0,"0"0,25 0,-1 0,-24 0,25 0,0 0,0 0,0 0,-1 0,26 0,-25-25,24 25,-24 0,25-25,-25 25,24-24,-24-1,25 25,-26-25,1 25,-25-25,25 0,-25 25,0-24,0-1,0 25,0-25,0 25,0-25,0 25,0 0,-25-25,25 25,0 0,0 25,0-25,0 25,0 0,0 0,0-1,0 26,0-25,0 24,0-24,0 25,0-25,0 24,0-24,0 0,0 0,0-1,0 1,0-25,25 25,-25-25,0 25,25-25,-25 0,0 0,25 0,-25-25,24 25,1-25,-25 25,25-25,0 1,0 24,-1-25,-24 25,25-25,0 25,0 0,-25 0,25 0,-25 0,24 25,-24-25,0 25,0-25,0 24,25-24,-25 25,0-25,0 25,0-25,0 25,0-25,0 0,0 25</inkml:trace>
  <inkml:trace contextRef="#ctx0" brushRef="#br0" timeOffset="7187.4111">11435 7243,'25'0,"-25"0,0 0,0 0,25 0,-25 0,25 0,-25 0,25 0,-25-25,24 25,1 0,0 0,0-25,-25 25,25-24,-1 24,1-25,-25 25,25 0,-25-25,0 25,0-25,0 25,0-25,0 25,0-24,-25 24,0-25,1 25,-1-25,0 25,0 0,0 0,1 0,-1 25,0-25,0 25,0-1,25 1,-24 0,24 0,0 0,0-1,0 1,0-25,0 25,0 0,24 0,1-25,-25 24,25-24,0 25,24-25,-24 0,25 0,-25 25,24-25,-24 0,25-25,-26 25,26 0,-25 0,0-25,24 25,-24-24,0 24,-25-25,25 0,-25 0,24 0,-24 1,0-1,0 0,0 0,0 0,-24 25,24-24,0 24,0 0,-25-25,25 25,0 0,0 25,0-25,0 0,0 24,0-24,0 25,0 0,0-25,25 25,-25 0,0-1,0 1,24-25,-24 25,0 0,0-25,0 25,0-25,25 24,-25-24,0 0,0 0,0 0,0 0,0 0,0 0,0 0,0 0,0 0,0 0,0 0,25-24,-25 24,0 0,25-25,-25 0,25 25,-25-25,24 0,-24 25,25-24,0 24,0 0,0 0,-1 0,-24 0,25 0,0 0,0 24,0-24,-25 25,24-25,-24 25,25-25,-25 25,0 0,0-25,0 24,25-24,-25 25,0-25,0 25,0-25,0 0,0 25,0-25,0 0,0 0,0 0,0 0,25 0,-25 0,0-25,25 25,-25-25,25 0,-25 1,24-1,1 0,-25 0,25 0,0 1,0 24,-1-25,1 25,0-25,0 25,0 0,-1 25,1-25,0 25,-25-25,25 24,-25-24,25 25,-25 0,24-25,-24 25,25 0,-25-25,25 24</inkml:trace>
  <inkml:trace contextRef="#ctx0" brushRef="#br0" timeOffset="8407.4809">13965 7268,'0'0,"0"0,0 0,25 0,-25 0,0 0,25 0,0-25,-25 25,25-25,-1 0,26 1,-25-1,0 0,-1 0,26 0,-25 1,0-1,-1 0,1 0,-25 25,25-25,-25 25,0 0,0-24,0 24,-25 0,25 24,-25-24,25 0,-24 25,-1 0,25-25,0 25,0 0,0-1,0-24,0 25,25 0,-25 0,24 0,-24-1,25-24,-25 25,25 0,0 0,-25-25,0 25,0-1,0-24,0 25,0-25,0 25,0-25,-25 0,0 25,0-25,25 0,-24 0,-1 0,0 0,0 0,25 0,-25-25,25 25,0 0,0 0,0 0,0-25,25 25,-25 0,25 0,0-25,-25 25,25 0,24 0,-24-24,0 24,0 0,-1-25,26 25,-25-25,0 25,24-25,-24 0,0 25,25-24,-26-1,1 25,0-25,0 0,-25 0,25 25,-25-24,0-1,0 0,0 0,0 25,0-25,0 1,-25 24,0 0,0-25,25 25,-25 0,1 25,-1-25,0 0,25 24,-25 1,25-25,-25 25,25 0,0 0,0-25,0 24,0 1,0-25,25 25,-25-25,25 0,-25 25,25-25,0 0,-1 0,1 0,25 0,-25 0,24 0,-24-25,25 25,-26 0,26-25,-25 0,24 1,-24-1,25 0,-25 0,-1 0,26-24,-25 24,0-25,-25 25,24-24,-24-1,0 1,0 24,0-25,-24 1,24-1,-25 25,0 0,0 1,0-1,25 25,-24 0,-1 0,0 25,0-1,0 1,1 25,24-25,-25 24,0 1,25-1,0 1,0 0,0-26,0 26,25 0,-25-25,25 24,-1-24,1 0,0 0,0-1,24 1,-24-25,0 25,25-25,-26 25,26-25,-25 0,24 0,-24 0,25 0,-25-25,-1 25,26-25,-25 25,0-25,-25 1,25-1,-1 0,-24 0,0 0,0 1,0-1,-24 25,24 0,-25 0,0 0,0 0,25 0,-25 25,0-1,1-24,-1 25,25 0,-25 0,25 0,0-25,0 24,0 1,0-25,25 25,-25-25,25 0,-1 25,1-25,0 0,0 0,0 0,24 0,-24 0</inkml:trace>
  <inkml:trace contextRef="#ctx0" brushRef="#br0" timeOffset="8755.5008">16297 6772,'0'-25,"0"25,0 0,0 0,-25 0,25 0,-25 0,25 0,-24 25,24-25,-25 24,25 1,0 0,-25-25,25 25,0 0,0 0,0-25,0 24,0 1,25-25,0 25,-25-25,24 0,-24 0,25 25,0-25,0 0,0-25,-1 25,1 0,0-25,-25 25,25-25,0 1,-1-1,1 0,-25 0,25 0,-25 0,0-24,0 24,0-25,0 26,-25-26,25 25,-25 0,1 1,24-1,-25 25,25 0,-25 0,25 25,0-25,0 49,-25-24,25 0,0 24,0-24,0 25,0-25,0 24,25-24,-25 25,0-25,25-1,-25 1,25 0,-25 0</inkml:trace>
  <inkml:trace contextRef="#ctx0" brushRef="#br0" timeOffset="9666.5529">16371 6772,'0'0,"25"0,-25 0,25 0,-25 0,25 0,0 0,-1 0,1 0,25 0,-25 0,24 0,-24-25,25 25,-1 0,1 0,-25-25,24 25,1 0,0 0,-26 0,26-25,-25 25,24 0,-24 0,0 0,-25 0,25 0,-25-25,0 25,0 0,0 0,0 0,0 0,0 0,-25 25,25-25,-25 0,25 0,0 0,-25 0,25 25,0-25,0 0,0 0,0 25,0-25,0 0,0 25,0-25,0 0,25 24,-25-24,25 0,-25 0,25 0,-25 25,0-25,25 0,-25 0,24 0,-24-25,25 25,-25 0,25 0,-25 0,0-24,25 24,-25 0,0-25,0 25,0-25,0 25,0-25,-25 25,0-25,25 25,-25-24,1 24,-1 0,0-25,0 25,0 0,1 0,-1 25,0-25,0 24,0-24,25 25,-24-25,24 25,0 0,0-25,0 25,0-1,0 1,0-25,0 25,24 0,1-25,0 25,0-25,0 25,24-25,-24 24,25-24,-1 0,1 0,24 0,-24 0,-1 0,26 0,-26 0,1 0,0 0,-1 0,1-24,-25 24,0-25,-1 0,1 25,0-25,-25 0,0 0,-25 1,0 24,1-25,-1 25,0-25,0 25,-24 0,24 0,0 0,-25 25,25-25,1 25,-1-1,25-24,-25 25,25 0,0 0,0-25,0 25,0 0,25-25,-25 24,25-24,-1 25,1-25,0 0,0 0,0 0,0 0,-1 0,1 0,0-25,25 25,-26-24,1-1,0 0,0 0,0 0,-1 0,1-24,-25 24,25-25,0 1,-25-26,0 26,0-26,0 1,0 24,-25-24,0 24,25 26,0-26,-25 50,25 0,0 0,-24 0,24 50,0-26,-25 26,25 0,-25 24,25 0,0 1,0-1,0 1,0-1,0 0,25 1,-25-25,0 24,0 0,0-24,0 0</inkml:trace>
  <inkml:trace contextRef="#ctx0" brushRef="#br0" timeOffset="10734.614">4788 8731,'0'0,"0"-25,0 1,0 24,0-25,0 25,0-25,0 25,24-25,1 25,-25-25,25 25,0-24,0 24,-1 0,1 0,0 0,-25 24,25-24,0 25,-25-25,0 25,0 0,0-25,0 25,0-1,0-24,-25 25,25-25,-25 25,25 0,0-25,0 0,0 0,0 0,0 0,0 0,0 0,0 0,0 0,0 0,25 0,0 0,-25 0,25 0,-1 0,-24 0,25 25,0-25,-25 0,25 24,-25-24,0 25,0 0,0-25,0 25,0 0,-25-25,25 24,-25 1,0-25,1 25,24-25,-25 25,-25 0,25-25,0 0,1 25,-1-25,-25 0,25 0,1 0</inkml:trace>
  <inkml:trace contextRef="#ctx0" brushRef="#br0" timeOffset="11114.6357">4812 8310,'0'0,"0"0,0 0,-24 0,24 0,-25 24,0-24,0 25,0 0,1 0,-1 24,0-24,0 25,0-1,1 1,24 0,-25-1,25 1,-25-1,25 1,0 0,0-1,0 1,25 0,-25-26,25 26,-1-25,1 0,0-1,0 1,0-25,24 25,1-25,-25 0,24 0,1 0,-1 0,-24 0,25-25,0 25,-26-25,26 1,-25-1,0 0,24 0,-24 0,0 1,-25-26,25 0,-1 25,-24-24,0-1,0 1,-24-1,24 0,-25 1,-25-1,25 1,-24-1,-1 25,1 0,-26 1,25 24,-24-25,24 25,-24 25,24-25,1 24,-1-24</inkml:trace>
  <inkml:trace contextRef="#ctx0" brushRef="#br0" timeOffset="11738.6714">6102 8558,'0'-25,"0"25,0 0,0 0,0-25,0 25,0 25,0-25,0 25,0-1,0 1,0 0,-25 0,25 24,0-24,0 0,-24 25,24-26,0 1,0 0,0 0,-25 0,25-25,0 24,0-24,0 0,0 0,0 0,0 0,0 0,0-24,0 24,0-25,0 0,0 0,0-24,0 24,0-25,0 1,0-1,25 0,-25 1,24-26,-24 26,25-1,-25 25,25-24,-25 24,25 0,0 25,-25 0,25 0,-1 0,1 25,-25 0,25 24,0-24,0 25,-1-1,1 1,0 0,0 24,0-24,-1-1,1 1,0-25,-25 24,25-24,-25 25,25-26,-25 1,24-25,-24 25,0-25,0 25,0-25,0 0,0 0,0 0</inkml:trace>
  <inkml:trace contextRef="#ctx0" brushRef="#br0" timeOffset="11875.6793">6127 8781,'0'0,"-25"0,25 0,0 0,0 0,25 0,-25 0,25 0,-25 0,25-25,0 25,-1 0,1 0,0-25,0 25</inkml:trace>
  <inkml:trace contextRef="#ctx0" brushRef="#br0" timeOffset="12127.6937">6722 8334,'0'0,"0"-24,25 24,-25 0,0 0,0 24,25-24,-25 25,0 0,0 0,0 0,0-1,25 26,-25 0,0-1,0-24,0 25,0-1,0 1,0-25,0 24,0-24,0 25,0-26,0 1,0 0,0-25,0 25,25-25,-25 25,0-25,24 0,-24 0,25 0,-25 0,25 0,0-25,-25 25,25-25,-1 0,1 25</inkml:trace>
  <inkml:trace contextRef="#ctx0" brushRef="#br0" timeOffset="12246.7005">6772 8657,'0'0,"-25"0,0 25,25-25,0 0,0 0,0 0,0 0,25 0,-25-25,25 25,0 0</inkml:trace>
  <inkml:trace contextRef="#ctx0" brushRef="#br0" timeOffset="13006.744">7739 8830,'0'-24,"0"24,0-25,0 25,-24-25,24 25,0-25,0 25,0 0,0 0,0-25,0 25,0 0,24 25,-24-25,0 0,25 25,-25 0,25-25,-25 25,25-1,-25 1,0-25,0 25,0 0,0-25,0 25,0-25,0 0,0 24,0-24,0 0,0 0,0 0,0 0,0 0,0 0,0-24,0 24,0-25,0 25,0-25,25 0,-25 0,0 25,24-24,-24-1,0 25,25-25,-25 0,25 25,0 0,-25 0,25 0,-1 0,-24 0,25 0,0 0,-25 25,25-25,0 25,-25-25,24 25,-24-1,25-24,-25 25,0-25,0 25,25-25,-25 25,0-25,0 0,0 25,0-25,0 0,0 0,0 0,0 0,0-25,0 25,0-25,0 25,0-25,0 0,0 1,0 24,25-25,-25 0,25 0,-25 0,25 25,-25-24,24 24,1-25,-25 25,25 0,0 0,0 0,-1 25,-24-25,25 24,0 1,-25 0,25-25,-25 25,0 0,25-1,-25 1,0-25,0 25,24 0,-24-25</inkml:trace>
  <inkml:trace contextRef="#ctx0" brushRef="#br0" timeOffset="13291.7603">8707 8731,'0'-25,"0"25,0 0,0 0,0 0,0 0,-25 0,25 0,0 25,-25-25,25 25,0-25,0 25,-25 0,25-1,0-24,0 25,0 0,25-25,-25 25,25-25,-25 0,25 25,0-25,-1 0,1 0,0 0,0 0,0-25,-1 25,1 0,-25-25,25 25,0-25,-25 25,25-25,-25 25,0-24,0 24,0-25,-25 0,0 25,25-25,-50 25,26-25,-1 25,0 0,-25-24,26 24,-1 0,0 0</inkml:trace>
  <inkml:trace contextRef="#ctx0" brushRef="#br0" timeOffset="13566.776">9079 8582,'25'0,"-1"0,1-24,0 24,-25 0,0 0,0 0,0 0,0 0,0 24,0-24,0 25,0-25,-25 25,25-25,0 25,0 0,0-25,0 24,0 1,0-25,25 25,0 0,-25-25,25 25,-1-1,1-24,-25 25,25-25,0 0,-25 25,0-25,0 25,0-25,0 0,0 25,0-25,0 0,-25 0,0 0,0 24,1-24,24 0,-25 0,0-24,0 24,0 0,1-25</inkml:trace>
  <inkml:trace contextRef="#ctx0" brushRef="#br0" timeOffset="13746.7863">9352 8334,'25'0,"24"-24,-24 24,0 0,0 24,24-24,-49 25,25 0,0 0,0 24,-25-24,0 25,0-25,0 24,0 1,0-25,0 24,0-24,0 0,0 0,0-1,0 1,-25 0,25 0,0-25</inkml:trace>
  <inkml:trace contextRef="#ctx0" brushRef="#br0" timeOffset="13887.7944">9600 8682,'0'-25,"25"25,-25-25,0 25,24 0,-24-25,25 25,0-25,0 25,0-24,24 24,-24-25,25 25,-1-25</inkml:trace>
  <inkml:trace contextRef="#ctx0" brushRef="#br0" timeOffset="14626.8366">11063 8607,'25'-25,"0"1,-25-1,25 0,-25 0,0 0,-25 1,25-1,-25 25,0-25,0 25,-24 0,24 0,-25 0,26 0,-26 25,25 0,0-1,-24 1,24 0,25 0,-25 0,25-1,0 1,0 0,25 0,0 0,0-25,-1 24,1-24,0 0,25 25,-26-25,1 0,25 0,-25-25,-1 25,26 0,-50-24,25 24,0-25,-25 0,0 25,0-25,0 0,0 1,0-1,0 0,-25 0,25-24,-25 24,25-25,-25 25,25-24,0 24,0 0,0 0,25 1,-25-1,25 25,0-25,-1 25,1 0,0 0,25 0,-26 25,1-25,0 25,0-1,25 26,-50-25,24 24,1 1,-25 24,0-24,0 0,0 24,-25 0,25-24,-24 24,-1 1,0-1,25-24,-25 24,0-24,25 0,-25-1,25 1,0-25,0 24,0-24,25 0,0 0,-25-25,25 24,0-24,0 0,-1 25,1-25,0-25,0 25,0-24,-1 24,1-25,-25 0,25 0,-25-24,0 24,0 0,-25-25,0 26,25-1,-49 0,24-25,0 50,-24-24,24-1,-25 25,0 0,26 0,-1 0</inkml:trace>
  <inkml:trace contextRef="#ctx0" brushRef="#br0" timeOffset="17286.9888">10170 8558,'0'0,"0"0,0-25,-25 25,25 0,-24-25,-1 25,25 0,-25 0,0 0,0 0,25 25,-24-25,-1 25,25-25,-25 24,25-24,0 25,-25 0,25-25,0 25,0 0,0-25,0 24,0-24,0 0,0 25,0-25,25 0,-25 0,25 0,-25 0,25 0,-25 0,24 0,-24 0,0 0,25-25,-25 25,0 0,0-24,0 24,0-25,0 25,25-25,-25 25,0-25,0 25,0 0,0-25,25 25,-25 0,0-24,25 24,-25 0,0 0,24 0,-24 0,25 0,-25 0,25 0,-25 24,25-24,-25 0,0 25,25-25,-25 25,0-25,24 25,-24-25,0 25,0-25,0 24,0-24,0 25,0-25,0 0,0 0,0 0,0 0,0 0,25 0,-25 0,0 0,0 0,0 0,0 0,0 0,25 0,-25-25,0 25,25 0,-25 0,0 0,0 0,25 0,-25 0,0 0,0 0,25 0,-25 0,0 0,24 0,-24 25,0-25,0 0,25 0,-25 0,0 0,25 25,-25-25,0 0,25 0,-25 0,0 0,0 0,25-25,-25 25,0 0,24 0,-24-25,0 25,0-24,0 24,0-25,0 25,0-25,0 25,0-25,0 25,0-25,0 25,-24 0,24 0,0 0,-25 0,25 25,0-25,0 25,-25-25,25 25,0 0,0-25,0 24,0 1,0-25,25 25,0 0,-25-25,24 25,1-25,0 0</inkml:trace>
  <inkml:trace contextRef="#ctx0" brushRef="#br0" timeOffset="17716.0133">12204 8161,'0'-25,"0"0,0 25,0-25,0 1,0 24,0-25,0 25,0 25,-25-25,25 24,0 1,0 0,0 0,0 24,0 1,0-25,0 24,-24-24,24 25,0-25,0-1,0 26,0-25,0-25,0 25,0-1,0-24,0 25,24-25</inkml:trace>
  <inkml:trace contextRef="#ctx0" brushRef="#br0" timeOffset="18827.0769">12006 8409,'0'0,"0"0,0 0,25 0,-25 0,24 0,-24 0,25-25,0 25,0 0,0 0,-1-25,1 25,25-25,-25 25,24-24,-24-1,0 0,24 25,-24-25,0 0,0 1,0-1,-25 25,25-25,-25 0,0 0,0 25,0-24,0 24,-25-25,25 25,0 0,-25 0,25 0,0 25,-25-25,25 24,0 1,0 0,0 0,-25 0,25 24,0-24,0 25,0-26,0 1,0 25,0-25,0-1,0 1,0-25,0 25,0 0,0-25,25 25,-25-25,0 0,25 0,-25 24,0-24,25 0,-25-24,25 24,-1 0,-24 0,25 0,-25 0,25 0,-25 0,25 0,-25 0,25 0,-25 24,24-24,-24 0,25 25,-25-25,25 0,-25 0,25 25,-25-25,25 0,-25 0,24 0,1 0,0 0,0 0,-25 0,25-25,-1 25,1 0,0-25,0 25,0 0,-1-24,-24 24,25-25,0 0,-25 25,0-25,0 0,0 25,0-24,0-1,0 25,0-25,-25 0,25 25,-25 0,25-25,-24 25,24 0,-25 25,0-25,25 25,-25-25,25 25,-25 0,25-25,0 24,0 1,0 0,0-25,0 25,25 0,-25-25,0 24,25-24,0 25,-25-25,25 0,-1 0,1 0,0 0,0 0,0 0,-1-25,1 25,0 0,0-24,-25 24,25-25,-1 0,-24 25,25-25,-25 0,25 1,-25 24,0-25,0 0,0 0,0 25,0 0,0-25,0 25,0 0,0 0,0 0,0 0,0 0,0 0,0 0,0 25,0-25,0 0,0 25,0-25,25 25,-25-25,0 25,0-25,0 24,25-24,-25 0,0 25,0-25,0 0,0 0,0 0,0 25,0-25,0 0,0 0,0 0,0 0,24-25,-24 25,0 0,0 0,0-25,0 25,25-24,-25 24,0 0,25-25,-25 25,25 0,-25 0,25 0,-25 0,25 0,-1 0,1 0,-25 0,25 0,-25 25,25-25,0 0,-25 24,24-24,-24 25,0-25,0 0,25 25,-25-25,0 25,0-25,0 0,0 25,0-25,0 0,0 0,0 0,0 0,0 0,0 0,0-25,0 25,0-25,25 25,-25-25,25 0,-25 1,0-1,25 0,-1 25,1-25,-25 0,25 25,0 0,0 0,-1 0,1 0,0 0,0 25,0-25,-25 25,24 0,-24-25,25 25,-25-1,0-24,25 25,-25 0,0-25</inkml:trace>
  <inkml:trace contextRef="#ctx0" brushRef="#br0" timeOffset="19983.143">14958 8582,'-25'25,"25"-25,0 0,0 25,0-25,0 0,0-25,0 25,25 0,-1-25,1 1,0 24,0-25,0-25,24 25,-24 1,25-1,-26 0,26-25,-25 26,0-1,-1 0,1 25,0-25,-25 25,0-25,0 25,0 0,0 0,0 0,0 0,0 25,0-25,0 25,0-25,0 25,0 0,0-25,0 24,25 1,-25 0,25 0,-25-25,0 25,24-1,-24 1,0 0,0 0,0-25,0 25,0-1,0 1,-24 0,24-25,-25 25,0 0,0-25,25 0,-25 24,1-24,24 0,-25 0,25 0,0-24,0 24,0 0,0 0,25 0,-25-25,24 25,-24 0,25-25,0 25,0-25,24 0,-24 25,0-24,25-1,-26 25,1-25,25 0,-25 0,0 25,24-24,-24-1,0 0,0 0,-1 25,1-25,-25 1,25-1,-25 25,0-25,0 0,0 0,0 25,0-24,-25 24,0-25,1 25,-1 0,25 0,-25 0,0 0,0 25,1-25,-1 24,25 1,-25 0,25-25,0 25,0 0,0-1,0 1,0-25,0 25,25 0,-25-25,25 25,-1-25,1 24,0-24,0 0,0 0,-1 0,1 0,25-24,-25 24,-1 0,26-25,-25 25,24-25,-24 0,0 0,0 25,24-24,-24-26,0 25,0 0,0-24,-1-1,1 25,-25-24,25-26,-25 26,0-1,0 0,0-24,0 24,-25 1,0 24,1-25,-1 26,0-1,0 0,0 25,1 0,-1 25,0-25,0 25,0-1,25 1,-24 25,24-25,-25 24,25 1,0-1,0 1,0 0,25-1,-1 1,-24 0,25-26,0 26,0-25,0 0,-1-1,1 1,0-25,0 25,24-25,-24 25,0-25,0 0,24 0,-24 0,25 0,-25-25,-1 25,1-25,0 25,0-25,-25 25,25-24,-25-1,0 25,0-25,0 0,0 25,0-25,0 25,-25 0,25-24,-25 24,0 0,25 0,-25 24,1-24,-1 0,25 25,-25-25,25 25,-25 0,25-25,0 25,0-1,0-24,0 25,25-25,0 25,-25-25,25 25,-1-25,1 0,0 25,0-25,25 0,-26 0</inkml:trace>
  <inkml:trace contextRef="#ctx0" brushRef="#br0" timeOffset="20363.1647">17264 8062,'0'0,"-24"0,24 0,-25 0,25 0,-25 0,0 0,25 0,-25 24,25-24,-24 25,24-25,0 25,0-25,0 25,0 0,0-25,0 24,0-24,0 0,24 25,-24-25,25 0,-25 0,25 0,0 0,0 0,-25 0,24 0,1 0,0-25,0 25,0-24,-1 24,1-25,0 0,0 0,-25 0,25 1,-1-1,-24-25,25 0,-25 26,0-26,0 0,0 1,0-1,0 1,0 24,0-25,0 50,0-25,-25 25,25 0,0 0,-24 0,24 25,0 0,-25 0,25 24,0-24,0 25,0-1,0 1,0 0,0-1,0-24,25 25,-25-1,24-24,1 0,-25 0,25 0</inkml:trace>
  <inkml:trace contextRef="#ctx0" brushRef="#br0" timeOffset="21060.2046">17587 7937,'0'0,"0"0,0 0,0 0,0 0,0 0,25 0,-25 0,24 0,1 0,0-24,0 24,0 0,24 0,-24-25,0 25,0 0,24-25,-24 25,0-25,0 25,0-25,-1 25,1-24,-25 24,25-25,-25 25,0 0,0-25,0 25,-25-25,0 25,25 0,-24 0,-1 0,25 0,-25 0,0 0,25 25,-25-25,25 25,-24 0,24-1,0-24,0 25,0 0,0 0,24 0,-24-1,25-24,0 25,0 0,0 0,24-25,-24 25,25-25,-1 25,1-25,-1 24,1-24,24 0,-24 0,0 0,-1 0,1 0,-1 0,1 0,0 0,-26 0,1-24,0 24,0-25,-25 25,0-25,0 0,0 25,-25-25,0 25,0-25,1 25,-1 0,0 0,0 0,0 0,1 25,-1-25,25 25,-25 0,0-25,25 25,0 0,0-25,0 24,0-24,0 25,25-25,-25 25,25-25,-25 0,25 25,-1-25,1 0,0 0,0 0,0-25,-1 25,1-25,0 25,-25-25,25 1,0-1,-25 0,25 0,-25 0,24-24,-24 24,0-25,0 1,0-1,0 0,0 1,0-1,-24 1,24-1,0 0,0 26,0-1,0 25,0 0,0 0,0 25,-25-1,25 1,0 25,0-1,0 1,0 0,0 24,25-24,-25 24,24-24,-24-1,25 1,-25 0,25-1,-25-24,0 0,25 0</inkml:trace>
  <inkml:trace contextRef="#ctx0" brushRef="#br0" timeOffset="21195.2123">19422 8161,'0'0,"25"0,-25 0,0 0,0 0,0 0,0 0,0 0,0 0,0 0,0 0,0-25,-25 25,25 0,-24 0</inkml:trace>
  <inkml:trace contextRef="#ctx0" brushRef="#br0" timeOffset="21387.2233">18455 6945,'-25'0,"0"0,25 0,0-24,0 24,0 0</inkml:trace>
  <inkml:trace contextRef="#ctx0" brushRef="#br0" timeOffset="39307.2483">4862 10616,'0'0,"0"0,0 0,0 0,0 0,0 0,0 0,0-24,0 24,0 0,0 0,0 0,0 0,0-25,0 25,0 0,0-25,0 25,0 0,0-25,0 25,0-25,0 25,0 0,0-24,0 24,0 0,0-25,0 25,0 0,0 0,0 0,0 0,0 0,0 0,0 0,0 0,0 0,0 25,0-25,0 0,0 24,0 1,0-25,0 25,0 0,0 0,0-1,25 1,-25 0,0 0,25 0,-25-1,0 1,24 0,-24-25,0 25,25 0,-25-25,0 24,0-24,0 25,25-25,-25 0,0 0,0 25,0-25</inkml:trace>
  <inkml:trace contextRef="#ctx0" brushRef="#br0" timeOffset="39499.2592">4763 10988,'0'25,"-25"-25,25 0,0 0,0 0,0 0,0 0,0 0,0 0,0 0,0 25,25-25,-25 0,25 0,-25 0,24 0,1 0,0 0,0 0,0 0,-1-25,1 25,0 0,0-25,0 25,0 0,-1-24,1 24,-25 0,25-25</inkml:trace>
  <inkml:trace contextRef="#ctx0" brushRef="#br0" timeOffset="39659.2684">5358 10939,'0'0,"0"0,0 25,0-25,0 0,0 0,0 0,0 0,0 0,0 0,0 0,0 0,0 0,0-25,0 25,0 0,0 0,0 0,0 0</inkml:trace>
  <inkml:trace contextRef="#ctx0" brushRef="#br0" timeOffset="42955.4569">6822 10319,'0'-25,"0"25,0 0,0 0,0-25,0 25,0 0,0 0,0 0,0 0,0 0,0 0,0 0,0 0,0 0,0 0,0 0,0 0,0 25,0-25,0 25,0 0,0-1,24 1,-24 0,0 0,0 0,0 24,0-24,0 0,0 0,0-1,0 1,0 0,0-25,0 25,0 0,0-25,0 24,25-24,-25 25,0-25</inkml:trace>
  <inkml:trace contextRef="#ctx0" brushRef="#br0" timeOffset="43723.5009">6326 10914,'0'0,"0"0,0 0,-25 0,25 0,0 0,0 0,0 0,0 0,0 25,0-25,25 0,-25 0,24 0,1 0,0 0,0 0,24 0,-24 25,25-25,-1 0,1 0,0 0,-1 0,1 0,-25 0,24 24,1-24,-1 0,1 0,-25 0,24 0,-24 0,0 0,0 0,0 0,0 0,-1 0,1 0,-25 0,25 0,-25 0,0 0,0 0,0 0</inkml:trace>
  <inkml:trace contextRef="#ctx0" brushRef="#br0" timeOffset="44179.5269">6648 11212,'0'0,"0"25,0-25,0 0,0 0,0 0,0 0,0 0,0 0,0 0,0 0,25 0,-25 24,25-24,-1 0,1 0,0 0,0 0,0 0,24 0,-24 0,0 0,24 0,-24 0,0-24,0 24,0 0,-1 0,1 0,-25 0,25 24,-25-24,0 0,0 25,0-25,0 25,0-25,0 25,0 0,0-1,0 1,0 0,0 0,-25 0,25-1,0 1,0 0,-25 0,25 0,0-1,0 1,0-25,0 25,0-25,0 25,0-25,0 25,0-25</inkml:trace>
  <inkml:trace contextRef="#ctx0" brushRef="#br0" timeOffset="44679.5555">7665 10666,'0'0,"0"0,0 0,0 0,0 25,0-25,0 25,0-25,25 24,-25 1,25-25,-25 25,24 0,1 0,0-25,-25 24,25 1,0-25,-25 25,24-25,-24 25,25-25,-25 25,25-25</inkml:trace>
  <inkml:trace contextRef="#ctx0" brushRef="#br0" timeOffset="44898.5681">7888 10765,'0'-25,"0"25,0 0,0 0,0 0,0 0,0 0,0 0,0 0,-25 0,25 0,-24 25,24-25,0 25,-25 0,25 0,-25-1,0 1,25 0,-25 0,1 0,24-1,-25 1,0 0,25 0,0 0,-25-1,25-24,0 25</inkml:trace>
  <inkml:trace contextRef="#ctx0" brushRef="#br0" timeOffset="45902.6255">8682 10393,'0'-25,"-25"25,25 0,0 0,0-24,0 24,0 0,0 0,0 0,0-25,0 25,0 0,0 0,0 0,0 0,0 0,0-25,0 25,0 0,0 0,0 0,0 0,0 0,0 0,0 0,0 0,0 0,0 0,0 0,0 0,0 0,0 0,0 0,0 0,0 0,25 0,-25 0,0 0,25 0,-25 0,25 0,-25 0,24 25,-24-25,25 0,-25 25,0-25,0 24,0-24,0 25,0-25,0 25,0 0,0 0,0-1,-25-24,1 25,-1 0,0 0,0 0,0-1,1 1,-1 0,0-25,0 25,25-25,-25 0,25 25,0-25,0 0,0 0,0 0,0 0,25 24,-25-24,25 0,0 0,0 0,-1 0,1 0,0 0,25 0,-26 0,1 0,25 0,-25-24,24 24,-24 0,0 0,0 0,24 0,-24 0,-25 0,25-25,0 25,-25 0,0 0,0 0,0 0,0 0</inkml:trace>
  <inkml:trace contextRef="#ctx0" brushRef="#br0" timeOffset="46462.6575">8384 10988,'-24'0,"24"25,0-25,0 0,0 0,0 0,0 0,0 0,0 0,24 0,-24 0,25 0,0 0,0 0,24 0,-24 0,25 0,-1 0,-24-25,25 25,-1 0,1 0,0 0,-1-24,1 24,-1 0,-24-25,25 25,-25 0,24 0,-24-25,0 25,0 0,-25 0,24 0,-24 0,0 0,0 0,0 0,0 0,0 0,0 0,0 0,0 0,0 0</inkml:trace>
  <inkml:trace contextRef="#ctx0" brushRef="#br0" timeOffset="48022.7468">8806 11286,'0'0,"0"-25,0 25,0-24,0 24,0-25,0 25,-25-25,25 25,-25-25,1 25,24 0,-25-25,0 25,0 0,25 0,-25 0,1 0,-1 25,0-25,25 25,-25-25,0 25,25 0,0-1,-24 1,24 0,0 0,0 0,0-1,0-24,24 25,-24 0,25-25,-25 25,25-25,0 0,-25 25,25-25,-25 0,24 0,1 0,-25 0,25 0,-25 0,25-25,-25 25,0 0,25-25,-25 25,24 0,-24-25,0 25,0-25,0 25,25-24,-25 24,0-25,0 25,0 0,0 0,0 0,0 0,0 0,0 0,0 0,0 25,0-1,0 1,25 0,-25 0,0 0,0-1,0 1,0 25,0-25,0 24,0-24,0 25,0-26,0 1,-25 0,25 0,0 0,0-1,0-24,0 25,0-25,0 0,0 0,0 0</inkml:trace>
  <inkml:trace contextRef="#ctx0" brushRef="#br0" timeOffset="48274.7612">9525 10765,'0'25,"-24"-25,24 0,0 25,0-25,0 0,24 0,1 0,-25 0,25 0,0 0,0 0,-1-25,1 25,0 0,0 0,0 0,-1-25</inkml:trace>
  <inkml:trace contextRef="#ctx0" brushRef="#br0" timeOffset="48435.7704">9625 11038,'0'25,"0"-25,0 0,0 0,0 0,24 0,-24 0,25 0,-25 0,25 0,0 0,-25 0,25 0,24-25,-24 25,0 0,24-25</inkml:trace>
  <inkml:trace contextRef="#ctx0" brushRef="#br0" timeOffset="48962.8005">11038 10319,'0'-25,"0"0,25 0,-25 1,25 24,-25-25,25 25,0-25,-25 25,24 0,1 0,0 0,0 0,0 25,-1-25,1 0,0 25,-25-1,25-24,-25 25,0 0,0 0,0 0,0 24,-25-24,0 0,0 0,1 24,-1-24,0 0,0 0,0-25,1 24,24-24,-25 25,25-25,0 0,0 0,0 0,0 0,0 0,0 0,0 0,25 0,-25 0,24 0,1 0,0 0,0 0,0 0,-1 0,1 0,0 0,0 0,25 0,-26 0,1 0,25 0,-25 0,-1 0,1 0,0 0,0 0,0 0,-1 0,1 0</inkml:trace>
  <inkml:trace contextRef="#ctx0" brushRef="#br0" timeOffset="49246.8168">10865 10815,'-25'25,"0"-25,25 0,-25 0,25 0,0 24,0-24,0 0,0 0,0 0,25 0,0 0,0 0,0 0,24 0,-24 0,25 0,-1-24,26 24,-26 0,1 0,24 0,1-25,-26 25,26 0,-26-25,26 25,-26 0,1 0,0 0,-1-25,1 25,-25 0,-1 0,1 0,-25 0,25 0</inkml:trace>
  <inkml:trace contextRef="#ctx0" brushRef="#br0" timeOffset="49696.8425">11286 11038,'0'0,"0"0,0 0,0 0,0-25,0 25,-24 0,24 0,-25 0,25 25,-25-25,0 0,25 25,-25 0,1-1,-1 1,0 0,0 0,0 0,1 0,-1 24,25-24,-25 0,25 0,-25 24,25-24,0 0,0 0,0-1,25 1,0-25,-25 25,25-25,-1 25,1-25,0 0,0 0,0 0,-1 0,1 0,0 0,0 0,0 0,-1-25,1 25,0 0,-25-25,25 25,-25 0,0-25,0 25,0 0,0-24,0 24,-25 0,25-25,-25 25,0-25,1 25,-1 0,0 0,0 0,0 0,1 0,-1 0,0 0,0 0</inkml:trace>
  <inkml:trace contextRef="#ctx0" brushRef="#br0" timeOffset="50154.8687">11683 11112,'25'-24,"-25"-1,25 25,25-25,-26 25,1-25,0 25,0-25,0 25,24 0,-24 0,0 0,0 0,-25 0,24 0,1 25,-25-25,0 0,0 25,0-25,0 25,0 0,-25-25,25 24,-24 1,-1 0,25-25,-25 25,0 0,0-25,25 25,-24-25,24 24,0-24,-25 0,25 0,0 0,0 0,25 0,-25 0,24 0,1 25,-25-25,25 0,0 0,0 0,-1 25,1-25,0 0,0 25,0-25,-25 25,24-1,-24-24,25 25,-25-25,0 25,0 0,0-25,0 25,0-25,0 0,-25 24,1-24,24 25,-25-25,-25 0,25 25,1-25,-26 0,25 0,-24 0,-1 0,25 0,-24 0,-1-25,0 25,26 0</inkml:trace>
  <inkml:trace contextRef="#ctx0" brushRef="#br0" timeOffset="51514.9465">5234 12675,'0'25,"0"-25,0 0,0 25,0-25,-25 25,25-25,-24 24,24-24,-25 0,0 25,0-25,25 25,-25-25,1 0,-1 0,25 0,-25 0,25 0,-25 0,0 0,25 0,0 0,-25-25,25 25,0-25,-24 25,24-24,0-1,0 25,0-25,0 25,0-25,24 0,1 25,-25-24,25 24,0-25,-25 25,25-25,0 25,-1 0,1 0,-25 0,25 0,0 0,0 0,-1 25,-24-25,25 25,0-25,-25 24,25 1,-25 0,0 0,0 0,0-1,0 1,0 0,0 0,-25 24,25-24,-25 0,0 25,25-26,-24 1,-1 25,-25-25,25-1,1 1,-1 0,0 0,0 0,0 0,0-25,1 0,-1 24,0-24,25 0,-25-24,25 24,-25 0,25-25,0 25,0-25,0 25,0-25,0 25,0-25,0 25,0-25,25 25,0 0,-25-24,25 24,0 0,-1 0,1 0,0 0,0 24,0-24,0 0,-1 25,1-25,0 0,0 25,-25-25,25 25,-25-25,24 0,-24 25,25-25,-25 0,0 25,0-25</inkml:trace>
  <inkml:trace contextRef="#ctx0" brushRef="#br0" timeOffset="51642.9538">5557 13221,'24'0,"-24"0,25 0,-25 0,0-25,0 25,0 0,0 0,0 0,0 0,0 0,0 0</inkml:trace>
  <inkml:trace contextRef="#ctx0" brushRef="#br0" timeOffset="63207.6153">20117 3944,'0'-25,"-25"25,25-25,0 25,-25-24,25 24,0 0,0 0,0 0,0 0,0 0,0 0,0 0,0 24,0-24,0 25,0 0,25-25,-25 25,25 0,0-1,-25 1,25 0,-1 0,1 0,-25-25,25 24,0 1,0-25,-1 25,1-25,0 0,0 25,0-25,-1 0,1 0,0 0,-25 0,25 0,0-25,-1 25,-24 0,25-25,-25 25,25 0,-25-25,0 25,0-24,0-1,25 25,-25-25,0 0,0 25,0-25,0 1,0 24,0-25,-25 25,25-25,0 25,0 0,0 0,0 0,0 0,0 0,0 25,0-25,0 25,0-1,0-24,0 50,-25-25,25 0,0-1,0 26,0-25,0 24,0-24,0 25,0-25,0 24,0-24,0 0,0 24,0-24,0 25,-25-25,25-1,-24 26,24-25,-25 0,25-1,-25 1,0 0,0-25,1 25,24-25,-25 25,0-25,0 0,-24 0,24 0,0 0,0 0,0-25,-24 25,24-25,0 25,0-25,1 25,-1-25,0 1,25 24,-25-25,25 25</inkml:trace>
  <inkml:trace contextRef="#ctx0" brushRef="#br0" timeOffset="83727.789">6375 12774,'0'0,"0"0,0 0,0 0,0 0,0 0,0 0,0 0,0 0,0 0,0 0,0 0,0 0,0 0,0 0,0 0,0 0,0 0,0 0,0 0,25 0,-25 0,0 25,25-25,-25 25,25-25,-25 25,24 0,-24-1,25-24,-25 25,25 0,0 0,-25 0,25-1,-25 1,24 0,1 0,-25 0,25-1,-25 1,25 0,-25-25,25 25,-25 0,0-25,24 25,-24-25,0 24,0-24,0 0,0 25,0-25,0 0,0 0,0 0,0 0,0 0</inkml:trace>
  <inkml:trace contextRef="#ctx0" brushRef="#br0" timeOffset="84086.8095">6747 12874,'25'0,"-25"-25,0 25,0-25,0 0,25 25,-25 0,0-25,0 25,0 0,0-24,0 24,0 0,0 0,0 0,0 0,0 0,0 0,0 0,0 24,0-24,0 0,-25 25,0 0,25-25,-25 25,1 0,-1 24,-25-24,25 0,-24 24,24-24,-25 25,26-25,-26 24,25-24,0 25,-24-25,24-1,0 1,0 0,1 0,24-25,-25 25,25-25,0 0,0 24,0-24,0 0,0 0,0 0,0 0,0-24,0 24,0 0</inkml:trace>
  <inkml:trace contextRef="#ctx0" brushRef="#br0" timeOffset="84786.8495">7020 12799,'25'0,"-25"0,0 0,0 0,0-25,0 25,0 0,0 25,0-25,0 0,0 25,0-25,0 25,25 0,-25-25,0 24,24 1,-24-25,0 25,25 0,-25-25,25 0,-25 25,25-25,-25 0,25 0,0 0,-25 0,24 0,1 0,0 0,-25 0,25 0,0-25,-25 25,24 0,-24-25,25 25,-25 0,0-25,0 25,0-25,0 25,0 0,0-24,0 24,0 0,0-25,0 25,0 0,0 0,0 0,0 0,0 0,0 0,0 0,0 0,0 25,0-25,0 24,0 1,0 0,0 0,0-25,0 25,0-1,0 1,0 0,0 0,0 0,0-1,25 1,-25 0,0-25,0 25,0 0,0 0,-25-25,25 24,-25-24,25 25,-24-25,24 25,-25-25,0 0,0 0,25 25,-25-25,1 0,-1-25,0 25,0 0,0-25,25 25,-25-25,1 25,-1-24,25 24,-25-25,25 25,0-25,0 25,0 0</inkml:trace>
  <inkml:trace contextRef="#ctx0" brushRef="#br0" timeOffset="85398.8846">7665 12650,'0'0,"0"-24,0 24,0 0,0 0,0 0,0 0,0 0,0 0,0 0,0 0,0 0,0 0,0 24,0-24,-25 0,25 0,0 25,-25-25,25 25,-24 0,-1-25,25 25,-25-25,25 24,0-24,-25 25,25-25,0 0,0 0,0 25,0-25,0 0,0 0,0 0,0 0,0 0,0-25,0 25,0 0,0 0,0-25,25 25,-25-24,0 24,25-25,-25 25,0-25,25 0,-25 25,0 0,24-25,-24 25,0-24,0 24,0 0,25 0,-25 0,0 0,0 0,0 0,0 0,0 0,0 24,0-24,0 0,-25 25,25-25,-24 25,24-25,-25 25,25-25,0 25,-25-25,25 24,-25-24,25 0,0 0,0 0,0 0,0 0,0 0,0 0,0 0,0 0,25 0,-25-24,0 24,25-25,-25 25,25-25,-25 0,24 25,-24-25,25 25,-25-24,0 24,0 0,0 0,0 0,0 0</inkml:trace>
  <inkml:trace contextRef="#ctx0" brushRef="#br0" timeOffset="86066.9228">8186 13072,'0'0,"0"0,0 0,0 0,0 0,25 0,-25-25,25 25,-1 0,1 0,0 0,0 0,24 0,-24 0,25 0,-1 0,-24 0,25 0,-1 0,-24 0,0 0,25 0,-26 0,1 0,0 0,0 0,-25 0,25 0</inkml:trace>
  <inkml:trace contextRef="#ctx0" brushRef="#br0" timeOffset="86346.9388">8558 12898,'0'0,"0"0,0-24,0 24,0 0,0 0,0 0,0 0,0 0,0 0,0 0,0 0,0 24,0-24,0 25,0-25,0 25,0 0,0 0,-25-1,25 26,0-25,-25 0,25-1,0 1,0 0,0 0,0 0,0 0,0-1,0-24,0 25,0-25,0 25,0-25,0 0,0 25,0-25,0 0</inkml:trace>
  <inkml:trace contextRef="#ctx0" brushRef="#br0" timeOffset="87587.0097">9476 12849,'0'0,"0"0,0 0,0 0,0 0,0 0,0 0,0 0,0 0,0 0,0 25,0-25,0 0,25 24,-25-24,24 25,1 0,0 0,0 0,-25-1,25 1,-1 0,1 0,0 0,0-1,0 1,-25 0,24-25,1 25,-25 0,25 0,-25-25,0 24,25-24,-25 0,0 25,0-25,0 0,0 0</inkml:trace>
  <inkml:trace contextRef="#ctx0" brushRef="#br0" timeOffset="87843.0244">9773 12849,'0'0,"0"0,0 0,0 0,0 0,0 0,0 0,0 0,0 25,-24-25,24 24,-25 1,25-25,-25 25,25 0,-25 24,0-24,1 0,-1 0,0 0,0-1,0 1,1 25,-1-25,0 0,25-1,-25-24,0 25,25 0,-24-25,24 25,0-25,-25 0</inkml:trace>
  <inkml:trace contextRef="#ctx0" brushRef="#br0" timeOffset="88339.0527">10145 12601,'0'0,"0"0,0 0,0 0,0-25,0 25,0 0,0 0,0 0,0 0,0 0,0 0,0 0,0 25,0-25,0 0,0 25,-24-25,24 0,0 24,-25-24,25 25,-25 0,25-25,-25 25,25-25,-25 25,25-25,0 24,-24-24,24 0,0 0,0 0,0 25,0-25,0 0,0 0,0-25,0 25,0 0,0 0,24-24,-24 24,25-25,-25 25,0-25,25 25,-25-25,25 25,-25-25,25 25,-25 0,0 0,0 0,0 0,0 0,0 0,0 0,0 0,0 0,0 0,0 0,0 0,0 0,0 0,-25 25,25-25,0 0,0 0,0 25,-25-25,25 0,0 0</inkml:trace>
  <inkml:trace contextRef="#ctx0" brushRef="#br0" timeOffset="89175.1005">10617 12700,'0'-25,"0"25,0-25,0 25,0 0,0 0,0 0,0 0,0 0,0 0,0 0,0 0,0 0,0 0,0 25,0-25,0 25,0 0,0 0,0-1,25-24,-25 25,0 0,24 0,-24 0,0-25,25 24,0-24,-25 25,25-25,-25 0,25 0,-1 0,1 0,-25 0,25 0,0 0,0 0,-25-25,24 25,1 0,0-24,-25 24,25-25,-25 25,25-25,-25 0,24 25,-24-25,0 1,0 24,0-25,0 0,0 25,0-25,0 25,0 0,0 0,0 0,0 0,0 0,0 0,-24 25,24-25,0 25,0-25,-25 25,25-1,0 1,0 0,0 0,0 0,0-1,0 26,0-25,0 0,0-1,0 1,25 25,-25-25,0-1,0 1,0 0,0 0,0 0,-25 0,25-1,-25 1,25 0,-25-25,25 25,-25-25,1 0,24 0,-25 0,0 0,0 0,0-25,1 25,-1-25,-25 0,25 25,1-24,-1-1,-25 0,25 0,1 0,-1 25,0-25,0 25,0-24,25 24,-24 0,24 0,0 0,-25 0</inkml:trace>
  <inkml:trace contextRef="#ctx0" brushRef="#br0" timeOffset="91342.2245">2431 8334,'-25'-24,"25"24,0 0,0 0,0 0,0 0,-24 0,24 0,0 0,0 0,0 0,0 0,0 0,0 0,24 24,-24-24,25 0,-25 25,25-25,0 25,-25 0,25-25,-1 25,1-1,-25-24,25 25,0 0,0-25,-1 25,-24-25,25 0,0 25,0-25,-25 0,25 0,-1 0,1 0,0 0,-25 0,25-25,0 25,-1-25,1 25,0-25,25 25,-25-25,-1 1,1-1,0 25,25-25,-26 0,1 25,25-25,-25 25,-1 0,1-24,25 24,-25 0,-1 0,1 24,0-24,0 0,0 25,-1-25,1 25,-25-25,25 25,0-25,0 25,-1-1,-24-24,25 25,0-25,0 25,0-25,-1 0,-24 25,25-25,0 0,0 0,0 0,-1 0,1 0,-25 0,50 0,-25-25,0 25,-1-25,1 25,25-25,-25 1,-1 24,26-25,-25 0,24 0,-24 25,0-25,25 25,-26-24,1 24,0 0,0 0,0 0,-1 0,-24 24,25-24,0 0,0 0,-25 25,25-25,-1 0,-24 25,25-25,0 0,-25 0,25 25,0-25,-1 0,1 0,0-25,0 25,24 0,-24-25,25 25,0-25,-26 1,26 24,0-25,-26 25,26-25,0 25,-26-25,1 25,25 0,-25 0,-1 0,-24 0,25 0</inkml:trace>
  <inkml:trace contextRef="#ctx0" brushRef="#br0" timeOffset="101998.834">11857 13122,'0'0,"0"0,-25 0,25 0,0 0,-25 0,25 0,0 0,0 0,0 0,0 0,0 0,0 0,25 0,-25 0,25 0,0-25,0 25,-1 0,1 0,0 0,25 0,-26 0,26-25,-25 25,24 0,1 0,-25 0,24-25,-24 25,0 0,0 0,0 0</inkml:trace>
  <inkml:trace contextRef="#ctx0" brushRef="#br0" timeOffset="102282.8503">12155 12898,'0'0,"0"-24,0 24,0 0,0-25,-25 25,25 0,0-25,0 25,0 0,0 0,-25 0,25 0,0 0,0 0,0 0,0 25,0-25,0 25,0-1,0 1,0 0,0 0,0 24,0-24,0 25,0-25,0-1,0 26,0-25,0 0,0 0,0-1,0 1,0 0,0-25,0 25,25 0,-25-25,0 0,0 24</inkml:trace>
  <inkml:trace contextRef="#ctx0" brushRef="#br0" timeOffset="102690.8736">12973 12799,'0'0,"0"0,0-25,0 25,0 0,0 0,0 0,0 0,0 25,0-25,25 0,0 25,-25 0,25-25,-1 25,1-1,0 1,0 0,24 0,-24 0,0-1,0 1,0-25,-1 25,1 0,-25-25,25 25,0-25,-25 0,25 24,-25-24,0 0</inkml:trace>
  <inkml:trace contextRef="#ctx0" brushRef="#br0" timeOffset="102962.8892">13246 12675,'0'0,"0"0,0-25,0 25,-25 0,25 0,0 0,0 0,0 25,0-25,0 25,-25 0,25-25,-24 49,24-24,-25 0,25 0,-25 24,25-24,-25 25,0-25,1-1,24 26,-25-25,0 0,0-1,25 1,-25 0,25 0,-24 0,24-25,0 25,0-25,-25 0,25 24,0-24,0 0</inkml:trace>
  <inkml:trace contextRef="#ctx0" brushRef="#br0" timeOffset="103541.9223">13569 12526,'24'0,"-24"0,0 0,0 25,25 0,-25-25,0 25,25 0,-25-1,25 1,-25 0,25 0,-25 0,24-1,-24-24,25 25,-25 0,25-25,0 25,-25-25,25 0,-1 0,-24 0,25 0,0 0,-25 0,25 0,0-25,-25 25,24-25,1 25,-25-25,0 1,25 24,-25-25,0 0,0 0,0 0,0 1,0 24,0-25,0 0,0 25,0-25,0 25,0 0,-25 0,25 0,0 0,0 0,0 25,0-25,0 0,0 25,0 0,0-1,0 1,0 0,0 0,0 24,0-24,0 0,0 0,0 0,0-1,0 1,0 0,0 0,0 0,0-1,0 1,0 0,-25 0,25 0,0-25,-24 24,24-24,0 25,-25-25,25 0,0 25,-25-25,25 0,-25-25,0 25,1 0,-1-25,0 25,0-24,0-1,1 25,-1-25,0 0,0 25,0-25,25 25,-24-24,-1 24,25 0,0 0</inkml:trace>
  <inkml:trace contextRef="#ctx0" brushRef="#br0" timeOffset="112156.415">14710 12700,'0'0,"0"0,0 0,0 0,0 0,0-25,0 25,0 0,0 0,0 0,24 0,-24 0,25 0,0 0,0 0,0 0,-1 0,26 0,-25 0,0 0,24 0,-24 0</inkml:trace>
  <inkml:trace contextRef="#ctx0" brushRef="#br0" timeOffset="112338.4254">14759 12849,'0'25,"0"-25,0 0,0 0,0 0,0 0,0 0,0 0,0 0,25 0,0 0,0 0,-1 0,1 0,25 0,-25 0,24 0,1 0,-25 0,24 0,1-25</inkml:trace>
  <inkml:trace contextRef="#ctx0" brushRef="#br0" timeOffset="113678.5021">6425 13568,'0'0,"0"0,0 0,0 0,0 0,0 0,0 0,0 0,0 0,0 0,0 0,0 0,0 0,0 0,0 0,0 0,0 0,0 0,0 0,0 25,0-25,0 0,0 0,0 0,0 0,0 0,0 0,0 0,0 0,0 0,0 0,0 0,0 0,0 0,0 25,0-25,0 0,0 0,0 0,0 0,0 0,0 0,0 0,0 0,0 0,0 0,0 0,0 0,0 0,0 0,0 0,0 0,0 0,0 0,0 0,0 0</inkml:trace>
  <inkml:trace contextRef="#ctx0" brushRef="#br0" timeOffset="114702.5606">15950 12551,'0'-25,"0"1,0 24,0-25,0 25,0-25,-25 25,25-25,0 25,0 0,0-25,0 25,0 0,0 0,0 0,0 0,0 0,0 0,0 25,0-25,0 25,0 0,0 0,0-1,0 1,0 0,0 0,0 24,0-24,0-25,0 25,0 0,0 0,0-25,0 24,0-24,0 25,0-25</inkml:trace>
  <inkml:trace contextRef="#ctx0" brushRef="#br0" timeOffset="114918.573">15454 12874,'0'0,"0"0,0 24,0-24,0 0,0 0,0 0,24 0,1 0,-25 25,25-25,25 0,-26 0,1 0,25 0,0 0,-1 0,1 0,-1 0,1 0,0 0,-1 0,1 0,-25 0</inkml:trace>
  <inkml:trace contextRef="#ctx0" brushRef="#br0" timeOffset="115291.5943">15652 13122,'0'24,"-25"-24,25 0,0 0,0 0,0 0,0 0,0 0,0 0,0 0,25 0,-25 0,25 0,-25 0,25 0,0 0,-1 0,26 0,-25 0,0 0,24 0,-24 0,25 0,-26 0,1 0,0 0,0 0,0 0,-25 0,24 0,-24 25,0-25,0 0,0 0,0 25,0-25,0 25,0-25,0 25,0 0,-24-1,24 1,0 0,-25 0,25 0,0-1,-25 1,25 0,0 0,0 0,0-1,0 1,0-25,-25 25,25-25,0 25,0-25,0 0,0 0</inkml:trace>
  <inkml:trace contextRef="#ctx0" brushRef="#br0" timeOffset="115550.6091">16545 12750,'0'0,"0"0,0 0,0 0,25 24,-25-24,25 25,-25-25,24 25,-24 0,25 0,-25-1,25-24,0 25,-25 0,25 0,-25-25,25 25,-1-1,-24-24,0 0,0 25,25-25,-25 0,0 0,0 0</inkml:trace>
  <inkml:trace contextRef="#ctx0" brushRef="#br0" timeOffset="115730.6194">16818 12799,'0'0,"0"0,0 0,-25 0,25 0,0 0,0 0,-25 0,25 0,0 25,-24-25,-1 25,25 0,-25-1,0 1,0 0,0 0,1 0,-1-1,0 1,0 0,25 0,-25 0,1-1</inkml:trace>
  <inkml:trace contextRef="#ctx0" brushRef="#br0" timeOffset="117498.7206">17364 12229,'-25'0,"25"-25,0 25,-25 0,25 0,0-25,-25 25,25 0,0 0,0 0,0 0,-25 0,25 0,0 0,0 0,0 0,0 0,25 0,-25 25,25-25,-25 0,25 0,0 0,-1 0,1 0,0 0,0 0,0 0,-1 0,1 0,0 25,0-25,0 0,-1 0,-24 0,25 0,-25 0,25 0,-25 25,0-25,0 24,0-24,0 25,0 0,0 0,0-25,-25 25,25 24,0-24,-25 0,25 0,-24-1,24 1,-25 0,25 0,0 0,-25-1,25 1,0-25,0 25,0 0,0-25,0 25,0-25,-25 0</inkml:trace>
  <inkml:trace contextRef="#ctx0" brushRef="#br0" timeOffset="117754.7352">17116 12799,'-25'0,"25"0,0 0,0 0,0 0,0 0,0 0,25 0,-1 0,-24 0,25 0,25 0,-25 0,-1 0,26 0,0 0,-1 0,-24 0,25 0,-1 0,1 0,-1 0,-24 0,25 0,-25 0,0 0,24-25,-24 25,-25 0,25 0,0 0,-25 0,0 0,0 0,0 0</inkml:trace>
  <inkml:trace contextRef="#ctx0" brushRef="#br0" timeOffset="118306.7668">17488 13345,'24'-25,"-24"25,25-25,-25 1,25-1,0 25,-25-25,0 0,0 0,0 0,0 25,0-24,0-1,0 0,-25 25,25-25,-25 25,0 0,25-25,-24 25,-1 0,25 0,-25 0,0 25,25-25,-25 25,25-25,-24 25,24-25,-25 25,25-1,0-24,0 25,0 0,0-25,0 25,25-25,-25 25,24-25,-24 0,25 25,-25-25,25 0,0 0,-25 0,25 0,-1 0,-24 0,25-25,-25 25,25 0,-25-25,0 25,25 0,-25-25,0 25,0 0,0-25,0 25,0 0,0 0,0 0,0 0,0 0,0 0,0 0,0 25,0-25,0 25,-25 0,25 0,0 24,-25-24,25 0,0 24,-25-24,25 25,0-25,-24-1,24 26,0-25,0 0,-25-1,25 1,0-25,0 25,0 0</inkml:trace>
  <inkml:trace contextRef="#ctx0" brushRef="#br0" timeOffset="119099.8121">18058 12080,'25'0,"-25"0,0 0,0 0,0 0,0 0,25 0,-25 25,25-25,-25 24,24 1,1 0,-25 0,25 0,0 24,0 1,-25 0,24-1,1 1,-25 24,25-24,-25 24,0 1,0-1,0 0,0 1,0-1,-25 1,0-26,25 26,-24-1,-1 1,-25-1,25 0,1 1,-26-1,25-24,-24-1,24 26</inkml:trace>
  <inkml:trace contextRef="#ctx0" brushRef="#br0" timeOffset="119811.8529">15826 12080,'0'0,"0"0,0 0,0 0,0 0,0 0,0 0,0 0,0 0,0 0,-25 25,25-25,-25 24,0 1,25 0,-24 0,-1 25,0-26,0 26,0 24,0-24,1 24,-1 1,0-1,25 25,-25-24,0-1,25 1,-24-1,24 0,0 1,0-25,0 24,0-24,24 24,1-24,0-1,0 1,24-1,-24 1</inkml:trace>
  <inkml:trace contextRef="#ctx0" brushRef="#br0" timeOffset="120993.9205">18430 12998,'0'0,"0"0,0 0,0 0,25 0,-25 0,25 0,0 0,-1 0,1 0,0 0,25 0,-26 0,26-25,-25 25,24 0,-24 0,0 0</inkml:trace>
  <inkml:trace contextRef="#ctx0" brushRef="#br0" timeOffset="121217.9333">18703 12750,'0'0,"0"0,0 0,0 24,0-24,0 25,0-25,0 25,0 0,0 0,0-1,0 1,0 0,0 0,0 0,0-1,0 1,0 25,0-25,0-25,-25 24,25 1,0 0,0 0,0-25</inkml:trace>
  <inkml:trace contextRef="#ctx0" brushRef="#br0" timeOffset="121546.9521">19422 12154,'0'-25,"0"1,0 24,0-25,0 25,0 0,-24 0,24 0,-25 25,0-25,0 24,0 1,1 25,-1-25,0 24,-25 26,26-1,-26 1,0-1,26 0,-26 1,25 24,0-25,1 1,-1-1,25 1,0-1,0-24,0 24,0-24,25-1,-1 1,26 0,-25-1,24 1,1-1,0-24,24 0,-24 25</inkml:trace>
  <inkml:trace contextRef="#ctx0" brushRef="#br0" timeOffset="122759.0214">13767 4837,'-25'25,"0"-25,1 0,24 25,-25-25,25 0,0 0,0 0,0 24,0-24,0 0,25 0,-1 0,1 0,0 0,0 0,24 0,-24 0,25 0,-1 0,26 0,-26 0,26 0,-1 0,-24 0,24 0,1 0,-1 0,-24 0,24 0,-24 0,-1 0,1 0,-25 0,24 0,-24 0</inkml:trace>
  <inkml:trace contextRef="#ctx0" brushRef="#br0" timeOffset="123855.0841">19943 12477,'0'-25,"0"0,0 0,0 25,0-24,0 24,0-25,0 25,0 0,0 0,0 0,0 0,0 0,-24 0,-1 0,25 0,-25 25,0-25,0 24,0 1,1 0,24 0,-25 0,0-1,0 1,0 25,25-25,-24-1,24 26,0-25,0 0,0-1,0 1,0 0,0 0,24 0,-24-25,25 24,-25-24,25 0,0 25,0-25,-25 0,24 0,1 0,0 0,-25-25,25 25,-25 0,0-24,0 24,0-25,0 25,0-25,0 25,-25-25,0 25,0-25,1 25,-1-24,-25 24,25 0,-24 0</inkml:trace>
  <inkml:trace contextRef="#ctx0" brushRef="#br0" timeOffset="124099.0981">19150 13072,'0'0,"0"0,24 0,-24 0,25 0,-25 0,25 25,0-25,0 0,-1 0,1 0,25 0,-25 0,24 0,1 0,-1 0,1 0,0 0,24 0,-24-25,-1 25,1 0,0 0,-26-25,26 25,-25 0,0 0,-1-25,-24 25</inkml:trace>
  <inkml:trace contextRef="#ctx0" brushRef="#br0" timeOffset="124403.1155">19546 13196,'0'0,"0"0,0 0,0 0,0 25,0-25,0 0,0 0,25 0,-25 0,25 0,-25 0,25 0,0 0,-1 0,1 0,-25 25,25-25,0 0,0 0,-1 0,1 0,0 0,0 0,-25 25,25-25,-25 0,25 24,-25-24,0 25,0 0,0 0,0 0,0-1,0 1,0 0,0 0,-25 0,25-1,0 1,-25 0,25 0,0 0,-25-25,25 24,0-24,0 25,0-25,0 0,0 25,0-25,0 0</inkml:trace>
  <inkml:trace contextRef="#ctx0" brushRef="#br0" timeOffset="124626.1282">20216 12824,'25'0,"-25"0,0 0,0 0,25 0,-25 0,25 0,-25 25,24 0,-24-25,25 24,0 1,0 0,-25 0,25 0,-1-25,1 24,-25 1,25-25,-25 25,25-25,-25 25,25-25,-25 0,0 25</inkml:trace>
  <inkml:trace contextRef="#ctx0" brushRef="#br0" timeOffset="124786.1374">20563 12774,'-24'0,"24"0,0 0,0 0,0 0,-25 0,25 25,0 0,-25-25,0 25,0 0,1 24,-1-24,0 0,0 0,-24-1,24 26,0-25,0 0</inkml:trace>
  <inkml:trace contextRef="#ctx0" brushRef="#br0" timeOffset="126410.2303">21134 12452,'0'-25,"-25"25,25-25,0 25,-25-24,25 24,0-25,0 25,0 0,0-25,25 25,0 0,-25 0,25 0,0 0,-25 0,24 0,1 0,0 0,0 0,0 25,-25-25,24 0,-24 0,0 25,0-25,0 24,0-24,0 25,0 0,-24 0,-1-25,0 25,0-1,0 1,1 0,-26 0,25 0,0-1,1-24,-1 25,0-25,25 25,0-25,0 0,0 0,0 25,0-25,25 0,-25 0,25 0,-1 0,26 0,-25-25,24 25,1 0,-25 0,24 0,1 0,0 0,-1-25,1 25,-25 0,24 0,-24 0,0 0,0 0,-25 0,24 0</inkml:trace>
  <inkml:trace contextRef="#ctx0" brushRef="#br0" timeOffset="126622.2424">20762 13022,'0'25,"0"-25,0 0,25 0,-1 0,1 0,0 0,0 0,0 0,24 0,-24 0,25 0,-1 0,1 0,0-25,-1 25,1 0,-1 0,1 0,-25-24,0 24,-1 0,1 0,0 0</inkml:trace>
  <inkml:trace contextRef="#ctx0" brushRef="#br0" timeOffset="127120.2709">21308 13370,'0'-25,"0"25,24 0,-24-25,0 25,0-25,0 1,0 24,0-25,0 25,-24-25,24 25,-25-25,0 25,0 0,25-25,-25 25,1 0,-26 0,25 25,0-25,1 25,-1-25,0 25,0 0,25-25,-25 24,25 1,0 0,0-25,0 25,0 0,0-25,25 0,0 24,-25-24,25 0,0 0,-1 0,1 0,0 0,0 0,0 0,-1 0,1-24,0 24,0-25,-25 25,25-25,-25 25,24-25,-24 25,0 0,0-25,0 25,0 0,0 0,0 0,0 0,0 0,0 0,0 0,0 25,0 0,0 0,0 0,0-1,0 1,-24 25,24-25,0 24,-25-24,25 25,0-26,0 26,0-25,0 0,0-1,0 1,0 0,0 0,0 0,0-25,0 0,0 24</inkml:trace>
  <inkml:trace contextRef="#ctx0" brushRef="#br0" timeOffset="127486.2918">21630 11609,'0'0,"0"0,0 0,0 24,0-24,25 25,0-25,-25 25,24 0,1 24,0 1,25-25,-26 49,26-24,-25-1,24 26,1-1,0-24,-25 49,24-24,-24-1,0 25,0-24,-25 24,0 0,0 0,0 0,0 1,-25-1,-25 0,25 0,-24 1,-1-26,0 25,1-24,-1 24,1-25,-1-24,0 24,1-24,-1-1,1 1,24 0,-25-1</inkml:trace>
  <inkml:trace contextRef="#ctx0" brushRef="#br0" timeOffset="129638.4149">22473 12824,'0'0,"0"0,0 0,0 0,0 0,0 0,0 0,25 0,-25 0,25 0,0 0,0 0,-1 0,1 0,0 0,0 0,0 0,-1 0</inkml:trace>
  <inkml:trace contextRef="#ctx0" brushRef="#br0" timeOffset="129852.4272">22672 12700,'0'0,"0"-25,0 25,0 0,0 0,0 0,0 25,0-25,0 0,0 25,0-25,0 25,0-1,0 1,0 25,0-25,0-1,0 26,0-25,0 0,0 24,0-24,0 0,0 0,0-1,0 1,0 0</inkml:trace>
  <inkml:trace contextRef="#ctx0" brushRef="#br0" timeOffset="130478.463">23317 12105,'0'0,"0"0,0 0,0-25,0 25,0 0,0 25,-25-25,0 0,25 24,-25 1,1 0,-1 0,25 0,-25 24,0-24,0 25,25 24,-24-24,-1-1,25 26,0-1,-25-24,25 24,0-24,0-1,0 1,25 0,0-1,-25 1,24-25,1 24,0-24,0 0,24 0,-24 0,0-25,0 24,24-24</inkml:trace>
  <inkml:trace contextRef="#ctx0" brushRef="#br0" timeOffset="130702.4758">23689 12303,'0'0,"0"-25,0 25,0 0,0 0,0 0,0 25,0 0,0 0,0 0,0-1,0 26,0-25,0 24,25 1,-25-25,0 24,0-24,0 0,0 0,0 0,0-1,0 1,0 0,0 0</inkml:trace>
  <inkml:trace contextRef="#ctx0" brushRef="#br0" timeOffset="130894.4868">23292 12824,'0'25,"0"-25,0 0,0 0,0 0,25 0,-25 0,25 0,-1 0,1 0,0 0,0 0,24 0,1 0,-25 0,24 0,1 0,0 0,-26 0,26-25,-25 25,24 0</inkml:trace>
  <inkml:trace contextRef="#ctx0" brushRef="#br0" timeOffset="131182.5032">23317 13072,'0'0,"0"0,0 0,25 0,-1 0,-24 0,25 0,0 0,0 0,0 0,-1 0,1 0,0 0,0-25,24 25,-24 0,0 0,0 0,0 0,-1 25,-24-25,25 0,-25 0,0 25,0-25,0 25,0-25,0 24,0 1,0 0,0 0,0-25,0 25,-25 0,25-1,0 1,0-25,0 25,0-25,0 25,-24-25,24 0,0 0,0 0</inkml:trace>
  <inkml:trace contextRef="#ctx0" brushRef="#br0" timeOffset="131410.5163">23912 12427,'0'0,"0"0,0 25,25-25,-25 0,0 25,25-25,-25 25,24-1,-24 26,25-25,0 0,-25-1,25 26,0-25,0 0,-25-1,24 1,-24 0,25-25,-25 25,25-25,-25 25,25-25,-25 0</inkml:trace>
  <inkml:trace contextRef="#ctx0" brushRef="#br0" timeOffset="131598.527">24160 12452,'0'0,"0"0,0 0,0 25,-25 0,25-25,-24 24,24 1,-25 0,25 25,-25-26,25 1,-25 0,25 0,-25 0,25-1,0 1,-25 0,25 0,0-25,0 25,-24-25,24 24</inkml:trace>
  <inkml:trace contextRef="#ctx0" brushRef="#br0" timeOffset="131926.5458">24359 12328,'24'0,"1"-25,-25 25,25 0,0 0,0 0,-1 0,1 0,0 0,-25 25,25-25,0 25,-25-25,0 25,0-1,0 1,0 0,-25 0,0 0,0-1,0 26,1-25,-1 0,0-1,0 1,0-25,25 25,-24 0,24-25,0 0,0 25,0-25,0 0,24 0,-24 0,25 0,0 0,-25 0,50 0,-26 0,1 0,25-25,-25 25,24-25,-24 25,25-25,-26 25,26-25,-25 1,0 24</inkml:trace>
  <inkml:trace contextRef="#ctx0" brushRef="#br0" timeOffset="132114.5565">24086 12973,'0'25,"0"-25,0 0,0 24,25-24,-25 0,24 0,1 0,0 25,0-25,0 0,24 0,-24 0,25 0,-26 0,26-25</inkml:trace>
  <inkml:trace contextRef="#ctx0" brushRef="#br0" timeOffset="132558.5819">24483 13097,'-25'0,"25"0,-25 0,0-25,25 25,-25 0,1 0,24 0,-25 0,0 0,25 0,-25-25,0 25,25 0,-24 0,-1 25,25-25,-25 0,0 25,25-25,-25 25,25-25,-24 24,24-24,0 25,0 0,0-25,0 25,0-25,0 25,0-25,24 25,1-25,0 0,-25 0,25 0,0 0,-1 0,1 0,0 0,0 0,0-25,-1 25,1-25,-25 25,25-25,-25 25,25 0,-25-25,0 25,0 0,0 0,0 0,0 0,0 0,0 0,0 25,0-25,0 25,-25-25,25 25,-25 0,25-1,0 1,-25 0,25 0,0 0,-24-1,24 1,0 0,0 0,0-25,0 25,0-1,0 1,24-25</inkml:trace>
  <inkml:trace contextRef="#ctx0" brushRef="#br0" timeOffset="132860.5992">24855 11931,'0'0,"24"0,-24 0,25 25,-25 0,25-1,0 1,0 0,-1 25,26 24,-25-24,0 24,-1 1,-24-1,25 0,-25 26,0-26,0 0,0 1,0-1,0 25,-25-24,1-1,-1 1,-25-1,25 1,-24-1,-1 0,1-24,-1 24,0-24,1 24,-26-24,26 0,-1-26,-24 26</inkml:trace>
  <inkml:trace contextRef="#ctx0" brushRef="#br0" timeOffset="133230.6204">24458 13097,'0'0,"0"0,0 0,25 0,-1 0,-24 0,25 0,25-25,-25 25</inkml:trace>
  <inkml:trace contextRef="#ctx0" brushRef="#br0" timeOffset="139324.9689">744 15180,'0'0,"0"0,0-24,0 24,0-25,0 0,0 25,25-25,-25 0,25 25,-25-24,25 24,0-25,0 25,-1 0,1-25,0 25,0 0,-25 0,25 25,-1-25,-24 25,25-25,-25 24,0 1,0-25,0 25,0 0,0 0,0-1,-25 1,25 0,-24 0,-1 0,25-1,-25 1,0 0,25-25,0 0,-25 25,25-25,0 0,0 0,0 0,0 0,0 0,0 0,0 0,25 0,-25-25,25 25,-25 0,25 0,0 0,-1 25,1-25,0 0,-25 25,25-25,0 25,-25-25,24 24,-24-24,0 25,0 0,0-25,0 25,0-25,0 25,0-1,0-24,-24 25,24-25,-25 0,25 25,-25-25,25 0,-25 0,0 0,1 0,-1 0,25 0,-50 0,25 0,1 0,-1-25,0 25,0-25,0 25,0 0</inkml:trace>
  <inkml:trace contextRef="#ctx0" brushRef="#br0" timeOffset="139495.9787">1315 15602,'25'0,"-25"0,25 25,-25-25,24 0,-24 0,0 0,0 0,0 0,0 0,0 0,0 0,0 0</inkml:trace>
  <inkml:trace contextRef="#ctx0" brushRef="#br0" timeOffset="151715.6777">1737 13246,'0'0,"0"0,0-25,0 25,0 0,0-25,0 25,0 0,0 0,0 0,0 0,0 0,0 0,0 0,0 0,-25 0,25 25,0-25,-25 25,25-25,-25 25,0-1,25 26,-24-25,-1 0,25 24,-25-24,25 25,0-26,0 1,0 25,0-25,0-1,0-24,25 25,0 0,-25-25,24 0,1 25,0-25,0 0,0 0,-25-25,24 25,1 0,0-25,0 25,-25-25,25 25,-25-24,0 24,25-25,-25 25,0-25,0 25,-25-25,25 0,-25 25,0-24,25 24,-25-25,0 25,1 0,-1 0,0 0,0 0</inkml:trace>
  <inkml:trace contextRef="#ctx0" brushRef="#br0" timeOffset="151952.6912">1439 13841,'0'0,"0"25,0-25,25 0,-25 0,0 0,0 0,25 0,-25 0,24 0,1 0,0 0,0 0,0 0,-1-25,1 25,25 0,-25-25,-1 25,1-25,25 25,-25-24,0 24,-25 0,24-25,1 25</inkml:trace>
  <inkml:trace contextRef="#ctx0" brushRef="#br0" timeOffset="152219.7065">1811 13940,'0'0,"0"0,0 0,0 0,25 0,-25 0,0-25,0 25,25 0,-25 0,25 0,-25 0,24 0,-24 0,25 0,-25-24,25 24,-25 0,25 24,-25-24,25 0,-25 25,24-25,-24 25,0-25,25 25,-25 0,0-1,0 1,0 0,0 0,0 0,0-1,0 1,0-25,0 25,0 0,0-25,0 25,0-25,0 0,0 24</inkml:trace>
  <inkml:trace contextRef="#ctx0" brushRef="#br0" timeOffset="152435.7188">2134 13593,'0'0,"0"0,0 0,0 25,24-25,-24 0,0 0,25 25,-25-25,25 24,0 1,-25-25,25 25,-25-25,24 25,-24-25,25 25,-25-25,25 24</inkml:trace>
  <inkml:trace contextRef="#ctx0" brushRef="#br0" timeOffset="152619.7294">2332 13618,'0'0,"0"0,0 0,0 0,0 0,-25 0,25 25,0-25,-25 24,25-24,-24 25,24 0,-25 0,25 0,-25-25,25 24,0 1,-25 0,25-25,0 25,-25-25</inkml:trace>
  <inkml:trace contextRef="#ctx0" brushRef="#br0" timeOffset="152927.747">2506 13419,'0'25,"0"-25,0 0,0 0,0 0,0 0,0 0,0 0,24 0,-24-25,25 25,-25 0,25 0,-25 0,25-24,0 24,-25-25,24 25,1 0,-25 0,25 0,-25 0,25 0,-25 0,25 25,-25-25,0 24,24 1,-24-25,0 25,25 0,-25 0,0-1,0 1,0 0,0 0,0 0,0-25,0 24,0 1,0-25</inkml:trace>
  <inkml:trace contextRef="#ctx0" brushRef="#br0" timeOffset="153124.7583">2530 13791,'0'0,"0"0,25 0,-25 0,0-24,25 24,-25 0,25 0,0-25,-1 25,1-25,0 25,0-25,0 0,24 25,-24-24,25-1,-26 25,26-25,-25 25,0-25,0 25,-1-25</inkml:trace>
  <inkml:trace contextRef="#ctx0" brushRef="#br0" timeOffset="153543.7822">2977 13965,'0'0,"0"-25,0 25,0-25,0 25,0-24,-25-1,25 25,0-25,-25 25,25 0,-25 0,1-25,24 25,-25 0,25 0,-25 25,0-25,25 0,-25 25,25-25,0 25,-24-25,24 24,0-24,0 25,0-25,0 25,0-25,24 25,-24-25,0 0,25 0,-25 0,25 0,-25 0,25 0,0-25,-25 25,24 0,-24-25,25 25,-25-25,0 25,25 0,-25-24,0 24,0 0,0 0,0 0,0 0,0 0,0 24,0-24,0 25,0 0,0 0,25 0,-25-1,0 26,0-25,0 24,0 1</inkml:trace>
  <inkml:trace contextRef="#ctx0" brushRef="#br0" timeOffset="154664.8463">1340 13196,'0'0,"0"0,0 0,0 0,0 0,0 0,0 0,0 0,0 0,0 25,-25-25,25 25,0-25,0 25,0 24,0-24,0 25,0-1,0 1,0 24,0-24,0 24,25 1,-25-1,25 0,-25 1,24-1,1 1,-25-1,25-24,0 24,0-24,24-25,-24 24,0-24</inkml:trace>
  <inkml:trace contextRef="#ctx0" brushRef="#br0" timeOffset="155219.8781">2977 13072,'0'-25,"0"25,0 0,0 0,0 0,0 0,0 0,0 0,25 25,-25-25,0 25,25-25,-25 25,24 24,1-24,-25 0,25 25,0-1,0 1,-1-1,1 26,25-26,-25 1,-1 24,1-24,0 24,0-24,-25 24,25 1,-25-26,24 26,-24-1,0 1,-24-1,24 1,-25-1,0 0,-25-24,26 24</inkml:trace>
  <inkml:trace contextRef="#ctx0" brushRef="#br0" timeOffset="157660.0177">372 13915,'0'0,"0"-24,0 24,0-25,0 0,0 25,0-25,0 25,0 0,0 0,0 0,0 0,0 0,0 0,0 0,0 0,0 25,0-25,0 25,25 0,-25-1,0 1,0 0,0 0,0 0,0-1,0 1,0-25,0 25,0 0,0-25,0 25,0-25,0 0,0 0,0 0,0 0,0 0,0 0,0 0,0 0,0-25,-25 0,25 25,0-25,-24 0,24 1,-25-1,25 0,-25 0,25 0,-25 1,25-1,-25 0,25 0,-24 25,24-25,0 25,0 0,0 0,0 0,0 25,0 0,0-25,24 25,-24 0,0-1,25 1,-25 25,0-25,25-1,-25 1,0 0,0 0,0 0,0-1,0 1,25-25,-25 25,0 0,0-25,0 0</inkml:trace>
  <inkml:trace contextRef="#ctx0" brushRef="#br0" timeOffset="158080.0417">670 14114,'-25'0,"25"0,0 0,0 0,0 0,0 0,0 0,0 0,0 0,0 0,25 0,-25 0,25-25,0 25,-25 0,24 0,1 0,0-25,0 25,-25 0,25 0,-25 0,0 0,0 0,0 0,0 0,0 0,0 0,0 0,0 0,0 0,-25 0,25 25,-25-25,0 25,0-25,1 0,-1 25,0-25,25 24,-25-24,25 0,-25 0,25 0,0 0,0 0,0 0,0 0,25 0,-25 0,25 0,-25 0,25 0,0 0,-1-24,-24 24,25 0,0 0,0-25,0 25,0 0,-1-25,-24 25,25 0,-25-25</inkml:trace>
  <inkml:trace contextRef="#ctx0" brushRef="#br0" timeOffset="158612.0721">348 13791,'0'0,"0"-24,-25 24,25-25,-25 25,25 0,0-25,-25 25,25 0,0 0,-25 0,25 0,0 0,0 0,0 25,0-25,0 25,0-25,25 24,-25 1,0 25,25-25,-25 24,0-24,25 25,-25-1,25 1,-25-1,0 1,0 0,0-26,0 26,0-25,0 25,24-26,-24-24,0 25,0 0,0-25,0 0,0 0,0 0,0 0,0 0,0 0,0 0,0-25,0 25,0-25,0 1,-24-1,24 0,0 0,0-25,-25 26,25-26,-25 0,25 1,-25-1,25 1,-25 24,25-25,0 25,-24 1,24 24,0-25,0 25,0 0,0 0,0 0,0 25,0-1,0 1,24 0,-24 0,0 0,25 24,-25-24,25 25,-25-26,0 26,25-25,-25 0,0-1</inkml:trace>
  <inkml:trace contextRef="#ctx0" brushRef="#br0" timeOffset="160345.1712">2704 8334,'0'0,"-25"0,25 0,0 0,0 0,0 0,-25 0,25 0,0 0,0 0,0 0,25 0,-25 0,25 25,0-25,0 0,-1 0,26 25,0-25,-1 0,1 0,24 0,1 0,-1 0,25 0,1 0,-1 0,0 0,25 0,-25 0,0 0,26 0,-26 0,0 0,0 0,-24 0,24 0,-25 0,1 0,-1 0,-24 0,-1 0,1 0,-25 0,24 25</inkml:trace>
  <inkml:trace contextRef="#ctx0" brushRef="#br0" timeOffset="163518.3527">348 12998,'24'0,"1"-25,0 25,25-25,-26 0,26 25,0-25,-1 1,1-1,-1 25,1-25,25 0,-26 0,1 25,24-24,-24-1,24 25,1-25,-26 25,26 0,-26-25,26 25,-26 0,26 0,-26 0,1 0,24 0,-24 25,0-25,24 0,-24 25,-1-25,1 25,24-25,-24 24,-1-24,1 25,0-25,-1 25,1-25,-1 25,1-25,-25 25,24-25,1 24,-25-24,24 25,-24-25,25 25,-25-25,24 25,-24-25,0 25,25-25,-26 24,1-24,0 25,0 0,24-25,-24 25,0-25,0 25,0-25,-1 24,1-24,0 25,0 0,0-25,-25 25,24 0,1-25,-25 25,25-1,-25-24,25 25,0 0,-25-25,24 25,-24 0,25-1,-25-24,0 25,25 0,-25 0,25 0,-25-25,0 24,25 1,-25 0,0 0,24 0,-24-25,25 24,-25 1,0 0,25-25,-25 25,0 0,0-25,25 24,-25 1,0 0,0-25,0 25,25-25,-25 25,0-1,0 1,0-25,0 25,0 0,0-25,0 25,0-1,0-24,0 25,0 0,0 0,0-25,0 25,0-1,0 1,-25-25,25 25,0-25,-25 25,25 0,-25-25,25 24,0-24,-25 25,25-25,-24 25,24-25,-25 25,25-25,-25 0,25 25,-25-25,0 0,25 25,-24-25,-1 0,25 24,-25-24,0 0,0 0,1 25,-1-25,0 0,0 0,0 25,1-25,-1 0,0 0,0 0,0 25,1-25,-1 0,-25 0,25 0,1 0,-1 25,-25-25,25 0,0 0,1 0,-26 0,25 0,0 0,-24 24,24-24,0 0,-24 0,24 0,-25 0,25 0,-24 25,24-25,0 0,-24 0,24 0,-25 0,25 0,-24 0,24 0,0 0,-24 0,24 0,-25 0,25 0,1 0,-26 0,25 0,-24 0,24 0,0 0,-25 0,25 25,-24-25,24 0,-25 0,26 0,-26 0,25 0,-24 0,-1 0,25 0,0 0,-24 0,24 0,-25 0,26 25,-26-25,25 0,0 0,-24 0,24 0,0 0,0 0,-24 0,24 0,0 0,-24 0,24 0,0 0,-25 0,25 0,1 25,-26-25,25 0,-24 0,24 0,0 0,-25 0,26 0,-1 0,-25 0,25 0,1 24,-26-24,25 0,0 0,1 0,-1 0,0 0,0 25,0-25,25 0,-24 0,-1 0,0 0,25 25,-25-25,0 0,25 0,0 0,-24 0,24 0,0-25</inkml:trace>
  <inkml:trace contextRef="#ctx0" brushRef="#br0" timeOffset="164054.3834">769 12923,'-25'-25,"25"25,-24 0,24-24,-25 24,0 0,25 0,-25 0,0 0,25 24,-24-24,-1 0,0 25,0 0,0-25,1 25,-1 0,0-1,-25 1,26 0,-1 0,0 0,-25-1,26 26,-1-25,0 25,0-1,0 1,1 24,-1-24,0-1,0 26,0-26,25 1,-24 0,24-1,0 1,0-1,0-24,0 25,0-25,0 24,0-24,24 25,-24-26,25 26,-25-25,25 24,0-24,-25 0,25 25,-1-25,1-1,25 1,-25 25,-1-25,26-1,0-24</inkml:trace>
  <inkml:trace contextRef="#ctx0" brushRef="#br0" timeOffset="193428.0635">3126 15056,'0'0,"0"0,0 0,0 0,0 0,0 0,0 25,0-25,0 25,0-25,25 25,-25 0,24-1,-24 1,25 25,0-25,0-1,0 26,-1-25,-24 0,25 0,0 24,0-24,-25 0,25 0,-1-1,-24 1,25 0,-25 0,0-25,25 25,-25-1,0-24,0 25,25-25,-25 25,0-25,0 0,0 0,0 0,0 0</inkml:trace>
  <inkml:trace contextRef="#ctx0" brushRef="#br0" timeOffset="193740.0813">3498 15106,'0'-25,"0"25,0 0,0 0,0 0,0 0,0 0,0 25,0-25,-25 0,25 25,-25 0,25-25,-25 24,25 26,-24-25,-1 0,0 24,0-24,0 0,1 25,-1-26,0 26,0-25,-24 0,24 24,0-24,0 0,25 0,-25-1,1-24,-1 25,25-25,-25 25,25-25,0 0,0 25,-25-25,25 0</inkml:trace>
  <inkml:trace contextRef="#ctx0" brushRef="#br0" timeOffset="194408.1195">3919 15230,'-24'-25,"24"25,0 0,0 0,0 0,0 0,0 0,0 0,0 0,0 0,0 0,0 25,0-25,0 25,0 0,24-25,-24 24,25 1,-25 0,25-25,-25 25,25-25,-25 0,25 25,0-25,-1 0,-24 0,25 0,0 0,0 0,0 0,-25 0,24-25,1 25,-25 0,25-25,-25 25,25 0,-25-25,0 25,0 0,0-25,0 25,0 0,0-24,0 24,0 0,0 0,0 0,-25 0,25 0,0 0,0 0,0 0,0 0,0 24,0-24,-25 25,25 0,0 0,0 0,0 0,0 24,0-24,0 0,0 24,-25-24,25 25,0-25,0-1,-24 26,24-25,0 0,-25-1,25 1,-25 0,0 0,25-25,-25 25,1-25,24 24,-25-24,0 0,25 0,-25 0,0 0,25 0,-25 0,1-24,-1 24,0-25,25 25,-25-25,0 25,25-25,-24 0,24 25</inkml:trace>
  <inkml:trace contextRef="#ctx0" brushRef="#br0" timeOffset="194834.1439">4515 15007,'25'0,"-25"0,0 0,0 0,0-25,0 25,0 0,0 25,0-25,0 25,0-25,0 24,0-24,0 25,0 0,0-25,-25 25,25-25,0 25,0-25,0 24,0-24,0 0,0 0,0 0,0 0,0 0,0 0,0 0,0 0,0 0,0-24,0 24,0-25,0 0,0 25,0-25,0 0,0 1,0-1,25 0,-25 0,0 0,0 25,0-24,0 24,0-25,0 25,0 0,0 0,0 0,0 25,0-25,0 0,0 24,0 1,0-25,0 25</inkml:trace>
  <inkml:trace contextRef="#ctx0" brushRef="#br0" timeOffset="195212.1655">4912 15652,'0'0,"0"0,0 0,0 0,0 0,0 0,0 0,24 0,1 0,0 0,0 25,0-25,0 0,-1 0,26 0,-25 0,24 0,-24 0,0 0,0 0,0 0,-1 0</inkml:trace>
  <inkml:trace contextRef="#ctx0" brushRef="#br0" timeOffset="195444.1788">5061 15429,'0'0,"0"0,0 24,0-24,0 0,0 25,0-25,0 25,0 0,0 0,0-1,24 1,-24 0,0 0,0 24,0-24,0 0,0 0,0 0,0-1,0 1,0 0,0 0,0 0,0-1,0-24</inkml:trace>
  <inkml:trace contextRef="#ctx0" brushRef="#br0" timeOffset="195972.209">6077 15255,'0'-25,"0"25,0 0,0 0,0 0,0 0,-24 0,24 25,0 0,-25-25,25 24,0 1,0 0,0 0,0 0,0 0,0-1,0-24,0 25,0 0,25-25,-25 0,24 25,-24-25,25 0,0 0,-25 0,25 0,0 0,0 0,-25 0,24-25,1 25,-25-25,25 25,-25 0,25-25,-25 1,0 24,25-25,-25 25,0 0,0-25,0 25,0 0,0 0,0 0,0 0,0 0,0 0,0 25,0-25,-25 25,25-1,0 1,0 25,0-25,0 24,0-24,-25 25,25-26,0 26,-25-25,25 0,0 24,-25-24,25 0,-24 0,24-1,-25 1,25-25,-25 25,0-25,25 25,-25-25,0 0,25 0,-24 0,-1 0,0 0,0 0,25-25,-25 25,1-25,-1 25,25-25,-25 1,0 24,25-25</inkml:trace>
  <inkml:trace contextRef="#ctx0" brushRef="#br0" timeOffset="196920.2632">6673 15304,'0'0,"0"0,0 0,0 0,0 0,0 25,0-25,0 25,25-25,-25 25,24 0,1 24,-25-24,25 0,0 25,0-26,-1 26,1-25,-25 0,25-1,0 1,-25 0,0 0,25 0,-25-1,0-24,0 25,24-25,-24 25,0-25</inkml:trace>
  <inkml:trace contextRef="#ctx0" brushRef="#br0" timeOffset="197140.2758">6970 15404,'0'-25,"0"25,0 0,0 0,0 0,0 0,0 25,0-25,0 25,-24-25,24 24,-25 1,0 0,25 25,-25-26,0 1,1 25,-1-25,0-1,0 1,0 25,1-25,-1-1,25 1,-25-25,0 25,25 0,0-25,0 25,-25-25</inkml:trace>
  <inkml:trace contextRef="#ctx0" brushRef="#br0" timeOffset="197631.3039">7343 15131,'0'0,"0"0,0 0,0 0,0 0,0 0,0 0,0 0,0 25,0-25,0 24,-25-24,25 25,-25-25,25 25,-25 0,25-25,-25 25,25-25,-24 24,24-24,0 25,-25-25,25 0,0 0,0 0,0 0,0 0,0 0,0 0,0 0,0 0,0-25,0 25,25-24,-25 24,24-25,-24 0,25 25,-25-25,0 0,25 25,-25-24,25 24,-25 0,0-25,0 25,0 0,0 0,0 25,0-25,0 0,0 24,0-24,0 0,-25 25,25-25,0 25,-25-25,25 25,0-25,-25 0,25 25,0-25,0 0,0 0,0 0,0 0,0 0,0 0,0-25,0 25</inkml:trace>
  <inkml:trace contextRef="#ctx0" brushRef="#br0" timeOffset="198851.3737">7814 15577,'0'0,"0"0,0 0,0-24,0 24,0 0,0 0,0 0,0 0,0 0,25 0,-25 0,24 0,1 24,25-24,-25 0,24 0,-24 0,25 0,-1 0,-24 0,25 0,-25 0,-1 0,1 0,0 0,0 0,-25 0,25 0</inkml:trace>
  <inkml:trace contextRef="#ctx0" brushRef="#br0" timeOffset="199071.3862">8062 15404,'-25'-25,"25"25,0 0,0 0,0 0,0 0,0 0,0 0,0 0,0 0,0 25,0-25,0 25,0-1,0 1,0 0,0 25,0-26,0 26,0-25,0 24,0-24,0 25,0-25,0-1,0 1,0 0,0 0</inkml:trace>
  <inkml:trace contextRef="#ctx0" brushRef="#br0" timeOffset="202103.5597">9054 15032,'0'0,"0"0,0-25,-25 25,25 0,0 0,0 0,-25 0,25 0,0 0,0 0,0 0,0 0,0 0,0 25,25-1,-25 1,25 0,0 0,0 24,-1-24,1 25,0-25,0 24,0-24,-1 0,1 25,0-26,-25 1,25 0,0 0,-25-25,0 25,25-1,-25-24,0 25,24-25,-24 25,0-25</inkml:trace>
  <inkml:trace contextRef="#ctx0" brushRef="#br0" timeOffset="202359.5743">9302 15156,'0'0,"0"0,0-25,0 25,-25 0,25 0,0 0,0 0,0 0,0 25,-25-25,25 24,-24 1,24 0,-25 0,0 0,0 24,0-24,1 25,-1-25,0 24,0 1,-24-25,24 24,0-24,0 25,0-26,1 1,24 25,-25-50,0 25,25-1,0-24,0 0</inkml:trace>
  <inkml:trace contextRef="#ctx0" brushRef="#br0" timeOffset="202779.5983">9773 14932,'0'0,"0"0,0 0,0-24,0 24,0 0,0 0,0 0,0 0,0 0,0 0,0 24,0-24,0 25,-24-25,24 25,-25-25,25 25,-25 0,25-25,-25 24,25-24,-25 25,25-25,0 0,0 0,0 25,0-25,0 0,0 0,0 0,0-25,0 25,0 0,0-25,0 25,0-24,25 24,-25-25,25 0,-25 0,25 0,0 1,-25-1,24 0,-24 25,25-25,-25 25,0-25,25 25,-25 0,0 0,0 0,0 0,0 0,0 0,0 25,0-25,0 25</inkml:trace>
  <inkml:trace contextRef="#ctx0" brushRef="#br0" timeOffset="203399.6338">10145 15230,'0'0,"0"-25,0 0,0 25,0-24,0 24,0 0,0-25,0 25,0 0,0 0,0 0,0 0,0 0,0 0,0 25,0-25,0 24,0 1,0-25,0 25,0 0,0 0,0-1,0-24,0 25,25-25,-25 25,0-25,25 25,-25-25,25 0,-25 0,25 0,-25 0,24 0,1 0,-25-25,25 25,0 0,0-25,-25 25,25-25,-1 25,-24-24,25-1,-25 25,25-25,-25 25,0-25,25 25,-25-25,0 25,0 0,0 0,0-24,0 24,0 0,0 24,0-24,0 0,-25 25,25 0,0-25,0 25,-25 0,25 24,0-24,0 0,0 0,-25 24,25-24,0 0,0 25,0-26,-24 1,24 25,0-25,0-1,-25 1,25 0,0 0,-25 0,25-1,-25 1,25-25,-25 0,25 25,-25-25,1 0,24 0,-25 0,25 0,-25 0,0-25,0 25,25 0,-24-25,-1 25,0-24,25 24,-25-25,0 25,25-25,-24 25,24-25,0 25</inkml:trace>
  <inkml:trace contextRef="#ctx0" brushRef="#br0" timeOffset="203812.6574">10964 14982,'25'-25,"0"25,-25 0,0 0,0 0,0-25,0 25,0 0,0 0,0 25,0-25,0 0,0 25,-25-25,25 25,-25 0,0-25,25 24,-25 1,1 0,-1 0,25 0,-25-1,0 1,25-25,-25 25,25-25,0 25,0-25,0 0,0 0,0 0,0 0,0 0,0 0,0 0,25-25,-25 25,25-25,-25 25,25-25,0 1,-25-1,24 0,1 0,-25 25,25-25,-25 1,0 24,25 0,-25-25,0 25,0 0,0 25,0-25,-25 24,25-24,0 25,-25 0,0 0,25 0,-24-1,-1 1,0 0,25 0</inkml:trace>
  <inkml:trace contextRef="#ctx0" brushRef="#br0" timeOffset="207929.8929">7987 9674,'-24'0,"24"-25,0 25,0 0,0-25,0 25,0-25,0 25,24 0,-24-24,25 24,0 0,0 0,24 0,-24 0,25 0,0 0,-1 0,1 0,-1 0,26 0,-1 24,-24-24,24 25,1-25,24 25,-25-25,1 25,24-25,-25 25</inkml:trace>
  <inkml:trace contextRef="#ctx0" brushRef="#br0" timeOffset="220093.5887">3200 16272,'0'0,"0"0,0-25,0 25,0 0,0 0,0 0,0 0,0 0,0 0,0 0,25 0,-25 0,0 25,0-25,0 0,25 25,-25-25,25 24,-1 1,-24 0,25 0,0-25,0 25,-25 0,25-1,-1 1,1 0,25 0,-25-25,-1 25,1-25,25 0,-1 24,-24-24,25 0,-1 0,1-24,0 24,-1 0,1-25,0 25,24-25,-24 0,-1 25,1-25,-1 1,1 24,0-25,-1 0,1 25,-1 0,1-25,0 25,-26 0,26 0,-25 0,24 0,-24 25,25-25,-25 25,-1-25,26 25,-25-1,0-24,0 25,-1 0,1 0,0-25,0 25,0-1,-1-24,1 25,0-25,25 25,-26-25,1 25,25-25,-25 0,24 0,-24 0,25 0,-1 0,-24 0,25 0,-1 0,1 0,-25 0,24 0,1 0,-1 0,-24 0,25 0,-1 25,-24-25,25 0,-25 0,24 0,1 24,-25-24,24 0,1 0,0 25,-26-25,26 25,0-25,-1 0,1 25,-1-25,-24 0,25 25,-1-25,1 0,-25 24,24-24,1 0,0 0,-1 0,-24 0,25 0,-1 0,1 0,0 0,-1 0,1-24,-1 24,1 0,0 0,-26 0,26 0,0-25,-26 25,26 0,-25 0,24 0,-24-25,25 25,-1 0,-24 0,25 0,-25-25,24 25,1 0,0 0,-26 0,26 0,0 0,-1-25,1 25,-1 0,1 0,24 0,-24 0,0 0,24 0,-24 0,24 0,-24 0,24 0,0 0,1 0,-1 0,1-24,-1 24,1 0,-1 0,0 0,-24 0,24 0,1 0,-26 0,26 0,-26-25,1 25,0 0,-1 0,1 0,-25-25,24 25,-24 0,0 0,0 0,-25-25,25 25,-25 0,0 0,0 0</inkml:trace>
  <inkml:trace contextRef="#ctx0" brushRef="#br0" timeOffset="221085.6454">14834 16222,'0'-49,"0"24,0 0,0 0,0 0,0 1,0 24,0 0,0 0,0 0,0 0,0 0,0 24,0 1,-25 0,25 0,0 24,0 1,-25 0,25-1,0 1,0 0,0-1,0 1,0-1,-25 1,25 0,0-26,0 26,0-25,0 0,0-1,0 1,0-25,0 25,0-25,0 25,0-25,0 0,0 0,0 0,0 0</inkml:trace>
  <inkml:trace contextRef="#ctx0" brushRef="#br0" timeOffset="221309.6582">15478 16495,'0'0,"0"0,25 0,-25 0,0 0,25 0,-25 0,25 0,0 0,-25 0,24 0,1 25,0-25,25 0,-25 0,-1 0,1 0,0 0,0 0</inkml:trace>
  <inkml:trace contextRef="#ctx0" brushRef="#br0" timeOffset="221569.6731">16371 16148,'0'-25,"0"25,0 0,0 25,0-25,25 25,-25-25,25 24,-25 1,25 0,0 25,-1-26,1 1,0 25,0-25,0 24,-1-24,1 0,25 0,-25 0,0-1,-1 1,1 0,0 0,0 0,0-25,-1 24,1-24,-25 0</inkml:trace>
  <inkml:trace contextRef="#ctx0" brushRef="#br0" timeOffset="221797.6861">16868 16222,'0'0,"0"0,0 0,0-25,0 25,0 0,0 0,0 25,-25-25,25 0,-25 25,0 0,0 0,25-1,-24 1,-1 0,-25 25,25-25,0-1,1 26,-26-25,25 0,0 24,1-24,-1 0,0 0,0-1,0-24,25 25,-24 0,24-25</inkml:trace>
  <inkml:trace contextRef="#ctx0" brushRef="#br0" timeOffset="222289.7143">17289 15949,'25'0,"-25"25,25-25,-25 25,0 0,0-25,25 25,-25-1,0 1,24 0,-24 0,0 0,25-1,-25 1,0-25,25 25,0 0,-25-25,25 25,-1-25,1 0,0 0,0 0,0 0,-1 0,-24 0,25 0,0 0,0 0,0-25,0 25,-25-25,24 0,-24 25,25-25,-25 1,0-1,25 0,-25 0,0 0,0 25,0-24,0 24,0-25,-25 25,25 0,0 25,0-25,-25 24,25 1,0 0,0 0,0 24,0-24,0 25,0-25,0 24,0 1,0-25,0 24,0-24,0 25,-24-25,24 24,0-24,-25 0,25 0,0-1,-25 1,25 0,-25-25,0 25,25-25,-25 0,1 0,-1 0,-25-25,25 25,1-25,-26 0,0 1,26-1,-26 0,25 0,0 0,-24 1</inkml:trace>
  <inkml:trace contextRef="#ctx0" brushRef="#br0" timeOffset="226015.9274">14660 15677,'0'0,"0"0,0 0,-25 0,25 0,-25 0,1 0,-1 24,25-24,-50 25,25 0,0 0,-24 24,24 1,-25 0,26-1,-26 1,25-1,-24 26,24-26,0 26,0-1,0 1,1-1,24-24,-25 24,25 1,0-1,25 0,-25-24,24 24,26-24,-25 0,24-1,1 1,24-1,-24 1,24 0,26-1,-26 1,25-25,1-1</inkml:trace>
  <inkml:trace contextRef="#ctx0" brushRef="#br0" timeOffset="226492.9547">18381 15949,'0'0,"0"0,0 25,0-25,0 0,24 25,-24-25,0 25,0 24,0-24,0 25,0-1,25 1,-25 0,0-1,0 26,0-1,0 1,0-1,0 0,0 1,-25-1,25 1,-24-26,-1 26,0-26,0 26,-24-26,-1 1,-24-1,-1 1,1-25,-25 24,-1-24</inkml:trace>
  <inkml:trace contextRef="#ctx0" brushRef="#br0" timeOffset="227464.0102">11882 15825,'-25'-24,"25"24,-25-25,25 25,0 0,0 0,0-25,0 25,0 0,0 0,0 25,0-25,0 0,25 25,0-1,-25-24,25 25,24 0,-24 25,0-26,24 26,1-25,0 24,-1-24,1 25,-1-25,1 24,24-24,-24 25,0-26,24 1,-24 0,-1 0,-24 0,25 0,-1-1,-24-24,0 25,0-25,0 0</inkml:trace>
  <inkml:trace contextRef="#ctx0" brushRef="#br0" timeOffset="227792.029">12279 15503,'0'0,"0"-25,0 25,0 0,0-25,0 25,0 0,0 0,0 0,24 25,-24-25,0 25,25-25,0 25,0 0,0-1,-1 26,1-25,0 24,25-24,-25 25,24-1,-24-24,25 25,-26-1,26-24,-25 25,0-1,24-24,-24 0,0 0,0 0,24-1,-24 1,0 0,0 0,-1-25,1 25,-25-25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31:36.712"/>
    </inkml:context>
    <inkml:brush xml:id="br0">
      <inkml:brushProperty name="width" value="0.05292" units="cm"/>
      <inkml:brushProperty name="height" value="0.05292" units="cm"/>
      <inkml:brushProperty name="color" value="#FF0000"/>
    </inkml:brush>
  </inkml:definitions>
  <inkml:trace contextRef="#ctx0" brushRef="#br0">3498 10294,'0'0,"0"0,0 0,0 0,0 0,0 0,0 0,0 0,0 0,0 0,0 0,0 0,0 0,0 0,0 0,0 0,0 0,0 0,0 0,0 0,0 0,0 0,0 0,0 0,0 0,0 0,0 0,0 0,0 0,0 0,0 0,0 0,0 25,0-25,0 0,0 0,0 0,0 0,0 25,0-25,0 0,0 0,0 0,0 24,0-24,0 0,0 25,0-25,0 0,0 25,0-25,0 25,0-25,0 25,0-25,0 24,0-24,0 25,0 0,0-25,0 25,25 0,-25-25,0 24,0 1,0-25,0 25,0-25,0 25,0 0,0-25,24 24,-24-24,0 25,0 0,0-25,0 25,0 0,25-1,-25 1,0-25,0 25,0 0,0 0,0-1,0 1,0 0,0 0,0 0,0-1,0 1,0 0,25 0,-25 0,0 0,0-1,0 1,0-25,0 25,25 0,-25 0,0-1,0 1,0 0,0-25,0 25,25 0,-25-1,0 1,0-25,0 25,0 0,0 0,0-25,24 24,-24 1,0 0,0 0,0-25,0 25,25-1,-25 1,0 0,0 0,0-25,0 25,0-1,25 1,-25-25,0 25,0 0,0-25,0 25,0-1,0-24,25 25,-25-25,0 25,0 0,0-25,0 25,0-25,0 24,0-24,0 25,0-25,0 25,0-25,0 25,0 0,0-25,0 25,0-25,0 24,0-24,0 25,0-25,25 25,-25 0,0-25,0 25,0-1,0-24,0 25,0 0,0-25,0 25,0 0,0-1,0 1,0-25,0 25,0 0,0 0,0-25,0 24,0 1,0 0,0 0,0-25,0 25,0-1,0 1,0 0,0 0,0 0,0-1,0 1,0-25,0 25,0 0,-25 0,25-1,0 1,0-25,0 25,0 0,0 0,0-1,0 1,0 0,0-25,0 25,0 0,0 0,0-1,0 1,0 0,0 0,0 0,0-1,0 1,0 0,0 0,0 0,0-1,0 1,0 0,0 0,0 0,0-25,25 24,-25 1,0 0,0 0,0 0,0-1,0-24,24 25,-24 0,0 0,0 0,0-1,0 1,25 0,-25 0,0 0,0-1,0 1,25 0,-25 0,0 0,0-1,0 1,25 0,-25 0,0 0,0-1,0 1,25-25,-25 25,0 0,0 0,0 0,0-1,0 1,0 0,24-25,-24 25,0 0,0-1,0 1,0 0,0-25,0 25,0 0,0-1,0 1,0 0,0 0,0-25,0 25,25-1,-25 1,0 0,0 0,0 0,0-1,0 1,0 0,0 0,0-25,0 25,0-1,0 1,0 0,0 0,0 0,0-1,0-24,0 25,0 0,0 0,0 0,0-1,0 1,0 0,0-25,-25 25,25 0,0 0,0-1,0 1,0 0,0 0,0 0,-24-1,24 1,0 0,0 0,0 0,0-1,0 1,0 0,-25 0,25 0,0-1,0 1,0 0,0 0,-25 0,25-25,0 24,0 1,0 0,0 0,0 0,0-25,0 24,0 1,0 0,0-25,0 25,0 0,0-25,0 24,0 1,0-25,0 25,0-25,0 25,0 0,0-25,0 24,0 1,0-25,0 25,0-25,0 25,0 0,0 0,0-25,0 24,0 1,0 0,0-25,0 25,0 0,0-1,0-24,0 25,0 0,0 0,0-25,0 25,0-1,0 1,0 0,0-25,0 25,0 0,0-1,0 1,0-25,0 25,0 0,0 0,0-25,0 24,0 1,0-25,0 25,0-25,0 25,0 0,0-25,0 24,0-24,0 25,0-25,0 25,0-25,25 25,-25 0,0-25,0 24,0-24,0 25,0 0,0-25,0 25,0 0,0-25,0 24,0-24,0 25,0-25,0 0,0 25,0-25</inkml:trace>
  <inkml:trace contextRef="#ctx0" brushRef="#br0" timeOffset="2658.152">3498 10269,'0'0,"0"0,0 0,0 0,0 0,0 0,0 0,0 0,25 0,-25 0,24 0,-24 0,25-25,0 25,-25 0,25 0,0 0,-1 0,1 0,0 0,-25-24,25 24,0 0,-1 0,1 0,0 0,0 0,0 0,24 0,-24 0,0-25,0 25,0 0,-1 0,26 0,-25 0,0 0,24 0,-24-25,0 25,0 0,-1 0,26 0,-25 0,0-25,-1 25,1 0,0 0,0 0,0 0,-25 0,24 0,1-25,0 25,0 0,0 0,-25 0,24 0,1 0,-25 0,25 0,0 0,-25-24,25 24,-25 0,24 0,-24 0,0 0,0 0,0 0,0 0,0 0,0 0,0 0,0 0,0 0,0 0,0 0,0 0,0 0,0 0,0 0,0 0,0 0,0 0,0 0,0 0,0 0,0 0,0 0,0 0,0 0,0 0,0 0,0 0,0 0,0 0,0 0,0 0,0 0,0 0,0 0,0 0,0 0,0 0,0 0,0 0,0 0,0 0,0 0,0 0,0 0,0 0,0 0,0 0,0 0,0 0,0 0,0 24,0-24,0 0,0 0,0 0,0 0,0 0,0 0,0 25,0-25,0 0,0 0,0 0,0 25,0-25,25 0,-25 0,0 0,0 25,0-25,0 0,0 25,0-25,0 0,0 24,0-24,0 0,0 25,0-25,25 0,-25 25,0-25,0 25,0-25,0 25,0-25,25 24,-25 1,0-25,0 25,0-25,0 25,0-25,25 25,-25-25,0 24,0-24,0 25,0 0,24-25,-24 25,0-25,0 25,25-25,-25 24,0 1,0-25,25 25,-25-25,0 25,0 0,25-25,-25 24,0 1,25 0,-25-25,0 25,0 0,25-1,-25 1,0 0,0 0,24 0,-24-1,0 1,25 0,-25 0,0 0,0-1,25 26,-25-25,0 0,0 0,25 24,-25-24,0 0,25 24,-25-24,0 25,0-25,24 24,-24-24,0 25,25-26,-25 26,0 0,0-26,25 26,-25 0,0-1,25-24,-25 25,0-1,0 1,25-25,-25 24,0 1,24 0,-24-26,0 26,0 0,25-1,-25 1,0-1,0 1,25 0,-25-1,0 1,0-1,25 1,-25 0,0-1,0-24,0 25,25-1,-25-24,0 25,0-1,0-24,24 25,-24-1,0 1,0-25,25 24,-25 1,0 0,0-26,0 26,25 0,-25-26,0 26,0-25,0 24,0-24,0 25,0-25,25 24,-25-24,0 0,0 24,0-24,0 0,0 25,0-26,0 1,0 25,0-25,0-1,0 1,0 25,25-25,-25 0,0-1,0 1,0 0,0 25,0-26,0 1,0 0,0-25,0 25,0 0,0-1,0 1,0 0,0 0,0 0,0-1,0 1,0 0,0 0,-25 0,25-1,0 26,0-25,0 0,0-1,0 1,0 0,0 0,0 0,0-1,-25 26,25-25,0 0,0-1,0 1,0 0,0 0,0 0,0 0,0-1,0 1,0 25,0-25,25-1,-25 1,0 25,0-25,0 24,25-24,-25 25,0-26,0 26,0-25,0 24,0-24,0 25,24-25,-24 24,0-24,0 25,0-26,0 26,0-25,0 24,0-24,0 25,25 0,-25-26,0 26,0 0,0-26,0 26,25-25,-25 24,0 1,0-25,0 24,25-24,-25 25,0-25,0 24,0-24,0 0,25 24,-25-24,0 25,0-25,0 24,0-24,0 25,0-26,0 1,24 25,-24-25,0-1,0 1,0 25,0-25,25 0,-25-1,0 1,0 0,25-25,-25 25,0 0,0-1,0-24,25 25,-25-25,0 25,0-25,0 0,0 25,25-25,-25 0,0 0,0 0,0 0,0 0,0 0,0 0,0 0,0 0,0 0,0 0,0 0,0 0,0 0,0 0,0 0,0 0</inkml:trace>
  <inkml:trace contextRef="#ctx0" brushRef="#br0" timeOffset="3922.2243">3895 17190,'0'0,"0"0,0 0,0 24,0-24,0 0,0 0,0 0,0 0,0 25,0-25,0 25,0-25,0 25,0 0,0-1,0 1,0 0,0 0,0 0,0-1,0 1,0 25,0-25,0 0,0-1,0 26,0-25,-25-25,25 25,0-1,0 1,0-25,0 25,0-25,0 25,0-25,0 0,0 25,0-25,0 0,0 24,0-24,0 0,0 0,25 0,-25 25,0-25,0 0,0 0,0 0,0 0,0 0,0 0,0 0,24 0,-24 0,0 0,0 0,0 0,25 0,-25 0,0 0,25 0,-25 0,25 0,-25 0,25 25,-25-25,25 0,-1 0,1 0,0 0,0 0,0 0,-1 0,1 0,0 0,0 0,0 0,-1 0,1 0,25 0,-25 0,-1 0,26-25,-25 25,24 0,1 0,-25 0,24 0,-24 0,25 0,-1-25,-24 25,25 0,-25 0,24 0,-24 0,25 0,-25 0,24 0,-24 0,0 0,24-24,-24 24,0 0,0 0,0 0,-1 0,1 0,0 0,0 0,0-25,-25 25,24 0,1 0,0 0,-25 0,25 0,0-25,-25 25,24 0,1 0,-25 0,25 0,0 0,-25 0,25 0,-25 0,24 0,-24-25,25 25,0 0,-25 0,25 0,-25 0,25 0,-25 0,24-25,-24 25,25 0,-25 0,0 0,25 0,-25 0,0 0,0 0,0-24</inkml:trace>
  <inkml:trace contextRef="#ctx0" brushRef="#br0" timeOffset="5249.3002">3721 17115,'0'0,"0"0,0 0,0 0,0 0,0 0,0 0,0 0,0 0,0 0,0 0,0-25,25 25,-25 0,0 0,25 0,-25 0,24 0,-24 0,25 0,0 0,0 0,-25 0,25 0,-1 0,1 0,0 0,0 0,0 0,0 0,-1 0,26 0,-25 0,0 0,-1 0,26 0,-25 0,24 0,-24 0,25 0,-25 0,24-24,-24 24,25 0,-26 0,26 0,0 0,-26 0,26 0,-25 0,0 0,24 0,-24-25,0 25,0 0,-1 0,1 0,0 0,0 0,0 0,0 0,-25 0,24 0,1 0,0 0,-25 0,25 0,0-25,-1 25,1 0,-25 0,25 0,0 0,-25 0,25 0,-1-25,-24 25,25 0,-25 0,25 0,0 0,-25 0,25 0,-25 0,24 0,-24 0,25 0,-25 0,25 0,-25 0,25 0,-25 0,25-25,-25 25,24 0,1 0,-25 0,25 0,-25 0,25 0,-25 0,25 0,-1 0,-24 0,25-24,-25 24,0 0,0 0,0 0,0 0,0 0,0 0,0 0,0 0</inkml:trace>
  <inkml:trace contextRef="#ctx0" brushRef="#br0" timeOffset="6585.3767">3771 16247,'0'0,"0"-25,0 25,0 0,0 0,0 0,0 0,0 0,0 0,0 0,0 0,0 0,0 0,24 0,-24-25,0 25,0 0,25 0,-25 0,25 0,-25 0,25 0,0 0,-1 0,-24 0,25 0,0 0,0 0,0 0,0 0,24 0,-24 0,0 0,24 0,-24 0,25 0,-25-24,24 24,-24 0,25 0,-26 0,26 0,-25 0,24 0,1 0,-25 0,24 0,-24-25,25 25,-1 0,-24 0,25 0,-25 0,24 0,-24 0,0 0,25 0,-26 0,1 0,0-25,25 25,-26 0,1 0,0 0,0 0,-25 0,25 0,-1-25,1 25,-25 0,25 0,0 0,-25 0,25 0,-25 0,0 0,0 0,24 0,-24 0,0 0,0 0,0 0,0 0,0 0,0 0,0 0,0 0,0 0,0 0,25-25,-25 25,0 0,0 0,0 0,25 0,-25 0,0 0,0 0,25 0,-25 0,0 0,0 0,25 0,-25 0,24 0,-24 0,0 0,25-24,-25 24,0 0,0 0,0 0,0 0,0 0,0 0</inkml:trace>
  <inkml:trace contextRef="#ctx0" brushRef="#br0" timeOffset="7742.4428">3870 15205,'0'0,"0"0,0 0,0 0,0-25,0 25,0 0,25 0,-25 0,0 0,24 0,-24 0,0 0,25 0,-25-24,25 24,-25 0,25 0,0 0,-25 0,25 0,-1 0,1 0,0 0,0 0,0-25,-1 25,1 0,0 0,25 0,-26 0,1 0,0 0,25 0,-26-25,1 25,0 0,25 0,-26 0,26 0,-25 0,24-25,-24 25,25 0,-25 0,24 0,-24-25,25 25,-26 0,1 0,25 0,-25 0,0-24,-1 24,1 0,0 0,0 0,0 0,-1-25,1 25,0 0,-25 0,25 0,-25 0,25 0,-25 0,24 0,-24 0,0 0,0 0,0 0,0 0,0 0,0 0,0 0,0-25,0 25,0 0,25 0,-25 0,0 0,0 0,0 0,0 0,0 0,0 0,0 0,0 0,0 0,0 0,0 0,0 0,0 0,0 0,0 0,25 0,-25 0,0 0,0 0,0 0,0 0,25 0,-25 0,0 0,0 0,0 0</inkml:trace>
  <inkml:trace contextRef="#ctx0" brushRef="#br0" timeOffset="9602.5492">3870 14064,'0'0,"0"0,0 0,0 0,0 0,0 0,0 0,0 0,0 0,0 0,0 0,0 0,0 0,0 0,0 0,0 0,0 0,25 0,-25 0,0 0,24 0,-24 0,25 0,-25 0,25 0,0 0,-25 0,25 0,0 0,-1 0,1 0,0 0,0 0,0 0,-1 0,1 0,0 0,0-25,0 25,-1 0,26 0,-25 0,0 0,24 0,-24 0,0 0,24-24,-24 24,25 0,-25 0,24 0,-24 0,25-25,-1 25,-24 0,25 0,-26-25,26 25,-25 0,0 0,24 0,-24-25,0 25,0 0,-25 0,25 0,-1 0,-24-25,25 25,0 0,-25 0,25 0,-25 0,0 0,25-24,-25 24,24 0,-24 0,0 0,25 0,-25 0,0 0,0 0,0-25,25 25,-25 0,0 0,0 0,0 0,0 0,25 0,-25 0,0 0,25-25,-25 25,0 0,24 0,-24 0,25 0,-25 0,25-25,-25 25,0 0,25 0,-25 0,25 0,-25 0,0 0,24-25,-24 25,0 0,0 0,0 0,0 0,0 0,0 0,0 0,0 0,0 0,0 0</inkml:trace>
  <inkml:trace contextRef="#ctx0" brushRef="#br0" timeOffset="10717.613">3771 13146,'0'0,"0"0,0 0,0 0,0 0,0 0,0 0,0 0,0 0,0 0,0 0,24 0,-24 0,0-24,0 24,25 0,-25 0,25 0,0 0,-25-25,25 25,-1 0,1 0,0 0,0 0,0-25,0 25,-1 0,1 0,0-25,0 25,0 0,-1 0,1 0,25 0,-25-25,-1 25,1 0,0 0,0 0,24 0,-24-24,0 24,0 0,24 0,-24 0,0 0,25-25,-26 25,1 0,0 0,25 0,-26-25,1 25,0 0,25 0,-26 0,1-25,0 25,0 0,0 0,0 0,-1-25,1 25,-25 0,25 0,0 0,0 0,-25-24,24 24,1 0,-25 0,25 0,-25 0,25 0,-25 0,0-25,25 25,-25 0,0 0,24 0,-24 0,0 0,25 0,-25 0,0 0,0-25,25 25,-25 0,0 0,0 0,0 0,0 0,25 0,-25 0,0 0,0 0,0 0,25 0,-25 0,0-25,0 25,0 0,0 0,0 0,24 0,-24 0,0 0,0 0,0 0,0 0,0 0,0 0,0 0</inkml:trace>
  <inkml:trace contextRef="#ctx0" brushRef="#br0" timeOffset="11993.686">3820 12030,'0'0,"0"0,0 0,0 0,0 0,0 0,0 0,0 0,0 25,0-25,0 0,0 0,0 0,0 0,0 0,0 0,0 0,0 0,0 0,0 0,0 0,0 0,0 0,0 0,0 0,0 0,0-25,0 25,25 0,-25 0,25 0,-25 0,25 0,-25-25,24 25,1 0,-25 0,25-24,0 24,0 0,0 0,24-25,-24 25,25-25,-26 25,26 0,-25-25,24 25,1 0,-25-25,24 25,1 0,-25-24,24 24,1 0,0 0,-26-25,26 25,0 0,-1-25,-24 25,25 0,-26-25,26 25,-25 0,0 0,24-25,-24 25,0 0,0-24,-25 24,25 0,-1 0,-24 0,25-25,-25 25,25 0,-25 0,0 0,0 0,0 0,0 0,0 0,0 0,0 0,0 0,0 0,0 0,0 0,0 0,0 0,0 0,0 0,0 0,0 0,0 0,0 0,0 0,0 0,0 0,0 0,0 0,0 0,0 0,0 0,0 0</inkml:trace>
  <inkml:trace contextRef="#ctx0" brushRef="#br0" timeOffset="13842.7918">3671 11286,'0'0,"25"0,-25 0,0 0,0 0,25 0,-25 0,0 0,25-25,-25 25,25 0,-25 0,24 0,-24 0,25 0,-25 0,25-24,0 24,-25 0,25 0,-1 0,1-25,-25 25,25 0,0 0,0 0,0-25,-1 25,1 0,0 0,0-25,0 25,-1 0,1-25,0 25,0 0,0 0,-1-25,1 25,0 0,0-24,0 24,-1 0,1 0,0-25,0 25,0 0,-1 0,1 0,0-25,0 25,0 0,-1 0,1 0,0 0,-25-25,25 25,0 0,-25 0,24 0,-24 0,25 0,-25-25,0 25,0 0,25 0,-25 0,0 0,0 0,0 0,0 0,0 0,0 0,25 0,-25 0,0 0,0 0,0 0,0 0,25 0,-25 0,0 0,0 0,0 0,24-24,-24 24,0 0,25 0,-25 0,25 0,-25 0,0-25,25 25,-25 0,25 0,-25 0,25-25,-25 25,24 0,-24 0,0 0,0 0,0 0,0 0,0 0,0 0,0 0,0 0,0 0,0 0,0 0,0 25,0-25</inkml:trace>
  <inkml:trace contextRef="#ctx0" brushRef="#br0" timeOffset="15263.873">4490 17438,'0'0,"-25"0,25 0,0 0,0 0,0 0,0 0,0 0,0 0,0 0,0 0,0 0,0 0,0 0,0 0,0 0,0 24,0-24,0 25,0 0,25-25,-25 25,0 0,0-25</inkml:trace>
  <inkml:trace contextRef="#ctx0" brushRef="#br0" timeOffset="15995.9149">4416 16669,'0'0,"0"0,0 0,0 0,0-25,0 25,0 0,0 0,0 0,0-25,0 25,0 0,24 0,-24 0,0 0,0 0,0 0,25 0,-25 0,0 25,0-25,0 25,0-25,0 25,-25-1,25 1,0-25,-24 25,24 0,-25 0,25-1,-25-24,25 25,0-25,-25 25,25-25,0 0,0 0,0 0,0 0,0 0,25 0,-25 0,0-25,25 25,0 0,-25-25,24 25,1-24,0 24,0-25,0 0</inkml:trace>
  <inkml:trace contextRef="#ctx0" brushRef="#br0" timeOffset="16747.9579">4316 15825,'0'0,"0"0,0-24,0 24,25 0,-25-25,0 25,25 0,-25-25,25 25,-25 0,0-25,25 25,-25 0,0 0,24 0,-24 0,0 0,0 0,0 0,0 25,0-25,0 0,0 25,0-25,0 0,-24 25,24-25,0 0,0 24,0-24,0 0,-25 0,25 0,0 0,0 0,0 0,0 0,0 0,25 0,-25 0,0 0,24-24,-24 24,25 0,-25 0,25 0,-25 0,25-25,-25 25,25 0,-25 0,24 25,-24-25,0 0,25 0,-25 0,0 24,0-24,0 25,0-25,-25 0,25 25,0-25,-24 25,-1-25,25 0,-25 25,0-25,25 0,-25 0</inkml:trace>
  <inkml:trace contextRef="#ctx0" brushRef="#br0" timeOffset="17447.998">4564 14486,'0'0,"0"0,0 0,0-25,0 25,0 0,0 0,0 0,0 0,0 0,0 0,0 0,0 0,0 25,0-25,-24 0,24 0,0 25,-25-25,25 25,0-1,0-24,-25 25,25-25,0 25,0-25,0 25,0-25,0 25,0-25,0 0,25 0,-25 0,0 0,25 0,-25 0,24 0,1 0,-25 0,25 0,0-25,0 25,-25-25,24 25,1-25,-25 25,25-25,-25 25,0-24,0 24,0 0,0-25,0 25,0-25,0 25,-25 0,25 0,0-25,-25 25,25 0,0 0,0 0,0 0,0 0,0 25,0-25,0 0,0 25,0 0,0-25,0 24,25 1,-25 0,0 0,0 0,25-25</inkml:trace>
  <inkml:trace contextRef="#ctx0" brushRef="#br0" timeOffset="18340.049">4664 13345,'0'0,"24"0,-24-25,0 25,0 0,0 0,0 0,0 0,0 0,-24 0,24 0,0 0,-25 0,25 0,-25 0,25 0,-25 0,0 25,25-25,-24 0,-1 0,25 0,-25 25,25-25,0 0,-25 0,25 0,0 0,0 0,0 0,0 0,0 0,0 0,0 25,0-25,0 0,0 0,0 0,0 0,0 24,25-24,-25 0,0 0,0 25,0-25,0 0,0 25,0-25,0 0,0 0,25 25,-25-25,0 0,0 0,0 0,0 0,0 0,0 0,0 0,0 0,0 0,0 0,0 0,0 0,25 0,-25 0,0 0,0 0,0-25,0 25,24 0,-24 0,0 0,0-25,0 25,25 0,-25 0,0 0,25 0,-25 0,25 0,-25 25,25-25,-25 0,0 25,24-25,-24 25,0-25,0 24,0-24,0 25,0-25,0 25,0 0,-24-25,24 25,-25-25,25 24,-25-24,0 0,25 25,-25-25,1 0,-1 0</inkml:trace>
  <inkml:trace contextRef="#ctx0" brushRef="#br0" timeOffset="18928.0826">4713 12402,'0'-24,"0"24,0 0,0 0,0 0,0 0,-25 0,25 0,-24 24,24-24,-25 25,25-25,-25 25,0 0,25 0,-25-1,25 1,-24 0,24 25,0-26,0 1,0 0,0 0,0 0,24-1,-24 1,0 0,25-25,0 0,-25 25,25-25,-25 0,25 0,-1 0,-24-25,25 25,0 0,-25-25,25 25,-25-25,25 25,-25-24,0 24,0-25,0 25,0-25,-25 25,25 0,-25-25,0 25,0 0,1 0,-26 0</inkml:trace>
  <inkml:trace contextRef="#ctx0" brushRef="#br0" timeOffset="19588.1204">4490 11410,'0'0,"-25"0,25 0,0 0,0 0,0 0,0 0,0 0,0 0,0 0,0-25,0 25,0 0,25 0,-25-24,25 24,-25 0,25-25,-1 25,-24 0,25-25,-25 25,25 0,-25 0,0 0,0 0,0 0,0 25,0-25,0 25,0-25,0 24,0 1,0 0,0 0,0 0,0-1,0 1,0 0,0 0,0 0,0-1,0-24</inkml:trace>
  <inkml:trace contextRef="#ctx0" brushRef="#br0" timeOffset="20324.1625">4168 10889,'0'0,"0"0,0 25,0-25,-25 0,25 0,-25 25,25-25,-25 25,25-1,-25 1,25-25,0 25,0 0,0 0,0-1,0 1,0 0,25-25,-25 25,25 0,0-25,-25 0,25 0,-1 0,1 0,0 0,0 0,-25 0,25-25,-1 25,1-25,-25 0,25 25,-25-25,25 1,-25-1,25 0,-25 25,0-25,0 0,0 1,0 24,-25-25,0 0,25 0,-25 25,0-25,1 25,-1-24,0-1,0 25,0 0,1-25,-26 25,25 0,0 0,1-25,-1 25,25 0,-25-25,0 25,25 0,-25-24,25 24,0-25,0 0,0 25,0-25,0 25,0-25,25 1,0 24,-25-25,25 25,0-25,-1 25,1 0,0 0,0 0,0 0,-25 0,24 25,-24 0,25-1,-25 1,0 0,-25 25</inkml:trace>
  <inkml:trace contextRef="#ctx0" brushRef="#br0" timeOffset="23207.3274">769 17388,'0'0,"0"0,0 0,0 0,-25 0,25 0,0 0,0 0,0 0,0 0,-24 0,24 0,0 0,0 25,-25-25,25 0,0 25,0-25,-25 24,25 1,0-25,0 25,0 0,0 0,0 0,0-1,0-24,0 25,25 0,-25 0,25-25,-25 25,24-25,-24 24,25-24,0 0,0 0,0 0,0 0,-1 0,1 0,-25-24,25 24,0-25,0 25,-1-25,1 0,0 0,-25 1,25-1,-25 0,25 0,-25 0,24 0,-24 1,0-1,0 0,0 0,0 0,-24 25,24-24,-25-1,0 0,0 25,0 0,1-25,-1 25,0 0,0 25,0-25,1 25</inkml:trace>
  <inkml:trace contextRef="#ctx0" brushRef="#br0" timeOffset="24096.3782">918 17810,'0'0,"0"0,0 0,0 0,0 0,0 0,0 0,0 0,0 0,0 25,25-1,-25-24,0 25,0 0,25 0,-25 0,0-1,25 1,-25 0,0 0,0 0,24-1,-24-24,0 25,0 0,0-25,0 0,0 25,0-25,0 0,0 0,0 0,0 0,0-25,0 25,0 0,0-25,0 25,0-25,0 25,-24-24,24-1,-25 0,25 25,-25-25,0 25,25-25,-25 25,1-24,24 24,-25 0,0 0,25 0,-25 0,0 0,25 24,-25-24,25 0,0 25,-24-25,24 25,0-25,-25 25,25-25,0 0,0 25,0-25,0 0,0 24,0-24,0 0,0 0,0 0,0 0,0 0,0-24,25 24,-25 0,0 0,0-25,24 25,-24-25,0 25,25-25,-25 25,0-25,25 1,-25 24,25-25,-25 0,25 25,-25 0,25-25,-25 25,24 0,-24 0,25-25,0 25,-25 0,25 25,-25-25,25 0,-25 25,24-25,-24 0,0 25,25-25</inkml:trace>
  <inkml:trace contextRef="#ctx0" brushRef="#br0" timeOffset="27707.5848">1563 17041,'0'0,"0"0,0 0,0-25,0 25,-25 0,25 0,0 0,-25-25,25 25,-24 0,24 0,-25 0,25 0,0 0,-25 25,25-25,-25 25,25-25,-25 0,25 25,0-1,-24-24,24 25,0 0,0 0,0-25,0 25,0-1,0-24,24 25,-24-25,25 25,-25-25,25 25,0-25,0 0,-25 0,24 0,1-25,0 25,0 0,0-25,-25 25,24-25,1 1,-25-1,25 0,-25 25,25-25,-25 0,0 1,0-1,0 0,0 25,0-25,-25 25,25-25,-25 25,0 0,1 0,-1 0,0 0,0 0,0 25</inkml:trace>
  <inkml:trace contextRef="#ctx0" brushRef="#br0" timeOffset="28248.6157">1563 17363,'25'0,"-25"0,0 0,0 0,0 0,0 25,0-25,0 0,0 25,25 0,-25-25,0 24,0 1,24 0,-24 0,0 0,0 0,25-1,-25 1,0 0,0 0,0 0,0-25,25 24,-25 1,0-25,0 0,0 25,0-25,0 0,0 0,0 0,0 0,0 0,0 0,0 0,0 0,0 0,0 0,0-25,0 25,0-25,-25 25,25 0,0-24,-25 24,25-25,-24 25,24-25,-25 25,25 0,-25-25,25 25,-25 0,25 0,-25 0,25 0,0 0,-24 25,24-25,-25 25,25-25,0 0,0 25,-25-25,25 24,0-24,0 25,0-25,0 0,0 25,0-25,0 0,0 0,0 0,0 0,0-25,0 25,0-25,25 25,-25-24,0 24,25-25,-25 0,24 0,1 25,-25-25,25 1,-25 24,25-25,0 25,-1-25,-24 25,25 0,0 0,-25 25,25-25,0 0,-25 25,24-1,-24-24,0 25,25 0</inkml:trace>
  <inkml:trace contextRef="#ctx0" brushRef="#br0" timeOffset="28571.6341">1588 17810,'0'0,"-25"0,25 0,0 0,0 25,-25-25,25 0,-25 24,25-24,0 0,-24 25,24-25,0 25,0-25,0 25,0-25,0 0,0 25,0-25,0 0,0 0,0 0,0 0,0 0,0 0,0 0,0 0,24 0,-24 0,0 0,25-25,-25 25,25 0,-25-25,25 25,-25 0,25-25,-1 25,1 0,0 0,0 0,-25 0,25 0,-1 0,1 0,0 0,0 0,0 25,-25-25</inkml:trace>
  <inkml:trace contextRef="#ctx0" brushRef="#br0" timeOffset="29076.6631">2233 17041,'0'0,"-25"-25,25 25,0 0,0-25,0 25,-25 0,25 0,0 0,-25 0,25 0,-24 0,24 0,-25 25,25-25,-25 25,25 0,0-1,-25 1,25 0,0 25,0-26,0 1,0 0,25 0,-25 0,25-1,-25 1,25-25,-1 0,1 25,0-25,-25-25,25 25,0 0,-1-25,1 25,25-24,-50-1,25 0,-1 0,1 0,0 1,0-1,-25 0,25 0,-25 0,0 1,0-1,-25 0,25 0,-25 25,0-25,0 25,1 0,-1 0,-25 0,25 0</inkml:trace>
  <inkml:trace contextRef="#ctx0" brushRef="#br0" timeOffset="29555.6904">2258 17289,'0'0,"24"0,-24 0,25 25,-25-25,0 0,25 24,-25-24,0 25,25-25,-25 25,0 0,0-25,25 25,-25-1,0-24,0 25,0 0,0-25,0 25,0-25,0 0,0 25,-25-25,25 0,0 0,0 0,0 0,-25 0,25 0,0 0,0 0,-25 0,25 0,0-25,-25 25,25 0,0-25,-24 25,24 0,-25 0,25-25,0 25,-25 0,25 0,0 25,0-25,-25 0,25 25,0 0,0-25,-25 25,25-1,0-24,0 25,0-25,0 25,-24-25,24 0,0 25,0-25,0 0,0 0,0 0,24 0,-24-25,0 25,0 0,0-25,25 0,-25 25,0-24,25-1,-25 0,25 0,-25 25,25-25,-1 0,-24 25,25-24,0 24,-25 0,25 0,-25 0,25 0,-1 0,-24 0,25 0,-25 24,25-24,-25 0,0 25</inkml:trace>
  <inkml:trace contextRef="#ctx0" brushRef="#br0" timeOffset="29860.7079">2357 17661,'0'0,"0"0,0 0,0 0,-25 0,25 0,0 0,0 25,0-25,-25 25,25-25,0 24,0-24,-25 25,25-25,0 25,0-25,0 0,0 0,0 25,0-25,0 0,0 0,0 0,0 0,0-25,0 25,0 0,25-25,-25 25,25-25,-25 25,25-24,0 24,-25-25,24 25,1 0,-25 0,25 0,0 0,0 0,-25 0,24 0,-24 25</inkml:trace>
  <inkml:trace contextRef="#ctx0" brushRef="#br0" timeOffset="30251.7303">2878 17016,'0'0,"-25"-25,25 25,0 0,-25 0,25 0,-25 0,25 0,-25 0,25 25,-24-25,24 25,0 0,0-25,0 24,0 1,0 0,24 0,-24 0,25-25,-25 24,25-24,-25 25,25-25,0 0,-1 0,-24 0,25 0,0-25,0 25,0-24,0 24,-25-25,24 0,1 0,-25 25,25-25,-25 1,0-1,25 25,-25-25,0 0,-25 25,0-25,25 25,-25 0,1-24,-1 24,0 0</inkml:trace>
  <inkml:trace contextRef="#ctx0" brushRef="#br0" timeOffset="30720.7571">2927 17214,'25'25,"-25"-25,25 0,-25 0,25 25,-25-25,25 25,-25-25,0 25,24-1,-24 1,25 0,-25 0,0 0,25-1,-25 1,0-25,25 25,-25 0,0 0,0-25,0 25,0-25,0 0,0 0,0 0,0 0,0 0,0 0,0 0,0 0,0 0,0-25,0 25,-25 0,25-25,-25 25,25-25,0 25,-25-25,25 25,-24-25,24 25,0 0,-25 0,25 0,0 0,-25 0,25 25,0-25,0 25,-25 0,25-25,0 25,0 0,0-25,-25 24,25-24,0 0,0 0,0 0,0 0,0 25,0-25,0 0,0-25,0 25,0 0,25-24,-25 24,0-25,0 0,25 25,-25-25,0 0,25 0,-25 25,25-24,-25-1,24 25,-24 0,25-25,-25 25,25 0,-25 25,25-25,-25 0,0 25,25-25,-25 24,0 1,0 0</inkml:trace>
  <inkml:trace contextRef="#ctx0" brushRef="#br0" timeOffset="31039.7754">3101 17636,'-25'0,"25"0,0 0,0 0,0 0,0 0,0 25,-25-25,25 25,0-25,-24 25,24-1,0-24,-25 25,25 0,0 0,-25-25,25 25,0-25,0 24,0-24,0 0,0 0,0 0,0 0,0 0,0 0,0 0,0-24,25 24,-25-25,25 25,-25-25,24 25,1-25,0 0,0 25,0-24,-1 24,1-25,-25 25,25 0,0 0,0 0,-1 0,1 0,0 25,0-25,-25 24,25-24,-25 25,24-25</inkml:trace>
  <inkml:trace contextRef="#ctx0" brushRef="#br0" timeOffset="32247.8445">248 17537,'0'0,"0"0,-24 0,24 0,0-25,-25 25,25 0,-25 0,25 0,-25 0,25 0,0 25,-25-25,25 0,0 25,-24-25,24 0,0 25,0-1,-25-24,25 25,0-25,0 25,25-25,-25 25,0-25,24 0,-24 25,25-25,-25 0,25 0,0 0,-25-25,25 25,-1 0,-24-25,25 25,0-25,-25 25,25-25,-25 1,25 24,-25-25,0 0,0 25,24-25,-24 25,0-25,-24 25,24-25,0 25,-25 0,25 0,-25 0,25 0</inkml:trace>
  <inkml:trace contextRef="#ctx0" brushRef="#br0" timeOffset="32755.8735">199 17735,'0'0,"25"0,-25 0,0 0,24 0,-24 25,0-25,25 25,-25-25,0 25,25-25,-25 25,0-25,0 24,25 1,-25-25,0 25,0 0,0-25,0 25,0-25,0 24,0-24,0 0,0 25,0-25,0 0,0 0,0 0,0 0,0 0,0 0,0-25,-25 25,25 0,0 0,-25-24,25 24,0 0,-25-25,25 25,-24 0,24-25,0 25,-25 0,25 0,0 0,-25 25,25-25,0 25,0-25,-25 24,25-24,0 25,0 0,-25 0,25-25,0 25,0-25,0 24,0-24,0 0,0 0,0 0,0 0,0 0,0 0,0 0,0-24,25 24,-25-25,0 0,0 0,25 0,-25 25,25-24,-25-1,25 0,-1 0,-24 25,25-25,-25 25,25-24,-25 24,25 0,0-25,-25 25,24 0,-24 0,25 25,-25-25,0 0,25 24,-25-24,0 0,0 25,0-25,25 25</inkml:trace>
  <inkml:trace contextRef="#ctx0" brushRef="#br0" timeOffset="33063.891">348 18107,'0'0,"0"0,0 0,-25 0,25 0,0 0,0 25,0-25,-25 25,25 0,0-25,0 25,-25-1,25-24,0 25,0 0,-25-25,25 25,0-25,0 0,0 0,0 0,0 0,0 0,0 0,0 0,0 0,0 0,0 0,0-25,0 25,25-25,-25 25,25-25,-25 25,25-24,0 24,-25 0,24-25,1 25,0 0,-25 0,25 0,0 0,-1 0,1 25</inkml:trace>
  <inkml:trace contextRef="#ctx0" brushRef="#br0" timeOffset="41495.3733">3324 5457,'25'0,"0"0,0 0,-1 0,1 0,25 0,-25 0,24 0,26 0,-1 0,0 0,1 0,24 0,0-25,1 25,-1-25,25 25,0-24,0 24,0-25,0 25,25-25,-25 25,0-25,25 0,-25 25,24-24,-24-1,0 25,0-25,1 0,-1 25,0-25,-25 25,0-24,0 24,-24-25,24 25,-25-25,-24 25,24 0,-24-25,-25 25,24 0,-24-25,-25 25,25 0,-25 0,0-24,-25 24,0 0</inkml:trace>
  <inkml:trace contextRef="#ctx0" brushRef="#br0" timeOffset="41779.3896">4391 5556,'-124'25,"25"0,24 0,-24-1,24-24,1 25,24 0,1-25,-1 25,25-25,1 0,24 0,0 0,0 0,24 25,1-25,0 0,0 0,49 0,-24 0,24-25,1 25,24 0,0-25,25 25,0-25,0 0,0 25,25-24,-25-1,25 0,0 25,0-25,-1 0,1 1,0 24,0-25,0 0,0 0,-25 25,0-25,0 25,0-24,-25 24,0 0</inkml:trace>
  <inkml:trace contextRef="#ctx0" brushRef="#br0" timeOffset="44391.539">5978 16669,'0'0,"0"0,0 25,0-25,0 0,0 0,0 0,0 0,0 0,0 0,0 0,0 0,0 0,0 0,0 0,0 0,0 0,0 0,0 0,0 0,0 0,0 0,0 0,0-25,0 25,0-25,0 25,0-25,25 0,-25 1,0-1,0 0,0-25,0 26,0-26,0 0,0 25,0-24,0-1,0-24,0 24,0 1,-25-26,25 26,-25-26,25 26,0-1,-24 0,24 1,-25-1,25 25,0 1,-25-1,25 0,0 25,0 0,0-25,0 25,0 0,0 0,0 0,0 0,0 0,0 0,0 25,0-25,0 0,0 0,0 0,0 25,0-25,0 0,0 25,0-25,0 24,0-24,0 0,0 25,0-25,0 0,0 0,0 0,0 25,0-25,0 0,0 0,0 0,0 0,0 0,0 0,0 0,0 0,0 0,0 0,0 0,0 0,0 0,0 0,0 0,0 0,0 0,0 0,0 0,0 0,0 0,0 0,0 0,0 0,0 0,0 0,0 25,0-25,0 25,0-25,0 24,0 1,-25-25,25 25,0-25,0 25,0-25,0 25,0-25,0 0,0 0,0 0,0 0,0 0,0 0,0 0,0-25,0 25,0-25,0 0,0 25,0-25,0 1,0-1,25 0,-25 0,25 0,-25 1,25-1,-25 25,24 0,1-25,-25 25,25 0,0 25,0-25,-1 25,1-25,-25 24,25 1,0 0</inkml:trace>
  <inkml:trace contextRef="#ctx0" brushRef="#br0" timeOffset="52860.0233">3324 16545,'0'0,"0"0,0 0,0-25,0 25,0 0,0 0,0 0,0 0,0 0,0 0,0 0,0 0,0 0,0 0,0 25,0-25,0 25,0-25,0 24,0 1,0 0,0 0,0 0,-25-1,25 1,0 0,0 0,0 0</inkml:trace>
  <inkml:trace contextRef="#ctx0" brushRef="#br0" timeOffset="53592.0652">3423 15751,'0'-25,"0"25,0 0,0 0,0-25,0 25,0 0,0-24,0 24,0-25,0 25,0 0,25-25,-25 25,0 0,25-25,-25 25,25 0,-25 0,0 0,0 0,0 0,0 25,0-25,0 25,0 0,0-1,-25 1,0 0,25 0,-25 0,1 24,-1-24,25 0,-25 0,0-1,25-24,0 25,-25-25,25 0,0 0,0 0,0 0,25 0,-25 0,25 0,-25 0,25-25,0 25,-1 0,1-24,0-1,25 25,-26-25,1 25</inkml:trace>
  <inkml:trace contextRef="#ctx0" brushRef="#br0" timeOffset="54316.1067">3299 14709,'0'0,"0"0,0-25,0 25,0-24,0 24,0 0,25-25,-25 25,25-25,-25 25,25 0,-25 0,25-25,-25 25,0 0,24 0,-24 0,0 0,0 25,0-25,0 25,0-25,0 25,0-25,-24 24,24 1,-25 0,25 0,-25-25,25 25,0-25,-25 24,25-24,0 0,0 25,0-25,0 0,0 0,0-25,25 25,-25 0,25 0,0-24,-25 24,24 0,1-25,0 25,0 0,0 0,-25 0,24 0,1 0,-25 25,0-25,25 0,-25 24,0-24,0 25,0 0,-25-25,25 25,-25 0,1-25,-1 24,0-24,0 25,0-25,1 25,-1-25,-25 0,25 0,-24 0,24-25,-25 25,26-25</inkml:trace>
  <inkml:trace contextRef="#ctx0" brushRef="#br0" timeOffset="54851.1373">3200 13593,'0'0,"0"25,0-25,0 0,0 0,0 0,-25 25,25-25,0 0,0 24,0 1,0-25,0 25,25-25,-25 25,25-25,-25 25,25-25,-25 0,25 24,-25-24,24 0,1 0,-25 0,25-24,0 24,-25 0,25-25,-1 25,-24-25,0 25,25-25,-25 0,0 25,0-24,0-1,0 25,0-25,0 25,0-25,0 25,0 0,0 0,0 0,0 0,0 25,0-25,0 25,0 0,0-1,0 1,0 0,0 0,0 0,0-1,0 1,0 0,0 0,25 0</inkml:trace>
  <inkml:trace contextRef="#ctx0" brushRef="#br0" timeOffset="55276.1615">3448 12774,'0'-24,"0"-1,-25 0,25 25,0-25,-24 25,24 0,-25 0,25 0,-25 0,0 25,25-25,-25 25,25 0,0-25,0 24,0 1,0-25,25 25,-25 0,25-25,0 25,0-25,-1 24,1-24,0 0,0 25,0-25,-25 0,24 0,1 25,0-25,-25 0,0 0,25 25,-25-25,0 0,0 0,-25 25,25-25,-25 0,0 24</inkml:trace>
  <inkml:trace contextRef="#ctx0" brushRef="#br0" timeOffset="55396.1685">3299 12675,'25'-25,"0"1,0-1,0 0,-1 0,1 0,0 1,0-1,0 0,-25 25,24-25</inkml:trace>
  <inkml:trace contextRef="#ctx0" brushRef="#br0" timeOffset="55976.2016">3622 11410,'0'-25,"0"1,0 24,0-25,-25 0,25 25,-25-25,0 25,25 0,-24 25,-1-25,0 25,0-25,0 25,1 24,-1-24,-25 25,25-26,1 26,-1 0,25-26,-25 26,25 0,0-26,0 1,0 25,0-25,0-1,25-24,0 25,-1-25,-24 0,25 0,25 0,-25 0,-1-25,1 25,0-24,0-1,0 0,-1 0,1 0,0 1,-25-1,0 25,0-25,0 0,-25 25,25-25,-25 25,1-24,-1 24,-25 0,25 0,-24 0,-1 24,1-24</inkml:trace>
  <inkml:trace contextRef="#ctx0" brushRef="#br0" timeOffset="56345.2228">3002 10939,'-25'0,"25"0,0 0,-25 0,25 0,0 0,0-25,0 25,25 0,-25-25,25 25,0-25,-1 1,1-1,0 0,25 0,-26 25,1-25,0 1,25-1,-26 0,1 25,0-25,-25 25,25-25,-25 25,0 0,0 0,0 0,0 25,0 0,0-25,0 50,0-26,0 26,0-25,0 24,0 1,0 0,-25 24,25-24,0-26,0 26,0 0,0-25,0 24,0-24,25 0,-25 0</inkml:trace>
  <inkml:trace contextRef="#ctx0" brushRef="#br0" timeOffset="56508.232">3151 11162,'0'0,"0"-25,0 25,0-25,0 25,0-24,0-1,24 0,-24 25,50-25,-25 0,24-24,1 24,0 0,-1 0,1-24,-1 24,26 0,-26 0</inkml:trace>
  <inkml:trace contextRef="#ctx0" brushRef="#br0" timeOffset="68833.9371">14015 7441,'0'0,"0"0,0 0,0 0,0 0,25 0,-25 0,25-24,-1 24,26 0,-25-25,24 25,1-25,0 25,-1-25,1 25,-1 0,26-25,-25 25,-1-24,1 24,-1-25,1 25,0 0,-1 0,-24-25,0 25,0 0</inkml:trace>
  <inkml:trace contextRef="#ctx0" brushRef="#br0" timeOffset="69165.9561">14263 7169,'0'0,"0"0,0 0,0 0,0 0,0 0,0 0,0 0,0 0,0 24,0-24,0 0,0 0,0 25,0-25,-25 25,25-25,-25 25,25 0,-24-1,-1 1,0 0,0 0,25 0,-25-1,1 1,24 0,0 0,0-25,0 25,0-25,24 24,-24-24,50 0,-25 0,0 0,24 0,1 0,-1 0,26 0,-26-24,26 24</inkml:trace>
  <inkml:trace contextRef="#ctx0" brushRef="#br0" timeOffset="79863.5679">3969 9277,'0'0,"-25"0,25 0,0 0,0 0,0 0,0 0,0 0,0 0,0 0,0 0,25-25,0 25,0 0,0 0,24 0,-24 0,25-25,-1 25,26 0,-26-24,26 24,-26 0,26-25,-1 25,25-25,-24 25,24-25,0 25,0-25,1 25,-1-24,25-1,-25 25,25-25,0 25,-25-25,25 25,0-25,0 0,0 25,0-24,0-1,0 0,0 25,0-25,0 0,1 1,-1-1,0 0,0 25,-25-25,25 0,0 1,0-1,-25 0,25 0,-25 25,1-25,24 1,-25-1,0 0,0 25,-24-25</inkml:trace>
  <inkml:trace contextRef="#ctx0" brushRef="#br0" timeOffset="93061.3228">7442 10468,'0'0,"-25"-25,25 25,-25 0,0-25,1 25,-1 0,0 0,0 0,-24 0,24 0,0 25,0-25,0 25,0-1,1 1,-1 0,0 25,25-26,-25 26,25-25,0 0,0 24,0-24,0 0,25 0,0-1,0 1,-25 0,24-25,26 0,-25 0,0 0,24 0,-24 0,0-25,25 0,-26 1,26-1,-25 0,0 0,-1 0,1 1,0-1,-25 0,0 0,0 0,0 1,0-1,-25 25,0-25,1 0,-26 25,25-25,-24 1,-1 24,0-25,1 25,-26 0,50-25,-24 25,-1 0,25 0,-24-25,24 25,0 0,25-25,-25 25,25-24,-24 24,24-25,0 0,0 25,0-25,24 0,1 1,-25 24,25-25,0 0,0 25,-25-25,24 25,1-25,0 25,0 0,0 0,-25 0,24 25,1 0,0 0,-25 0,25 24,0-24,-25 25,25-1,-25 1,24-1,-24 1,0 0,0-1,0 1,0-25,0 24,0-24,0 0,25 0,-25-1,0 1,0 0</inkml:trace>
  <inkml:trace contextRef="#ctx0" brushRef="#br0" timeOffset="93205.331">7739 10592,'0'0,"0"0,0 0,0 0,0 0,0 0,0 0,0 0,0 0</inkml:trace>
  <inkml:trace contextRef="#ctx0" brushRef="#br0" timeOffset="93542.3503">7938 10170,'0'-25,"0"25,0 0,0-25,0 25,0-24,0 24,0-25,0 25,0-25,0 25,0-25,0 25,0-25,0 0,0 1,0-1,0 25,0-25,0 0,0 0,-25 1,25 24,0-25,0 25,0 0,0-25,-25 25,25 0,0 25,0-25,0 25,0-25,0 24,0 26,0-25,25 0,-25 24,25 1,-25-25,25 24,-25 1,24-25,-24 24,25-24,-25 0,25 25,-25-26,25 1,-25 0,25-25,-25 25,24-25</inkml:trace>
  <inkml:trace contextRef="#ctx0" brushRef="#br0" timeOffset="93706.3597">8037 10542,'-25'0,"25"25,0-25,0 0,0 0,-25 0,25 0,0 0,0 0,0 0,0 0,0 0,25 0,-25 0,0 0,25 0,0 0,0 0,-1 0,1 0,0-25,0 25,0-25,0 25,-1-25,1 25</inkml:trace>
  <inkml:trace contextRef="#ctx0" brushRef="#br0" timeOffset="93829.3667">8508 10368,'0'0,"0"0,0 0,0 0,0 0,0 0,0 0,0 0,0 0,0 0,0 0,0 0,0 0,0 0,0 0</inkml:trace>
  <inkml:trace contextRef="#ctx0" brushRef="#br0" timeOffset="94165.386">7293 11311,'-50'25,"26"-25,-26 25,25-25,25 24,-25-24,25 0,-25 0,25 0,0 0,0 0,25 0,0 0,0-24,0 24,24-25,-24 0,25 25,24-25,-24 0,24-24,-24 24,24 0,-24 0,24 0,1-24,-26 24,26 0,-26 0,1 1,-1-1,1 25,0-25,-25 0,24 25,-24-25,0 25,0 0,-25-24,0 24,0 0,0 0,0 0</inkml:trace>
  <inkml:trace contextRef="#ctx0" brushRef="#br0" timeOffset="98147.6137">10890 9525,'0'0,"0"0,0 0,0-25,0 25,0 0,0 0,0 0,0 0,0 0,-25 0,25 0,0 0,-25 0,0 25,25-25,-25 0,25 25,-24-25,24 25,0-1,0-24,-25 25,25 0,0 0,0 0,0-25,0 24,25 1,-25-25,24 25,1 0,0-25,0 0,-25 0,25 0,-1 0,26 0,-25 0,0 0,-1-25,1 25,25-25,-25 0,-1 1,1 24,0-25,0 0,0 0,-25 0,24 1,-24-1,0 0,0 0,0 0,-24 1,-1 24,0-25,0 0,0 25,1-25,-26 25</inkml:trace>
  <inkml:trace contextRef="#ctx0" brushRef="#br0" timeOffset="98687.6446">10964 9922,'0'0,"0"0,0 0,25 25,-25-25,0 24,0-24,0 25,0 0,0 0,0 0,0 24,0-24,0 0,0 25,0-26,-25 26,25-25,0 0,0-1,0 1,0 0,0-25,0 25,0-25,0 0,0 0,0 0,0 0,0 0,0 0,0-25,0 25,0-25,0 0,0 1,0-1,0 0,0 0,0 0,0 1,-25-1,25 0,-25 0,1 0,-1 1,25-1,-25 25,0-25,0 25,1 0,24 0,-25 0,25 25,-25-25,0 25,25-1,0-24,-25 25,25 0,0-25,0 25,0 0,0-25,0 24,0-24,0 0,0 0,0 0,0 0,0 0,25 0,-25 0,25-24,-25-1,25 25,0-25,-1 25,-24-25,25 0,0 25,0-24,0 24,-1 0,1 0,0 0,-25 0,25 0,0 24,-25 1,24-25,1 25,-25 0,0 0,25-1,-25 1</inkml:trace>
  <inkml:trace contextRef="#ctx0" brushRef="#br0" timeOffset="99015.6634">10840 10492,'0'25,"0"-25,0 0,-25 0,25 0,-25 25,25-25,-24 25,24-25,-25 25,25-25,-25 24,25 1,-25-25,0 25,25-25,0 0,0 25,0-25,0 0,0 0,0 0,0-25,0 25,0 0,0-25,25 25,-25-25,25 25,0-24,0-1,-1 0,1 25,0-25,0 25,24 0,-24-25,0 25,0 0,0 25,-1-25,1 0,0 25,-25-25,25 0,0 25,-25-25</inkml:trace>
  <inkml:trace contextRef="#ctx0" brushRef="#br0" timeOffset="99983.7187">13817 9203,'-25'-25,"25"25,0 0,0 0,-25-25,25 25,0 0,-25 0,25 0,-25 0,25 0,-24 0,24 25,-25-25,25 25,-25-1,25 1,-25 0,25 25,0-26,0 26,0-25,0 0,0 24,0-24,25 0,0 0,0-1,-1-24,1 25,0-25,0 0,0 0,-1 0,1 0,25 0,-25-25,24 25,-24-24,0-1,24 0,-24 0,0 0,-25 1,25-1,0-25,-25 25,0 1,0-1,0 0,-25-25,0 26,0-1,0 25,1-25,-1 0,-25 25,25 0,-24 0</inkml:trace>
  <inkml:trace contextRef="#ctx0" brushRef="#br0" timeOffset="100503.7484">13866 9748,'0'0,"0"25,0-25,0 25,0 0,0-1,0 1,0 0,0 0,0 0,0 24,-25-24,25 0,0 25,0-26,0 1,0 0,-24 0,24 0,0-1,0 1,0-25,0 0,0 25,0-25,0 0,0 0,0 0,0 0,0-25,0 25,0-25,-25 25,25-24,0-1,0 0,-25 0,25 0,-25 1,25 24,-25-25,1 0,-1 0,0 0,0 25,0-25,1 25,-1 0,0 0,0 25,25-25,-25 0,0 25,25-25,-24 25,24 0,0-25,0 0,0 25,0-25,0 0,0 24,24-24,-24 0,25 0,0-24,-25 24,25 0,0-25,0 25,-1-25,1 0,0 25,0-25,0 25,-1-25,1 25,25-24,-25 24,-1 0,26 0,-25 0,0 0,-1 0,1 0,0 24,0 1,0-25,-25 25,24 0,-24 0</inkml:trace>
  <inkml:trace contextRef="#ctx0" brushRef="#br0" timeOffset="100823.7667">13767 10418,'-25'0,"25"0,0 25,0-25,-25 25,25-1,-24-24,24 25,-25 0,25 0,-25 0,25-1,-25 1,25-25,-25 25,25-25,0 0,0 25,0-25,0 0,0-25,0 25,0 0,0-25,0 25,25-25,-25 25,25-24,0-1,0 0,-25 25,24-25,1 0,25 25,-25 0,-1-24,1 24,0 0,0 0,24 0,-24 0,0 24,0-24,24 0,-24 0</inkml:trace>
  <inkml:trace contextRef="#ctx0" brushRef="#br0" timeOffset="101387.799">16371 9153,'-24'0,"24"0,-25 0,0 0,25 0,-25 0,0 0,1 0,-1 25,0-25,0 25,0-1,1 1,-1 0,0 0,0 0,0 24,25-24,-24 25,24-26,0 1,0 0,0 0,24 0,-24-25,25 24,0-24,0 0,0 0,-1 0,1 0,25 0,-25-24,24 24,-24-25,25 0,-26 0,1 0,25 1,-25-1,-1-25,1 25,-25 1,25-1,-25-25,0 25,0 1,-25-1,0 0,1 0,-1 0,0 25,0-24</inkml:trace>
  <inkml:trace contextRef="#ctx0" brushRef="#br0" timeOffset="101903.8286">16247 9674,'0'0,"0"25,0-1,0-24,0 25,0 0,25 0,-25 0,0-1,0 1,0 0,0 0,0 24,0-24,0 0,0 0,0 0,0 0,-25-1,25 1,0-25,0 0,0 25,0-25,0 0,0 0,0 0,0 0,0-25,0 25,0 0,-24-25,24 25,0-24,0 24,-25-25,25 0,-25 0,25 25,-25-25,0 0,25 25,-24 0,-1-24,25 24,-25 0,25 0,-25 0,0 24,25-24,-24 25,24-25,-25 25,25-25,-25 25,25 0,0-25,-25 0,25 25,0-25,0 0,0 0,0 0,0 0,0-25,0 25,25 0,-25-25,25 25,0-25,-25 25,24-25,1 0,25 1,-25 24,-1-25,1 0,25 25,-25-25,-1 25,26 0,-25 0,24 0,-24 0,0 25,0-25,0 25,-25-25,24 25,-24-1,25 1,-25 0</inkml:trace>
  <inkml:trace contextRef="#ctx0" brushRef="#br0" timeOffset="102244.8481">16198 10319,'0'0,"0"0,0 0,0 25,0-25,-25 0,25 24,0 1,-25-25,25 25,-25 0,1 0,24-1,-25 26,0-25,25-25,-25 25,25-1,-25-24,25 25,0-25,0 0,0 0,0 0,0 0,0-25,0 25,0-24,0 24,25-25,-25 0,25 0,0 25,0-25,-1 1,1-1,0 25,0-25,0 25,-1 0,1 0,0 0,0 25,0-25,-1 25,1-1,-25-24,25 25,0 0,0 0,-1-25,1 25</inkml:trace>
  <inkml:trace contextRef="#ctx0" brushRef="#br0" timeOffset="102834.8818">18405 9227,'25'0,"-25"-24,0-1,0 25,0 0,0-25,0 25,0 0,0 0,0 25,-25-25,25 25,0-1,0 1,0 0,0 0,0 24,0-24,0 0,25 0,0 0,0-1,0 1,-1-25,1 0,0 25,0-25,24 0,-24 0,25-25,-25 25,24-25,-24 25,25-24,-1-1,-24 0,0 0,25-24,-26 24,1 0,0 0,-25-24,0 24,0 0,0 0,-25 0,0 1,1-1,-26 0,25 0,-24 25,-1 0,0 25</inkml:trace>
  <inkml:trace contextRef="#ctx0" brushRef="#br0" timeOffset="103335.9104">18827 9624,'25'0,"0"25,0 0,-1 0,1-25,-25 24,25 1,-25 0,0 0,0 24,0-24,0 0,0 0,0 24,0-24,0 0,0 0,0 0,-25 0,25-1,0 1,0-25,0 25,0-25,0 0,0 0,0 0,0 0,0 0,0 0,0-25,0 25,0-25,0 1,-25 24,25-25,0 0,-24 0,24 0,-25 25,25-25,-25 1,25 24,-25 0,25-25,-25 25,25 0,-25 25,1-25,24 0,-25 24,0-24,0 25,0 0,25-25,-24 25,-1 0,0 0,0-1,25-24,-25 25,25 0,-24-25,24 25,0-25,0 25,0-25,0 0,0 0,0 0,0 0,0-25,0 25,24-25,1 0,0 0,0 1,0-1,-1 25,1-25,0 0,25 0,-26 25,1-25,25 25,-25 0,24 0,-24 0,0 0,0 25,0-25,-1 25,1 0,0-25,-25 25,25 0,-25-1</inkml:trace>
  <inkml:trace contextRef="#ctx0" brushRef="#br0" timeOffset="103651.9286">18777 10418,'0'25,"-24"-25,24 25,-25-25,25 24,-25-24,25 25,-25 0,0-25,25 25,-24 0,-1-25,25 24,0-24,-25 25,25-25,0 0,0 0,0 0,0 0,0 0,0 0,0 0,0-25,25 25,-25-24,25 24,-25-25,24 25,1-25,0 0,25 0,-26 25,1-24,0 24,25 0,-25-25,24 25,-24 0,0 25,0-25,-1 0,1 24,0-24,0 0,-25 25,25-25,-25 0,24 25</inkml:trace>
  <inkml:trace contextRef="#ctx0" brushRef="#br0" timeOffset="104379.9702">21208 8905,'0'-25,"0"25,0-25,0 25,0 0,0-25,0 25,-24 0,24 0,-25-24,0 24,25 0,-25 0,0 24,1-24,-1 25,-25 0,25 0,1 0,-1 24,-25 1,25-25,25 24,-25 1,25-25,0 24,0-24,0 0,0 0,25 0,0-1,0-24,0 0,0 25,24-25,-24 0,25-25,-1 25,-24-24,25-1,-1 25,1-25,-25-25,24 26,-24-1,25 0,-26-25,1 26,-25-26,25 25,-25-25,0 26,0-26,-25 0,0 26,1-26,-1 25,0-24,-25 24,1 25,24 0,-25 0</inkml:trace>
  <inkml:trace contextRef="#ctx0" brushRef="#br0" timeOffset="104879.9987">21010 9575,'0'24,"25"1,-25 0,0 0,0 24,0-24,0 0,0 0,0 24,0-24,0 0,0 25,0-26,0 1,0 0,0 0,0 0,0 0,0-1,0-24,0 25,0-25,0 0,0 0,0 0,0 0,0 0,0-25,0 25,0-24,0 24,0-25,0 0,0 0,0 0,-25 0,25 1,-25-1,0 0,1 0,-1 0,0 25,0-24,0 24,0-25,1 25,24 0,-25 25,0-25,0 24,0-24,25 25,-24 0,-1 0,25-25,0 25,0-25,-25 24,25-24,0 0,0 25,0-25,0 0,25 0,-25 0,25-25,-25 25,24 0,1-24,0 24,0-25,0 25,-1-25,1 0,0 25,0-25,25 1,-26 24,26 0,-25-25,24 25,-24 0,0 25,0-25,0 24,-1-24,1 25,-25 0,25-25,-25 25,0 0,0-1,0 1,0 0</inkml:trace>
  <inkml:trace contextRef="#ctx0" brushRef="#br0" timeOffset="105207.0174">20737 10344,'0'0,"0"0,0 0,0 0,0 0,0 0,0 0,0 24,0-24,0 25,-25 0,25 0,0 0,-25-25,1 24,24 1,0 0,-25-25,25 0,0 25,0-25,0 0,0 0,0 0,0 0,0-25,0 25,25-25,-25 0,24 1,1 24,0-25,25 0,-26 0,1 25,25-25,-25 25,24 0,-24 0,25 0,-25 0,24 0,-24 25,25 0,-26 0,26 0,-25-1,0 1,-1 0,1 0</inkml:trace>
  <inkml:trace contextRef="#ctx0" brushRef="#br0" timeOffset="107271.1356">10939 11112,'0'0,"-25"0,25 0,0 0,0 0,0 0,0 0,0 25,0-25,-24 25,24 0,0 0,0 0,0-1,0 26,0-25,0 24,0-24,0 25,-25-25,25 24,0-24,0 0,0 24,-25-24,25-25,0 25</inkml:trace>
  <inkml:trace contextRef="#ctx0" brushRef="#br0" timeOffset="107539.1509">10617 11584,'0'-25,"-25"25,25 0,0-25,0 25,0 0,0 0,0 0,0 0,0 0,0 25,0-25,0 0,25 25,-25 0,0-1,25 1,-25 0,24 0,-24 0,0 24,25-24,-25 0,0 0,25 24,-25-49,0 25,25 0,-25-25,0 25,25-25,-25 0,0 0,24-25,-24 25,25-25,0 25,-25-25,25 0,0 1,-1-26,1 25,0 0,0 1,0-1,-25 25,24-25</inkml:trace>
  <inkml:trace contextRef="#ctx0" brushRef="#br0" timeOffset="114579.5536">21456 6052,'-24'-24,"-1"24,0-25,0 25,0 0,1 0,-1 0,-25 0,25 0,-24 25,24-25,-25 24,1 26,-1-25,25 0,-24 24,24 1,-25-25,25 24,1 1,-1-1,0 1,25 0,0-1,0 1,0-1,0-24,25 0,-25 0,25 0,24-1,-24-24,25 0,-25 0,24 0,1 0,-1-24,-24 24,25-25,-1 0,1 0,0 0,-26-24,26 24,-25-25,24 26,-24-26,0 0,0 26,0-26,-1 0,-24 1,0-1,0 25,-24-24,-1-1,0 25,0 1,0-26,1 50,-1-25,0 0,-25 25,26 0,-1 0,0 0,0 0,0 25</inkml:trace>
  <inkml:trace contextRef="#ctx0" brushRef="#br0" timeOffset="115019.5787">21853 6052,'0'25,"25"-25,0 25,-25-25,25 25,-25-25,0 25,0-1,0 1,0 25,0-25,0 24,0 1,0-25,0 24,0 1,0-25,0 24,0-24,0 0,0 0,0-25,0 24,0 1,0-25,0 0,0 0,0 25,0-25,0 0,0-25,0 25,0 0,0-25,0 1,24-1,-24 0,0 0,0-24,0 24,0-25,0 1,0-26,0 26,0-26,0 1,0 24,0-24,0 24,25 1,-25-1,25 0,0 25,0 1,0-1,-1 0,1 25,0-25,0 25,0 0,24 25,-24-25,0 25,0 0,-25-1,24 1,-24 0,0 0,0 0,0 0,-24 24,-1-24,0 0,0 0,0-1,1 1,-1 0,0 0,0 0,-24-25,24 24,0-24,0 0</inkml:trace>
  <inkml:trace contextRef="#ctx0" brushRef="#br0" timeOffset="115359.5982">22399 5879,'0'0,"0"0,25 0,-25 0,25 0,-25 0,0 0,24 0,1 0,0 0,0 0,0 0,-1 0,1 0,25 0,-25 0,-1 0,1-25,0 25,0 0,0 0,-1 0,-24-25,0 25,0 0,0 0,0 0,-24 0,24 0,-25 0,0 0,25 0,-25 0,0 25,1-25,24 0,-25 25,25-25,-25 25,25-1,0 1,-25 0,25 0,0 0,0-1,0 26,0-25,-25 24,25-24,0 25,0-25,0-1,0 1,0 0,0 0,0 0,0-1,0 1,0-25,0 25</inkml:trace>
  <inkml:trace contextRef="#ctx0" brushRef="#br0" timeOffset="115579.6108">22945 5978,'24'0,"-24"0,0 0,25 25,-25-25,0 25,0-1,0 1,0 0,0 25,0-26,0 26,0-25,0 24,-25-24,25 25,0-25,-24-1,24 1,0 0,0 0,0 0,0-25,0 0,0 24,0-24</inkml:trace>
  <inkml:trace contextRef="#ctx0" brushRef="#br0" timeOffset="115867.6272">23218 6003,'0'0,"0"0,0 0,0 0,0 0,0 0,0 0,0 25,0-25,-25 24,25 1,0 0,-25 25,25-26,0 1,0 0,0 0,0 0,0-1,0 1,0-25,25 25,-25-25,25 25,-1-25,1 0,0 0,0 0,0 0,-1-25,1 25,0-25,0 25,0-25,-1 25,-24-24,25-1,-25 0,0 0,0 0,0 1,0-1,-25 0,1 0,-1 0,0 1,0-1,-24 0,24 0</inkml:trace>
  <inkml:trace contextRef="#ctx0" brushRef="#br0" timeOffset="116427.6593">23714 5854,'24'0,"-24"25,25 0,-25-1,0-24,25 25,-25 0,0 0,0 24,0-24,0 0,0 0,0 0,-25 24,25-24,-25 0,25-25,0 25,0-1,0-24,-24 0,24 0,0 0,0 0,0 0,0 0,0 0,0 0,0-24,0-1,24 25,-24-50,0 25,25 1,-25-26,0 0,25 26,-25-26,25 25,-25 0,25 1,-25-1,0 25,24-25,-24 25,0 25,25-25,-25 25,0-1,25 1,-25 0,0 0,0 0,25-1,-25 1,0 0,25 0,-25 0,0-25,24 24,-24-24,0 25,25-25,-25 0,25 0,0 0,-25-25,25 25,0 0,-1-24,-24-1,25 0,0 25,-25-25,25 0,0-24,-25 24,24-25,-24 26,25-26,-25 0,25 1,-25-1,25 0,-25 1,0 24,0 0,0 0,0 25,0 0,0 0,0 0,0 25,0 0,-25 0,25 24,-25-24,0 25,25-1,-24 1,-1-25,25 25,-25-26,25 26,-25-25,25 0,0-1,0 1,0 0,0-25,0 25,25-25,-25 25,25-25</inkml:trace>
  <inkml:trace contextRef="#ctx0" brushRef="#br0" timeOffset="116695.6746">24631 5804,'0'0,"0"0,0 0,0 0,0 0,0 0,-24 0,24 25,0-25,-25 25,25-25,0 25,0 0,0-1,0 1,0-25,0 25,25 0,-25 0,24-1,1 1,0 0,0 0,0 0,-1-1,-24-24,25 25,0 0,-25 0,25 0,-25-1,0 1,0-25,0 25,0-25,-25 25,25-25,-25 25,0-25,1 0,-26 0,25 0,0 0</inkml:trace>
  <inkml:trace contextRef="#ctx0" brushRef="#br0" timeOffset="117179.7023">20861 7466,'-74'0,"49"25,-25-25,25 0,1 0,-1 25,25-25,0 0,0 0,0 0,25 0,-1 0,1 0,25 0,-1-25,26 25,-1 0,1-25,24 25,0-25,25 1,0 24,0-25,25 0,-25 0,25 0,25 25,-26-24,1-1,25 0,-1 0,1 0,0 1,-1-1,1 0,0 0,-1 0,1 1,-25-1,24 0,-24 0,0 0,-25 25,0-24,-25-1,0 25,-24 0,-1-25,-24 25,0 0,-1 0,-49 0,25-25,-25 25,0 0,0 0,0 0,0 0,0 0,-25 0,0 0</inkml:trace>
  <inkml:trace contextRef="#ctx0" brushRef="#br0" timeOffset="122037.9802">10468 12477,'0'0,"-25"0,25 0,0 0,-25 0,25 0,0 0,0 0,0 0,0 0,0 25,25-25,-25 0,25 0,-25 24,25-24,0 0,24 0,-24 0,25 0,-26-24,26 24,0 0,-1-25,1 25,-1-25,-24 0,25 25,-1-25,-24 25,25-24,-25 24,-1 0,1 0,0 0,-25 0,25 0,-25 0,0 0,0 0,0 24,0-24,0 25,0 0,0 0,-25 0,25 24,0-24,0 25,-25-1,25-24,0 25,0-1,0 1,0-1,-25 1,25-25,0 24,0-24,0 25,0-25,0-1,0 1,0 0,0 0,0 0,0-25,0 25,0-25,0 0,25 24</inkml:trace>
  <inkml:trace contextRef="#ctx0" brushRef="#br0" timeOffset="122248.9921">10890 12998,'-25'24,"25"-24,0 0,0 0,0 0,0 0,0 0,0 0,0 0,25 0,-1-24,1 24,0 0,25-25,-1 0,1 25,-1-25,26 0,-26-24,26 24,-25 0,24 0,-24 1,-1-1,1 0,-25 25,24-25,-24 25,0-25</inkml:trace>
  <inkml:trace contextRef="#ctx0" brushRef="#br0" timeOffset="123704.0755">13916 10939,'0'0,"0"0,0 0,0 0,0 0,0 25,0-25,0 24,0 1,0 0,0 0,25 0,-25 24,0-24,24 25,-24-25,0 24,0 1,0-25,0-1,25 26,-25-25,0 0,0-1,0 1,0 0,0-25,0 25,0-25,0 25</inkml:trace>
  <inkml:trace contextRef="#ctx0" brushRef="#br0" timeOffset="123907.0871">13767 11534,'0'0,"0"0,0 0,0 0,0 0,0 0,0 0,0 0,0 0,0 25,0-25,25 0,-25 25,25 0,-25-25,24 24,1 1,-25 0,25 0,-25 0,25-25,-25 24,25 1,-25 0,0-25,24 25,-24-25,0 0</inkml:trace>
  <inkml:trace contextRef="#ctx0" brushRef="#br0" timeOffset="124107.0985">14288 11509,'0'0,"0"0,0 0,0 0,-25 0,25 0,-25 25,25-25,-25 25,25 0,-24 0,24-1,-25 1,0 0,25 0,-25 24,0-24,1 0,-1 25,0-26,0 1</inkml:trace>
  <inkml:trace contextRef="#ctx0" brushRef="#br0" timeOffset="128395.3437">13593 12254,'0'0,"-24"0,-1 0,25 0,-25 0,25 0,0 0,0 0,0 0,0 0,0 0,0 24,25-24,-25 0,25 0,-1 0,26 0,-25 0,24 0,-24-24,25 24,-1 0,1-25,-25 25,24-25,-24 25,25 0,-25-25,-1 25,1 0,-25-25,25 25,-25 0,0 0,0 0,0 0,0 25,-25-25,25 25,-25-25,25 25,-24 0,24-1,-25 26,25-25,-25 24,0 1,25 0,-25-1,25 26,0-26,-24 1,24-1,0 1,0 0,0-1,0-24,0 25,-25-26,25 1,0 0,0-25,0 25,0-25,0 25,0-25,0 0,0 0,0 0</inkml:trace>
  <inkml:trace contextRef="#ctx0" brushRef="#br0" timeOffset="128563.3534">13668 12824,'0'0,"0"0,0 0,0 0,0 0,0 0,0 0,25 0,-25 0,24 0,1 0,25 0,-25-25,24 25,1-25,-1 25,1-24,0-1,24 0,-24 0</inkml:trace>
  <inkml:trace contextRef="#ctx0" brushRef="#br0" timeOffset="131008.4932">16520 10864,'0'-24,"0"24,-25-25,25 25,0-25,0 25,0 0,0 0,0 25,0-25,0 25,0-1,25 1,-25 0,25 25,-25-1,0 1,0-1,0 26,0-25,0-1,0 1,0-1,0 1,0-25,0 24,-25-24,25 0,0 0,0 0,0-1,0-24,-25 25,25-25,0 0,0 0,0 0,-24 0,24-25,0 25,0-24,-25-1,25 0,0 0,-25 0,25 1,-25-1,25 0,-25 0,1 0,24 1,0-1,-25 25,25-25,0 25,0 0,0 0,0 0,0 25,0 0,0-25,25 24,-25 1,0 25,24-25,-24-1,25 1,-25 0,0-25,25 25,-25 0,0-25,25 0,-25 24,25-24,-25 0,24 0,-24 0,25-24,-25 24,25-25,-25 0,25 25,0-25,-1 0,-24 1,25 24,0-25,-25 25,0-25,25 25</inkml:trace>
  <inkml:trace contextRef="#ctx0" brushRef="#br0" timeOffset="131407.5161">16024 12378,'-25'24,"1"-24,-1 0,25 0,-25 0,25 0,0 0,0 0,0 0,0 0,0 0,25 0,-25 0,25 0,-1 0,1 0,0 0,25-24,-26 24,26-25,0 25,-26-25,26 25,0-25,-26 25,26 0,-25-25,0 25,-1 0,1 0,0 0,-25 0,25 25,-25-25,0 25,0 0,0 0,0-1,-25 1,25 25,0-25,-25 24,25-24,0 25,0-26,0 26,0-25,0 0,0-1,0 1,0 0,0 0</inkml:trace>
  <inkml:trace contextRef="#ctx0" brushRef="#br0" timeOffset="131943.5467">19373 11088,'0'0,"-25"-25,25 25,-25 0,25-25,0 25,0 0,0 0,0 0,0 0,0 25,0 0,0-1,0 1,0 0,25 25,-25-25,0 24,25-24,-25 25,0-26,25 1,-25 0,0 0,0 0,0-1,0 1,0-25,0 25,0-25,0 0,0 25</inkml:trace>
  <inkml:trace contextRef="#ctx0" brushRef="#br0" timeOffset="132171.5598">19249 11485,'-25'0,"0"-25,0 25,1-25,-1 25,25-25,-25 25,25 0,-25 0,25 0,0 25,0-25,0 0,0 25,25 0,-25-25,25 24,-25-24,25 25,-1-25,-24 25,25-25,0 25,0-25,-25 0,25 0,-1 0,1 0,0 0,0-25,24 25,-24-25,0 25,0-25,24 25,-24-24,0-1,0 0,0 25,-25-25,24 0,-24 25,0-24,0 24,0-25</inkml:trace>
  <inkml:trace contextRef="#ctx0" brushRef="#br0" timeOffset="132559.582">18877 12254,'0'0,"-25"0,25 0,0 0,0 0,0 0,0 0,0 0,0 0,0 0,0 0,0 0,25 0,-25 0,25 0,-1 0,1 0,25 0,-25 0,24 0,-24-25,25 25,-26 0,26 0,-25-25,24 25,-24 0,0 0,0 25,-25-25,25 25,-25-25,0 24,0 1,0 25,0-25,0-1,0 26,-25 0,25-26,-25 26,25-25,-25 24,25-24,0 0,0 0</inkml:trace>
  <inkml:trace contextRef="#ctx0" brushRef="#br0" timeOffset="133095.6126">21208 11013,'0'-25,"0"1,0 24,0-25,0 25,0 0,0 0,0 0,0 25,0-25,0 24,25 1,-25 0,25 25,-25-26,0 26,25-25,-25 25,0-26,0 26,25-25,-25 24,0-24,0 0,0 0,0 0</inkml:trace>
  <inkml:trace contextRef="#ctx0" brushRef="#br0" timeOffset="133347.627">21035 11534,'0'0,"0"0,0 0,0 0,0 0,0 0,0 0,25 0,-25 0,24 25,-24-25,25 25,0-25,-25 25,25-1,0-24,-1 25,-24 0,25-25,0 25,-25 0,25-25,0 24,-25-24,24 0,-24 0,25 0,0 0,-25 0,25 0,0-24,-25-1,24 25,1-25,-25 0,25 0,-25 1,25-1,-25 0,25 0,-25 0,0 1,0-1,0 25</inkml:trace>
  <inkml:trace contextRef="#ctx0" brushRef="#br0" timeOffset="133906.6589">21109 12402,'-25'-24,"1"24,-1 0,25 0,-25 0,25 0,-25 0,25 0,0 0,0 0,0 0,25-25,-25 25,25 0,0 0,-1 0,1-25,0 25,25-25,-26 25,26 0,-25 0,0-25,24 25,-24 0,0 0,0 25,-25-25,24 25,1 0,-25 0,0-1,0 1,0 25,0-25,0 24,0 1,-25-1,25 1,-24-25,24 24,-25-24,25 25,-25-25,25-1,0 1,-25 0,25 0,0-25,0 25</inkml:trace>
  <inkml:trace contextRef="#ctx0" brushRef="#br0" timeOffset="134075.6687">21109 12725,'0'0,"0"0,25 0,0-25,0 25,-1-25,1 25,25-25,-1 25,1-24,0-1,24 25,0-25,-24 0,24 0,1 25,-1-24,-24-1</inkml:trace>
  <inkml:trace contextRef="#ctx0" brushRef="#br0" timeOffset="140661.0454">14759 13395,'0'0,"0"0,0 0,0 0,0 0,0 0,25 0,-25-25,25 25,0 0,-1 0,1 0,25 25,-25-25,24 0,1 0,-1 0,1 0</inkml:trace>
  <inkml:trace contextRef="#ctx0" brushRef="#br0" timeOffset="142609.1568">12155 12402,'0'-24,"0"-1,0 0,0 25,0-25,0 25,0-25,0 25,0 0,0 0,0 0,0 0,0 0,24 0,-24 25,25-25,-25 25,25-25,0 25,0 24,-1-24,26 0,-25 25,0-1,-1 1,26-25,-25 24,0-24,0 25,-1-26,1 1,0 0,0-25,-25 25,25 0,-25-25,24 0,-24 24,0-24,0 0</inkml:trace>
  <inkml:trace contextRef="#ctx0" brushRef="#br0" timeOffset="142861.1712">12651 12254,'0'0,"0"0,0 0,-25-25,25 25,0 0,-25 0,25 0,0 25,-25-25,25 24,-24 1,24 0,-25 0,0 0,0 24,0 1,-24-1,24 1,0 24,-25-24,26 0,-26-1,25 1,0-25,-24 24,24-24,25 0,-25 0,0-25,25 24,0-24,0 0,0 0,0 0,0 0</inkml:trace>
  <inkml:trace contextRef="#ctx0" brushRef="#br0" timeOffset="143493.2073">15082 12278,'0'0,"0"0,0 0,0 0,0 0,0 0,0 0,0 25,24-25,-24 25,25 0,0 0,0-1,0 26,-1-25,1 0,0 24,25 1,-26-25,1 24,25-24,-25 25,-1-26,1 1,0 0,0 25,-25-26,25-24,-1 25,-24 0,0-25,25 0,-25 25,0-25,0 0,0 0</inkml:trace>
  <inkml:trace contextRef="#ctx0" brushRef="#br0" timeOffset="143725.2206">15553 12254,'0'0,"0"0,0 0,-25 0,25 0,0 24,-25-24,25 25,-25 0,1 0,-1 0,0 24,0-24,-24 25,24-1,-25 26,1-26,24 1,-25-1,1 1,24 0,-25-26,25 26,1-25,-1 0,25-25,-25 24,25 1,-25-25</inkml:trace>
  <inkml:trace contextRef="#ctx0" brushRef="#br0" timeOffset="144253.2508">18331 12452,'0'-25,"0"25,0-25,0 25,0 0,0 0,0-24,0 24,0 0,0 24,25-24,-25 25,25-25,-1 25,-24 0,25 0,0 24,25-24,-26 0,1 24,0-24,0 25,24-25,-24-1,0 1,-25 0,25 0,0 0,-25-25,24 24,-24-24,0 25,0-25</inkml:trace>
  <inkml:trace contextRef="#ctx0" brushRef="#br0" timeOffset="144505.2652">18653 12278,'0'0,"0"0,0 0,0 0,0 0,0 0,0 0,0 25,-24-25,-1 25,25 0,-25 24,-25-24,26 25,-1-1,-25 1,1 0,-1-1,25-24,-24 25,-1-1,0 1,26-25,-26-1,25 26,0-25,1-25,24 25,-25-25,25 24,-25-24,25 0</inkml:trace>
  <inkml:trace contextRef="#ctx0" brushRef="#br0" timeOffset="145061.297">20514 12303,'0'0,"0"0,0 0,0 0,0 0,0 0,0 0,0 25,0 0,0 0,0-1,25 26,-1-25,-24 24,25 1,0 0,0-1,0-24,-1 25,1-1,0-24,0 0,0 0,-1-1,1 1,-25 0,25 0,0-25,-25 0,25 25,-25-25</inkml:trace>
  <inkml:trace contextRef="#ctx0" brushRef="#br0" timeOffset="145270.3089">20936 12303,'0'0,"-25"0,25 0,0 0,-25 0,0 25,25-25,-25 25,0 0,-24-1,24 1,0 0,-24 25,24-1,-25-24,25 25,-24-1,-1-24,25 25,-24-26,24 1,-25 25,26-25</inkml:trace>
  <inkml:trace contextRef="#ctx0" brushRef="#br0" timeOffset="147399.4308">22077 12700,'0'0,"0"0,0 0,0 0,0 0,0 0,0 0,24 0,-24 0,25 0,-25-25,25 25,0 0,0 0,24 0,-24-25,25 25,-26 0,26 0,0 0,-26-24,26 24,-25 0,0 0,-1 0</inkml:trace>
  <inkml:trace contextRef="#ctx0" brushRef="#br0" timeOffset="147581.4412">22052 12948,'-25'0,"25"25,-25-25,25 0,0 0,0 0,0 0,0 0,0 0,25 0,0 0,-25 0,25 0,24 0,-24 0,0 0,24 0,1-25,0 25,-1 0,26-25,-26 25,1-25</inkml:trace>
  <inkml:trace contextRef="#ctx0" brushRef="#br0" timeOffset="148969.5206">23416 12179,'0'0,"0"25,25-25,-25 0,25 0,-25 0,24 25,1-25,0 0,25 0,-26 0,1 0,25 0,-25 0,-1 0,1-25,25 25,-25 0,-25 0,24 0,-24 0,25-25,-25 25,0 0,0 0,0 0,0 0,0 0,0 0,0 25,0-25,0 0,-25 0,25 25,0-25,0 25,-24-1,24 1,0 0,-25 0,25 0,0-1,-25 26,25-25,0 24,-25 1,25 0,-25-26,25 26,0 0,-24-1,24-24,-25 25,25-26,-25 1,25 0,0 0,0 0,0-25,0 24,0-24,0 25,0-25,0 0,0 0,0 0,0 0,0 0,0 0,0 0</inkml:trace>
  <inkml:trace contextRef="#ctx0" brushRef="#br0" timeOffset="149456.5484">24235 11609,'0'-25,"0"25,0 0,0 0,-25 0,25 0,0 0,0 0,-25 0,25 0,-25 25,25-25,-25 24,25-24,0 25,0 0,0-25,0 25,0-25,0 25,0-1,25-24,-25 25,25-25,-25 25,25-25,0 25,-1 0,1-25,0 24,-25-24,25 25,0-25,-1 25,-24-25,25 25,-25-25,0 25,0-25,25 24,-25-24,0 0,0 25,0-25,0 0,-25 25,25-25,-25 0,25 25,-24-25,-1 0,0 0,25 0,-25 0,0 0,1 0,-1 0,0-25,0 25</inkml:trace>
  <inkml:trace contextRef="#ctx0" brushRef="#br0" timeOffset="149661.5602">24160 11633,'0'0,"25"0,0-24,0 24,-1 0,26-25,-25 25,0-25,24 25,-24-25,25 25,-1-25,-24 25,25-24,-1 24,-24 0,0-25,24 25,-49 0,25 0,0-25,-25 25,0 0,0 0,0 0,0 0</inkml:trace>
  <inkml:trace contextRef="#ctx0" brushRef="#br0" timeOffset="154610.8432">23441 12179,'0'0,"-25"0,25 0,0 0,0 0,0 0,0 0,0 0,0 0,0 0,0 0,0 0,0 0,0 0,0 0,0 0,0 0,0 0,0 0,0 0,0 0,0 0,0 0,0 0,0 0,0 0,0 0,0 0,0 0,25 0,-25 0,0 25,25-25,-1 0,-24 0,25 0,0 0,0 0,24 0,-24 0,0 0,0 0,0 0,-1 0,1 0,0 0,0 0,0 0,-1 0,1 0,0 0,0 0,-25 0,25 25,-1-25,-24 0,0 0,0 0,0 0,0 0,0 0,0 0,0 0,0 0,0 0,0 0,0 0,0 0,0 0,0 0,0 0,0 0,-24 0,24 0,0 0,0 0,0 0,-25 0,25 0,0 0,0 0,0 0,0 0,-25 0,25 0,0 0,0 0,0 0,-25 0,25 25,0-25,0 0,0 24,-25-24,25 25,0 0,-24 0,24 0,-25-1,25 26,-25-25,25 24,-25-24,0 25,25-1,-24-24,-1 25,0-25,0 24,25-24,-25 0,25 0,-24-1,24 1,-25 0,25-25,0 25,0-25,0 25,0-25,0 0,0 24,0-24,0 0,0 0,0 0,0 0,0 0,0 0,0 0,0 0,0 0,0 0,0 0,0 0,0 0,0 0,0 0</inkml:trace>
  <inkml:trace contextRef="#ctx0" brushRef="#br0" timeOffset="155023.8669">23590 12650,'0'-24,"0"24,-25 0,25 0,0 0,0 0,0 0,0 0,0 0,0 0,0 0,0 0,25 0,-25 0,24 0,1 0,0 0,0 0,0 0,-1 0,1-25,0 25,0 0,0 0,-1 0,1 0,0 0,-25 0,25 0,-25 0,0 0,25 0,-25 0,0 0,0 0,0 0,0 0,0 0,0 0,0 0,0 0,0 0,-25 0</inkml:trace>
  <inkml:trace contextRef="#ctx0" brushRef="#br0" timeOffset="156942.9766">7814 14585,'-50'25,"25"0,-24 0,-1-1,25 1,-24 0,-1 25,25-26,1 26,-26 0,25-1,25-24,-25 25,25-26,0 26,0-25,0 0,0-1,25-24,0 25,0-25,0 0,-1 0,1 0,0 0,25-25,-26 25,1-24,25-1,-25 0,-1 0,1 0,0 1,-25-1,25 0,-25 0,25 0,-25 1,0-1,0 25,-25-25,25 0,-25 25,25-25,-25 25,0-24,-24 24,24-25,-25 25,1-25,-1 25,1-25,-1 25,0-25,1 25,-1-24,1-1,-1 25,25-25,-25 0,26 0,-1 25,0-24,0-1,25 0,0 0,0 25,0-25,0 1,25-1,0 25,0-25,-1 25,1 0,0 0,25 0,-25 0,-1 25,26-25,-25 25,0-1,-1 26,1-25,0 24,0 1,0 0,-25 24,24-24,-24 24,25 0,-25 1,0-26,0 26,0-26,0 1,0 0,0-1,25 1,-25-25,0 0,0-1,0 1,25 0,-25-25</inkml:trace>
  <inkml:trace contextRef="#ctx0" brushRef="#br0" timeOffset="157074.9841">8037 15255,'0'0,"0"0,0 0</inkml:trace>
  <inkml:trace contextRef="#ctx0" brushRef="#br0" timeOffset="157607.0146">8905 14660,'0'0,"0"0,0 0,0 0,-25 0,1 24,-1-24,0 0,0 25,0-25,1 25,-1-25,-25 0,25 25,1-25,-1 0,0-25,0 25,0 0,25-25,-24 25,24-25,0 1,0-1,-25 0,25 25,0-25,0 0,0 1,25-1,-25 0,24 0,-24 0,25 25,0-24,0-1,0 25,-25-25,24 25,1 0,0 0,25 0,-26 0,1 25,0-25,0 25,0-1,-1 26,1-25,-25 0,0 24,0 1,0-25,0 49,-25-24,25-1,-24 1,-26-1,25 1,0 0,1-1,-26-24,25 25,0-26,1-24,-1 25,0-25,0 0,25 0,-25-25,25 25,0-24,-24-1,24-25,0 25,24 1,-24-26,25 25,-25 0,25 1,0-1,0 0,-1 0,1 25,25 0,-25 0,-1 25,1-25,25 25,-25-25,-1 25,1-1,0-24,0 25,0 0,-1 0,1 0,-25-1</inkml:trace>
  <inkml:trace contextRef="#ctx0" brushRef="#br0" timeOffset="157727.0214">9327 15007,'25'-25,"0"25,-25-25,24 25,-24-25,0 25,0 0,0-24,0 24,0 0,0 0,0 0,0 0,0 0,0 0</inkml:trace>
  <inkml:trace contextRef="#ctx0" brushRef="#br0" timeOffset="158055.0402">7888 15577,'-25'25,"-24"-25,24 25,0-25,25 0,-25 0,25 0,0 0,0 0,0 0,25 0,0 0,0 0,24-25,1 25,0-25,24 1,0 24,26-25,-26 0,1 0,24 0,-25 1,25-1,-24 0,24 25,-25-25,1 0,-1 0,1 25,-26-24,26 24,-26-25,1 25,-25 0,24-25,-24 25,-25 0,25 0,-25 0,0 0,0 0,0 25</inkml:trace>
  <inkml:trace contextRef="#ctx0" brushRef="#br0" timeOffset="160110.1578">5284 9128,'0'25,"25"0,-25-25,24 25,1-1,0-24,0 25,0-25,-1 0,1 0,25 0,-25 0,24 0,1 0,-25 0,24 0,1-25,-1 25,1-24,-25 24,24-25,1 25,-25-25,24 0,-24 25,0-25,0 25,0 0,0-24,-1 24,1 0,0 0,0 0,0 0,-1 24,1-24,-25 0,25 25,0-25,0 25,-25-25,24 25,1 0,0-25,0 24,0-24,-25 25,24-25,1 0,25 0,-25 0,-1 0,1 0,25 0,-25 0,-1-25,1 25,25 0,-25-24,-1 24,26 0,-25-25,24 25,-24 0,0 0,25 0,-25 0,24 0,-24 0,25 25,-26-25,1 24,25-24,-1 25,-24-25,25 0,-1 25,-24-25,25 0,-1 0,1 0,24 0,-24 0,0 0,24 0,-24 0,24-25,-24 25,-1 0</inkml:trace>
  <inkml:trace contextRef="#ctx0" brushRef="#br0" timeOffset="162961.3209">10691 14287,'0'0,"0"0,0-24,0 24,0 0,0-25,0 25,0 0,0 0,0 0,0-25,0 25,0 0,0 0,0 0,0 0,0 25,0-25,0 0,0 25,25-1,-25-24,0 50,25-25,-25 0,0 0,0 24,25-24,-25 25,0-26,0 1,0 25,0-25,0-1,0 1,0-25,0 25,0-25,0 25,0-25,0 0,0 0,0 0,0 0,0 0,0 0,0 0,0-25,-25 25,25 0,-25-25,25 25,0-25,-25 25,25-24,-25-1,25 25,-24-25,24 25,0-25,-25 25,25-25,0 25,0-24,-25 24,25 0,0 0,0 0,0 0,0 0,0 0,0 0,25 0,-25 24,0-24,0 25,25-25,-25 25,0 0,24-25,-24 25,0-1,25 1,-25 0,25-25,-25 25,0 0,25-25,-25 0,0 0,25 0,-25 0,24 0,-24 0,25-25,0 25,0-25,0 0,-1 0,1 1,0-1,-25 0,25 25,0-25</inkml:trace>
  <inkml:trace contextRef="#ctx0" brushRef="#br0" timeOffset="168900.6606">10294 15255,'0'0,"-25"0,25 0,-24 0,24 0,-25 25,25-25,0 0,0 0,0 0,0 0,0 0,25 0,-25 0,24 0,-24 0,25-25,0 25,25 0,-25 0,24 0,-24-25,25 25,-1 0,-24-25,25 25,-1 0,-24 0,0 0,0 0,-1 0,1 0,0 0,-25 0,25 0,-25 0,0 0,0 0,0 25,0-25,0 25,-25 0,25-1,-25 1,25 0,-25 25,25-1,-24 1,24 0,-25-1,0 26,25-26,-25 26,0-1,1 0,24 1,-25-26,25 26,-25-26,25 26,-25-26,25 1,-25 0,25-25,0 24,0-24,0 0,0 0,0-25,0 24,0-24,0 0,0 0,0 0,0 0,25 0,-25 0</inkml:trace>
  <inkml:trace contextRef="#ctx0" brushRef="#br0" timeOffset="169107.6724">10344 16123,'-25'0,"25"0,0 0,0 0,0 0,0 0,0 0,0 0,0 0,0 0,0 0,25-25,0 25,0 0,-1-25,26 25,-25-24,24 24,1-25,24 0,-24 0,0 0,-1 1,26-1,-26 0,1 0,-25 25,24-25,-24 1</inkml:trace>
  <inkml:trace contextRef="#ctx0" brushRef="#br0" timeOffset="172353.858">13668 13915,'0'-24,"0"-1,0 0,-25 0,25 25,0-25,0 25,0-24,0 24,0 0,0 0,0 0,0 0,0 24,0-24,0 25,0-25,25 25,-25 25,25-26,-25 1,24 25,-24-1,0 1,25-25,-25 24,0 1,0 0,0-26,0 26,0-25,0 25,0-26,0 1,0 0,0-25,0 25,0-25,0 25,0-25,0 0,0 0,-25 0,25 0,0 0,0-25,-24 25,24 0,-25-25,25 25,-25-25,0 0,25 1,-25 24,1-25,24 0,-25 25,25-25,-25 25,25 0,0 0,0 0,0 0,0 0,0 25,0-25,25 25,-25 0,25-1,-25 1,24 0,1 25,-25-26,25 1,0 0,-25 0,25-25,-25 25,24-25,-24 24,25-24,-25 0,25 0,0 0,-25-24,25 24,-1-25,1 0,0 0,0 0,24-24,-24-1,0 25,0-24,0-1,-1 0,1 26</inkml:trace>
  <inkml:trace contextRef="#ctx0" brushRef="#br0" timeOffset="177345.1436">14040 15429,'25'0,"-25"-25,0 25,24-25,-24 25,0-25,0 25,0 0,0-25,0 25,0 0,0 0,0 0,0 0,0 0,0 0,-24 0,24 0,-25 25,0-25,0 25,0-25,1 25,-1 0,-25 24,25-24,-24 25,24-1,0 26,-24-26,24 26,0-26,0 26,25-26,-25 1,25 24,-24-24,24-25,0 24,24-24,-24 0,25 0,0-1,-25-24,25 25,0-25,-1 0,1 0,0 0,0 0,0-25,-1 25,1-24,0 24,0-25,0 0,-1 0,-24 0,25 1,-25-1,25 0,-25 0,0 0,0 1,-25 24,0-25,1 0,-1 25,0-25,-25 25,26 0,-26 0,0 25,1 0,-1 0,25-1</inkml:trace>
  <inkml:trace contextRef="#ctx0" brushRef="#br0" timeOffset="182964.465">16322 13469,'0'0,"0"-25,-25 25,25 0,0 0,0 0,0 0,0 0,0 0,0 0,0 0,0 0,0 25,0-25,0 25,0 0,25 24,-25-24,0 25,25-1,-25 1,0-1,0 1,0 24,0-24,0 0,0-1,0 1,0-1,0-24,0 25,0-25,0-1,0 1,0-25,0 0,0 25,0-25,0 0,0 0,0-25,-25 25,25 0,0 0,0-25,0 25,-25-24,25-1,0 25,-25-25,25 25,-25-25,25 0,-24 25,24-24,-25 24,25-25,0 25,-25-25,25 25,0 0,0-25,0 25,0 0,0 0,0 0,0 0,0 25,0-25,0 0,25 25,-25 0,0-25,25 24,-25 1,24 0,-24 0,25 0,-25-1,0-24,25 25,-25 0,25-25,-25 25,25-25,-25 0,24 0,-24 0,25 0,0 0,0-25,-25 25,25-25,-1 0,1 1,25-26,-25 25,-1 0,1-24,0 24,0 0,0 0,-25 1</inkml:trace>
  <inkml:trace contextRef="#ctx0" brushRef="#br0" timeOffset="191844.9729">16421 15404,'-25'0,"25"0,0 0,-25 0,25 0,0 0,-24 0,24 0,0 0,0-25,0 25,0 0,24 0,-24 0,25 0,0 0,0 0,0-25,-1 25,1 0,25-25,-25 25,24-25,-24 25,0 0,0-24,0 24,-1 0</inkml:trace>
  <inkml:trace contextRef="#ctx0" brushRef="#br0" timeOffset="192333.0008">16223 15503,'0'0,"0"0,0 0,0 0,0 0,0 0,0 0,0 0,0 0,0 0,0 0,0 0,0 25,0-25,0 25,0-25,0 24,0 1,0 0,0-25,-25 25,25 0,0-1,0 1,0 0,-25-25,25 25,0-25,0 25,0-25,0 0,0 0,0 0,0 24,0-24,0 0,0 0,0 0,0 0,0 0,0-24,0 24,0 0,25 0,-25-25,25 25,-25-25,24 25,1 0,0-25,0 25,0-25,-1 25,1 0,25 0,-25 0,24 0,-24 0,25 0,-26 25,1 0,25-25,-25 25,-25 0,25-1,-25 1,24 0,-24 0,0 0,0-1,-24 1,24 0,-25 0,0 0,0-1,0 1,0 0,1-25,-1 25,-25 0,25-1,-24-24,24 25,-25-25,1 25,24-25,-25 0,26 0,-26 0,25 0,-24 0,24 0</inkml:trace>
  <inkml:trace contextRef="#ctx0" brushRef="#br0" timeOffset="193273.0545">19125 13469,'0'0,"0"-25,0 25,0-25,0 25,0 0,0-24,0 24,25 0,-25 0,0 0,0 0,24 0,-24 0,0 0,25 24,0 1,-25 0,25 25,-25-26,25 26,-25-25,24 24,-24-24,0 25,0-25,0 24,0-24,0 0,0 0,0-1,0-24,0 25,0 0,0-25,0 25,0-25,0 0,-24 0,24 25,0-25,-25 0,25 0,-25-25,25 25,-25 0,25-25,-25 25,1 0,24-25,-25 25,0-25,25 25,-25 0,25-24,0 24,0 0,0 0,0 0,0 24,0-24,0 25,0-25,25 25,-25-25,25 25,-25 0,0-25,0 24,25-24,-25 25,0-25,24 0,-24 0,0 0,0 0,25 0,-25 0,0 0,25-25,-25 25,25-24,-25-1,25 0,-1 25,-24-25,25 0,0-24,-25 49,25-25,-25 0,0 0,0 25,25-24</inkml:trace>
  <inkml:trace contextRef="#ctx0" brushRef="#br0" timeOffset="194009.0967">18951 15131,'25'-25,"-25"0,0 25,0-25,0 25,0-24,0 24,25 0,-25 0,0-25,0 25,0 0,0 0,0 25,0-25,0 24,0-24,-25 25,25 0,0 0,-25 0,25 24,-25-24,25 25,-24-1,24-24,-25 25,25-25,0 24,-25-24,25 0,0 0,0-1,0-24,0 25,25-25,-25 25,25-25,-25 0,24 0,1-25,0 25,0 0,0-25,-1 1,26 24,-25-25,0 0,-1 0,1 0,0 1,0-1,-25 25,25-25,-25 0,0 0,0 0,0 1,0 24,0-25,0 25,0 0,-25-25,25 25,0 0,0 25,-25-25,25 0,0 25,0-1,0 1,0 0,0 25,0-25,0 24,0-24,0 25,0-1,0 1,0-25,0 24,0-24,0 0,0 24,0-24,25-25,-25 25</inkml:trace>
  <inkml:trace contextRef="#ctx0" brushRef="#br0" timeOffset="194877.1463">21332 13395,'0'0,"0"0,0 0,0 0,0 0,0 24,25-24,-25 25,0 0,0 0,25 24,-25-24,0 25,25-1,-25 1,0-25,0 24,0 1,0-25,0 0,0 24,0-24,0 0,0-25,0 25,0-1,0-24,0 0,0 25,0-25,0 0,0 0,0 0,0 0,0 0,-25-25,25 25,-25 0,25-24,-25 24,1-25,24 0,-25 0,0 25,0-25,25 1,-25 24,1-25,24 25,0-25,0 25,0 0,0 0,0 25,0-25,0 0,0 25,24-1,-24 1,25-25,-25 25,25 0,-25 0,25-25,-25 24,25-24,-25 25,24-25,-24 25,25-25,-25 0,25 0,0 0,-25 0,25-25,-25 25,24-25,1 1,0 24,-25-25,25 0,0 0,-25 0,24 1,-24-1,25 0,-25 0</inkml:trace>
  <inkml:trace contextRef="#ctx0" brushRef="#br0" timeOffset="195649.1905">21134 15404,'0'0,"0"-25,-25 25,25-25,0 25,0-25,-25 25,25-25,0 25,0-24,0-1,0 25,0-25,0 25,0-25,25 25,-25 0,25-25,-25 25,25 0,0 0,-25 0,24 0,1 25,0-25,0 25,-25 0,25 0,-25-1,0 1,24 0,-24 0,0 0,0 0,-24 24,24-24,-25 0,25 0,-25-1,25 1,0 0,-25 0,25-25,0 25,0-25,0 0,0 0,0 0,0 0,25 0,-25-25,25 25,0 0,-25-25,24 25,1 0,0-25,0 25,0 0,-1 0,-24 25,25-25,0 0,-25 25,0-25,0 25,0-1,0 1,0-25,0 25,0 0,-25 0,0-1,25-24,-24 25,-1 0,-25-25,25 25,1-25,-26 25,25-25,-24 24,-1-24,25 0,-24 0,-1 0,0 0,1-24,-1 24,25 0</inkml:trace>
  <inkml:trace contextRef="#ctx0" brushRef="#br0" timeOffset="196048.2133">19844 15602,'0'0,"0"-25,0 25,0 0,0 0,0 0,25 25,-25-25,25 25,0 0,-1 0,1-1,0 1,0 25,0-25,24-1,-24 1,0 0,0 25,-1-50,1 24,-25 1,25 0,-25-25,25 25,-25-25</inkml:trace>
  <inkml:trace contextRef="#ctx0" brushRef="#br0" timeOffset="196224.2233">20167 15627,'0'0,"-25"0,25-25,0 25,-25 0,25 0,0 25,-25-25,25 25,-25 0,1-1,24 1,-25 0,0 0,0 24,0-24,1 25,-1-25,0 24,0-24,0 25,0-26</inkml:trace>
  <inkml:trace contextRef="#ctx0" brushRef="#br0" timeOffset="196737.2527">17488 15627,'24'0,"-24"0,0 0,25 0,-25 0,25 0,0 25,0-25,-1 25,26-1,-25 1,25 0,-1 0,-24 24,25-24,-26 0,26 0,-25 0,0-1,-1 1,1-25,-25 25,25 0,0-25</inkml:trace>
  <inkml:trace contextRef="#ctx0" brushRef="#br0" timeOffset="196913.2628">17835 15528,'-25'0,"25"0,-25 0,25 0,0 0,-24 25,24-1,-25 1,25 0,-25 0,25 24,-25 1,0 0,0-1,1 1,-1-1,-25 1</inkml:trace>
  <inkml:trace contextRef="#ctx0" brushRef="#br0" timeOffset="197405.2909">15230 15900,'0'0,"0"0,0 0,0-25,0 25,0 0,0 25,25-25,-25 0,25 25,0-1,0 1,-1 0,26 0,-25 0,0-1,-1 1,26 0,-25 0,0-25,-25 25,24-25,1 24</inkml:trace>
  <inkml:trace contextRef="#ctx0" brushRef="#br0" timeOffset="197588.3013">15578 15900,'-25'-25,"0"0,25 25,-25-25,25 25,-25-24,25 24,0 0,-24 0,24 24,-25-24,0 25,25 0,-25 0,0 0,1 24,-1-24,0 25,0-26,0 26,1-25,-1 24,0-24,0 25,-24-25</inkml:trace>
  <inkml:trace contextRef="#ctx0" brushRef="#br0" timeOffset="198092.3302">12626 15652,'25'0,"-25"-25,0 25,0 0,0 0,0 0,0 0,0 0,0 0,0 0,0 25,25-25,-25 25,24-1,1 1,25 0,-25 0,-1 24,26-24,0 0,-26 0,26 24,-25-24,0 0,24 0,-24 0,0-1,0-24,-1 25,1 0</inkml:trace>
  <inkml:trace contextRef="#ctx0" brushRef="#br0" timeOffset="198293.3417">13048 15652,'-25'-25,"25"25,0 0,0 0,0 0,-25 0,25 0,0 25,0-25,-25 25,25-1,0 26,-25 0,25-1,-24 1,-1-1,0 1,0 24,0-24,1 0,-1 24,0 0</inkml:trace>
  <inkml:trace contextRef="#ctx0" brushRef="#br0" timeOffset="212085.1306">13618 7590,'25'0,"-25"0,25 0,-25 0,25 0,-1 0,1 0,25-25,-1 25,1 0,0 0,-1 0,1-24,24 24,1 0,-26-25,26 25,-1-25,-24 25,24-25,-24 25,-1-25,-24 25,25 0,-25-24</inkml:trace>
  <inkml:trace contextRef="#ctx0" brushRef="#br0" timeOffset="212433.1505">14065 7243,'0'0,"0"-25,0 25,0 0,0 0,0 0,0-25,0 25,0 0,0 0,0 0,0 0,0 0,0 0,-25 0,25 0,0 0,0 25,-25-25,25 25,-25-25,0 25,25-25,-24 25,-1-1,0 1,25 0,-25-25,0 25,25 0,0-25,0 0,0 24,0-24,0 0,0 0,25 25,0-25,25 0,-26 0,26 0,0 0,24-25,-24 25,24 0,-24 0</inkml:trace>
  <inkml:trace contextRef="#ctx0" brushRef="#br0" timeOffset="213104.1889">11584 8781,'-25'0,"1"0,-1-25,0 25,0 0,25 0,-25-25,25 25,0 0,0 0,0 0,0 0,0 0,25-25,0 25,0 0,0 0,-1 0,26-24,-25 24,24 0,1-25,0 25,-26-25,26 25,0-25,-26 25,26-25,-25 25,0-24</inkml:trace>
  <inkml:trace contextRef="#ctx0" brushRef="#br0" timeOffset="213380.2046">11510 8334,'-25'0,"25"-24,0 24,0 0,0 0,-25 0,25 0,0 0,0 0,0 0,0 0,0 0,0 0,0 0,0 24,0 1,-25 0,25 0,0 0,0-1,-24 26,24-25,0 0,0 24,0-24,0 0,0 0,0-1,24-24,-24 25,25-25,0 25,25-25,-26 0,26 0,0-25,-1 25,1 0,24-25</inkml:trace>
  <inkml:trace contextRef="#ctx0" brushRef="#br0" timeOffset="215712.338">769 9872,'0'0,"0"-25,0 25,0 0,0 0,0 0,0 25,25-25,-25 25,0-25,0 25,25 0,-25-1,0 26,0-25,0 0,0 0,0 24,0-24,0 0,0 0,0-25,0 24,0-24,0 25,0-25,-25 0,25 0,0 0,-25-25,25 25,-25-24,1 24,24-25,-25 0,0 0,0-24,0 24,1-25,-1 0,0 1,0-1,0 1,1-1,-1 0,25 1,0-1,0 25,0 1,0-1,25 0,-25 0,24 25,1 0,0 0,0 0,0 25,24-25,-24 25,0 0,24-1,-24 1,25 0,-25 0,0 0,-1-1,1 1,0 0,0 0,0 0,-25-25,24 24,1-24,-25 25,0-25,25 0,-25 25,0-25,0 0,0 0</inkml:trace>
  <inkml:trace contextRef="#ctx0" brushRef="#br0" timeOffset="216296.3713">844 9996,'-50'0,"25"0,0 0,1 25,24-25,-25 0,25 0,-25 0,25 0,0 0,0 0,0 0,25 0,-25-25,25 25,-25-25,24 25,1-24,-25-1,25 0,0 0,0 0,0 1,-1-1,1 0,0 0,-25 0,25 1,-25-1,25 0,-25 25,0-25,0 25,0 0,-25-25,25 25,0 0,-25 0,25 0,-25-24,25 24,-25 0,25 0,-24 0,24 0,0 0,0 0,0 0,0 0,0 0,0 0,0 0,0 0,0 0,0 0,24 0,-24 24,25-24,0 25,-25-25,25 25,0-25,-25 25,24 0,-24-25,25 24,-25-24,25 25,-25-25,0 0,0 25,0-25,0 0,0 0,0 0,0 0,0 0,0-25,0 25,0 0,-25-25,25 25,0-24,-25-1,25 0,-24 0,24 0,-25 1,25-1,-25 0,25 25,0-25,0 25,0-25,0 25,0 0,25 0,-25 0,25 25,-1-25,-24 25,25-25,0 0,0 25,0-25,-25 0,24 25,1-25,0 0,-25 0,25 0,-25-25,25 25,-25-25,24 25,-24-25,25 0,-25 1,0-1,0 0,0 0,0 0,0 1,0-1,-25 0,25 0,-24 0,-1 25,0-24,0-1,0 0,1 25,-1 0,25 0</inkml:trace>
  <inkml:trace contextRef="#ctx0" brushRef="#br0" timeOffset="216525.3844">1290 8979,'0'-25,"0"25,0 0,0 0,0 0,25 0,-25 0,0 0,0 25,25-25,-25 0,25 25,-1 0,-24 0,25 0,0-1,0 1,-25 0,25 0,-25 0,24-25</inkml:trace>
  <inkml:trace contextRef="#ctx0" brushRef="#br0" timeOffset="216772.3987">1290 9029,'-25'-25,"1"0,24 0,-25 1,25-1,-25 25,25-25,0 0,0 0,25 1,0-1,-25 25,24-25,26 0,-25 0,24 1,1-1,0 0,-1 25,1-25,-1 25,1 0,0 25,-1-25,-24 25,0-25,0 25,0 24,-25-24,0 0,0 24,0 1,-25 0,25-26,-50 26</inkml:trace>
  <inkml:trace contextRef="#ctx0" brushRef="#br0" timeOffset="217320.43">1191 10641,'0'-25,"0"25,0-24,0 24,-25 0,25 0,0 0,0 0,0 24,0-24,0 25,0 0,0-25,25 25,-25 0,0-1,25 1,0 0,-25 0,24 0,1-25,-25 24,25-24,0 0,0 0,-25 0,24 0,-24 0,25 0,-25-24,25 24,-25-25,0 0,0 25,0-25,0 0,0 1,0-1,0 25,0-25,-25 0,0 25,1-25,-1 25,0 0,0-24,0 24,-24 0,24 0,-25 0,26 0,-1 0</inkml:trace>
  <inkml:trace contextRef="#ctx0" brushRef="#br0" timeOffset="217792.457">1365 10443,'24'0,"1"0,0 0,0 0,0 0,-1 0,1 0,0 0,-25 25,25-25,0 0,-1 24,1-24,-25 0,25 25,0-25,-25 25,0-25,25 0,-25 0,0 25,0-25,0 0,0 0,0 0,0 0,0 0,0 0,0 0,-25 0,25-25,-25 25,25-25,-25 25,0-25,1 1,-1-1,0 0,0 0,0 0,1-24,24 24,-25 0,25-24,-25 24,25 0,0 0,0 0,25 1,-25-1,25 25,-25-25,24 25,1 0,0 0,-25 0,25 0,0 25,-25 0,24-1,-24 1,25 0,-25 25,25-26,-25 26,0-25,0 24,0-24,25 0,-25-25,0 25,0-25,25 0,-25 0,24-25,1 25,-25-25,25 0,0 25,0-24,0-26,-1 25,1 0,0 1,0-26,0 25,-1 0,1 1,0-1,-25 0,25 0,-25 25</inkml:trace>
  <inkml:trace contextRef="#ctx0" brushRef="#br0" timeOffset="218064.4726">1687 11187,'-25'50,"25"-26,-25 1,25 0,0-25,0 0,0 0,0 0,25 0,-25 0,25 0,0-25,0 0,-1 1,1-1,0 0,25-25,-25 25,24-24,-24-1,25 1,-1-1,1 25,-25-24,24-1,1 0,-25 26,-1-26,26 25,-25 0,-25 1,25-1,-25 0,0 25,0-25,0 0,0 25</inkml:trace>
  <inkml:trace contextRef="#ctx0" brushRef="#br0" timeOffset="218424.4932">744 10517,'0'0,"0"0,0 0,0-25,25 25,0-24,-25-1,50 0,-25 0,-1 0,26-24,-25-1,24 1,1-1,0 0,24 1,-24-1,24-24,-24 24,24-24,0 24,-24-24,24 24,-24-24,24 24,-24-24,25 24,-26-24,1 24,-1 0,-24 26,25-26,-1 25,-24-24,0 24,0 25,-25-25,25 25,-25-25,0 25</inkml:trace>
  <inkml:trace contextRef="#ctx0" brushRef="#br0" timeOffset="375697.4887">5135 16669,'0'25,"0"-25,0 0,0 0,0 0,0 0,0 0,0 0,0 0,0 0,0 0,0 0,0 0,0 0,0 0,0 0,0 0,0 0,0 0,0-25,0 25,0-25,0 0</inkml:trace>
  <inkml:trace contextRef="#ctx0" brushRef="#br0" timeOffset="376590.5397">5234 16768,'0'0,"0"0,0 0,0 0,0 0,0 0,0 0,0 0,0 0,0 0,0-25,0 25,0-25,25 25,-25-24</inkml:trace>
  <inkml:trace contextRef="#ctx0" brushRef="#br0" timeOffset="376905.5577">4837 15801,'0'0,"0"0,0 0,0 0,0 0,0 0,0-25,0 25,0-25,0 25,0-25,0 0,0 1,25-1,-25-25</inkml:trace>
  <inkml:trace contextRef="#ctx0" brushRef="#br0" timeOffset="377273.5787">4837 14536,'0'0,"0"-25,0 25,0 0,0 0,0-25,0 25,0-25,0 0,0 1,0-1,25 0,-25 0</inkml:trace>
  <inkml:trace contextRef="#ctx0" brushRef="#br0" timeOffset="377601.5976">4763 13370,'-25'-25,"25"25,0 0,0 0,0-25,0 25,-25-25,25 25,0-24,0 24,0-25,0 25,0-25,0 0,0 0,0 0,25 1,-25-1</inkml:trace>
  <inkml:trace contextRef="#ctx0" brushRef="#br0" timeOffset="377897.6145">4664 12477,'0'0,"0"-25,0 25,0 0,0-25,0 25,-25-25,25 25,0-24,0-1,0 25,0-25</inkml:trace>
  <inkml:trace contextRef="#ctx0" brushRef="#br0" timeOffset="378169.6301">4490 11757,'0'-24,"0"24,0 0,0-25,0 25,0-25,0 25,0-25,0 0,0 25</inkml:trace>
  <inkml:trace contextRef="#ctx0" brushRef="#br0" timeOffset="378422.6445">4118 10492,'0'0,"0"-24,0 24,0-25,0 0,0 0,0 0,0-24,0 24,0 0,25-24</inkml:trace>
  <inkml:trace contextRef="#ctx0" brushRef="#br0" timeOffset="382415.8728">8087 16793,'0'0,"-25"0,0 0,25 0,-25 0,0 0,25 25,-24-25,24 0,0 0,0 0,0 0,0 0,0 0,0 0,0 0,0 0,24-25,1 25,0 0,0 0,24-25,-24 25,25-25,-25 25,24-25,1 25,0-24,-26-1,26 0,0 25,-26-25,26 0,-25 1,24-1,-24 25,0-25,0 0,0 25,-25-25,24 25,-24-24,0 24,0 0,0 0,0-25,0 25,-24 0,-1 0,25 0,-25 0,0 0,0 25,1-25,-1 0,0 0,0 0,0 24,25-24,-24 0,-1 0,25 0,0 0,-25 0,25 0,0 25,0-25,0 0,25 0,-25-25,25 25,-25 0,24 0,1 0,0 0,0 0,0 0,-1 0,1 0,0 0,0 0,0 0,-25 25,24-25,1 25,-25-25,0 25,25-25,-25 25,0-1,0 1,-25 0,25 0,-25 24,25-24,-24 0,-1 0,0 24</inkml:trace>
  <inkml:trace contextRef="#ctx0" brushRef="#br0" timeOffset="383718.9475">10344 17214,'0'0,"25"0,-25 0,25-24,-1 24,-24 0,25 0,0-25,0 25,0-25,-1 0,1 25,0-25,25 1,-26-1</inkml:trace>
  <inkml:trace contextRef="#ctx0" brushRef="#br0" timeOffset="390271.3222">5829 14263,'0'0,"-24"-25,24 25,0 0,0 0,0 0,0 0,0 0,0 0,0 25,24-25,-24 0,25 0,0 24,0-24,0 0,-1 25,1-25,0 0,0 25,-25-25,25 0,-1 0,-24 0</inkml:trace>
  <inkml:trace contextRef="#ctx0" brushRef="#br0" timeOffset="390443.3321">5929 14139,'0'0,"0"-25,-25 25,25 0,0 0,0 0,0 0,0 25,0-25,-25 24,25-24,0 50,0-25,0 0,0 24,0 1,-25 0,25-1,0 1</inkml:trace>
  <inkml:trace contextRef="#ctx0" brushRef="#br0" timeOffset="396656.6875">4763 10691,'0'0,"25"0,-25 0,24 0,-24-25,25 25,0 0,0-25,0 25,-1-25,26 25,-25-24,25-1</inkml:trace>
  <inkml:trace contextRef="#ctx0" brushRef="#br0" timeOffset="397065.7109">5185 11410,'0'0,"0"0,0 0,0 0,0 0,24-25,-24 25,25 0,-25 0,25-24,0 24,0-25,-1 25,1-25,0 0,0 25</inkml:trace>
  <inkml:trace contextRef="#ctx0" brushRef="#br0" timeOffset="397465.7337">5482 12502,'-25'-25,"25"25,0 0,0 0,0 0,0 0,0 0,25-25,-25 25,25 0,-25-25,25 25,0-25,-1 25,1-24,25-1</inkml:trace>
  <inkml:trace contextRef="#ctx0" brushRef="#br0" timeOffset="397857.7562">5581 13891,'0'-25,"0"25,0 0,0 0,0 0,0-25,0 25,0 0,25-25,0 25,-25-25,25 25</inkml:trace>
  <inkml:trace contextRef="#ctx0" brushRef="#br0" timeOffset="398397.787">5532 13891,'25'0,"-1"-25,1 25,0 0,0-25,0 0</inkml:trace>
  <inkml:trace contextRef="#ctx0" brushRef="#br0" timeOffset="398917.8167">5656 15627,'0'0,"0"0,0-25,0 25,0 0,25 0,-25-25,24 25,1-24,0 24,0-25,24 25,-24-25,25 25</inkml:trace>
  <inkml:trace contextRef="#ctx0" brushRef="#br0" timeOffset="399169.8312">5532 16694,'0'0,"0"24,0-24,0 0,25 0,-25 0,24 0,1 0,0 0,25-24,-26 24,26-25</inkml:trace>
  <inkml:trace contextRef="#ctx0" brushRef="#br0" timeOffset="400081.8834">13593 17190,'0'0,"0"0,0 0,0 0,25-25,-25 25,0 0,25 0,-25 0,0-25,25 25,0-25,-1 0,1 1,0-1,0 0,0 0,24 0,-24 1,25-1,-1 0,-24 25</inkml:trace>
  <inkml:trace contextRef="#ctx0" brushRef="#br0" timeOffset="401543.967">5606 13419,'25'0,"-25"25,25-25,-25 0,25 0,-25 0,24 0,1 0,0 0,-25 0,25 0,0 0,-1 0,1 0,0 0</inkml:trace>
  <inkml:trace contextRef="#ctx0" brushRef="#br0" timeOffset="401709.9765">5904 13171,'-25'0,"25"0,0 0,-25 0,25 0,0 0,-25 25,25-25,0 25,0-25,-24 25,24 0,0-1,0 1,0 0,0 25</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24:55.766"/>
    </inkml:context>
    <inkml:brush xml:id="br0">
      <inkml:brushProperty name="width" value="0.05292" units="cm"/>
      <inkml:brushProperty name="height" value="0.05292" units="cm"/>
      <inkml:brushProperty name="color" value="#FF0000"/>
    </inkml:brush>
  </inkml:definitions>
  <inkml:trace contextRef="#ctx0" brushRef="#br0">7913 7789,'0'0,"0"-25,-25 25,25 0,0 0,0-25,0 25,0 0,0-25,0 25,0 0,0 0,0 0,0-25,0 25,0 0,0 0,0 0,0 0,0 0,0 0,0 25,0-25,0 25,0 0,25 0,-25 24,25-24,-25 25,25-1,-25 1,24-25,-24 24,25 1,-25-25,0 24,0-24,25 0,-25 0,0 0,25-1,-25-24,0 25,0-25,0 25,25-25,-25 0,0 0,0 0,0 0,0-25,0 25,24-25,-24 25,25-49,-25 24,0 0,0-24,0 24,0-25,0 1,0-1,0 0,0 25,0-24,0 24,0 0,0 0,0 25,0-24,0 24,0 0,0-25,0 25,0 0,0 0,0 25</inkml:trace>
  <inkml:trace contextRef="#ctx0" brushRef="#br0" timeOffset="816.0467">8533 8012,'0'0,"0"0,0-25,0 25,0 0,0 0,-25 0,25-25,-24 25,24 0,-25 25,25-25,-25 25,0-25,25 25,-25 0,25-1,-24 1,24 25,-25-25,25-1,0 1,0 0,0 0,0 0,0-1,25-24,-25 25,24-25,1 0,-25 25,25-25,0 0,0 0,-1 0,1-25,0 25,0-25,0 25,-1-24,1-1,-25 0,25 0,-25 0,0 1,0-1,0 0,0 0,0 0,0 1,-25-26,25 25,-25 25,1-25,24 0,0 1,0 24,-25 0,25-25,0 25,0 0,0 0,0 0,0 0,25 0,-25 0,24 0,1 0,-25 0,25 0,0 0,0 0,-1 25,1-25,-25 0,25 24,0 1,-25-25,25 25,-25 0,0 0,0-25,0 25,0-1,0 1,0 0,24 0,-24-25,0 25,0-1,0 1,0-25,0 25,0-25,0 25,0-25,0 25,0-25,0 0,0 0,0 24,25-24,-25 0,25 0,-25 0,0-24,25 24,-25 0,25 0,-25-25,24 25,-24 0,25-25,-25 25,0-25,25 25,-25-25,0 25,0-24,0 24,0 0,0-25,0 25,0 0,0 0,0 0,0 0,0 0,0 0,0 25,0-25,0 0,0 24,0-24,0 25,25 0,-25-25,0 25,25-25,-25 25,0-25,24 0,-24 24,25-24,-25 0,25 0,0 0,-25 0,25 0,-1 0,-24 0,25 0,0-24,-25 24,25-25,-25 25,25-25,-25 0,0 0,0 1,0-1,0 0,0 0,0 0,-25 1,0-1,25 0,-25 0,25 0,-25 25,25-25,-24 25,24 0</inkml:trace>
  <inkml:trace contextRef="#ctx0" brushRef="#br0" timeOffset="1436.0821">9501 8210,'0'0,"0"0,0 25,0-25,0 0,0 0,0 0,0 0,0 25,0-25,0 0,24 0,-24 0,25 0,-25 0,25 0,-25 0,25 0,-25 0,25 0,-1 0,-24 0,25 0,0-25,-25 25,25 0,-25-25,0 25,0-24,25 24,-25-25,0 25,0-25,0 0,-25 25,25-25,-25 25,25-24,-25 24,0 0,1-25,-1 25,25 0,-25 25,0-25,0 24,25-24,-24 25,-1 0,25 0,-25 0,25-1,0 1,-25 0,25 0,0 0,0-1,0 1,0 0,25 0,-25 0,25-25,0 24,-1 1,-24-25,25 0,0 25,0-25,24 0,-24 0,0 0,0-25,0 25,-1 0,1-25,25 1,-25-1,-1 25,-24-50,25 25,0 1,0-26,0 25,-1-24,1-1,-25-24,25 24,-25-25,25 26,-25-26,0 26,0-1,0 1,0-1,0 0,-25 26,25 24,0-25,-25 25,0 0,25 0,-24 0,-1 0,25 25,-25-1,25 1,-25 25,25-25,0 24,-25 1,25 24,0-24,0-1,0 1,0 25,0-26,25 1,-25-1,25-24,0 25,0-1,-1-24,1 0,0 25,-25-26,25 1,0 0</inkml:trace>
  <inkml:trace contextRef="#ctx0" brushRef="#br0" timeOffset="2656.1519">10617 8161,'0'0,"-25"0,25 0,0 0,0 0,0 0,0 0,25 0,0 0,-1 0,1 0,0 25,0-25,24 0,-24 0,25 0,-1 0,1 0,0 0,-1 0,-24 0,25 0,-1 0,-24 0,0 0,24 0,-24-25,-25 25,25 0,0 0,-25-25,0 25,0 0,0 0,0-25,0 25,-25 0,25-25,-25 25,25 0,-25 0,25-24,-24 24,-1 0,25 0,0 0,-25 0,25 0,0 0,0 0,0 0,0 0,0 0,0 0,0 0,0 0,0 24,25-24,0 0,-25 25,24-25,1 25,0-25,0 25,0 0,-25-25,25 24,-25 1,24 0,-24-25,0 25,0 0,0-1,0-24,-24 25,24 0,-25-25,0 25,0-25,0 25,0-25</inkml:trace>
  <inkml:trace contextRef="#ctx0" brushRef="#br0" timeOffset="7107.4065">3175 5333,'0'0,"0"0,0 0,0 0,0 0,0 0,0 0,0 0,0 0,0 0,25 0,-25 0,25 0,0 0,0 0,24 0,-24 0,25 0,-1 0,1 0,-1 0,1 0,0 0,-1 0</inkml:trace>
  <inkml:trace contextRef="#ctx0" brushRef="#br0" timeOffset="7503.4292">4614 5457,'0'0,"0"0,0 0,0 0,0 0,0 0,0 0,0 0,0 0,0 0,0 0,25 0,0 0,-25 0,24 0,1 0,25 0,-25 0,24 0,1 0,-1 0,26 0,-25 0,-1 0</inkml:trace>
  <inkml:trace contextRef="#ctx0" brushRef="#br0" timeOffset="9403.5378">12948 7491,'0'-25,"0"25,0-25,0 1,0 24,25-25,-25 0,25 25,0-25,-25 25,25-25,-1 25,1 0,0 0,0-24,0 24,-1 0,1 0,0 24,0-24,0 0,-1 25,1-25,-25 25,0-25,0 25,0 0,0-1,0-24,0 25,-25 0,1 0,-26 0,25-1,0 1,-24 0,24 0,-25 0,26-1,-1-24,0 25,0 0,0-25,25 0,0 25,0-25,0 0,0 25,0-25,0 0,0 24,25-24,0 0,0 0,0 25,-1-25,26 0,0 0,-1 0,-24 0,49 25,-24-25,0 0,-1 0,1 0,0 0,-1 0,1 0,-25 0,24 0,-24 0,0 0,-25 0,25 0</inkml:trace>
  <inkml:trace contextRef="#ctx0" brushRef="#br0" timeOffset="9808.561">12353 8062,'-25'24,"25"-24,-25 0,25 0,0 0,0 0,0 0,0 0,0 0,0 0,25 0,-25 25,25-25,0 0,24 0,1 0,0 0,-1 25,26-25,-1 0,25 0,-24 0,24 25,0-25,0 0,1 25,-1-25,0 0,0 24,1-24,-1 0,0 25,0-25,-24 0,24 0,-25 25,1-25,-26 0,26 0,-26 0,1 0,-25 0,24 0,-24 0,0 0,0 0,-25 0,25 0,-25 0,0 0,0 0,0 0,0 0,0-25,-25 25</inkml:trace>
  <inkml:trace contextRef="#ctx0" brushRef="#br0" timeOffset="10591.6058">13345 8458,'0'-24,"25"24,-25 0,0-25,0 25,0 0,0 0,0 0,0 0,0 0,0 0,0 0,0 0,0 0,0 0,0 25,0-25,0 24,-25 1,0-25,25 25,-24 0,-1 0,0-1,0 1,-24 0,24 0,0 0,0-1,0 1,25 0,0 0,0-25,0 25,0-1,0-24,25 0,0 25,0-25,0 0,-1 25,26-25,0 0,-1 0,1 0,-1 0,26 0,-25 0,-1 0,26-25,-26 25,1 0,-1-25,1 25,0 0,-26-24,1 24,0-25,0 25,0-25,-25 0,0 25,0-25,-25 25,0-24,25-1,-25 25,0-25,1 25,-1 0,0 0,0 0,0 0,1 0,-1 0,25 25,-25-25,25 25,0-1,0 1,0 0,0 0,0 0,0 24,0-24,0 25,0-26,0 26,0 0,0-25,0 24,0 1,0-1,0 1,0 0</inkml:trace>
  <inkml:trace contextRef="#ctx0" brushRef="#br0" timeOffset="12631.7225">14139 7565,'0'-24,"0"24,0-25,0 0,0 25,0-25,0 25,0 0,-25-25,25 25,-25 0,25 0,-24 0,24 0,-25 0,0 25,0-25,0 25,25-25,-24 25,-1 0,0-1,0 1,25 25,-25-25,25-1,0 26,0-25,0 0,0-1,0 1,0 0,0 0,25 0,0-1,-25 1,25 0,0-25,24 25,-24-25,0 0,0 25,-1-25</inkml:trace>
  <inkml:trace contextRef="#ctx0" brushRef="#br0" timeOffset="12931.7396">14238 7888,'0'-25,"25"25,-25 0,0 0,25 0,-25-25,25 25,-25 0,0 0,24 0,1 0,-25 0,25 25,-25-25,25 0,-25 0,25 25,-25-25,24 25,-24-25,0 24,0 1,0 0,-24 0,24 0,-25 0,0-1,0 1,25-25,-25 25,1 0,24-25,-25 0,25 25,0-25,0 0,0 0,0 0,0 0,25 0,-25 0,24 0,1 0,0 0,25 0,-26 0,26 0,-25 0,25-25,-26 25</inkml:trace>
  <inkml:trace contextRef="#ctx0" brushRef="#br0" timeOffset="13524.7736">14288 9128,'25'0,"-25"-25,24 25,-24 0,0-24,0 24,0 0,0-25,0 25,0 0,-24 0,24 0,-25 0,0 0,25 0,-25 0,0 25,1-25,-1 24,0-24,0 25,0 0,1 0,-1 0,25 24,-25-24,0 0,25 0,0 24,0-24,0 0,0 0,0-1,0 1,25-25,0 25,0 0,-1-25,1 25,0-25,0 24,24-24,-24 0,0 0</inkml:trace>
  <inkml:trace contextRef="#ctx0" brushRef="#br0" timeOffset="13840.7916">14412 9550,'0'0,"0"-25,0 25,0 0,0 0,0-25,25 25,-25 0,24 0,1 0,-25 0,25 0,0 0,0 0,-25 0,25 0,-1 25,-24-25,25 25,-25-25,0 25,0-1,0-24,0 25,0 0,-25 0,25 0,-24-1,-1-24,0 25,25 0,-25-25,0 25,25-25,0 25,0-25,0 0,0 0,0 0,0 0,25 24,-25-24,25 0,25 0,-26 0,26-24,0 24,-1 0,1 0,-1 0,1 0,0 0</inkml:trace>
  <inkml:trace contextRef="#ctx0" brushRef="#br0" timeOffset="19725.1282">15727 8037,'0'0,"0"0,0 0,0 0,0 0,0 0,0 0,0 0,0 0,0 0,24 0,-24 0,25 0,0 0,0 0,-25 0,25 0,-1 0,1 0,0 0</inkml:trace>
  <inkml:trace contextRef="#ctx0" brushRef="#br0" timeOffset="19911.1388">15702 8210,'0'25,"0"-25,0 0,0 0,0 0,0 0,0 0,0 0,0 0,25 0,-25 0,24 25,1-25,-25 0,25 0,0 0,0 0,-1 0,26 0,-25 0,0 0</inkml:trace>
  <inkml:trace contextRef="#ctx0" brushRef="#br0" timeOffset="33323.906">17116 7541,'0'0,"0"-25,0 25,0 0,0 0,0 0,0 0,0 0,0 0,0 0,0 0,0 0,0 0,0 0,0 0,0 0,0 0,0 0,0 0,0 0,0 0,0 0,0-25,0 25,0 0,0 0,0 0,0 0,0-25,0 25,0 0,0 0,0 0,0-25,0 25,0 0,0 0,0 0,0 0,0 0,0-24,0 24,0 0,0 0,0 0,0 0,0 0,0 0,0 24,0-24,0 0,0 25,0-25,0 25,0 0,0-25,0 25,0-1,0 1,-25 0,25 0,0 0,0-1,0 1,0-25,0 25,0 0,0 0,0-25,0 24,0-24,0 25,0-25,0 25,0-25,0 0,0 25,0-25,25 0,-25 0,0 0,0 0,0 0,0 0,0 0,0 0,0 0,0 0,0 0,0 0,0 0,0 0,0 0,0 0,0 0,0 0,0 0,0 0</inkml:trace>
  <inkml:trace contextRef="#ctx0" brushRef="#br0" timeOffset="38097.179">16570 8012,'0'0,"0"0,0 0,0 0,0 0,0 0,0 25,0-25,25 0,-25 0,24 0,-24 0,25 0,0 0,25 25,-25-25,24 0,1 0,-1 0,1 0,0 24,24-24,-24 0,24 0,0 25,-24-25,24 0,1 0,-1 25,1-25,-1 0,-24 25,24-25,1 0,-26 0,1 0,-1 25,1-25,0 0,-1 0,-24 0,25 0,-26 0,1 0,-25 0,25 0,-25 0,0 0,0 0,0 0,0 0,0 0,0 0,0 0</inkml:trace>
  <inkml:trace contextRef="#ctx0" brushRef="#br0" timeOffset="41893.3962">17289 8558,'0'-25,"25"0,-25 25,25-25,-25 25,25-25,-25 25,0-24,0 24,24 0,-24-25,0 25,0 0,0 0,0 0,0 0,0 0,0 0,0 0,0 0,0 0,-24 0,-1 25,25-25,-25 24,0 1,-24 0,24 0,0 0,-25 24,26-24,-26 25,25-1,0 1,1-25,-1 24,25 1,-25-25,25 24,0-24,0 25,0-25,25-1,-25 1,25 0,-25-25,24 25,1-25,0 25,0-25,0 24,-1-24,1 0,25 0,-25 0,-1 0,1-24,25 24,-25-25,-1 25,-24-25,25 25,-25-25,0 0,0 1,0 24,0-25,0 0,-25 25,1-25,-1 0,0 25,0-25,0 25,-24 0,24 0,-25 0</inkml:trace>
  <inkml:trace contextRef="#ctx0" brushRef="#br0" timeOffset="77115.4107">5110 3125,'0'-24,"0"24,0 0,0-25,-25 25,25 0,-24-25,24 25,-25 0,25-25,-25 25,25 0,-25 0,0-25,25 25,-25 0,1 0,-1 0,25 0,-25 25,0-25,0 0,1 25,-1-25,0 25,0-25,0 25,1-1,-1 1,0-25,0 25,0 0,1 0,-1-1,0 1,0 25,25-25,-25-1,1 1,24 0,-25 0,25 24,0-24,0 0,0 0,0 24,0-24,0 25,0-25,0 24,25-24,-25 25,24-25,-24 24,25-24,-25 25,25-26,0 1,0 25,-1-25,1-1,25 1,-25 0,24 0,1 0,-25-1,24 1,1-25,-1 25,1-25,0 25,-25-25,24 0,1 25,-1-25,1 0,-25-25,24 25,1 0,0-25,-26 25,26-25,0 0,-26 1,26-1,-25 0,0 0,24 0,-24 1,0-1,0-25,-1 25,-24 1,25-26,-25 25,25-24,-25-1,0 25,0-24,0-1,0 25,0-25,-25 1,25 24,-25-25,1 26,-1-26,0 0,0 26,0-26,-24 0,24 26,-25-26,1 25,24 0,-25-24,1 24,-1 25,25-25,-24 25,-1 0,25 0,-24 0,24 0</inkml:trace>
  <inkml:trace contextRef="#ctx0" brushRef="#br0" timeOffset="89248.1047">17463 8731,'0'0,"0"0,0-25,-25 25,25 0,-25 0,25 0,-25 0,1 25,-1-25,0 25,0-25,0 25,25 0,-24-1,-1 1,0 0,25 0,-25 0,25-1,0-24,0 25,0 0,0-25,0 0,0 25,0-25,25 0,-25 25,25-25,-25 0,25 0,-25 0,24 0,-24-25,25 25,0-25,0 25,-25-25,25 0,-25 25,24-24,-24-1,0 0,0 0,0 0,-24 1,-1-1,0 0,0 25,0-25,1 25,-1 0,0 25,0-25,0 25,1 0,-1 24,0-24,0 0,0 24,1-24,24 0,0 25,0-25,0-1,0-24,0 25,0 0,24-25,1 25,-25-25,25 25,0-25,0 0,24 0,-24 0,0 0,0 0,-1-25,1 25,0-25,0 0,-25 0,0 25,0-49,0 24,0 0,-25 0,0 0,-24 1,24-1,-25 25,1-25,-1 25</inkml:trace>
  <inkml:trace contextRef="#ctx0" brushRef="#br0" timeOffset="89991.1472">13122 9128,'0'0,"0"0,0 0,0 0,0 0,0 25,0-25,25 25,-25-25,25 25,-1-1,26 1,-25 25,24-25,26 24,-26 1,26-1,-1 1,1 0,-1-1,1 1,-1-1,0-24,1 25,-26-1,26-24,-1 25,-24-25,-1-1,1 1,0 0,-26 0,1-25,0 25,0-25</inkml:trace>
  <inkml:trace contextRef="#ctx0" brushRef="#br0" timeOffset="90232.161">13544 9649,'-25'-25,"0"25,25 0,-25-25,25 25,0 0,-25 0,25-24,0 24,0 0,0 0,0 24,25-24,0 25,-25-25,50 25,-25 0,-1 0,26-1,0 1,-1 0,-24 0,25 0,-1-1,1 1,24 0,-24 0,-1 0,-24-25,25 24,-1 1,1-25,0 25</inkml:trace>
  <inkml:trace contextRef="#ctx0" brushRef="#br0" timeOffset="92619.2975">17984 8582,'0'0,"0"0,0-24,0 24,0 0,0 0,0 0,0 0,0 0,0 0,0 0,0 0,0 0,0 0,0 0,0 0,0 24,0-24,0 25,-25-25,25 25,-25 0,25 0,-25-1,1 1,-1 0,25 0,-25 0,0-1,0 1,1 0,-1-25,0 25,25 0,-25-1,25-24,0 25,0-25,0 0,0 25,0-25,0 0,25 0,0 0,-25 25,25-25,24 0,-24 0,0 0,0 0,24 0,-24-25,0 25,24 0,-24 0,0 0,0-25,0 25,-25 0,24-25,-24 25,0-24,0 24,0 0,0-25,0 25,0-25,0 25,0-25,-24 25,24-25,0 25,-25 0,25 0,0 0,0 0,0 0,-25 0,25 0,0 0,0 25,0-25,0 25,0 0,0 0,0-25,0 24,-25 1,25 0,0 0,0 0,0 0,0-1,0 1,0-25,0 25,0 0,0-25,0 25,0-1,0-24,0 25</inkml:trace>
  <inkml:trace contextRef="#ctx0" brushRef="#br0" timeOffset="93971.3748">18554 8830,'25'0,"-25"-24,25 24,-25-25,0 25,0 0,0-25,0 25,0 0,0 0,0 0,0 0,0 0,0 25,0-25,0 25,0-25,0 24,0 1,0 0,0 0,0 0,0-25,0 24,0 1,0 0,0-25,0 25,0 0,0-25,0 25,0-1</inkml:trace>
  <inkml:trace contextRef="#ctx0" brushRef="#br0" timeOffset="94247.3906">18505 9376,'-25'0,"25"0,0 25,0-25,0 0,0 25,0-25,0 25,0-25,0 0,0 24,0-24,0 25,0-25,0 0,0 25,25-25,-25 0,24 0,-24 0,25 0,-25 0,25 0,0 0,-25-25,25 25,-25 0,24-25,-24 25,0 0,0-24,0 24,0-25,0 25,0-25,0 25,0 0,-24-25,-1 25</inkml:trace>
  <inkml:trace contextRef="#ctx0" brushRef="#br0" timeOffset="94655.414">17190 9475,'0'0,"0"0,0 0,0 0,0 0,25 0,-25 0,25 0,-1 25,1-25,25 0,-1 25,1-25,0 25,24-25,0 0,1 25,-1-25,26 24,-1-24,0 25,0-25,0 25,1-25,-1 25,-25-25,25 0,-24 25,24-25,-49 0,24 0,-24 0,-1 0,1 24,-25-24,0 0,-1 0,-24 0,0 0,25 0,-25-24,0 24,0 0,0 0</inkml:trace>
  <inkml:trace contextRef="#ctx0" brushRef="#br0" timeOffset="95147.4421">17240 10071,'0'-25,"0"25,0-25,0 0,0 25,0-25,0 1,24 24,1-25,-25 25,25-25,0 25,24 0,-24 0,0 0,0 0,24 0,-24 0,0 0,0 25,0-25,-1 25,-24-25,0 24,0 1,0-25,0 25,-24 0,24 0,-25 0,0-1,-25 1,26-25,-1 25,0 0,-25 0,26-25,-1 24,25-24,-25 0,25 0,0 0,0 0,0 0,0 0,0 0,0 0,0 0,25 25,-25-25,25 0,-1 0,1 0,0 25,0-25,0 0,24 25,-24-25,0 0,0 25,24-25,-24 0,0 0,0 0,0 0</inkml:trace>
  <inkml:trace contextRef="#ctx0" brushRef="#br0" timeOffset="95347.4536">18033 9971,'0'0,"0"-24,0 24,0 0,0 0,0 0,0 0,0 0,0 0,0 24,0 1,0-25,0 25,0 0,-24 0,24 0,0-1,0 1,0 0,0 0,0 0,0-25,0 24,0 1,-25 0,25 0,0-25,0 25,0-1</inkml:trace>
  <inkml:trace contextRef="#ctx0" brushRef="#br0" timeOffset="95536.4644">17959 10517,'0'0,"-25"0,25 0,0 0,0 0,0 25,0-25,0 0,0 0,0 0,0 0,0 0,0 0,0 0,0 0,0 0,0 0,0 0,0 0,25 0,-25 0,0 0,0 0,25 0,-25 0,0 0,0-25</inkml:trace>
  <inkml:trace contextRef="#ctx0" brushRef="#br0" timeOffset="95811.4801">18529 9996,'0'-25,"0"25,0 0,0 0,0-24,0 24,0 0,0 24,0-24,0 0,25 25,-25 0,0-25,25 25,-25 25,0-26,25 1,-25 0,25 0,-25 0,24-1,-24 1,0-25,25 25,-25 0,0-25,0 25,25-25</inkml:trace>
  <inkml:trace contextRef="#ctx0" brushRef="#br0" timeOffset="96012.4916">18753 10071,'0'0,"0"0,0 0,0 0,0 0,0 0,-25 0,25 25,-25-25,0 24,0 1,1 0,-1-25,0 25,0 0,-24-1,24 1,0 0,0 0,0 0,1-1,-1-24,0 25,25 0,-25-25,25 25</inkml:trace>
  <inkml:trace contextRef="#ctx0" brushRef="#br0" timeOffset="96331.5098">18902 10096,'0'0,"24"-25,1 25,0 0,0 0,0-25,24 25,-24 0,0 0,0 0,-1 25,1-25,0 0,-25 25,25-1,-25-24,0 25,0 0,0 0,-25 0,0-1,0 1,1 0,-1 0,-25 0,25-1,-24 1,24-25,0 25,0 0,1-25,-1 0,25 25,0-25,0 0,0 0,0 0,0 0,0 0,0 0,25 0,-1 0,1 0,0 0,0 0,24 0,-24-25,25 25,-1 0</inkml:trace>
  <inkml:trace contextRef="#ctx0" brushRef="#br0" timeOffset="96523.5208">19670 10145,'0'0,"0"0,0 0,0 0,0 0,0 0,0 0,0 25,0-25,0 25,0 0,0-1,0 1,0 0,0 0,0 0,0-1,0 1,0 0,-24 0,24-25,0 25,-25-1,25 1,0-25,-25 25</inkml:trace>
  <inkml:trace contextRef="#ctx0" brushRef="#br0" timeOffset="96791.5361">19646 10616,'0'25,"0"-25,-25 0,25 0,-25 25,25-25,-25 0,0 0,25 25,-24-25,24 25,-25-25,25 24,-25-24,25 25,0-25,0 25,0-25,0 25,0-25,0 0,0 25,0-25,0 0,25 0,-25 24,25-24,-1 0,1 0,-25 0,25-24,0 24,0 0,-25-25,24 25,-24-25,25 25,-25-25,0 0,0 25,-25-24,25 24,-24-25,-1 25,-25-25</inkml:trace>
  <inkml:trace contextRef="#ctx0" brushRef="#br0" timeOffset="98491.6334">19670 7987,'0'0,"0"0,0 0,0 0,0 0,0 0,0 0,0 0,25-25,-25 25,25 0,0 0,0 0,-1 0,26 0,-25 0,0 0,24 0</inkml:trace>
  <inkml:trace contextRef="#ctx0" brushRef="#br0" timeOffset="98643.6421">19670 8210,'0'25,"0"-25,0 0,0 0,25 0,-25 0,25 0,0 0,-25 25,25-25,24 0,-24 0,0 0,25 0,-1 0,1 0,-1 0,1 0</inkml:trace>
  <inkml:trace contextRef="#ctx0" brushRef="#br0" timeOffset="100436.7446">21952 7293,'0'0,"0"0,0-25,0 25,0 0,0 0,0-25,0 25,0 0,0 25,0-25,0 0,0 25,0-1,25-24,-25 25,0 0,25 0,-25 0,0-1,0 1,25 0,-25 0,0-25,0 25,0-1,25 1,-25-25,0 25</inkml:trace>
  <inkml:trace contextRef="#ctx0" brushRef="#br0" timeOffset="100756.7629">21357 7888,'-25'0,"25"0,-24 0,24 0,-25 0,25 0,0 0,0 0,0 0,0 0,0 0,25 0,-25 0,24 25,1-25,0 0,25 0,-1 24,1-24,-1 0,26 25,-1-25,25 0,-24 25,24-25,0 0,1 0,-1 25,0-25,0 25,0-25,-24 0,24 25,-25-25,1 0,-26 24,1-24,-25 0,0 0,0 0,-1 0,-24 0,0 0,0 0,0 0,0 0,0 0</inkml:trace>
  <inkml:trace contextRef="#ctx0" brushRef="#br0" timeOffset="102441.8593">21283 8285,'0'-25,"0"25,0 0,0 0,0 0,0-25,0 25,0 0,0 0,0 0,0 0,0 0,0 0,0 0,0 0,0 0,0 25,0-25,0 0,-25 25,25-25,-25 25,25-1,-25 1,1 0,-1 0,0 24,0-24,0 0,1 0,-1 0,0-1,25 1,-25 0,25 0,0-25,0 25,0-1,0-24,0 0,0 25,0-25,25 0,0 25,0-25,-25 0,24 0,26 0,-25 0,0 0,-1-25,1 25,0 0,0-25,0 25,-1 0,1-24,0 24,0-25,-25 25,25-25,-25 25,0-25,0 0,0 25,0-24,0-1,0 25,-25-25,25 25,0 0,0-25,0 25,-25 0,25 0,0 0,0 0,0 0,0 25,0-25,0 25,0 0,0-1,0 1,0 0,0 0,0 0,0-1,0-24,0 25,0 0,0 0,0 0,0-25,0 24,0-24,0 25,0-25</inkml:trace>
  <inkml:trace contextRef="#ctx0" brushRef="#br0" timeOffset="102652.8714">21605 8483,'0'0,"0"0,25 0,-25 0,0 25,25-25,-25 0,25 25,-1 0,-24-25,25 24,0 1,0 0,0-25,-25 25,24 0,1-1,0-24,-25 25,25-25,-25 25,25-25,-25 25,24-25,-24 0,0 0</inkml:trace>
  <inkml:trace contextRef="#ctx0" brushRef="#br0" timeOffset="102820.881">21878 8533,'0'0,"0"0,0 0,-25 0,25 0,0 0,0 0,-25 0,25 25,0-25,0 24,-24-24,24 25,-25 0,25 0,-25 0,25-1,-25-24,25 25,-25 0,25 0,0-25,-24 25,24-25</inkml:trace>
  <inkml:trace contextRef="#ctx0" brushRef="#br0" timeOffset="103240.905">22151 8558,'25'0,"0"-25,-1 25,-24-25,25 0,25 25,-25-25,-1 25,1 0,0 0,0 0,0 0,24 0,-49 25,25-25,0 25,-25-25,0 25,0-25,0 25,0-1,0 1,-25-25,0 25,0 0,25-25,-24 25,-1-1,0-24,0 0,0 25,25-25,-24 0,24 0,0 0,0 0,0 0,0 0,0 0,0 0,0 0,24 0,-24 0,25 0,-25 0,25 0,-25 0,25 25,-25-25,0 0,25 25,-25-25,0 25,0-25,0 24,0-24,0 25,0-25,-25 25,0-25,25 0,-25 0,0 25,25-25,-24 0,-1 0,0 0,0 0,0-25,1 25,-1-25,0 25,25-25,-25 1</inkml:trace>
  <inkml:trace contextRef="#ctx0" brushRef="#br0" timeOffset="103429.9158">22573 8508,'0'0,"24"25,1-25,-25 25,25-25,-25 24,0 1,25 0,-25 0,0-25,25 25,-25-1,0 1,24 0,-24 0,25 0,-25-1,0-24,25 25,-25-25,0 25,0-25,0 0,0 0</inkml:trace>
  <inkml:trace contextRef="#ctx0" brushRef="#br0" timeOffset="103620.9268">22845 8558,'0'-25,"0"25,0 0,0 0,0 0,-24 0,24 25,-25-25,25 24,0 1,-25 0,0 0,0 0,25-1,-24 1,-1 0,0 0,25 0,-25-1,25 1,-25-25,25 25,-24 0,24-25,0 25,0-25,0 0</inkml:trace>
  <inkml:trace contextRef="#ctx0" brushRef="#br0" timeOffset="103932.9446">23044 8607,'25'-25,"-25"25,25 0,-1-24,-24 24,25 0,0 0,0 0,-25 0,25 0,-1 24,-24-24,25 25,-25 0,0 0,0-25,0 25,0-1,-25 1,25 0,-24 0,-1 0,0-1,25-24,-25 25,25 0,-25-25,25 25,-24-25,24 0,0 0,0 0,0 25,0-25,0 0,24 0,1-25,-25 25,25 0,0-25,0 25,24 0,-24-25,25 0,-1 1,-24 24,25-25</inkml:trace>
  <inkml:trace contextRef="#ctx0" brushRef="#br0" timeOffset="104072.9526">23614 8682,'25'-25,"0"0,0 0,0 0,-25 25,0-24,0 24,24 0,-24 0,0 0,0 0,0 0,0 0,0 24,0-24,-24 25,24 0,0 0,-25-25,25 49,0-24,-25 0,25 0,0 0,0-1,0 1,0-25,0 25,-25 0,25 0,0-25</inkml:trace>
  <inkml:trace contextRef="#ctx0" brushRef="#br0" timeOffset="104296.9654">23614 9203,'0'0,"-24"24,24-24,0 25,-25-25,25 0,0 25,0-25,0 0,0 0,0 0,0 25,0-25,0 0,0 0,0 0,25 0,-25 0,24 0,1 0,0 0,-25 0,25 0,0 0,-25-25,24 25,-24-25,0 25,0 0,0-25,0 1,-24 24</inkml:trace>
  <inkml:trace contextRef="#ctx0" brushRef="#br0" timeOffset="104796.994">21035 9079,'0'0,"0"0,0 0,0 24,25-24,-25 0,24 0,1 0,0 0,25 25,-1-25,26 25,-1-25,0 0,26 25,24 0,-25-25,25 24,25 1,-25-25,25 25,-1 0,-24 0,25-1,0-24,-25 25,0 0,0-25,0 25,-25-25,1 25,-26-25,0 0,1 24,-26-24,1 0,0 0,-26 0,1 0,-25 0,25 0,-25 0,0 0,0 0,0 0,0 0,0-24,0 24,0 0,-25 0</inkml:trace>
  <inkml:trace contextRef="#ctx0" brushRef="#br0" timeOffset="105925.0586">21605 9649,'0'-25,"0"25,0-25,0 25,0-24,0-1,0 25,0 0,25-25,0 25,-25 0,25-25,-1 25,1 0,0 0,0 0,0 25,-1-25,1 25,0-25,0 25,-25-1,25-24,-25 25,0 0,0 0,0 0,-25-1,0 1,0 0,0-25,1 25,-1 0,-25-1,25 1,-24-25,24 25,-25-25,26 25,-1-25,0 0,0 0,25 0,-25 0,25 0,-24 0,24-25,0 25,0-25,0 25,0-25,24 25,-24-24,25 24,-25 0,25 0,0-25,0 25,-25 0,24 25,1-25,0 0,-25 24,25-24,0 25,-1 0,1-25,-25 25,25-25,0 25,-25-1,25-24,-1 25,-24-25,25 25,0-25</inkml:trace>
  <inkml:trace contextRef="#ctx0" brushRef="#br0" timeOffset="106609.0977">22225 9674,'0'0,"0"0,0 0,0 0,0 25,0-25,0 0,0 24,0-24,25 25,-25 0,25-25,-25 25,25 0,-25-1,25 1,-25-25,0 25,24 0,-24-25,0 25,0-25,0 24,25-24,-25 0,0 0,0 0</inkml:trace>
  <inkml:trace contextRef="#ctx0" brushRef="#br0" timeOffset="106802.1087">22374 9674,'0'0,"0"0,-25 0,25 0,0 0,0 0,0 0,0 25,-24-25,24 0,0 24,-25 1,25-25,-25 25,25 0,-25 0,25-25,-25 24,25 1,-24 0,-1-25,25 25,-25 0,25-25,-25 24</inkml:trace>
  <inkml:trace contextRef="#ctx0" brushRef="#br0" timeOffset="107421.1441">22746 9773,'0'0,"0"0,0 0,0-25,0 25,0 0,0 0,0 0,0 25,0-25,0 0,0 25,0-25,-25 25,25-1,0 1,-24 0,24 0,0 0,0-1,-25 1,25-25,0 25,0 0,0 0,0 0,0-25</inkml:trace>
  <inkml:trace contextRef="#ctx0" brushRef="#br0" timeOffset="107673.1585">22969 9823,'0'0,"25"0,-25 0,0 0,0 0,0 0,0 24,25-24,-25 25,0 0,25 0,-25 0,25-1,-25 1,25 0,-25-25,24 25,-24 0,25 0,-25-1,0-24,0 25,25-25,-25 0</inkml:trace>
  <inkml:trace contextRef="#ctx0" brushRef="#br0" timeOffset="107841.1682">23193 9947,'-25'0,"25"-25,0 25,0 0,-25 0,25 0,0 0,0 0,-25 0,25 0,-24 25,24-25,-25 24,25 1,-25-25,25 25,-25 0,25 0,-25-25,25 25,-25-1,25 1,-24-25,24 25</inkml:trace>
  <inkml:trace contextRef="#ctx0" brushRef="#br0" timeOffset="108129.1846">23366 9947,'25'0,"0"0,0-25,0 25,-1 0,1 0,0 0,0 0,0 25,-25-25,24 24,1-24,-25 25,0 0,0-25,0 25,0 0,-25 0,25-1,-24-24,-1 25,0 0,25-25,-25 25,25 0,-25-25,25 0,0 0,0 24,0-24,0 0,0 0,0 0,0 0,25 0,-25 0,25-24,0 24,0 0,24-25,-24 25,0-25</inkml:trace>
  <inkml:trace contextRef="#ctx0" brushRef="#br0" timeOffset="108282.1934">23986 10021,'25'-25,"-25"25,25 0,-25 0,0-25,0 25,0 0,0 0,0 25,0-25,0 0,0 25,0-25,0 25,-25 0,25 0,0-1,-25-24,25 25,-24 0,24 0,0 0,-25-25,25 24,0 1,0-25,-25 25,25 0,0-25</inkml:trace>
  <inkml:trace contextRef="#ctx0" brushRef="#br0" timeOffset="108481.2048">23962 10492,'0'25,"0"-25,0 25,0-25,0 25,0-25,-25 25,25-25,-25 0,25 24,0-24,-25 25,25-25,0 0,0 0,0 25,0-25,0 0,0 0,0 0,0 0,25 0,-25 0,25 0,-25 0,25 0,-25 0,0-25,24 25,-24 0,25-25,-25 25,0-24,0 24,0-25,0 0</inkml:trace>
  <inkml:trace contextRef="#ctx0" brushRef="#br0" timeOffset="108701.2173">23490 9971,'25'0,"-25"25,25-25,-25 0,25 25,0-25,-1 25,1 0,0 0,0-1,24 26,-24-25,0 0,25-1,-26 1,1 0,0 0,0 0,0-1,-1-24,1 25,-25-25,25 0</inkml:trace>
  <inkml:trace contextRef="#ctx0" brushRef="#br0" timeOffset="109245.2485">23366 8706,'-24'0,"24"-24,0 24,0 0,0 0,0 0,0 0,0 0,24 0,-24 24,25-24,0 25,0 0,0 0,24 0,-24 24,25-24,-1 0,1 24,-1 1,1-25,0 0,-26 24,26-24,0 0,-26 25</inkml:trace>
  <inkml:trace contextRef="#ctx0" brushRef="#br0" timeOffset="109869.2842">22275 9599,'0'0,"25"0,-25-24,0 24,25 0,-25 0,0 0,0 24,0-24,-25 0,25 25,-25-25,0 25,0-25,1 25,-26 0,0-1,1 1,-1 0,0 0,1 0,-26-1,26 1,-26 0,26 0,-1 0,1-1,24 1,-25-25,25 25</inkml:trace>
  <inkml:trace contextRef="#ctx0" brushRef="#br0" timeOffset="110550.3231">21655 8558,'0'-25,"0"25,0 0,0 0,0 0,-25 0,25 0,0 0,-25 0,0 25,1-1,-26-24,25 25,-24 0,-1 0,0 0,1 24,-1-24,1 0,-1 0,-24 24,24-24,0 0,1 0</inkml:trace>
  <inkml:trace contextRef="#ctx0" brushRef="#br0" timeOffset="110957.3464">20613 8037,'25'0,"-25"-25,25 0,-25 25,24-25,-24 0,25 25,0 0,0-24,0 24,-1 0,1 0,25 0,-25 24,0-24,-25 25,24 0,-24-25,0 25,0 25,0-26,0 1,-24 0,-1 0,0 24,0-24,0 0,0 0,1 0,-1-1,0-24,0 25,25-25,-25 0,25 0,0 0,0 0,0 0,25 0,-25 0,25 0,0 0,0 0,24-25,1 25,0 0</inkml:trace>
  <inkml:trace contextRef="#ctx0" brushRef="#br0" timeOffset="111407.3721">23490 8037,'0'0,"0"0,0 0,0 0,0 0,0 0,0 0,0 0,0 0,0 0,25-25,-25 25,25 0,0 0,0 0,-1 25,1-25</inkml:trace>
  <inkml:trace contextRef="#ctx0" brushRef="#br0" timeOffset="111563.381">23466 8210,'0'0,"0"0,-25 25,25-25,0 0,0 0,0 0,0 0,25 0,-25 0,24 0,1 0,0 0,0 0,0 0,-1 0,26 0,-25-25,24 25</inkml:trace>
  <inkml:trace contextRef="#ctx0" brushRef="#br0" timeOffset="111851.3975">24631 7516,'0'-25,"0"25,0-25,0 25,0-25,0 25,0-24,0 24,0 0,0 0,0 0,0 24,0-24,0 25,25 0,-25 0,0 24,25-24,-25 0,25 25,-25-26,0 26,0-25,0 24,0-24,0 0,0 0,0 24,0-24,0 0,0 0</inkml:trace>
  <inkml:trace contextRef="#ctx0" brushRef="#br0" timeOffset="112042.4084">24259 8235,'-24'0,"24"0,0 25,0-25,0 0,0 0,0 0,24 0,1 0,-25 0,25 0,25 0,-26 0,1 0,25 0,-1 0,1 0,0 0,-1 0,1 0,-1 0,1 25,0-25,-1 0,-24 0</inkml:trace>
  <inkml:trace contextRef="#ctx0" brushRef="#br0" timeOffset="112347.4259">24706 8409,'-25'25,"0"-25,25 0,-25 24,1-24,24 0,-25 25,0 0,25-25,-25 25,0 0,1-1,24 1,-25 0,0 25,0-26,0 1,25 0,-24 25,24-26,0 1,0 0,0 0,0 0,0-1,24-24,-24 25,25-25,-25 25,25-25,0 0,0 25,-1-25,-24 0,25 0,0 0,0-25,0 25,-25 0,24-25,-24 25,25-25,-25 1,0-1,0 25,0-25,-25 0,1 0,24 25,-25-24,0 24,0-25,-24 25,24 0,-25 0,25 0</inkml:trace>
  <inkml:trace contextRef="#ctx0" brushRef="#br0" timeOffset="114151.5291">7516 8880,'0'-25,"0"0,0 25,0-24,0-1,0 25,0 0,0-25,0 25,0 0,0 0,0 0,25 0,-25 0,0 0,25 25,-25-25,25 25,-25-1,24 1,1-25,-25 25,25 25,0-26,-25 1,25 0,-1 0,-24-25,25 25,0 0,0-25,0 24,-1-24,1 0,0 0,0 0,24 0,-24 0,25-24,-25 24,24-25,-24 0,25 25,-25-25,24 0,1 0,-25 1,24-1,1-25,-1 25,-24 1,25-1,-1 25,-24-25,25 25,-25-25,-1 25,26 0,-25 0,-25 0,25 25,-1-25,1 25,0-25,0 25,-25-1,25-24,-1 25,1 0,-25-25,25 25,0 0,0-25,-25 24,24-24,1 25,0-25,25 0,-26 25,1-25,25 0,-25 0,24 0,1 0,-25-25,24 25,1 0,0-25,-1 25,1 0,-1-24,1 24,0 0,-1 0,1-25,-1 25,1 0,0 0,-26 25,26-25,-25 0,24 24,-24-24,0 25,25-25,-25 25,-1-25,1 25,25-25,-25 0,-1 25,26-25,-25 0,0 0,24 0,-24 25,25-25,-1 0,-24-25,25 25,-1 0</inkml:trace>
  <inkml:trace contextRef="#ctx0" brushRef="#br0" timeOffset="115630.6137">25103 7020,'-25'0,"0"-25,0 25,0 0,1-25,-26 25,0 0,26 0,-26 0,0 25,-24-25,24 25,1 0,-1-1,1 1,-1 25,0-1,1 1,-1 0,25-1,-24 1,-1 24,25-24,-24 24,24 1,-25 24,25-25,-24 25,24 1,0-1,-24 0,24 0,0 1,0-1,25 0,0 0,0 0,0-24,0 24,25-24,0-26,0 26,24-26,-24 1,25-1,-26-24,26 0,0 0,-25 0,24-1,1-24,-1 0,-24 0,25 0,-1 0,1-24,-25 24,24-25,1 0,0 0,-1-24,-24 24,25 0,-1-25,1 1,-1 24,1-25,0-24,-1 24,1-24,24-1,-24 1,-25 0,24-26,1 26,-25-25,0 24,-25-24,0 25,0-25,0 24,0-24,0 24,-25 1,-25 0,25-1,-24 26,24-1,-25-24,-24 49,24-25,-24 1,-1 24,1-25,-25 25,24 1,-24 24</inkml:trace>
  <inkml:trace contextRef="#ctx0" brushRef="#br0" timeOffset="120144.8719">4341 7565,'50'0,"-1"0,1 25,0-25,-26 25,26 25,0-1,-1 1,1-1,-25 26,24-1,-24 1,0 24,0 0,-1 0,1 1,0 24,0 0,-25-25,25 25,0 0,-25 0,24 0,-24 0,25-25,-25 25,25-25,-25 25,25-24,-25 24,0-25,25 0,-25 25,0-25,24 1,-24 24,0-25,25 0,-25 25,0-25,25 1,-25 24,25-25,-25 0,25 0,-1 0,-24 1,25-1,0-25,-25 25,25 1,0-26,-25 25,24-24,1 24,-25-25,25 1,-25 24,25-25,-25 1,0-26,0 26,0-1,0-24,0 24,0-24,0 24,0-24,-25 0,25-1,-25 1,0-25,1 24,-1 1,0-25,0-1,0 1,1 25,-26-25,25-1,-24-24,-1 25,0 0,1 0,-1-25,-24 25,24-1,-24-24,24 25,-24-25,-1 25,26-25,-26 0,1 0,-1 25,1-25</inkml:trace>
  <inkml:trace contextRef="#ctx0" brushRef="#br0" timeOffset="200359.4599">6970 10790,'-24'-25,"24"25,0-25,-25 25,25-24,0 24,0 0,0 0,0 0,0 0,0 0,-25 0,25 24,0 1,0 0,0 0,0 0,0-1,0 26,0-25,0 24,0 1,-25-25,25 0,-25 24,25-24,0 0,0 0,0 0,-24-25,24 24,0-24,0 0,0 25,0-25,0 0,0 0,0-25,0 25,0-24,0 24,0-25,0 0,0 0,0-25,0 26,0-26,0 25,0-24,0-1,0 25,0-24,0-1,24 25,-24 0,0 1,25 24,-25-25,0 25,25 0,0 0,-25 25,25-25,-1 24,1 1,0 0,0 0,0 24,-1-24,1 25,0-25,0-1,25 1,-26 25,1-25,0-1,0-24,0 25,-1 0,1-25,0 25,0-25,-25 0</inkml:trace>
  <inkml:trace contextRef="#ctx0" brushRef="#br0" timeOffset="200578.4724">7392 10567,'0'-50,"0"25,0-24,0 24,0 0,0 25,0-25,0 25,0 0,0 25,0-25,0 25,25 0,-25 0,25 24,-25-24,25 25,-1-1,-24-24,25 25,-25-1,0 1,0-1,0-24,0 25,0-1,0-24,0 25,0-25,0-1,0 1,0 0,25 0,-25-25</inkml:trace>
  <inkml:trace contextRef="#ctx0" brushRef="#br0" timeOffset="200871.4892">7764 10964,'0'0,"0"0,0 0,0 0,0 0,0 0,0 24,0-24,-25 25,25 0,0-25,0 25,0 0,0-1,0 1,0 0,0 0,0 0,0-25,0 25,25-25,-25 24,25-24,0 25,-25-25,25 0,-1 0,-24 0,25 0,0 0,-25 0,25 0,-25-25,25 25,-25-24,24 24,-24-25,0 0,0 25,0-25,0 0,-24 0,-1 1,0-26,25 25,-25 0,0 1,1-1,-1 25,0-25,0 0</inkml:trace>
  <inkml:trace contextRef="#ctx0" brushRef="#br0" timeOffset="201110.5029">8136 10592,'25'0,"0"0,-25 0,25-25,-25 25,0 25,0-25,0 24,0-24,0 25,0 0,0 0,0 24,0-24,0 25,0-1,0-24,0 25,0-25,0 24,0-24,0 25,0-26,0 1,0 0,0-25,25 25,-25 0,24-25,-24 0,25 25,-25-25,0 0,25 0</inkml:trace>
  <inkml:trace contextRef="#ctx0" brushRef="#br0" timeOffset="201267.5118">8136 10815,'0'0,"0"0,0 0,0 0,0 0,0 0,0 0,0 0,0 0,0 0,25 0,0 0,0 0,0 0,24 0,-24 0</inkml:trace>
  <inkml:trace contextRef="#ctx0" brushRef="#br0" timeOffset="201642.5333">8831 10765,'0'0,"0"-25,0 25,-25-24,25 24,0 0,0 0,0 0,0 0,0 0,0 24,0-24,25 25,0 0,-25 25,24-26,1 1,0 25,-25-25,25-1,0 1,-25 0,24 0,1 0,-25-25,25 24,-25-24,25 0,0 25,-25-25,24-25,-24 25,25 0,-25-24,25 24,0-25,-25 0,0 0,25 0,-25 1,0-26,0 25,0 0,0-24,0 24,0-25,0 26,0-1,0 0,0 0</inkml:trace>
  <inkml:trace contextRef="#ctx0" brushRef="#br0" timeOffset="202314.5717">9525 10765,'25'0,"-25"0,0 25,25-25,-25 0,0 0,0 0,0 0,0 0,-25 25,25-25,-25 25,25-25,-24 24,24 1,-25 0,25 0,-25 0,25-1,0-24,0 25,0 0,0 0,0-25,0 25,25-25,-25 24,25-24,-25 25,24-25,-24 0,25 0,0 0,-25 0,25 0,0 0,-25-25,24 25,-24-24,25 24,-25-25,25 0,-25 0,0 0,0 1,25-1,-25 0,0 0,25 0,-25 1,0-1,24 25,-24-25,25 25,-25 0,25 0,-25 0,25 0,-25 0,25 0,-25 0,24 25,-24-25,0 25,0-1,0-24,25 25,-25 0,0 0,0 0,0-1,0 1,0-25,25 25,-25 0,25-25,-25 25,0-25,25 0,-25 24,24-24,-24 0,0 0,25 0,-25 0,25 0,-25-24,25 24,-25 0,25-25,-25 0,0 25,24-25,-24 25,0-25,25 1,-25 24,0-25,0 25,0 0,0 0,0 0,0 0,0 0,0 0,0 25,0-25,0 0,0 24,0 1,0-25,0 25,0-25,0 25,25-25,-25 25,0-25,0 0,25 0,-25 24,25-24,-25 0,24 0,1 0,-25 0,25 0,0-24,0 24,-25 0,25 0,-25-25,24 25,-24-25,0 0,0 0,0 25,0-24,0-1,0-25,0 50,-24-25,24 1,-25-1,25 25,-25-25,25 25,-25 0</inkml:trace>
  <inkml:trace contextRef="#ctx0" brushRef="#br0" timeOffset="202871.6036">10716 11013,'25'25,"-25"-25,25 0,-25 25,0-25,0 0,0 0,24 25,-24-25,0 0,25 0,-25 0,25 0,-25 0,25 0,-25-25,25 25,-25 0,24 0,-24-25,25 25,0 0,-25-25,0 25,0-25,25 1,-25 24,0-25,0 0,0 0,-25 25,25-25,-25 1,0 24,25 0,-24 0,-1 0,0 0,25 0,-25 24,0 1,1 0,24 0,-25 0,0-1,25 1,0 0,0 25,0-26,0 1,0 0,0-25,25 25,-25 0,25-25,-1 25,1-25,0 24,0-24,0 0,24 25,-24-25,25 0,-1 0,-24-25,25 25,-26 0,26-24,0 24,-26-25,26 0,-25 0,25-25,-26 26,1-26,0 0,0 1,0-26,-1 26,-24-1,0 1,0-1,0 0,0 26,0-1,-24 0,24 0,-25 25,0 25,25 0,-25 0,0-1,1 1,-1 25,0-1,25 1,-25 0,25-1,-25 1,25-1,0 1,0 0,0-1,0-24,25 25,-25-25,25-1,0 1,-25 0,25 0,-1 0,1-25,0 24</inkml:trace>
  <inkml:trace contextRef="#ctx0" brushRef="#br0" timeOffset="203222.6237">12006 11212,'0'0,"25"0,-25 0,24 0,-24 0,0 0,25 0,0 0,-25 0,25 0,0 0,-1 0,1 0,0 0,0 0,0-25,24 25,-24 0,0 0,0-25,-1 25,1 0,0-25,0 25,0-25,0 1,-25 24,0-25,0 0,0 0,0 0,0 25,-25-24,25-1,-25 25,0 0,25-25,-25 25,25 0,-25 0,25 25,0-25,0 0,0 25,0-1,0-24,25 25,0 0,-25 0,25 0,-25-1,25 1,0 0,-25 0,24 0,-24 0,0-1,0 1,0 0,-24 0,24 0,-25-1,0-24,0 25,0-25,0 25,1-25</inkml:trace>
  <inkml:trace contextRef="#ctx0" brushRef="#br0" timeOffset="203762.6545">13221 10740,'0'0,"0"0,0-24,25 24,0 0,-25-25,25 25,-1 0,1 0,0 0,0 0,24 0,-24 0,0 0,0 25,0-25,-25 24,25-24,-25 25,0 0,0 0,0 0,-25-1,0 1,0 0,0 0,0 0,1-25,24 24,-25 1,0-25,25 25,0-25,0 0,0 0,0 0,0 25,0-25,25 0,0 0,-1 0,1 0,25-25,-25 25,24 0,-24 0,25-25,-1 25,1 0,-25-25</inkml:trace>
  <inkml:trace contextRef="#ctx0" brushRef="#br0" timeOffset="203970.6664">14139 10864,'0'-24,"0"24,0 0,0 0,0 0,0 0,-25 0,25 0,-25 0,1 0,-1 24,0-24,0 25,0 0,1 0,-1 0,0-1,0 1,25 0,-25 0,25 0,0-1,-24 1,24 0,0 25,0-25,24-25,1 24,-25 1,25 0,0 0,0-25,24 25,-24-1,25-24,-26 25,26-25,-25 0,0 0</inkml:trace>
  <inkml:trace contextRef="#ctx0" brushRef="#br0" timeOffset="204263.6832">14387 11361,'0'-25,"0"25,0 0,25-25,-25 25,25 0,-25 0,24-25,1 25,0 0,-25 0,25 0,0 0,24 0,-24 0,0 25,0-25,0 25,-25-25,24 25,-24-1,0-24,0 25,0 0,0 0,-24 0,-1-1,0 1,0 0,0 0,1-25,-1 25,0-1,0-24,25 25,-25-25,25 0,0 25,0-25,25 0,-25 0,25 0,0 0,0 0,-1 0,1 0,0-25,0 25,24 0,-24 0,0-25,25 25,-26-24,1 24,0 0,0 0</inkml:trace>
  <inkml:trace contextRef="#ctx0" brushRef="#br0" timeOffset="204598.7024">12998 11832,'-25'0,"0"0,25 25,0-25,0 0,0 0,0 0,0 0,25 0,0 24,25-24,-26 0,26 0,24 0,-24 0,24 0,1 0,24 0,0 0,-24 0,49 0,-25 0,0 0,0 0,25 25,-24-25,-1 0,0 0,0 0,-24 0,-1 0,25 0,-24 0,-26 0,26 0,-26 0,1 0,-25 0,0 0,-1 0,1 0,-25 0,0 0,0-25,-25 25</inkml:trace>
  <inkml:trace contextRef="#ctx0" brushRef="#br0" timeOffset="205146.7337">13271 11981,'0'0,"25"0,-25-25,0 25,0 0,0 0,0 0,0 0,0 0,0 0,0 0,0 25,0-25,-25 0,25 24,-25 1,0-25,25 25,0 0,-25-25,25 25,0-1,0-24,0 25,0-25,25 25,-25-25,25 0,0 25,0-25,-1 0,1 0,0 0,0-25,0 25,-1 0,1-25,0 25,0-25,-25 25,25-24,-25 24,0-25,0 25,0-25,0 25,0 0,0 0,0-25,0 25,0 0,0 25,0-25,0 0,-25 25,25 0,0-25,0 24,-25 1,25 0,0 0,0 0,0 0,0-1,0 1,0 0,0 0,0-25,0 25,0-1,0 1,0-25,0 25,0-25</inkml:trace>
  <inkml:trace contextRef="#ctx0" brushRef="#br0" timeOffset="205402.7484">13916 12204,'25'-25,"-25"25,0 0,0-25,0 25,0 0,-25 0,25 25,-25-25,0 0,0 25,1 0,-1-25,0 25,0-1,0 1,1 0,24 0,-25 0,0 24,25-24,0 0,0 0,0-25,0 24,25 1,-25 0,25-25,-1 25,1-25,0 25,0-25,0 0,-1 0,26 0,-25 0,0 24,24-24,-24 0</inkml:trace>
  <inkml:trace contextRef="#ctx0" brushRef="#br0" timeOffset="205678.7641">14065 12601,'0'0,"0"0,0 0,0 0,0 0,0 0,0 0,24 0,-24 0,25 0,-25 0,25 0,-25 0,25 0,-25 25,25-25,-25 24,0-24,0 25,0 0,0-25,0 25,0 0,0-1,-25 26,0-25,0 0,0-1,1 1,-1 0,0 0,25 0,-25-25,0 24,25 1,0-25,0 0,0 25,25-25,0 0,0 0,0 0,-1 0,26 0,0 0,-1-25,-24 25,25 0,-1 0</inkml:trace>
  <inkml:trace contextRef="#ctx0" brushRef="#br0" timeOffset="213820.2298">24185 9153,'0'0,"-25"0,25 0,0 0,0 0,0 0,0 0,25 0,-25 0,25 0,24 0,-24 25,25-25,-1 0,26 0,-26 25,26-25,-1 0,1 0,-26 24,26-24,-26 0,1 25,-1-25,1 0,0 0</inkml:trace>
  <inkml:trace contextRef="#ctx0" brushRef="#br0" timeOffset="214580.2733">20712 12452,'25'0,"0"0,0 0,-1 0,1 0,25 0,0 0,-1 0,1 0,-1 0,1 0,0 0,-1 0,26 25,-26-25,1 0,24 0,-24 0,-1 0,1 0</inkml:trace>
  <inkml:trace contextRef="#ctx0" brushRef="#br0" timeOffset="216204.3662">9178 9103,'0'-24,"0"24,0-25,0 25,0 0,0 0,-25 0,25 0,0 0,0 0,0 0,0 25,0-1,0-24,0 25,0 25,0-25,0 24,0-24,0 25,0-1,0 1,-25-1,25 1,-24 0,24-26,0 26,-25-25,25 24,0-24,0 0,0-25,0 25,-25-25,25 25,0-25,0 0,0 0,0 0,0 0</inkml:trace>
  <inkml:trace contextRef="#ctx0" brushRef="#br0" timeOffset="216436.3794">8806 9599,'0'-24,"-25"24,25 0,0 0,0 0,0 0,0 0,0 0,0 0,0 0,0 0,25 0,0 0,0 0,-1 0,1-25,0 25,25 0,-26 0,26 0,0-25,-1 25,1 0,-1 0,1-25,-25 25,25 0,-1 0,-24 0,0 0,0 0,-1 0</inkml:trace>
  <inkml:trace contextRef="#ctx0" brushRef="#br0" timeOffset="223181.7653">15975 11633,'0'0,"24"0,-24 0,0 0,25 0,-25 25,25-25,-25 0,25 0,0 0,-1 0,1 0,-25 0</inkml:trace>
  <inkml:trace contextRef="#ctx0" brushRef="#br0" timeOffset="223361.7756">15875 11931,'0'0,"0"0,0 0,0 0,0 0,0 0,0 0,25 0,0 0,-25 0,25 25,24-25,-24 0,0 0,0 0,24 0,-24 0,25 0,-1 0,1 0,-25 0</inkml:trace>
  <inkml:trace contextRef="#ctx0" brushRef="#br0" timeOffset="224551.8436">6251 11807,'0'0,"25"0,-25 0,0 0,0 0,25 0,-25 0,25 0,-25 0,24 0,1 0,0 25,0-25,0 0,-1 25,26-25,-25 24,24-24,-24 25,25-25,-1 25,1-25,0 25,-1-25,26 0,-26 0,26 0,-26 0,26 0,-1-25,1 25,-1-25,0 25,26-25,-26 1,0 24,1-25,24 0,-25 25,1 0,-1-25,1 25,-1 0,-24 0,24 0,-24 25,-1-25,1 0,-25 25,24-25,-24 25,25-25,-25 24,-1-24,1 25,25-25,-25 25,-1-25,26 0,0 25,-26-25,26 0,24 0,-24 0,0 0,24 0,-24 0,24 0,1 0,-1 0,0-25,26 25,-26 0,25-25,-24 25,24 0,-25 0,25-25,1 25,-26 0</inkml:trace>
  <inkml:trace contextRef="#ctx0" brushRef="#br0" timeOffset="225312.8871">17562 11212,'0'0,"0"-25,0 25,0 0,0-25,0 25,0 0,0 25,0-25,0 25,0 0,0-1,0 1,-25 25,25-25,0 24,0-24,0 25,0-26,0 1,0 0,0 0,0 0,0-1,0 1,0-25,0 25,0-25,0 25</inkml:trace>
  <inkml:trace contextRef="#ctx0" brushRef="#br0" timeOffset="225539.9001">16967 11733,'-50'24,"25"-24,1 0,-1 25,0-25,25 0,0 0,0 0,0 25,0-25,0 0,25 0,0 0,24 0,-24 25,25-25,-1 0,1 0,24 25,1-25,-26 0,26 0,-1 24,25-24,-24 0,-1 0,-24 25,24-25,-24 0,-1 0,1 25,0-25,-26 0</inkml:trace>
  <inkml:trace contextRef="#ctx0" brushRef="#br0" timeOffset="225892.9203">17537 12204,'-25'0,"25"25,-24-25,-1 0,0 0,0 25,0-25,1 24,-26-24,25 25,-24 0,24 0,-25 0,1-1,24 26,-25-25,1 24,24-24,-25 25,25-1,-24-24,24 25,0-25,25 24,-25-24,25 0,0 0,0-1,25 1,-25-25,25 25,0-25,0 25,24-25,-24 0,25 0,-26 0,1-25,25 25,-25 0,-1-25,1 25,0-25,-25 1,0-1,0 0,0 0,0 25,0-25,-25 1,0-1,1 0,-1 25,0-25,-25 25,26 0,-1 0,-25 0,25 0,-24 0</inkml:trace>
  <inkml:trace contextRef="#ctx0" brushRef="#br0" timeOffset="227131.9912">1836 13022,'0'0,"-25"0,25-24,-25 24,25 0,-25 0,25-25,0 25,0 0,-24 0,24 0,0 0,0 0,0 0,0 25,0-25,0 0,24 24,-24 1,25 0,-25 0,25 0,0-1,-25 26,25 0,0-25,-1 24,1-24,0 0,0 0,0-1,-1-24,1 25,25-25,-25 0,24-25,1 25,24-24,-24-1,24-25,1 1,-1 24,0-50,26 26,-26-1,25-24,1 24,-26-24,25 24,0 0,-24 1,-1-1,1 1,-26 24,1 0,-1 0,1 25,-25-25,0 25,-25 0,24 0,-24 0,0 0,0 0,0 0,0 0,0 0,0 0,0 0,0 0,0 0,0 0,0 0,0 25,0-25,0 0</inkml:trace>
  <inkml:trace contextRef="#ctx0" brushRef="#br0" timeOffset="233820.3737">2828 4341,'0'-25,"-25"25,0 0,25-25,-24 25,-1 0,0 0,0 0,0 0,1 0,-1 0,0 0,0 0,0 25,1-25,-1 25,0 0,0-25,0 24,1 26,-1-25,0 0,0 24,0 1,1-1,-1 1,0 0,0-1,25 1,-25 24,25-24,0 0,0-26,0 26,0 0,25-1,-25 1,25-1,-25 1,25-25,0 24,-1-24,1 0,0 0,0 0,24-1,-24-24,0 25,25-25,-26 0,26 0,-25 0,0 0,24-25,-24 25,25-24,-26-1,1 0,0 0,25 0,-26 1,1-26,0 0,0 26,0-26,0 0,-1 1,-24-1,25 25,-25-24,0-1,0-24,0 24,-25 0,1 1,-1-1,0 1,0-1,-25 0,26 26,-26-26,25 25,0 0,-24-24,24 49,-25-25,26 0,-1 0,-25 25,25 0,-24 0,24 0,0 0,0 0,-24 25,24-25</inkml:trace>
  <inkml:trace contextRef="#ctx0" brushRef="#br0" timeOffset="234568.4165">3795 4415,'0'0,"0"-25,-24 25,24 0,0 0,0 0,-25-24,25 24,0 0,-25 0,25 0,-25 0,25 0,-25 24,25-24,-24 25,24-25,-25 25,25 0,-25 0,25-1,0 26,-25-25,25 24,0 1,0 0,0-1,0 26,0-26,25 1,-25 24,25-24,-25 0,25-1,-1 1,1-25,-25 24,25-24,25 0,-26 0,1-1,0-24,25 25,-26-25,26 0,0 0,-25 0,24 0,1 0,-25-25,24 25,-24-24,25-1,-26 0,26 0,-25 0,0 1,-1-1,1 0,0-25,0 26,0-26,-1 0,-24 26,25-26,-25 0,0 1,0-1,0 0,0-24,-25 24,1 1,-1-1,0 25,0-24,0 24,1 0,-1 0,-25 1,25-1,-24 0,24 25,-25-25,1 25,24 0,-25 0,1 0,-1 0,0 0,1 25,24-25,-25 25,1 0,24-1</inkml:trace>
  <inkml:trace contextRef="#ctx0" brushRef="#br0" timeOffset="236388.5206">13271 11336,'0'-25,"0"25,-25 0,25 0,0 0,0 0,0 0,0 0,0 0,0 0,0 0,25 0,0 0,-1 0,1 0,25 0,-1 0,1 25,0-25,-1 0,26 0,-26 0</inkml:trace>
  <inkml:trace contextRef="#ctx0" brushRef="#br0" timeOffset="236985.5548">14561 11708,'25'-25,"-25"25,24 0,-24 0,25 0,0 0,0 0,24-25,-24 25,25 0,-1 0,1 0,24 25,-24-25</inkml:trace>
  <inkml:trace contextRef="#ctx0" brushRef="#br0" timeOffset="238143.621">13122 12452,'0'0,"0"0,0 0,0 0,0 0,0 0,0 0,0 0,25 0,-25 25,25-25,-1 25,1-25,-25 24,25 1,0 25,24-25,-24-1,0 26,0-25,24 24,-24 1,0-25,0 24,25-24,-26 0,1 25,0-26,0 1,0-25,-1 25,1 0,0-25,-25 25,25-25,-25 0,25 0,-25 24,0-24,0 0,0 0,0 0,0 0,0 0,0 0,0 0,0 0,0-24,0 24,0 0,0 0,0 0,0 0,0 0,0 0</inkml:trace>
  <inkml:trace contextRef="#ctx0" brushRef="#br0" timeOffset="244298.9731">4068 8186,'25'-25,"0"0,-25 0,25 25,-25-25,25 25,-25-24,0 24,0 0,0 0,0 0,0 0,0 0,0 0,0 0,0 0,-25 24,0-24,25 25,-25 0,0 0,-24 0,24-1,0 26,0-25,-24 24,24-24,0 0,0 0,0 0,1-1,-1 1,25-25,-25 25,25-25,0 0,0 0,0 0,0 0,0 0,0-25,0 25,0 0,0-25,0 25,0-24,0-1,0 25,0-25,0 0,0 0,0 25,0-24,0 24,0-25,0 25,0-25,0 25,0 0,0 0,0 0,0 0,0 0,0 25,0-25,0 25,0-25,0 24,-25 1,25 0,0 0,0 24,0-24,0 0,0-25,0 25,0 0,0-25,25 24,-25-24,25 0,0 0,-1 0,1 0,25-24,-25-1,24 25,1-25,0-25</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30:01.530"/>
    </inkml:context>
    <inkml:brush xml:id="br0">
      <inkml:brushProperty name="width" value="0.05292" units="cm"/>
      <inkml:brushProperty name="height" value="0.05292" units="cm"/>
      <inkml:brushProperty name="color" value="#FF0000"/>
    </inkml:brush>
  </inkml:definitions>
  <inkml:trace contextRef="#ctx0" brushRef="#br0">9153 11088,'-25'-25,"25"25,-24 0,24 0,0-25,-25 25,25 0,0 0,0 0,0 25,0-25,25 0,-1 0,-24 0,25 0,0 0,0 0,24 0,-24 0,0 0,25 0,-25 0,-1 0,1-25,25 25,-25 0,-25 0,24 0,1 0,-25 0,25 0,-25 25,25-25,-25 25,0-1,0 1,0 0,0 0,0 25,0-26,0 26,0 0,0-26,0 26,0 0,-25-1,25-24,0 25,0-26,0 26,0-25,0 0,0 24,0-24,-25 0,25-25,0 25,0-1,0-24,0 25</inkml:trace>
  <inkml:trace contextRef="#ctx0" brushRef="#br0" timeOffset="152.0087">9352 11683,'0'-25,"0"25,-25-25,25 25,0 0,0 0,0-24,0 24,25 0,-25 0,25 0,-1-25,1 25,0 0,0 0,0-25,-1 25,26-25,-25 25,24 0</inkml:trace>
  <inkml:trace contextRef="#ctx0" brushRef="#br0" timeOffset="473.027">9972 11261,'0'0,"0"0,0 0,-25-24,25 24,0 0,0 24,0-24,-25 0,25 25,0 0,0 0,-25 0,25-1,0 26,0-25,0 24,0-24,0 25,0-25,25 24,-25-24,25 0,-25 0,25-1,0 1,-1-25,1 25,0-25,0 0,0 0,-1 0,1 0,0 0,0 0,0-25,-1 25,1-25,-25 1,25-1,-25 0,25 0,-25 0,0 1,0-1,0 0,0-25,-25 26,0-26,0 25,1-24,-1 24,0 0,0 0,0 0,-24 25,24 0,0 0,0 0,1 0,-26 25</inkml:trace>
  <inkml:trace contextRef="#ctx0" brushRef="#br0" timeOffset="852.0487">8608 12402,'-25'25,"0"-25,0 0,0 25,25-25,-24 0,24 0,0 0,0 0,0 0,0 0,24 0,1 0,0 0,0 0,24-25,1 25,0 0,24-25,0 25,26-24,-1 24,0-25,0 0,25 25,0-25,0 0,0 1,0 24,0-25,0 0,0 25,1-25,-26 0,25 25,-25 0,0-25,-24 25,-1-24,0 24,1 0,-26 0,-24 0,25-25,-25 25,-25 0,24 0,-24 0,0 0,0 0,-24 25,24-25</inkml:trace>
  <inkml:trace contextRef="#ctx0" brushRef="#br0" timeOffset="1992.1139">9575 12750,'25'0,"0"0,-25-25,0 25,0 0,0 0,0 0,0 0,0 0,0 25,0-25,-25 0,0 24,25-24,-25 25,0-25,-24 25,24-25,0 25,0-25,-24 25,24-25,0 0,0 0,0 0,25 0,-24 0,-1-25,25 25,0-25,-25 25,25-25,0 0,0 25,0-24,0-1,0 0,25 0,-25 25,25-25,-1 1,1 24,-25-25,25 25,0 0,0-25,0 25,-1 0,1 25,0-25,0 25,0-1,-25 1,24 0,-24 0,25 0,-25 24,0-24,0 25,-25-26,1 26,24 0,-25-1,-25-24,25 25,1-1,-1-24,-25 25,25-25,0 24,1-49,-1 25,0 0,0-25,25 0,-25 0,1-25,24 25,0-25,-25 0,25 1,0-1,0-25,0 25,0 0,0 1,25-1,-1 25,-24-25,25 25,0-25,0 25,0 0,-1 0,1 25,0-25,0 25,0-25,0 25,-1-25,-24 24,25-24,0 25,0-25,-25 25,25 0,-1-25,1 0,-25 25,25-25,0 0,0 0,-1 0,1-25,25 25,-25-25,-1 25,1-25,0 0,0 1,0-1,-25 0,24 0,-24 0,0 1,25-26,-25 25,0 0,0 1,0-26,0 25,0 25,0-25,0 25,-25-24,25 24,-24 24,24-24,-25 25,25-25,-25 25,0 0,0 0,25-1,-24 1,24 0,0 0,0 0,0-1,0 1,0-25,0 25,24-25,-24 25,25-25,0 0,-25 0,25 0,0 0,-1 0,1-25,-25 25,25-25,0 0,0 25,-25-24,24-1,-24 0,25 25,-25-25,25 0,-25 1,0-1,25 25,-25-25,25 0,-1 25,-24-25,25 25,-25 0,25 0,0 0,-25 0,25 0,-25 25,24 0,-24-25,25 25,-25 0,0-1,25 1,-25 0,0 0,0-25,25 25,-25-25,0 24,25-24,-25 0,25 25,-1-25,-24 0,25 0,0-25,0 25,-25 0,25-24,-1 24,1-25,-25 0,25 25,-25-25,25 0,-25 1,0-1,0 0,-25 0,25-24,-25 24,0 0,-24 25,24-25,-25 25,1 0,-26 0,26 0</inkml:trace>
  <inkml:trace contextRef="#ctx0" brushRef="#br0" timeOffset="3481.1991">12031 12005,'0'-24,"0"24,0 0,0 0,0 0,0 0,0 0,24-25,-24 25,25 0,0 0,0 0,0 0,-1-25,1 25,0 0,0 0,0 0,-1 0</inkml:trace>
  <inkml:trace contextRef="#ctx0" brushRef="#br0" timeOffset="3632.2077">12155 12254,'-25'0,"25"0,0 0,0 0,0 0,0 0,0 0,25 0,-25 0,24 0,1 0,0 0,0-25,0 25,-1 0,26-25,0 0,-26 0,26 0</inkml:trace>
  <inkml:trace contextRef="#ctx0" brushRef="#br0" timeOffset="3952.226">13221 11584,'0'0,"0"-25,0 0,0 25,0-25,0 25,-25 0,25 0,-24 0,24 0,-25 25,0-25,25 25,-25-25,0 25,25 0,-24-1,24 26,0-25,0 0,0-1,0 26,0-25,0 0,24-1,-24 1,25-25,0 25,0-25,0 0,-1 0,26 0,-25 0,0 0,24-25,-24 25,0-25,24 1,-24-1,0 0,0 0,-25 0,25 1,-25-1,0 0,0 0,0-24,0 24,-25 0,0 0,0 0,0 1,-24-1,24 25,-25-25,26 0,-26 25,25 0,0 0,1 0,-1 0</inkml:trace>
  <inkml:trace contextRef="#ctx0" brushRef="#br0" timeOffset="4096.2343">13767 11559,'25'0,"0"0,-25 25,24-25,-24 0,25 0,-25 0,0 0,0 0,25 0,-25 0</inkml:trace>
  <inkml:trace contextRef="#ctx0" brushRef="#br0" timeOffset="4533.2592">14114 11336,'0'-25,"0"0,0 25,25-25,-25 1,0-1,25 25,-25-25,25 0,-1 0,1 0,0 25,0-24,24 24,-24-25,0 25,0-25,0 25,-1 0,1 0,-25 25,25-25,-25 25,0-25,0 24,0 1,0 0,0 0,-25 0,25 0,-25-1,1 26,-1-25,0 0,0-1,0 1,25-25,-24 25,24-25,0 0,0 25,0-25,0 0,0 0,0 0,24 0,1 0,-25 0,25 0,0 0,0 0,-1 0,1 0,0 0,0 0,-25 0,25 25,0-25,-25 0,24 24,-24-24,0 25,0-25,0 25,0 0,0-25,0 25,0-25,-24 24,24 1,-25-25,0 25,25-25,-25 25,0-25,0 0,1 0,-1 0,0 0,0 0,25-25,-25 25</inkml:trace>
  <inkml:trace contextRef="#ctx0" brushRef="#br0" timeOffset="4796.2743">14635 11063,'25'-25,"0"25,0-25,-25 25,0 0,0 0,0 0,0 25,0-25,0 25,0-25,0 25,0-1,0 1,0 0,0 0,0 0,0 0,24-1,1 1,0 0,0 0,0 0,-1-1,1-24,25 25,-25 0,-1-25,1 25,0-25,-25 25,25-25,-25 24,25-24,-25 25,0-25,0 25,0-25,-25 25,0-25,25 25,-25-25,0 0,-24 0,24 24</inkml:trace>
  <inkml:trace contextRef="#ctx0" brushRef="#br0" timeOffset="4956.2834">14635 11088,'25'-25,"25"-25,-1 1,1 24,-1-25,1 25,0 1,-1-26,26 25,-26 0,1 1,24 24,-24-25,-1 0,1 25,-25-25,24 25,-49 0,25 0,0 0,-25 0</inkml:trace>
  <inkml:trace contextRef="#ctx0" brushRef="#br0" timeOffset="5280.302">13693 12328,'-50'25,"25"0,25 24,-25-49,25 25,0-25,25 25,0-25,0 0,0-25,24 25,1-25,24 0,1 1,-1-1,25 0,0 0,1-24,24 24,0-25,0 0,25 1,-25 24,24-25,-24 1,0 24,0-25,0 26,1-26,-26 25,0 0,-25 1,1-1,-1 25,-24-25,-25 25,24 0,-49 0,25 0,-25 0,0 0,-25 0,0 0,-24 25,-1 0</inkml:trace>
  <inkml:trace contextRef="#ctx0" brushRef="#br0" timeOffset="6344.3628">645 12601,'-25'0,"25"0,0 0,0 0,0 25,0-25,0 24,0-24,0 25,0 0,0 0,0 24,0-24,25 0,0 25,-25-26,25 26,0-25,-1 0,1-1,0 1,0 0,0-25,24 0,-24 0,25 0,-1-25,1 25,24-49,-24-1,24 0,1 1,24-26,-25 1,26 0,-1-1,0 1,0-25,1 24,-1 1,0-1,0 26,-24-26,-1 26,0-1,1 25,-50-24,24 24,-24 25,0-25,-25 25,25 0,-25 0,0 0,0 0,0 0,0 0,-25 0,25 25,0-25</inkml:trace>
  <inkml:trace contextRef="#ctx0" brushRef="#br0" timeOffset="8107.4637">23292 1935,'25'-25,"0"25,-25-25,24 25,1-25,25 25,-25-24,-1 24,26-25,0 25,-26 0,26 0,0 0,-1 25,1-25,-1 24,1-24,0 50,-26-25,26 0,-25 24,0 1,24-1,-24 26,-25-26,25 26,0 24,-25-25,0 26,0-1,0 0,0 0,0 1,0 24,0-25,0 25,0 0,-25 0,25-25,0 25,-25 0,25-25,0 25,0 0,-25-24,25 24,0-25,-24 0,24 0,0 1,-25-1,25 0,0 0,-25-24,25 24,0-25,0 25,0-24,0-1,0 1,0-26,0 26,0-1,0-24,25-1,0 1,-25 0,24-1,26 1,-25-25,0 24,24-24,-24 25,25-26,-26 26,26-25,-25 0,24 24,-24-24,25 0,-25 0,-1 24,1-24,-25 0,0 24,0-24,0 25,0-25,-25 24,25 1,-49 0,24-1,-25 1,1-1,24 1,-49 24,24-24,0 0,1 24,-1-24,25 24,-24 0,24 1,-25-1,25 1,25 24,-24-25,24 26,0-1,0-25,0 25,0 1,24-1,-24 0,25 0,0-24,0 24,0 0,24-24,-24 24,0-25,0 25,0-24,-1-1,1 1,-25-26,0 26,0-26,-25 1,25 24,-49-24,24 0,-25-1,26-24,-51 25,25-1,-24-24,0 25,-1-26</inkml:trace>
  <inkml:trace contextRef="#ctx0" brushRef="#br0" timeOffset="9096.5203">14561 1612,'0'-49,"-25"-1,0 0,0 1,0-1,1 1,-1 24,-25 0,25 0,1 25,-26 0,25 0,0 0,-24 0,24 25,-25 0,26 0,-1-1,-25 26,25 0,1-1,24 1,-25 24,25-24,0 0,0 24,0-24,25-26,-1 26,26-25,0 0,-1-1,1 1,-1 0,1 0,24-25,-24 25,24-25,-24 24,0 1,-1-25,1 25,0-25,-1 25,-24-25,25 25,-26-25,1 24,0 1,-25-25,25 25,-25 0,0-25,-25 25,0-1,0 1,1 0,-1-25,-25 25,1 0,-1-1,25-24,-24 25,-1-25,0 0,25 0,-24-25,-1 25</inkml:trace>
  <inkml:trace contextRef="#ctx0" brushRef="#br0" timeOffset="9267.53">14635 1637,'25'25,"25"0,-26-25,26 25,-25-1,0 1,24 25,-24-25,0 24,24 1,-24-1,0 1,0 0,0 24,-1-24,1-1,0 1,0-1,0 1,-1 0</inkml:trace>
  <inkml:trace contextRef="#ctx0" brushRef="#br0" timeOffset="9428.5392">15106 2480,'-24'-24,"24"24,0-25,0 25,0-25,0 0,0 0,24 25,-24-24,25-1,0 0,0 25,24-25,-24 0,25 1,-25-1</inkml:trace>
  <inkml:trace contextRef="#ctx0" brushRef="#br0" timeOffset="9947.5689">15578 1960,'0'0,"-25"0,0 0,0 0,0 24,1 1,-26-25,25 25,0 0,1 0,-1-1,0 1,0 0,25 0,-25 0,25-1,0 1,0 0,0 0,0 0,25-25,-25 24,25-24,0 25,-25-25,25 0,-1 0,1 0,0 0,0 0,-25 0,25 0,-1-25,1 25,0-24,-25-1,25 0,-25 25,25-25,-25 0,24 1,-24 24,0-25,0 0,25 25,-25 0,0 0,0 0,0 0,0 0,0 25,0-25,25 25,-25-1,0 1,25-25,-25 25,25 0,-25 0,25-25,-25 24,24-24,1 25,-25-25,25 0,0 0,-25 0,25 0,-1 0,-24 0,25-25,0 25,-25-24,25-1,-25 0,25 0,-25 0,0-24,24 24,-24-25,0 1,0-1,0 1,-24-26,24 26,-25-26,0 26,25-1,-25 0,0 1,25 24,-24 0,24 0,0 25,0-25,0 25,0 25,0-25,0 25,0 25,0-26,0 26,24 0,-24-1,25 26,-25-26,25 26,-25-26,25 26,0-26,-25 1,24 0,-24-1,25 1</inkml:trace>
  <inkml:trace contextRef="#ctx0" brushRef="#br0" timeOffset="10152.5807">15950 2133,'0'0,"0"-25,0 25,0-24,0-1,0 25,25-25,-25 25,24 0,1 0,0-25,0 25,0 0,-1 25,1-25,0 0,0 25,0-25,-1 25,1-1,0-24,0 25,-25 0,25 0,-25 0</inkml:trace>
  <inkml:trace contextRef="#ctx0" brushRef="#br0" timeOffset="10276.5877">16173 1712,'0'0,"-25"-25,25 25,0 0</inkml:trace>
  <inkml:trace contextRef="#ctx0" brushRef="#br0" timeOffset="10556.6038">16495 1786,'0'25,"-24"0,-1-1,25 1,-25 0,0 0,25-25,-25 25,25-1,0 1,0-25,0 25,0 0,0-25,25 0,-25 25,25-25,0 24,0-24,-1 0,1 25,0-25,0 0,0 25,-25-25,24 25,1-25,-25 25,0-25,0 0,0 24,0-24,0 25,0-25,0 25,-25-25,1 0,-1 25,0-25,0 0,0 0</inkml:trace>
  <inkml:trace contextRef="#ctx0" brushRef="#br0" timeOffset="10739.6142">16396 1563,'25'-25,"0"0,0 0,-25 0,24 1,1 24,0 0,0 0,0 0,-1 24,1-24,0 25,25 0,-25 0,-1 24,1-24,0 25,0-25,0 24,-1-24,-24 25,25-25,0 24,-25-24,25 0,0 24,-25-24</inkml:trace>
  <inkml:trace contextRef="#ctx0" brushRef="#br0" timeOffset="10936.6255">16917 1935,'0'-25,"0"0,0 0,0 25,0-24,0-1,25 0,-25 25,25-25,0 25,-1-25,-24 25,25 0,0 0,0 0,0 0,24 0,-24 25,0-25,-25 25,25 0,-1-25,1 25,-25-1,25 1,-25-25,0 25</inkml:trace>
  <inkml:trace contextRef="#ctx0" brushRef="#br0" timeOffset="11051.6321">17091 1439,'0'-25,"-25"25,25-25</inkml:trace>
  <inkml:trace contextRef="#ctx0" brushRef="#br0" timeOffset="11535.6598">17661 1414,'-25'25,"25"-1,-24 1,24 0,-25 0,25 0,-25-1,25 1,-25 25,25-25,0 0,0-1,0 1,0 0,0 0,0 0,0-1,0-24,25 25,0-25,-25 25,25-25,-1 0,1 0,0 0,-25 0,25-25,0 25,0-25,-25 25,24-24,1-1,-25 0,25 0,-25 0,25-24,-25 24,0 0,0 0,0-24,0 24,0 0,0 0,0 25,0-25,0 25,0-24,0 24,0 0,0 0,0 0,0 0,0 0,0 0,0 24,0-24,0 0,0 0,25 0,-25 0,24 0,1 0,0 0,0 0,0 0,-1 0,1 25,0-25,25 0,-26 0,1 25,0-25,0 25,0 0,-25-25,24 24,-24 1,0-25,0 25,-24 0,24 0,-25 0,-25-1,25 1,-24 0,-1 0,1 0,-1 24,0-24,1 0</inkml:trace>
  <inkml:trace contextRef="#ctx0" brushRef="#br0" timeOffset="11896.6804">14635 3572,'-49'25,"24"-1,0 1,25-25,0 0,25 0,-25 0,49 0,1-25,24 1,1-1,-1 0,25 0,25-24,0-1,25 0,-25 1,50-1,-25 1,24-26,1 26,24-26,-24 26,0-26,24 26,-24-1,-1 0,1-24,0 24,-25 25,-1-24,1-1,-25 1,0 24,0-25,-25 25,-24 1,-1-1,1 0,-26 0,1 25,-25 0,0-25,-25 25,24 0,-24 0,0 0,0 0,-24 0,24 0,-25 0,0 0,0 25,0-25</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31:10.294"/>
    </inkml:context>
    <inkml:brush xml:id="br0">
      <inkml:brushProperty name="width" value="0.05292" units="cm"/>
      <inkml:brushProperty name="height" value="0.05292" units="cm"/>
      <inkml:brushProperty name="color" value="#FF0000"/>
    </inkml:brush>
  </inkml:definitions>
  <inkml:trace contextRef="#ctx0" brushRef="#br0">8484 5854,'-25'0,"25"0,-25 0,25 0,0 0,0 0,0 0,0 0,0 0,0 0,0 0,0 0,25 0,-25 0,25 0,-1 0,1 0,0 0,0 0,24 0,-24-25,25 25,-25-25,24 25,-24-25,25 25,-26-24,1 24,0-25,0 25,0 0,-25-25,24 25,-24 0,0-25,0 25,0 0,0 0,0 0,-24 0,-1 0,25 0,-25 0,0 0,25 0,-25 25,1-25,-1 25,25-25,-25 25,0-25,25 24,0 1,-25 0,25-25,0 25,0 0,0 0,0 24,0-24,0 0,0 0,0-1,0 26,25-25,-25 0,0-1,25 1,-25 0,0 0,0-25,25 25,-25-1,0-24,0 0,0 25,0-25,0 0</inkml:trace>
  <inkml:trace contextRef="#ctx0" brushRef="#br0" timeOffset="180.0103">8682 6325,'0'0,"-25"0,25 0,0 0,0 0,0 25,0-25,0 0,0 0,0 0,0 0,0 0,0 25,0-25,0 0,25 0,-25 0,25 0,0 0,-1 0,-24 0,25 0,0 0,0-25,24 25,-24-25,0 25,25-25</inkml:trace>
  <inkml:trace contextRef="#ctx0" brushRef="#br0" timeOffset="344.0197">9327 6028,'0'0,"0"0,0 0,0 0,0 24,0-24,0 0,0 0,0 0,0 0,0 0,25 0,-25 0,25 0,-25 0,24 0,1 0,0 0,-25-24,25 24,0 0</inkml:trace>
  <inkml:trace contextRef="#ctx0" brushRef="#br0" timeOffset="688.0394">10021 5705,'0'0,"0"0,0 0,0-25,0 25,0 0,0 0,-24 0,24 0,0 0,-25 0,25 25,-25-25,25 25,-25 0,0-1,1 1,24 0,-25 0,0 25,0-26,25 1,0 25,0-25,0 24,0-24,0 0,0 0,0-1,0 1,25 0,0 0,0-25,-25 25,24-25,1 0,0 0,0 0,0 0,-1-25,1 25,0 0,0-25,-25 25,25-25,-1 25,-24-25,0 25,0-24,0 24,0-25,0 0,-24 25,24-25,-25 0,0 25,0-24,0 24,1 0,-1 0,0 0,0 0,0 0,1 0,24 24</inkml:trace>
  <inkml:trace contextRef="#ctx0" brushRef="#br0" timeOffset="1848.1057">12254 6251,'0'0,"0"0,25 0,-25 0,0 0,0 0,0 0,0 0,-25 0,25 0,-25 0,0 0,0 0,1 25,-1-25,0 0,0 24,0-24,1 0,-1 25,-25-25,25 0,25 25,-24-25,-1 0,25 0,-25 0,25 0,-25 0,25 0,0-25,0 25,0-25,0 25,0-24,25-1,-25 0,25 0,0-24,-25 24,24 0,-24-25,25 26,-25-1,0 0,0-25,0 26,0-1,0 25,0-25,0 0,0 25,0-25,-25 25,25 0,0 0,0 0,-24 0,24 0,0 0,-25 0,25 25,0-25,0 25,0 0,0 0,0 24,0-24,25 25,-25-26,24 26,1 0,-25-26,25 26,0 0,0-26,-1 26,1-25,-25 0,25-1,0 1,0 0,-1 0,26-25</inkml:trace>
  <inkml:trace contextRef="#ctx0" brushRef="#br0" timeOffset="2100.1202">12973 5730,'0'0,"0"0,0 0,0 0,0 0,25 0,-25-25,25 25,0 0,-1 0,1 0,25 0,-25-25,24 25,1 0,-1-25,1 25,-25-24,24 24,1 0,-25-25,0 25,0 0,-25-25,24 25</inkml:trace>
  <inkml:trace contextRef="#ctx0" brushRef="#br0" timeOffset="2272.13">13271 5680,'-25'0,"0"0,0 25,25-25,0 0,-24 25,24-25,0 25,0-1,0 1,0-25,0 25,0 0,0 0,0 0,0 24,24-24,-24-25,0 25,25 0,-25-1,0 1,25 0,-25-25,25 25,-25-25,0 25</inkml:trace>
  <inkml:trace contextRef="#ctx0" brushRef="#br0" timeOffset="2488.1423">13544 5755,'0'0,"0"-25,0 25,0 0,0-25,0 25,0 0,0 0,0 0,0 25,0-25,0 25,0-25,0 24,0 1,0 0,0 0,0 25,0-26,0 1,0 0,0 0,0 0,0-1,25-24,-25 25,0 0,0 0,0-25,24 25</inkml:trace>
  <inkml:trace contextRef="#ctx0" brushRef="#br0" timeOffset="2700.1545">13172 6276,'-25'24,"25"-24,-25 0,25 0,0 0,0 0,0 0,0 0,25 0,0 0,-25 0,24 0,1 0,25 0,-25 0,24 0,-24 0,25-24,-1 24,1 0,0-25,-26 25,26-25,0 25</inkml:trace>
  <inkml:trace contextRef="#ctx0" brushRef="#br0" timeOffset="3124.1787">14511 5928,'0'0,"-25"0,25 0,0 0,0 0,0 0,0 0,0 0,0 0,0 0,25 0,-25 0,25-24,0 24,0 0,24-25,-24 25,0 0,0-25,24 25,-24-25,0 25,0-25,-1 25,-24 0,25-25,-25 25,0 0,0-24,0 24,-25 0,25 0,-24 0,-1 0,25-25,-25 25,0 0,0 0,25 0,0 0,-24 0,24 0,0 0,0 0,0 0,24 0,-24 0,25 0,0 0,0 0,-25 0,25 25,-1-25,1 24,0-24,0 25,-25-25,0 25,0 0,0-25,0 25,0 0,-25-25,0 24,0 1,1-25,-26 25,0 0</inkml:trace>
  <inkml:trace contextRef="#ctx0" brushRef="#br0" timeOffset="5967.3413">15379 5879,'0'0,"-25"0,25 0,0-25,0 25,0 0,0-25,0 25,25 0,-25 0,0-25,25 25,0 0,-25-25,25 25,-25 0,24-24,1 24,-25 0,25 0,-25 0,25 0,-25 0,25 0,-25 0,0 24,0-24,0 25,0-25,0 25,0-25,0 25,0 0,0 0,-25-1,25-24,0 25,-25 0,25-25,0 25,0-25,-25 25,25-25,0 0,0 0,0 0,0 0,0 0,25 0,-25 0,25 0,-25 0,25 0,-1 0,1 0,0 0,25 0,-25 0,-1 0,1 0,0 0,0 24,0-24,-25 25,24-25,-24 25,0-25,0 25,0 0,0-25,0 24,0 1,0-25,0 25,-24-25,24 25,-25 0,25-25,-25 0,0 24,25-24,-25 0,1 0,-1 0,0 0,25 0,-25 0,0 0,0-24,1 24,24-25,-25 25,0 0</inkml:trace>
  <inkml:trace contextRef="#ctx0" brushRef="#br0" timeOffset="6175.3532">16099 6201,'24'0,"-24"0,25 25,-25-25,25 25,-25-25,0 25,0-25,0 24,0-24,0 25,0-25,0 25,0-25,0 25,0-25,0 25,0-25,0 24,0-24,0 0,0 0</inkml:trace>
  <inkml:trace contextRef="#ctx0" brushRef="#br0" timeOffset="6589.3769">16272 5730,'0'-25,"0"0,0 25,0 0,0 0,0-25,0 25,0 0,0 25,0-25,0 0,0 25,0-25,0 25,0 0,0-1,25-24,-25 25,0 0,25 0,-25 0,25-25,-25 25,24-25,1 0,-25 24,25-24,0 0,0 0,-1 0,1 0,0-24,-25 24,25 0,0-25,-25 25,24-25,-24 25,25-25,-25 0,0 0,0 1,0-1,0 0,0 25,0-25,0 25,0-25,0 25,0 0,0 0,0 0,0 25,0-25,25 25,-25 0,0-25,0 25,25-1,-25 1,0 0,0 0,25 0,-25 0,0-1,0 1,25 0,-25-25,0 25,0 0,24-25,-24 24,0 1,25-25</inkml:trace>
  <inkml:trace contextRef="#ctx0" brushRef="#br0" timeOffset="6776.3876">17091 6003,'0'0,"0"0,0 0,25 0,-25 25,0-25,0 0,0 24,0 1,0-25,0 25,0-25,0 25,0 0,0-1,0-24,-25 25,25 0,0-25,0 25,0-25,0 25,0-25,0 0,-25 0,25 24</inkml:trace>
  <inkml:trace contextRef="#ctx0" brushRef="#br0" timeOffset="7060.4039">17364 5655,'0'0,"0"0,0-24,0 24,0 0,0 0,-25 0,25 24,-25-24,25 25,-25-25,25 25,0 0,0 0,0-1,0 1,0-25,25 25,-25 0,25 0,0 0,-1-1,-24-24,25 25,0 0,0-25,0 25,-1 0,-24-25,25 24,-25 1,25-25,-25 25,0-25,0 25,0 0,0-25,0 24,0 1,-25-25,0 25,25-25,-24 25</inkml:trace>
  <inkml:trace contextRef="#ctx0" brushRef="#br0" timeOffset="7203.412">17264 5730,'25'-25,"0"0,0 0,24 25,-24-24,25-1,-25 0,24 25,-24-25,25 25,-26-25</inkml:trace>
  <inkml:trace contextRef="#ctx0" brushRef="#br0" timeOffset="7419.4244">17959 5953,'0'0,"0"25,0 0,0 0,0-1,0 1,0 0,0 0,0 0,0-1,0 1,0 25,-25-25,25-1,0 1,0 0,0-25,-25 25,25 0,0-25,0 24,0-24,0 25,0-25,0 0,0 0</inkml:trace>
  <inkml:trace contextRef="#ctx0" brushRef="#br0" timeOffset="7768.4444">18331 5581,'0'0,"0"0,0-25,0 25,0 0,0 0,0 0,0 0,0 0,-25 25,25-25,-25 25,25 0,-24-1,-1 26,25-25,-25 0,0 24,25 1,-25-25,25 24,0-24,0 0,0 0,0 0,0-1,25 1,-25 0,25-25,-25 25,25-25,0 25,-1-25,-24 0,25 0,0 0,0-25,0 25,-1 0,-24-25,25 25,0-25,-25 25,0-25,0 25,0-24,0 24,0-25,0 25,-25-25,0 25,1 0,-1-25,0 25,-25 25</inkml:trace>
  <inkml:trace contextRef="#ctx0" brushRef="#br0" timeOffset="11200.6407">9625 6796,'0'0,"0"0,0 0,0 0,0 0,0 0,0-24,0 24,0 0,0 0,0 0,0 0,0 0,0 0,0 0,0 0,0 0,0 0,0 0,0 24,0 1,0-25,0 25,0 0,24 25,-24-26,0 26,0-25,25 24,-25-24,0 0,0 25,25-26,-25 1,0 0,0 0,0 0,0-25,0 24,0-24,0 0,0 25,0-25,0 0,0 0,0 0,0 0,0 0,0 0,0 0,-25 0,25-25,0 25,-25 0,25-24,-24 24,24 0,-25-25,25 25,-25-25,25 25,-25-25,25 25,-25-25,25 25,-24 0,24-24,0 24,-25 0,25 0,0-25,0 25,0 0,0 0,0 0,0 0,0 0,0 0,0 0,0 25,25-25,-25 0,0 24,24-24,-24 25,25-25,-25 25,25 0,-25-25,25 25,-25-1,25 1,-25 0,24-25,-24 25,25 0,-25-25,25 24,-25-24,0 0,25 0,-25 25,25-25,-25 0,24-25,-24 25,25 0,-25-24,25 24,-25-25,25 0,-25 0,25 0,-25 1,24-1,-24 0,25 0,-25 25,0-25,0 1,0-1</inkml:trace>
  <inkml:trace contextRef="#ctx0" brushRef="#br0" timeOffset="12315.7045">9649 7739,'0'0,"0"0,0 0,0 0,0 0,0 0,0 0,0 25,0-25,0 0,0 25,0-25,0 24,0 1,0 0,25 0,-25 0,0-1,25 26,-25-25,0 25,0-26,0 26,0-25,0 24,0-24,0 0,0 0,0 0,0-25,0 24,0 1,0-25,0 0,0 0,0 0,0 0,0 0,0 0,0 0,0 0,25 0,-25-25,0 25,0-24,0-1,0 0,0 0,0-24,0 24,-25-25,25 25,-25-24,25 24,0-25,-25 1,25 24,-24 0,24-25,0 26,0-1,0 0,0 25,0-25,0 25,0-25,0 25,0 0,0 0,0 0,0 0,0 25,0-25,0 25,0 0,0 0,24-1,-24 26,0-25,25 24,-25 1,0 0,0-25,0 24,25 1,-25-25,0-1,0 26,0-25,0 0,0-25,0 24,0 1,0-25,0 25,0-25</inkml:trace>
  <inkml:trace contextRef="#ctx0" brushRef="#br0" timeOffset="13257.7583">12080 8161,'0'0,"25"0,-25 0,0 0,0 0,0 0,0 0,0 0,-25 0,25 25,-25-25,1 0,-1 24,0 1,0-25,0 25,1 0,-26-25,25 25,-24-25,24 24,0-24,-25 25,26-25,-1 0,25 0,-25 0,0 0,25 0,-25 0,25-25,0 25,0-24,0 24,0-25,0 0,25 0,-25-24,25 24,0 0,-25-25,25 26,-1-26,1 25,0-25,0 26,0-26,-25 25,24 0,1-24,-25 24,25 0,-25 0,0 25,0-24,0-1,0 0,0 25,0-25,0 25,0 0,0-25,-25 25,25 0,0 0,-25 0,25 0,-24 0,24 0,0 25,-25-25,25 0,0 25,0-25,0 25,0 0,0-1,0 1,0 25,25-25,-1 24,1 1,-25-1,25 1,25 0,-26-1,1 26,0-26,0 1,0 0,-1-26,1 26,0-25,-25 24,25-24,0 0</inkml:trace>
  <inkml:trace contextRef="#ctx0" brushRef="#br0" timeOffset="14287.8172">15454 6598,'-25'0,"25"0,0 25,0-25,0 0,0 0,0 0,0 0,25 0,-25 0,24 0,-24 0,25 0,0 0,0 0,24-25,-24 25,25 0,-25 0,24 0,1 0,0-25</inkml:trace>
  <inkml:trace contextRef="#ctx0" brushRef="#br0" timeOffset="14587.8344">16917 6424,'0'0,"0"0,0 0,0 0,0 0,0 0,0 0,0 0,0 0,0 0,0 0,0 0,0 25,25-25,-25 0,25 0,-25 0,25 0,-25 0,24 0,1 0,0 0,0 0</inkml:trace>
  <inkml:trace contextRef="#ctx0" brushRef="#br0" timeOffset="14835.8486">17761 6474,'0'0,"0"25,0-25,0 0,24 0,-24 0,25 0,-25 0,25 0,0 0,0 0,-1 0,-24 0</inkml:trace>
  <inkml:trace contextRef="#ctx0" brushRef="#br0" timeOffset="14987.8573">18331 6449,'0'0,"25"25,-25-25,25 0,-25 0,24 0,1 0,0 0,0 0,0 0</inkml:trace>
  <inkml:trace contextRef="#ctx0" brushRef="#br0" timeOffset="19738.129">13271 7640,'25'-25,"-25"0,24 0,-24 1,0 24,0-25,25 0,-25 0,0 25,0-25,25 25,-25 0,0-24,0 24,0 0,0 0,0 0,0 0,0 0,0 24,0-24,0 0,0 25,-25-25,25 25,-25 0,1 0,24 24,-25-24,0 25,25-26,-25 26,0 0,1-26,24 26,-25 0,25-26,0 1,0 0,0 0,0-25,0 25,0-25,0 0,25 0,-1 0,-24 0,25 0,0 0,0-25,0 25,-1-25,26 0,-25 25,0-25,24 1,-24-1,0 0,25 0,-26 0,1 1,0-1,-25 0,25 0,-25 0,25 25,-25-24,0-1,0 25,0 0,0-25,0 25,0 0,0 0,-25 0,25 0,0 0,0 0,0 25,0-25,0 25,-25-1,25 1,0 0,0 0,0 24,0-24,0 25,0-1,0-24,25 25,-25-25,0 0,0 24,0-24,25 0,-25 0,0-1,0-24,0 25</inkml:trace>
  <inkml:trace contextRef="#ctx0" brushRef="#br0" timeOffset="19985.1431">13271 8508,'-25'25,"25"-25,-25 25,25-25,0 0,0 0,0 0,0 0,0 0,25 0,0 0,-25 0,25 0,24 0,-24-25,0 25,24 0,1 0,0-25,-25 25,24 0,1-25,-1 25,1-25,0 1,-1 24,1-25,-1 25,-24-25,25 25,-1-25,-24 25,0-25,0 25,0 0,-1 0,-24 0</inkml:trace>
  <inkml:trace contextRef="#ctx0" brushRef="#br0" timeOffset="20322.1624">13866 8607,'0'0,"0"25,-25-25,25 25,0-25,-24 0,24 25,-25-25,25 24,-25 1,25 0,-25 0,25 0,-25-1,25 26,-24-25,24 24,-25-24,25 25,-25-25,25 0,0 24,0-24,0 0,0 0,0-1,0 1,0-25,25 25,-25-25,25 0,-25 0,24 0,1 0,-25 0,25 0,0-25,0 0,-1 25,-24-24,25-1,0 0,-25 25,0-25,0 0,0 25,0-24,0-1,0 25,-25-25,25 25,-25 0,1-25,-1 25,0 0,0 0,0 0,-24 0,24 0,0 0,0 0,1 25</inkml:trace>
  <inkml:trace contextRef="#ctx0" brushRef="#br0" timeOffset="20561.1761">13668 7615,'0'-25,"0"25,0 0,0 0,0 0,0 0,-25 25,25-25,0 25,0-25,-25 25,25-1,-25 26,25-25,-24 24,24 1,-25 0,25-26,0 26,-25 0,25-1</inkml:trace>
  <inkml:trace contextRef="#ctx0" brushRef="#br0" timeOffset="20770.188">13866 8632,'0'25,"0"24,0-24,0 0,0 0,0 24,-25-24,25 25,-24-25,24 24,-25 1,0-25,0 24,25-24,-25 25,1-25,24-1,-25 1,25 0,-25-25</inkml:trace>
  <inkml:trace contextRef="#ctx0" brushRef="#br0" timeOffset="21134.2088">14040 7516,'0'-25,"0"0,0 0,0 1,0-1,25 25,-25-25,24 25,1-25,-25 25,25 0,0 0,0 0,-1 0,1 0,-25 0,25 25,0 0,-25-25,25 25,-25-1,0 1,0 0,0 25,0-26,0 1,-25 0,25 0,0 0,-25-1,25 1,0-25,0 25,0-25,0 0,0 0,0 0,0 0,0 0,25 0,-25 0,25 0,-25 0,24-25,1 25,0 0,0-25,24 25,-24 0,0-24</inkml:trace>
  <inkml:trace contextRef="#ctx0" brushRef="#br0" timeOffset="21602.2356">14387 8830,'-25'0,"25"0,0-24,0 24,0 0,0-25,25 25,-25-25,0 25,25-25,0 25,-25-25,24 25,1 0,-25-24,25 24,-25 0,25 0,-25 0,25 0,-25 0,0 24,0-24,0 25,0 0,0 0,0 0,0-1,0 1,-25 0,25 0,0 0,0-25,0 24,0-24,0 25,0-25,0 0,0 0,0 0,25 0,-25 0,25 0,-1 0,-24 0,25 0,0 0,-25 0,25 0,0 0,-25 0,0 25,24-25,-24 25,0-25,0 25,0-25,0 25,0-25,0 24,0-24,-24 25,-1 0,25-25,-25 0,0 25,0-25,25 0,-24 0,-1 0,0 0,0 0</inkml:trace>
  <inkml:trace contextRef="#ctx0" brushRef="#br0" timeOffset="21970.2567">15478 7913,'0'0,"0"24,0-24,0 0,0 0,0 0,0 0,0 0,25 0,-25 0,25 0,0-24,0 24,-1 0,-24 0,25 0,0-25</inkml:trace>
  <inkml:trace contextRef="#ctx0" brushRef="#br0" timeOffset="22114.2649">15602 8161,'0'25,"-24"-25,24 24,0-24,0 0,0 0,0 0,24 25,-24-25,25 0,-25 0,25 0,0-25,0 25,0 0</inkml:trace>
  <inkml:trace contextRef="#ctx0" brushRef="#br0" timeOffset="22497.2868">16396 7466,'0'-25,"0"25,25-24,-25 24,25-25,0 0,-25 25,24-25,1 25,0 0,25-25,-26 25,1 0,0 0,-25 0,25 0,0 25,-25-25,25 0,-25 25,0 0,0 0,0-1,-25 1,0 0,0 0,0 24,0-24,1 25,-1-25,0-1,0 26,0-25,1 0,24-25,-25 24,25-24,0 25,0-25,0 0,0 0,0 0,25 0,-25 0,24 0,1-25,25 25,-25-24,24 24,1-25,-25 25,24-25,1 0,0 25,-1-25,1 1,-25 24,24-25,-24 0,0 25</inkml:trace>
  <inkml:trace contextRef="#ctx0" brushRef="#br0" timeOffset="22738.3006">16322 8210,'0'0,"0"25,0-25,0 0,25 0,-25 0,24-25,1 25,0 0,0-24,0 24,24-25,-24 0,25 25,-1-25,1 0,0 1,-1-1,1 25,-1-25,1 0,0 0,-1 0,1 1,-25 24,24-25</inkml:trace>
  <inkml:trace contextRef="#ctx0" brushRef="#br0" timeOffset="23126.3228">16669 8384,'0'25,"0"-25,0 25,0-25,0 0,0 0,0 0,0 0,0 0,0 0,25-25,0 25,-25 0,25 0,-1-25,1 25,0-25,0 25,0 0,-1 0,1 0,0 0,-25 0,25 0,-25 0,25 0,-25 25,0-25,0 25,0 0,0-25,0 24,-25 1,25 0,-25 0,25 0,-25-1,25 1,-25 0,25 0,0-25,0 25,0-25,0 24,0-24,25 0,0 25,-25-25,25 0,0 0,-1 25,1-25,0 0,0 25,-25-25,25 25,-25-25,24 24,-24 1,0-25,0 25,0 0,-24 0,-1-1,0 1,0 0,0-25,-24 25,-1 0,1 0</inkml:trace>
  <inkml:trace contextRef="#ctx0" brushRef="#br0" timeOffset="25878.4802">1216 11931,'0'-25,"0"25,0-25,0 25,25-24,-25 24,0 0,24-25,-24 25,25 0,-25-25,25 25,0-25,0 25,-25 0,24-25,1 25,-25 0,25 25,-25-25,0 0,0 25,0 0,0-25,0 25,0-1,-25 1,25 0,-25 25,1-26,-1 1,0 0,0 0,0 0,25-1,-24 1,24-25,0 25,0-25,0 0,0 0,0 0,0 0,0 0,24 0,-24 0,25 0,0 0,25-25,-26 25,1-25,25 1,-25-1,24 0,-24 0,25 0,-26 1,1-26,25 25,-25-24,-1 24,1 0,-25-25,25 26,-25-1,25-25,-25 25,0 1,-25-1,0 0,25-25,-49 26,24-1,0 0,-25 0,1 25,-1-25,25 25,-24 0,-1 0,1 0,-1 25,0-25,1 25,-1 0,25 24,-24-24,-1 25,25-1,-24 26,24-26,0 26,0-26,1 26,-1-26,25 26,0-26,0 26,0-25,25-1,-25 1,24-1,1-24,0 25,0-25,24-1,1-24,-25 25,24-25,1 0,24 0,-24-25,0 25,24-24,-24-1,24 0,-24 0,-1 0,1-24,-1 24,1 0,0-24,-25 24,24-25,-24 0,0 1,0-1,-1 1,1-1,-25-24,0 24,0 0,0-24,-25 24,1-24,-1 24,0 26,0-26,-24 25,24-24,-25 49,0-25,26 0,-26 25,0 0,26 0,-26 0,0 25</inkml:trace>
  <inkml:trace contextRef="#ctx0" brushRef="#br0" timeOffset="29021.66">3324 11361,'0'0,"0"0,0 0,0 0,0 0,0 0,0 0,0 0,0 0,0 0,0 0,0 0,0 0,0 0,0 0,0 0,25 0,-25 0,0 0,0 0,0 0,0 0,0 0,0 0,0 0,0 0,0 0,0 0,0 0,0 0,0 0,0 0,0 0,0 0,-25 24,25-24,0 0,0 0,0 0,-25 0,25 0,0 0,0 0,0 0,0 0,0 0,0 0,0 25,0-25,0 0,0 0,0 0,0 0,0 0,25 0,0 0,0 0,-25 0,49 0,-24 0,0 0,0 0,24 0,-24 0,25-25,-25 25,24 0,-24 0,0-24,24 24,-24 0,0 0,-25 0,25 0,-25 0,25 0,-25 0</inkml:trace>
  <inkml:trace contextRef="#ctx0" brushRef="#br0" timeOffset="29245.6728">3647 11435,'0'0,"0"0,0 0,-25 0,25 0,0 0,0 0,0 0,0 0,0 0,0 0,0 0,0 0,0 0,0 0,0 0,0 0,0 0,0 0,0 0,0 0,0 0,0 0,0 0,0 0,0 0,0 0,0 0,0 0,0 0,0 0,0 0,0 0,0 0,0 0,0 0,0 0,0 0,0 0,0 0</inkml:trace>
  <inkml:trace contextRef="#ctx0" brushRef="#br0" timeOffset="30361.7366">3746 11435,'0'-25,"0"25,0-25,0 25,0-24,0 24,0-25,0 25,0 0,0 0,-25 0,25 0,-25 0,25 0,-25 0,25 25,-24-25,-1 24,0 1,0-25,25 25,-25 0,1 0,24-1,0 1,-25-25,25 25,0 0,0 0,25-25,-1 24,-24-24,25 25,0-25,0 0,24 25,-24-25,25 25,-25-25,24 0,1 0,-25 25,24-25,-24 24,0-24,0 25,0 0,-1-25,-24 25,0 0,0-25,0 24,0 1,0-25,0 25,-24-25,-1 25,25-25,-25 25,0-25,0 24,0-24,-24 0,24 0,0 0,0 0,1 0,-26 0,25 0,0-24</inkml:trace>
  <inkml:trace contextRef="#ctx0" brushRef="#br0" timeOffset="31249.7874">4168 11683,'0'0,"0"25,0-25,0 25,0-1,0 1,0-25,0 25,0 0,0 0,0-1,0 1,0-25,24 25,-24-25,25 25,-25-25,25 0,-25 0,25 0,0 0,-1 0,-24 0,25 0,0-25,0 25,0-25,-25 25,24-25,1 1,-25 24,0-25,25 0,-25 0,0 25,0-25,0 1,0-1,0 25,0 0,0-25,0 25,-25 0,25 0,0 0,0 0,0 25,0-25,-25 25,25-1,0-24,0 25,0 0,0 0,0-25,0 25,25-25,-25 24,0-24,25 25,-25-25,25 0,0 0,-1 0,-24 0,25 0,0 0,0-25,0 25,-1-24,-24 24,25-25,0 25,-25-25,25 0,-25 0,0 25,0-24,0-1,0 0,0 25,0-25,0 0,-25 25,25-24,0 24,-25 0,25 0,0 0,0 0,0 0,0 0,0 0,0 0,0 0,0 24,0-24,0 25,0 0,25-25,-25 25,25 0,-25-25,0 24,25 1,-25 0,0-25,0 25,24-25,-24 25,0-25,0 0,0 24,0-24,0 0,0 0,0 0,0 0,0 0,0 0,0 0,0 0,0-24,25 24,-25 0,0-25,25 0,-25 25,0-25,25 25,0-25,-25 1,24 24,-24 0,25-25,0 25,-25 0,25 0,0 0,-25 0,25 25,-25-25,24 0,-24 24,25-24,-25 25,0-25,0 25,0-25,25 25,-25-25,0 0,0 25,0-25,0 0,0 0,0 0,0 0,0 0,0 0,0 0,0-25,0 25,0-25,0 0,25 0,-25 1,25-1,-1 0,1 0,0 0,0 1,0 24,-1-25,1 25,0 0,0 0,-25 0,25 0,-1 0,1 25,-25-25,25 24,-25 1,0 0,0 0,0-25,0 25,0-1</inkml:trace>
  <inkml:trace contextRef="#ctx0" brushRef="#br0" timeOffset="31974.8289">5730 11187,'0'0,"0"0,0 0,0 0,0 25,0-25,25 0,0 0,0 0,-1 25,1-25,25 0,-25 24,24-24,1 0,-1 25,-24-25,25 0,0 0,-26 25,26-25,-25 0,0 25,-1-25,1 25,0-25,0 24,-25-24,25 25,-25-25,0 25,0 0,-25 0,0-1,0-24,0 25,1 0,-1 25,0-26,-25 1,26 0,-1 25,-25-26,25 1,0 0,1 0,-1 0,0-1,0 1,0 0,25-25,0 25,-24-25,24 0,0 25,0-25,0 0</inkml:trace>
  <inkml:trace contextRef="#ctx0" brushRef="#br0" timeOffset="32513.8597">7119 11485,'25'0,"-25"-25,0 25,0 0,0 0,0 0,-25 0,0 0,1 0,-1 25,0-25,0 24,0-24,1 25,-1 0,0 0,0 0,0-1,25-24,-24 25,24 0,0 0,0 0,0-1,24 1,-24-25,25 25,0 0,0-25,0 0,24 0,-24 0,25 0,-26 0,26 0,-25-25,25 25,-26-25,26 0,-25 1,0 24,-25-25,24 0,-24 0,0 25,0-25,0 1,0 24,-24-25,-1 0,0 0,0 0,-24 1,24-1,-25 25,0-25,1 0,24 0,-25 1,1-1,24 0,0 0,-24 0,24 1,0 24,25-25,-25 0,25 0,0 0,0 0,0-24,0 24,0 0,25 0,0 1,0-1,-1 0,26 25,-25-25,0 0,24 25,-24 0,25 0,-26 0,1 0,0 25,25 0,-25 0,-1 0,-24-1,25 1,-25 0,25 25,-25-26,0 26,0-25,0 25,0-1,-25-24,25 25,-25-1,1-24</inkml:trace>
  <inkml:trace contextRef="#ctx0" brushRef="#br0" timeOffset="32661.8682">7516 11782,'25'25,"-25"-25,25 0,-25 0,25 0,-25 0,24 0,-24 0,0 0,0 0,0 0,0 0</inkml:trace>
  <inkml:trace contextRef="#ctx0" brushRef="#br0" timeOffset="37831.1639">11286 5085,'0'0,"0"0,0 0,0 0,0 0,0 0,0 0,0 0,0 0,0 0,0 0,0 0,0 0,0 0,0 0,25 0,-25 0,25 0,-25 0,25 0,0 0,-25 0,25 0,-1 25,1-25,-25 0,25 0,0 0,0 0,-1 0,1 0,0 0,0 0,0 0,24 0,-24 25,0-25,0 0,-1 0,26 0,-25 0,0 0,-1 0,26 0,-25 0,0 0,-1 0,26 0,-25 0,0 0,-1 0,26 0,-25 0,0 0,-1 0,26 0,-25 0,0 0,-1 0,1 0,25 0,-25 0,0 0,-1 0,26 0,-25 0,0 0,24 0,-24 0,0 0,0 0,24 0,-24 0,0 0,0 0,-1 0,26 0,-25 0,0 0,-1 0,1 0,0 0,25 0,-26 0,1 0,0 0,0 24,0-24,-1 0,1 0,25 0,-25 0,-1 0,1 0,0 0,25 0,-25 0,-1 0,1 0,25 0,-25 0,-1 25,1-25,0 0,25 0,-26 0,1 0,0 0,0 0,0 0,24 0,-24 0,0 0,0 0,-1 0,1 0,0 0,0-25,0 25,-1 0,1 0,0 0,0 0,0 0,-1 0,1 0,0 0,0 0,-25 0,25 0,-1 0,1 0,0 0,-25 0,25 0,0 0,-25 0,25 0,-1 0,-24-24,25 24,0 0,-25 0,25 0,0 0,-25 0,24 0,-24 0,25 0,-25 0,25 0,0 0,-25 0,25 0,-25 0,24 0,1 0,0 0,-25 0,25 0,0 0,-1 0,-24 0,25-25,0 25,0 0,0 0,-1 0,1 0,0 0,0 0,0 0,-1 0,1 0,-25-25,25 25,0 0,0 0,-1 0,1 0,0 0,0 0,24 0,-24 0,0-25,0 25,0 0,24 0,-24 0,0 0,25-25,-26 25,1 0,25 0,-25 0,24 0,-24 0,0 0,24-24,-24 24,25 0,-25 0,24 0,-24 0,25 0,-26 0,26-25,-25 25,0 0,24 0,-24 0,25 0,-26 0,26 0,-25 0,0 0,24 0,-24 0,0 0,25-25,-26 25,1 0,25 0,-25 0,-1 0,1 0,25 0,-25 0,-1 0,1 0,0 0,0 0,24 0,-24 0,0 0,0 0,0 0,24 0,-24 0,0 0,0 0,-1 0,26 0,-25 0,0 0,-1 0,1 0,0 0,0 0,0 0,-1 0,1 0,0 0,0 0,0 0,0 0,-1 0,1 0,25 0,-25 0,-1 0,1-25,0 25,0 0,0 0,-1 0,26 0,-25 0,0 0,-1 0,1 0,0 0,25 0,-26 0,1 0,0 0,0 0,0 0,24 0,-24 0,0 0,0 0,24 0,-24-25,0 25,0 0,24 0,-24 0,0 0,24 0,-24 0,0 0,0 0,25 0,-26 0,1 0,25 0,-25 0,-1 0,26 0,-25 0,0 0,24 0,-24-24,0 24,24 0,-24 0,0 0,25 0,-26 0,1 0,25 0,-25 0,-1 0,26 0,-25 0,0 0,24 0,-24 0,0 0,24 0,-24 0,0 0,0 0,25-25,-26 25,1 0,25 0,-25 0,-1 0,26 0,-25 0,0 0,-1 0,26 0,-25 0,0 0,24 0,-24 0,0 0,0 0,24 0,-24 0,0 0,0 0,-1 0,1 0,0 0,25 0,-26 0,1 0,0 0,0 0,0 0,-1 0,1 0,0 0,-25 0,25 0,0 0,0 0,-1 0,-24 0,25 0,0 0,0 0,0 0,-25 0,24 0,1 0,0 0,0 0,-25 0,25 0,-1 0,1 0,-25 0,25 0,0 0,-25 0,25 0,-1 0,1 0,-25 0,25 0,0 0,0 25,-25-25,24 0,1 0,0 0,0 0,-25 0,25 0,-1 0,1 0,0 0,0 0,0 0,-1 0,1 0,0 0,0 0,24 0,-24 0,0 0,0 0,0 0,-1 0,1 0,0 0,0 0,0 0,-25 0,25 0,-1 0,1 0,0 24,0-24,-25 0,25 0,-1 0,1 0,-25 0,25 0,0 0,-25 0,25 0,-25 0,24 0,-24 0,25 0,-25 0,0 0,25 0,-25 0,0 0,0 0,0 0,0 0,0 0,0 0,25 0,-25 0,0 0,0 0,0 0,25 0,-25 0,0 0,0 0,0 0,0 0,0 0,0 0,0 0,0 0,0 0,0 0,0 0,0 0,0 0,0 0,0 0,0 0,-25 0,25 0,0 0,0 0,-25 0,25 0,-25 0,0 0,25 0,-24 0,-1 0,0 0,0 0,25 0,-25 0,1 0,-1 0,0 0,0 0,0 0,1 0,-1 0,-25 0,25 0,0 0,-24 0,-1 0,25 0,-24 0,24 0,-25 0,1 0,24 0,-25 0,1 0,24 0,-25 0,1 0,24 0,-25 0,1 0,-1 0,1-24,-1 24,0 0,1 0,-1 0,-24 0,24 0,0 0,-24 0,24-25,-24 25,24 0,-24 0,24 0,-24 0,24 0,-24 0,24 0,1 0,-26 0,26 0,-1 0,1 0,-26 0,25 0,1-25,-1 25,1 0,-26 0,26 0,-1 0,0 0,1 0,-26 0,26 0,-1 0,1 0,-26 0,26 0,-1 0,0 0,1 0,-1 0,0 0,1 0,-1 0,1 25,-1-25,0 0,1 0,-1 0,1 0,-1 0,0 0,1 0,-1 0,1 0,-1 0,0 0,1 0,-1 0,1 0,24 0,-25 25,1-25,-1 0,0 0,1 0,-1 0,0 0,1 0,-1 0,1 0,-1 0,0 0,1 0,-1 0,-24 0,24 0,1 0,-1 0,0 0,-24 0,24 0,1 0,-1 0,0 0,1 0,-1 0,1 0,-1 24,0-24,1 0,-1 0,1 0,-1 0,25 0,-24 0,-1 0,0 0,1 0,-1 0,1 0,-1 0,0 25,26-25,-26 0,0 0,1 0,-1 0,0 0,1 0,-1 0,1 0,-1 25,0-25,26 0,-26 0,0 0,1 0,-1 0,25 0,-24 0,-1 0,1 25,24-25,-25 0,1 0,24 0,-25 0,1 0,24 0,-25 0,0 0,1 0,24 0,-25 0,1 0,-1 0,1 0,24 0,-25 0,1 25,-1-25,0 0,26 0,-26 0,0 0,1 0,-1 24,1-24,-1 0,0 0,1 0,-1 0,0 0,1 25,-1-25,1 0,-1 0,0 0,26 0,-26 0,0 25,1-25,-1 0,1 0,24 0,-25 0,1 0,-1 0,0 25,1-25,-1 0,1 0,24 0,-25 0,0 25,1-25,-1 0,1 0,-1 0,0 0,1 24,24-24,-25 0,1 0,24 0,-25 0,1 25,24-25,-25 0,26 0,-26 0,25 0,-24 0,24 25,-25-25,25 0,-24 0,24 0,0 0,-24 0,24 25,-25-25,25 0,0 0,1 0,-26 0,25 0,0 25,1-25,-1 0,0 0,0 0,0 0,25 0,-24 0,24 0,-25 0,25 0,-25 0,25 0,0 0,0 0,0 0,0 0,0 0,0 0,0 0,0 0,0 0,0 0,0 0,0 0,0 0,0 0,0 0,0 0,0 0,0 0,0 0,0 0,0 0,0 0,0 0,0 0,0 0,0 0,0 0,0 0,0 0,0 0,0 0,0 0</inkml:trace>
  <inkml:trace contextRef="#ctx0" brushRef="#br0" timeOffset="41203.3567">3696 12179,'0'0,"0"0,0 0,0 0,25 0,-25 0,0 0,25 0,-25 0,25 0,-25 25,24-25,-24 0,25 25,0-25,-25 25,25-25,0 24,-1-24,-24 25,25-25,0 25,-25-25,25 25,-25-25,25 25,-25-25,25 0,-25 0,24 24,-24-24,0 0,25 0,-25 0,0 0,25 0,-25 0,25-24,-25 24,0 0,25-25,-1 25,-24 0,25-25,-25 25,25-25,-25 25,25-25,0 25,-25 0,24-24,-24 24,25 0,0 0,-25 0,25 0,-25 0,25 0,-25 0,24 0,1 24,0-24,-25 0,25 25,0-25,-1 0,-24 25,25-25,0 0,0 0,0 25,-25-25,24 0,1 0,-25 0,25 0,0 0,-25 0,25 0,-25 0,24-25,-24 25,25 0,0 0,-25 0,25-25,-25 25,25 0,-1 0,-24-25,25 25,0 0,-25 0,25-24,0 24,-25 0,25 0,-1 0,-24 0,25 0,-25 0,25 0,0 0,-25 0,25 0,-25 0,24 0,-24 0,25 24,0-24,-25 0,25 25,-25-25,25 0,-1 0,-24 25,25-25,0 0,-25 0,25 0,0 0,-25 0,24 0,1 0,0-25,0 25,-25 0,25-25,-1 25,1 0,0-24,0 24,0-25,-1 0,1 25,0-25,0 0,0 25,-1-25,1 25,0-24,-25 24,25 0,0 0,-25 0,24 0,1 0,-25 0,0 0,25 0,-25 0,25 0,-25 24,25-24,-25 0,24 0,-24 0,0 25,25-25,0 0,-25 0,25 0,-25 25,25-25,0 0,-25 0,24 0,1 0,0 25,0-25,0 0,-1 0,1 0,0-25,0 25,0 0,-1 0,26 0,-25 0,0-25,-1 25,1 0,25 0,-25 0,-1 0,1 0,0 0,0 0,0 0,-1 0,1 0,-25 0,25 0,0 0,0 0,-1 0,-24 25,25-25,0 0,0 0,0 0,24 0,-24-25,25 25,-25 0,24 0,1-25,-1 25,1 0,0-24,-1 24,1 0,-1-25,-24 25,25 0,-25 0,-1 0,1-25,0 25,0 0</inkml:trace>
  <inkml:trace contextRef="#ctx0" brushRef="#br0" timeOffset="114475.5477">9029 11435,'0'0,"0"-25,0 25,-25 0,25-25,0 25,0 0,0 0,0 0,0 0,0 0,0 0,0 0,0 0,25 0,0 0,0 0,0 0,-1 0,1-24,25 24,-25 0,24 0,-24 0,25-25,-25 25,-1 0,1 0,25-25,-50 25,25 0,-1 0,-24-25,0 25,0 0,0-25,0 25,-24 0,-1-24,25 24,-25 0,0 0,25-25,-25 25,1 0,24 0,-25 0,25 0,-25 0,25 0,0 0,0 0,0 0,0 0,0 0,0 25,0-25,25 0,-25 24,25-24,-1 25,1-25,0 25,-25-25,25 0,0 25,-1-25,1 25,0-25,-25 24,25-24,-25 25,0-25,0 0,0 25,0-25,0 0,0 25,-25-25,25 25,-25-25,0 0,25 24,-24-24,-1 0</inkml:trace>
  <inkml:trace contextRef="#ctx0" brushRef="#br0" timeOffset="114774.5648">10170 10964,'25'-25,"-25"25,0 0,0-25,-25 25,25 0,-25 25,25-25,-24 0,-1 25,25-25,-25 24,25 1,-25 0,25 0,0 0,0-1,0 1,0 0,25 0,0 0,-25 0,25-25,-1 24,1 1,0 0,0 0,-25 0,25-25,-25 24,24-24,-24 25,0-25,0 25,0-25,0 0,0 0,0 25,-24-25,-1 0,0 0,0 0,0 0</inkml:trace>
  <inkml:trace contextRef="#ctx0" brushRef="#br0" timeOffset="114915.5728">9947 10988,'25'0,"0"-24,-1 24,26 0,-25-25,0 25,24-25,-24 25,0 0,24-25,1 25,-25 0,25 0,-1-25</inkml:trace>
  <inkml:trace contextRef="#ctx0" brushRef="#br0" timeOffset="115146.586">10964 10914,'25'0,"-25"0,0 25,0-25,0 25,0-25,0 24,-25 1,25 0,-25 0,0 24,1-24,-26 25,25-25,-24 24,-1 1,0-25,26 24,-26 1,0-25,1 24,-1-24,1 25,24-25,0-1,0 1,0 0,0 0,1 0,24-25,0 24,0-24</inkml:trace>
  <inkml:trace contextRef="#ctx0" brushRef="#br0" timeOffset="115354.5979">10840 11435,'0'0,"0"0,0 25,0-25,0 25,0-25,0 24,-25 1,25 0,-25 25,25-26,-24 1,24 0,-25 0,25 0,0-1,-25 1,25 0,0-25,0 25,0-25,0 25,0-25</inkml:trace>
  <inkml:trace contextRef="#ctx0" brushRef="#br0" timeOffset="115776.6221">11063 11509,'0'-24,"0"24,0 0,0 0,0-25,0 25,0 0,-25 25,25-25,0 0,0 24,0-24,0 25,0 0,25 0,0 0,-25-1,25 1,0 0,-25 0,24 0,1-1,0 1,-25 0,25 0,0 0,-25-25,0 24,0-24,24 25,-24-25,0 25,0-25,0 0,-24 0,24 0,-25 0,0 0,0 0,0 0,-24 0,24-25,0 25,-24-25,24 25,0-24,25 24,-25-25,25 25,0-25,0 25,0-25,0 0,0 25,25-24,0 24,0-25,-1 25,1-25,0 25,0-25,0 25,-1-25,26 25,-25-24,0 24,-25-25,24 25,1-25,-25 25,0-25,0 0,0 25,0-24,0-1,-25 25,1-25,-1 0,0 0,0 25,-24-24,-1 24,0 0</inkml:trace>
  <inkml:trace contextRef="#ctx0" brushRef="#br0" timeOffset="117078.6966">943 12824,'0'0,"0"0,0 25,0-25,0 0,0 0,0 0,0 0,0 0,0 0,0 0,25 0,0 0,-1 0,-24 0,25 0,0 0,25 0,-26 0,1 0,0 0,0 0,24 0,-24 0,0 0,0-25,-25 25,25 0,-1 0,-24 0,0 0,0 0,0 0,0 0,-24 0,24 0,-25 0,25 0,-25 0,0 0,25 0,-25 0,25 0,-24 0,24 0,-25 0,25 25,0-25,0 0,0 0,0 25,0-25,0 24,0-24,0 25,0 0,0 0,0 0,0-25,0 24,25 1,-25-25,0 25,0 0,0-25,0 25,0-25,0 0,0 24,0-24</inkml:trace>
  <inkml:trace contextRef="#ctx0" brushRef="#br0" timeOffset="117274.7078">918 13221,'0'0,"0"0,0 0,0 0,0 0,0 0,0 0,25 0,-25 0,25 0,0 0,-1 0,1 0,0 0,0 0,0 0,24 0,-24 0,25-25,-26 25,26 0,-25 0,24 0,-24-25,0 25</inkml:trace>
  <inkml:trace contextRef="#ctx0" brushRef="#br0" timeOffset="128076.3256">1092 13717,'0'0,"-25"0,25 0,0 0,0 0,0 0,0-25,-25 25,25 0,0 0,0 0,0 0,0 0,0-25,0 25,0 0,0 0,0-24,0 24,0 0,25-25,-25 25,0 0,25-25,-25 25,25 0,-25 0,24-25,1 25,-25 0,25 0,-25 0,25 0,-25 0,25 25,-25-25,24 25,-24-25,0 25,25-1,-25-24,0 25,0 0,0 0,0 0,0-1,0 1,-25 0,25 0,-24 0,24-1,-25 26,25-25,-25 0,0-1,0 1,25 0,-24 25,-1-26,25-24,-25 25,0 0,0 0,25-25,-24 0,24 0,-25 0,25 0,-25 0,25 0,-25-25,25 25,0 0,0-25,-25 25,25-25,0 25,0-24,0 24,0-25,0 25,25 0,-25-25,0 25,25 0,-25 0,25 0,-25 0,25 0,-1 0,-24 0,25 0,0 25,0-25,0 25,-1-25,1 24,0-24,0 25,0-25</inkml:trace>
  <inkml:trace contextRef="#ctx0" brushRef="#br0" timeOffset="129266.3936">2605 12750,'0'0,"0"0,0 0,0 0,0 0,0 0,0 0,0 0,0 0,0 0,0 0,0 0,25-25,-1 25,-24 0,25 0,0 0,25 0,-26-25,1 25,0 0,25 0,-26-25,1 25,25 0,-25 0,0 0,-25-25,24 25,1 0,-25 0,0 0,0 0,0 0,0 25</inkml:trace>
  <inkml:trace contextRef="#ctx0" brushRef="#br0" timeOffset="129459.4047">2828 12725,'-25'0,"25"0,0 0,0 25,0-25,0 0,0 0,0 0,0 0,0 0,0 0,0 0,0 0,0 0,0 24,0-24,0 25,0-25,0 25,0 0,0-25,0 25,0-1,0 1,0-25,0 25,0 0,0-25,0 25,0-1,0-24,0 0,0 25</inkml:trace>
  <inkml:trace contextRef="#ctx0" brushRef="#br0" timeOffset="129714.4193">3002 12750,'0'0,"0"0,0 0,0 0,0 0,0 0,0 0,0 0,0 24,0-24,0 25,0-25,25 25,-25 0,0-25,0 25,0-1,0 1,0-25,0 25,0 0,0-25,0 25,0-1,0-24,0 25,0-25,0 0,0 25,0-25,0 0,0 0</inkml:trace>
  <inkml:trace contextRef="#ctx0" brushRef="#br0" timeOffset="129935.4319">2654 13072,'0'0,"0"0,0 0,0 0,-24 0,24 25,0-25,0 0,0 0,0 0,24 0,-24 0,25 0,-25 0,25 0,0 0,0 0,-1 0,1 0,25 0,-25 0,-1-25,26 25,-25 0,25 0,-26 0,1 0,0 0</inkml:trace>
  <inkml:trace contextRef="#ctx0" brushRef="#br0" timeOffset="136362.7995">1191 13667,'0'0,"0"25,0-25,-25 25,25 0,-25-25,25 25,-24-1,24 1,-25 0,25 0,-25 0,0-1,25-24,-25 25,25 0,0-25,-24 25,24-25,0 25,0-25</inkml:trace>
  <inkml:trace contextRef="#ctx0" brushRef="#br0" timeOffset="136602.8133">1265 13692,'25'0,"-25"0,0 0,0 0,0 0,0 0,0 0,0 0,0 0,0 25,0-25,0 0,0 25,0 0,-25-1,25-24,-24 25,24 0,-25 25,25-26,-25 1,0 0,25 0,-25 0,1-1,24 1,-25 0,0 0,25-25,0 25,-25-25,25 24,0-24</inkml:trace>
  <inkml:trace contextRef="#ctx0" brushRef="#br0" timeOffset="137630.8721">1538 13915,'0'-24,"0"24,0 0,0-25,0 25,0 0,0-25,0 25,0 0,0-25,0 25,0-25,25 25,-25 0,25-24,-25 24,25 0,-1-25,-24 25,25 0,0 0,-25 0,25 0,0 0,-25 0,24 0,-24 0,0 25,25-25,-25 24,0-24,0 25,0-25,0 25,0 0,0 0,-25-25,25 24,-24 1,24 0,-25 0,0 0,25-25,-25 24,0 1,25-25,-24 0,24 25,0-25,0 0,0 0,0 0,0 0,0 0,0 0,0 0,0 0,0 0,0 0,0-25,24 25,-24 0,25 0,-25 0,25-25,-25 25,25 0,0 0,-25 0,24 0,1 25,-25-25,25 25,-25-25,0 25,25-25,-25 25,0-25,0 24,0 1,0 0,-25-25,25 25,-25 0,25-25,-25 24,25 1,-24-25,-1 0,0 25,25-25,-25 0,0 0,1 0,-1 0,0 0,0-25,0 25,25 0,-24-25,-1 1,0 24,25-25,-25 25,25-25,-25 0,25 25</inkml:trace>
  <inkml:trace contextRef="#ctx0" brushRef="#br0" timeOffset="144971.2919">3250 13494,'25'0,"-25"-25,0 25,24 0,-24 0,0-25,0 25,0 0,0 0,0 0,0 0,0-25,0 25,0 0,0 0,0 0,0 25,-24-25,24 0,0 0,-25 25,25-25,-25 25,25-25,-25 25,0-1,1 1,24 0,-25 25,0-26,25 26,-25-25,0 24,25-24,0 25,-24-25,24 24,0-24,0 0,0 0,24-1,-24 1,25 0,-25-25,25 25,0-25,-25 25,25-25,-1 0,1 0,0 0,0 0,0-25,-25 25,24 0,1-25,0 0,0 25,-25-25,25 1,-25 24,0-25,0 0,0 25,0-25,0 0,-25 25,0-24,0 24,0 0,-24 0,24 0,-25 0,26 24,-26-24</inkml:trace>
  <inkml:trace contextRef="#ctx0" brushRef="#br0" timeOffset="147407.4313">1513 14585,'0'0,"25"-25,-25 25,0 0,0-24,0 24,0 0,25 0,-25 0,0-25,0 25,0 0,0 0,0 0,0 0,0 0,0 0,0 25,0-25,0 0,0 24,0-24,-25 25,25-25,-25 25,25 0,-24 0,-1-1,0 1,25 0,-25 0,0 0,1-1,-1 1,25 0,-25 0,25 0,0-1,0-24,0 25,0-25,25 0,-25 25,25-25,-25 0,24 0,1 0,0 0,0 0,0 0,-1 0,1-25,0 25,0-25,-25 25,25 0,-1-24,1 24,-25-25,25 25,-25-25,0 25,0 0,0-25,0 25,0-25,0 25,0-24,-25 24,25-25,0 25,-25 0,25 0,-24-25,24 25,0 0,0 0,-25 0,25 0,0 25,0-25,0 25,0-25,0 24,0 1,0 0,0 0,25 24,-25-24,0 25,24-25,-24 24,0-24,0 25,25-26</inkml:trace>
  <inkml:trace contextRef="#ctx0" brushRef="#br0" timeOffset="151702.6769">3101 14511,'0'0,"0"0,0 0,0 0,0 0,-25-25,25 25,0 0,0 0,0 0,25 0,-25 0,25 0,-25 0,25 0,-1-25,1 25,0 0,0 0,0 0,-1-25,1 25,0 0,0 0,0 0,-25-24,24 24,-24 0,0 0,0 0,0 0,0 0,0 0,0 0,0 0,-24 0,24 24,-25-24,0 0,0 0,0 25,1-25,-1 0,25 0,-25 0,0 25,0-25,25 0,-24 0,24 0,-25 0,25 0,0 0,0 0,0 0,0 0,0 0,0 25,0-25,0 0,0 0,0 0,-25 0,25 25,0-25,0 24,0-24,0 0,0 25,-25-25,25 25,0-25,0 0,0 25,0-25,0 0,0 25,0-25,0 0,0 0,0 0,0 0,0 0,0 0,0 0,0 0,0 0,0 0,0 0,25 0,-25 0,0 0,25 0,-25 0,25 0,-25 0,24 0,-24 0,25 0,0 0,0 0,-25 0,25 24,-1-24,1 0,-25 25,25-25,0 25,-25 0,0-25,25 25,-25-1,0-24,0 25,0 0,0-25,-25 25,25-25,-25 25,25-25,-25 24,25-24,-25 0,25 25,-24-25,24 0,-25 0,0 0,0 0,25-25,-25 25,1 0,-1-24,25 24,-25 0,25-25,-25 25</inkml:trace>
  <inkml:trace contextRef="#ctx0" brushRef="#br0" timeOffset="151898.6881">3572 14858,'0'25,"0"0,0-25,0 24,0-24,0 25,0-25,0 25,-25 0,25-25,0 25,0-25,0 24,-24-24,24 0,0 25,0-25,0 0,0 0</inkml:trace>
  <inkml:trace contextRef="#ctx0" brushRef="#br0" timeOffset="152250.7083">3994 14461,'0'0,"0"0,0 0,0 0,0 0,0 0,0 0,0 0,0 0,0 0,0 25,-25-25,25 25,-25 0,25-1,-25 1,1 0,24 0,-25 0,25 24,-25-24,25 25,0-26,0 1,0 25,0-25,0-1,25 1,-25 0,25-25,-1 25,-24-25,25 25,0-25,0 0,0 0,-25 0,25-25,-1 25,1 0,0-25,-25 25,25-25,-25 25,25-25,-25 1,0-1,0 25,0-25,-25 0,25 25,-25-25,0 25,0-24,1 24,-1 0,0 0,0 24,-25-24</inkml:trace>
  <inkml:trace contextRef="#ctx0" brushRef="#br0" timeOffset="153603.7857">1687 15379,'0'0,"0"0,0 0,0 0,0 0,0-25,0 25,0 0,0 0,0 0,0 25,0-25,-25 0,25 0,0 0,-25 25,25-25,-24 0,-1 25,25-25,-25 24,0 1,0 0,1 25,24-26,-25 26,0-25,25 24,-25-24,25 25,0-25,0 24,0-24,0 0,25 0,-25-1,0 1,25-25,0 25,-25-25,24 0,1 0,0 0,0 0,-25 0,25 0,-1 0,1-25,0 25,-25-25,25 1,-25 24,25-25,-25 25,0-25,0 0,0 25,0-25,0 1,0 24,-25-25,0 25,25 0,-25-25,0 25,1 0,-1 0,0 0,0 25</inkml:trace>
  <inkml:trace contextRef="#ctx0" brushRef="#br0" timeOffset="158524.0671">2952 15528,'25'0,"-25"-25,0 25,25 0,-25-25,25 25,-25-25,24 25,1 0,-25-24,25 24,0 0,0-25,-25 25,24 0,1 0,-25 0,25 0,-25 0,25 0,-25 0,0 0,25 25,-25-25,0 0,0 24,0-24,0 0,0 25,0-25,-25 25,25-25,0 0,-25 25,25-25,0 0,0 25,-25-25,25 0,0 0,0 0,0 0,0 0,0 0,0 0,0 0,0 0,0 0,25 0,-25 0,0 0,25 0,-25 0,25 24,-25-24,24 0,1 0,-25 25,25-25,0 0,-25 25,25-25,-25 25,24 0,-24-25,0 24,0-24,0 25,0-25,0 25,0-25,0 25,0-25,-24 25,24-25,0 0,-25 0,25 0,-25 0,25 0,-25 0,25 0,-25 0,25 0,-24 0,-1 0,0 0,25 0,-25 0,0 0,25-25,0 25,-24 0,24 0,0-25,0 25,0 0,0 0</inkml:trace>
  <inkml:trace contextRef="#ctx0" brushRef="#br0" timeOffset="158728.0788">3572 15776,'0'0,"0"25,0-25,0 0,25 24,-25-24,0 0,0 25,0-25,0 25,0 0,0-25,0 25,-25-25,25 24,0-24,0 0,0 25,0-25,0 0,0 0,0 0,0 0,0 0</inkml:trace>
  <inkml:trace contextRef="#ctx0" brushRef="#br0" timeOffset="159117.101">3647 15503,'0'-25,"0"25,0 0,0 0,0 0,0 0,0 0,0 0,0 0,0 25,0-25,0 25,0-25,0 25,0-25,0 24,0-24,0 25,24-25,-24 25,25-25,-25 0,25 25,0-25,-25 0,25 0,-1 0,1 0,-25-25,25 25,0 0,0 0,-25-25,24 25,-24-25,25 25,-25-24,0 24,0-25,25 25,-25 0,0-25,0 25,0 0,0 0,0 0,0 0,0 0,0 25,0-25,0 0,0 25,0-1,0 1,0-25,-25 25,25 0,0 0,0-1,0 1,0 0,0 0,0 0,0-1,0 1,0 0,0-25,0 25,0 0</inkml:trace>
  <inkml:trace contextRef="#ctx0" brushRef="#br0" timeOffset="159321.1127">4242 15825,'0'0,"0"0,0 25,0-25,-25 25,25-25,0 25,0 0,0-25,0 24,-25 1,25-25,0 25,0 0,0-25,0 25,0-25,0 24,0-24,-24 0,24 0,0 0,0 0,0 0,24 0</inkml:trace>
  <inkml:trace contextRef="#ctx0" brushRef="#br0" timeOffset="159568.1268">4366 15627,'0'-25,"0"0,0 25,-25 0,25 0,-25 0,25 0,0 0,0 0,0 0,0 25,0-25,0 25,0 0,0-25,0 25,25-1,-25 1,25 0,0 0,-25 0,25-25,-25 24,24 1,1 0,-25-25,25 25,-25-25,0 25,0-25,0 0,0 24,0-24,0 0,0 0,0 0,0 0,0 0,-25 0,0 0,25 0</inkml:trace>
  <inkml:trace contextRef="#ctx0" brushRef="#br0" timeOffset="159716.1353">4217 15577,'25'0,"-25"-24,25-1,-25 25,25-25,-1 25,1-25,0 25,0-25,0 1,-1 24,1 0,25-25,-25 25,-1 0,26-25,-25 25,24 0</inkml:trace>
  <inkml:trace contextRef="#ctx0" brushRef="#br0" timeOffset="159917.1468">4837 15726,'-25'25,"25"0,0-25,0 25,0-1,-24-24,24 25,0 0,0 0,-25 0,25-25,0 24,0 1,-25 0,25-25,0 25,-25-25,25 25,0-25,0 0</inkml:trace>
  <inkml:trace contextRef="#ctx0" brushRef="#br0" timeOffset="160265.1667">5160 15354,'0'-25,"25"25,-25 0,0 0,0 0,0 0,0 0,-25 25,25-25,0 25,-25-25,25 25,-25 0,25-1,-25 1,25 0,-24 0,24 24,0-24,0 0,0 0,0 0,0-1,0 1,0 0,0 0,0-25,24 25,-24-25,25 0,-25 0,25 0,-25 0,25 0,-25 0,25 0,-25 0,24 0,-24-25,0 25,25 0,-25-25,0 25,0-25,0 0,-25 25,25-24,-24 24,24-25,-25 25,0 0,0 0</inkml:trace>
  <inkml:trace contextRef="#ctx0" brushRef="#br0" timeOffset="169124.6734">1538 16197,'0'-24,"0"24,0 0,0 0,0 0,25 0,-25 0,0 0,25 0,-25 0,25 0,-1 0,-24 0,25 0,0 0,0 0,0 0,-25 0,24 0,-24 0,25 0,-25 0,25 0</inkml:trace>
  <inkml:trace contextRef="#ctx0" brushRef="#br0" timeOffset="169676.705">1439 16247,'0'0,"0"0,0 0,0 0,0 0,0 0,0 0,0 0,0 0,0 0,0 0,0 0,0 25,0-25,0 0,0 0,0 0,0 25,0-25,0 0,0 24,0-24,0 25,0-25,0 25,-25-25,25 25,0-25,0 0,0 25,0-25,-25 0,25 25,0-25,0 0,0 0,0 0,0 0,0 0,0 0,0 0,0 0,0 0,0 0,0 0,0 0,0 0,25 0,-25 0,0 0,25-25,-25 25,0 0,25 0,-25 0,25 0,-25 0,24 0,-24 0,25 0,0 0,-25 25,25-25,0 0,-25 24,24-24,1 0,-25 25,25-25,-25 25,25-25,-25 25,0 0,25-25,-25 24,0 1,0-25,0 25,-25-25,25 25,0 0,-25-25,25 24,-25-24,0 25,25-25,-24 0,-1 25,0-25,0 0,0 0,25 0,-24 0,-1-25,0 25,0 0,0-25,1 25,-1-24,25 24,-25-25,0 25</inkml:trace>
  <inkml:trace contextRef="#ctx0" brushRef="#br0" timeOffset="174148.9608">3622 16222,'0'0,"0"0,0-25,25 25,-25 0,0 0,0 0,0 0,0 0,0 0,0 0,0 0,0 0,0 0,0 0,0 0,-25 0,25 0,0 25,-25-25,25 0,-25 25,25-25,-25 25,1-25,24 25,-25-1,0-24,25 25,-25 0,25-25,-25 25,25-25,0 25,0-25,0 0,0 25,25-25,-25 0,25 0,-25 0,25 0,0 0,-1 0,1 0,0 0,0 0,0-25,-1 25,1-25,0 25,0-25,0 25,-1-25,1 25,-25 0,25-25,-25 25,0-24,25 24,-25 0,0 0,0-25,0 25,0 0,0 0,0 0,0 0,0 0,0 0,0 25,0-25,-25 0,25 24,0-24,0 25,-25 0,25 0,0 0,0 0,0-1,-25 1,25 0,0 25,0-26,-24 1,24 0,0 0,0 0,0-1,0 1</inkml:trace>
  <inkml:trace contextRef="#ctx0" brushRef="#br0" timeOffset="174338.9717">3969 16669,'0'0,"0"0,0 0,25 25,-25-25,0 0,0 24,0-24,0 25,0-25,0 25,0-25,0 25,0-25,0 25,0-25,0 24,0-24,0 25,0-25,0 0,0 25</inkml:trace>
  <inkml:trace contextRef="#ctx0" brushRef="#br0" timeOffset="174612.9873">4416 16495,'0'0,"0"0,0 0,0 0,0 0,0 0,0 0,-25 25,25-25,0 25,-25 0,25-25,0 24,0 1,0 0,0 0,25 0,-25-1,0 1,25 0,-25 0,24-25,-24 25,25-1,-25-24,0 25,25 0,-25-25,0 25,0-25,0 0,0 25,0-25,0 0,0 0,0 24,0-24,-25 0,25 0,-25 0,25-24,-24 24,-1-25</inkml:trace>
  <inkml:trace contextRef="#ctx0" brushRef="#br0" timeOffset="174739.9946">4540 16446,'0'-25,"24"25,1 0,0-25,-25 25,25 0,0 0,-1 0,-24 0</inkml:trace>
  <inkml:trace contextRef="#ctx0" brushRef="#br0" timeOffset="174972.0079">4837 16793,'0'25,"0"-25,0 24,-25 1,25-25,0 25,-24 0,24-25,0 25,0-1,-25 1,25 0,0 0,0-25,-25 25,25-1,0-24,0 25,0 0,0-25,0 0,0 25,0-25,0 0,0 0</inkml:trace>
  <inkml:trace contextRef="#ctx0" brushRef="#br0" timeOffset="175339.0289">5383 16470,'25'0,"-25"-24,25 24,-25 0,0 0,0 0,0 0,0 0,0 0,0 0,0 24,-25 1,25-25,-25 25,25 0,-25 0,25-1,-25 1,25 0,0 0,-24 0,24-1,0 1,0 0,0 0,0 0,0-1,24 1,-24-25,25 25,-25-25,25 0,-25 0,25 25,0-25,-25 0,24-25,-24 25,25 0,-25-25,25 25,-25 0,0-25,0 25,0-24,0-1,0 25,0-25,-25 25,25-25,0 25,-25-25,1 25,24 0,-25 0,0-24,25 24,-25 0,0 0</inkml:trace>
  <inkml:trace contextRef="#ctx0" brushRef="#br0" timeOffset="175471.0364">5929 16917,'24'0,"1"25,-25-25,25 0,-25 0</inkml:trace>
  <inkml:trace contextRef="#ctx0" brushRef="#br0" timeOffset="186629.6746">4688 13122,'0'-25,"25"25,0 0,0-25,0 25,-25-25,24 25,1 0,0-25,0 25,0 0,-1 0,1 0,0 0,0 0,0 0,-25 0,25 0,-1 0,1 25,0-25,0 25,0-25,-1 25,1 0,-25-1,25 1,0 25,0-25,-1 0,1 24,-25-24,25 25,0-1,-25-24,25 25,-1-26,-24 26,25 0,-25-26,25 26,-25 0,0-26,25 26,-25 0,0-26,25 26,-25 0,0-1,0-24,24 25,-24-1,0-24,25 25,-25-1,0-24,25 0,-25 25,0-26,25 1,-25 0,0 0,25 0,-25-1,0 1,24 0,-24 0,25 0,-25-25,25 24,0 1,0 0,-25-25,24 25,26-25,-25 25,0-25,-1 0,26 0,-25 0,0 0,24 0,-24 0,25 0,-25-25,-1 25,1 0,25-25,-25 25,-1-25,1 0,0 25,0-24,0 24,-1-25,-24 25,25-25,-25 25,25-25,-25 25,0 0,0-25,0 25,0 0,0 0,-25 0,25-24,-25 24,25 0,-24 0,24 0,-25 24,25-24,-25 0,0 25,25-25,-25 25,1-25,24 25,-25 0,0-1,25 1,-25 25,25-25,-25 24,25-24,0 25,-24-1,24 1,0-1,0 1,0-25,0 24,0 1,24 0,-24-1,25 1,-25 0,25-26,0 26,0 0,-1-26,1 26,0 0,0-26,0 26,24-25,-24 24,0-24,0 25,24-25,-24-1,0 1,0 25,24-25,-24-1,0 1,0 0,-1 0,-24 0,25-1,0 1,-25 0,0 0,25 0,-25-1,0-24,0 25,0 0,-25 0,25-25,-25 25,0 0,1-1,-1 1,0 0,0 0,0 0,-24-1,24 1,-25 0,1 0,-1 0,1-1,-1 1,0-25,1 25</inkml:trace>
  <inkml:trace contextRef="#ctx0" brushRef="#br0" timeOffset="194663.1341">1861 13866,'0'0,"0"0,0 0,0 0,0 0,0 0,25 0,-25-25,24 25,-24 0,25-25,0 25,0-25,24 1,-24-1,25 0,-25 0</inkml:trace>
  <inkml:trace contextRef="#ctx0" brushRef="#br0" timeOffset="195302.1707">3523 13692,'0'0,"24"-25,-24 25,25 0,-25 0,25-24,0 24,0 0,-1-25,1 25,25-25,-1 25,-24-25</inkml:trace>
  <inkml:trace contextRef="#ctx0" brushRef="#br0" timeOffset="196458.2368">4738 13419,'0'0,"0"0,0 0,0 0,0 0,25 25,-25-25,25 0,-1 0,1 0,0 0,0 0,24 0,-24 0,25 0,0 0,-1 0,1 0,24 0,-24 0,-1 0,26 0,-1 0,-24 0,24-25,1 25,-26 0,26 0,-26 0,1 0,-1 0,1 0,0 0,-26-24,26 24,-25 0,0 0,-25 0,25 0,-25 0,24 0,-24 0,0 0,0 0,0-25,0 25,0 0,0-25,0 25,-24 0,24-25,-25 25,25-25,-25 25,25-24,-25 24,25-25,-25 25,0 0,25-25,-24 25,24 0,-25 0,25-25,-25 25,25 0,-25 0,25 0,0 0,0 0,0 0,0 0,0 0,0 0,0 25,0-25,0 0,25 0,-25 25,25-25,0 0,-1 25,-24-25,25 0,0 24,0-24,0 25,0-25,-1 0,-24 25,25-25,0 25,-25-25,0 0,25 25,-25-25,0 24,0-24,-25 0,25 25,-25 0,0-25,1 25,-26 0,25-1,-25 1</inkml:trace>
  <inkml:trace contextRef="#ctx0" brushRef="#br0" timeOffset="197263.2828">1637 14114,'0'0,"0"25,0-25,25 0,-25 0,25 0,-25 0,25 0,-25 0,25-25,-1 25,26 0,-25-25,0 25</inkml:trace>
  <inkml:trace contextRef="#ctx0" brushRef="#br0" timeOffset="197815.3144">3275 14114,'0'0,"24"0,-24 0,25 0,-25-25,25 25,0 0,0 0</inkml:trace>
  <inkml:trace contextRef="#ctx0" brushRef="#br0" timeOffset="198683.3641">7094 12849,'0'0,"0"-25,0 25,0-25,0 25,0 0,0 0,0 0,0 0,0 0,0 0,0 0,0 0,0 0,0 0,0 25,0-25,25 25,-25-25,0 25,25-1,-25 1,0-25,25 25,-25 0,0 0,0-1,0-24,0 25,0 0,0-25,0 25</inkml:trace>
  <inkml:trace contextRef="#ctx0" brushRef="#br0" timeOffset="198923.3778">6747 13221,'0'0,"0"0,-25 0,25 0,0 25,0-25,25 0,-25 0,25 0,0 0,0 0,-1 0,1 0,25 0,-25 0,24 0,-24 0,25 0,-1 0,1-25,0 25,-1 0,1 0,-1-25,1 25,-25 0,0 0,-1-25,1 25</inkml:trace>
  <inkml:trace contextRef="#ctx0" brushRef="#br0" timeOffset="199293.399">7219 13370,'0'25,"0"-25,0 0,0 0,0 0,0 0,0 0,-25 0,25 24,-25-24,25 25,-25 0,0-25,25 25,-25 0,1-1,24 1,-25 0,25 0,-25 0,25-1,0 1,0 0,0 0,0-25,0 25,0-1,25-24,-25 0,25 25,-1-25,1 0,-25 0,25 0,0 0,0-25,0 25,-1 0,1-24,0 24,0-25,0 25,-25-25,0 0,0 25,0-25,0 1,0 24,0-25,-25 25,25-25,-25 25,0 0,0-25,1 25,-26 0,25 0,0 0,0 25,1-25</inkml:trace>
  <inkml:trace contextRef="#ctx0" brushRef="#br0" timeOffset="199542.4132">7814 12973,'0'0,"0"0,0 0,0 25,0-25,0 24,0-24,25 25,-25 0,24 0,-24 0,0-1,25 1,-25-25,25 25,-25 0,0 0,25-25,-25 25,0-25,0 0,0 24,0-24</inkml:trace>
  <inkml:trace contextRef="#ctx0" brushRef="#br0" timeOffset="199726.4237">7938 13047,'0'0,"-25"0,25-25,0 25,0 0,0 0,0 0,0 0,-25 25,25-25,-25 25,25-25,-24 25,-1 0,25-1,-25 1,0 0,0 0,25 0,-24 0,-1-1,25 1,-25 0,25-25,0 25,-25-25</inkml:trace>
  <inkml:trace contextRef="#ctx0" brushRef="#br0" timeOffset="199962.4372">8484 12576,'24'0,"26"0,-50 0,25 0,0 25,-25-25,24 25,-24-1,0 1,0 25,25-25,-25-1,0 26,0-25,0 24,0-24,0 0,0 0,25 0,-25-1,0-24,0 25,0-25,0 25,0-25,0 0</inkml:trace>
  <inkml:trace contextRef="#ctx0" brushRef="#br0" timeOffset="200166.4489">8211 13097,'0'0,"0"0,0 0,25 0,-1 0,-24 0,25 0,25 0,-25 0,24 0,-24 0,25 0,-1 0,1 0,24-25,-24 25,-1 0,1 0,0 0,-26-25,26 25,-25 0</inkml:trace>
  <inkml:trace contextRef="#ctx0" brushRef="#br0" timeOffset="200479.4668">8682 13246,'0'0,"-25"0,25 0,-25 25,25-25,-24 24,24-24,-25 25,25 0,-25 0,0 0,25-1,-25 1,25 25,-24-25,-1-1,25 1,0 0,0 0,0 0,0-1,0 1,0-25,0 25,0-25,25 25,-25-25,24 0,1 0,0 0,-25 0,25 0,-25 0,25 0,-1-25,-24 25,25-25,-25 0,0 25,0-24,0-1,0 0,0 25,0-25,-25 0,25 25,-24-24,-1 24,0 0,0 0,-24 0,-1 0</inkml:trace>
  <inkml:trace contextRef="#ctx0" brushRef="#br0" timeOffset="201994.5535">1439 15056,'0'0,"0"0,0 0,0-24,0 24,0 0,0 0,0 0,25 0,-25 0,25 0,-1 0,1 0,0 0,0 0,24 24,1-24,0 0,-1 0,1 0,0 0</inkml:trace>
  <inkml:trace contextRef="#ctx0" brushRef="#br0" timeOffset="202923.6066">4192 15131,'0'0,"0"25,0-25,25 0,-25 0,25 0,-25 0,25 0,-25 0,25 0,-1 0,1 0,0 0,0 0,0 0,-1 0,26 0,0 0,-26 0,26 0</inkml:trace>
  <inkml:trace contextRef="#ctx0" brushRef="#br0" timeOffset="203714.6518">6921 14684,'0'0,"0"0,0 0,0 0,0 0,0 0,0 0,0 0,25 0,-1 0,1 0,0 0,0 0,0 0,24 0,-24-24,25 24,-1 0,-24 0,25 0,-1-25,-24 25,25 0,-25-25,-1 25</inkml:trace>
  <inkml:trace contextRef="#ctx0" brushRef="#br0" timeOffset="203954.6656">7516 14560,'0'0,"-25"0,1-24,24 24,-25 0,0 0,25 0,-25 0,25 0,0 0,0 0,0 0,0 0,0 0,0 0,0 0,0 0,0 0,0 0,0 24,0-24,25 0,0 0,-25 25,25-25,-1 0,1 0,0 25,0-25,0 0,-25 25,24-25,-24 0,25 25,-25-25,0 0,0 24,0-24,0 0,0 25,0-25,-25 25,25-25,-24 25,-1-25,0 25,0-25,0 24</inkml:trace>
  <inkml:trace contextRef="#ctx0" brushRef="#br0" timeOffset="204374.6896">8260 14139,'0'0,"0"0,0-25,0 25,0 0,0 0,0-25,0 25,0 0,0 25,0-25,0 0,0 25,0-1,0-24,25 25,-25 0,25 0,-25 0,25-1,-25 1,25 0,-25-25,0 25,0 0,24 0,-24-25,0 24</inkml:trace>
  <inkml:trace contextRef="#ctx0" brushRef="#br0" timeOffset="204570.7008">8062 14461,'0'0,"0"0,0 0,0 0,0 0,25 0,-25 0,24 0,1 0,0 0,0 0,25 0,-26 0,26 0,0 0,-1 0,1-25,-1 25,1 0,24 0,-24 0,-25-24,24 24,1 0,-25 0,0 0</inkml:trace>
  <inkml:trace contextRef="#ctx0" brushRef="#br0" timeOffset="204886.7189">8608 14536,'0'0,"0"0,0 0,0 0,-25 0,25 24,-25-24,25 0,-25 25,25-25,-25 25,25 0,-24-25,24 25,-25-1,0 1,25 0,-25-25,25 25,0 0,0-1,0-24,0 25,0-25,0 25,0-25,25 25,0-25,-25 0,25 0,-1 0,1 0,-25 0,25 0,0 0,0-25,-25 25,24 0,-24-25,25 25,-25-25,0 25,0-24,0 24,0 0,-25-25,1 25,-1 0,0-25,0 25,0 0,1 0,-26 0,25 0</inkml:trace>
  <inkml:trace contextRef="#ctx0" brushRef="#br0" timeOffset="205170.7351">8955 14213,'-25'0,"25"0,0 0,0 25,0-25,0 0,25 25,-25-1,25-24,-1 25,-24 0,25 0,0 0,-25 0,25-1,0 1,-1 0,-24-25,25 25,-25-25,25 25,-25-25,0 0</inkml:trace>
  <inkml:trace contextRef="#ctx0" brushRef="#br0" timeOffset="205338.7447">9079 14263,'0'0,"0"0,0 0,0 0,0 24,-25-24,25 25,0 0,-25 0,25 0,-25 0,1-1,24-24,-25 25,25 0,-25 0,25 0</inkml:trace>
  <inkml:trace contextRef="#ctx0" brushRef="#br0" timeOffset="205707.7658">9773 13940,'0'0,"25"0,0-25,0 25,0 0,-25 0,24 0,1 0,-25 0,25 0,0 25,-25-25,25 0,-25 25,0 0,0-25,0 25,0-1,-25 1,0 0,0 0,0 0,1 24,-1-24,0 0,0 0,25-25,-25 24,25 1,-24-25,24 25,0-25,0 25,0-25,0 0,0 0,24 25,-24-25,25 0,0 0,0 0,0 0,-1 0,1-25,25 25,-25 0,24-25,-24 25,0-25,24 25,-24-25,0 1,0 24</inkml:trace>
  <inkml:trace contextRef="#ctx0" brushRef="#br0" timeOffset="205910.7775">9501 14362,'-25'0,"25"0,0 0,0 25,25-25,-25 0,24 0,1 0,0 0,25 0,-26 0,26 0,0 25,-1-25,1 0,-1 0,26 0,-26 0,1 0,0 0,-1-25,1 25,-1 0</inkml:trace>
  <inkml:trace contextRef="#ctx0" brushRef="#br0" timeOffset="206227.7956">10096 14461,'-25'0,"0"25,25-25,-25 0,1 25,-1-25,25 25,-25-25,0 24,0-24,25 25,-24 0,-1 0,0 0,0-25,0 24,1 1,24 0,-25 0,25 0,-25-1,25-24,0 25,0 0,0-25,0 25,25-25,0 0,-25 25,24-25,1 0,0 0,-25 0,25 0,0-25,-1 25,1 0,0-25,0 25,-25-25,25 25,-1-25,-24 25,0-24,0 24,0-25,0 25,0-25,-24 25,24 0,-25 0,0-25,0 25,-24 0,24 25</inkml:trace>
  <inkml:trace contextRef="#ctx0" brushRef="#br0" timeOffset="207582.8731">6797 15528,'-25'0,"25"0,0 0,0 0,0 0,25 0,-25 0,25 0,-1 0,1 0,0 0,0 0,0 0,24 0,1 0,-25 0,24 0,1 0,-25 0,24 0,-24-25,25 25,-25 0,-1 0,1-25,-25 25,25 0,-25 0,0-25,0 25,0 0,0 0,0 0,0-24,-25 24,25 0,-25 0,25 0,-24-25,24 25,-25 0,25 0,-25 0,25 0,0 0,0 0,-25 0,25 0,0 0,0 0,0 0,25 0,-25 0,25 0,-25 25,25-25,-1 0,1 0,0 24,0-24,0 25,-1-25,1 0,-25 25,25-25,0 25,-25-25,0 0,0 25,0-25,0 24,0-24,-25 25,0-25,25 0,-49 25,24-25,-25 25,25-25</inkml:trace>
  <inkml:trace contextRef="#ctx0" brushRef="#br0" timeOffset="209153.963">8236 15180,'0'0,"0"0,0 0,0 0,0 0,0 0,0 0,0 0,24 25,-24-25,0 25,0 0,25-25,-25 25,0-1,0 1,25-25,-25 25,0 0,0-25</inkml:trace>
  <inkml:trace contextRef="#ctx0" brushRef="#br0" timeOffset="209365.9751">8012 15503,'0'0,"0"0,0 0,0 0,0 0,0 0,0 0,25 25,0-25,-25 0,25 0,24 0,-24 0,0 25,25-25,-1 0,1 0,-1 0,1 0,0-25,-1 25,-24 0,25 0,-1 0,-24 0,0 0</inkml:trace>
  <inkml:trace contextRef="#ctx0" brushRef="#br0" timeOffset="209673.9927">8360 15677,'0'24,"-25"-24,0 0,0 25,25-25,-25 25,1 0,-1-25,0 25,0-1,0 1,0 0,25 0,-24 0,24-1,0 1,0 0,0-25,0 25,0-25,24 25,-24-25,25 24,0-24,0 0,0 0,0 0,-1 0,1 0,0-24,0 24,0 0,-1-25,1 25,-25-25,25 25,-25-25,0 25,0 0,0-25,0 25,-25-24,0 24,25-25,-24 25,-1 0,-25-25,25 25,1 0,-1 0,0 0</inkml:trace>
  <inkml:trace contextRef="#ctx0" brushRef="#br0" timeOffset="209914.0064">9128 15304,'25'0,"-25"0,25 0,-25 25,0-25,0 0,0 25,25 0,-25 0,0 0,25-25,-25 24,0 1,24 0,-24 0,25 0,-25-1,0-24,25 25,-25-25,25 25,-25-25,0 0</inkml:trace>
  <inkml:trace contextRef="#ctx0" brushRef="#br0" timeOffset="210062.0149">9377 15304,'0'0,"-25"0,25 0,-25 0,0 0,0 0,0 0,1 25,-1 0,0-25,0 25,0 0,-24 0,24 24,-25-24,1 0,24 0</inkml:trace>
  <inkml:trace contextRef="#ctx0" brushRef="#br0" timeOffset="212058.1291">9823 15280,'0'0,"0"0,0 0,0 0,25-25,-25 25,0 0,0 0,0 0,0 0,0 0,0 0,-25 25,25-25,0 0,-25 24,25-24,0 25,-25-25,25 25,-24 0,24 0,0-25,0 25,0-1,0-24,0 25,0-25,0 0,24 25,1-25,-25 0,25 0,0 0,0 0,-1 0,1 0,0 0,0-25,0 25,-1 0,1-25,0 25,0-24,0 24,-1-25,-24 25,25-25,-25 25,0-25,0 25,0-25,0 25,0 0,0-25,0 25,0 0,0 0,0 0,0 0,-25 25,25-25,0 0,0 25,-24 0,24 0,0 0,0-1,0 1,0 0,0 0,0 0,0-1,0-24,0 25,0 0,0 0</inkml:trace>
  <inkml:trace contextRef="#ctx0" brushRef="#br0" timeOffset="212354.146">9476 15801,'-25'0,"25"0,0 0,0 0,0 0,25 0,-25 0,25 0,-1 0,1 0,0 0,25 0,-1 0,1 0,-1 0,1 0,24 0,1 0,-26 0,26 0,-1 0,1 0,-26-25,26 25,-1 0,-24 0,-1-25,1 25,-25 0,24 0,-24 0,-25 0,25 0,-25 0,25 0,-25 0</inkml:trace>
  <inkml:trace contextRef="#ctx0" brushRef="#br0" timeOffset="212799.1714">10344 15925,'0'0,"0"-25,0 25,0 0,0 0,0 0,0-25,0 25,0 0,0 0,0 0,-25 0,25 25,-25-25,0 0,25 25,-24-25,-1 0,0 24,0 1,0-25,1 25,-1 0,25-25,-25 25,25-1,-25 1,25-25,0 25,0 0,0-25,0 25,25-25,-25 24,25-24,0 0,-1 0,1 25,0-25,0 0,0-25,-1 25,1 0,0 0,0-24,-25 24,25-25,0 25,-25 0,0-25,0 25,0 0,0-25,0 25,0 0,-25 0,0-25,0 25,0 0,0 25,1-25,-26 0,0 25</inkml:trace>
  <inkml:trace contextRef="#ctx0" brushRef="#br0" timeOffset="213698.2229">7119 16619,'-25'0,"25"0,-24 0,24 0,0 0,0 0,0 0,0 0,24 0,1 0,0 0,0 0,0 0,24 25,1-25,-25 0,49 0,-24 0,-1 0,1 0,0-25,24 25,-24 0,-1 0,1-25,-1 25,-24 0,25-24,-25 24,-1 0,1-25,-25 25</inkml:trace>
  <inkml:trace contextRef="#ctx0" brushRef="#br0" timeOffset="213906.2348">7987 16495,'-24'-25,"-1"25,25 0,-25-24,0 24,0 0,1 0,-1-25,25 25,-25 0,0 0,25 0,0 0,-25 0,25 0,0 0,0 0,0 0,25 25,-25-25,25 24,-25-24,25 25,0-25,-1 25,1 0,-25 0,25-25,0 24,0 1,-1-25,-24 25,25 0,-25-25,0 25,0-25,0 24,0-24,0 25,-25 0,1-25,24 25,-25-25,-25 25,25-25,1 24</inkml:trace>
  <inkml:trace contextRef="#ctx0" brushRef="#br0" timeOffset="214841.2883">8756 16694,'0'0,"0"-25,0 25,0 0,0 0,0 0,0 0,0 0,0 0,0 0,0 0,0 25,0-25,0 24,0 1,0 0,0 0,0 0,0-1,0 1,0 0,0-25,0 25,0 0,0-1,0 1,0-25,-24 25</inkml:trace>
  <inkml:trace contextRef="#ctx0" brushRef="#br0" timeOffset="215082.302">8310 17090,'-25'0,"0"0,25 0,-24 0,24 0,0 0,0 0,0 0,0 0,24 0,1 25,0-25,0 0,24 0,-24 0,25 0,-1 0,1 0,0 0,-1 0,1 0,-1 0,1-25,0 25,-1 0,1 0,-1 0,-24 0,25 0,-25 0,-25-24</inkml:trace>
  <inkml:trace contextRef="#ctx0" brushRef="#br0" timeOffset="215398.3201">8756 17239,'0'0,"-24"25,-1-25,25 0,-25 25,0-25,25 25,-25-1,1-24,24 25,-25 0,0 0,25 0,-25-1,25 1,-25 25,25-25,0 0,0-1,0 1,0-25,0 25,25 0,-25-25,25 0,0 25,0-25,-1 0,1 0,0 0,0 0,0 0,-1-25,-24 25,25-25,0 25,-25-25,0 25,0-25,0 25,0-24,-25 24,25-25,-25 25,1-25,-1 25,0 0,0-25,0 25,1 0,-1 0,0 0,0 0</inkml:trace>
  <inkml:trace contextRef="#ctx0" brushRef="#br0" timeOffset="215650.3345">9550 16793,'25'0,"0"0,-25 0,25 25,-25-25,24 0,-24 24,0 1,25 0,0 0,-25-25,25 25,0-1,-25 1,24 0,1 0,-25 0,25-25,-25 24,25-24,-25 25,0-25,0 0</inkml:trace>
  <inkml:trace contextRef="#ctx0" brushRef="#br0" timeOffset="215811.3437">9773 16892,'0'0,"-24"-25,24 25,0 0,0 0,-25 25,25-25,-25 25,25-25,-25 25,0-1,1 1,-1 0,0 0,0 0,0-1,1 1,-1 0,0 0,0 0,25-1</inkml:trace>
  <inkml:trace contextRef="#ctx0" brushRef="#br0" timeOffset="216246.3686">10369 16768,'0'-25,"25"25,-25-25,24 25,-24 0,25-24,0 24,0 0,0 0,-1 0,1 0,0 24,0-24,0 0,-25 0,24 25,-24-25,0 25,0-25,0 25,0-25,0 25,0-25,0 24,0-24,-24 25,24-25,0 0,0 25,0-25,0 0,0 25,0-25,0 0,24 0,-24 25,25-25,0 0,-25 24,25-24,-25 0,25 25,-25-25,0 0,24 25,-24-25,0 0,0 25,0-25,0 0,-24 25,24-25,-25 0,0 24,25-24,-25 0,-24 25,24-25,0 0</inkml:trace>
  <inkml:trace contextRef="#ctx0" brushRef="#br0" timeOffset="216434.3794">10096 17165,'25'0,"-1"0,1 0,0 0,0-25,0 25,24 0,-24 0,25 0,-1 0,26 0,-26 0,26 0,-26 0,26 0,-1 0,1 0,-1 0,-24 0,24 0,-24 0,-26 0,26 0,-25 0,0 0,-1 0</inkml:trace>
  <inkml:trace contextRef="#ctx0" brushRef="#br0" timeOffset="216738.3968">10766 17413,'-25'25,"-25"-1,25-24,1 25,24 0,-25 0,0-25,0 25,0 0,25-1,-24 1,24 0,0 0,0-25,0 25,0-1,0-24,0 25,24-25,1 25,-25-25,25 0,0 0,0 0,-1 0,1 0,0 0,0 0,0-25,-1 25,1-25,0 25,-25 0,25-24,-25 24,0-25,0 25,0-25,0 25,0 0,0-25,-25 25,0 0,0 0,1 25,-1-25,-25 0,25 25,-24 0,24-25</inkml:trace>
  <inkml:trace contextRef="#ctx0" brushRef="#br0" timeOffset="223050.7578">13792 12874,'-25'0,"25"0,0-25,0 25,0 0,0-25,0 25,0 0,0 0,0 0,0 25,0-25,0 0,0 25,0-1,25 1,-25-25,0 25,25 0,-25 0,0-1,0 1,0 0,0 0,0 0,0-1,0 1,0-25,0 25,0 0,0-25,0 25</inkml:trace>
  <inkml:trace contextRef="#ctx0" brushRef="#br0" timeOffset="223277.7708">14139 13072,'0'0,"25"0,-25 0,25 0,-1 0,1 0,0 0,0-25,0 25,-1 0,1 0,25 0,-25 0,-1 0,1 0,25 0,-25 0,-25 0</inkml:trace>
  <inkml:trace contextRef="#ctx0" brushRef="#br0" timeOffset="223506.7839">14313 12874,'0'0,"0"0,0 0,0 0,0 0,0 0,0 0,0 0,0 24,0-24,0 25,0-25,0 25,24 0,-24 0,0-1,0 1,0 0,0 0,0 0,0-1,0 1,0 0,0 0,0 0,0 0,0-1,0 1,0-25,0 25</inkml:trace>
  <inkml:trace contextRef="#ctx0" brushRef="#br0" timeOffset="223938.8086">14883 12849,'25'-25,"-25"25,25-25,-25 25,25 0,-25-25,24 25,1 0,-25 0,25 0,0 0,24 0,-24 25,0-25,0 25,0 0,-1-25,1 25,-25-1,25 1,-25 0,0 0,0 0,-25-25,25 24,-25 1,1 0,-1 0,-25 0,25-1,1-24,-26 25,25-25,0 25,1-25,-1 0,0 0,25 0,-25 0,25 0,0 0,0 0,0 0,0 0,25 0,-25 0,25 0,-25 0,25 0,-1 0,1 0,0 0,0 25,0-25,24 0,-24 0,0 0,0 0,24 0,-24 0</inkml:trace>
  <inkml:trace contextRef="#ctx0" brushRef="#br0" timeOffset="224121.8191">15702 12898,'0'0,"0"-24,0 24,0 0,0 0,25 0,-25 0,24 0,-24 0,25 24,0-24,0 0,0 0,-1 0,1 0,0 0,0 0,24 0,-24 0,0 0</inkml:trace>
  <inkml:trace contextRef="#ctx0" brushRef="#br0" timeOffset="224325.8307">15826 12675,'0'0,"0"0,0 0,0 0,0 25,0 0,0 0,0-1,0 1,25 0,-25 0,0 0,0-1,0 1,0 0,0 0,0 0,0-1,0 1,0-25,0 25,0 0,-25-25,25 25,0-25</inkml:trace>
  <inkml:trace contextRef="#ctx0" brushRef="#br0" timeOffset="224674.8507">16074 12526,'0'0,"25"0,-25 25,0-25,0 0,0 25,0 0,0 0,0-25,0 24,24 1,-24 0,0 0,0 0,25-1,-25 1,0-25,25 25,-25-25,25 25,0-25,-25 0,24 0,-24 0,25 0,0-25,-25 25,25-25,0 25,-1-25,-24 1,25-1,-25 0,25 0,-25 25,0-25,0 1,0 24,0 0,0 0,0 0,0 0,0 24,0 1,0 0,0 0,0 0,0-1,0 1,-25 25,25-25,0-1,0 1,0 0,0 0,0-25,0 25,0-1</inkml:trace>
  <inkml:trace contextRef="#ctx0" brushRef="#br0" timeOffset="224854.861">16719 12799,'0'0,"25"0,-1 0,-24 0,25 0,0 0,0 0,0 0,-1 0,1 0,0 0,0 0,0 0,-1 0,1 0</inkml:trace>
  <inkml:trace contextRef="#ctx0" brushRef="#br0" timeOffset="225045.8719">16892 12576,'0'0,"0"0,0 25,0-25,0 25,0-1,0 1,0 0,-24 0,24 0,0 24,0-24,0 0,0 0,0-1,0 1,0 0,0 0,-25 0,25-25,0 24,0-24,0 25,0-25</inkml:trace>
  <inkml:trace contextRef="#ctx0" brushRef="#br0" timeOffset="225385.8914">17190 12526,'25'0,"24"-24,-24 24,0 0,0 0,0 0,-1 0,1 0,0 0,0 24,0-24,-25 25,0 0,0-25,0 25,0 0,0-1,-25-24,0 25,25 0,-25-25,0 25,1-25,24 25,-25-25,25 24,0-24,0 0,0 0,0 25,25-25,-25 25,24-25,1 0,0 25,0-25,0 25,-1-25,1 24,0-24,-25 25,25-25,-25 25,25-25,-25 25,0-25,0 0,0 25,-25-25,0 24,0-24,0 25,1-25,-26 0,0 25,1-25</inkml:trace>
  <inkml:trace contextRef="#ctx0" brushRef="#br0" timeOffset="225833.917">13494 13791,'0'0,"0"0,0 0,0 0,0 0,0 0,0 0,0 0,25 0,-25 0,25 0,0 0,-1 0,1 0,25 0,-1 0,1 0,24 0,-24 0,49 0,-24 0,24 0,25-24,0 24,0 0,0 0,25-25,-25 25,25 0,24 0,-24-25,0 25,25 0,-26 0,1-25,0 25,0 0,0 0,-25-25,25 25,-25 0,0 0,-25 0,0-24,0 24,-24 0,-1 0,-24 0,-1 0,1 0,-25 0,-1 0,1-25,-25 25,0 0,0 0,-25 0,25 0</inkml:trace>
  <inkml:trace contextRef="#ctx0" brushRef="#br0" timeOffset="226385.9486">14734 14287,'25'-24,"-25"-1,25 25,-25-25,25 0,0 0,-25 25,24-24,1 24,0 0,0 0,0 0,-1-25,1 25,0 0,0 25,0-25,-25 0,24 24,-24-24,0 25,0-25,0 0,0 25,0 0,-24-25,24 25,-25-25,25 24,-25-24,25 25,0-25,0 25,0-25,0 25,0-25,0 0,0 0,0 25,25-25,0 0,-25 25,24-25,1 0,0 24,0-24,-25 25,25-25,-25 25,24-25,-24 25,0-25,0 25,0-25,0 24,0-24,0 25,-24-25,24 25,-25-25,0 0,25 0,-25 25,0-25,1 0,-1 0,0 0,0 0,25-25,-25 25</inkml:trace>
  <inkml:trace contextRef="#ctx0" brushRef="#br0" timeOffset="226717.9676">15925 13965,'50'0,"-26"0,1 0,0 25,-25-25,0 25,0-25,-25 24,0 1,25 25,-24-25,-1-1,0 26,0-25,0 24,1 1,-1-25,0 25,0-26,25 1,-25 0,25 0,0 0,0-1,25 1,-25 0,25-25,0 0,0 25,-1-25,1 0,0 0,0 0,0 0,-1-25,26 25,-25-25,0 25,-1-25,-24 25,25-24,-25-1,0 0,0 0,0 25,0-25,-25 1,1 24,-1-25,-25 25,1 0,-1 0,0 25</inkml:trace>
  <inkml:trace contextRef="#ctx0" brushRef="#br0" timeOffset="230736.1974">18951 13295,'-25'0,"25"0,-24 0,24 0,0 0,0 0,0 0,0 0,0 0,0 25,0-25,24 0,-24 0,25 0,0 0,0 0,0 0,-1 0,1 0</inkml:trace>
  <inkml:trace contextRef="#ctx0" brushRef="#br0" timeOffset="230892.2063">18976 13419,'-25'0,"25"0,0 0,0 25,0-25,0 0,0 0,25 25,-25-25,25 0,-25 25,25-25,-1 0,1 0,0 0,25 0,-26 0</inkml:trace>
  <inkml:trace contextRef="#ctx0" brushRef="#br0" timeOffset="231140.2205">19943 12824,'0'-25,"-24"25,24-25,0 25,-25 0,25 0,0 0,0 0,0 25,0 0,0 0,0 0,0 24,0-24,0 25,0-26,0 26,0-25,0 0,0 24,0-24,0 0,0 0,0 0,0-1,0 1,0-25,0 25,0-25,0 25,0-25,0 0</inkml:trace>
  <inkml:trace contextRef="#ctx0" brushRef="#br0" timeOffset="231452.2383">20191 12874,'0'0,"0"-25,0 25,0 0,0 0,0 0,0 0,0 0,0 25,-24-25,24 24,-25 1,0 0,25 25,-25-26,25 1,0 0,0 0,0 24,0-24,0 0,0 0,0-25,0 25,0 0,25-25,-25 24,25-24,0 0,-25 0,24 0,1 0,0 0,25 0,-26 0,1-24,0 24,0-25,24 0,-24 25,-25-25,25 0,0 0,-25 1,0-1,0 0,0 0,0 0,-25 1,25-1,-25 25,0-25,1 25,-26-25,25 25,-24 0,24 0,-25 25</inkml:trace>
  <inkml:trace contextRef="#ctx0" brushRef="#br0" timeOffset="231720.2537">19497 13643,'0'0,"0"0,0 0,0 0,25 0,-1-25,1 25,-25 0,25 0,25 0,-26-25,26 25,-25 0,24-25,1 25,25 0,-26-25,1 25,-1 0,26-24,-26 24,26 0,-1-25,-24 25,24 0,-24-25,24 25,-24 0,-1 0,1 0,0 0</inkml:trace>
  <inkml:trace contextRef="#ctx0" brushRef="#br0" timeOffset="232172.2795">19794 13767,'-24'24,"24"-24,0 0,0 0,0 0,0-24,24 24,1 0,-25 0,50 0,-25 0,0-25,24 25,-24 0,25 0,-26 25,26-25,-25 0,0 0,-1 24,1-24,0 0,-25 0,0 25,0-25,0 25,0-25,0 0,-25 25,25 0,-25-25,1 24,-1-24,0 25,0-25,0 25,25-25,-24 0,24 25,-25-25,25 0,0 25,0-25,0 0,25 0,-1 24,-24-24,25 0,0 25,0-25,0 0,-1 25,-24-25,25 25,0-25,0 25,-25-25,25 24,-25 1,0 0,0-25,0 25,0 0,0-1,0-24,-25 25,25 0,-25-25,0 25,0-25,1 25,-1-25,0 0,0 0,0 0,1 0,-1 0,0 0,0 0,0-25,1 0,24 25,-25-25</inkml:trace>
  <inkml:trace contextRef="#ctx0" brushRef="#br0" timeOffset="232488.2976">20613 13767,'25'0,"0"0,-25 0,0 0,0 0,0 24,-25-24,25 25,-25-25,0 25,0 0,25 0,-24 24,-1-24,0 0,0 24,0-24,25 0,-24 25,24-26,0 1,0 0,0 0,0 0,0-1,24-24,1 25,-25-25,25 0,0 0,0 0,-1 0,1 0,0 0,-25 0,25 0,0-25,-1 25,-24-24,0 24,0-25,0 0,0 25,0-25,0 0,-24 1,-1 24,0-25,0 25,0-25,1 25,-1 0,-25 0</inkml:trace>
  <inkml:trace contextRef="#ctx0" brushRef="#br0" timeOffset="233088.3319">20787 12774,'0'0,"0"0,0-24,24 24,-24 0,0 0,0 0,0 0,0 0,-24 0,-1 24,0 1,0 0,-24 25,-1-26,0 26,1 0,-26-1,1 1,0 24,-26-24,1 24,25-24,-25 24,24-24,1 0,-1-1,1 1,24-25,25 24,-24-24,49 0,-25-25,25 25</inkml:trace>
  <inkml:trace contextRef="#ctx0" brushRef="#br0" timeOffset="233316.345">20687 13717,'25'25,"-25"-25,0 25,0-25,-25 24,1 1,-1 0,0 0,0 0,-24-1,-1 1,0 25,1-25,-1-1,1 26,-26-25,26 24,-1-24,0 0,-24 25,24-26,26 1,-26 0,25 0,-25-25,50 25</inkml:trace>
  <inkml:trace contextRef="#ctx0" brushRef="#br0" timeOffset="233780.3715">21456 12402,'0'0,"-24"25,24-25,0 0,-25 0,25 25,-25-25,25 25,-25 0,25-1,0 1,0 0,0 0,0 0,25-1,0 26,0-25,-1 0,1-1,0 1,0 0,0 0,-1-25,1 25,0-1,0 1,0-25,-25 25,24 0,-24-25,0 25,0-25,0 24,0-24,-24 25,-1-25,0 0,0 25,0-25,-24 0,24 0</inkml:trace>
  <inkml:trace contextRef="#ctx0" brushRef="#br0" timeOffset="233944.3809">21605 12427,'50'-25,"-1"25,-24-24,25-1,-1 25,-24-25,25 25,-1-25,-24 25,25 0,0-25,-26 25,26 0,-25 0,24-24,-24 24</inkml:trace>
  <inkml:trace contextRef="#ctx0" brushRef="#br0" timeOffset="234824.4312">21382 14089,'0'0,"25"0,-25-25,0 25,0 0,0 0,0 0,0 0,0 0,0 25,0 0,0 0,0-1,0 1,25 0,-25 25,0-26,0 1,0 25,0-25,0 0,0-1,0 1,0 0,0 0,0 0</inkml:trace>
  <inkml:trace contextRef="#ctx0" brushRef="#br0" timeOffset="235269.4567">21779 14089,'0'-25,"-25"0,0 1,25-1,-25 25,25-25,-24 25,-1 0,25 0,-25 25,25-25,0 25,0-1,0 26,0-25,0 0,25 24,0-24,-25 25,24-1,1-24,0 25,0-25,0-1,24 26,-24-25,0 0,0-1,-1-24,-24 25,25 0,0-25,-25 25,0-25,0 25,0-25,0 0,0 0,0 0,-25 0,0 0,1 0,-26 0,25-25,0 25,-24 0,24-25,0 25,25 0,-25-25,25 25,0-25,0 25,0-24,0 24,0-25,25 0,0 25,0-25,0 0,24 1,-24 24,0-25,24 0,1 0,-25 25,0-25,24 0,-24 1,0-1,0 0,0 0,-25 0,24-24,-24 24,0 0,0 0,-24 25,-1-24,0-1,0 25,0 0,-24 0,-1 0,0 25,1-25</inkml:trace>
  <inkml:trace contextRef="#ctx0" brushRef="#br0" timeOffset="236840.5465">11659 10418,'0'0,"0"-25,-25 25,25-25,0 1,-25 24,25-25,-25 0,0 25,25-25,-24 25,-1-25,0 1,-25 24,26-25,-26 0,25 25,-25-25,1 25,-1-25,-24 25,24-24,-24 24,24 0,-24 24,-1-24,1 0,24 25,-24 0,0 0,-26 0,26 24,-1-24,1 25,0-1,-1-24,1 25,24-1,-24 26,24-26,1 1,-1 24,25-24,0 24,1 1,-1-1,0 25,0-24,25 24,0-25,0 26,0-1,0 0,0 0,0 25,25-25,0 1,0-1,-1 0,1 25,25-25,-1 1,1-26,24 25,-24-24,24 24,1-50,-1 26,1-26,24-24,-25 25,26-25,-1 0,25-1,-25 1,0-25,25 0,0 0,-25-25,26 25,-26-24,0-26,0 25,0-25,1 26,-1-26,0 0,-25-24,26 24,-26-24,25 0,-24-1,-1-24,1 0,-1 0,0-1,-24 1,0-25,-26 25,1-25,-25 0,0 0,-25 25,1-25,-1 0,-50 24,26 1,-26 25,1-26,-25 26,-1 24,1 1,-25-1,0 25,25 1,-25-1,0 0,0 25,0 0,25 0,-25 0,24 0,1 25,0 0,0-25,0 24,24 26</inkml:trace>
  <inkml:trace contextRef="#ctx0" brushRef="#br0" timeOffset="237385.5777">13221 11460,'-25'-25,"25"0,-24 0,24 25,0-24,0 24,0 0,0 0,0 0,0 24,0-24,0 25,0 0,24 0,-24 0,0 24,25-24,-25 0,0 24,25-24,0 0,-25 0,25 0,-1-25,26 0,-25 24,24-24,1-24,25 24,-26-25,26 0,-1 0,0 0,26-24,-26 24,25 0,0-24,1-1,-26 0,25 26,-24-26,-1 0,1 1,-26-1,1 0,-1 1,1 24,-25 0,0 0,-1 1,1 24</inkml:trace>
  <inkml:trace contextRef="#ctx0" brushRef="#br0" timeOffset="237713.5965">13767 11881,'0'25,"-25"-25,25 0,-25 25,25-25,0 0,0 0,0 0,0 0,0 25,0-25,25 25,-25-25,25 24,-25 1,0 0,25 0,-25 0,25-25,-25 24,0 1,24 0,-24-25,25 25,0-25,0 0,0 0,24 0,1 0,-1-25,1 0,24 0,1 1,-1-1,25-25,1 25,-1-24,0-1,0-24,1 24,-1 1,-25-1,25 0,-24 1,-26 24,26-25,-50 26,24 24,-49-25,25 25,-25 0,0 0</inkml:trace>
  <inkml:trace contextRef="#ctx0" brushRef="#br0" timeOffset="255965.6404">6921 13816,'0'0,"0"0,0 0,0 0,0 0,0 0,0 0,0 0,0 0,0 0,0 0,0 25,0-25,0 0,25 0,-25 0,0 0,24 25,-24-25,25 0,0 0,0 25,0-25,-1 0,1 0,0 0,0-25,0 25,24 0,-24-25,25 25,-25-25</inkml:trace>
  <inkml:trace contextRef="#ctx0" brushRef="#br0" timeOffset="256356.6628">8409 13593,'0'0,"0"25,0-25,-25 0,25 25,0-25,0 0,0 24,0-24,-24 0</inkml:trace>
  <inkml:trace contextRef="#ctx0" brushRef="#br0" timeOffset="256623.6781">8434 13965,'0'0,"0"0,0 0,0 0,0 0,0 0,0 0,25 0,-25 0,0 0,25 0,-25-25,24 25,-24 0,25 0,-25-25,25 25,0 0,0-24,-1 24,1-25,0 0,0 25,0-25,-1 0,26 25,-25-24</inkml:trace>
  <inkml:trace contextRef="#ctx0" brushRef="#br0" timeOffset="278783.9456">9649 7789,'0'0,"-24"0,24-25,0 25,0 0,0 0,0 0,0 0,0 0,0 0,0 0,0 0,0 0,0 0,0 0,0 0,0 0,0 0,0 0,0 0,0 0,0 0,0 0,0 0,0 0,0 0,0 0,0 0,0 0,0 0,0 0,0 0,0 0,0 0,0 0,0 0,0 25,0-25,0 0,24 24,-24-24,0 25,25 0,-25 0,25 0,-25-1,25 1,-25 0,25 0,-25 25,24-26,1 1,-25 25,25-25,0-1,-25 1,25 0,-25 0,24-25,-24 25,0-25,25 24,-25-24,0 25,0-25,0 0,0 0,0 0,0 0,0 0,0 0,0 0,0 0,0 0,0 0,0 0,0 0,0 0,0-25,0 25,0 0,-25-24,25 24,-24-25,-1 0,25 0,-25 0,0 1,0-26,1 25,-1-24,0-1,25 25,-25-25,0 1,25 24,0-25,-24 26,24-1,0 0,0 0,0 0,-25 1,25 24,0 0,0-25,0 25,0 0,0 0,0 0,0 0,0 0,0 0,0 0,0 0,0 0,0 0,0 25,0-25,0 24,25 1,-25 0,0 25,24-1,-24-24,25 25,-25-1,0 1,25 0,-25-1,0 1,0-1,25-24,-25 25,0-25,0-1,0-24,25 25,-25-25,0 0,0 0,0 25,0-25,0 0,0 0,0-25,0 25,0 0,0-25,0 25,0-24,-25-1,25 0,0-25,-25 26,25-26,0 0,0 1,0 24,0-25,-25 25,25-24,0 24,0 0,0 0,0 25,0-24,0 24,0-25,0 25,0 0,0 0,0 0,0 25,0-25,0 0,0 24,25 1,-25 0,0 0,25 0,-25 24,0-24,25 25,-25-25,0 24,0-24,24 25,-24-26,0 1,0 0,0 0,0 0,0-25,0 0,0 24,0-24,0 0,0 0,0 0,0 0,0 0</inkml:trace>
  <inkml:trace contextRef="#ctx0" brushRef="#br0" timeOffset="280064.0188">9848 6499,'0'0,"0"0,-25-25,25 25,0 0,0 0,0 0,0 0,0 0,0 0,0 0,25 0,-25 0,25 0,-1 0,1-25,0 25,0-25,0 1,24 24,-24-25,0 0,24 0,-24 25,0-25,0 1,24 24,-24-25,-25 0,25 25,0-25,0 25,-25-25,0 25,25 0,-25 0,0 0,0 0,0 0,0 0,-25 0,25 0,-25 0,25 25,-25-25,0 25,0-25,1 25,-1-25,-25 25,25-1,1 1,-26 0,25-25,0 25,1 0,-1-25,0 24,0-24,25 0,0 0,0 25,0-25,0 0,0 0,0 0,0-25,0 25,0 0,25 0,-25-24,25 24,0-25,-1 0,1 25,0-25,0 25,0-25,-25 25,24-24,1 24,-25 0,0-25,0 25,0 0,0 0,0 0,0 25,0-25,0 0,-25 0,1 24,24 1,-25 0,-25 0,25 0,1-25,-1 24,0 1,25 0,-25-25,25 0,0 25,0-25,0 0,0 0,0 0,0 0,0-25,25 25,-25 0,25-25,0 25,-25-25,24 1,1-1,0 25,0-25,0 0,-1 0</inkml:trace>
  <inkml:trace contextRef="#ctx0" brushRef="#br0" timeOffset="282233.1428">22027 5358,'25'0,"-25"0,0 0,0-25,0 25,0 0,25 0,-25-25,24 25,-24 0,25-25,0 1,0 24,0-25,-25 25,24-25,1 0,0 25,0-25,0 25,-25 0,24-24,1 24,-25 0,25 0,-25 0,25-25,-25 25,0 0,0 0,0 0,0 0,0 0,-25 0,0 0,0 0,1 0,-1 25,0-25,-25 24,26-24,-26 25,25-25,-24 25,-1 0,25-25,-25 25,26-25,-1 24,0 1,0-25,0 0,25 25,-24-25,24 0,0 0,0 0,0 0,24 0,-24 0,25 0,0 0,0 0,0-25,-1 25,26 0,-25-25,25 25,-26-24,26 24,-25-25,24 25,-24-25,0 25,0 0,0-25,-1 25,1 0,0-25</inkml:trace>
  <inkml:trace contextRef="#ctx0" brushRef="#br0" timeOffset="293005.759">9203 8930,'-25'0,"25"0,-25 0,25 0,0 0,0 0,0 0,0 0,0 0,0 0,0 0,0 0,25 0,-25-25,25 25,0-25,-1 25,26-25,-25 0,25 1,-1-1,-24 0,25 0,-1 0,1 1,24-26,-24 25,-1 0,1-24,24 24,-24 0,0-24,-1 24,26 0,-51 0,26 0,0 1,-26-1,26 25,-25-25,0 25,0-25,-25 25</inkml:trace>
  <inkml:trace contextRef="#ctx0" brushRef="#br0" timeOffset="293389.781">10145 8706,'0'25,"0"-25,-24 25,24-25,0 25,-25 0,25-25,0 24,-25 1,25 0,0 25,-25-26,25 1,-25 25,25 0,-24-26,24 26,0 0,-25-1,25 1,0-1,0 1,0 0,0-26,0 26,25-25,-25 0,24-1,-24 1,25 0,0 0,0-25,-25 25,25-25,-1 0,1 0,0 0,0 0,0-25,-1 25,1-25,0 0,0 0,0 1,-25 24,25-25,-25 0,24 0,-24 0,0 1,0-1,0 0,0 25,-24-25,24 0,-25 25,0 0,0 0,25 0,-50 0,26 0,-1 25,0 0,0 0,0 0,1-1,-1 26</inkml:trace>
  <inkml:trace contextRef="#ctx0" brushRef="#br0" timeOffset="304431.4125">10046 8086,'-25'0,"25"-24,-24 24,24-25,-25 25,0-25,25 0,-25 25,0 0,25-25,-24 25,-1 0,0 0,25 0,-25 0,0 0,1 0,-1 0,25 25,-25-25,0 25,25 0,-25 0,25-1,-24 26,24-25,-25 24,25-24,0 25,-25-1,25 1,0-25,0 24,0-24,0 25,0-25,25-1,-25-24,25 25,-25 0,24-25,1 25,-25-25,25 0,0 0,0 0,-1-25,1 25,0-25,0 25,0-25,-1 1,26-1,-25 0,0 0,-1 0,1 1,0-1,0 0,-25 0,25 0,-1 25,-24-24,25 24,-25 0,0 0,25 24,-25-24,0 25,0 0,0 0,0 24,0-24,0 25,0-25,-25 24,25-24,0 0,0 24,0-24,0 0,0-25,0 25,0 0,0-1,25-24,-25 25,0-25,25 0,-25 0,25 0,-1 0,1 0,0 0,0 0,0-25,0 25,-1-24,26 24,-25-25,0 25,-1 0,1-25,0 25,0 0,-25 0,25 25,-25 0,24-1,-24 1,25 0,-25 25,0-26,0 26,0 0,0-1,0 26,0-26,0-24,0 25,0-1,0-24,0 0,0 0,0 0,25-1,-25 1,25-25,0 25,-1-25,1 0,0 0,0 0,0 0,24-25,-24 25,0-25</inkml:trace>
  <inkml:trace contextRef="#ctx0" brushRef="#br0" timeOffset="305095.4505">10468 9922,'0'0,"0"0,-25 0,25 0,0 0,0 0,-25-25,25 0,0 0,0 1,0-1,25 0,-25-25,25 26,-25-26,0 0,25 1,-25-1,25 1,-25 24,24-25,-24 1,0-1,25 25,-25 0,0 1,0-1,0 0,0 25,0 0,-25 0,25 0,-24 25,-1 0,0-1,-25 1,26 25,-1-1,-25-24,25 25,0-1,1-24,-1 0,0 0,0 0,25-1,-25-24,25 25,0-25,0 0,0 0,0 0,0-25,25 25,0-24,0 24,0-25</inkml:trace>
  <inkml:trace contextRef="#ctx0" brushRef="#br0" timeOffset="308191.6276">10319 5085,'-25'-25,"25"25,-25 0,1 0,-1 0,-25-25,25 25,1 0,-26 0,0 0,1 0,-1 0,1 0,-1 0,0 0,1 25,-1-25,-24 0,24 25,1-25,-1 0,0 25,-24 0,24-25,1 24,-26 1,26 25,-1-25,-24-1,24 26,-24 0,24-1,0 1,1 24,-26-24,26 24,-1-24,25-1,-24 26,-1-25,25-1,1 1,-1 24,0-24,0-1,25 26,0-26,0 1,0 24,0-24,25 0,-25 24,25-24,0 24,24-24,-24-1,0 1,24 24,-24-24,25 0,-1-26,1 26,0-25,-1 0,1 24,-1-24,26-25,-26 25,26 0,-1-25,1 0,-1 0,1 0,-1 0,0-25,1 0,-1 0,25 0,-24-24,24 24,-25-25,26-24,-26 24,25-24,-24 24,-1-24,1-25,-1 24,0 1,1-25,-26 24,1-24,0 25,-26-26,1 26,0 0,-25-26,0 26,-25-1,0 1,1 0,-1-1,-25 1,1 24,-26 1,26-1,-26 0,1 26,-1-1,1 0,-1 0,-24 25,0 0,25 0,-26 0,1 25,0 0</inkml:trace>
  <inkml:trace contextRef="#ctx0" brushRef="#br0" timeOffset="313020.9038">20936 5308,'0'0,"0"0,-25 25,25-25,0 0,0 0,0 0,25 0,-25 0,24 0,1 0,0 0,0 0,24-25,-24 25,25 0,-1-25,1 25,0 0,-1-24,1-1,-1 25,26-25,-26 0,26 25,-26-25,26 1,-26 24,1-25,24 0,-24 25,0-25,-1 25,-24-25,25 25,-25-24,-1 24,1 0,-25 0,0 0,0 0</inkml:trace>
  <inkml:trace contextRef="#ctx0" brushRef="#br0" timeOffset="313225.9155">21283 5432,'-50'25,"25"-25,1 25,24-25,0 0,0 0,0 0,24 0,1-25,0 25,25-25,-26 25,26-25,24 1,-24-1,24 0,1 0,-1 0,1 1,24-1,-25 0,1 0,24 25,-25-25,26 1,-26-1,0 0,1 25,-1-25,1 0</inkml:trace>
  <inkml:trace contextRef="#ctx0" brushRef="#br0" timeOffset="318406.2118">22622 4366,'0'0,"0"0,0 24,0-24,0 0,25 0,-25 0,0 0,25 0,-25 0,25 0,-25 0,24 0,1 0,0-24,0 24,0-25,-1 25,1-25,0 0,25 0,-26 1,1-26,25 25,-25 0,24-24,-24 24,0 0,25-24,-26 24,26 0,-25 0,0 0,-1-24,-24 24,25 0</inkml:trace>
  <inkml:trace contextRef="#ctx0" brushRef="#br0" timeOffset="318670.2269">23143 3721,'-25'25,"1"-25,24 24,-25-24,0 25,25-25,-25 0,25 0,0 25,0-25,0 0,-25 0,25 0,0 0,0 25,0-25,0 0,25 0,-25 0,25 0,-25 0,25 25,0-25,-1 0,1 0,0 0,0 0,0 0,-1 0,26 0,-25 0,0 0,24 0,-24 0,0 0,0 0,-1 24,1-24,-25 25,25 0,-25 0,25 0,-25-1,0 26,0 0,-25-1,25 1,-25-1,0 1,1 0,-1-1,0 1</inkml:trace>
  <inkml:trace contextRef="#ctx0" brushRef="#br0" timeOffset="323937.5282">1340 13915,'0'0,"0"25,-25-25,25 25,0-25,0 0,0 0,-25 25,25-25,0 0,0 0,0 0,0 0,0 25,0-25,0 0,0 0,0 0,0 0,0 0,0 0,0 0,0 0,0 0,25 0,-25 0,25-25,0 25,-25-25,24 0,1 25,0-49,0 24,0 0,-1-25,1 26,0-26,0 25,0-24,-1-1,1 25,0-24,0 24,0 0,-25 0,24 0,-24 1,25 24,-25-25,0 25,0 0,0 0,0 0,0 0,0 0,0 0,0 0,0 0,0 0,0 0,0 0,0 0,0 0,0 0,0 0,0 0,0 0,0 25,25-25,-25 0,0 0,0 0,0 24,0-24,25 0,-25 0,0 0,0 0,0 0,0 0,0 0,25 0,-25 0,0 0,0 0,0 0</inkml:trace>
  <inkml:trace contextRef="#ctx0" brushRef="#br0" timeOffset="325609.6238">7268 13866,'0'0,"0"0,0 0,0 0,0 0,0-25</inkml:trace>
  <inkml:trace contextRef="#ctx0" brushRef="#br0" timeOffset="327433.7282">9054 12774,'0'0,"0"0,0 0,0 0,0 0,0 0,0 0,0 0,0 0,0 0,0 0,0 0,0 0,-25 0,25 0,0-24,0 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28925.8135">472 15007,'0'0,"0"0,0 0,0 0,0-25,24 25,-24 0,0 0,25 0,-25 0,25 0,0 0,-25 25,25-25,-1 0,1 0,0 25,0-25,0 0,-1 24,1-24,0 0,0 25,0-25,0 0,-1 0,-24 0,25 0,0 0,0 0,0-25,-1 1,1 24,0-50,0 25,0-24,-1 24,1-25,0-24,0 24,24 1,-24-26,25 26,-25-26,-1 1,26 24,-25-24,24 24,-24 0,0 1,25-1</inkml:trace>
  <inkml:trace contextRef="#ctx0" brushRef="#br0" timeOffset="332168.999">9252 12353,'25'-25,"25"-25,-25 26,0-1,24 0,-24-25,25 50,-26-25,26 1,-25 24,24-25,1 25,-25 0,24 0,1 0,0 0,-1 25,1-1,-1 1,1 0,0 0,-26 25,26-26,0 26,-1 0,1 24,0-24,-1 24,1-24,-25 24,24-24,1 24,-1-24,1 24,0 0,-1-24,1 0,-1 24,-24-24,25-1,-1 1,-24 0,25-1,-1 1,-24-25,25 24,-25 1,-1-25,26-1,-25 1,25 0,-1 0,-24 0,25-1,-1-24,1 0,-25 25,24-25,1 0,-1-25,1 25,0 0,-1-24,1-1,24 0,-24 0,-1 0,1-24,0 24,24 0,-24-24,-1 24,1-25,0 25,-1 1,-24-1,25 0,-26 0,1 0,0 25,-25-24,25 24,-25 0,0 0,0 0,0 0,0 0,0 24,0 1,0-25,0 25,0 0,25 24,-25-24,0 25,0-1,0 1,0 24,0-24,24 24,-24-24,25 24,0 1,0-1,0-24,-1 24,1 1,0-1,25 1,-1-1,1 0,-1 1,1-1,0 1,24-1,-24 0,24-24,-24 24,24 1,1-26,-1 26,0-26,1 1,-1 25,25-26,-24 1,-1-1,25 26,-24-26,24 1,0 0,-24 24,24-24,-25-1,26 1,-26-1,25 1,-24 0,-1 24,0-24,1-1,-26 1,26 0,-26 24,1-24,0-1,-1 26,-24-26,25 26,-25-26,-1 26,-24-26,25 1,-25 24,25-24,-25-1,0 26,0-26,0 1,0 0,-25-1,25 1,-25 0,1-1,24-24,-25 25,0-26,25 1,-25 0,25 0,-25-25,1 25</inkml:trace>
  <inkml:trace contextRef="#ctx0" brushRef="#br0" timeOffset="335108.1671">11361 5680,'0'0,"0"0,0 0,0-25,0 25,0 0,0 0,0-24,0 24,0-25,0 25,25-25,-25 25,25-25,-25 0,24 25,1-24,0-1,-25 25,50-25,-26 0,1 0,25-24,-1 24,-24 0,25 0,-1-24,26 24,-26 0,1-24,0 24,24 0,-24 0,-1-24,26 24,-26 0,26 0,-26 0,26 25,-26-24,1-1,0 25,-1 0,1-25,-1 25,-24 0,25 25,-25-25,-1 25,1-25,0 24,0-24,0 25,-1 0,1-25,-25 25,25-25,0 25,-25-25,25 24,-1-24,1 0,-25 0,25 0,0 0,0 0,-1 0,1-24,25 24,-25-25,24 0,1 0,0 0,-1-24,1 24,-1-25,1 1,0-1,24 0,-24 1,24-1,-24 1,24-1,0 0,1 1,-26 24,26-25,-26 26,1-1,25 0,-26 0,1 25,-25-25,24 25,1 0,-25 0,-1 0,26 0,-25 25,0-25,-1 0,1 25,0-25,25 25,-26-25,1 25,0-1,0-24,0 0,-1 25,26-25,-25 0,0 0,24 0,-24 0,0 0,24 0,-24 0,25 0,-1-25,-24 25,25-24,0 24,-1-25,1 25,-1-25,-24 25,25-25,-1 0,1 25,0-24,-1-1,1 25,-25-25,24 25,1-25,-25 25,24 0,-24-25,25 25,-26 0,26 0,-25 0,0 0,-1 25,26-25,-25 0,0 25,0-25,-1 25,26-25,-25 25,0-1,-1-24,1 25,25 0,-25-25,24 25,-24-25,25 25,-1-25,-24 0,25 24,24-24,-24 0,-1 0,26 0,-26 0,26 0,-26 0,26 0,-26 0,26 0,-1-24,1 24,-26 0,26-25,-1 25,0 0,-24-25,24 25,1-25,-1 25,-24 0,24-25,1 25,-26 0,26 0,-26 0,1 0,24 25,-24-25,0 0,24 25,-24-25,-1 25,1 0,-1-25,1 0,0 24,-1-24,-24 25,25-25,-1 0,1 0,-1 25,26-25,-25 0</inkml:trace>
  <inkml:trace contextRef="#ctx0" brushRef="#br0" timeOffset="374445.4171">1340 14511,'0'-25,"0"25,0 0,0 0,0 0,0 0,0 0,25-25,-25 25,24 0,1 0,0-25,0 25,24 0,-24-24,25 24,-1-25,1 25,24 0,-24-25,0 25,-1 0,26 0,-26-25</inkml:trace>
  <inkml:trace contextRef="#ctx0" brushRef="#br0" timeOffset="374893.4427">3151 14387,'-25'0,"25"0,0 0,0 0,0 25,-25-25,25 0,0 0,0 0,0 0,0 0,25 0,-25 0,25 0,-25 0,24 0,26 0,-25 0,0 0,24 0,1-25,-25 25,24 0,1-25,-1 25,1 0,0-25</inkml:trace>
  <inkml:trace contextRef="#ctx0" brushRef="#br0" timeOffset="375997.5059">1265 16173,'0'0,"0"0,0 0,0 0,0 0,0-25,0 25,25 0,-25 0,0 0,25-25,0 25,0 0,-1-25,1 25,0 0,25-25,-1 25,-24 0,25-24,-1 24,1 0,-1 0,1-25</inkml:trace>
  <inkml:trace contextRef="#ctx0" brushRef="#br0" timeOffset="376505.5349">3027 16098,'0'0,"-25"0,25 0,0-25,0 25,0 0,0 0,0 0,25 0,-25 0,24 0,1 0,-25-24,50 24,-25 0,-1 0,1-25</inkml:trace>
  <inkml:trace contextRef="#ctx0" brushRef="#br0" timeOffset="379501.7063">1166 14287,'0'0,"0"0,0 0,0 0,0 0,0 0,0 0,-25 0,25 0,0 0,0 0,0 0,0 0,0 0,0 0,0 0,25 0,-25 0,0 0,0 0,25 0,-25 0,25 0,0 0,-1 0,1 0,25 0,-25 0,24 0,1-24,-1 24,1 0</inkml:trace>
  <inkml:trace contextRef="#ctx0" brushRef="#br0" timeOffset="380056.738">3126 14238,'25'0,"-1"0,26 0,-25 0,0 0,24 0,-24 0,25 0,-26 0,26 0</inkml:trace>
  <inkml:trace contextRef="#ctx0" brushRef="#br0" timeOffset="380804.7808">1117 16073,'24'-24,"-24"24,0 0,25 0,0 0,-25 0,25 0,0 0,-1-25,26 25,-25 0,24 0,1 0,0 0,-1 0,1 0</inkml:trace>
  <inkml:trace contextRef="#ctx0" brushRef="#br0" timeOffset="381201.8035">3275 16073,'0'0,"0"0,-25 0,25 0,0 0,0 0,0 0,0 0,25 0,-25 0,0 0,24 0,-24 0,25 0,0 0,0 0,0-24,24 24,-24 0</inkml:trace>
  <inkml:trace contextRef="#ctx0" brushRef="#br0" timeOffset="382032.8511">1290 15354,'0'0,"0"0,0 0,0 0,0 0,0 0,0 0,0 0,0 0,0 0,25 0,0 0,-25 0,25 0,24 0,-24-25,0 25,24-25,1 25,0-24</inkml:trace>
  <inkml:trace contextRef="#ctx0" brushRef="#br0" timeOffset="382612.8842">3126 15131,'-25'0,"25"0,0 0,0 0,-25 0,25 0,0 0,0 0,0 0,0 0,25 0,-25 0,25 0,-25-25,25 25,-1 0,1 0,25 0,-25-25,24 25,-24-25,25 25,-1-24</inkml:trace>
  <inkml:trace contextRef="#ctx0" brushRef="#br0" timeOffset="383641.9431">1265 17140,'0'0,"0"0,0 0,0-25,25 25,-25 0,0 0,25 0,-25 0,25-25,0 25,-1 0,1 0,25-24,-1 24,1-25,0 25,-1 0,1-25,24 25,1-25,-26 25,26 0</inkml:trace>
  <inkml:trace contextRef="#ctx0" brushRef="#br0" timeOffset="384156.9726">3324 17115,'0'0,"0"0,0 0,25-25,-25 25,25 0,0 0,-1-24,1 24,0-25,25 25,-1-25,1 25,-1-25,1 0,0 25</inkml:trace>
  <inkml:trace contextRef="#ctx0" brushRef="#br0" timeOffset="390577.3398">1315 15230,'0'0,"-25"0,25 0,0 0,0 0,0-25,-25 25,25 0,0 0,0 0,0 0,0 0,0 0,0 0,0 0,25 0,-25 0,0 0,0 0,25 0,-25 0,25 0,0-25,-1 25,1 0,0-24,0 24,0 0,-1 0,1-25,25 25,-25 0,-1-25,1 25,0 0,25 0,-50-25,24 25,1 0,0 0,-25 0,25 0,-25 0,0 0,0 0,0 0,0 0,0 0,0 0,0 0,0 0,0 0,0 0,0 0,0 0,0 0,0 0,0 0,0 0,0 0,0 0,0 0,0 0</inkml:trace>
  <inkml:trace contextRef="#ctx0" brushRef="#br0" timeOffset="391464.3905">3151 15106,'0'0,"0"0,0 0,-25 0,25 0,0 0,0 0,0 0,0 0,0 0,0 0,25 0,-25 0,0 0,24-25,-24 25,25 0,0 0,0 0,0 0,-1 0,1-25,0 25,0 0,0 0,-1 0,1 0,0-24,0 24,0 0,-1 0,-24 0,25 0,-25 0,25 0,-25 0,0 0,0 0,0 0,0 0,0 0,0 0,0 0,0 0,0 0,0 0,0 0,0 0,0 0,-25 0,25 0,0 0,0 0,0 0,0 0,0 0,0 0,0 0,-25 0,25 0,0 0,0 0,0 0,0 0,0 0,0 0,0 0,0 0,0 0,0 0,0 0,0 0,0 0,0 0,0 0,0 0,0 0,0 0,0 0,0 0,0 0,0 0</inkml:trace>
  <inkml:trace contextRef="#ctx0" brushRef="#br0" timeOffset="392204.4328">1117 17090,'0'0,"0"0,0-24,24 24,-24 0,0-25,0 25,25 0,0-25,-25 25,25-25,0 25,-1-25,26 25,-25 0,24-24,-24 24,25 0,-25-25,24 25,1 0,-25 0,24 0,-24 0,25-25,-26 25,1 0,0 0,0 0,0 0,0 0,-25 0,24 0,-24 0,25 0,-25 0,0 0,0 0,0 0,25 0,-25 0,0 0,0 0,0 0,0 0</inkml:trace>
  <inkml:trace contextRef="#ctx0" brushRef="#br0" timeOffset="392840.4692">3895 16942,'-25'0,"25"0,0-25,-25 25,25 0,-25 0,25 0,0 0,-25 0,25 0,-24 0,24 0,-25 0,25 0,0 0,0 0,0 0,0 0,-25 0,25 0,0 0,25 0,-25 0,0 0,25 0,-25-25,24 25,-24 0,25 0,25 0,-25 0,-1-25,1 25,0 0,25 0,-25-25,-1 25,1 0,0 0,0 0,0-24,-1 24,-24 0,25 0,-25 0,0 0,0 0,0 0,0 0,0 0,0 0</inkml:trace>
  <inkml:trace contextRef="#ctx0" brushRef="#br0" timeOffset="418576.9413">1141 13469,'0'0,"-24"-25,24 25,0 0,0-25,-25 25,25 0,-25 0,25 0,-25 0,25 0,-25 0,1 0,-1 0,0 0,0 0,0 25,1-25,-1 0,0 25,0 0,0 0,-24-1,24 1,0 0,-25 0,26 0,-1-1,-25 1,25 0,1 0,-1 0,25-1,-25 1,0 0,25-25,0 25,-25-25,25 25,0-25,0 24,0-24,0 0,0 25,0-25,0 25,0-25,0 25,0-25,0 25,0-1,25 1,-25 0,0 0,25 0,-25-1,25 26,-25-25,25 24,-25 1,24-25,-24 25,25 24,0-24,-25-1,25 26,0-26,-25 26,24-1,1 0,0-24,-25 24,25 1,0-1,-25 1,24-1,1 1,0-1,-25 0,25-24,0 24,-25 1,25-1,-25 1,24-1,-24 0,25-24,-25 24,25 1,-25-1,25-24,-25 24,25 1,-25-1,24-24,-24 24,0-24,25 24,-25-24,0 24,25-24,-25-1,0 26,25-26,-25 1,0 0,25-1,-25 1,0-1,24 1,-24-25,0 25,25-1,-25-24,0 0,0 24,25-24,-25 0,0-25,0 25,25 0,-25-1,0-24,0 25,0-25,0 0,25 25,-25-25,0 0,0 0,0 25,24-25,-24 0,0 0,0 0,25 0,-25 0,0 25,25-25,-25 0,25 0,-25 0,0 0,25 0,-1 0,-24 0,25 0,-25 0,25 0,0 0,0 0,-1-25,1 25,0 0,25 0</inkml:trace>
  <inkml:trace contextRef="#ctx0" brushRef="#br0" timeOffset="420821.0696">1489 14412,'0'0,"-25"0,25 0,0 0,0 0,0 0,0 0,0 0,0 0,0 0,25 0,-25 0,24 0,1 0,0 0,0-25,0 25,-1 0,1 0,0 0,25-25,-26 25,1 0,0 0,0-25,0 25,0 0,-1 0,-24 0,25-25,0 25,-25 0,0 0,0 0,25 0,-25 0,0 0,0 0,0 0,-25 0,25 0,-25 0,25 25,-25-25,1 0,-1 0,-25 25,25-25,0 0,-24 0,24 25,-25-25,26 0,-1 0,-25 25,25-25,1 0,-1 0,25 0,-25 0,25 24,0-24,0 0,0 0,0 0,0 0,0 0,0 0,0 0,25 0,-25 0,25-24,-1 24,1 0,0 0,0-25,0 25,-1 0,1-25,0 25,0 0,0 0,-25-25,24 25,1 0,-25 0,0 0,25 0,-25 0,0 0,0 0,0 0,0 0,-25 0,25 0,-25 25,25-25,-24 0,24 25,-25-25,25 25</inkml:trace>
  <inkml:trace contextRef="#ctx0" brushRef="#br0" timeOffset="421936.1334">3027 14263,'0'0,"0"0,0 0,0 0,0 0,0 0,0 0,0 0,24 0,-24 0,25 0,-25 0,25 0,0 0,0-25,-1 25,1 0,0 0,0 0,0-25,24 25,-24 0,0-25,0 25,-1 0,1-25,0 25,0 0,0-24,-1 24,-24 0,0 0,25 0,-25 0,0 0,0 0,0 0,0 0,0 0,0 0,0 0,-25 0,25 24,0-24,-24 0,-1 0,0 0,0 25,0-25,1 0,-1 25,0-25,-25 0,26 0,-1 25,-25-25,25 0,1 0,-1 0,0 25,0-25,25 0,-25 0,25 0,0 0,0 0,0 0,0 0,0 0,0 0,25 0,-25 0,25 0,0 0,0 0,-1 0,1 0,0-25,0 25,0 0,-1 0,1 0,0-25,0 25,0 0,-1 0,-24 0,25-25,0 25,-25 0,25-25,-25 25</inkml:trace>
  <inkml:trace contextRef="#ctx0" brushRef="#br0" timeOffset="424605.2861">1265 17115,'0'0,"0"0,0 0,0 0,0 0,-24 0,24 0,0 0,0 0,0 0,0 0,0 0,0 0,24 0,-24 0,0 0,0 0,25 0,-25 0,25 0,-25 0,25 0,0 0,-1 0,-24-25,25 25,0 0,0 0,0 0,-1 0,1 0,0-24,0 24,0 0,-25 0,24 0,1-25,-25 25,25 0,-25 0,0 0,0 0,0 0,25 0,-25 0,0 0,0 0,-25 0</inkml:trace>
  <inkml:trace contextRef="#ctx0" brushRef="#br0" timeOffset="425497.3371">1092 16098,'0'0,"-25"0,25 0,0 0,0 0,0 0,0 0,0 0,0 0,0 0,0 0,0 0,0 0,25 0,-25 0,25 0,-1 0,1 0,0 0,0-25,0 25,-1 0,26-24,-25 24,0-25,24 25,-24-25,25 25,-26-25,1 25,25-25,-25 25,-1 0,1-24,-25 24,25 0,-25 0,0 0,0 0,0 0,0 0,0 0,-25 0,25 24,-25-24,1 25,-1-25,-25 25,25 0,-24-25,24 25,-25-25,26 24,-1 1,0-25,0 0,0 0,25 25,-24-25,24 0,0 0,0 0,0 0,0 0,0 0,24-25,-24 25,25 0,0-25,0 25,0-24,-1 24,26-25,-25 25,0-25,24 25,-24-25,0 25,24-25</inkml:trace>
  <inkml:trace contextRef="#ctx0" brushRef="#br0" timeOffset="426276.3816">3151 16073,'0'0,"0"0,0 0,0 0,0 0,0 0,0 0,0 0,24-24,1 24,-25 0,25 0,0 0,0-25,24 25,-24 0,0-25,0 25,-1 0,26-25,-25 25,0-25,-1 25,26-24,-25 24,0 0,-25-25,24 25,1 0,-25-25,25 25,-25 0,0 0,0 0,0 0,0 0,0 25,-25-25,25 0,-25 0,1 25,-1-25,0 24,0-24,0 25,1-25,-26 25,25-25,0 25,1-25,-1 0,0 25,0-25,25 0,0 0,0 0,0 0,0 0,0 0,0 0,25-25,0 25,-25 0,25-25,24 25,-24-25,0 0,0 25</inkml:trace>
  <inkml:trace contextRef="#ctx0" brushRef="#br0" timeOffset="431207.6637">1687 13494,'0'-25,"0"25,-25 0,25-25,-25 25,25 0,0 0,-24 0,-1 0,25-25,-25 25,25 0,-25 0,0 0,25 0,-24 0,-1 0,25 0,-25 0,25 0,-25 0,0 25,25-25,-24 0,24 25,-25-25,0 25,25 0,-25-25,25 24,-25 1,25 0,-24-25,24 25,-25 0,25-25,0 24,-25 1,25 0,0-25,0 25,0 0,-25-1,25-24,0 25,0 0,0 0,0 0,0-1,0-24,0 25,25 0,-25 0,0 0,0-1,25 1,-25 0,25 25,-25-26,24 1,-24 0,25 0,-25 0,25-1,0-24,-25 25,25 0,-1 0,-24 0,25-25,0 25,-25-1,25-24,0 25,-1-25,-24 0,25 25,0-25,0 0,0 0,-25 25,24-25,1 0,0 0,0 0,0 0,-1 0,-24 0,25-25,0 25,0 0,0-25,-25 25,25 0,-1-25,-24 1,25 24,0-25,-25 0,25 0,-25 25,25-25,-25 0,24 1,-24-1,0 0,25 25,-25-25,0 0,25 1,-25 24,0-25,0 0,0 0,25 25,-25-25,0 1,0 24,0-25,0 0,0 25,0-25,0 0,0 25,0-24,0-1,-25 0,25 25,-25-25,25 0,0 1,-25-1,1 0,24 25,-25-25,0 0,0 1,0-1,1 0,-1 25,0-25,0 25,0-25,0 25,1 0,-26-24,25 24,0 0,-24 0,24 24,-25-24,26 25,-1-25,-25 25</inkml:trace>
  <inkml:trace contextRef="#ctx0" brushRef="#br0" timeOffset="434033.8253">3051 13395,'0'0,"-24"24,24-24,-25 0,25 25,-25-25,0 25,25-25,-25 25,25-25,-25 25,25-1,-24 1,24 0,0 0,-25 0,25-1,0 1,-25 0,25 0,0 0,0-1,0 1,0 0,0 0,0 24,0-24,25 0,-25 0,25 24,-25-24,24 0,1 0,0 0,0 24,0-24,0 0,-1 0,1-1,0-24,0 25,0 0,-1-25,1 25,0-25,0 25,0-25,-1 0,1 0,0 0,0 0,0 0,-1 0,1-25,0 25,0-25,0 0,-1 25,1-25,0 1,0-1,0-25,-25 25,24 1,-24-1,25 0,-25-25,25 26,-25-1,0 0,0-25,0 26,0-1,0 0,0 0,0 0,0 1,0-26,-25 25,25 0,-25 1,25-1,-24-25,-1 25,0 1,25-1,-25 0,0 0,1 0,-1 1,0-1,0 25,0-25,1 25,-1-25,0 25,0 0,-24 0,24 0,0 0,-25 25,1 0</inkml:trace>
  <inkml:trace contextRef="#ctx0" brushRef="#br0" timeOffset="437401.0179">1836 15180,'-25'0,"25"0,-25-24,25 24,-25 0,1 0,24 0,-25 0,0 0,0 0,25 0,-25 0,1 0,-1 0,0 0,0 0,0 24,1-24,-1 25,0-25,0 25,0-25,1 25,-1 0,0-1,0-24,0 25,1 0,24 0,-25 0,0 0,25-1,0 1,-25 0,25 0,0 0,-25-1,25 1,0 0,0 0,0 0,25-1,-25 1,0 0,25 25,-25-26,25 1,0 0,-25 0,24 0,1-1,0 1,0 0,0 0,-1 0,1-1,0-24,25 25,-26 0,1-25,0 25,25-25,-26 25,1-25,0 24,25-24,-26 0,1 0,0 0,0 0,0 0,0 0,-1-24,1 24,0 0,-25-25,25 0,0 0,-25 0,24 1,-24-1,25 0,-25 0,25-24,-25 24,0-25,0 1,0 24,0-25,0 1,0-1,0 0,0 26,-25-26,25 0,-25 26,1-26,24 25,-25-25,0 26,0-26,-24 25,24 0,-25 1,25-26,-24 50,-1-25,25 0,-24 25,-1-24,0 24,26 0,-26 24,25-24,-24 25,24 0,0 0,-25 0</inkml:trace>
  <inkml:trace contextRef="#ctx0" brushRef="#br0" timeOffset="438629.0882">3299 15156,'0'-25,"0"25,-24 0,24 0,-25-25,0 25,25 0,-25 0,0 0,1 0,-1 0,0 25,0-25,25 25,-25-25,1 24,-1 1,0 0,0-25,0 25,25 0,-25 24,1-24,24 0,0 0,0 24,0-24,0 0,0 25,0-26,0 26,24 0,-24-26,25 26,-25-25,25 24,0-24,0 25,0-25,-1 24,1-24,0 0,0 0,0-25,-1 24,26 1,-25-25,0 0,-1 0,1 0,0 0,0-25,0 25,-1-24,1 24,0-25,0 0,0 0,-25-24,24 24,-24 0,25-25,-25 26,25-26,-25 25,0-24,0-1,0 25,0-24,-25-1,25 25,-25-24,25 24,-24-25,-1 25,0 0,-25 1,26 24,-26-25,0 0,26 25,-26 0,0 0,1 0,-1 0,1 25</inkml:trace>
  <inkml:trace contextRef="#ctx0" brushRef="#br0" timeOffset="452542.884">1886 16247,'0'0,"0"0,0 0,0 0,-25 0,25 0,0 0,0 0,0 0,0 0</inkml:trace>
  <inkml:trace contextRef="#ctx0" brushRef="#br0" timeOffset="453157.9192">4490 15974,'0'0,"0"0,0 0,0 0,0 0,0 0,0 0,0 0,0 0,0 0,0 0,0 0,0 0,0 0,0 0,0 0,0 0,0 0,0 0,0 0,0 0,0 0,0 0,0 0,0 0,0 0,0 0,0 0,0 0,0 0,0 0,0 0,0 0,0 0,0 0,0 0,0 0,0 0,0 0,0 0,0 0,0 0,0 0,0 0,0 0,0 0,0 0,0 0,0 0,0 0,0 0,0 0,0 0,0 0</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42:01.175"/>
    </inkml:context>
    <inkml:brush xml:id="br0">
      <inkml:brushProperty name="width" value="0.05292" units="cm"/>
      <inkml:brushProperty name="height" value="0.05292" units="cm"/>
      <inkml:brushProperty name="color" value="#FF0000"/>
    </inkml:brush>
  </inkml:definitions>
  <inkml:trace contextRef="#ctx0" brushRef="#br0">10914 6573,'0'0,"0"0,0 0,0 0,0-25,0 25,0 0,0 0,0 0,0 0,0-24,0 24,25 0,-25 0,25 0,-25 0,0 0,25-25,0 25,-25 0,24 0,1 0,-25 0,25 0,0 0,0 0,-1 0,1 0,0 0,25 0,-26 0,1 0,0 0,0 0,0 0,24 0,-24 0,0 0,0 0,24-25,-24 25,0 0,0 0,0 0,-1 0,1 0,0 25,0-25,0 0,-1 0,26 0,-25 0,0 0,-1 0,1 0,0 0,0 0,24 0,-24 0,0 0,0 0,0 0,-1 0,1 0,0 0,25 0,-26 0,1 0,0 0,0 0,0 0,-1 0,26 0,-25 0,0 0,0 0,-1 0,1 0,25 0,-25 0,-1 0,1 0,0 0,25 0,-26 0,1 0,0 0,0 0,0 0,-1 0,26 0,-25 0,0 0,-1 0,1 0,25 0,-25-25,-1 25,1 0,25 0,-25 0,-1 0,1 0,0 0,25 0,-26 0,1 0,0 0,25 0,-25 0,-1-25,1 25,25 0,-25 0,-1 0,1 0,25 0,-25 0,-1 0,1 0,25-25,-25 25,24 0,-24 0,0 0,24 0,-24-24,25 24,-1 0,-24 0,25 0,-25-25,24 25,-24 0,25 0,-26 0,1-25,25 25,-25 0,24 0,-24 0,0 0,25 0,-26 0,1 0,25 0,-25-25,24 25,-24 0,25 0,-26 0,26 0,-25 0,24 0,-24 0,25 0,-25 0,24 0,-24 0,0 0,24 0,-24 0,25-25,-25 25,-1 0,26 0,-25 0,24 0,-24 0,0 0,25 0,-25 0,24 0,-24 0,25 0,-26 0,26 25,-25-25,24 0,-24 0,25 0,-25 0,-1 0,26 0,-25 0,24 0,-24 0,25 0,-25 0,24-25,1 25,-25 0,24 0,1 0,-1 0,-24 0,25 0,0 0,-1 0,1 0,-1 0,-24 0,25 0,-1 0,1 0,-25 0,24 0,1 0,-25 0,24 0,1 0,0 0,-26 0,26 0,0 0,-1 0,1 0,-25 0,24 0,1 0,-25 0,24 0,1 0,-25 0,24 0,-24 0,25 0,-25 0,24 0,1 0,-25 0,24 0,-24 0,25 0,-1 0,-24 0,25 0,-26 0,26 0,0 0,-26 0,26 0,-25 0,24 0,1 0,-25 0,24 25,-24-25,25 0,-25 0,24 0,-24 0,25 0,-25 0,24 0,1 0,-1 0,-24 0,25 0,-1 0,1 0,0 0,-26 0,26 0,0 0,-1-25,1 25,-1 0,1 0,0 0,-1 0,1 0,0 0,24 0,-24 0,-1 0,26 0,-26 0,26 0,-26 0,1 0,24 0,-24 0,24 0,-24 0,-1 0,26 25,-26-25,26 0,-1 0,-24 0,24 0,-24 0,24 0,1 0,-26 0,26 25,-26-25,26 0,-1 0,-24 0,24 0,-24 0,24 0,-24 0,24 25,-24-25,0 0,-1 0,1 0,-1 0,-24 0,25 0,-25 0,-1 0,1 0,0 0,0 0,0 0,-25 0,24 0,-24 0,0 0,0 0,0-25,0 25,0 0</inkml:trace>
  <inkml:trace contextRef="#ctx0" brushRef="#br0" timeOffset="3352.1917">11187 5407,'0'-24,"0"24,-25-25,25 0,-24 25,-1-25,25 25,-25 0,25-25,-25 25,25 0,-25 0,25-24,-24 24,24 0,-25 0,25 0,-25 24,25-24,-25 25,0-25,25 25,-24 25,-1-26,0 26,0 0,25-1,-25 1,1 24,24 1,0-1,0 1,-25-1,25 0,0 1,0 24,0-25,25 1,-25-1,24-24,1 24,-25-24,25-1,0 1,0 0,-1-26,1 26,25-25,-25 0,-1 0,1-1,0 1,0 0,0 0,24 0,-24-1,0-24,0 0,-1 25,1-25,0 0,0 0</inkml:trace>
  <inkml:trace contextRef="#ctx0" brushRef="#br0" timeOffset="4420.2528">21332 5011,'0'0,"0"0,25 0,-25 0,0 0,25 0,-25 0,25 0,-25 0,25 24,-1 1,1-25,0 25,0 0,24 24,-24-24,25 25,-25-25,24 24,-24 26,0-26,24 26,-24-26,0 26,0-1,-25 0,25 1,-25-1,0 26,0-26,-25 0,0 1,0 24,-24-25,24 1,-25-1,1 1,-26-1,26 0,-26 1,1-25,-1 24</inkml:trace>
  <inkml:trace contextRef="#ctx0" brushRef="#br0" timeOffset="6168.3528">447 9426,'-25'25,"25"-25,-25 0,25 0,0 0,0 0,0 0,0 0,0-25,0 25,0-25,25 25,0-25,-25 0,25 1,24-1,-24 0,25-25,-26 26,26-26,0 25,-1-24,1-1,-25 25,24-25,1 1,0-1,-1 25,-24-24,25-1,-26 25,26 1,-25-1,-25 0,25 0,-1 25,-24-25,0 25,0-24,0 24,0 0,-24 0,24 0,-25 0,0 0,0 0,25 0,-25 0,1 0,-1 0,0 24,0-24,0 0,1 25,24-25,-25 0,25 0,-25 25,25-25,0 0,0 0,0 0,0 0,0 0,25-25,-25 25,0 0,25 0,-25 0,24 0,-24-25,25 25,0 0,-25 0,25-24,0 24,-1 0,-24 0,25 0,0 0,-25 0,25 0,0 0,-25 0,24 0,-24 24,25-24,-25 25,25-25,-25 25,0 0,0 0,0-1,0 1,-25 25,25-1,-25 1,1 0</inkml:trace>
  <inkml:trace contextRef="#ctx0" brushRef="#br0" timeOffset="22090.2635">10542 7367,'0'0,"-24"0,24 0,0 0,0 25,0-25,24 0,-24 0,25 0,0 0,0 0,0 0,-1 0,26 0,-25-25,24 25,1 0,-25 0,24 0,1-25,0 25,-26 0,26 0,-25 0,0-25,-1 25,1 0,-25 0,25 0,-25 0,0 0,0 0,0 0,0 0,-25 0,0 25,25-25,-24 0,-1 0,0 25,0-25,-24 0,24 0,0 25,0-25,0 0,25 0,-24 25,-1-25,25 0,-25 0,25 24,0-24,0 25,0-25,0 25,0 0,0 0,0-1,0 1,0 0,0 25,0-26,0 1,0 0,0 0,0 24,0-24,0 0,0 0,0 0,0-1,0 1,0 0,0 0,0-25,0 25,0-25,25 0,-25 0,0 0</inkml:trace>
  <inkml:trace contextRef="#ctx0" brushRef="#br0" timeOffset="22422.2825">11063 7689,'0'0,"0"0,0 0,0 0,0 0,0 0,0 0,0 25,0-25,0 25,-25-25,25 25,0 0,0-1,0 1,0 0,0 0,0 0,0-1,0 1,25 0,-25-25,25 25,-25 0,25-25,0 0,-25 25,24-25,1 0,0 0,-25 0,25-25,0 25,-1 0,1-25,0 0,-25 25,25-25,-25 25,0-25,0 1,0 24,0-25,0 0,0 0,0 25,0-25,-25 1,0 24,25-25,-25 25,1-25,-1 25,25 0,-25 0,0-25,25 25,0 0</inkml:trace>
  <inkml:trace contextRef="#ctx0" brushRef="#br0" timeOffset="22665.2964">11634 7367,'0'0,"25"-25,-25 25,0 0,0 0,0 25,0-25,0 0,0 25,24 0,-24-1,0 1,25 0,-25 25,0-26,0 26,25-25,-25 24,0-24,0 25,0-25,25-1,-25 26,0-25,0 0,0-1,25 1,-25 0,0-25,0 25,0 0,0-25,0 25,24-25,-24 0,0 0</inkml:trace>
  <inkml:trace contextRef="#ctx0" brushRef="#br0" timeOffset="23449.3412">11683 7813,'-24'-24,"24"24,0 0,-25 0,25-25,0 25,0 0,0 0,0 0,0 0,0 0,0 0,0 0,0 0,25 0,-1 0,1 0,0 0,0 0,24 0,-24 0,0 0,25-25,-26 25,26 0,-25 0,24 0,-24 0,0 0,25 0,-26-25,1 25,25 0,-25 0,-1 0,1 0,-25-25,25 25,0 0,-25 0,0 0,0 0,0 0,0 0,-25 0,25 0,-25 0,25 0,-25 0,1 0,-1 0,0 25,0-25,0 0,25 25,-24-25,-1 25,25-25,-25 25,25-1,-25-24,25 25,0 0,0-25,0 25,0 0,0-25,0 24,25-24,-25 25,25-25,-25 0,25 25,-1-25,1 0,-25 0,25 0,0-25,0 25,-25 0,24-25,1 25,-25 0,25-24,-25 24,0-25,25 25,-25-25,0 25,0 0,0-25,0 25,0 0,0 0,0 0,0 0,0 0,0 0,0 0,25 25,-25-25,0 25,0-25,0 25,24-1,-24-24,0 25,25 0,-25 0,25-25,-25 25,25-25,-25 25,25-25,0 24,-1-24,1 0,0 0,0 0,0 0,-1 0,1-24,-25 24,25-25,0 25,0-25,-1 0,-24 0,25 0,-25 1,25-26,-25 25,0 0,0-24,0-1,0 1,0-1,0-24,-25 24,0 0,1-24,-1 24,0-24,0 49,0-24,1-1,-1 25,25 25,-25 0,25 0,-25 0,25 25,0 0,0 0,0-1,0 26,0 0,0-1,0 1,0-1,25 26,-25-26,25 1,-25 0,25-1,-1 1,-24-1,25 1,0-25,-25 24,25-24,-25 25,25-25,-25 0,24-1,-24 1,25-25,-25 25,0-25,25 0</inkml:trace>
  <inkml:trace contextRef="#ctx0" brushRef="#br0" timeOffset="32697.8702">13320 7565,'0'0,"-24"0,24 0,0 0,-25 0,25-24,0 24,0 0,0 0,0 0,0 0,0 0,0 0,25 0,-1 0,-24 0,25 0,25 0,-25 0,-1 0,1-25,25 25,-25 0,24 0,-24-25,0 25,0 0</inkml:trace>
  <inkml:trace contextRef="#ctx0" brushRef="#br0" timeOffset="32893.8814">13320 7739,'0'25,"0"-25,0 0,-24 0,24 0,0 0,0 0,0 0,0 0,24 25,-24-25,25 0,0 0,0 0,0 0,24 0,-24-25,25 25,-25 0,24 0,1-25,-1 25,-24 0,25 0,-1-25</inkml:trace>
  <inkml:trace contextRef="#ctx0" brushRef="#br0" timeOffset="35075.0062">14908 7342,'-25'-25,"25"25,-25 0,25 0,0 0,0-24,-24 24,24 0,0 0,0 24,0-24,0 25,0-25,0 25,0 0,0 0,0-1,24 1,-24 25,0-25,25 24,-25-24,0 0,25 0,-25-1,0 26,25-50,-25 25,0 0,25-1,-25 1,0-25,0 25,0-25,24 0,-24 0,0 0</inkml:trace>
  <inkml:trace contextRef="#ctx0" brushRef="#br0" timeOffset="35590.0356">15404 7491,'0'0,"0"-25,0 25,0-25,-25 25,0 0,25-24,-24 24,-1 0,0 0,0 24,0-24,1 25,-1-25,0 25,0 0,25 0,-25-1,25 1,0 0,0 0,0 0,0-1,0 1,0 0,0 0,25-25,-25 25,25-25,0 0,0 0,-25 0,24 0,1 0,0 0,0-25,0 25,-25-25,24 25,1-25,0 0,-25 1,25 24,0-25,-25 0,24 0,-24 25,25-25,-25 25,25-24,-25 24,25-25,-25 25,25 0,-25 0,0 0,24 0,-24 0,25 25,-25-25,0 0,25 24,-25-24,0 25,25-25,-25 25,0-25,25 25,-25-25,25 25,-25-25,24 0,-24 24,25-24,0 0,-25 0,25 0,0 0,-1-24,-24 24,25 0,0-25,0 25,0-25,-1 25,1-25,-25 25,25-25,-25 1,0 24,0-25,0 0,0 25,-25-25,25 25,-25-25,-24 25,24 0,0-24,-24 24,-1 0,0 24,1-24</inkml:trace>
  <inkml:trace contextRef="#ctx0" brushRef="#br0" timeOffset="37455.1423">15330 8136,'0'0,"0"0,0 0,0 0,0-25,0 25,0 0,-25 0,25 25,0-25,0 25,0-25,-25 25,25-1,-25 26,25-25,-25 24,1 26,24-26,-25 26,0-1,-25 1,26 24,-1-25,0 25,-25 1,26-26,-26 1,25 24,0-25,1 1,-1-26,0 1,0-1,0 1,25 0,-24-26,24 1,0 0,0 0,0-25,0 0,0 25,0-25,0 0</inkml:trace>
  <inkml:trace contextRef="#ctx0" brushRef="#br0" timeOffset="37913.1685">15404 7962,'0'0,"0"-25,0 25,0-24,0 24,0 0,0 0,0 0,0 0,0 0,0 24,0-24,25 25,0 0,-1 0,1 25,0-26,0 26,24 0,-24 24,25-24,0 24,-1 0,26 1,-26-1,26 1,-26-1,26 0,-26 1,26-1,-26 1,1-26,-1 1,1 24,0-49,-1 25,1-1,-1-24,1 25,-25-25,25-1,-26 1,1 0,0 0,0-25,0 25,-25-25,24 24,-24-24</inkml:trace>
  <inkml:trace contextRef="#ctx0" brushRef="#br0" timeOffset="38862.2228">14461 8483,'0'-25,"0"1,0-1,-24 25,24-25,0 0,-25 25,25-25,-25 25,0 0,25-24,-25 24,1 0,24 0,-25 0,0 0,0 24,0-24,1 25,-1 0,0 0,0 0,0 24,1-24,-1 25,25-26,-25 26,25 0,0-1,0-24,0 25,0-26,25 1,-25 0,25 0,-1 0,1-1,0-24,0 0,0 25,-1-25,1 0,25 0,-25-25,-1 25,1 0,0-24,0 24,0-25,-1 25,1-25,-25 25,0-25,25 25,-25-25,0 25,0-24,-25 24,25-25,-25 25,25-25,-24 25,-1 0,25 0,-25 0,25 0,-25 0,25 0,-25 0,25 0,0 0,0 0,0 0,0 0,0 0,0 0,25 0,-25-25,25 25,0 0,-25-25,25 25,-1 0,1 0,0 0,-25 0,25 0,0 0,0 0,-25 25,24 0,-24 0,25 0,-25-1,25 1,-25 0,0 0,0 24,0-24,0 0,25 0,-25 25</inkml:trace>
  <inkml:trace contextRef="#ctx0" brushRef="#br0" timeOffset="39478.258">14437 10021,'0'0,"0"-25,0 25,0-25,-25 25,25-24,0 24,0 0,-25 0,25 0,-25 0,25 0,-25 0,25 0,-24 24,-1-24,0 25,0 0,25 0,-25 25,1-26,24 26,-25 0,25-1,0 1,0-1,0 1,0-25,0 24,0 1,0-25,0 0,0-1,25 1,-1-25,-24 25,25-25,0 0,0 0,0 0,24-25,-24 25,0-25,0 25,-25-24,24-1,1 25,-25-25,0 0,0 25,0-25,0 25,-25-24,25 24,-24 0,-1 0,0 0,0 0,-24 0,24 24,0-24,0 25,0-25,1 25,-1-25,0 25,25 0,-25-25</inkml:trace>
  <inkml:trace contextRef="#ctx0" brushRef="#br0" timeOffset="39791.2759">14586 10368,'24'0,"1"-24,-25 24,25-25,-25 25,25 0,-25 0,0 0,0 0,0 0,0 0,0 25,-25-25,25 24,0 1,0 0,-25 0,25 0,0-1,0 1,0 0,0-25,0 25,25 0,-25-25,25 24,-25-24,25 0,-1 25,1-25,0 0,0-25,0 25,-1 0,1-24,0 24,0-25,-25 0,25 25,-1-25,-24 0,0 1,0-1,0 0,0 0,-24 0,-1 1,0-1,0 0,-24 0,24 25,-25-25,25 1,-24-1,24 25,0-25</inkml:trace>
  <inkml:trace contextRef="#ctx0" brushRef="#br0" timeOffset="40505.3168">16570 8508,'0'0,"0"0,0 25,0-25,0 25,25-1,-25 1,24 0,-24 0,25 0,0-1,-25 1,0 25,25-25,-25-25,0 24,0 1,0-25,25 25,-25-25,0 0,0 25,0-25,0 0,0 0,0 0,0-25,0 25,0 0,0-25,0 0,0 25,0-24,-25-26,25 25,-25-24,25 24,-25-25,25 1,-25-1,25 0,-24 1,24 24,0-25,0 26,0-1,0 0,24 0,1 25,-25-25,25 25,0 0,0 0,0 0,-1 25,1-25,-25 25,25 0,0-25,-25 25,0 24,0-24,0 0,0 0,0 24,0-24,-25 25,25-26,-25 1,0 0,25 0,-24 0,24-25,0 24,0-24,0 0,0 0,0 0,24 0,-24 0,25 0,0-24,0 24,0 0,-1 0,26 0,-25 0,0 0,-1 0,1 0,0 0,0 24,0-24,-25 25,24 0,-24 0,0 0,0-25,0 24,-24 1,24 0,-25 0,0 0,0-1,0-24,1 25,-1 0,0-25,0 25,0 0</inkml:trace>
  <inkml:trace contextRef="#ctx0" brushRef="#br0" timeOffset="41105.3511">17116 9798,'0'-25,"0"25,24 0,-24-25,0 25,0 0,0 0,0 0,0 0,0 0,0 0,0 0,0 25,0-25,-24 0,24 25,-25 0,25-25,-25 24,0 1,0 0,25 25,-24-26,-1 1,0 0,0 0,25 0,-25 0,25-25,0 24,0 1,0-25,25 25,0-25,-25 0,25 0,0 0,-1 0,1 0,0 0,25 0,-26-25,1 25,25-25,-25 1,24 24,-24-25,0 25,0-25,-25 0,24 25,-24-25,0 25,0-25,0 25,0 0,-24-24,-1 24,25 0,-25 0,25 0,-25 0,25 0,-25 0,25 24,-24-24,24 25,0-25,0 25,0 0,0 0,0 24,0-24,0 0,0 25,0-26,0 1,0 0,0 25,0-26,24 1,-24 0,0-25,0 25,0 0,25-25,-25 24,0-24</inkml:trace>
  <inkml:trace contextRef="#ctx0" brushRef="#br0" timeOffset="41433.3699">17537 10046,'0'-25,"0"25,0 0,0 0,0 0,0 0,0 0,-25 0,25 25,-24-25,24 25,-25 0,25-1,-25 1,25 0,-25 25,25-26,0 26,0-25,0 0,0-1,0 26,25-25,-25 0,25-25,0 24,-1 1,1-25,0 0,0 0,24 0,-24 0,25 0,-25 0,0-25,24 25,-24-24,0-1,0 0,-1 0,1 0,-25 1,25-1,-25 0,0-25,0 26,0-26,-25 0,0 26,1-1,-1-25,-25 25,25 0,-24 25,-1-24,0 24,1 0</inkml:trace>
  <inkml:trace contextRef="#ctx0" brushRef="#br0" timeOffset="43325.4781">17512 4316,'0'-25,"25"25,-25 0,25 0,0 0,0 0,24 0,-24-25,25 25,-25 0,24 0,1-24,-1 24,1 0,0 0,-1-25,1 25,-1 0,1 0,0-25,-1 25,1 0,-1 0,1 0,-25-25,24 25,-24 0,0 0,-25 0,25 0,-25 0,25 0,-25 0,0 0,0 0,-25 0,0 0,25 25,-25-25,0 0,-24 0,24 0,0 25,-24-25,24 0,-25 25,25-25,-24 0,-1 0,25 24,-24-24,24 0,-25 0,1 25,24-25,-25 0,1 0,24 25,-25-25,1 0,24 0,0 0,0 25,0-25,1 0,24 0,-25 0,25 0,0 0,0 0,0 0,25 0,-1 0,1-25,0 25,0 0,0 0,24-25,1 25,-25 0,24-25,1 25,0 0,-1-24,1 24,24 0,-24-25,-1 25,1-25,0 25,-1 0,-24-25,0 25,0 0,-1 0,1 0,-25 0,0 0,0 0,-25 0,1 0,-1 0,0 0,-25 0,26 25,-26-25,0 0,1 25,-1-25,25 0,-24 25,24-25,0 0,0 0,1 0,24 0,-25 0,25 0,0 0,0 0,0 0,25 0,-1 0,1 0,0 0,0-25,0 25,24 0</inkml:trace>
  <inkml:trace contextRef="#ctx0" brushRef="#br0" timeOffset="44261.5316">20092 4316,'0'0,"0"0,0 0,0 0,0 0,0 0,0 0,0 0,0 0,0 0,25 0,-25 0,25 0,0 0,24 0,1 0,-1 0,1 0,0 0,24 0,0-25,1 25,24 0,-25 0,26-25,-1 25,0 0,0 0,1-24,-1 24,0 0,-25 0,26 0,-26-25,0 25,1 0,-26 0,1 0,0 0,-1 0,-24 0,0-25,0 25,-25 0,0 0,0 0,0 0,0 0,0 0,0 0,0 0,0 0,0 0,-25 0,25 0,-25 0,0 0</inkml:trace>
  <inkml:trace contextRef="#ctx0" brushRef="#br0" timeOffset="44593.5506">20588 4366,'-25'0,"-24"24,24-24,0 0,0 0,25 0,-24 0,24 0,0 0,0 0,0 0,24 0,-24-24,25 24,0 0,25 0,-1 0,1 0,-1-25,26 25,-1 0,1-25,24 25,0 0,0-25,1 25,-1-25,0 25,0 0,0-24,1 24,-26 0,25-25,-49 25,24 0,-24-25,0 25,-1 0,-24 0,0 0,-25 0,25-25,-25 25,0 0,0 0,0 0,0 0,0 0,0-25,0 25,0 0,0 0,0 0,0 0,-25 0</inkml:trace>
  <inkml:trace contextRef="#ctx0" brushRef="#br0" timeOffset="46150.6397">14610 11063,'0'-25,"0"0,0 0,0 1,0 24,0-25,0 25,-24-25,24 25,0 0,0 0,0 0,0 0,0 0,0 25,0-25,0 25,0-1,0 1,0 25,0-1,0 1,0 0,0 24,24 1,-24-1,0 0,0 1,0-1,0 1,0-1,0 0,0-24,0 0,0-1,0 1,0-25,0-1,0 1,0 0,0-25,0 25,0-25,0 0,0 25,0-25,0 0,0-25,-24 25,24 0,-25-25,25 0,-25 25,0-25,25 1,-25-1,0 0,1-25,-1 26,0-1,0 0,25-25,-25 26,1-1,24 0,-25 25,25-25,0 25,0 0,0 0,0 0,0 0,0 0,0 0,25 25,-25-25,24 25,-24-25,25 25,0-1,0 1,-25 0,25 25,-1-26,1 1,0 0,-25 25,25-26,0 1,-25 0,25 0,-25 0,24 0,-24-25,25 24,-25-24,25 25,-25-25,25 0,0 0,-25 0,24 0,1 0,0-25,-25 25,25-24,0 24</inkml:trace>
  <inkml:trace contextRef="#ctx0" brushRef="#br0" timeOffset="46302.6484">15057 12005,'0'-24,"25"24,-25-25,0 25,0 0,0 0,0-25,0 25,0 0,-25 25,25-25,-25 25,25-25,-25 24,0 1,1 0,-1 0,0 24,0-24,0 0,1 0,-26 25,25-26</inkml:trace>
  <inkml:trace contextRef="#ctx0" brushRef="#br0" timeOffset="47139.6962">12155 11832,'-25'0,"0"0,25-25,-25 25,0 0,25-25,0 25,-24-25,24 25,0 0,0-24,24 24,-24-25,25 25,-25 0,25-25,0 25,0 0,-25 0,24 0,1 0,0 0,-25 0,25 25,-25 0,0-25,0 24,0 1,0 0,0 0,0 0,0 24,-25-24,25 0,-25 0,25-1,0 1,-25-25,25 25,0-25,0 0,0 0,0 0,25 0,-25 0,25 0,0 0,0 0,-1 0,26 0,-25 0,0 0,-1 0,1 0,0 0,0 25,0-25,-25 25,25-25,-25 24,0 1,0-25,0 25,0 0,0-25,-25 25,25 0,-25-25,0 24,25-24,-25 25,0-25,1 0,-1 25,0-25,0 0,-24 0,24 0,0 0,0 0,25-25,-25 25,1 0</inkml:trace>
  <inkml:trace contextRef="#ctx0" brushRef="#br0" timeOffset="47405.7115">12502 11633,'25'0,"-25"-24,25 24,-25-25,0 25,0 0,0 25,0-25,-25 0,25 24,-25 1,25 0,-25 0,25 0,0-1,0 1,0 0,25 0,-25 0,25-1,0 1,-1-25,1 25,0 0,0 0,0-25,-1 24,1-24,0 25,-25-25,25 25,-25-25,25 25,-25-25,0 25,0-25,0 0,0 24,0-24,0 25,-25-25,25 25,-25-25,0 0,0 25,1-25,-1 0</inkml:trace>
  <inkml:trace contextRef="#ctx0" brushRef="#br0" timeOffset="47694.728">12502 11757,'25'-24,"0"-26,-1 25,1 0,0 1,25-26,-26 25,1 0,25 1,-1-26,-24 25,25 0,-1 1,-24-26,25 25,-25 25,24-25,-24 1,0 24,0-25,-1 25,-24 0,25 0,-25 0,0 0,0 0,0 25,0-25,0 24,0 1,0-25,0 25,0 25,0-26,0 1,0 25,0-25,0 24,0 1,0-25,0 24,0-24,0 25,0-26,0 1,0 0,0 0,0 0,0-1,0-24,0 0,0 25,0-25,0 0</inkml:trace>
  <inkml:trace contextRef="#ctx0" brushRef="#br0" timeOffset="47845.7366">12998 11460,'0'-25,"0"25,0 0,0 0,0-25,0 25,0 0,0 0,0 0,0 0,0 0,0 0,0 0,0 0</inkml:trace>
  <inkml:trace contextRef="#ctx0" brushRef="#br0" timeOffset="47997.7453">13469 11584,'25'0,"0"0,0 0,-25 0,25 0,-25 0,24 0,-24 0,0 0,0 0,0 0,0 0,0 0,0 0,0 0,0 0,0 0,0 0,0 0</inkml:trace>
  <inkml:trace contextRef="#ctx0" brushRef="#br0" timeOffset="49629.8387">12601 14213,'0'-25,"-25"0,25 1,0 24,-24-25,24 25,0 0,0 0,0 0,0 0,0 25,0-1,0 1,24 0,-24 0,25 0,-25-1,25 26,0-25,-25 0,25 0,-25-1,0 1,24 0,-24 0,25 0,-25-1,0-24,0 25,0-25,0 0,0 0,0 25,0-25,0 0,0-25,0 25,-25 0,25-25,-24 1,-1 24,0-25,0 0,0 0,1-24,-1 24,0-25,0 25,0-24,0-1,1 0,24 1,-25-1,25 1,0 24,0-25,25 25,-1-24,1 24,0 25,0-25,0 0,24 25,1 0,-25 0,24 0,-24 0,25 25,-25-25,-1 25,1 0,0 0,0-1,-25 1,0 0,0 0,0 24,0-24,-25 0,25 0,-25 24,25-24,-25 0,1 0,-1 0,0-1,0-24,0 25,1-25</inkml:trace>
  <inkml:trace contextRef="#ctx0" brushRef="#br0" timeOffset="49973.8584">13072 14039,'25'0,"0"0,-25-24,0 24,0 0,0 0,0 0,-25 24,0-24,25 25,-24 0,-1 0,25 0,-25-1,25 26,-25-25,25 0,0-1,0 26,0-25,0 0,0 0,25-25,-25 24,25 1,0-25,-1 0,1 0,0 0,0 0,0 0,-1 0,1-25,0 1,0 24,-25-25,25 0,-1 0,-24 0,25 0,-25 1,0-1,0 0,-25 0,1 0,24 1,-25-1,-25 0,25 0,1 25,-1-25,-25 25,25 0,1 0,-1 0,0 0,0 0,25 0</inkml:trace>
  <inkml:trace contextRef="#ctx0" brushRef="#br0" timeOffset="50281.876">13544 13940,'25'0,"-1"0,-24 0,0 0,0 0,0 0,0 25,0-25,-24 25,24 0,-25-1,0 1,25 0,-25 0,25 0,-25 24,25-24,0 0,0 0,0-1,0 1,25-25,-25 25,25-25,0 25,-25-25,25 0,-1 0,1 0,0-25,0 25,0 0,-25-25,24 0,1 25,-25-24,0-1,25 0,-25 0,0 0,0 1,-25-1,25 25,-25-25,1 0,-1 0,0 1,0 24,-24-25,24 25,0-25,0 25,0 0</inkml:trace>
  <inkml:trace contextRef="#ctx0" brushRef="#br0" timeOffset="50558.8918">13767 13891,'25'0,"0"0,-1 24,1-24,0 0,0 0,0 0,-1 25,1-25,0 25,0-25,0 25,-25-25,24 25,1-1,-25 1,0-25,0 25,0 0,0 0,0-1,0-24,-25 25,25 0,-24-25,-1 0,25 25,-25-25,0-25,25 25,-25 0,1-25,24 0,-25 1,25-1,-25-25,25 25,0-24,0 24,25-25,0 1,-1 24,1-25,0 26,0-1,24-25,-24 25,0 1</inkml:trace>
  <inkml:trace contextRef="#ctx0" brushRef="#br0" timeOffset="51765.9609">14114 11038,'0'0,"0"0,0 0,0 0,0-25,0 25,0 0,0 0,0-25,0 25,25 0,0-24,0-1,24 25,1-25,-1 0,1 0,0 1,-1-1,26 0,-1 0,-24 0,24 1,1-1,-26 25,1-25,-1 0,1 25,0 0,-26-25,1 25,-25 0,0 0,0 0,-25 25,25-25,-49 0,24 25,-25-25,26 25,-26 0,0-25,1 24,-26 1,26 0,-1-25,25 25,-24-25,24 0,0 25,0-25,0 0,25 0,0 0,0 0,0 0,25-25,0 25,0 0,0-25,0 0,24 25,1-25,-1 1,1-1,0 0,24 0,-24 25,-1-25,1 1,-1 24</inkml:trace>
  <inkml:trace contextRef="#ctx0" brushRef="#br0" timeOffset="52381.9961">12303 12874,'0'24,"-24"-24,24 0,0 0,-25 0,25 0,0 0,0 0,0 0,25 0,-25 0,24-24,1 24,0-25,0 25,24-25,1 0,0 0,-1 1,1-26,24 25,-24-24,24 24,-24 0,24-25,-24 26,0-1,-26 0,26 0,-25 0,0 25,-25 0,0 0,-25 0,0 25,0-25,-24 25,-1 0,0 0,1-1,-1 1,1 25,-1-25,25-1,-24-24,24 25,0 0,0-25,0 0,25 25,0-25,0 0,0-25,25 25,0-25,0 0,24 1,1-1,0 0,-1-25,26 26</inkml:trace>
  <inkml:trace contextRef="#ctx0" brushRef="#br0" timeOffset="60067.4357">1613 12973,'0'0,"0"0,0 0,0 0,0-25,-25 25,25 0,0 0,0 25,0-25,0 0,0 25,0-1,25-24,-25 25,0 0,0 0,24 24,-24-24,0 0,0 25,0-25,0-1,0 26,25-25,-25 0,0-1,0 1,0 0,0-25,0 25,0-25,0 25,0-25,0 0,0 0</inkml:trace>
  <inkml:trace contextRef="#ctx0" brushRef="#br0" timeOffset="60423.456">1910 13047,'0'0,"0"0,0 0,0 0,0 0,0 25,0-25,0 0,0 25,-24-25,24 25,0-1,0 1,0 0,0 0,0 0,0 0,0-1,0 1,0 0,24 0,-24 0,25-1,-25-24,25 25,0-25,-25 0,25 0,-1 0,1 0,0 0,-25 0,25 0,0-25,-1 25,1-24,0-1,0 0,-25 0,25 25,-25-25,0 1,0-1,0 0,0 0,-25 0,0 0,0 25,0-24,1-1,-26 25,25 0,0 0,-24 0,24 0,0 0,0 25,1-25,24 24,-25-24,0 25,25-25</inkml:trace>
  <inkml:trace contextRef="#ctx0" brushRef="#br0" timeOffset="60768.4758">2679 13072,'0'0,"0"-25,0 25,0 0,0 0,0 0,0 0,0 0,0 0,0 0,0 0,0 25,0-25,0 25,-25 0,25-1,0 1,0 0,-24 0,24 25,-25-26,25 26,0-25,-25 24,25-24,0 0,-25 0,25 0,0-25,0 24,0-24</inkml:trace>
  <inkml:trace contextRef="#ctx0" brushRef="#br0" timeOffset="60919.4844">2555 13122,'0'0,"0"0,0 0,0 0,0 0,-25 0,25 0,0 0,0 0,0 0,0 0,25 0,-25 24</inkml:trace>
  <inkml:trace contextRef="#ctx0" brushRef="#br0" timeOffset="61053.4921">2803 13345,'25'0,"0"25,-25-25,0 0,25 25,-25-25,0 0,0 0,0 0,0 0,0 24,0-24,0 0,0 0,0 0</inkml:trace>
  <inkml:trace contextRef="#ctx0" brushRef="#br0" timeOffset="61725.5305">3721 13146,'0'-24,"0"24,0-25,-25 25,0 0,1-25,24 25,-25-25,0 25,0 0,0 0,1 0,-1 0,0 25,0-25,0 25,1-25,-1 25,25-1,-25 1,25 0,-25 0,25 0,0 0,0-1,0 1,25-25,-25 25,25 0,0-25,-25 0,24 0,1 0,0 0,0 0,0-25,-1 25,-24-25,25 25,0-25,-25 1,25-1,-25 25,0-25,0 0,0 0,0 25,-25-25,25 1,-25-1,0 0,25 0,-24 0,-1 25,0-24,0-1,25 0,-25 0,25 25,-24-25,24 1,0 24,0-25,0 25,24 0,-24-25,25 25,0 0,-25 0,25 0,0 25,-1-25,1 25,0-1,0 1,-25 0,25 0,-25 0,24 24,-24 1,0-25,0 49,0-24,0-1,0 26,0-26,0 26,-24-26,24 26,0-26,-25 1,25 0,0-26,0 26,0-25,25 0,-25-1,24-24,-24 25,25-25,-25 0,25 0,0 0,0 0,-1-25,-24 25,25-24,0-1,-25 0,25 25,-25-25,0 0,0 1,0-1,-25 0,0 0,0 25,1-25,-1 25,0 0,-25 0,26 0,-1 0,0 0,-25 25,26-25,-1 25,0-25</inkml:trace>
  <inkml:trace contextRef="#ctx0" brushRef="#br0" timeOffset="62099.5519">3895 13097,'24'-25,"1"0,-25 0,25 25,-25-24,0 24,0 0,0 0,0 0,0 0,0 0,-25 0,25 24,-25-24,1 25,24 0,-25 0,0 0,25 24,-25-24,25 25,0-25,0 24,0-24,0 0,0 24,0-24,25 0,0 0,-25-25,25 25,-1-1,1-24,-25 0,25 0,0 0,0 0,0 0,-1 0,-24-24,25 24,0-25,-25 25,0-25,25 25,-25-25,0 0,0 25,-25-24,0 24,25-25,-25 25,1 0,-26-25,25 25,0 0,0 0,1 0,-1 25,0-25,0 0,0 25</inkml:trace>
  <inkml:trace contextRef="#ctx0" brushRef="#br0" timeOffset="62419.5702">4192 13146,'25'0,"0"0,-25 0,25-24,-25 24,0 0,0 0,0 24,0-24,0 25,0-25,0 25,-25 0,25 0,-25 0,25-1,0 1,0 25,0-25,0-1,0 1,0-25,0 25,0 0,25-25,0 25,-25-25,25 0,-1 0,1 0,0 0,-25-25,25 25,0-25,-1 0,1 25,-25-25,25 1,-25-1,25 0,-25 0,0 0,0 1,-25-1,25 0,-25 0,0 25,1-25,-1 0,0 25,0-24,0 24,1 0,24 0,-25 0,0 0</inkml:trace>
  <inkml:trace contextRef="#ctx0" brushRef="#br0" timeOffset="62827.5935">4763 13171,'25'0,"-1"25,1-25,0 0,0 0,-25 0,25 0,-1 25,1-25,0 0,0 0,0 0,0 0,-1 25,-24-25,25 0,0 0,-25 0,25 0,-25-25,0 25,25 0,-25 0,0 0,0 0,0-25,0 25,0 0,-25-25,25 25,0 0,-25-25,25 1,-25 24,25-25,-25 25,25-25,-24 0,24 25,-25-25,25 25,0 0,0-24,0 24,0 0,0 0,0 0,0 0,0 0,25 0,-25 0,24 24,1-24,-25 0,25 25,0-25,0 25,-25-25,24 25,-24-25,0 25,25-1,-25-24,0 25,0 0,0-25,-25 25,25 0,-24-25,-1 25,0-1,0 1,0 0,1-25,-1 25</inkml:trace>
  <inkml:trace contextRef="#ctx0" brushRef="#br0" timeOffset="63979.6594">6003 12675,'25'-25,"0"-24,-1 24,1 0,0-24,0 24,-25 25,0-25,0 25,0-25,0 25,0 0,0 25,0-25,-25 25,25-25,-25 25,25 24,-25-24,1 25,24-1,-25 1,0-1,25 1,0 0,0-1,0 1,0-1,0 1,0-25,25 24,0-24,-1 0,-24-25,25 25,0-25,0 0,25 0,-26 0,1 0,0 0,0 0,0 0,-1-25,-24 25,25-25,-25 0,25 25,-25-24,0 24,-25-25,25 25,-25-25,1 25,-1-25,-25 25,25 0,-24 0,-1 0,0 0,1 25,-1 0,1-25</inkml:trace>
  <inkml:trace contextRef="#ctx0" brushRef="#br0" timeOffset="65007.7182">1960 14263,'0'0,"0"0,0 0,0 0,0-25,0 25,0 0,0 0,25 0,-25 0,25 0,-25 0,24 0,1 0,0-25,0 25,0 0,-1-25,1 25,0 0,-25 0,25-25,-25 25,0 0,0 0,0 25,0-25,-25 0,25 25,-25-25,-24 25,24-25,0 25,0-1,-24 1,24-25,0 25,0 0,0-25,1 25,24-25,-25 0,25 25,-25-25,25 0,0 0,0 0,0 0,0 0,0 24,0-24,0 0,0 25,0-25,0 25,0-25,0 25,0-25,0 25,0-25,0 24,25-24,-25 0,0 25,0-25,0 25,0-25,0 0,0 25,25-25,-25 0,0 0,0 0,0 0,0 0,24 0,-24 0,0-25,25 25,-25 0,25-25,0 25,-25-25,25 25,-1-24,1 24,0-25,0 25,0 0,-1 0,1 0,0 0,0 0,0 25,-25-25,24 24,1-24,-25 25,0-25,0 25,0 0,0 0,0-25,0 24,0 1,-25 0,25-25,-24 25,24 0,-25-25,0 24,0-24,0 25,1-25,-1 25,0-25,0 0,25 0,-25 0,1 0,-1-25,0 25</inkml:trace>
  <inkml:trace contextRef="#ctx0" brushRef="#br0" timeOffset="65191.7288">2605 14287,'25'0,"-1"25,1-25,-25 25,25 0,-25 0,0 0,0-1,-25 26,25-25,0 0,-25 24,25-24,-24 0,-1 24,25-24,-25 0,25 0,-25-25,25 25,0-1</inkml:trace>
  <inkml:trace contextRef="#ctx0" brushRef="#br0" timeOffset="65343.7375">2530 14387,'0'0,"0"0,0 0,0-25,0 25,0 0,0 0,0 0,0 0,0 0,0 0,0 0,0 0,0 0</inkml:trace>
  <inkml:trace contextRef="#ctx0" brushRef="#br0" timeOffset="65487.7457">2853 14585,'0'0,"25"25,-25-25,24 0,-24 0,0 0,0 0,0 0,0 0,0 0,0 0,0 0,0 0,0 0,0 0,0 0,0 0</inkml:trace>
  <inkml:trace contextRef="#ctx0" brushRef="#br0" timeOffset="66479.8024">3696 14387,'-25'0,"25"-25,0 25,-24-25,24 0,0 25,-25-25,0 25,25 0,-25 0,25 0,-25 0,1 0,24 0,-25 0,0 25,25-25,-25 25,25 0,-25 0,25 0,0-25,0 24,0 1,0 0,0 0,25 0,-25-1,25-24,0 25,-25-25,25 0,-1 0,1 0,0 0,0 0,0-25,-1 25,1-24,0 24,0-25,-25 0,25 25,-25-25,0 25,0-25,0 1,0 24,-25-25,25 25,0-25,-25 25,25 0,-25-25,25 25,-25-25,25 25,0 0,-24-25,24 25,0 0,0 0,0-24,0 24,0 0,0 0,0-25,0 25,0 0,0 0,24-25,-24 25,0 0,0 0,0-25,25 25,-25 0,0 0,0 0,0 0,0 0,0 0,0 0,0 0,0 0,0 0,0 0,0 0,0 0,0 0,0 0,0 0,0 0,0 0,0 0,0 0,0 0,0 0,0 0,0 0,0 0,0 0,0 0,0 0,0 0,0 0,0 0,0 0,0 0,0 0,0 0,0 0,0 0,0 0,0 0,0 0,0 0,0 0,0 0,0 0,0 0,0 0,0 0,0 0,0 0,0 0,0 0,25-25,-25 25,25 0,-25-24,25 24,-25 0,24-25,1 25,0 0,0 0,0 0,-25 0,24 25,1-25,-25 24,25 1,0 0,-25 0,0 24,25-24,-25 25,0 0,0-26,0 26,0 0,0-1,0 1,0-25,0 24,0-24,0 25,0-26,0 1,0 0,0-25,0 25,0-25,25 25,-25-25,24 0,-24 0,25 0,-25 0,25 0,-25-25,25 25,-25-25,25 25,-25-25,24 0,-24 1,0-1,0 0,0 0,0 0,-24 25,24-24,-25-1,0 25,0-25,0 25,1 0,-1 0,0 0,0 25,0-25,0 0,1 25,24-25,-25 24</inkml:trace>
  <inkml:trace contextRef="#ctx0" brushRef="#br0" timeOffset="66843.8233">4366 14089,'0'-25,"25"0,-25 1,25 24,-25 0,0-25,0 25,0 0,0 25,-25-25,25 0,-25 24,25 1,-25 0,25 0,-25 0,1 24,24-24,-25 25,25-1,0-24,0 25,0-25,0-1,0 1,0 0,25 0,-25-25,24 25,-24-25,25 0,0 0,0 0,-25 0,25 0,-1 0,1 0,-25-25,25 25,-25-25,25 0,-25 25,0-25,0 25,0-24,0-1,-25 25,25-25,-25 25,0 0,25 0,-24-25,-1 25,0 0,0 25,0-25,1 0</inkml:trace>
  <inkml:trace contextRef="#ctx0" brushRef="#br0" timeOffset="67155.8411">4614 14188,'25'-25,"0"25,-1 0,1 0,-25 0,0 0,0 0,0 0,0 25,0 0,0-25,0 25,0 0,0-1,0 26,0-25,0 0,0 0,0-1,0-24,25 25,-25-25,25 25,-25-25,25 0,-25 0,24 0,-24 0,25 0,0 0,-25-25,25 25,0-25,-25 1,24-1,-24 25,0-25,0 0,0 0,0 0,0 1,-24-1,24 0,-25 25,0-25,0 0,0 25,1-24,-1 24,0 0,0-25,0 25</inkml:trace>
  <inkml:trace contextRef="#ctx0" brushRef="#br0" timeOffset="67335.8514">5135 14163,'50'0,"-1"0,1 0,-1 0,-24 0,25 0,-1 0,1 0,-25 0,24 0,1 0,-25 0,24 0,-24 0,25-24,-25 24,-1 0,1 0,-25 0,0-25,0 25,0 0,0 0</inkml:trace>
  <inkml:trace contextRef="#ctx0" brushRef="#br0" timeOffset="67544.8634">5631 13965,'0'0,"0"-25,0 25,25 0,-25 0,25 0,-25 0,24 0,1 0,-25 25,25-25,0 0,0 25,-1-25,1 25,0-25,-25 24,25-24,-25 25,25 0,-25-25,0 25,0 0,0-1,0 1,-25 0,25 0,-25-25,0 25,25-1,-25 1,1 0,-1-25,0 25</inkml:trace>
  <inkml:trace contextRef="#ctx0" brushRef="#br0" timeOffset="67923.885">6425 13866,'25'-25,"-1"25,1-25,0 25,-25-25,25 1,0 24,-1 0,1-25,0 25,0 0,0 0,-1 0,1 0,-25 25,25-25,-25 0,0 24,0 1,0-25,0 25,0 0,-25 0,25-1,0 1,-25 0,25 0,-24 0,24-25,0 24,0 1,0-25,0 25,24-25,-24 0,25 0,0 25,-25-25,25 0,0 0,-25 25,24-25,-24 0,25 24,-25-24,25 0,-25 25,0-25,0 25,0-25,0 25,-25-25,25 25,-25-25,25 24,-24-24,-1 25,0-25,0 25,-24-25,24 0,0 0,-25 0,26 0</inkml:trace>
  <inkml:trace contextRef="#ctx0" brushRef="#br0" timeOffset="68187.9001">6995 13568,'25'0,"0"0,0 0,-25 0,24 0,1 0,0 25,-25-25,25 25,0 0,0-1,-1 26,1-25,0 0,0 24,0 1,-1-25,-24 24,25 1,-25-1,0 26,0-26,0 26,-25-26,1 26,-1-25,-25 24,25-24,-24 24,-26-24,26 24,-26-24,1 24</inkml:trace>
  <inkml:trace contextRef="#ctx0" brushRef="#br0" timeOffset="68859.9386">1464 14039,'0'0,"-25"0,25 0,-25 0,25 0,-25 25,1-25,-1 25,0 25,0-26,0 26,25 0,-24 24,24-24,-25 24,25 1,0-1,0 0,25 1,-1-1,1 1,0-1,0 0,24 1,1-26,0 26,24-26,-24 1,24-25,25 0,-24 0,24-1,0 1</inkml:trace>
  <inkml:trace contextRef="#ctx0" brushRef="#br0" timeOffset="69530.977">7690 13618,'25'0,"-25"-25,0 25,0-25,0 25,0 0,24 0,-24 0,0 25,25-25,0 25,-25 0,25-1,24 1,-24 25,0-25,25-1,-26 26,26-25,-25 24,0-24,24 0,-24 0,0 0,0-1,0 1,-1 0,-24-25,25 25,-25-25,0 0,25 25,-25-25</inkml:trace>
  <inkml:trace contextRef="#ctx0" brushRef="#br0" timeOffset="69723.988">8111 13667,'0'0,"-24"-24,24 24,-25 0,25 0,0 0,-25 24,25-24,-25 25,0 0,25 25,-24-26,-1 1,25 25,-25-1,0-24,0 25,25-1,-24 1,-1-25,25 24,-25-24,25 0,0 25,-25-50,25 24,0 1</inkml:trace>
  <inkml:trace contextRef="#ctx0" brushRef="#br0" timeOffset="70081.0084">8260 13419,'25'0,"-25"0,25 0,-25 0,25 0,0 0,-25 0,24 0,1 0,0 0,0-24,0 24,-1 0,1-25,25 25,-25 0,-1 0,1 0,0 0,0 0,0 0,-25 0,24 25,1-25,-25 24,25 1,-25 0,0 0,0 0,0 24,0-24,0 25,0-26,0 26,-25 0,25-26,0 26,0 0,-25-26,25 26,0-25,0 24,0-24,0 0,0 0,0 0,0-1,0 1,0 0,0-25,0 25,25-25,-25 0,0 0,0 0</inkml:trace>
  <inkml:trace contextRef="#ctx0" brushRef="#br0" timeOffset="70256.0184">8459 13915,'-25'0,"25"0,0 0,0-24,25 24,-25-25,25 25,-1-25,1 25,25-25,-25 25,24-25,1 1,-1-1,1 0,0 0,24 25,-24-25,-1 1,1-1</inkml:trace>
  <inkml:trace contextRef="#ctx0" brushRef="#br0" timeOffset="71859.1101">1588 15900,'0'-25,"0"25,-25-25,25 25,0 0,0-25,0 1,0 24,0-25,25 25,-25-25,25 25,-1-25,1 25,0-25,0 25,0-24,-1 24,1 0,0 24,-25-24,25 0,0 25,-25 0,0 0,25 0,-25-1,0 1,0 0,0 0,-25 24,25-24,0 0,0 0,-25 0,25-1,0 1,-25 0,25-25,0 25,0-25,0 0,0 0,0 0,0 0,0 0,25 0,-25 0,25 0,0 0,-1 0,1 0,0 0,0 0,0 0,-1 0,1 0,0 25,0-25,-25 0,25 24,-25-24,24 25,-24-25,0 25,0-25,0 25,0 0,-24-25,24 24,-25-24,0 25,25-25,-25 25,0 0,1-25,-1 0,0 25,-25-25,26 0,-1 0,0 0,0 0</inkml:trace>
  <inkml:trace contextRef="#ctx0" brushRef="#br0" timeOffset="72404.1413">2456 15627,'25'0,"-25"0,25 0,-25 0,0 0,-25 0,25 25,-25-25,25 0,-25 25,0-25,1 24,-1 1,0-25,0 25,-24-25,24 25,25-25,-25 25,0-25,0 0,25 0,-24 0,24 0,0 0,0 0,0 0,0 0,0 0,0 0,0 0,0 0,0 0,0 0,0 24,24-24,-24 0,0 25,25-25,-25 25,25-25,-25 25,25-25,-25 25,25-1,-25-24,0 25,24-25,-24 25,0-25,25 0,-25 25,0-25,0 0,0 0,25 0,-25 0,0 0,0 0,0 0,0-25,25 25,-25 0,25-25,-25 25,24-25,-24 25,25 0,0-24,-25 24,25 0,0-25,-1 25,1 0,0 0,-25 25,25-25,0 0,-25 24,24-24,-24 25,0-25,25 25,-25 0,0-25,0 25,0-25,-25 24,25 1,0-25,-24 25,24-25,-25 25,0-25,0 25,0-25,25 24,-24-24,-1 0,0 0,0 0,0 0,1 0,-1-24</inkml:trace>
  <inkml:trace contextRef="#ctx0" brushRef="#br0" timeOffset="72615.1534">3027 15553,'49'0,"-24"0,0 24,0-24,-25 25,24 0,-24 0,0 0,0 24,0-24,0 25,0-26,-24 26,24-25,-25 0,25 24,0-24,-25 0,25 0,0-1,-25 1,25-25,-25 25,25-25,0 25,-24-25</inkml:trace>
  <inkml:trace contextRef="#ctx0" brushRef="#br0" timeOffset="72911.1703">3275 15850,'24'0,"1"0,-25 0,0 0,25 0,-25 0,0 0,0 0,0 0,0 0,0 0,0 0,-25 0,25 0,0 0,0 0,0-25,0 25,0 0,0-24,0 24</inkml:trace>
  <inkml:trace contextRef="#ctx0" brushRef="#br0" timeOffset="73823.2225">5780 15280,'-25'24,"25"-24,-25 0,25 0,0 0,0 0,0 0,0 0,0 0,0 0,25 0,-25 0,25 0,0 0,-1 0,1 0,25 0,-25 0,-1 0,26 0,-25 0,0 0,24-24,-24 24,25-25,-25 25,-1 0,1-25,0 25,-25 0,25-25,-25 25,0 0,0 0,0 0,0-25,-25 25,25 0,-25 0,25-24,-25 24,1 0,-1 0,0-25,25 25,-25-25,0 25,0 0,25 0,0 0,-24 0,24 0,0 0,0 0,0 0,0 0,24 0,-24 0,25 0,0 25,0-25,0 0,0 25,-1-25,1 24,0-24,0 25,0-25,-1 25,1 0,-25-25,25 25,-25-1,0 1,0 0,0-25,0 25,0 0,-25 0,25-1,0 1,-25 0,25-25,-24 25,24 0</inkml:trace>
  <inkml:trace contextRef="#ctx0" brushRef="#br0" timeOffset="74407.2559">7094 15081,'0'0,"0"0,0 0,-24 25,24-25,-25 0,25 25,-25 0,0-25,0 24,1-24,-1 25,0-25,0 25,0-25,25 0,-24 0,-1 0,25 0,-25 0,25-25,-25 25,25 0,0-25,-25 25,25-24,0-1,0 25,0-25,0 0,0 25,0-25,25 1,-25 24,25 0,0-25,-25 25,25 0,-1-25,1 25,0 0,-25 25,25-25,0 25,-1-25,1 24,0 1,0 0,0 0,-25 0,24-1,-24 1,0 0,0 0,0 0,0-1,0 26,-24-25,24 0,-25 0,25-1,-25 1,0 0,0 0,1 0,24-1,-25-24,0 0,0 0,0 0,25 0,-24 0,-1-24,25 24,-25-25,25 0,0 25,0-25,0 0,0 25,0-24,25-1,-25 25,25 0,-1-25,-24 25,25 0,0 0,0 25,0-25,-1 0,1 0,0 0,0 25,-25-25,25 0,-1 0,1 24,0-24,0 0,-25 0,25 0,0 0,-1 0</inkml:trace>
  <inkml:trace contextRef="#ctx0" brushRef="#br0" timeOffset="74584.266">7417 15131,'0'-25,"-25"25,25-25,0 25,0 0,0 0,0 0,0 25,0-25,0 25,0 0,0-1,0 1,25 0,-25 25,25-26,-25 1,0 25,25-25,-25 24,0-24,24 25,-24-1,25-24</inkml:trace>
  <inkml:trace contextRef="#ctx0" brushRef="#br0" timeOffset="80581.609">1861 15081,'-25'0,"0"0,25 0,-25 25,0-25,25 0,-24 0,24 0,0 0,-25 0,25 0,0 0,0 0,0 0,0 0,25 0,-25-25,24 25,1 0,0-25,25 25,-25-24,24 24,1-25,-1 0,26 0,-26 25,26-25,-26 1,26 24,-26-25,26 25,-26-25,26 25,-26 0,26 0,-26-25,26 25</inkml:trace>
  <inkml:trace contextRef="#ctx0" brushRef="#br0" timeOffset="81749.6758">6698 14585,'0'-25,"0"25,0 0,0 0,0 0,0 0,0 0,0 0,0 0,24 0,-24 0,25 0,0 0,0 0,0 0,24 0,-24 0,25 0,24 0,-24 0,24 0,1 0</inkml:trace>
  <inkml:trace contextRef="#ctx0" brushRef="#br0" timeOffset="85125.8689">14734 13097,'0'0,"25"0,-25 0,0 0,0 0,0 0,0 0,0 0,0 0,-25 25,25-25,-24 0,24 24,-25-24,0 25,0-25,25 0,-25 25,1-25,-1 0,25 0,-25 0,25 0,-25 0,25 0,0-25,-25 25,25 0,0-25,-25 25,25-24,0 24,0-25,0 25,0-25,0 0,25 25,-25-25,25 25,-25-24,25 24,-25-25,25 25,0-25,-25 25,24 0,1 0,-25-25,25 25,0 0,-25 25,25-25,-1 0,-24 25,25 0,0-25,-25 24,25 1,0 25,-25-25,0-1,0 26,0-25,0 25,0-1,0 1,-25-25,0 24,25 1,-25-1,0-24,1 0,-1 25,0-26,25 1,-25 0,25-25,-25 0,25 0,-24 0,24 0,-25 0,25-25,0 25,-25-25,25 1,0-1,0 0,0 0,0 0,0 1,0-1,0 0,25 0,-25 25,25 0,-1-25,-24 25,25 0,0 25,0-25,-25 0,25 25,-1-25,1 25,0-25,0 25,0-25,-1 0,1 24,0-24,0 0,0 0</inkml:trace>
  <inkml:trace contextRef="#ctx0" brushRef="#br0" timeOffset="85497.8902">15106 13146,'0'0,"0"0,25-24,-25 24,0 0,25-25,-25 25,25-25,-25 0,25 25,-1-25,-24 1,25 24,-25-25,25 0,-25 0,25 0,-25 25,0-24,25-1,-25 0,0 25,0-25,0 25,-25 0,25-25,0 25,-25 0,25 0,0 0,0 0,0 0,0 0,0 25,0-25,0 25,0 0,0 0,0 24,25-24,-25 0,25 24,-25-24,0 25,24-25,-24-1,0 1,25 25,-25-25,0 0,25-1,-25 1,0 0,0 0,0 0,0-1,0 1,0 0,0-25,0 25</inkml:trace>
  <inkml:trace contextRef="#ctx0" brushRef="#br0" timeOffset="85660.8995">15181 13618,'-25'0,"25"0,0 25,0-25,0 0,0 0,25-25,-25 25,25 0,-25-25,24 25,1 0,0-25,0 25,24-25,-24 1,25 24,-25-25,24 0,-24 25,25-25,-1 0,-24 25,25 0,-25-24</inkml:trace>
  <inkml:trace contextRef="#ctx0" brushRef="#br0" timeOffset="86816.9657">12676 15007,'0'-25,"0"0,0 25,-25-25,25 1,-25 24,25-25,-25 25,0-25,25 25,-24 0,-1 0,0 0,0 0,0 25,0-25,1 25,24-1,-25 1,0 0,25 0,-25 24,25-24,0 0,0 0,25 24,-25-24,25-25,-25 25,25 0,-1-25,1 25,-25-25,25 0,0 0,0-25,0 25,-1-25,1 25,0-25,0 0,0 1,-1-1,-24 0,25 25,-25-25,25 0,-25 1,0-1,0 25,0-25,0 25,0-25,0 25,0 0,0 0,0 0,0 0,0 0,0 0,0 25,0-25,0 25,0 0,0-1,25 1,-25 25,25-25,-1 24,-24-24,25 25,0-26,-25 26,25 0,-25-25,0 24,25-24,-25 25,0-1,0-24,0 25,-25-26,25 26,-25-25,25-25,-25 25,0-25,25 0,-24 0,-1 0,25-25,-25 0,0 0,0 0,1 1,24-1,-25 0,25-25,0 26,0-1,0 0,0 0,0 0,25 1,-25-1,24 0,1 0,0 0,0 0,0 1,-1-1,1 0,-25 0,25 0,0 25,0-24,-25-1,24 25,-24-25,0 25,25 0,-25-25,0 25,0 0,0 0,0 0,0 0,0 0,0 0,0 0,0 0,0 25,0-25,0 25,0-25,25 25,-25-1,0-24,25 25,-25 0,25 0,-25-25,24 25,-24-1,0-24,25 25,-25-25,0 25</inkml:trace>
  <inkml:trace contextRef="#ctx0" brushRef="#br0" timeOffset="86940.9727">12899 15081,'0'-25,"0"25,-25-24,25 24</inkml:trace>
  <inkml:trace contextRef="#ctx0" brushRef="#br0" timeOffset="87594.0101">13072 15032,'25'0,"0"0,-25 24,25-24,0 0,-1 25,1-25,0 25,0-25,0 0,-1 25,1-25,0 25,0-25,0 24,-25-24,0 25,24 0,-24-25,0 25,0 0,-24-25,24 24,-25-24,25 25,-25 0,0-25,0 0,25 0,-24 0,-1 0,0 0,0 0,25 0,-25-25,25 25,-24-25,24 1,0-1,0 25,24-25,-24 0,25-24,-25 24,25 0,0 0,0-24,-1 24,-24 0,25-25,0 26,0-26,0 25,-1-24,1 24,-25 0,25 0,-25-24,25 24,-25 0,0 25,0-25,0 0,-25 25,25 0,-25 0,25 0,-25 0,25 0,-24 0,24 0,-25 25,25-25,-25 25,25 0,-25 0,25-25,0 24,0 1,-25 0,25 0,0 0,25-1,-25 1,25-25,0 25,-25 0,25 0,-1-25,1 0,25 24,-25-24,0 0,24 0,-24 0,0 0,24 0,-24-24,0 24,0-25,0 25,-1-25,-24 25,25-25,-25 25,25-25,-25 25,0-24,0 24,0 0,0-25,0 25,0 0,0 0,0 0,0 0,0 0,0 25,25-25,-25 0,25 24,-25 1,24-25,1 25,0 0,-25-25,25 25,0-1,-25 1,0 0,24 0,-24 0,0-25,0 24,-24 1,24 0</inkml:trace>
  <inkml:trace contextRef="#ctx0" brushRef="#br0" timeOffset="87945.0302">12502 16073,'-25'0,"25"25,0-25,0 0,0 0,0 0,25 0,0 0,0-25,24 25,-24-24,25 24,-1-25,26 0,-26 0,26 0,-1-24,0 24,1-25,24 26,0-26,-24 0,24 1,0-1,0 1,1 24,-1-25,0 1,-25 24,1-25,24 25,-49 0,24 1,-24-1,-1 0,1 25,-25-25,0 0,-1 25,-24-24,25 24,-25 0,0 0,0-25,0 25,0 0,0 0,-25-25,25 25,0 0</inkml:trace>
  <inkml:trace contextRef="#ctx0" brushRef="#br0" timeOffset="88899.0847">15478 12626,'-24'-25,"24"0,-25 25,0-25,0 0,0 1,-24-26,24 25,-25 0,1 1,-1-1,1 25,-1-25,25 0,-24 25,-1 0,0 0,1 0,-1 0,1 25,24 0,-25 0,1-1,-1 1,25 25,-25-1,1 1,24 24,-25-24,26 24,-26 1,25 24,0-25,25 26,-24-1,24 0,0 0,0 1,0-1,0-25,24 25,1-24,0 24,0-49,0 24,24 0,1-24,-1 0,1-1,0-24,-1 25,1-25,24-25,1 0,-1 0,1 0,-1 0,0-25,1 0,24 0,-25 0,1-24,-1 24,1-25,-1 1,-24-1,24-24,1 24,-26-24,1 24,-1-24,1-1,0 1,-26-1,26 1,-25-25,0 24,-25 1,0-25,0 24,0 1,0-1,-25-24,-25 25,1 24,-1-24,0 24,-24-24,0 49,-26-25,1 26,0-1,0 25,-25 0,0 0,0 25,0-1,-25 1,25 25</inkml:trace>
  <inkml:trace contextRef="#ctx0" brushRef="#br0" timeOffset="93345.3391">11162 6350,'0'0,"0"0,25 0,-25 0,25 0,0 0,24 0,-24 0,25 0,24 0,-24 0,24 0,1 0,-1 0,1-25,24 25,0 0,-25 0,26 0,-1-25,0 25,0 0,-24 0,24 0,-25 0,1 0,-1-24,1 24,-26 0,1 0,-1 0,-24 0,0 0,0 0,-25 0,0 0,0 0,0 0,0 0,0 0,-25 0,0 0,0 0,1 0,-1 0</inkml:trace>
  <inkml:trace contextRef="#ctx0" brushRef="#br0" timeOffset="93609.3542">11311 6499,'0'25,"0"-25,0 0,0 0,25 0,0 0,25 0,-26 0,26 0,24 0,-24 0,24 0,1 0,-1-25,25 25,1-25,-1 25,25-25,-25 0,25 1,0-1,-25 0,25 0,-24 25,-1-25,0 1,-25 24,1-25,-1 25,-24-25,-1 25,1 0,-25 0,0 0,-25 0,25 0,-25 0,0 0,0 0</inkml:trace>
  <inkml:trace contextRef="#ctx0" brushRef="#br0" timeOffset="94929.4297">14759 14362,'0'0,"-25"0,25-25,0 25,0 0,0 0,0 0,25 0,-25-25,25 25,0 0,24-25,-24 25,25-24,-1 24,26-25,-26 25,26-25,-1 25,1-25,-26 25,26-25,-1 1,0 24,-24-25,25 25,-26-25,1 25,-1-25,-24 25,0 0,0 0,-25 0,0 0,0 0,0 0,0 0,-25 0,0 0,0 0,-24 25,24-25,-25 25,1-25,-1 25,-24-25,24 24,-24 1,24-25,-24 25,-1-25,26 25,-26 0,26-25,-26 24,26-24,-1 25,25-25,-24 0,24 25,0-25,0 0,25 0,0 0,0 0,0 0,0 0,25 0,0 0,0-25,24 25,-24-25,49 25,-24-24,0-1,24 25,-24-25,24 0,-24 0,24 1,-24-1,24 25,-24-25,24 0,-24 0,-1 1,1-1,0 25,-1-25,-24 25,0-25</inkml:trace>
  <inkml:trace contextRef="#ctx0" brushRef="#br0" timeOffset="95981.4898">14561 6300,'0'0,"25"0,-25-24,24 24,1 0,0 0,0 0,0 0,-1 0,26 0,0-25,-1 25,1 0,24 0,1 0,-1 0,0 0,26 0,-26 0,25 0,25 0,-24 0,24 0,-25 0,25 0,0 0,0-25,25 25,-25 0,25 0,-25 0,24 0,-24 0,25 0,-25-25,0 25,25 0,-25 0,-25 0,25 0,-24 0,24 0,-50 0,25 0,-24 0,24 0,-50 0,26 0,-50 0,24 0,-24 0,0 0,0 0,-25 0,0 25,0-25,0 0,-25 0,0 0,25 0,-50 0</inkml:trace>
  <inkml:trace contextRef="#ctx0" brushRef="#br0" timeOffset="96409.5143">16471 6424,'-50'0,"25"0,0 25,1-25,24 0,-25 0,25 0,0 0,0 0,25 0,-1 0,1 0,0 0,25 0,-26 0,51 0,-26 0,26 0,-1 0,26 0,-1-25,0 25,0-24,25 24,-25 0,25-25,0 25,25-25,-25 25,0-25,0 25,-24 0,24-25,0 25,-25 0,25 0,-25 0,0-24,1 24,-26 0,25 0,0-25,-24 25,-1 0,1 0,-26 0,26-25,-26 25,1 0,-25 0,24-25,-24 25,0 0,0 0,-25 0,25 0,-25 0,0 0,0 0,0 0,0 0,0 0,0 0,0 0,0 0,0 0,0 0,0 0,0 0,0 0,0 0,0 0,0 0,-25 0,25 0</inkml:trace>
  <inkml:trace contextRef="#ctx0" brushRef="#br0" timeOffset="97661.5859">14908 7863,'-25'0,"0"0,1 25,-1-25,0 0,25 0,-25 0,25 0,0 25,0-25,0 0,0 0,0 0,0 24,0-24,25 0,0 0,0 0,24 25,-24-25,25 0,-1 0,1 0,24 0,-24 0,24-25,1 25,-1 0,0-24,1 24,-1 0,1-25,-1 25,1 0,-1-25,0 25,-24 0,0-25,24 25,-49 0,24 0,-24-25,0 25,0 0,-25 0,0 0,0 0,0 0,-25 0,0 0,0 0,-24 0,24 0,-49 0,24 25,0-25,-24 0,0 25,-1-25,1 25,-1 0,1-25,-1 24,1 1,0 0,24-25,-24 25,24 0,-24-25,49 25,-25-25,25 24,1-24,-1 0,25 25,0-25,0 0,0 0,25 0,-1 0,1 0,25 0,-25 0,24-25,1 25,24 0,-24-24,24 24,1-25,-1 25,0-25,1 25,-1-25,26 0,-26 25,0-25,1 1,-1 24,-24 0,-1-25,1 25,0 0,-26-25,1 25,0 0,0 0,-25 0,0 0,0 0,0 0,0 0,0 0,0 0,0 0,0 0,0 0,0 0,0 0,0-25</inkml:trace>
  <inkml:trace contextRef="#ctx0" brushRef="#br0" timeOffset="99113.669">19844 12626,'0'0,"0"0,0 0,0 0,0 0,0 24,-25-24,0 0,1 25,-1-25,0 25,0-25,-24 25,24 0,0-25,-25 0,26 24,-1-24,0 0,0 0,25 0,-25 0,25-24,-24-1,24 25,0-25,0 0,0 0,0 1,0-1,0 0,0-25,24 26,-24-1,25 0,0 0,0 25,0-25,-1 1,1 24,0-25,0 25,0 0,-1 0,1 0,0 0,0 0,-25 25,25-25,-1 24,1 1,-25 0,25 0,-25 24,25-24,-25 25,0-1,0-24,-25 25,25-1,-25 1,0 0,1-1,-26 1,25-1,-24 1,-1 0,0-1,1 1,-1-25,1 24,-1-24,0 0,1 0,24 0,-25-1,26-24,-1 0,0 0,25-24,-25-1,25 25,-25-25,25-25,0 26,0-1,0-25,25 25,-25 0,25 1,0-26,0 25,-1 25,1-25,0 25,25-24,-26 24,1 0,25 0,-25 24,-1-24,26 0,-25 25,0 0,-1-25,26 25,-25 0,0-25,-1 24,1-24,0 25,0-25,0 25,-1-25,1 25,0-25,0 0,0 0,0-25,-1 25</inkml:trace>
  <inkml:trace contextRef="#ctx0" brushRef="#br0" timeOffset="99312.6804">20216 12576,'0'-25,"0"0,0 1,0-1,25 0,-25 25,0 0,0 0,0 25,0 0,0-1,25 1,-25 25,0-1,25-24,-25 25,0-1,24 1,-24 0,0-1,25 1,-25-1,0-24,25 0,-25 25,0-26,0 1,0 0,0 0,0 0,0 0,0-25</inkml:trace>
  <inkml:trace contextRef="#ctx0" brushRef="#br0" timeOffset="99693.7022">18802 13791,'-74'0,"24"25,-24 0,24 0,1 0,-1-1,0-24,26 25,-1-25,0 25,25-25,0 0,0 25,25-25,0 0,-1 0,26 0,0-25,-1 25,26 0,-1-25,0 0,1 25,24-24,25-1,-25 0,25 0,0-24,25 24,-25 0,25-25,0 26,0-1,0-25,-1 25,1-24,-25 24,25 0,-25 0,0-24,0 24,-25 25,1-25,-26 0,25 1,-49 24,24-25,-24 25,-1 0,-24 0,0-25,0 25,-25 0,0 0,0 0,0 0,-25 0,0 0,0 25,1-25,-1 0,-25 25</inkml:trace>
  <inkml:trace contextRef="#ctx0" brushRef="#br0" timeOffset="100012.7204">19522 14238,'24'-25,"-24"25,0-25,25 0,-25 1,0-1,25 0,-25 25,0-25,0 25,25 0,-25-25,0 25,0 0,0 0,0 25,25-25,-25 25,0-25,0 25,24 0,-24 24,0-24,0 0,0 24,25-24,-25 0,0 25,0-25,0 24,0-24,0 0,0 0,0-1,0 1,0 0,0 0,0 0,0-1,0-24,0 25,0-25</inkml:trace>
  <inkml:trace contextRef="#ctx0" brushRef="#br0" timeOffset="100549.7511">20067 14287,'25'-24,"-25"24,0-25,0 0,0 25,-25 0,25 0,-24 0,24 0,-25 0,0 0,0 25,0-25,1 25,-1-1,0 1,25 0,-25 0,25 0,0 0,0-1,0 1,0 0,0 0,0-25,25 25,-25-25,25 24,0-24,-1 0,1 0,0 0,0 0,0-24,-1 24,1-25,0 25,0-25,0 0,-1 0,-24 1,25-1,-25 0,25 0,-25 0,0 0,0 1,25 24,-25-25,25 0,-25 0,24 25,1-25,-25 1,25 24,0 0,0-25,-1 25,-24 0,25 0,0 25,-25-25,25 0,-25 24,0 1,25 0,-25 0,0 0,0-1,0 1,24 0,-24 0,0 0,0 0,25-1,-25 1,25-25,-25 25,25-25,-25 0,25 25,-1-25,-24 0,25-25,0 25,0-25,-25 25,25-25,-1 1,1-1,-25 0,0 0,25 0,-25-24,0 24,-25 0,0 0,1-24,-1 24,-25 25,25-25,-24 0,-1 25,25 0,-24 0,-1 0,-24 25,24-25</inkml:trace>
  <inkml:trace contextRef="#ctx0" brushRef="#br0" timeOffset="100913.7719">18852 15503,'0'25,"0"-25,-25 0,25 25,0-25,0 0,0 0,25 0,-25 0,25 0,-25 0,25 0,24 0,-24-25,25 25,-1 0,1-25,24 25,1-25,-1 0,25 1,0-1,1 0,24 0,0-25,0 26,25-26,-1 0,1 26,0-26,0 0,0 1,0 24,-1-25,-24 1,25 24,-25-25,0 26,0-1,0 0,-24 0,-1 0,0 1,-25-1,-24 0,24 25,-24-25,-25 25,0-25,-25 25,0 0</inkml:trace>
  <inkml:trace contextRef="#ctx0" brushRef="#br0" timeOffset="101371.7981">17761 12005,'-25'-24,"25"24,-25-25,25 0,-25 25,25 0,0 0,0 25,0-25,0 25,0-1,0 26,25 0,0-1,-25 26,25-1,-1 1,1 24,0 0,0 25,0 0,-1 0,26 0,-25 0,0 25,-1-25,1 25,0-25,0 25,-25-25,25 0,-1 0,1-25,-25 25,25-25,-25 0,0 1,25-26,-25 0,0 1,0-1,0 1,0-26,0 1,0-1,0 1,0-25,-25 0</inkml:trace>
  <inkml:trace contextRef="#ctx0" brushRef="#br0" timeOffset="101896.8282">18182 12055,'25'-25,"0"0,0 1,24-1,-24 0,49 0,-24 0,24 1,26-1,-26 0,50-25,-25 26,25-26,25 25,0-24,0-1,24 0,1 26,0-26,24 0,1 1,-1-1,0 1,1-1,-1 0,26 1,-26 24,0-25,-24 25,0 1,-1-1,-24 25,0-25,-25 25,-25 0,0 0,-24 25,-1-25,-24 25,0-1,-1-24,-24 25,0 25,0-25,-25-1,24 1,-24 25,25-25,-25 24,0 1,0 0,0 24,0 0,0 1,0-1,25 25,-25 1,0 24,25-25,-25 25,0 0,25 0,-25 0,0 0,24 0,-24 0,0 0,25 0,-25 0,25 0,-25 0,0-25,25 25,-25 0,25 0,-25 0,24 0,-24-24,25 24,-25 0,25 0,-25-25,25 25,-25 0,25-25</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7T13:44:58.556"/>
    </inkml:context>
    <inkml:brush xml:id="br0">
      <inkml:brushProperty name="width" value="0.05292" units="cm"/>
      <inkml:brushProperty name="height" value="0.05292" units="cm"/>
      <inkml:brushProperty name="color" value="#FF0000"/>
    </inkml:brush>
  </inkml:definitions>
  <inkml:trace contextRef="#ctx0" brushRef="#br0">1687 13271,'0'0,"0"0,0-25,-25 25,25 0,0 0,0 25,0-25,25 24,-25-24,0 25,0 0,25-25,-25 25,25 0,-25-1,24 1,1 0,-25 0,25-25,0 25,0-1,-25-24,25 0,-1 0,-24 0,25 0,0 0,0 0,0-24,-1-1,1 0,0 0,0 0,0 1,-1-26,1 25,0-24,25 24,-26-25,1 25,25 0,-25 1,-1-1,1 0,0 25,0 0,0 0,-1 0,1 0,0 0,0 25,-25 0,25-1,-1 1,-24 0,25 0,0 25,-25-26,25 1,-25 0,25 0,-25 24,0-49,24 25,-24 0,25-25,-25 25,25-25,-25 0,25 0,0 0,-25 0,24-25,1 25,0 0,0-25,-25 0,25 1,0 24,24-25,-24 0,0 0,0 0,-1 1,1 24,0-25,0 25,0 0,-1 0,1 0,0 0,0 0,24 0,-24 25,0-1,0 1,0-25,-1 25,1 0,0 0,0-1,0-24,-1 25,1-25,0 25,0-25,0 25,-1-25,26 0,-25 0,0 0,-1 0,1 0,0 0,25-25,-25 25,-1 0,1-25,25 0,-25 25,-1-24,1-1,25 0,-25 25,-1-25,1 0,0 25,0-24,0 24,-1 0,1 0,0 0,-25 0,25 0,0 24,-25-24,24 25,1-25,-25 25,25-25,-25 0,25 25,-25-25,25 25,-25-25,24 0,1 0,-25 0,25 0,0 0,0 0,-1-25,1 25,0-25,0 0</inkml:trace>
  <inkml:trace contextRef="#ctx0" brushRef="#br0" timeOffset="2050.1173">8955 5358,'74'0,"-24"0,24 0,1 0,-1-25,1 25,-1 0,25 0,-24 0,24 0,-25-25,25 25,1 0,-26 0,25-25,0 25,-24 0,24-24,-24 24,-1 0,0-25,1 25,-1 0,-24 0,-1 0,1 0,0-25,-26 25,1 0,0 0,0 0,-25 0,0 0,0 0,0 0,0 25,0-25</inkml:trace>
  <inkml:trace contextRef="#ctx0" brushRef="#br0" timeOffset="2417.1383">8087 5804,'-25'0,"0"0,25 0,0 0,0 0,25 0,-25 0,25 0,24-25,-24 25,25 0,-1 0,26-24,-26 24,26-25,24 25,-25-25,26 0,-1 25,0-25,0 1,0-1,25 0,-24 0,24 25,0-25,-25 1,25-1,-25 25,0-25,1 0,-1 25,0-25,-24 25,24-24,-25 24,1-25,-26 25,26 0,-26-25,1 25,-1 0,-24 0,0 0</inkml:trace>
  <inkml:trace contextRef="#ctx0" brushRef="#br0" timeOffset="5549.3174">13519 3845,'0'0,"0"0,0 0,0 0,0 0,0 0,0 0,0 0,0 0,0 25,0-25,0 24,0-24,0 25,0 0,-25 0,25 0,0-1,-25 1,25-25,-25 25,25 0,0 0,0-25,0 24</inkml:trace>
  <inkml:trace contextRef="#ctx0" brushRef="#br0" timeOffset="6097.3488">13717 2927,'0'-25,"0"0,0 1,0-1,0 25,-24-25,24 0,0 0,-25 25,25-24,-25 24,25 0,-25-25,25 25,-25 0,1 0,-1 0,25 0,-25 0,0 25,0-25,0 24,25 1,-24 0,-1 0,25 0,-25-25,25 24,0 1,0 0,0-25,0 25,0-25,0 25,25-25,0 0,-25 24,24-24,-24 0,25 0,0 0,0-24,0 24,0-25,-25 25,24-25,1 0,0 25,0-25,-25 1,25-1,-1-25,-24 25,0 1,25-1,-25-25,0 25,0 0,0-24,-25-1,25 25,-24-24,24 24,-25 0,25-24,0 49,0-25,0 0,0 25,0 0,0 0,0-25,0 25,0 0,0 0,0 25,0-25,0 25,0 0,0-1,25 1,-25 25,24-1,1 1,-25 0,25-1,-25 26,0-26,25 26,-25-26,0 26,0-26,0 1,0 0,0 24</inkml:trace>
  <inkml:trace contextRef="#ctx0" brushRef="#br0" timeOffset="7761.444">16123 4936,'0'-25,"0"25,0-24,0-1,0 0,0 25,0-25,-24 0,24 0,-25 25,0-24,25 24,-25-25,0 25,1 0,-1 0,0 0,0 0,0 25,1-25,24 24,-25 1,0 0,0 0,25 0,-25 0,25-1,0 1,0 0,0 0,0 0,0-25,25 24,-25 1,25-25,0 25,-25-25,25 25,-1-25,1 0,0 0,-25 0,25 0,0 0,-1 0,1 0,-25-25,25 25,0-25,-25 0,25 25,-25-24,0-1,24 0,-24 0,0 0,0 1,0-1,0 0,0 25,0-25,0 25,0 0,0 0,0 0,0 0,0 25,0 0,25 0,-25-1,25 1,-25 0,25 0,0 0,-25-1,24 1,1 0,-25 0,25-25,0 25,-25-25,25 24,-1-24,-24 0</inkml:trace>
  <inkml:trace contextRef="#ctx0" brushRef="#br0" timeOffset="7949.4547">16446 4762,'0'0,"-25"0,25-24,0 24,0 24,0-24,0 0,25 25,0-25,-25 25,24 0,-24-25,25 25,0 0,0-1,0 1,-25-25,24 25,1-25,-25 25,25-25,0 25,-25-25</inkml:trace>
  <inkml:trace contextRef="#ctx0" brushRef="#br0" timeOffset="8133.4652">16669 4812,'-25'0,"25"-25,0 25,0-25,0 25,0 0,-25 0,25 0,0 0,0 25,-24-25,24 25,0 0,-25-25,0 25,25 0,-25-1,25 1,-25 0,25 0,-24 0,24-25,0 24,-25 1,25-25,0 25</inkml:trace>
  <inkml:trace contextRef="#ctx0" brushRef="#br0" timeOffset="8365.4785">16868 4614,'0'0,"24"-25,-24 25,0 0,0-25,0 25,0 25,0-25,0 25,0-25,0 24,0 1,0 0,0 25,0-26,0 1,25 25,-25-25,0 0,0-1,0 1,0 0,0 0,0-25,0 25,25-25,-25 24,0-24,0 25,0-25,0 0,0 0,0 0</inkml:trace>
  <inkml:trace contextRef="#ctx0" brushRef="#br0" timeOffset="8605.4922">16967 4986,'0'0,"0"0,0-25,0 25,25-25,-25 25,0 0,0 0,24-25,-24 25,0 0,25 0,-25-24,25 24,-25 0,25 0,-25 0,25 24,-1-24,1 0,-25 25,25-25,0 25,-25-25,25 25,-25 0,24-1,-24-24,0 25,0 0,0-25,-24 25,24 0,-25-25,0 24,25 1,-25-25,0 25,1-25,-1 0,0 0,0 0,0 0,1 0,-1 0</inkml:trace>
  <inkml:trace contextRef="#ctx0" brushRef="#br0" timeOffset="8933.511">18083 4837,'-25'0,"25"0,-25 0,25 0,0 0,0 0,0 0,0 0,0 0,0 0,25 0,-25 0,0 0,25 0,0 0,0 0,-1 0,1 0,0 0,0 0,0-25,-1 25,1 0</inkml:trace>
  <inkml:trace contextRef="#ctx0" brushRef="#br0" timeOffset="9121.5218">18257 4589,'0'0,"0"0,0 0,0 0,0 0,0 0,0 0,-25 0,25 25,0-25,0 24,0 1,0 0,0 0,0 0,0-1,0 26,0-25,0 0,0 0,0-1,0 1,0 0,0 0,0 0,0-1,25-24</inkml:trace>
  <inkml:trace contextRef="#ctx0" brushRef="#br0" timeOffset="9394.5374">19050 4490,'0'-25,"0"25,-24 0,24-25,-25 25,25 0,-25 0,0 25,0-25,1 25,-1-1,0 1,0 0,0 0,25 24,-25-24,25 25,0-25,0-1,0 1,25 25,-25-50,25 25,0 0,0-1,0 1,-1-25,1 25,0-25,25 0,-26 0,26 25,0-25</inkml:trace>
  <inkml:trace contextRef="#ctx0" brushRef="#br0" timeOffset="9745.5574">19447 4564,'0'-25,"-25"25,25 0,0 0,0 0,0-25,0 25,0 0,0 25,0-25,0 25,0-25,0 25,0 0,25-1,-25 1,25 0,0 0,-25 0,25-1,-25-24,24 25,-24-25,25 25,-25-25</inkml:trace>
  <inkml:trace contextRef="#ctx0" brushRef="#br0" timeOffset="9941.5687">19596 4539,'0'-25,"0"25,0-24,0 24,0 0,-25 0,25 0,0 0,-25 24,25-24,0 25,-24-25,-1 25,25 0,-25 0,0-1,0 1,25 25,-24-25,-1-1,25 1,-25-25,25 25,-25 0,25-25,0 25,0-25</inkml:trace>
  <inkml:trace contextRef="#ctx0" brushRef="#br0" timeOffset="10133.5796">19819 4465,'25'-25,"-25"25,0-25,0 25,0 0,0 25,0-25,0 25,0 0,0-1,0 1,0 0,0 25,0-26,0 1,0 0,0 0,0 0,0-1,0 1,0-25,0 25,0 0,0-25,0 0</inkml:trace>
  <inkml:trace contextRef="#ctx0" brushRef="#br0" timeOffset="10290.5886">19770 4663,'0'0,"0"0,0 0,0 0,0 0,0 0,0 0,0 0,24 0,-24 0,25 0,-25 0,25 0,0 0,0 0,-25 0,25 0</inkml:trace>
  <inkml:trace contextRef="#ctx0" brushRef="#br0" timeOffset="10669.6103">20092 4291,'0'0,"0"0,0 0,0 0,0 0,0 25,0-25,0 0,0 0,25 25,-25 0,25-25,-25 24,25 1,-1 0,-24 0,25 0,0 24,-25-24,25 25,-25-26,25 26,-25-25,0 0,0 24,0-24,0 0,0 0,-25-25,0 25,25-1,-25 1,0-25,1 0</inkml:trace>
  <inkml:trace contextRef="#ctx0" brushRef="#br0" timeOffset="11073.6334">19844 4688,'0'0,"0"0,0-25,0 25,0-25,0 25,0-24,0 24,0 0,0 0,0-25,-25 25,25 0,0 0,-25 0,25 0,-24 0,24 0,-25 25,25-25,-25 0,25 24,-25 1,25-25,0 25,0-25,0 25,0 0,0-25,25 24,-25-24,25 25,-25-25,25 0,-1 25,26-25,-25 0,0 0,24-25,-24 25</inkml:trace>
  <inkml:trace contextRef="#ctx0" brushRef="#br0" timeOffset="11681.6682">18951 4390,'0'-24,"0"24,0 0,0 0,-25-25,25 25,-24 0,-1 0,25 0,-25 0,0 25,0-25,0 0,1 24,-1 1,-25 0,25 0,1 0,-1 24,25-24,-25 25,0-1,25 1,0-1,0-24,0 25,0 0,25-26,-25 26,25-25,24 0,-24-1,25-24,-1 25,26-25,-25 25,24-25,-24 0,24 0</inkml:trace>
  <inkml:trace contextRef="#ctx0" brushRef="#br0" timeOffset="12353.7066">17215 4465,'0'0,"25"0,-25 0,0 0,24 0,-24 0,25 25,0-25,0 24,0 1,-1 0,1 25,0-1,0-24,0 25,-1-1,1 1,-25 0,0-1,0 1,0-1,-25 1,-24 0,24-1,-25-24,26 25,-26-1,-24-24</inkml:trace>
  <inkml:trace contextRef="#ctx0" brushRef="#br0" timeOffset="12885.7371">15801 4341,'0'0,"0"0,0 0,0 0,-25 0,0 25,1-25,-26 24,25 1,-25 25,26-25,-26 24,25 1,-24 24,24-24,0 24,0-24,25 24,0-24,0 0,0-1,0 1,25-1,0-24,24 0,-24 25,25-26,-1-24,26 25,-1 0,1-25,-1 0</inkml:trace>
  <inkml:trace contextRef="#ctx0" brushRef="#br0" timeOffset="17405.9956">21407 4490,'0'0,"0"0,0 0,0 0,0 0,25 0,-25 24,0 1,0-25,24 25,-24 25,0-26,0 1,25 0,-25 0,0 0,0-1,0 1,0 0,0-25,0 25,25-25</inkml:trace>
  <inkml:trace contextRef="#ctx0" brushRef="#br0" timeOffset="17564.0046">21308 4167,'0'0,"0"0,-25-25,25 25,0 0,0 0,-25 0,25 0,0 0,0 0</inkml:trace>
  <inkml:trace contextRef="#ctx0" brushRef="#br0" timeOffset="17882.0228">21828 4341,'0'0,"0"0,0 0,0 0,0 0,-24 0,24 0,-25 0,25 25,-25-25,0 0,25 24,0-24,-25 25,25-25,0 25,0 0,0-25,0 25,25-25,-25 24,25 1,0-25,0 25,-1 0,1 0,0-25,0 24,0 1,-1-25,1 25,0-25,-25 25,25-25,-25 25,0-25,0 0,0 24,0-24,0 0,-25 0,25 25,-25-25,0 0,1 0,-1 0,-25 0,25 0,1 0,-1-25,0 25,0-24,0 24</inkml:trace>
  <inkml:trace contextRef="#ctx0" brushRef="#br0" timeOffset="19053.0898">22250 4440,'25'0,"-25"0,25 0,-25 0,0 0,25 0,-25 0,0 0,24 0,-24 0,25 0,-25 0,25 0,-25 0,25 0,-25-25,25 25,-1-25,-24 25,25-24,-25 24,25-25,-25 25,25-25,-25 25,0-25,0 0,0 25,0-24,0 24,-25 0,0-25,25 25,-25 0,1 0,-1 0,25 0,-25 0,0 25,0-25,25 24,-24 1,24 0,0 0,0-25,0 25,0-1,0 1,0 0,24 0,-24 0,25-25,-25 24,25 1,0-25,0 25,-1-25,1 0,0 0,0 0,0 0,-1 0,1 0,0 0,0-25,0 25,-1-25,1 25,-25-24,25-1,-25 25,25-25,-25 0,0 0,0 1,0-1,0 0,0 25,0-25,0 0,0 25,0 0,0 0,0 0,0 0,0 0,25 0,-25 25,0-25,24 25,-24-25,25 25,-25-25,25 25,-25-25,25 24,-25-24,25 0,-25 25,0-25,24 0,-24 0,25 0,-25 0,0 0,25 0,-25 0,0-25,25 25,-25-24,25 24,-25-25,25 25,-25-25,24 25,1-25,-25 25,25-25,-25 25,25 0,-25 0,25 0,-1 0,-24 25,25-25,-25 0,25 0,-25 25,25-25,-25 0,0 25,25-25,-25 0,0 25,24-25,-24 0,0 0,25 0,-25 0,0 24,25-24,-25 0,25 0,-25-24,0 24,25 0,-25 0,24-25,-24 25,0 0,0-25,0 25,0-25,25 25,-25-25,0 1,0 24,0-25,0 25,0 0,0-25,0 25,-25 0,25 0,-24 0,-1 0,25 0,-25 0,0 0,25 25,-25-25,1 25,24-1,-25 1,25-25,0 25,0 0,0 0,0-1,0 1,0-25,0 25,0 0,25-25,-25 25,24-25,1 0,0 24,0-24,0 0,-1 0,1 0,25 0,-25 0,-1 0,1-24,25 24,-25 0,-1-25,-24 0,25 25,0-25,0 0,-25 1,25-1,-25 0,0 0,0 0,0 1,0 24,0-25,0 25,0-25,0 25,0 0,0 0,0 0,0 25,0-25,0 25,0-1,0 1,0 0,24-25,-24 25,0 0,0-1,0 1,0 0,0-25,0 25,0-25,0 25,0-25,0 0,0 0,25 0,-25 0,0 0,0 0,0 0,25-25,-25 25,25-25,-25 0,25 25,-25-25,24 1,-24-1,25 0,0 0,0 0,0 25,-25-24,25 24,-1 0,1 0,0 0,-25 24,25-24,0 25,-25-25,24 25,-24 0,0-25,0 25,0-1</inkml:trace>
  <inkml:trace contextRef="#ctx0" brushRef="#br0" timeOffset="19337.106">22821 4887,'-50'24,"25"-24,0 25,25-25,0 0,0 0,0 0,25 0,0-25,25 25,-1 0,1-24,-1 24,26-25,-1 25,26-25,-1 25,0-25,0 0,25 25,-25-25,25 25,-24-24,-1-1,0 25,0-25,-24 25,-1 0,-24-25,-1 25,1 0,-25-25,0 25,-1 0,-24 0,0 0,0 0,0 0,-24 0,24 0</inkml:trace>
  <inkml:trace contextRef="#ctx0" brushRef="#br0" timeOffset="31423.7974">15702 5655,'0'-24,"-25"24,25 0,0 0,0 0,0-25,0 25,-25 0,25 0,0 0,0 0,25 0,-25 0,25 0,0 0,-1 0,26 0,-25 0,24 0,1 0,24 0,-24 0,24 0,1 0,-1 0,1 0,24 0,-25 0,25 0,1 0,-1 0,0 0,0-25,1 25,-1 0,0 0,0 0</inkml:trace>
  <inkml:trace contextRef="#ctx0" brushRef="#br0" timeOffset="31887.8239">19174 5383,'-24'0,"-1"0,25 0,0-25,0 25,0 0,0 0,0 0,25-25,-1 25,1 0,0 0,25-25,-26 25,26 0,0-25,-1 25,26 0,-26-24,26 24,-1 0,-24 0,24-25,1 25,-1 0,0-25,1 25,-1 0,-24-25,-1 25</inkml:trace>
  <inkml:trace contextRef="#ctx0" brushRef="#br0" timeOffset="38923.2263">7119 6424,'0'0,"0"0,0 0,0 0,0 0,0 0,0 0,0 0,0 0,0 0,0 0,0 0,0 0,0 0,0 0,25 0,-25 0,25 0,0 0,24 0,-24-24,0 24,25 0,-26-25,26 25,-25 0,0-25,24 25,-24 0,0 0,-25 0,25 0</inkml:trace>
  <inkml:trace contextRef="#ctx0" brushRef="#br0" timeOffset="39292.2474">7094 6524,'0'0,"0"-25,0 25,0 0,0 0,0 0,0 0,0 0,0 0,0 0,0 0,0 0,0 0,0 0,0 0,0 0,0 0,0 0,0 0,0 0,0 25,0-25,0 24,0 1,0 0,0 0,0 0,0-1,0 1,-24 25,24-25,0 24,-25-24,25 25,0-1,0-24,0 0,0 0,0 0,0-1,0 1,0 0,0-25,25 25,-1-25,-24 0,25 25,0-25,0 0,0-25,0 25,-1 0,26-25,-25 25,24-25,-24 0,25 1,-25-1,-1 0,1 25,0-25,0 0,-25 1</inkml:trace>
  <inkml:trace contextRef="#ctx0" brushRef="#br0" timeOffset="39479.2581">7169 6796,'0'0,"-25"0,25 0,0 0,0 0,0 0,0 0,0 0,25 0,-25 0,25 0,0 0,-25 0,24 0,1-24,25 24,-25 0,-1-25,26 25,-25 0</inkml:trace>
  <inkml:trace contextRef="#ctx0" brushRef="#br0" timeOffset="39883.2812">8186 6672,'0'0,"0"0,0 0,0 0,0 0,0 0,0 0,0 0,0 0,0 0,0 0,25 0,-25 0,25 0,-1 0,26 0,-25 0,0-24,24 24,1 0,-25-25,24 25,-24 0,0-25,0 25,-1 0</inkml:trace>
  <inkml:trace contextRef="#ctx0" brushRef="#br0" timeOffset="40143.2961">8384 6449,'0'0,"0"0,0-25,-24 25,24 0,0 0,0 0,0 0,0 25,0-25,0 0,0 25,0-25,0 25,24 0,-24-1,0 1,25 25,-25-25,0-1,0 1,0 25,25-25,-25-1,0 1,0 0,0 0,0 0,25-25,-25 25,0-1,0-24,0 25,0-25,0 0</inkml:trace>
  <inkml:trace contextRef="#ctx0" brushRef="#br0" timeOffset="40671.3263">9724 6300,'0'-24,"0"24,0 0,0 0,0 0,0 0,0 0,0 0,-25 0,25 0,-25 0,25 0,-25 0,1 0,-1 0,0 0,0 24,0-24,-24 0,24 0,-25 25,26-25,-1 0,-25 25,25-25,0 0,25 0,-24 25,24-25,-25 0,25 0,0 0,0 0,0 0,0 0,0 0,0 0,0 0,0 25,25-25,-25 24,0-24,24 25,-24 0,0-25,25 25,-25 0,0-1,0 1,0 0,25 25,-25-26,0 1,0 0,0 25,0-26,0 1,0 0,0 0,25 0,-25 0,0-1,0-24,25 25,-25-25,0 25,0-25,25 0,-25 0,24 0,-24 0,25 0,-25 0,25-25,-25 25,25-25,0 25,-1-24,-24-1,25 0,0 0,-25 0,25 0,-25 1</inkml:trace>
  <inkml:trace contextRef="#ctx0" brushRef="#br0" timeOffset="40852.3367">9252 6648,'0'0,"-24"0,24 0,0 24,0-24,0 0,0 0,0 0,0 0,24 0,-24 0,25 0,0 0,0 0,0 0,0-24,-1 24,26 0,-25 0,0-25,24 25</inkml:trace>
  <inkml:trace contextRef="#ctx0" brushRef="#br0" timeOffset="41160.3543">10741 6548,'0'0,"0"0,-25 0,25 0,0 0,0 0,0 0,0 0,0 0,0 0,0 0,25 0,-25 0,25 0,-1 0,-24 0,50 0,-25 0,0 0,-1-24,26 24,-25 0,0 0,-1-25</inkml:trace>
  <inkml:trace contextRef="#ctx0" brushRef="#br0" timeOffset="41335.3643">10716 6697,'-25'0,"25"25,0-25,0 0,0 0,0 0,25 0,0 0,-25 0,25 0,-1 0,1 0,25 0,-25 0,-1-25,26 25,0 0,-26-25,26 25</inkml:trace>
  <inkml:trace contextRef="#ctx0" brushRef="#br0" timeOffset="41915.3975">12229 6152,'0'-25,"0"25,0 0,0-25,0 25,0 0,0 0,0 0,-25 0,25 0,-25 0,25 0,-24 0,-1 0,0 0,25 0,-25 0,0 0,1 0,-1 25,0-25,0 0,0 0,25 0,-24 0,24 0,-25 0,25 0,0 0,0 0,0 0,0 0,0 0,0 0,0 0,0 0,0 0,0 25,25-25,-25 24,0-24,0 25,24 0,-24 0,0 0,0-1,0 1,0 0,0 0,25 24,-25-24,0 0,0 25,0-26,0 1,0 0,0 25,0-26,0 1,0-25,0 25,0 0,0-25,0 25,0-25,0 24,25-24,-25 0,25 0,-25 0,25 0,-25 0,24 0,-24 0,25-24,0 24,0-25,0 25,-1-25,1 0,0 0,0 1</inkml:trace>
  <inkml:trace contextRef="#ctx0" brushRef="#br0" timeOffset="42075.4066">12006 6474,'0'0,"-25"0,25 0,0 0,0 0,0 0,0 0,0 0,0 0,25 0,-25 0,25 0,-1-25,1 25,0 0,25-25,-26 25,26-24</inkml:trace>
  <inkml:trace contextRef="#ctx0" brushRef="#br0" timeOffset="45659.6116">7243 7764,'0'0,"0"0,0-25,0 25,0 0,0 0,-24 0,24 0,0 0,-25 0,25 0,-25 0,25 25,-25-25,0 25,0-1,25 1,-24 0,-1 0,25 0,-25 24,25-24,-25 25,25-1,0-24,0 25,0-1,0-24,25 25,0-25,-25-1,25 1,-1 0,1 0,-25-25,25 0,0 25,0-25,24 0,-24-25,0 25,0-25,0 25,24-25,-24 0,0 1,0-1,-1 0,1 0,-25-24,25 24,-25 0,25-25,-25 26,0-26,0 25,-25-25,0 26,25-1,-25 0,-24-25,24 26,0 24,0-25,1 0,-26 25,25 0,0 0,1 0,-1 0,0 0,25 0,-25 25,0-25,25 25,-25-25,25 24</inkml:trace>
  <inkml:trace contextRef="#ctx0" brushRef="#br0" timeOffset="46187.6418">8087 7987,'-25'0,"25"-25,0 25,-25 0,25 0,0 0,0 0,0 0,0 0,0 0,0 0,0 0,25 0,0 0,-1 0,1 0,0 0,25 0,-25-25,24 25,-24 0,25-24,-26 24,1 0,25-25,-25 25,-1 0,1 0</inkml:trace>
  <inkml:trace contextRef="#ctx0" brushRef="#br0" timeOffset="46411.6546">8161 7640,'0'0,"0"0,0 0,0 0,0 0,0 0,0 25,0-25,25 24,-25 1,25-25,0 50,-25-25,24-1,-24 1,25 0,-25 25,25-26,-25 1,0 25,0-25,0 0,25-1,-25 1,0 0,0 0,0-25,0 25</inkml:trace>
  <inkml:trace contextRef="#ctx0" brushRef="#br0" timeOffset="46851.6798">9029 7714,'0'0,"0"-25,0 25,-25 0,25 0,0 0,-24 0,24 0,0 0,-25 0,25 25,0-25,-25 0,25 25,0 0,0 0,0-1,-25 1,25 0,0 25,0-26,0 26,0-25,25 0,-25 0,25-1,0 1,-25 0,24-25,1 25,0-25,0 0,0 0,-1 0,1 0,0-25,0 25,0-25,-1 0,1 1,0-1,0 0,-25 0,25 0,0 0,-25 1,0-1,0 0,0 0,0 0,0 1,0-1,-25 0,0 0,0 0,0 1,0 24,1-25,-1 25,0 0,0 0,0 0,1 0,-1 0,0 25,0-25</inkml:trace>
  <inkml:trace contextRef="#ctx0" brushRef="#br0" timeOffset="47075.6926">10542 7541,'25'0,"-25"0,25 24,0-24,-25 0,25 0,-25 0,24 0,-24 0,25 0,0 0,0 0,-25 0,25-24,-1 24,1 0</inkml:trace>
  <inkml:trace contextRef="#ctx0" brushRef="#br0" timeOffset="47248.7025">10567 7739,'0'0,"0"0,0 25,0-25,0 0,0 0,25 0,-25 0,25 0,0 0,-1 0,1 0,0 0,0-25,24 25,-24 0,25 0,-25-25,24 25,-24-25</inkml:trace>
  <inkml:trace contextRef="#ctx0" brushRef="#br0" timeOffset="48054.7486">12427 7417,'25'-25,"-25"25,0 0,0 0,0 0,0 0,0 0,0 0,-25 0,1 0,-1 0,0 0,-25 0,26 0,-26 25,25-25,-24 0,-1 24,25-24,-24 0,24 25,0-25,0 0,0 0,1 0,24 0,-25 0,25 0,0 0,0 0,0 0,0 0,0 0,0 0,0 0,0 0,0 0,25 25,-25-25,0 0,0 25,24 0,-24-25,0 24,0 1,25 0,-25 25,0-26,0 1,0 0,0 25,0-26,0 26,0-25,0 24,0-24,0 0,0 25,0-25,25-1,-25 1,0 0,25 0,-25-25,0 25,25-25,-25 24,24-24,-24 0,25 0,0 0,0 0,-25 0,25 0,-1-24,1 24,0-25,25 0,-26 0,1 0,0 1,-25-1,25 0,0 0</inkml:trace>
  <inkml:trace contextRef="#ctx0" brushRef="#br0" timeOffset="48198.7568">12031 7888,'-25'0,"25"0,0 0,0 0,0 0,0 0,0 0,0 0,25 0,-1 0,1 0,0 0,25-25,-26 25,26-25,0 25</inkml:trace>
  <inkml:trace contextRef="#ctx0" brushRef="#br0" timeOffset="55773.1901">6226 9376,'0'0,"0"-25,0 25,0 0,0-24,0 24,0-25,0 25,0-25,0 25,-24-25,24 25,-25 0,25-25,-25 25,25-24,-25 24,0 0,0 0,25 0,-24 0,-1 0,25 24,-25-24,0 25,25-25,-25 25,25 0,0 0,-24-1,24 1,0 0,0 0,0 0,24-25,-24 24,25-24,0 25,-25 0,25-25,0 0,-25 25,24-25,1 0,0 0,0 0,-25 0,25-25,0 25,-1 0,-24-25,25 25,-25-25,25 1,-25 24,0-25,0 25,0-25,0 0,0 0,0 1,0 24,0-25,-25 0,25 25,0-25,-25 25,25-25,0 25,0 0,-24 0,24 0,0 0,0 0,0 25,24-25,-24 25,25 0,-25 0,25-1,0 1,0 0,-1 0,1 0,-25-25,25 24,0-24,0 25,-1-25,1 25,-25-25,25 25,0-25,-25 0</inkml:trace>
  <inkml:trace contextRef="#ctx0" brushRef="#br0" timeOffset="55969.2013">6549 9178,'0'0,"0"-25,0 25,0 0,0 25,0-25,25 0,-25 25,24-1,1-24,-25 25,25 0,0 0,0-25,-1 25,-24-1,25-24,0 25,-25-25,25 25,-25-25,25 25,-25-25,24 0,-24 25,0-25</inkml:trace>
  <inkml:trace contextRef="#ctx0" brushRef="#br0" timeOffset="56153.2118">6747 9178,'-25'-25,"25"25,0 0,0 0,0 0,-24 25,24-25,0 0,-25 25,25-1,-25 1,25 0,-25 0,25 0,0-1,-25 1,25 0,-24 0,24 0,0-25,0 24,0 1,0-25,0 25,0-25</inkml:trace>
  <inkml:trace contextRef="#ctx0" brushRef="#br0" timeOffset="56585.2365">6970 9054,'0'0,"0"0,0 0,0 0,0 0,0 0,0 25,0-25,0 24,0 1,0 0,0 0,0 0,0-1,0 1,0 25,25-25,-25-1,0 1,0 0,0 0,25 0,-25-25,0 24,0-24,0 0,0 0,25 0,-25 0,0 0,0 0,0 0,0 0,0 0,0 0,0-24,0 24,0-25,0 25,0-25,0 0,0 0,25 25,-25-24,0-1,24 25,-24-25,25 25,-25-25,25 25,0 0,-25 0,25 0,0 0,-1 0,-24 25,25-25,-25 25,25 0,-25-25,0 24,0 1,0 0,0-25,0 25,0 0,0-25,0 24,0-24,-25 25,25-25,-25 25,1-25,24 0,-25 0,25 0,-25 0,0 0,25-25</inkml:trace>
  <inkml:trace contextRef="#ctx0" brushRef="#br0" timeOffset="56769.247">7442 9227,'25'0,"-25"25,24-25,-24 0,25 0,-25 25,25-25,-25 0,25 0,-25 0,25 0,-25 0,24 0,1 0,0 0,-25 0,25-25,0 25,-1-25,-24 25,25-24</inkml:trace>
  <inkml:trace contextRef="#ctx0" brushRef="#br0" timeOffset="56993.2599">7640 9054,'0'0,"-25"0,25 0,0 0,0 0,0 0,0 0,0 0,0 0,0 25,0-25,25 0,-25 0,0 24,25-24,-25 25,25-25,0 25,-25-25,24 0,-24 25,25-25,-25 25,25-25,-25 0,25 0,-25 0,25 24,-25-24,0 0,24 0,-24 0,0 0,0 0,25 0</inkml:trace>
  <inkml:trace contextRef="#ctx0" brushRef="#br0" timeOffset="57468.287">7814 9079,'0'0,"0"0,0 0,0 0,-25 0,25 0,0 0,0 0,0 0,0 0,0 0,0 0,0 0,0 24,0-24,0 0,0 0,25 0,-25 25,0-25,25 25,-25-25,0 0,24 25,-24-25,0 25,25-1,-25-24,0 25,0-25,0 25,0-25,0 25,0 0,0-25,0 24,0 1,-25-25,25 25,-24 0,24-25,-25 25,25-25,-25 24,0-24,25 0,-25 0,25 0,0 0,-24 0,24 0,0 0,0 0</inkml:trace>
  <inkml:trace contextRef="#ctx0" brushRef="#br0" timeOffset="57949.3145">8608 9004,'0'0,"0"-25,0 25,0 0,0-25,0 25,0 0,0 0,0 0,0-24,-25 24,25 0,-25 0,0 0,0 0,1 0,-1 0,0 24,0-24,0 0,1 0,-1 0,0 25,0-25,0 0,1 0,24 0,-25 0,25 0,0 0,0 0,0 0,0 0,0 0,0 0,0 0,0 0,0 0,0 0,0 0,0 25,25-25,-25 25,0-25,0 25,0 0,24-1,-24 1,0 0,0 0,0 24,0-24,0 25,0-25,0 24,0-24,0 0,0 0,0-1,25 1,-25 0,0-25,25 25,-25-25,25 25,-25-25,25 0,-25 0,24 0,-24 0,25 0,0-25,0 25,0-25,-25 25,24-25,1 0,0 1,0-1,-25 0</inkml:trace>
  <inkml:trace contextRef="#ctx0" brushRef="#br0" timeOffset="58097.323">8384 9302,'-24'0,"24"25,-25-25,25 0,0 0,0 0,0 0,0 0,0 0,0 0,0 0,0 0,25 0,-1 0,1-25,0 25,0 0,24-25,-24 25,25-25,-1 0</inkml:trace>
  <inkml:trace contextRef="#ctx0" brushRef="#br0" timeOffset="58634.3537">9897 9376,'0'0,"0"0,0 0,0 0,-24 25,-1-25,0 0,0 25,0-25,1 25,-26-1,25-24,0 25,1-25,-1 0,0 25,0-25,0 0,25 0,-24 0,24 0,0 0,0 0,0-25,0 25,0 0,0-25,24 1,1-1,-25 0,25 0,0 0,0 1,-1-1,1-25,0 25,0 1,0-1,-1 0,1 0,-25-24,25 24,-25 0,0 0,0 0,0 0,0 1,-25-26,25 25,-25 0,1 1,-1 24,0-25,0 25,0 0,25 0,-24 0,-1 25,25-25,0 24,0 1,0 0,0 25,0-26,0 26,25-25,-1 25,1-1,0-24,0 25,0-1,-1-24,1 25,25-26,-25 26,-1-25,1 0,0-1,0 1,0 0,-1 0</inkml:trace>
  <inkml:trace contextRef="#ctx0" brushRef="#br0" timeOffset="59122.3816">10766 9103,'0'0,"0"0,0-24,0 24,0 0,-25 0,25 0,-25 0,0 24,0-24,25 25,-24-25,-1 25,0 0,0 0,25 24,-25-24,25 0,0 24,0-24,0 0,25 0,-25 0,25-1,0 1,0 0,-1 0,1-25,0 25,25-25,-26 0,26 0,0 0,-1 0,1 0,-1 0</inkml:trace>
  <inkml:trace contextRef="#ctx0" brushRef="#br0" timeOffset="59673.4132">11485 9227,'-25'0,"25"0,0 0,0 0,0 0,0 0,0 0,0 0,0 0,0 0,0 25,0-25,25 0,0 0,0 0,-1 0,1 0,0 0,0 0,24 0,-24 0,0 0,0-25,0 25,-1 0,1 0,0-24,-25 24,0 0,0 0,0-25,0 25,0 0,0 0,0 0,-25 0,25-25,-25 25,25 0,-24 0,-1-25,0 25,25 0,-25 0,25 0,-25 0,25 0,0 0,0 0,0 0,0 0,0 0,0 0,25 0,0 25,-25-25,25 25,0-25,-1 25,1-25,0 24,0 1,-25-25,25 25,-1 0,-24-25,25 25,-25-1,0-24,0 25,0 0,0-25,0 25,0 0,-25-25,25 24,-24-24,24 25,-25-25,0 0,0 0,25 25,-25-25,1 0</inkml:trace>
  <inkml:trace contextRef="#ctx0" brushRef="#br0" timeOffset="60145.4402">12502 8880,'0'0,"25"0,-25 0,0-25,0 25,0 0,0 0,0 0,0 0,-25 0,25 0,-25 0,25 0,-25-25,25 25,-25 0,25 0,-24 0,-1 0,25 0,-25 0,25 0,-25 0,25 0,-25 0,25 0,0 25,0-25,-24 0,24 0,0 25,0-25,0 25,0-25,0 25,0-1,0 1,0 0,0 0,0 0,0 0,0-1,0 26,0-25,0 0,0 24,0-24,0 0,-25 0,25 24,0-24,0 0,0-25,0 25,0-1,25 1,-25-25,24 25,-24-25,25 25,-25-25,25 0,0 0,-25 0,25 0,-1 0,1-25,0 25,0-25,0 25,0-25,-1 1,1-1,-25 0,25 25,0-25,-25 0</inkml:trace>
  <inkml:trace contextRef="#ctx0" brushRef="#br0" timeOffset="60277.4477">12477 9178,'-25'0,"0"0,25 25,-24-25,24 0,0 0,0 0,0 0,0 0,0 0,0 0,0 0,24 0,1-25,0 25,0 0,25-25,-26 25,26-25</inkml:trace>
  <inkml:trace contextRef="#ctx0" brushRef="#br0" timeOffset="63703.6437">15602 7789,'0'0,"0"24,0-24,0 25,0-25,0 25,0 0,0 0,0-1,0 26,0 0,0-1,0 1,0 24,0 1,0-1,0 1,25 24,-25 0,0 0,0 0,25 25,-25-24,0 24,0 0,0 0,0 25,0-25,0 0,0 24,0 1,0-25,0 25,0 0,0 0,0 24,0-24,-25 0,25 25,0-1,0-24,0 25,0-1,0-24,0 25,0 0,0-26,-25 26,25 0,0-26,0 26,0 0,0-25,0 24,0 1,0-1,0-24,0 25,0-25,0 24,0-24,0 0,0 0,0 0,0-25,25 25,-25-25,0 24,25-24,-25 0,25 0,-25 1,25-26,-25 25,25-25,-25 0,24 0,-24 1,25-26,-25 0,25 1,-25-1,25 1,-25-26,25 1,-25 0,0-26</inkml:trace>
  <inkml:trace contextRef="#ctx0" brushRef="#br0" timeOffset="64915.713">16495 8582,'0'-24,"0"24,0-25,0 25,0-25,0 0,0 25,-24-25,24 25,-25-24,0-1,25 25,-25-25,0 25,1 0,-1 0,0 0,-25 0,26 0,-1 0,0 25,0 0,0-1,1 1,24 0,-25 0,25 0,0 24,0-24,0 0,0 0,0-1,25 1,-1 0,-24 0,25 0,0-25,0 24,0-24,-1 0,1 0,0 0,25 0,-26 0,1-24,0 24,0-25,-25 0,25 25,-1-25,-24 0,25 1,-25-1,0 0,0 0,0 0,0 1,0-1,0 25,0-25,0 25,0 0,0 0,0 0,0 25,0-25,25 25,-25-1,25 1,-25-25,25 25,-25 0,24 0,1-1,-25 1,25-25,0 25,-25-25,25 25,0-25,-1 0,1 0</inkml:trace>
  <inkml:trace contextRef="#ctx0" brushRef="#br0" timeOffset="65110.7242">16868 8285,'0'0,"0"0,0 0,0 0,0 0,0 0,24 25,-24-1,25 1,0 0,0 0,-25 0,25-25,-1 24,1 1,0 0,-25 0,25 0,-25-25,25 24,-25 1,24-25,-24 0,0 25,0-25</inkml:trace>
  <inkml:trace contextRef="#ctx0" brushRef="#br0" timeOffset="65327.7366">17041 8136,'0'-25,"-25"0,25 1,0 24,0-25,0 25,0 0,0 25,0-25,0 24,0 1,0 0,0 25,0-26,0 26,0 0,0-1,0 1,0-25,0 24,0 1,0-25,-24-1,24 26,0-25,0 0,0-1,0-24,0 25,0-25,0 25,-25-25,25 0,0 0</inkml:trace>
  <inkml:trace contextRef="#ctx0" brushRef="#br0" timeOffset="65486.7457">17066 8409,'0'0,"0"0,0 0,0 0,0 0,0 0,0 25,0-25,0 24,0 1,0 0,0-25,0 25,0 0,0-1,-25 1,25-25,0 25,0 0,-25-25</inkml:trace>
  <inkml:trace contextRef="#ctx0" brushRef="#br0" timeOffset="65670.7562">16843 8533,'25'0,"-25"0,0 0,0 0,24-25,-24 25,25 0,-25 0,25 0,0-25,0 25,-1 0,1 0,-25-25,25 25,0 0,0-24,-1 24,1 0,0 0</inkml:trace>
  <inkml:trace contextRef="#ctx0" brushRef="#br0" timeOffset="66215.7874">17364 8260,'0'-25,"0"25,0-25,-25 1,25 24,0-25,-25 25,25 0,0-25,0 25,0 0,0 0,0 25,0-25,0 25,0-1,0 1,0 0,0 0,25 24,-25-24,25 25,-25-1,0 1,24-25,-24 24,0-24,25 0,-25 0,0 0,25-1,-25 1,0-25,0 0,0 25,0-25,25 0,-25 0,0 0,0 0,0-25,0 25,0 0,0-25,0 1,0 24,0-25,0 0,0 0,25 0,-25 1,24-1,-24 25,25-25,-25 0,25 25,0 0,-25-25,25 25,-1 25,-24-25,25 0,0 25,-25 0,25 0,-25-25,0 24,0 1,0 0,0 0,0-25,0 25,0-1,-25 1,25-25,-25 25,25-25,-25 25,25-25,-24 0,24 0,-25 0,25 0,-25 0,25 0,-25 0,25-25</inkml:trace>
  <inkml:trace contextRef="#ctx0" brushRef="#br0" timeOffset="66403.7981">17835 8508,'0'0,"25"0,0 25,-25-25,24 0,1 25,-25-25,25 0,0 0,-25 0,25 0,-1 0,1 0,0 0,0 0,0-25,-1 25,-24-25,25 25,0-25,0 25,-25-25,25 25,-25 0,24-24,-24 24,0-25</inkml:trace>
  <inkml:trace contextRef="#ctx0" brushRef="#br0" timeOffset="66602.8095">18108 8310,'-25'0,"25"0,-25 0,25 0,0 0,0 0,0 0,0 24,25-24,-25 0,25 25,0-25,-1 25,-24-25,25 25,0-25,0 25,0-25,-1 24,1 1,0-25,-25 25,25 0,-25-25,0 25,0-1,0 1,0-25,0 25,-25 0,0-25,0 25,1-25,24 24,-25-24,0 25,0-25,0 0</inkml:trace>
  <inkml:trace contextRef="#ctx0" brushRef="#br0" timeOffset="66947.8292">18703 8334,'0'-24,"25"24,-25 0,0 0,0 0,-25 0,0 0,25 24,-25-24,1 25,-1-25,25 25,-25 0,25 0,-25-1,25 1,0 0,0 0,0 0,25-1,-25 1,25-25,0 25,-1-25,-24 0,25 0,25 0,-25 0,-1 0,1 0,0-25,0 0,0 25,0-24,-25-1,24 25,1-25,-25 0,0 25,0-25,0 1,0-1,0 25,-25-25,25 0,-24 0,-1 1,0 24,0-25,0 25,-24-25,24 25,0 0</inkml:trace>
  <inkml:trace contextRef="#ctx0" brushRef="#br0" timeOffset="67339.8516">19224 7863,'50'0,"-26"0,1 0,0 25,0-25,0 25,-1-1,-24 1,25 0,0 25,-25-25,25 24,-25-24,0 25,25-1,-25-24,0 25,0-26,0 1,0 25,0-25,0-1,0-24,0 25,0 0,24-25,-24 25,0-25,0 0,0 25,0-25,0 0,0 0,0-25,25 25,-25 0,0-25,0 0,0 25,-25-25,25 1,-24-1,-1 0,0 0,0 0,0 25,1-24,-1 24,0 0,0 0,-24 0,49 24,-25-24,0 25,0 0,25 0,-25 0,25-1,0 1,0-25,0 25,0 0,0 0,25-25,0 24,0-24,0 0,-1 0,1 0,25 0,-25 0,24-24,-24 24</inkml:trace>
  <inkml:trace contextRef="#ctx0" brushRef="#br0" timeOffset="67698.8722">19919 7937,'24'0,"-24"0,0 25,0-25,25 25,-25 0,0 0,0 0,25-1,-25 1,0 25,0-25,25 24,-25-24,0 0,0 0,0 24,25-24,-25 0,0-25,0 25,0-1,0-24,24 25,-24-25,0 0,0 0,0 0,25 0,-25 0,0 0,0-25,0 25,0-24,0 24,0-25,-25 25,25-25,-24 0,-1 25,0-25,0 25,0 0,1 0,-1 0,0 0,0 25,0-25,0 25,1 0,24 0,-25-1,25-24,-25 25,25 0,0-25,0 25,0-25,25 25,0-25,-1 0,-24 0,50 0,-25 0,0 0,24 0</inkml:trace>
  <inkml:trace contextRef="#ctx0" brushRef="#br0" timeOffset="68170.8992">20811 8657,'25'0,"-25"-25,25 25,-25 0,0 0,0 0,0 0,0 25,0-25,0 25,-25-1,25 1,-25 25,25-25,-24-1,-1 26,25-25,-25 24,0-24</inkml:trace>
  <inkml:trace contextRef="#ctx0" brushRef="#br0" timeOffset="68826.9367">22052 8161,'25'-25,"-25"25,24-25,-24 0,0 25,0-24,0 24,0-25,0 25,0 0,0 0,-24 0,-1 0,25 0,-25 0,0 25,0-25,0 24,1 1,-1 0,0 0,0 24,25-24,0 25,0-25,0-1,0 26,0-25,25 0,-25-1,25 1,0 0,-1-25,26 25,-25-25,0 0,24 0,-24 0,25 0,-1 0</inkml:trace>
  <inkml:trace contextRef="#ctx0" brushRef="#br0" timeOffset="69226.9596">22647 8260,'0'0,"-25"0,25 0,0 0,0 0,0 0,0 0,0 0,25 0,0 0,-25 0,25 0,-1 0,1 0,0-25,0 25,0 0,-1 0,26-25,-25 25,0 0,24-24,-24 24,0-25,-25 25,25 0,0-25,-25 25,0 0,0 0,0 0,0-25,-25 25,25 0,-25 0,0-25,0 25,0 0,25 0,-24 0,-1 0,0 0,25 0,0 0,0 0,0 0,0 0,0 0,0 0,0 0,25 25,-25-25,25 25,-1-25,1 25,0-25,0 25,0-1,-25-24,25 25,-1 0,-24 0,0-25,25 25,-25-1,0 1,0-25,0 25,-25 0,25-25,-24 25,24-25,-25 24,25-24,-25 25,0-25</inkml:trace>
  <inkml:trace contextRef="#ctx0" brushRef="#br0" timeOffset="69595.9807">23689 8111,'0'0,"0"-25,0 25,-25 0,25 0,-25 0,0 0,1 0,-1 0,0 25,0-25,0 25,1 0,-1 0,0-1,25 1,-25 0,25 0,0 0,0-1,0-24,0 25,25 0,-25-25,25 25,0-25,-1 0,1 25,0-25,0 0,0 0,-1-25,1 25,0 0,0-25,0 25,-1 0,-24-25,25 25,-25-25,25 1,-25 24,0-25,0 0,0 25,-25-25,0 0,25 25,-24-24,-1-1,0 0,0 25,25-25,-25 25,1 0</inkml:trace>
  <inkml:trace contextRef="#ctx0" brushRef="#br0" timeOffset="70024.0052">24135 7640,'0'0,"25"0,-25 0,0 0,25 0,-25 25,0-1,25 1,-25 0,0 25,25-26,-25 26,0 0,24-1,-24 1,0 0,0-1,0-24,0 25,0-26,0 26,25-25,-25 0,0-1,0-24,0 25,25-25,-25 25,0-25,0 0,0 25,0-25,0 0,0 0,0-25,0 25,0 0,0-25,0 25,0-25,0 1,0-1,-25 25,25-25,-25 0,1 0,-1 1,0-1,0 25,0-25,1 25,-1 0,0 0,0 0,0 25,0-25,1 25,24-25,-25 24,25 1,-25 0,25-25,0 25,0 0,0-25,25 24,-25-24,25 25,-25-25,24 0,1 25,0-25,0 0,25 0,-26-25,26 25</inkml:trace>
  <inkml:trace contextRef="#ctx0" brushRef="#br0" timeOffset="70395.0264">24731 7789,'0'-25,"0"25,0 0,0 0,0 0,0 25,0-25,0 24,-25 1,25 25,0-25,0 24,0-24,0 25,0-25,0 24,0-24,0 25,0-26,0 1,0 0,0 0,0 0,25-25,-25 24,0-24,0 25,24-25,-24 0,0 0,25 0,-25 0,0 0,25 0,-25 0,0-25,0 25,0-24,0 24,0-25,0 0,-25 0,25 25,-25-25,1 1,-1 24,0-25,-25 25,26 0,-1 0,0 25,-25-25,26 0,-1 24,25-24,-25 25,25 0,0-25,0 25,0-25,0 25,25-25,-25 0,49 24,-24-24,0 0,25 0,-1 0,1 0,-25-24</inkml:trace>
  <inkml:trace contextRef="#ctx0" brushRef="#br0" timeOffset="71855.1099">6921 8657,'0'0,"-25"0,25 0,0 0,0 0,0 0,0 0,0 0,0 0,0 0,0 0,0 0,0 0,25 25,-25-25,25 0,-1 0,26 0,-25 0,24 0,-24-25,25 25,0 0,-1-25,26 25,-26-25,1 0,-1 25,-24-24,25 24,-25-25,-1 25,1 0,-25-25,25 25,-25 0,0 0,0 0,0 0,-25 25,0-25,25 0,-24 25,-26-25,25 0,0 24,1-24,-1 0,25 0,-25 0,25 25,0-25</inkml:trace>
  <inkml:trace contextRef="#ctx0" brushRef="#br0" timeOffset="72376.1397">9228 8359,'-25'0,"0"0,0 0,0 0,1 25,-1-25,0 0,25 0,0 0,0 0,0 0,0 0,0-25,0 25,0 0,25 0,0 0,-1-25,1 25,0 0,25-24,-1 24,1 0,0-25,-1 25,1-25,-25 25,24 0,1-25,-25 25,-1 0</inkml:trace>
  <inkml:trace contextRef="#ctx0" brushRef="#br0" timeOffset="74143.2408">6747 9103,'-25'0,"25"0,0 0,0-24,-24 24,24 0,0-25,-25 25,25 0,-25-25,25 25,0 0,-25-25,25 25,0 0,0 0,-25 0,25 0,0 0,0 0,0 0,0 0,0 0,0 25,0-25,0 25,0 0,0-1,0 1,0 25,25-1,-25 1,0-25,25 24,-25 1,25 0,0-1</inkml:trace>
  <inkml:trace contextRef="#ctx0" brushRef="#br0" timeOffset="74896.2839">6177 9748,'0'0,"0"0,0-25,-25 25,25 0,0 0,0 0,0 0,0 0,0 25,0-25,0 0,0 25,0-25,0 25,25-25,-25 25,25-25,-25 24,24-24,-24 25,25-25,0 0,-25 25,25-25,0 0,-25 0,24 0,1 0,0 0,-25-25,25 25,0-25,-1 25,1-24,-25 24,25-25,0 0,0 25,-1-25,1 0,0 25,0-24,0 24,-1-25,1 25,0 0,0 0,-25 0,25 0,-1 0,1 0,0 25,0-25,0 0,-1 24,1-24,-25 0,25 0,0 25,0-25,-1 0,1 0,0 0,0 0,0 0,0 0,-1 0,1 0,0 0,0 0,0 0,-1 0</inkml:trace>
  <inkml:trace contextRef="#ctx0" brushRef="#br0" timeOffset="75304.3072">8335 9674,'0'25,"0"-25,0 0,-25 0,25 24,0-24,0 0,0 25,0-25,25 0,-25 25,25-25,-25 0,24 0,1 0,0 0,0 0,0-25,-1 25,1-25,0 25,25 0,-26-24,26 24,-25 0,0-25,24 25,-24 0</inkml:trace>
  <inkml:trace contextRef="#ctx0" brushRef="#br0" timeOffset="76107.3531">10914 9847,'0'0,"0"0,0 0,0 0,0 0,25 0,0 0,0 0,0 0,-1 25,26-25,0 0,-1-25,1 25,-1 0,1 0,25-24,-26 24,26 0</inkml:trace>
  <inkml:trace contextRef="#ctx0" brushRef="#br0" timeOffset="76311.3648">12576 9773,'0'0,"0"0,0 0,0 0,0 0,0 0,0 0,0 0,0 0,0 0,25 0,0 0,-25 0,25 0,0 0,-1 0,1 0,0 0,0 0,0 0,24-25,-24 25,25 0,-26-25</inkml:trace>
  <inkml:trace contextRef="#ctx0" brushRef="#br0" timeOffset="77376.4257">16719 9029,'0'0,"0"0,0 0,25 0,-25 0,24 0,-24 0,25 0,0 25,0-25,24 0,-24 0,25 0,-1 0,1 0,24 0,1 0,-26 0,26 0,-1-25,1 25</inkml:trace>
  <inkml:trace contextRef="#ctx0" brushRef="#br0" timeOffset="77635.4405">18703 9029,'0'0,"25"0,-25 0,25 0,-1 0,1 0,0 0,0 0,0 0,0 0,24 0,-24 0,25 0,-26 0,26 0,-25 0,24 0,1 0,0 0,-1 0,1 0,-1 0,1-25,0 25,-26 0,26 0,0 0</inkml:trace>
  <inkml:trace contextRef="#ctx0" brushRef="#br0" timeOffset="78818.5082">22250 8682,'0'0,"-25"0,25 0</inkml:trace>
  <inkml:trace contextRef="#ctx0" brushRef="#br0" timeOffset="79130.526">23714 8756,'0'25,"0"-25,0 0,0 0,0 0,0 0,0 0,0 0,0 0,0 0,0 0,0 0,24 0,-24 0,25 0,0 0,0 0,0 0,-1 0,1 0,25 0,-1 0,-24-25,25 25,24 0</inkml:trace>
  <inkml:trace contextRef="#ctx0" brushRef="#br0" timeOffset="86424.9433">6152 9922,'0'0,"0"0,0 0,0 0,0 0,0 0,0 0,0 0,25 0,-25 0,25 0,-25 25,24-25,1 0,0 0,0 0,0-25,24 25,-24 0,25 0,-26-25,26 25,0 0,-26-25,26 25,-25 0,24-25,-24 25,0 0,0-24,0 24,-1 0,-24 0,0 0,0 0,0 0,0 0,0 0,0 0,-24 0,-1 24,25-24,-25 25,-25-25,26 0,-1 25,0-25,-25 25,26-25,-26 25,25-25,0 24,-24-24,24 0,0 0,0 0,1 0,24 0,-25 25,25-25,0 0,0 0,0 0,0 0,0-25,25 25,-1 0,1 0,0 0,0-24,0 24,24 0,-24-25,25 25,-1 0,1-25,-25 25,24-25,1 25,-1 0,-24-25</inkml:trace>
  <inkml:trace contextRef="#ctx0" brushRef="#br0" timeOffset="87164.9856">8136 9773,'0'-25,"0"25,0 0,0 0,0 0,0 0,0 0,0 0,0 0,0 0,25 0,0 0,0 0,-25 0,25 0,24-25,-24 25,0 0,0 0,24 0,-24 0,0 0,0 0,-1 0,1 0,0 0,0 0,0-24,-25 24,0 0,0 0,0 0,0 24,0-24,-25 0,0 0,0 25,0-25,1 25,-26-25,25 25,-24-25,24 25,-25-25,1 24,24-24,0 0,0 0,0 0,25 0,-25 0,25 25,0-25,0 0,25-25,0 25,0 0,25 0,-26-24,26 24,0 0,24-25,-24 0,-1 25,26-25,-26 0</inkml:trace>
  <inkml:trace contextRef="#ctx0" brushRef="#br0" timeOffset="88975.0891">10741 9872,'0'0,"0"0,0 0,0 0,0 0,0 0,0 0,0 0,0 25,25-25,-1 0,1 0,0 0,0 0,24 25,-24-25,25 0,-1 0,26 0,-26 0,26 0,-26 0,26 0,-1 0,1 0,24 0,-25 0,1 0,-1 0,25 0,-24 0,-1 0,1 0,-1 0,0-25,1 25,-1 0,-24 0,0 0,24 0,-24 0,-1 0,-24 0,25 0,-26 0,1 0,0 0,0 0,-25 0,25 0,-25 0,0 0,0 0,0 0,0 0,0 0,0 0,0 0,0 0,0 0,0 0,0 0,0 0,0 0,0 0,0 0,0 0,0 0,0 0,0 0,0 0,0-25,0 25,0 0,0 0,0 0,0 0,0 0,0 0,0 0,0 0,0 0,0 0,0 0,0 0,0 0,0 0,0 0,0 0,0 0,0 0,0 0,0 0,0 0,0 0,0 0,0 0,0 0,0 0,0 0,0 0,0 0,0 0,0 0</inkml:trace>
  <inkml:trace contextRef="#ctx0" brushRef="#br0" timeOffset="91749.2478">16520 9203,'-25'0,"25"0,0 0,0 0,0 0,0 0,0 0,0 0,0 0,0 0,0 0,0 0,0 0,0 0,0 0,25 0,0 0,-25 0,50 0,-26 0,1 0,25 0,0 0,-26 0,26 0,0-25,-1 25,1 0,-1 0,26-25,-26 25,1 0,0-25,-1 25,1 0,-25 0,24-25,-24 25,25 0,-26 0,1-24,-25 24,25 0,-25 0,0 0,0 0,0 0,0 0,0 0</inkml:trace>
  <inkml:trace contextRef="#ctx0" brushRef="#br0" timeOffset="92509.2913">18703 9029,'0'0,"0"-25,0 25,25 0,-25 0,25 0,-25 0,24-25,1 25,0 0,25 0,-1 0,-24 0,25-25,24 25,-24 0,-1 0,26 0,-26 0,26 0,-1-24,-24 24,24 0,-24 0,-1 0,26 0,-26 0,-24 0,25 0,-25-25,24 25,-24 0,0 0,-25 0,25 0,-25 0,0 0,0 0,0 0,0 0,0 0,0 0,0 0,0 0,0 0,0 0,0 0,0 0,0 0,0 0,0 0,0 0,0 0,0 0,0 0,0 0,0 0,0 0</inkml:trace>
  <inkml:trace contextRef="#ctx0" brushRef="#br0" timeOffset="95084.4385">23317 8781,'25'25,"-1"-25,1 0,0 0,0 0,24 0,1 0,0 0,-1 0,1 0,24 0,1 0,-26 0,26 0,-1 0,25-25,-24 25,-1 0,1 0,-1 0,0 0,1 0,-1 0,-24 0,-1 0,1 0,0 0,-26 0,26 0,-25 0,-25 0,25 0,-25 0,0 0,0-25,0 25,0 0,0 0</inkml:trace>
  <inkml:trace contextRef="#ctx0" brushRef="#br0" timeOffset="105598.0399">6177 9847,'-25'0,"25"0,0 0,0 0,0 0,0-24,0 24,25 0,-25 0,0 0,25 0,-25 0,24 0,-24 0,25 0,0 0,0 0,0 0,24 0,-24 0,25-25,-1 25,1 0,-1 0,1 0,0-25,-1 25,1 0,-1 0,1 0,0 0,-1 0,1 0,-25 0,24 0,-24 0,25 0,-25 0,-1 0,1 0,0 0,-25 0,25 0,-25 0,0 0,0 0,0 0</inkml:trace>
  <inkml:trace contextRef="#ctx0" brushRef="#br0" timeOffset="105845.054">6474 9872,'-24'0,"-1"0,0 0,25 0,0 0,-25 0,25 0,0 0,0 0,25 0,-25 0,25 0,-25 0,25 0,-1-25,1 25,0 0,0 0,24 0,-24-24,0 24,25 0,-1 0,-24 0,25-25,-1 25,-24 0,25 0,-1-25,1 25,-25 0,24 0,-24 0,25-25,-25 25</inkml:trace>
  <inkml:trace contextRef="#ctx0" brushRef="#br0" timeOffset="106585.0963">8211 9823,'0'0,"0"0,0 0,0 0,0 0,0-25,0 25,25 0,-25 0,24 0,1 0,0 0,0-25,0 25,-1 0,1 0,0 0,0-25,0 25,-1 0,-24 0,25 0,0-25,-25 25,25 0,-25 0,0 0,0 0,0 0,0 0,-25 25,25-25,-25 0,0 25,1-25,-1 25,-25-25,25 25,-24-25,24 24,-25-24,26 25,-1-25,0 0,0 0,25 0,-25 0,25 0,0 0,0 0,0 0,25 0,-25 0,25 0,0-25,24 25,-24 0,0 0,25-24,-1 24,-24-25,25 25</inkml:trace>
  <inkml:trace contextRef="#ctx0" brushRef="#br0" timeOffset="110316.3098">6474 10641,'0'0,"0"0,0 0,0-25,0 25,0 0,0 0,0-24,0 24,0 0,0 0,-24-25,24 25,-25 0,25-25,0 25,-25 0,25 0,-25-25,25 25,-25 0,25 0,-24 0,-1 25,25-25,-25 0,0 25,25-25,-25 25,1-25,24 24,-25 1,0 0,25-25,0 25,-25 0,25-1,0 1,0 0,0-25,0 25,0 0,0-25,25 24,-25 1,25-25,-25 0,25 25,-25-25,24 0,1 0,-25 0,25 0,0 0,0 0,-1 0,-24-25,25 25,0-25,-25 25,25-24,-25 24,25-25,-25 25,0-25,0 0,0 25,0-25,0 25,0-24,0-1,0 25,0-25,0 25,0 0,0-25,0 25,0 0,0 0,0 0,0 0,0 25,0-25,0 0,0 25,0 0,0-25,24 24,-24 1,0 0,25 0,-25 0,25-1,-25 1,0-25,25 25,-25 0,25-25,-25 25,24-1</inkml:trace>
  <inkml:trace contextRef="#ctx0" brushRef="#br0" timeOffset="111673.3874">8062 10344,'0'-25,"0"25,0 0,0-25,0 25,0 0,0-25,0 25,0 0,0 0,0 0,0-25,0 25,0 0,-25 0,25 0,0 0,0 0,0 0,0 0,0 25,0-25,0 25,25 0,-25 0,25-1,-25 1,0 0,24 0,-24 0,25 24,-25-24,0 0,25 0,-25-1,0 1,0 0,25-25,-25 25,0-25,0 25,0-25,0 24,0-24,0 0,0 0,0 0,0 0,25 0,-25 0,0 0,0 0,0 0,0-24,0 24,0 0,0-25,0 25,0-25,0 25,0-25,0 0,0 25,0-24,0 24,0-25,0 25,0-25,0 0,25 25,-25 0,24-25,1 25,-25 0,25 0,0 0,0 0,-1 0,1 0,-25 25,25-25,0 25,0-25,-1 25,-24 0,25-25,0 24,-25 1,0-25,0 25,0 0,0-25,0 25,0-1,0-24,-25 25,25 0,-25-25,25 25,-24-25,-1 0,0 25,0-25,0 0,1 0,-1 0,0 0,0 0,0-25,1 25,-1 0,0-25,0 25,0-25,25 25,-25 0,25-25,0 25</inkml:trace>
  <inkml:trace contextRef="#ctx0" brushRef="#br0" timeOffset="119141.8146">6276 11435,'0'0,"-25"0,25 0,0 0,0 0,0 0,0 0,0 0,0 0,0 0,0 0,0 0,0 0,0 0,0 0,25 0,-25 0,25 0,0-25,-1 25,1 0,0-25,0 25,0 0,-1-24,26 24,-50 0,25 0,0-25,-25 25,24 0,-24 0,0 0,0 0</inkml:trace>
  <inkml:trace contextRef="#ctx0" brushRef="#br0" timeOffset="119516.836">6251 11534,'0'0,"0"0,0 0,0 0,0 0,0 0,0-25,0 25,0 0,0 0,0 0,0 0,0-24,0 24,0 0,0 0,0 0,0 0,0 0,0 0,0 0,0 0,0 0,0 24,0-24,0 0,0 25,0-25,0 0,0 25,0 0,0 0,0-1,-25 1,25 0,0 0,0 0,0-1,0 26,-24-25,24 0,0-1,0 1,0-25,0 25,0 0,24-25,-24 25,25-25,-25 24,0-24,25 0,0 0,-25 0,25 0,-1 0,1 0,0 0,0-24,0 24,-1-25,1 25,0-25,25 0,-26 0,1 1,0 24,-25-25,25 0,0 0,-25 25</inkml:trace>
  <inkml:trace contextRef="#ctx0" brushRef="#br0" timeOffset="119700.8465">6350 11782,'0'0,"0"0,0 0,0 0,0 0,0 0,0 0,0 0,0 0,0 0,25 0,-25 0,25-25,0 25,0-24,-1 24,1-25,25 25,-25-25,24 25,1-25,-1 0,-24 25</inkml:trace>
  <inkml:trace contextRef="#ctx0" brushRef="#br0" timeOffset="120624.8994">8360 11435,'0'0,"0"0,0-25,-25 25,25 0,-25 0,25 0,0 0,-25 0,25 0,-25 25,25-25,-24 0,24 25,0-25,-25 25,25-1,0-24,-25 25,25 0,0 0,0 0,0-1,0 1,0 0,25 0,-25 0,25-1,-25 1,24 0,1-25,0 25,0-25,0 0,-1 25,1-25,0 0,0 0,0 0,-1 0,1-25,0 25,0 0,0-25,-1 0,1 25,0-25,-25 1,25-1,-25 25,25-25,-25 0,0 0,0 1,0 24,0-25,0 0,-25 0,0 0,0 1,0 24,1-25,-1 25,-25-25,25 25,1 0,-1 0,-25 0,25 0,1 0,-1 0,0 0</inkml:trace>
  <inkml:trace contextRef="#ctx0" brushRef="#br0" timeOffset="121116.9275">7566 11385,'-25'0,"25"0,0 0,0 0,0 0,0 0,0 0,0 0,-25 0,25 25,0-25,0 0,0 25,25-25,-25 25,0-25,25 25,-25-1,25-24,-25 25,24 0,-24-25,25 25,-25-25,0 25,25-25</inkml:trace>
  <inkml:trace contextRef="#ctx0" brushRef="#br0" timeOffset="121348.9408">7715 11385,'-25'0,"25"-24,0 24,0 0,-25-25,25 25,0 0,0 0,0 0,0 0,0 0,0 25,0-25,0 0,0 24,0 1,0-25,0 25,-25 0,25 0,0-1,0 1,0 0,0 0,-25 0,25-1,0 1,0-25,0 25,-24 0,24-25,0 25,0-25,0 0,0 24</inkml:trace>
  <inkml:trace contextRef="#ctx0" brushRef="#br0" timeOffset="121552.9525">7467 11584,'-25'0,"25"0,0 0,0 0,0 0,0 0,0 0,0 0,0 0,0 0,0 0,0 0,25 0,-1 0,-24 0,25 0,0-25,25 25,-26 0,26-25,0 25,-1-25,1 25,-1-24,1 24</inkml:trace>
  <inkml:trace contextRef="#ctx0" brushRef="#br0" timeOffset="121852.9696">9426 11633,'0'0,"0"0,-25 0,25 0,0 0,0 0,0 0,0 0,25 0,-25 0,25 0,-25 0,25 0,0 0,-25 0,24-24,1 24,0 0</inkml:trace>
  <inkml:trace contextRef="#ctx0" brushRef="#br0" timeOffset="122008.9785">9426 11733,'-25'24,"25"-24,0 0,0 0,0 0,25 0,-25 0,0 25,25-25,0 0,-25 0,25 0,-1 0,1-25,0 25,0 0,0 0,-1-24,26 24</inkml:trace>
  <inkml:trace contextRef="#ctx0" brushRef="#br0" timeOffset="122525.0081">10443 11237,'0'0,"0"0,0-25,0 25,0 0,0 0,0 0,-25 0,25 0,-24 0,24 0,-25 0,0 0,0 0,0 0,25 0,-25 0,1 0,-1 25,0-25,25 0,-25 0,25 0,0 0,0 0,0 0,0 0,0 0,0 0,0 0,0 0,0 0,0 0,0 0,0 0,0 0,0 24,0-24,0 25,25-25,-25 25,0 0,0 0,0-1,0 1,0 0,0 0,0 0,0-1,0 1,0 25,0-25,0-1,0 1,0 0,0 0,0 0,0-25,25 24,-25-24,0 25,25-25,-25 0,24 0,1 0,-25 0,25 0,0 0,0-25,0 25,-1-24,1 24,0-25,25 0,-50 0,24 0</inkml:trace>
  <inkml:trace contextRef="#ctx0" brushRef="#br0" timeOffset="122681.017">10269 11485,'0'0,"-24"0,24 0,0 0,0 0,0 0,0 0,24 0,-24 0,25 0,0-25,0 25,25 0,-26-25,26 25,0-25,-26 25,26-25</inkml:trace>
  <inkml:trace contextRef="#ctx0" brushRef="#br0" timeOffset="123896.0865">6524 12626,'0'-25,"0"25,0 0,0-25,0 25,-25 0,25 0,-25 0,25 0,-24 25,-1-25,25 0,-25 25,0-1,0 1,25 0,-24 0,-1 0,25-1,-25 1,25 25,0-25,0-1,0 1,0 0,0 0,25 0,-25-1,25 1,-1-25,1 25,0-25,0 0,0 0,-1 0,1 0,25 0,-25 0,-1-25,26 25,-25-25,0 25,-1-24,1-1,0 0,0 0,-25 25,25-25,-25 1,0-1,0 0,0 0,-25 0,0 1,0-1,0 25,1-25,-26 0,25 25,-24-25,24 25,0 0,-25 0,26 0,-1 0,0 0,25 0</inkml:trace>
  <inkml:trace contextRef="#ctx0" brushRef="#br0" timeOffset="124104.0984">7194 12626,'25'0,"-1"0,1 24,-25-24,25 25,0 0,-25 0,25-25,-1 25,-24-1,25 1,-25 0,0 0,25-25,-25 25,0-1,25-24,-25 25,0-25,0 0</inkml:trace>
  <inkml:trace contextRef="#ctx0" brushRef="#br0" timeOffset="124328.1112">7367 12601,'0'0,"0"-25,0 25,0 0,0 0,0 0,0 0,0 0,0 0,0 0,0 25,0 0,0-25,-24 24,24 1,0 0,-25 0,25 24,-25-24,25 0,-25 0,25 0,-25-1,25 1,-24 0,24-25,-25 25,25-25,0 25,-25-25,25 0</inkml:trace>
  <inkml:trace contextRef="#ctx0" brushRef="#br0" timeOffset="124445.1179">7293 12774,'0'0,"0"0,0 25</inkml:trace>
  <inkml:trace contextRef="#ctx0" brushRef="#br0" timeOffset="124601.1268">7144 12849,'0'0,"0"0,25-25,-25 25,25-25,0 25,-1-25,-24 25,50 0,-25-24,0-1,24 25,-24-25,25 25,-1-25,1 25,-1-25,1 25</inkml:trace>
  <inkml:trace contextRef="#ctx0" brushRef="#br0" timeOffset="125233.163">8707 12626,'0'0,"0"-25,0 25,0-25,0 25,0 0,0-25,0 25,-25 0,25 0,-25 0,0 0,1 0,-1 0,0 25,0-25,0 0,1 25,-1-25,0 25,0-25,25 0,-25 0,1 0,24 0,0 0,0 0,0 0,0 0,0 0,0 0,0 0,0 0,0 0,0 0,0 24,0-24,0 0,0 25,0-25,0 25,0 0,0 0,0-1,0 26,0-25,0 0,0-1,0 26,0-25,0 0,0-1,0 1,24-25,-24 25,25 0,-25-25,25 0,-25 25,25-25,-25 0,25 0,-1 0,1 0,0 0,-25 0,25-25,24 25,-24-25,0 0,0 25,0-25,-1 1,-24 24,25-25</inkml:trace>
  <inkml:trace contextRef="#ctx0" brushRef="#br0" timeOffset="125385.1717">8508 12874,'0'0,"-24"0,24 24,0-24,0 0,0 0,0 0,0 0,24 0,-24-24,25 24,0 0,0 0,0 0,-1-25,26 25,-25-25</inkml:trace>
  <inkml:trace contextRef="#ctx0" brushRef="#br0" timeOffset="125580.1828">9525 12675,'0'0,"0"0,0 25,0-25,0 0,0 0,0 0,0 0,0 0,25 0,-25 0,25 0,-25-25,25 25,0 0,-25 0,24 0,1 0,0-25,-25 25</inkml:trace>
  <inkml:trace contextRef="#ctx0" brushRef="#br0" timeOffset="125737.1918">9476 12849,'0'0,"0"0,0 0,0 0,0 0,0 0,25 0,-25 0,24 0,1 0,-25 0,25 0,0-25,24 25,-24 0</inkml:trace>
  <inkml:trace contextRef="#ctx0" brushRef="#br0" timeOffset="126244.2208">10766 12402,'0'-24,"0"24,0 0,0 0,0 0,0 0,-25 0,0 0,25 0,-25 0,0 0,1 0,-1 0,0 0,-25 0,26 0,-1 0,0 0,25 0,-25 0,0 0,25 0,0 0,-24 0,24 0,0 0,0 0,0 0,0 0,0 0,0 0,0 0,0 0,0 0,0 0,0 0,0 0,0 24,0-24,0 25,0-25,0 25,0 0,0 0,0 24,-25-24,25 0,0 0,0 24,-25-24,25 0,0 0,0 24,0-24,0 0,0 0,0-25,0 24,0 1,25-25,-25 25,0-25,25 0,-25 25,24-25,1 0,-25 0,25 0,0 0,0 0,-1-25,1 25,0 0,0-25,0 0,-1 25,1-24</inkml:trace>
  <inkml:trace contextRef="#ctx0" brushRef="#br0" timeOffset="126400.2297">10443 12650,'0'0,"-25"0,25 0,0 0,0 0,0 0,25 0,-25 0,25 0,0 0,0-24,-1 24,1 0,0-25,25 25,-26 0</inkml:trace>
  <inkml:trace contextRef="#ctx0" brushRef="#br0" timeOffset="127505.2929">6822 13717,'0'0,"0"0,0 0,0 0,0 0,0 0,-25-25,25 25,-25 0,25 0,-25 0,25 0,-25 0,1 0,24 0,-25 0,0 0,0 0,25 0,-25 0,1 0,24 0,-25 0,25 0,0 0,-25 0,25 0,0 0,0 0,0 0,0 0,0 0,-25 0,25 0,0 25,0-25,0 0,0 0,0 0,0 0,0 0,0 25,0-25,0 0,0 25,0-25,-25 24,25-24,0 25,0 0,0 0,0-25,0 25,0-1,0 1,0 0,-24 25,24-26,0 1,0 0,0 0,0 24,0-24,0-25,0 25,0 0,0 0,0-25,0 24,24-24,-24 25,25-25,-25 0,25 0,0 0,-25 0,25 0,-1 0,1 0,0-25,25 25,-26-24,1 24,0-25,0 0,0 25,-1-25,1 0</inkml:trace>
  <inkml:trace contextRef="#ctx0" brushRef="#br0" timeOffset="127657.3016">6623 14089,'-25'0,"25"0,0 0,0 0,0 0,0 0,0 0,25 0,-25 0,25-25,0 25,0 0,-1-25,26 25,0-24,-26 24</inkml:trace>
  <inkml:trace contextRef="#ctx0" brushRef="#br0" timeOffset="127876.3141">7417 13791,'0'0,"0"0,0 0,0 0,0 0,0 25,0-25,25 0,-25 25,25-25,-1 25,1-25,-25 25,25-25,0 24,0-24,-25 25,24 0,1-25,-25 25,25-25,-25 0,25 25,-25-25,0 24</inkml:trace>
  <inkml:trace contextRef="#ctx0" brushRef="#br0" timeOffset="128089.3263">7665 13717,'0'0,"0"0,0 0,0 0,0 0,0 0,0 0,-25 25,25-25,-25 25,25-25,-24 24,-1 1,0 0,0 0,0 0,1-1,-1 1,0 25,0-25,0-25,1 24,-1 1,25 0,-25-25</inkml:trace>
  <inkml:trace contextRef="#ctx0" brushRef="#br0" timeOffset="128552.3528">8583 13667,'0'0,"25"0,-25 0,0 0,0 0,0 0,0 0,0 0,0 0,-25 0,0 0,0 25,25-25,-25 0,-24 25,24-25,0 0,0 0,1 25,-1-25,0 0,0 0,25 0,-25 0,1 0,24 0,0 0,-25 0,25 0,0 0,0 0,0 0,0 0,0 0,0 0,0 0,0 0,0 0,0 25,0-25,-25 0,25 24,0 1,0 0,0-25,0 25,0 24,0-24,-25 0,25 0,0 0,0 24,0-24,0 0,0 0,25-1,-25 1,0 0,25 0,-25-25,25 25,-25-25,24 24,-24-24,25 0,-25 0,25 0,0 0,0 0,-1-24,1 24,0-25,0 25,0-25,-1 0,1 0</inkml:trace>
  <inkml:trace contextRef="#ctx0" brushRef="#br0" timeOffset="128713.362">8211 13990,'0'0,"0"0,0 0,0 0,0 0,0 0,25 0,-1 0,-24 0,25 0,0-25,25 25</inkml:trace>
  <inkml:trace contextRef="#ctx0" brushRef="#br0" timeOffset="129789.4236">9079 13915,'0'0,"0"0,0 0,0 0,0 0,25 0,-25 0,24 0,1 0,-25 0,50 0,-25 0,-1 0,26-24,-25 24,25 0,-26-25,26 25,-25 0</inkml:trace>
  <inkml:trace contextRef="#ctx0" brushRef="#br0" timeOffset="129953.4329">9277 14039,'0'0,"0"0,0 0,0 0,0 0,0 0,0 0,25 0,-25 0,25 0,0 0,0 0,-1 0,1-24,0 24,0 0,24-25</inkml:trace>
  <inkml:trace contextRef="#ctx0" brushRef="#br0" timeOffset="130452.4615">10865 13618,'0'0,"0"0,0 0,0 0,-25 0,25 0,-25 0,0 0,1 0,24 0,-25 0,-25 0,25 25,1-25,-1 0,0 0,0 0,0 0,1 24,-1-24,25 0,-25 0,25 0,0 0,0 0,0 0,0 0,0 0,0 0,0 0,0 0,0 0,0 0,0 0,0 0,0 0,0 0,0 25,0-25,0 25,0 0,0 0,0-1,0 1,0 0,0 0,0 0,0-1,0 26,0-25,0 0,0-1,0 1,0 0,0 0,0 0,25-1,-25 1,0-25,25 25,-25-25,24 25,-24-25,25 0,0 0,-25 0,25 0,0 0,-1 0,1 0,0-25,-25 25,25-25,0 25,-25-25</inkml:trace>
  <inkml:trace contextRef="#ctx0" brushRef="#br0" timeOffset="130580.4688">10493 13940,'0'0,"0"0,0 0,25 0,-25-25,24 25,1 0,0 0,0-24,0 24</inkml:trace>
  <inkml:trace contextRef="#ctx0" brushRef="#br0" timeOffset="135210.7336">10592 11013,'0'-25,"0"25,0-24,0 24,0-25,0 25,0-25,0 0,0 25,0-25,25 25,0-24,-25-1,24 25,1-25,0 25,25-25,-26 25,26-25,-25 25,24 0,-24 0,25 0,-25 25,24-25,-24 25,0 0,0 0,-1-1,1 26,0 0,-25-1,0 1,0 24,0-24,0 24,0 1,0-1,-25 1,25-26,-25 26,25-1,0 0,-24-24,24 24,0-24,0 0,0-1,0 1,24-1,-24 1,0-25,25 25,-25-26,25 1,-25 0,25 0,0 0,-1-1,-24 1,25 0,0-25,0 0,0 25,0-25,-1 0,1 0,0-25,0 25,0-25,-1 25,1-25,0 1,0 24,0-25,-25 0,0 25,0-25,0 25,0-25,0 25,0-24,0 24,-25 0,25 0,-25 0,0 0,0 24,25-24,-24 25,-1 0,0 0,0 24,0-24,1 25,24-1,-25 1,25 0,0-1,0 1,0-1,25 1,-25 0,24-26,1 26,0 0,0-1,-25-24,25 25,-1-26,1 26,0-25,0 25,-25-1,25-24,-1 25,-24-1,0-24,0 25,0-1,0-24,0 25,0-26,-24 26,-1-25,0 24,0-24,0 25,1-25,-26 24,25-24,-24 0,24 24</inkml:trace>
  <inkml:trace contextRef="#ctx0" brushRef="#br0" timeOffset="144022.2376">1538 15081,'-25'-25,"25"25,-24 0,24-24,0 24,-25 0,25 0,-25 0,25 0,-25 24,25-24,-25 0,25 25,-24 0,24-25,-25 25,25 0,-25-1,25 1,0 0,0 0,0 0,0-1,0 1,25 0,-25 0,25 0,-25 0,24-25,1 24,-25 1,25-25,0 25,0-25,-1 0,1 0,0 0,0 0,-25 0,25 0,-1-25,1 25,0-25,-25 25,25-24,-25-1,25 0,-25 0,24 0,-24 0,0 1,0-1,0 0,0 0,-24 0,24 1,-25-1,0 25,25-25,-25 0,0 25,1-25,-1 25,0 0,0 0,0 0,1 0,-1 0,25 0,-25 25,0-25,25 0</inkml:trace>
  <inkml:trace contextRef="#ctx0" brushRef="#br0" timeOffset="144475.2635">1861 14908,'0'0,"0"0,0 0,0 0,0-25,0 25,0 0,0 25,25-25,-25 0,24 24,-24-24,25 25,0-25,0 25,0 0,-1-25,1 25,-25-25,25 24,0-24,0 0,-1 25,-24-25,25 25</inkml:trace>
  <inkml:trace contextRef="#ctx0" brushRef="#br0" timeOffset="144707.2768">1985 14808,'0'0,"0"-24,-25 24,25 0,0 0,0 0,0 0,0 0,0 0,0 24,0-24,0 0,0 25,0 0,0 0,0 0,0-1,0 1,0 0,-25 25,25-26,0 1,0 25,0-25,-25-1,25 1,0 0,0 0,0 0,0-25,0 24</inkml:trace>
  <inkml:trace contextRef="#ctx0" brushRef="#br0" timeOffset="145242.3074">2580 14759,'0'0,"0"-25,-25 25,25-25,-25 25,25 0,-24-25,-1 25,25 0,-25 0,25 0,-25 0,0 0,25 0,-24 25,-1-25,25 25,-25 0,25-25,-25 25,25-1,0 1,0 0,0 0,0 0,0-1,0 1,25 0,-25-25,25 25,0-25,-25 25,24-25,1 0,0 0,0 0,-25 0,25 0,-1-25,1 25,0-25,0 25,-25-25,25 0,-1 1,-24 24,25-25,-25 0,0 0,0 0,0 25,0-24,-25-1,25 0,-24 25,-1-25,0 25,0-25,-24 25,24 0,0 0,-25 25,26-25</inkml:trace>
  <inkml:trace contextRef="#ctx0" brushRef="#br0" timeOffset="148111.4715">16223 9079,'0'0,"0"0,0 0,0 0,0 0,0 0,0 0,24 24,-24-24,25 0,0 0,-25 0,50 0,-26 0,1 25,25-25,-1 0,1 0,24-25,-24 25,25 0,-1 0,0 0,26-24,-26 24,0-25,1 25,24 0,-49-25,24 25,0 0,-24-25,0 25,-26 0,1 0,0 0,-25 0,0 0,0 0,-25 0,0 0,1 25,-1-25,-25 0,1 0,-1 25,0-25,1 0,-1 0,1 25,-1-25,-24 0,24 24,0-24,1 25,-26-25,26 25,-1-25,1 0,-1 25,25-25,-25 25,26-25,-1 0,25 0,0 0,0 0,0 0,0 0,25 0,-1 0,1 0,0 0,25-25,-25 25,24 0,1-25,-1 25,26 0,-26-25,1 25,0 0,-1-25,1 25,-25 0,24-24,1 24,-25 0</inkml:trace>
  <inkml:trace contextRef="#ctx0" brushRef="#br0" timeOffset="148738.5074">19100 9153,'-25'0,"25"-25,-25 25,1 0,24 0,0 0,-25 0,25 0,0 0,0 0,0 0,0 0,25 0,-1 0,-24 0,25 0,25-25,-25 25,24 0,1 0,-1 0,1-24,0 24,-1 0,26-25,-26 25,1 0,-1-25,26 25,-26 0,-24-25,25 25,-25 0,24 0,-24-25,0 25,-25 0,25 0,-25 0,0 0,0 0,-25 0,0 0,0 0,1 0,-1 0,-25 0,0 0,1 0,-1 0,-24 25,24-25,1 0,-1 0,25 0,0 25,1-25,-1 0,0 0,25 0,0 0,0 0,25 0,0 0,24 0,-24 0,25-25,24 25,-24 0,24 0,-24-25,24 25,1 0</inkml:trace>
  <inkml:trace contextRef="#ctx0" brushRef="#br0" timeOffset="152746.7366">943 14536,'0'-25,"25"25,-25-25,0 25,0-25,-25 25,25-25,0 25,-25-24,25 24,-25-25,25 25,-24 0,24-25,-25 25,25 0,-25 25,25-25,-25 0,25 25,-25-1,25-24,-25 25,25 0,0 0,0-25,0 25,0-1,0 1,25-25,-25 25,0-25,25 25,-25-25,25 0,-25 0,25 0,-25 0,25 0,-25 0,24 0,-24-25,25 25,-25-25,25 25,-25-25,0 1,25 24,-25-25,0 0,0 25,0-25,0 0,0 1,0 24,0-25,-25 25,25 0,0-25,0 25,0 0,0 0,0 0,0 0,0 25,25-25,-25 0,25 25,-25-25,24 24,-24-24,25 25,-25-25,25 0,0 25,-25-25,25 0,-1 0</inkml:trace>
  <inkml:trace contextRef="#ctx0" brushRef="#br0" timeOffset="153366.7721">1935 13940,'0'-25,"-25"1,1 24,24-25,-25 0,25 25,-25-25,25 25,0 0,0-25,-25 25,25 0,0 0,0 25,25-25,-25 25,0-25,25 25,0-25,-25 25,24-1,-24 1,25-25,0 25,-25 0,25 0,-25-25,25 24,-25-24,24 25,-24-25,0 25,25-25,-25 0,0 0,0 0,0 0,0 0,0 0,0 0,0 0,0 0,0-25,0 25,-25-25,25 25,0-24,0 24,0-25,0 25,0 0,0-25,0 25,0 0,25-25,-25 25,25 0,-25 0,25 0,0 0,-1 0,-24 0,25 0,0 25,-25-25,25 25,-25-25,0 25,0-1,0-24,0 25,0-25,0 25,-25 0,25-25,-25 25,0-25,1 24,-1 1,25-25,-25 0,0 25,0-25</inkml:trace>
  <inkml:trace contextRef="#ctx0" brushRef="#br0" timeOffset="154534.8389">1588 15825,'-25'0,"25"-24,-25 24,25 0,0 0,0 0,0 0,-25-25,25 25,0 0,0 0,0 25,0-25,0 0,25 0,-25 24,0-24,25 25,-25-25,25 25,-25 0,25 0,-25-25,24 24,-24 1,25-25,-25 25,0 0,0-25,0 25,0-25,0 0,0 24,0-24,0 0,0 25,0-25,-25 0,25 0,-24 0,24 0,-25 0,25 0,-25 0,0 0,25 0,-25-25,25 25,-24 0,24 0,-25 0,25-24,0 24,0 0,0 0,0 0,0 0,0 0,0 0,0 0,0 0,25 0,-25 0,24 0,-24 0,25 24,0-24,-25 0,25 0,0 0,-25 0,24 0,-24 0,25 0,-25 0,25 0,-25 0,0 0,25 0,-25 0,0 0,25 0,-25 0,0 0,0-24,0 24,0-25,0 25,0-25,0 25,0-25,0 0,0 25,0-24</inkml:trace>
  <inkml:trace contextRef="#ctx0" brushRef="#br0" timeOffset="158311.0549">1687 16371,'0'0,"0"0,0-25,0 25,0 0,0-25,0 25,0-24,0 24,25-25,-25 25,25-25,-1 0,1 25,-25-25,25 25,0 0,0-24,0 24,-25 0,24 0,-24 0,0 24,25-24,-25 0,0 25,0-25,0 25,0-25,0 25,0-25,-25 25,25-25,0 24,0-24,-24 0,24 0,0 25,0-25,0 0,0 0,0 0,0 0,0 0,0-25,0 25,24 0,-24 0,0 0,25 0,-25-24,25 24,0 0,0 0,-25 0,24 0,1 0,0 0,0 0,0 0,-25 24,24-24,-24 0,25 25,-25-25,0 25,0-25,0 25,0-25,0 25,0-25,-25 25,25-1,-24-24,24 25,-25 0,0-25</inkml:trace>
  <inkml:trace contextRef="#ctx0" brushRef="#br0" timeOffset="158486.0649">1761 16594,'25'0,"-25"0,25 0,0 0,0-24,0 24,-1 0,1-25,0 25,0-25,24 25,-24-25,0 0,25 25,-26-24,26-1,-25 25,0-25,24 25,-24-25</inkml:trace>
  <inkml:trace contextRef="#ctx0" brushRef="#br0" timeOffset="158826.0844">2258 16669,'0'0,"-25"0,25 25,-25-25,25 24,0-24,-25 25,25 0,-25 0,25-25,0 25,0-1,0 1,0 25,0-50,0 49,25-49,-25 25,25 0,-25 0,25-25,0 25,-25-25,24 24,1-24,-25 0,25 0,0 0,0 0,-1 0,-24 0,25-24,0 24,-25 0,25-25,-25 25,0 0,25-25,-25 25,0-25,-25 25,25 0,-25-25,25 25,-25 0,0 0,1 0,-1 0,0 0,0 0,0 0,1 25,-1-25,25 0,-25 25</inkml:trace>
  <inkml:trace contextRef="#ctx0" brushRef="#br0" timeOffset="159094.0997">2382 16049,'0'0,"0"0,0 0,0 0,0 0,0 0,0 0,0 24,24-24,1 25,0-25,0 25,0-25,-1 25,1-25,0 25,25-1,-26-24,1 0,-25 25,25-25,0 0,0 25,-25-25,24 0,-24 0</inkml:trace>
  <inkml:trace contextRef="#ctx0" brushRef="#br0" timeOffset="159262.1093">2679 16024,'-25'0,"25"0,0 0,0 0,0 0,-24 0,24 0,0 25,0-25,0 24,-25-24,25 25,0 0,0 0,-25 0,25-1,-25 1,25 25,0-25,0-1,-25 1</inkml:trace>
  <inkml:trace contextRef="#ctx0" brushRef="#br0" timeOffset="160126.1587">2555 15156,'0'24,"0"-24,0 0,0 0,0 0,0 0,0 0,25 0,-25-24,25 24,-25 0,25 0,-25 0,24-25,1 25,-25 0,25-25,0 25,0 0,-25-25,24 25,-24 0,0-25,0 25,0 0,0 0,0 0,0 25,-24-25,24 25,-25-25,0 25,0-25,25 25,-25-1,1-24,-1 25,25-25,0 25,-25-25,25 0,0 0,0 0,25 0,-25-25,25 25,-1-25,1 1</inkml:trace>
  <inkml:trace contextRef="#ctx0" brushRef="#br0" timeOffset="163854.372">2902 15652,'-24'0,"24"-25,-25 25,25-25,-25 25,25-25,0 1,0 24,0-25,0 0,0 25,0-25,0 0,25 1,-25 24,25-25,-25 25,24-25,1 0,0 25,0 0,-25-25,25 25,0 0,-25 0,24 0,-24 0,25 25,-25-25,0 0,0 25,0-25,0 25,0 0,0-25,0 24,0 1,0-25,0 25,-25-25,25 25,0-25,0 25,0-25,0 0,0 0,0 0,0 0,0 0,0 0,0 0,25 0,-25 0,0 0,25 0,-25-25,25 25,-25 0,25 0,-1 0,-24 0,25 0,0 0,0 0,0 25,-25-25,24 0,-24 24,25-24,-25 0,25 25,-25-25,0 25,0-25,0 25,0-25,0 25,-25-25,25 24,-25 1,25-25,-24 25,-1 0,0-25,0 25,0-25,1 24,-1-24,0 25</inkml:trace>
  <inkml:trace contextRef="#ctx0" brushRef="#br0" timeOffset="164018.3813">2952 15925,'25'-25,"-25"25,25 0,0 0,-25 0,24-25,1 25,0-25,25 25,-26-25,26 1,-25-1,0 25,24-25,1 0,-25 0,24 1,1-26,-25 25,24 0,-24 1,0 24,24-25,-24 0,0 25</inkml:trace>
  <inkml:trace contextRef="#ctx0" brushRef="#br0" timeOffset="164350.4003">3523 15949,'0'25,"0"-25,0 0,-25 25,25-25,0 25,0-25,0 25,-25-25,25 24,0 1,0 0,0 25,0-26,0 1,0 0,0 25,25-26,-25 26,0-25,0 0,25 0,-25-1,0 1,24 0,-24-25,25 25,-25-25,25 0,-25 0,25 0,0-25,-25 25,24-25,1 25,-25-25,25 1,-25 24,0-25,25 0,-25 0,0 0,0 25,-25-25,25 1,0 24,-25-25,25 25,-25 0,1 0,24 0,-25 0,0 0,0 0,0 0,25 25,-24-25</inkml:trace>
  <inkml:trace contextRef="#ctx0" brushRef="#br0" timeOffset="164858.4294">3671 15255,'0'0,"0"0,0 0,0 0,0-25,0 25,0 0,25 0,-25 0,0-25,25 25,-25 0,25-25,0 25,-25-24,24 24,1-25</inkml:trace>
  <inkml:trace contextRef="#ctx0" brushRef="#br0" timeOffset="165010.4381">3746 15478,'0'0,"0"25,0-25,0 0,0 0,25 0,-25 0,24 0,-24 0,25-25,0 25,0-25,0 25,-1-24,1-1,0 25,0-25,0 0</inkml:trace>
  <inkml:trace contextRef="#ctx0" brushRef="#br0" timeOffset="165550.469">1935 15999,'0'0,"0"-25,0 25,25 0,-25 0,0 0,0 25,-25-25,25 25,0-25,0 25,0-1,0 26,-25-25,25 24,-24-24,24 25,-25-1,25 1,-25 0,25-1</inkml:trace>
  <inkml:trace contextRef="#ctx0" brushRef="#br0" timeOffset="165809.4838">2506 16942,'0'-25,"24"25,-24 0,0 0,0 0,-24 25,24-25,0 0,0 24,-25-24,25 25,-25 0,25 0,-25 0,0-1,25 1,-24 25,-1-25,25-1,-25 1</inkml:trace>
  <inkml:trace contextRef="#ctx0" brushRef="#br0" timeOffset="166242.5086">3126 15379,'0'0,"0"0,0 0,0 0,0 0,0 0,0 0,0 0,0 25,0-25,0 0,-25 25,25-1,0 1,-25 0,25 0,-25 24,25-24,-24 25,-1-1,25 1</inkml:trace>
  <inkml:trace contextRef="#ctx0" brushRef="#br0" timeOffset="166490.5227">3696 16148,'25'0,"-25"0,0 0,0 0,0 0,0 25,0-25,0 24,0-24,-25 25,25 0,0 0,-25 24,25-24,-24 0,24 0,-25 25,0-26,25 1</inkml:trace>
  <inkml:trace contextRef="#ctx0" brushRef="#br0" timeOffset="167434.5767">1216 16321,'-25'-24,"25"24,0 0,0-25,0 25,0 0,0 0,0 0,0 0,0 0,0 25,25-25,-25 0,25 24,-25-24,24 25,1-25,-25 25</inkml:trace>
  <inkml:trace contextRef="#ctx0" brushRef="#br0" timeOffset="167810.5982">1588 17016,'0'0,"0"0,0 0,0 25,0-25,0 0,0 0,0 0,0 0,0-25,0 25,0 0,0 0,0 0,25 0,-25-25,0 25,24 0,-24 0,25-25,-25 25,25 0,-25 0,0 0,0 0,25 0,-25 25,0-25,0 25,0 0,0 0,0-1,0 26,0-25,0 0,0 24,0-24,-25 0,25 0,0-1,0 1,0-25,0 25,0-25,0 0,0 0,0-25,25 25,-25 0,0-25,25 1,-25-1,24 0,1 0,0-24,-25 24,25-25,0 25</inkml:trace>
  <inkml:trace contextRef="#ctx0" brushRef="#br0" timeOffset="168330.628">3448 15056,'0'0,"-25"0,25 0,0 0,0 0,0 0,0 0,0 0,0 25,0-25,25 25,-25-25,25 25,-25 0,25-1,-25 1,25 0</inkml:trace>
  <inkml:trace contextRef="#ctx0" brushRef="#br0" timeOffset="168674.6477">4143 15850,'0'0,"0"0,0 0,0 0,0 0,0 0,0 0,0 0,0 0,0 0,25 0,-25 0,0 0,0 0,24 0,-24 0,0 0,25 0,-25 25,0-25,0 25,25-25,-25 25,0-1,0 1,0 0,0 0,0 0,0-25,0 24,0-24,-25 25,25-25,0 0,0 0,0 0,0 0,25 0,-25 0,0-25,25 25,-25-24,0-1,25 0,-25 0</inkml:trace>
  <inkml:trace contextRef="#ctx0" brushRef="#br0" timeOffset="169194.6774">4168 14734,'0'-25,"-25"0,25 1,-25 24,25-25,-25 0,25 25,0-25,0 25,0 0,0 0,0 0,0 0,0 0,0 0,25 25,-25-25,25 25,0 0,-1-25,1 24,-25 1,25 0,0 0,0 0,-25-1,24 1,1 0,-25-25,25 25,-25 0,25-25,-25 24,25-24,-25 0</inkml:trace>
  <inkml:trace contextRef="#ctx0" brushRef="#br0" timeOffset="169390.6886">4316 15180,'-24'0,"24"0,0 25,0-25,0 0,0 0,0 0,0 0,24 0,-24 0,0-25,25 25,0 0,-25-24,25-1,0 25,-1-25,1 0,25 0,-25 1,-1-26,26 25,-25 0,24 1,-24-1,0 0</inkml:trace>
  <inkml:trace contextRef="#ctx0" brushRef="#br0" timeOffset="169775.7106">4589 15230,'0'0,"0"25,0-25,0 0,0 25,0-25,0 24,0 1,0-25,0 25,25 0,-25 0,25 0,-25-25,25 24,-25-24,24 25,1-25,-25 0,25 25,0-25,0 0,-1 0,-24-25,25 25,0 0,0-25,-25 1,25 24,-1-25,-24 0,25 0,-25 25,0-25,0 0,0 1,0-1,0 0,0 0,0 25,0-25,0 25,0-24,0 24,0 0,0 24,0-24,0 25,0-25,0 25,25 0,-25 0,25 24,-25-24,25 0,0 25,-25-26,24 1,1 25,-25-25,25-1,0 26</inkml:trace>
  <inkml:trace contextRef="#ctx0" brushRef="#br0" timeOffset="170742.766">4242 13990,'-25'0,"-24"0,24 0,0 0,0 0,0 0,1 25,-1-25,0 24,0 1,0 0,25 0,-25 0,25 24,-24-24,24 25,0-1,0 1,0 0,0 24,24-24,-24 24,25 0,-25 1,25-1,0 1,0 24,0-25,-1 25,1-24,0 24,25-24,-26 24,1-25,25 1,-25-1,24 0,1 1,-25-26,24 1,1 24,-25-24,24 0,1-26,-25 26,24-25,1 0,-1-1,1 1,0 0,-1-25,-24 0,25 0,-1-25,1 25,0-25,-26 1,26-1,-25 0,24-25,-24 26,25-26,-25 0,-1 1,1-1,25-24,-25 24,-1-24,1-1,0 26,-25-26,25 1,-25 0,0-1,0 1,0-1,0 1,0-1,-25 1,0 0,0-1,1 1,-26-1,25 1,-24 0,-26-1,26 1,-26 24,1-24,-1-1,1 26,-25-1,-1 0,1 1,0 24,0-25,0 50,-1-24,1-1,0 25,0 0</inkml:trace>
  <inkml:trace contextRef="#ctx0" brushRef="#br0" timeOffset="173225.908">2754 15205,'0'0,"0"0,0 0,24 0,-24-25,25 25,-25 0,25-24,0 24,0-25</inkml:trace>
  <inkml:trace contextRef="#ctx0" brushRef="#br0" timeOffset="176017.0676">7715 15280,'0'0,"0"-25,-25 0,25 25,0-25,0 25,0 0,-25 0,25 0,0 0,0 0,0 0,0 0,0 25,0-25,25 25,-25 0,0-1,25 1,-25 0,24 25,-24-25,0 24,25-24,-25 25,25-26,-25 26,0-25,25 24,-25-24,0 0,25 0,-25 0,0-1,24-24</inkml:trace>
  <inkml:trace contextRef="#ctx0" brushRef="#br0" timeOffset="176244.0806">8111 15577,'0'0,"0"0,0 25,0-25,0 0,25 0,-25 0,0 0,25 0,-25 0,25 0,0 0,0 0,-1 0,1 0,0 0,0-25,0 25,24 0,-24 0,25-24,-26 24,1-25</inkml:trace>
  <inkml:trace contextRef="#ctx0" brushRef="#br0" timeOffset="176532.0971">9104 15230,'0'-25,"-25"25,25-25,0 1,0 24,0-25,0 25,0 0,0 0,0-25,0 25,0 0,0 25,0-25,0 25,0-25,25 24,-25 1,0 0,24-25,-24 25,25 0,-25-1,25 1,-25 0,0 0,25 0,-25 0,25-25,-25 24,0 1,24-25,-24 0</inkml:trace>
  <inkml:trace contextRef="#ctx0" brushRef="#br0" timeOffset="176764.1104">8880 15652,'0'0,"0"0,0 0,0 0,0 0,25 0,-25 0,25 0,0 0,0 0,-1-25,26 25,0 0,-26-25,26 25,0-25,-1 25,1-24,0-1,-1 25,1-25,-25 25,-1-25,1 25</inkml:trace>
  <inkml:trace contextRef="#ctx0" brushRef="#br0" timeOffset="177237.1374">9302 15776,'0'0,"0"0,0 0,0-25,0 25,0 0,0 0,0 0,0 0,0 0,0 0,0 0,0 0,0 0,0 0,-25 25,25-25,0 25,-25-25,1 24,24 1,-25 0,0 0,0 24,0-24,1 0,24 25,-25-26,25 1,-25 0,25 0,0 0,0-25,0 24,0 1,25-25,-25 0,25 0,-1 0,1 0,0 0,0 0,0 0,-1 0,1-25,25 25,-25-24,0 24,-1-25,1 25,0-25,0 0,0 25,-1-25,-24 1,25 24,-25-25,25 25,-25-25,0 25,0-25,0 25,-25-25,25 25,0 0,-25 0,1 0,24 0,0 0,-25 0,25 25,-25-25,25 25,0-25,0 25,0 0,0-1,0 1,0 25,0-25,0-1,0 26,0-25,0 0,25 24</inkml:trace>
  <inkml:trace contextRef="#ctx0" brushRef="#br0" timeOffset="179677.277">7491 17041,'0'0,"0"0,-24 0,24 0,0 0,0 0,0 0,0 0,0 0,24 0,-24 0,0 0,25 0,0 0,-25 0,25 0,0-25,24 25,-24 0,0 0,0 0,-1 0</inkml:trace>
  <inkml:trace contextRef="#ctx0" brushRef="#br0" timeOffset="179860.2875">7591 17239,'0'0,"0"0,0 0,0 0,0 0,0 0,24 0,-24 0,0 0,25 0,-25 0,25 0,0 0,0 0,-1 0,1-25,0 25,0 0,0-24,24 24,-24 0,0-25</inkml:trace>
  <inkml:trace contextRef="#ctx0" brushRef="#br0" timeOffset="180500.3241">8434 16892,'-25'0,"25"0,-25-25,25 25,0 0,0 0,-24-25,24 25,0 0,0-24,0 24,0-25,0 25,24 0,-24-25,25 25,-25-25,25 25,0 0,0-25,-25 25,24 0,1 0,0 0,0 0,-25 25,25-25,-25 0,24 25,-24-25,0 25,0 0,0-25,0 24,0 1,0-25,-24 25,24 0,0 0,-25-25,25 24,-25-24,25 0,0 25,0-25,0 0,0 0,0 0,0 0,0 0,0 0,0 0,0 0,25-25,-25 25,25 0,-25 0,24 0,1 0,0 0,-25 0,25 0,0 0,-1 25,-24-25,25 0,-25 0,25 25,-25-25,25 25,-25-25,0 25,0-25,0 24,0-24,0 25,-25-25,25 25,0-25,-25 25,0-25,25 25,-24-25,-1 0,0 24</inkml:trace>
  <inkml:trace contextRef="#ctx0" brushRef="#br0" timeOffset="180722.3368">8310 17314,'0'0,"25"0,0 0,-25 0,24-25,26 25,-25 0,0 0,24 0,-24-25,25 25,-1-25,-24 25,25 0,-1-25,1 25,-1-24,1 24,-25-25,24 25,-24 0</inkml:trace>
  <inkml:trace contextRef="#ctx0" brushRef="#br0" timeOffset="181088.3577">8806 17413,'0'0,"0"0,0 0,0 25,0-25,0 0,-25 24,25-24,0 25,0-25,0 25,0 0,0 0,25 0,-25-25,0 24,0 1,25-25,-25 25,25-25,-25 25,24-25,-24 0,25 25,0-25,-25 0,25-25,0 25,-1 0,-24-25,25 25,0-25,0 0,-25 25,25-24,-25-1,0 25,24-25,-24 0,0 25,0 0,0-25,0 25,0 0,0 0,0 0,0 0,0 25,0-25,0 25,0-25,25 25,-25 24,0-24,0 0,25 0,-25 24,0-24,0 25,25-25</inkml:trace>
  <inkml:trace contextRef="#ctx0" brushRef="#br0" timeOffset="183011.4677">12055 10120,'0'-24,"-24"-1,24 25,0-25,-25 0,25 25,0-25,0 25,0-25,0 25,0 0,0-24,0 24,0 0,0 0,0 0,0 0,0 24,0-24,25 0,-25 25,24 0,-24 0,25 0,0 0,0-1,-25 1,25 0,-1 0,1 0,-25-1,25 1,0 0,-25 0,25 0,-25-25,24 24,-24 1,25-25,-25 25,0-25,0 0,0 25,0-25,0 0</inkml:trace>
  <inkml:trace contextRef="#ctx0" brushRef="#br0" timeOffset="183283.4832">12155 10418,'-25'0,"25"0,-25-25,0 25,25 0,-25-25,25 25,-24 0,24-24,0 24,0 0,0 0,0 0,0 0,0 0,0 0,0 0,0 0,24 24,-24-24,25 0,-25 25,25-25,0 25,0-25,-1 25,1-25,-25 25,25-25,0 0,0 24,-1-24,1 0,0 0,0 0,0 0,-1-24,1 24,0 0,0-25,0 0,0 0,-1 25,-24-25,25 1,-25-1,25 0,-25 0,0 0,0 1,0-1,0 0,0 25,0-25,-25 25,25-25,0 25,0 0</inkml:trace>
  <inkml:trace contextRef="#ctx0" brushRef="#br0" timeOffset="189742.8527">13048 10691,'0'0,"-25"0,25-25,-25 0,25 25,0-25,0 25,0-24,0-1,0 25,0-25,0 25,0-25,0 25,25-25,0 25,-25 0,24-24,1 24,0 0,0 0,0 0,-1 0,1 0,0 24,0-24,0 0,-1 25,-24 0,0-25,0 25,0 0,0-1,0 1,-24 0,24-25,-25 25,25 0,-25-1,0-24,0 25,25-25,-24 0,24 25,0-25,0 0,0 0,0 0,0-25,0 25,0 0,24 0,-24-25,25 25,0 0,0 0,-25-24,25 24,-1 0,1 0,0 24,0-24,0 0,-1 25,-24 0,0-25,0 25,0 0,0-25,0 24,0 1,0 0,0-25,-24 25,-1 0,0-1,0-24,0 25,1 0,-1-25,0 25,-25-25,26 0,-1 25,0-25,0 0,0 0,1 0,-1 0,0 0,0-25</inkml:trace>
  <inkml:trace contextRef="#ctx0" brushRef="#br0" timeOffset="189912.8624">12874 11063,'0'0,"25"0,-25 0,25 0,-25 0,24 0,1 25,25-25,-25 0,24 0,1 0,-1 0,1 0,0-25,24 25,-24 0,24-25,-24 25,24 0,-24-25,24 25,-24-25,-1 25,-24 0,25 0,-25-24,-1 24</inkml:trace>
  <inkml:trace contextRef="#ctx0" brushRef="#br0" timeOffset="190233.8808">13420 11361,'-25'0,"0"24,0-24,25 25,-25-25,1 25,-1 0,0-25,0 25,25-1,-25 1,1 0,-1 25,0-26,0 1,0 25,1-25,24 24,-25-24,25 25,0-26,0 1,0 0,0 0,0 0,0-25,25 24,-25-24,24 0,1 0,0 0,0 0,0 0,-1-24,1 24,0 0,0-25,-25 0,25 25,-1-25,-24 0,0 25,0-24,0-1,0 0,-24 25,24-25,-25 0,0 25,0-24,-24 24,24 0,0 0,0 0,-24 0,24 0,0 0</inkml:trace>
  <inkml:trace contextRef="#ctx0" brushRef="#br0" timeOffset="190468.8942">14015 10840,'0'0,"0"0,0 0,0 0,25 0,-25-25,0 25,25 0,-25 0,24 0,1-25,0 25,0 0,-25 0,25 0,-1 0,-24 0</inkml:trace>
  <inkml:trace contextRef="#ctx0" brushRef="#br0" timeOffset="190611.9024">13990 11038,'0'0,"-25"25,25-25,0 0,0 0,0 25,0-25,0 0,25 0,-25 0,0 0,25 0,0 0,0 0,-1 0,1-25,0 25,0-25,24 25</inkml:trace>
  <inkml:trace contextRef="#ctx0" brushRef="#br0" timeOffset="190823.9145">14635 10517,'0'0,"0"0,0-25,0 25,0 0,0 0,0 0,0 25,0-25,0 25,0 0,0 0,0-1,0 1,0 0,0 0,0 24,0-24,0 0,25 0,-25-25,0 25,0-1,0 1,0-25,25 25,-25-25,0 25,0-25,0 25</inkml:trace>
  <inkml:trace contextRef="#ctx0" brushRef="#br0" timeOffset="191007.9251">14412 11137,'0'25,"0"-25,0 0,0 0,0 0,0 0,0 0,25 0,-25 0,24 0,1 0,0 0,25-25,-25 25,-1-25,26 25,-25-24,24 24,-24 0,0-25,25 25,-50 0,24-25</inkml:trace>
  <inkml:trace contextRef="#ctx0" brushRef="#br0" timeOffset="191307.9422">14486 11336,'0'0,"0"0,0 0,0 0,25-25,-25 25,25 0,0 0,-25 0,25 0,-1 25,-24-25,25 0,-25 0,25 25,-25-25,25 24,-25 1,0 0,0 0,0 0,0-1,-25 1,25 25,-25-25,25 24,-25-24,1 0,24 24,-25-24,25-25,0 25,0-25,0 25,0-25,25 0,-25-25,24 25,1 0,25-25,-25 0,24 25,1-24,-1-1,1 0,0 0,-26 0,26 1,-25 24,0-25,-1 25</inkml:trace>
  <inkml:trace contextRef="#ctx0" brushRef="#br0" timeOffset="193404.0621">8384 16297,'-24'24,"-1"-24,25 0,-25 0,0 0,25 25,-25-25,25 0,-24 25,24-25,-25 0,0 25,25-25,-25 25,25-25,-25 25,25-1,-25-24,25 25,-24 0,-1 0,25 0,-25-1,25-24,0 25,-25 0,25 0,0 0,-25-1,25 1,0 0,0 0,-24 0,24-1,0 1,0 0,0 0,0 0,0-25,0 24,0 1,0 0,0 0,0 0,0-1,0-24,24 25,-24 0,0 0,0 24,0-24,0 0,25 0,-25 0,0-1,0 1,0 0,25 0,-25 24,0-24,0 0,25 0,-25 0,0 0,25-1,-25 1,0 0,24 0,-24 0,0-1,25 1,-25 0,25 0,-25 0,25-1,-25 1,0 0,25 25,-25-26,25 1,-25 0,0 0,24 0,-24-1,25 1,-25-25,25 25,0 0,-25-25,25 25,-25-1,24-24,-24 25,25-25,0 25,-25-25,25 0,0 25,-25-25,24 0,1 0,-25 25,25-25,0 0,-25 0,25 0,-1 24,1-24,-25 0,25 0,0 0,0 0,-1 0,1 0,0 0,0-24,0 24,-1 0,1 0,0-25,0 25,0 0,-1-25,-24 25,25 0,0-25,0 25,0-25,-25 25,24-24,1-1,-25 25,25-25,0 25,-25-25,25 0,-25 1,0-1,24 25,-24-25,25 0,-25 0,0 1,0-1,0 25,25-25,-25 0,0 0,0 1,0-1,0 0,25 0,-25 0,0 1,0-1,0 0,0 0,0 0,0 1,0-1,-25 0,25 0,0 0,0 0,-25 1,25-1,0 0,-25 0,25-24,-24 24,24 0,-25 0,25 0,-25 1,25-1,-25 0,0 0,25 0,-24 1,24-1,-25 25,0-25,25 0,-25 0,0 1,25 24,-24-25,-1 0,25 0,-25 25,0-25,25 1,-25-1,1 0,24 25,-25-25,25 0,-25 1,25 24,-25-25,25 0,-25 0,25 25,0-25,-24 1,24 24,-25-25,25 25,-25-25,0 0,25 25,-25-25,1 25,-1-24,0-1,25 25,-50-25,26 0,-1 25,0 0,0-25,0 25,1 0,-1 0,0 0,0 0,0 0,1 25,-1-25,0 25,0 0,-25 0</inkml:trace>
  <inkml:trace contextRef="#ctx0" brushRef="#br0" timeOffset="194776.1406">9327 16867,'0'0,"0"0,0 0,0 0,0 0,0 0,0 0,0 0,0 0,0 25,25-25,-25 25,25-25,-1 25,1-1,0 1,0-25,24 25,-24 0,0 0,0-1,0 1,-1-25,1 25,0 0,0-25,0 25,-1-1,-24-24,25 25,-25-25,25 0,-25 0</inkml:trace>
  <inkml:trace contextRef="#ctx0" brushRef="#br0" timeOffset="195060.1568">9625 16768,'0'-25,"0"25,0 0,0 0,0 0,0 0,0 0,0 0,0 25,0-25,-25 25,25 0,0-1,-25 1,25 0,-25 0,0 0,25 24,-24-24,-1 25,0-26,0 1,25 25,-25-25,1-1,24 1,-25 0,25 0,-25-25,25 25,0-25,0 0,0 0,0 0,0 0,0 0,0 0</inkml:trace>
  <inkml:trace contextRef="#ctx0" brushRef="#br0" timeOffset="195748.1962">10294 16446,'0'0,"0"0,0 0,0 0,0 0,0 0,0 0,0-25,0 25,0 0,0 0,0 25,0-25,0 0,0 24,0-24,0 25,0 0,25 0,-25 24,0-24,25 25,-25-25,25 24,-25-24,0 0,25 24,-25-24,0 0,0 0,24-25,-24 25,0-1,0-24,25 25,-25-25,0 0,0 0,0 0,0 0</inkml:trace>
  <inkml:trace contextRef="#ctx0" brushRef="#br0" timeOffset="196087.2156">9997 17140,'24'0,"-24"0,0 0,25 25,-25-25,0 0,25 0,0 0,-25 0,25 0,-1 0,1 0,25 0,-25 0,24 0,-24 0,25 0,-1-25,1 25,0 0,-1 0,1-25,-25 25,24 0,1-25,-1 25,-24 0,0-24,0 24,0 0,-1 0,1 0,-25 0</inkml:trace>
  <inkml:trace contextRef="#ctx0" brushRef="#br0" timeOffset="196588.2442">10319 17462,'0'0,"0"0,0 0,0 0,0 0,0 0,0 0,0 0,0 0,0 0,25-24,-25 24,25 0,-25-25,25 25,-1 0,-24 0,25-25,0 25,0 0,0 0,-1-25,1 25,-25 0,25 25,-25-25,25 25,-25-25,0 25,0-25,0 24,0 1,0 0,-25 0,25 0,-25 24,25-24,-25 0,25 0,-24 0,-1-1,25-24,-25 25,25-25,0 25,0-25,-25 0,25 25,0-25,0 0,0 0,25 0,-25-25,25 25,-25 0,25 0,-1-25,26 25,-25 0,0-25,24 25,-24-24,25 24,-26-25,26 25,-25-25,24 25,-24 0,25-25,-25 25,-1 0,-24 0,25 0,-25-25,25 25,-25 0,0 0,0 0,0 0,0 0,0 0,-25 0,25 0,0 0</inkml:trace>
  <inkml:trace contextRef="#ctx0" brushRef="#br0" timeOffset="198408.3483">11361 16818,'-25'0,"25"0,0 0,0 0,0 0,0 0,0 0,0 0,0 0,0 0,25 0,-25 0,25 0,0 0,-1 0,1 0,25 0,-25 0,24 0,-24 0,0 0,24 0,-24 0,0 0,0 0</inkml:trace>
  <inkml:trace contextRef="#ctx0" brushRef="#br0" timeOffset="198568.3575">11386 17090,'0'0,"0"0,0 25,0-25,0 0,25 0,-25 0,24 0,1 0,0 0,-25 0,25 0,24-25,-24 25,0 0,25 0,-26 0,26-24</inkml:trace>
  <inkml:trace contextRef="#ctx0" brushRef="#br0" timeOffset="202180.5641">12279 16173,'0'-25,"0"25,24-25,-24 25,0-25,25 25,-25 0,25-25,-25 25,25 0,0 0,-25 0,24 0,1 0,-25 0,25 25,-25-25,25 0,-25 25,0-25,0 25,0-25,0 25,0-1,0-24,0 25,-25 0,25-25,-25 25,25-25,0 25,-25-25,25 24,0-24,-24 0,24 0,0 0,0 0,0 0,0 0,0 0,0 0,24-24,-24 24,25 0,0 0,-25 0,25 0,0-25,0 25,-1 0,1 0,0 0,0 25,0-25,-1 0,1 24,0-24,-25 25,25 0,-25-25,0 25,0 0,0-25,0 25,0-1,0 1,0-25,0 25,-25 0,0-25,25 25,-25-25,1 24,-1-24,0 0,0 0,0 0,1 0,-26 0,25 0</inkml:trace>
  <inkml:trace contextRef="#ctx0" brushRef="#br0" timeOffset="202544.5849">12105 16768,'0'0,"0"0,0 25,0-25,25 0,-25 0,25 25,-25-25,24 0,1 0,0 0,0 24,0-24,24 0,1-24,-25 24,24 0,1-25,0 25,24 0,-24-25,-1 0,1 25,-1-25,1 25,0-24,-26 24,26-25,-25 25,0-25,-1 25,1 0,0 0,-25-25,0 25,0 0,0 0,25 0</inkml:trace>
  <inkml:trace contextRef="#ctx0" brushRef="#br0" timeOffset="203272.6266">12824 17090,'0'0,"0"0,0-24,-24 24,24 0,-25-25,25 25,-25 0,0 0,25 0,-25 0,1 25,24-25,-25 0,25 24,-25-24,25 25,-25-25,25 25,0 0,0-25,25 25,-25-1,25 1,-25 0,25 0,-1-25,1 25,0-1,0 1,0 0,-1 0,1-25,0 25,0-1,0 1,-25-25,24 25,-24 0,25-25,-25 25,0-25,0 25,0-25,0 24,-25-24,25 25,-24-25,-1 0,0 25,0-25,0 0,1 0,-1 0,0 0,0 0,25-25,-25 25,1 0,24-25,-25 25,25 0,0-24,0 24,0-25,25 25,-25-25,24 0,-24 25,25-25,0 0,0 1,-25 24,25-25,-1 0,1 0,0 0,0 1,-25-1,25 25,-1-25,-24 0,25 0,-25 1,25 24,-25-25,0 25,0-25,-25 25,0 0,25-25,-24 25,-1 0,-25 0,25 0,-24 25,24-25</inkml:trace>
  <inkml:trace contextRef="#ctx0" brushRef="#br0" timeOffset="211114.0751">16446 9079,'-25'24,"0"-24,25 0,-25 0,25 0,-24 25,24-25,0 0,0 0,0 0,0 0,0 0,0 25,24-25,-24 0,25 0,0 0,0 0,0 25,24-25,-24 0,25 0,-1 0,1 0,0 0,-1 0,1-25,-1 25,26 0,-50 0,24 0,1 0,-25 0,24 0,-24 0,0 0,-25 0,25 0,-25 0,0 0,0 0,0 0,-25 0,0 0,0 0,0 25,-24-25,-1 0,25 25,-24-25,-1 0,1 0,-1 24,25-24,-24 0,24 0,0 25,0-25,0 0,0 0,25 0,0 0,0 0,0 0,25 0,0 0,0 0,0 0,24 0,1 0,0-25,-1 25,1 0,-1-24,26 24,-26-25,26 25,-26-25,26 25,-26-25</inkml:trace>
  <inkml:trace contextRef="#ctx0" brushRef="#br0" timeOffset="211678.1073">19373 9128,'0'0,"-25"0,25 0,0 0,-25 0,25 0,0 0,0 0,0 0,0 0,0 0,0 0,0 0,25 0,-25 0,25 0,-25 0,25-25,-1 25,1 0,25 0,-25 0,-1-24,26 24,-25-25,24 25,-24 0,0-25,0 25,0 0,-25-25,24 25,-24 0,0 0,-24 0,-1 0,25 25,-25-25,0 0,0 0,1 0,-1 0,0 0,25 25,-25-25,25 0,0 0,0 0,0 0,0 0,25-25,0 25,0 0,-1 0,1-25</inkml:trace>
  <inkml:trace contextRef="#ctx0" brushRef="#br0" timeOffset="212290.1423">17636 8905,'-24'0,"24"0,-25 0,25 0,0 0,0 0,0 0,-25 0,25 0,0 0,0 0,0 0,0 25,0-25,0 24,0 1,0 0,0 25,0-25,0 24,0 1,25-1,-25-24,0 25,25-1,-25 1,24 0,-24-26,0 26,25-25,-25 0,0-1,0 1,0 0,0 0,0-25,0 25,0-25,0 24,0-24,-25 0</inkml:trace>
  <inkml:trace contextRef="#ctx0" brushRef="#br0" timeOffset="212498.1542">17240 9723,'0'-24,"-25"24,25 0,0 0,0 0,0 0,0 0,0 0,0 0,25 0,-25 0,24 24,1-24,-25 0,25 25,0-25,0 25,-1-25,1 25,0-25,-25 25,25-25,0 24,-1-24,-24 0,25 25,0-25,-25 0,25 0,-25 0</inkml:trace>
  <inkml:trace contextRef="#ctx0" brushRef="#br0" timeOffset="212686.165">17909 9649,'0'0,"0"-25,0 25,0-25,0 25,0 0,0-24,0 24,0 0,0 0,0 0,0 24,-24-24,24 25,-25-25,25 25,-25 25,0-26,0 1,-24 25,24-25,-25 24,25-24,-24 25,-1-26,25 26</inkml:trace>
  <inkml:trace contextRef="#ctx0" brushRef="#br0" timeOffset="214246.2542">4862 16173,'0'0,"-25"0,25 0,0 0,0 24,0-24,0 0,0 0,0 0,0 0,0 0,0-24,0 24,25 0,0 0,-25-25,25 25,-1-25,1 25,0-25,0 25,0-25,24 1,-24 24,0-25,-25 0,25 25,0-25,-1 25,-24-25,25 25,-25 0,0 0,0 0,0 0,0 0,0 0,0 0,0 25,-25-25,25 0,-24 25,24-25,-25 25,0-25,0 25,0-1,1 1,-1-25,25 25,-25 0,0 0,0-25,25 24,-25-24,1 25,24-25,0 0,0 0,0 0,0 0,0 0,0 0,0 0,0 0,24 0,1-25,-25 1,25 24,0-25,0 0,0 0,-1 25,1-25,0 1,-25-1,25 25,0-25,-25 25,0 0,0 0,0 0,0 25,0-25,-25 25,25-1,-25 1,0 0,25 0,-25 0,1-1,24 1,-25-25,25 25,-25-25,25 25,0-25,0 0,0 0,0 0,25-25,0 25,-1-25,1 0,0 1,0-1,24 0,-24-25</inkml:trace>
  <inkml:trace contextRef="#ctx0" brushRef="#br0" timeOffset="217952.4662">16148 7689,'0'0,"0"-24,-25 24,25 0,0-25,0 25,-24 0,24-25,0 25,0 0,-25 0,25 0,0 0,0 0,0 0,-25 25,25-25,-25 0,25 25,-25-1,25-24,0 25,0 0,0 0,0 0,0-1,0 1,0 0,0 0,25 0,-25-25,25 24,0-24,-25 25,25-25,-1 0,-24 0,25 0,0 0,0 0,-25 0,25-25,-1 25,-24-24,25-1,-25 25,25-25,-25 0,25 0,-25 1,0-1,0 0,0 25,-25-25,25 0,-25 1,0-1,1 25,-1-25,0 25,0 0,-24-25,24 25,0 0,0 25,0-25,1 0,-1 25</inkml:trace>
  <inkml:trace contextRef="#ctx0" brushRef="#br0" timeOffset="218199.4803">16495 7441,'0'0,"0"0,0 0,0 0,0 0,0 0,0 0,0 0,25 25,-25-25,25 25,-25-25,25 25,0-25,-1 25,-24-1,25-24,0 25,0-25,-25 25,25-25,0 0,-25 25,24-25,-24 0,0 0</inkml:trace>
  <inkml:trace contextRef="#ctx0" brushRef="#br0" timeOffset="218384.4909">16644 7417,'0'0,"0"0,0 0,0 0,0 0,0 0,-25 0,25 0,0 24,-24-24,24 25,0 0,-25 0,25-25,-25 25,0-1,25 1,-25 0,25 0,-24 0,24-1,-25-24,25 25,0 0</inkml:trace>
  <inkml:trace contextRef="#ctx0" brushRef="#br0" timeOffset="218767.5128">17339 7516,'-25'0,"25"0,-25 0,0 0,25 0,-24-25,-1 25,0 0,0 0,0 25,25-25,-24 0,-1 25,0-25,0 24,25-24,-25 25,25 0,-24-25,24 25,0 0,0-25,0 24,0-24,0 25,0-25,24 25,-24-25,25 0,0 25,-25-25,25 0,0 0,-1 0,1 0,-25-25,25 25,0 0,0-25,-1 25,1-25,-25 25,25-24,-25-1,25 25,-25-25,0 0,0 25,0-25,-25 1,25 24,-25-25,0 25,1-25,24 25</inkml:trace>
  <inkml:trace contextRef="#ctx0" brushRef="#br0" timeOffset="220920.636">17364 10319,'0'0,"0"0,0 0,0 0,0-25,0 25,0 0,0 25,0-25,0 25,0-25,0 24,0 1,24 0,-24 25,0-26,0 1,0 25,25-25,-25-1,0 1,0 25,0-25,0-25,0 24,0 1,0 0,25 0,-25-25,0 25,0-25,0 0,0 24</inkml:trace>
  <inkml:trace contextRef="#ctx0" brushRef="#br0" timeOffset="221163.6499">16892 10964,'0'24,"-24"-24,24 0,0 0,0 0,0 0,0 0,0 25,24-25,1 0,0 0,0 0,0 0,24 0,1 0,-1 0,1 0,24 0,-24 0,24-25,1 25,-1-24,1 24,-1-25,1 0,-1 25,-24 0,-1-25,1 25,-1 0,-24-25,0 25</inkml:trace>
  <inkml:trace contextRef="#ctx0" brushRef="#br0" timeOffset="221635.6769">17438 11311,'0'0,"0"0,0 0,0 0,0 0,0 0,0 0,0 0,-25 25,0-25,25 25,-24-25,-1 24,25 1,-25 0,0 0,0 0,1-1,-1 1,0 25,0-25,0-1,1 1,24 0,-25 0,25 0,0-1,0 1,0-25,0 25,0-25,0 25,25-25,-1 0,1 0,0 0,0 0,24 0,-24-25,25 25,-1-25,1 25,0-25,-26 1,26-1,0 0,-1 0,-24 0,0 1,0-1,0 0,-1 25,-24-25,0 25,0-25,0 25,0-24,0 24,-24 0,24 0,-25 0,25 0,-25 0,25 0,-25 0,25 24,0 1,0-25,-25 25,25 0,0 0,0 24,0-24,0 0,0 0,0 24,0-24,0 0,0 0,0-1,0 1,0 25,25-25,-25-25</inkml:trace>
  <inkml:trace contextRef="#ctx0" brushRef="#br0" timeOffset="222188.7085">19224 10641,'0'-25,"0"25,25 0,-25 0,0-24,0 24,0 0,0 0,0 0,25 0,-25 24,24-24,1 25,0 0,0-25,0 25,-1 0,26-1,-25 1,24 0,-24 0,0 0,25-1,-26 1,1-25,0 25,-25 0,25-25,0 25,-25-25</inkml:trace>
  <inkml:trace contextRef="#ctx0" brushRef="#br0" timeOffset="222391.7201">19670 10592,'0'-25,"0"25,-24-25,24 25,0 0,-25 0,25 0,0 0,-25 0,25 0,0 25,-25 0,0-1,25 1,-24 0,-1 25,0-26,0 26,-24 0,24-26,0 26,0-25,0 24,25-24,-24 25,-1-25,25-1,0 1,0-25</inkml:trace>
  <inkml:trace contextRef="#ctx0" brushRef="#br0" timeOffset="223369.7761">22870 8930,'-25'0,"1"0,-1 0,0 0,25 0,0 0,0 0,0 0,0 0,0 0,25 24,0-24,-1 0,1 0,25 0,-1 0,1 0,25 0,-1-24,0 24,1 0,24-25,-25 25,26 0,-1-25,0 25,25-25,-25 25,1-25,-1 25,-25-24,1 24,-1 0,0-25,-49 25,25 0,-25 0,-1 0,-24-25,0 25,0 0,-24 0,-1 0,0 0,0 0,-24 0,24 0,-25 0,-24 0,24 0,-24 0,-1 25,1-25,-1 0,1 25,-25-25,24 0,1 24,-25-24,24 25,1-25,0 25,-1-25,1 25,-1-25,26 25,-1-25,0 0,1 24,24-24,0 0,25 0,0 0,0 25,0-25,25 0,0 0,24-25,-24 25,25 0,24 0,-24 0,24-24,1 24,-1 0,1 0,24-25,-25 25,1 0,24-25,-25 25,25 0,-24 0,-1-25,-24 25,24 0,-24-25,0 25,-26 0,1 0,0 0,0 0,-25-24,0 24,0 0,0 0,0 0,0 0,0 0,-25 0</inkml:trace>
  <inkml:trace contextRef="#ctx0" brushRef="#br0" timeOffset="226819.9734">20886 9996,'25'-25,"-25"1,25-1,-25 25,0-25,0 0,0 25,0 0,0 0,0 0,0 0,0 0,0 0,0 25,0-25,0 25,0 0,0-1,0 1,0 0,0 25,0-1,0-24,0 25,0-25,0 24,0-24,0 25,0-26,0 1,0 0,0 0,0-25,0 25,0-25,0 24,0-24,0 25,24-25,-24 0,0 0,0 0,0 0</inkml:trace>
  <inkml:trace contextRef="#ctx0" brushRef="#br0" timeOffset="227123.9908">20340 10691,'0'0,"0"0,0 0,0 0,0 0,0-25,25 25,-25 0,25 0,0 0,-1-25,1 25,25 0,-25-25,24 25,1 0,-1-24,1 24,24 0,-24-25,25 25,-26 0,26-25,-26 25,26-25,-26 25,1 0,-1 0,1 0,-25 0,0-25,-1 25,1 0,-25 0,0 0,0 0</inkml:trace>
  <inkml:trace contextRef="#ctx0" brushRef="#br0" timeOffset="227549.0151">20588 10939,'0'0,"0"25,0-25,0 0,0 0,0 0,25 0,-25 0,25 0,-25 0,25-25,-1 25,1 0,0 0,25 0,-26 0,1 0,25 0,-25 0,0 25,-1-25,1 24,0-24,-25 25,25 0,-25-25,0 25,-25 24,0-24,0 0,1 0,-1 25,-25-26,25 26,-24-25,-1 0,25 24,-24-24,24 0,0 0,0-25,0 24,1-24,24 25,0-25,0 0,0 0,0 0,24 0,1-25,0 25,0 0,24 0,-24-24,25 24,-1-25,1 25,25 0,-26-25,1 25,24-25,-24 25,-1 0,26-25,-50 25,24 0,1 0,-25-24,-1 24,1 0,0 0,-25 0,0 0,0 0,0 0,0 0</inkml:trace>
  <inkml:trace contextRef="#ctx0" brushRef="#br0" timeOffset="228072.045">22275 10294,'0'0,"0"0,0 0,0 0,0-25,0 25,0 0,0 0,0 0,25 0,0-25,-1 25,1 0,0-24,0 24,0 0,24 0,-24-25,0 25,0 0,-1 0,1 0,-25 0</inkml:trace>
  <inkml:trace contextRef="#ctx0" brushRef="#br0" timeOffset="228209.0528">22374 10368,'-25'25,"1"0,-1-25,0 25,0-25,25 0,-25 0,25 25,0-25,0 0,0 0,25 0,-25 0,25 0,0 0,0 0,-1 0,1 0,0 0,25-25,-26 25,26 0,0-25,-1 0</inkml:trace>
  <inkml:trace contextRef="#ctx0" brushRef="#br0" timeOffset="228444.0663">23242 9773,'0'0,"0"-25,0 25,25-25,-25 25,0 0,0 0,0 0,25 0,-25 0,0 25,25-25,-25 25,25 0,-25 24,24-24,-24 0,25 25,-25-26,25 26,-25-25,25 25,-25-26,0 1,0 0,0 25,0-26,0 1,25 0,-25 0,0 0,0-1</inkml:trace>
  <inkml:trace contextRef="#ctx0" brushRef="#br0" timeOffset="228649.078">23168 10517,'-25'0,"25"0,0 0,0 0,0 0,0 0,0 0,25 0,-25 0,25 0,0 0,-1 0,1 0,25 0,-1 0,-24-25,50 25,-26 0,1-24,24 24,-24 0,-1-25,1 25,0 0,-1 0,-24 0,0 0</inkml:trace>
  <inkml:trace contextRef="#ctx0" brushRef="#br0" timeOffset="229032.0999">23639 10641,'-25'25,"-24"-25,24 25,25 0,-25-25,0 24,25 1,0-25,0 25,0 0,0 0,25-25,-25 24,25 1,0 0,0 0,-25 0,24-1,1 1,0 0,0 0,0 0,-1-25,-24 24,25 1,-25 0,25-25,-25 25,0-25,0 25,0-25,0 25,0-25,-25 0,25 24,-25-24,1 0,-1 0,0-24,0 24,0 0,1-25,-1 25,0-25,0 25,0-25,25 25,0-25,0 0,0 1,0-1,0 25,0-25,25 0,0 0,0 1,0-1,-1 0,1 0,0 0,0 1,0-1,-1 0,1 0,0 0,0 1,-25 24,25-25,-25 0,0 0,0 25,0-25,-25 25,0-24,0 24,0-25,-24 25,24 0,-25 0,1 0</inkml:trace>
  <inkml:trace contextRef="#ctx0" brushRef="#br0" timeOffset="230296.1722">13320 8235,'-24'25,"24"-25,-25 0,25 0,0 0,0 0,0 0,0 0,0-25,0 25,25 0,-1-25,1 25,0-24,25-1,-26 0,26 0,0 0,-1 1,1-1,0 0,-1 0,1 0,-25 25,24-25,-24 1,0 24,-25 0,25 0,-25 0,0 0,0 0,-25 0,0 24,0-24,0 25,1 0,-26 0,25 0,-24 0,24-25,0 24,-25 1,50-25,-24 25,-1-25,0 0,25 0,0 25,0-25,0 0,0 25,0-25,0 24,0 1,0 0,25 0,-25 0,0-1,25 1,-25 25,24-25,-24-1,25 26,-25-25,25 0,-25-1,0 1,0 0,0 0,25 0,-25-25,0 24,0-24</inkml:trace>
  <inkml:trace contextRef="#ctx0" brushRef="#br0" timeOffset="230531.1857">13444 8806,'-24'24,"-1"-24,25 0,-25 0,25 0,0 0,0 0,0 0,0 0,0 0,0 0,0 0,25 0,-25 0,25-24,-1 24,1-25,0 25,0-25,0 25,24-25,-24 0,25 25,-25-24,24-1,1 0,-25 0,24 0,-24 1,25 24,-26-25,1 0,0 25,0-25,0 25,-1 0,-24-25,0 25,0 0,0 0,0-24,-24 24</inkml:trace>
  <inkml:trace contextRef="#ctx0" brushRef="#br0" timeOffset="231032.2143">13866 7466,'-25'-49,"1"24,-26 0,25 25,0-25,-24 0,-1 25,1 0,-1 0,0 0,1 25,-26 0,26-25,-1 25,-24 24,24-24,0 0,26 25,-26-26,25 26,0 0,1-1,-1 26,25-26,0 26,0-1,0 1,0-1,0 25,0-24,25-1,-1 25,-24-24,50-1,-25 0,0 1,24-1,-24 1,25-26,-1 1,1 0,-1-26,1 1,24 0,-24 0,25-25,-26 0,26 0,-26 0,26-25,-1 0,-24 0,24 1,0-1,1-25,-1 25,-24-24,24-1,-24 0,-1 1,1-1,0 1,-25-26,24 26,-24-26,0 26,0-26,-25 1,24-1,-24 1,0 0,-24-1,24 1,-25-1,0 26,0-26,0 26,1-1,-26 0,25 1,-25 24,1 0,-1 0,1 1,-26-1,1 25,-1 0,1 0,0 0,-1 0,-24 25,25-25,-1 24</inkml:trace>
  <inkml:trace contextRef="#ctx0" brushRef="#br0" timeOffset="231908.2644">20291 6821,'-25'0,"25"25,-25-25,25 0,0 0,0 0,0 0,0 0,0 0,25 0,0 0,-1-25,1 25,0 0,25 0,-1-25,1 25,-1-24,26 24,-1-25,-24 0,24 25,1-25,-26 25,26-25,-26 25,-24-24,25 24,-25 0,-25-25</inkml:trace>
  <inkml:trace contextRef="#ctx0" brushRef="#br0" timeOffset="232084.2745">20762 6697,'0'0,"0"0,0 25,-25-25,25 0,0 0,0 0,0 0,0 25,0-25,0 25,0-25,0 24,0 1,0 0,0 0,0 0,0 24,0-24,0 0,25 0,-25 0,0-1,0 1,0 0,0-25,0 25,25 0</inkml:trace>
  <inkml:trace contextRef="#ctx0" brushRef="#br0" timeOffset="232316.2878">20936 6747,'0'-25,"0"25,0 0,0 0,0 0,0 0,0 0,0 0,0 0,0 0,24 25,-24 0,25-25,0 24,-25 1,25 0,0 0,-25 0,24 24,-24-24,25 0,-25 0,25 0,-25 24,25-24,-25-25,0 25,25 0,-25-1,0 1</inkml:trace>
  <inkml:trace contextRef="#ctx0" brushRef="#br0" timeOffset="232504.2985">20762 7342,'0'0,"0"0,0-25,0 25,0 0,0 0,0-24,25 24,-25 0,24 0,1-25,0 25,0 0,0 0,0-25,24 25,-24-25,25 25,-26 0,26-25,0 25,-26-24,26 24,0-25,-26 0,26 25,-25-25</inkml:trace>
  <inkml:trace contextRef="#ctx0" brushRef="#br0" timeOffset="232948.3239">21407 6300,'-25'-24,"0"-1,0 0,1 0,-26 0,25 25,-24-24,24 24,-25 0,1 0,-1 0,0 0,1 0,-1 24,0 1,1 0,-1 0,1 0,-1-1,0 26,1 0,24-1,-25 1,1-1,24 26,0-26,-24 26,24-26,0 26,0-1,0 1,25-1,-24-24,24 24,0 1,0-1,0-24,24 24,-24-24,25-1,25 1,-25-1,24-24,1 25,-1-25,1-1,0 1,-1 0,26 0,-26-25,26 25,-1-25,1-25,-1 25,0-25,1 25,-1-50,1 26,-1-1,0-25,1 1,-1-1,1 0,-1-24,-24 0,-1 24,-24-24,25-26,-50 26,0-25,-25 24,0-24,-25 25,1-26,-1 26,-24 0,-1-1,1 26,-25-26,24 26,-24-1,25 25,-25 0,-1 1,1 24</inkml:trace>
  <inkml:trace contextRef="#ctx0" brushRef="#br0" timeOffset="235289.4578">12775 15652,'0'0,"-25"-25,0 25,0 0,1-25,-1 25,0 0,0 0,0 0,1 0,-1 0,0 0,0 0,25 0,-25 0,0 0,1 25,-1-25,0 0,0 25,0 0,25-25,-24 24,-1 1,-25 0,25 0,1 0,-1-1,0 26,0-25,0 0,1-1,-1 26,25-25,-25 0,0 24,0-24,25 25,-24-26,24 26,0 0,0-26,0 26,0 0,0-1,0 1,24 0,-24-1,0 1,25-1,-25 26,25-26,-25 1,25 0,-25-1,25 1,-25-1,24 1,1 0,0-1,-25 1,25-1,0 1,-1 0,1-1,0 1,-25 0,25-1,0 1,-1-25,1 24,0-24,0 25,0-26,-1 26,1-25,25 0,-25-1,0 1,-1 0,26 0,-25 0,0-25,24 24,-24-24,25 25,-26-25,1 0,25-25,-25 25,-1-24,26 24,-25-25,0 0,24 0,-24 0,0 1,0-1,24-25,-24 25,0-24,0 24,-1 0,1-24,0-1,0 25,0-24,-1-1,1 0,0 1,0-1,-25 0,25 1,0-1,-25 1,0-26,24 26,-24-1,0-24,0 24,0-24,0 24,0-24,0-1,-24 26,-1-26,25 26,-25-1,0 0,0 1,-24-26,24 50,0-24,-25-1,1 25,-1-24,1 24,-1-25,0 26,-24-1,24-25,-24 25,0 1,-1-1,1 25,-1-25,1 25,-25 0,49 0,-24 25</inkml:trace>
  <inkml:trace contextRef="#ctx0" brushRef="#br0" timeOffset="237417.5795">23664 9376,'-50'-25,"1"1,-1-1,1 25,-1-25,25 25,-24 0,-1 0,25 25,-24-25,-1 25,25-1,0 1,-24 0,24 25,0-26,0 26,0-25,1 24,-1 1,25 0,-25-1,25 26,0-26,0 26,-25-26,25 26,0 24,0-25,0 1,25 24,-25-25,25 26,-25-26,25 0,-25 26,24-26,1 0,0 26,0-51,0 26,0-1,-1-24,1-1,0 1,25-25,-26 0,26-1,0 1,-1 0,1-25,-1 0,1 0,0 0,-1 0,1 0,-1-25,1 0,-25 1,24-1,1 0,-25 0,24-24,-24-1,25 0,-25 1,24-1,1-24,-25 24,24-24,-24-1,25 1,-25-1,-1-24,1 25,0-1,-25-24,0 25,0-25,-25 24,-24-24,24 24,-25 1,1 0,-1-1,-24 1,-1 24,25 1,-49-1,25 0,-1 26,-24-1,25 0,-25 25,-1 0,1 0</inkml:trace>
  <inkml:trace contextRef="#ctx0" brushRef="#br0" timeOffset="239687.7094">17165 13866,'0'0,"0"0,0-25,0 0,25 25,-25-25,25 25,-25 0,0-24,25 24,-1 0,-24-25,25 25,0 0,0 0,0 0,-1 0,1 0,0 0,0 25,0-25,-25 0,24 24,1-24,-25 25,0-25,0 25,0 0,0 0,0-1,-25 1,25 0,-24 0,-1 0,0-1,0 1,0 0,25-25,-24 25,-1 0,0-25,25 0,0 24,-25-24,25 0,0 0,0 0,0 0,0 0,0 0,25-24,-25 24,25 0,-25 0,25-25,-1 25,-24 0,25 0,0 0,0 0,0 0,-1 0,1 0,0 0,0 25,0-25,-25 24,24 1,-24-25,25 25,-25 0,0 0,0-1,0 1,0-25,0 25,0 0,-25 0,1 0,24-1,-25-24,0 25,0 0,0-25,1 25,-1-25,0 0,0 0,0 0,1 0,-1 0,0 0,0 0,0-25,1 25,-1-25,0 25,0-25,25 25,-25-24</inkml:trace>
  <inkml:trace contextRef="#ctx0" brushRef="#br0" timeOffset="240055.7304">16421 14808,'0'0,"0"0,0 0,0 0,0 0,25 0,-25 0,0 0,25 0,-25 0,24 0,1 25,0-25,25 0,-26 0,26 0,0 0,-1 0,1 0,24 0,1-25,-26 25,26 0,-1 0,1-24,-1 24,25-25,-24 25,-1-25,0 25,1 0,-1-25,1 25,-26-25,1 25,0 0,-26 0,1 0,0-24</inkml:trace>
  <inkml:trace contextRef="#ctx0" brushRef="#br0" timeOffset="240636.7637">17215 15180,'-25'0,"0"0,0 25,25-25,-24 25,24-25,-25 25,0 0,25-25,-25 24,25 1,-25 0,25 0,0-25,0 25,0 0,0-1,0 1,0 0,25 0,0 0,0-1,0 1,-1 0,1 0,0 0,0-1,0 1,-1-25,1 25,0 0,0 0,-25-25,25 24,-1 1,-24 0,0-25,0 25,0 0,0-25,0 24,0 1,-24-25,-1 25,0-25,0 0,0 25,1-25,-26 0,25 0,0 0,1 0,-26 0,25 0,25-25,-25 25,1 0,24-25,0 25,0-25,0 1,0-1,24 25,-24-25,25 0,0 0,0 1,0-26,-1 25,1 0,0 1,0-1,24-25,-24 25,0 1,25-26,-26 25,1 0,0 1,0-1,0 0,-1 0,-24 0,0 0,0 25,0-24,-24-1,-1 25,0-25,0 0,0 25,-24-25,24 25,-25-24,1 24,24 0,0 0,-24 0,24 24,0-24,25 25,-25-25,0 0</inkml:trace>
  <inkml:trace contextRef="#ctx0" brushRef="#br0" timeOffset="240912.7795">18157 14635,'0'0,"0"0,0 0,0 0,25 0,-25 0,25 0,-25 0,25 0,0 0,24 0,-24 0,25 0,-26 0,26 0,0 0,-26 0,26-25,-25 25,0 0</inkml:trace>
  <inkml:trace contextRef="#ctx0" brushRef="#br0" timeOffset="241125.7916">18430 14412,'0'0,"0"0,0 0,0 0,0 0,0 0,0 0,0 0,0 0,0 24,0 1,0 0,0 0,25 0,-25-1,0 26,0-25,0 0,0 24,0-24,0 0,25 24,-25-24,0 0,0 0,0 0,0-1,0 1</inkml:trace>
  <inkml:trace contextRef="#ctx0" brushRef="#br0" timeOffset="241456.8106">19323 13940,'0'0,"0"0,0 0,0-25,0 25,0 0,0 0,0 0,0 25,0 0,0-25,0 25,0 24,25-24,-25 25,0-25,25 24,-25-24,0 25,0-26,0 26,0-25,0 0,25 0,-25-1,0 1,0 0</inkml:trace>
  <inkml:trace contextRef="#ctx0" brushRef="#br0" timeOffset="241669.8228">18926 14660,'0'0,"0"0,25 0,-25 0,25-25,-25 25,25 0,0 0,-1 0,1 0,0-25,25 25,-26 0,26 0,0 0,-1 0,1 0,24-25,-24 25,-1 0,1-25,0 25,-1-24,1 24,-25 0,24-25,-24 25,-25 0</inkml:trace>
  <inkml:trace contextRef="#ctx0" brushRef="#br0" timeOffset="242167.8512">19150 14957,'-25'0,"25"25,-25 0,25-25,-25 25,25-1,0 1,0 0,0 0,0 0,0-1,25 1,-25 0,25 25,0-26,-1 1,1 0,0 0,0 0,0 0,24-1,-24 1,0 0,24 0,-24 0,0-1,-25-24,25 25,0 0,-25 0,24 0,-24-25,0 24,0 1,0-25,-24 25,24-25,-25 25,0-25,0 0,0 0,1 0,-26 0,25 0,0-25,1 25,-1-25,0 25,25-25,-25 1,25 24,0-25,0 0,0 25,0-25,0 0,25 1,-25 24,25-25,0 0,-25 0,24 0,1 1,0-1,0 25,0-25,-25 0,24 0,1 0,0 1,-25-1,0 0,25 25,-25-25,0 0,0 1,-25-1,25 25,-25-25,0 0,1 25,-1-25,0 25,0-24,0 24,1 0,-1 0,0 0,0 24,0-24,1 0,-1 25</inkml:trace>
  <inkml:trace contextRef="#ctx0" brushRef="#br0" timeOffset="242487.8695">20539 14337,'0'0,"0"0,0 0,0 0,0 0,0 0,0 0,24 25,-24-25,25 0,0 0,-25 0,25 0,0 0,24 0</inkml:trace>
  <inkml:trace contextRef="#ctx0" brushRef="#br0" timeOffset="242647.8787">20638 14536,'0'0,"0"24,0-24,25 0,-25 0,24 0,-24 0,25 0,0 0,0 0,0 0,24 0,-24 0,25 0,-25 0,24 0,1 0,-1 0,1-24</inkml:trace>
  <inkml:trace contextRef="#ctx0" brushRef="#br0" timeOffset="246025.0719">21779 13444,'0'0,"0"0,0 0,0 0,0 0,0-25,0 25,0 0,0 0,0 0,0 0,0 0,0 0,0 0,0 0,0 0,0 0,0 0,0 25,0-25,0 0,0 25,-25-25,25 25,0 0,-25-1,25 1,-25 0,25 0,-24 0,24 24,-25-24,25 0,0 0,0-25,0 24,0 1,0 0,25-25,-1 25,1-25,0 0,0 0,0 0,24 0,-24 0,25 0,-26 0,26 0,0-25,-25 25,24-25,-24 25,0-25,0 25,-1-24,1 24,-25-25,0 0,0 25,0-25,0 0,0 25,-25-24,1 24,24-25,-25 25,0-25,0 25,0 0,25 0,-24 0,24 25,-25-25,25 25,0-1,0 1,0 0,0 0,0 24,0-24,0 0,0 25,25-26,-25 1,24 0,-24 0,25 0,-25-1,0 1,25 0,-25 0,0 0,25-1</inkml:trace>
  <inkml:trace contextRef="#ctx0" brushRef="#br0" timeOffset="246266.0856">21655 14436,'-25'0,"25"0,0 25,0-25,0 0,25 0,-25 0,25 0,-1 0,1 0,0 0,25 0,-1 0,1 0,-1-25,1 25,0 0,-1 0,1-24,0 24,-1-25,1 25,-1 0,-24-25,25 25,-25-25,24 25,-24 0,0-25,-25 25,25 0</inkml:trace>
  <inkml:trace contextRef="#ctx0" brushRef="#br0" timeOffset="246724.1118">22027 14660,'-25'0,"0"24,0 1,25 0,-24 0,24 0,-25-1,25 1,0 0,0 25,0-26,0 1,0 25,0-25,25 24,-1-24,-24 0,25 24,0-24,-25 0,25 0,0 0,0-1,-25 1,24 0,-24 0,25 0,-25 0,0-25,0 24,0 1,0-25,0 25,0-25,0 0,-25 25,1-25,-1 0,25 0,-25 0,0-25,0 25,0 0,1-25,-1 25,0-25,25 1,-25 24,25-25,0 0,0 25,0-25,0 0,0 0,25 25,0-24,0-1,-1 0,1 0,0 0,0 1,0-1,24 0,-24 0,0 0,0 1,0-1,-1 0,-24 0,25 0,0 1,-25 24,0-25,0 0,0 0,0 25,-25-25,0 1,1 24,24-25,-50 0,25 25,0 0,1 0,-26 0,25 0,0 0,-24 0,24 0,0 25</inkml:trace>
  <inkml:trace contextRef="#ctx0" brushRef="#br0" timeOffset="247008.1281">22994 13940,'-25'0,"25"0,-24 0,24 25,0-25,0 0,0 0,24 0,-24 0,25 0,0 0,0 0,0 0,0 0,24 0,-24 0,0 0,0 0</inkml:trace>
  <inkml:trace contextRef="#ctx0" brushRef="#br0" timeOffset="247148.1361">23044 14188,'-25'0,"25"25,0-25,0 0,0 0,0 0,25 0,0 25,-25-25,25 0,-1 0,-24 0,25 0,25 0,-25-25,-1 25,26 0</inkml:trace>
  <inkml:trace contextRef="#ctx0" brushRef="#br0" timeOffset="247380.1494">23912 13543,'0'-24,"0"24,0 0,0 0,0 0,0 0,0 24,0 1,0 0,0 0,25 0,-25-1,0 26,25-25,-25 24,0-24,0 25,0-25,0-1,0 1,0 0,0 0,0 0,0-1,0 1,0-25,0 25,0 0</inkml:trace>
  <inkml:trace contextRef="#ctx0" brushRef="#br0" timeOffset="247576.1606">23714 14238,'0'0,"0"0,0 0,24 0,-24 0,25 0,0 0,-25 0,25 0,0 0,24-25,-24 25,0 0,24 0,-24 0,25-25,0 25,-1 0,1-25,-25 25,24 0,-24-24,0 24</inkml:trace>
  <inkml:trace contextRef="#ctx0" brushRef="#br0" timeOffset="247932.1809">23689 14511,'25'0,"-25"-25,0 25,24 0,1 0,0 0,-25 0,25 0,0 0,24 0,-24 0,0 0,0 0,-1 25,1-25,0 0,-25 25,25-25,-25 24,0 1,0-25,0 25,0 0,-25 0,0-1,0 26,1-25,-26 0,25-1,-24 26,24-25,0 0,0-1,0 1,1 0,24-25,-25 25,25-25,0 0,25 0,-25 0,24 0,1 0,-25 0,50 0,-25-25,-1 25,1-25,25 25,-25-25,24 25,-24-24,25 24,-25-25,-1 25,26-25,-25 0,0 25,-1-25,1 1</inkml:trace>
  <inkml:trace contextRef="#ctx0" brushRef="#br0" timeOffset="248582.2181">24235 12923,'-25'-25,"0"25,0-24,0 24,1-25,-26 25,25 25,-25-25,1 24,24 1,-25 25,1-25,-1 24,1 1,-1-1,0 26,1-1,24 1,-25 24,26 0,-1 0,-25 1,25-1,1 0,-1 25,0-25,25 0,-25 26,0-26,25 0,0 0,0-24,0 24,25-25,-25 25,25-49,0 24,24-24,-24 0,0-1,25-24,-1 25,-24-50,25 25,-1-25,1 0,-1 0,1-25,0 25,-1-25,1-25,-1 25,26-24,-25-1,24 1,-24-1,24-24,0-1,-24 1,24-1,1 1,-1-25,-24 0,24 24,-24-24,-1 0,-24 24,0-24,0 0,-25 24,0-24,-25 25,0-25,-24 24,-1 1,-24-1,-1 1,1 0,-25-1,-25 25,24-24,-24 24,25 1,-25-1,0 25,25-24</inkml:trace>
  <inkml:trace contextRef="#ctx0" brushRef="#br0" timeOffset="255433.61">15751 5755,'-24'0,"-26"0,25 0,0 0,0 0,25 0,-24 0,24 0,0-25,0 25,0 0,0 0,0 0,0 0,24 0,1-25,0 25,25 0,-25-25,24 25,26-25,-26 25,26-24,-1-1,0 0,26 25,-26-25,25 0,0 25,-24-24,24-1,0 25,1-25,-26 0,25 0,-24 25,-1-24,0 24,1-25,-26 25,1-25,0 25,-26 0,26 0,-25 0,0 0,-25 0,24 0,-24 0,0 0,25 0,-25 0,0 0,0 0,0 0,0 0</inkml:trace>
  <inkml:trace contextRef="#ctx0" brushRef="#br0" timeOffset="256013.6432">18926 5432,'0'0,"-24"0,24 0,0 0,-25 0,25 0,0 0,0 0,0 0,0 0,0 0,0 0,25 0,-25-25,24 25,-24 0,25 0,25-24,-25 24,24 0,1-25,-1 25,1-25,24 0,1 25,-1-25,25 1,-24-1,24 25,-25-25,26 0,-1 0,-25 25,1-24,-1-1,1 25,-26-25,1 25,-1 0,1-25,-25 25,0 0,-25 0,24 0,-24 0,0-25,0 25,0 0,0 0,0 0,0 0,0 0,0 0,-24 0,24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38:58.881"/>
    </inkml:context>
    <inkml:brush xml:id="br0">
      <inkml:brushProperty name="width" value="0.05292" units="cm"/>
      <inkml:brushProperty name="height" value="0.05292" units="cm"/>
      <inkml:brushProperty name="color" value="#FF0000"/>
    </inkml:brush>
  </inkml:definitions>
  <inkml:trace contextRef="#ctx0" brushRef="#br0">5606 11931,'0'0,"0"-25,0 25,0 0,0-25,0 25,0-24,0 24,-25 0,25-25,-24 25,-1 0,0 0,0 0,25 0,-25 0,1 0,-1 0,0 0,0 25,25-1,-25-24,1 25,24 0,-25 0,25 0,-25-1,25 1,0 0,0-25,0 25,0 0,25-25,0 0,-1 24,1-24,0 0,0 0,24 0,-24 0,25 0,-25 0,24 0,1 0,-25 0,24 0,-24 0,0 0,0 0,-25 25,24-25,-24 25,25-25,-25 25,0-25,0 25,-25 0,25-1,-24-24,-1 25,0-25,25 25,-25 0,0-25,-24 0,24 25,0-25,0 0,-24 0,24 0,0 0,0 0,-24 0,24-25,0 25,0 0,25 0,-24 0,-1-25</inkml:trace>
  <inkml:trace contextRef="#ctx0" brushRef="#br0" timeOffset="796.0455">6276 11956,'-25'0,"25"-25,0 25,-25 0,25 0,0 0,0-25,0 25,0 0,0 0,0 25,0-25,0 0,0 25,0 0,25-1,-25 1,25 0,0 0,-25 24,25-24,-25 0,24 25,1-25,-25-1,25 1,-25 0,0 0,25-25,-25 25,0-25,0 24,0-24,25 0,-25 25,0-25,0 0,0 0,0 0,0-25,0 25,0 0,0-24,-25 24,25-25,-25 0,25 0,-25 0,0-24,25 24,-24 0,-1-25,0 26,0-26,25 25,-25 0,25-24,-24 24,24 0,0 0,0-24,24 49,-24-25,25 0,0 0,0 25,0-24,-1 24,1-25,0 25,0 0,0 0,24 0,-24 25,0-25,0 24,-25 1,24 0,-24-25,25 25,-25 0,0-1,0 1,0 0,-25 0,25 0,-24-25,24 24,-25 1,0-25,25 25,-25 0,0-25,1 0,24 25,-25-25,0 0</inkml:trace>
  <inkml:trace contextRef="#ctx0" brushRef="#br0" timeOffset="1513.0866">6970 11857,'0'0,"0"-25,0 25,0-25,0 0,-24 25,24 0,0-25,-25 25,25 0,-25 0,25 0,0 0,-25 25,25-25,-25 25,25-25,0 25,-24 0,24-25,0 24,0 1,0-25,24 25,1-25,-25 25,25-25,0 25,0-25,-1 0,26 0,-25 24,0-24,24 0,-24 0,25 0,-25 25,-1-25,1 0,0 0,-25 25,25-25,-25 25,0-25,0 25,0-25,0 24,0-24,0 25,-25-25,0 0,25 25,-25-25,1 0,-1 0,0 25,0-25,-25 0,26-25,-1 25,0 0,0-25,0 25</inkml:trace>
  <inkml:trace contextRef="#ctx0" brushRef="#br0" timeOffset="1883.1077">7243 11757,'0'0,"25"0,-25 25,25-25,-25 0,0 0,25 25,-25 0,0-25,25 25,-25-1,24 1,-24 0,25 0,-25 24,25-24,-25 0,25 0,-25 0,25-1,-25-24,0 25,24 0,-24-25,0 25,0-25,0 25,0-25,0 0,0 0,0 0,0 0,0 0,0 0,0-25,0 25,0 0,0-25,0 0,0 25,0-25,0 1,0-1,25 0,-25 25,25-25,-25 0,25 25,0-24,-1 24,-24 0,25 0,0 0,-25 0,25 24,-25-24,25 25,-25-25,24 25,-24-25,0 25,0 0,0-1,0-24,0 25,0 0,0-25</inkml:trace>
  <inkml:trace contextRef="#ctx0" brushRef="#br0" timeOffset="2787.1595">8136 11584,'0'0,"-25"0,25 0,0 0,0 0,0 0,0 0,0 0,0 0,25 0,-25-25,25 25,0 0,25-25,-26 25,26 0,-25-25,24 25,1-24,-25 24,24-25,-24 25,0-25,0 25,0 0,-1 0,-24 0,0 0,0 0,0 0,0 0,-24 25,24-25,-25 25,0-25,0 24,0-24,1 25,-1-25,0 0,25 25,-25-25,25 0,-25 0,25 0,0 0,0 25,0-25,0 0,0 0,0 0,0 25,0-25,0 24,0 1,25 0,-25 0,25 0,-25-1,25 1,-25 0,25 25,-25-26,0 1,24 0,-24 0,0 0,25-1,-25 1,0 0,0 0,0-25,25 25,-25-25,0 24,0-24</inkml:trace>
  <inkml:trace contextRef="#ctx0" brushRef="#br0" timeOffset="2988.1709">8781 11956,'0'0,"0"25,0-25,0 24,0-24,0 25,0-25,0 25,0 0,0 0,0-25,0 24,0 1,0-25,0 25,0-25,0 0,0 25,25-25,-25 0,0 0</inkml:trace>
  <inkml:trace contextRef="#ctx0" brushRef="#br0" timeOffset="3119.1783">8806 11733,'0'0,"0"0,0 0,0 0,0 0</inkml:trace>
  <inkml:trace contextRef="#ctx0" brushRef="#br0" timeOffset="3492.1998">9104 11857,'0'24,"24"-24,-24 25,0-25,25 0,-25 0,0 0,25 25,0-25,-25 0,25 0,-1 0,1-25,-25 25,25 0,0-25,0 25,0 0,-25-24,24 24,1-25,-25 25,0-25,25 25,-25-25,0 25,0-25,0 25,-25-24,25 24,-25 0,1-25,-1 25,0 0,0 0,0 0,0 25,-24-25,24 24,0 1,0 0,1 0,-1 0,0-1,25 1,-25 0,25 0,0 0,0-1,0 1,25 0,-25-25,25 25,0-25,-1 25,1-25,25 0,-25-25,24 25,1 0,-25-25,24 25</inkml:trace>
  <inkml:trace contextRef="#ctx0" brushRef="#br0" timeOffset="6312.3611">11807 11633,'-24'-24,"24"24,-25 0,25 0,-25 0,0 0,0 0,25 0,-24 0,-1 24,25-24,-25 25,0-25,0 25,25 0,-24 0,-1-1,25 26,-25-25,25 0,0 24,0-24,0 25,0-26,0 26,25 0,-25-26,25 1,-1 0,1 0,0 0,0 0,0-25,-1 0,1 0,25 0,-25 0,24 0,-24-25,25 0,-26 25,26-25,-25 0,0-24,24 24,-24 0,0 0,0-24,-1 24,-24 0,0-25,0 26,0-1,0-25,0 25,-24 1,-1-26,0 25,-25 0,26 1,-1-1,-25 0,25 25,-24-25,24 25,-25 0,26 0,-26 25,25-25,0 0,1 0</inkml:trace>
  <inkml:trace contextRef="#ctx0" brushRef="#br0" timeOffset="6916.3956">12552 11534,'0'0,"24"25,-24-25,25 25,-25 0,0-1,0 1,0 0,0 0,0 24,0-24,0 25,0-25,0-1,0 26,0-25,0 0,-25-1,25 1,0 0,0 0,0 0,0-25,0 0,0 24,0-24,0 0,0 0,0 0,0 0,0-24,0 24,0-25,0 25,-24-25,24 0,-25-24,25 24,0-25,-25 1,25-1,-25 0,25-24,-25 24,25 1,-25-26,25 26,0-1,0 1,0-1,25 25,0 0,0 1,0-1,0 0,-1 25,1 0,0 0,0 0,24 0,-24 0,0 25,0 0,0-1,-1 1,-24 0,25 0,-25 0,0 24,0-24,-25 25,25-26,-24 26,-1 0,0-1,0 1,-24-25,24 24,0-24,-25 0,26 0,-1-25,0 24,25-24,-25 0,0-24,25 24,-25 0,25-25,0 25,0-25,0 25,0-25,25 25,-25-25,25 25,0 0,0 0,0 0,-1 0,1 25,25-25,-25 25,-1-25,26 25,-25-25,0 25,24-25,-24 24,0-24,24 25,-24-25,0 25,25-25,-26 0,1 25,0-25,0 0,0 0,-1 0,1 0</inkml:trace>
  <inkml:trace contextRef="#ctx0" brushRef="#br0" timeOffset="9419.5388">15652 11410,'25'0,"-25"0,0-25,25 25,-25-24,0 24,25-25,-25 25,0-25,0 25,0-25,0 25,0 0,0-25,0 25,0 0,-25 0,25 0,-25 0,0 0,0 0,0 0,25 25,-24-25,-1 25,0 0,0 0,0-1,25-24,-24 25,24 0,0 0,0-25,0 25,0-1,24-24,-24 25,25-25,0 25,0-25,0 25,-1-25,26 25,-25-25,0 24,24-24,-24 25,0-25,0 0,0 25,-25 0,24-25,-24 25,0-25,0 24,0-24,0 25,0-25,0 25,0-25,0 25,-24-25,24 0,-25 25,0-25,25 0,-25 0,0 0,1 0,-1 0,0 0,0 0,0-25,0 25,25 0,-24-25,-1 25,0-25,25 25</inkml:trace>
  <inkml:trace contextRef="#ctx0" brushRef="#br0" timeOffset="10027.5736">16247 11460,'0'0,"0"0,-24 0,24-25,0 25,0 0,0 0,0 0,0 25,0-25,0 0,0 25,0-25,0 24,0 1,0 0,0 0,24 24,-24-24,0 0,25 0,-25 0,25-1,-25 1,25 0,-25-25,0 25,25-25,-25 25,0-25,0 0,0 0,0 0,0 0,0 0,0 0,0 0,0 0,0 0,0-25,0 25,0-25,0 0,0 0,-25 1,25-1,-25 0,25 0,-25-24,25 24,-25-25,1 25,-1-24,25 24,-25-25,0 26,25-26,-25 25,25 0,0 1,0-1,0 0,0 0,25 0,-25 25,25-25,0 25,0 0,-25-24,24 24,1 0,0 24,0-24,0 0,-1 25,1 0,0-25,-25 25,25 0,-25-25,0 25,0-1,0 1,0 0,-25-25,25 25,-25 0,25-25,-25 24,1 1,-1-25,25 25,-25-25,0 0</inkml:trace>
  <inkml:trace contextRef="#ctx0" brushRef="#br0" timeOffset="10901.6236">16967 11460,'0'0,"0"-25,0 25,0-25,0 25,0-25,0 1,0 24,0-25,0 0,0 25,-25-25,25 25,0 0,-25-25,25 25,-25 0,1 0,24 0,-25 25,25-25,-25 0,25 25,0-25,-25 25,25 0,0-1,0-24,0 25,25 0,0 0,0 0,-1-25,1 24,0 1,0 0,24-25,-24 25,0-25,0 25,0-1,-1-24,1 25,0 0,-25-25,25 25,-25 0,0-25,25 24,-25-24,0 25,0-25,0 25,-25-25,25 25,-25-25,0 0,25 0,-25 0,1 0,-1 0,-25 0,25-25,1 25,-1-25,0 25,-25-25,50 25,-24-24,-1-1</inkml:trace>
  <inkml:trace contextRef="#ctx0" brushRef="#br0" timeOffset="11279.6452">17364 11237,'0'0,"0"0,0 24,0-24,0 25,0-25,0 25,0 0,0 0,0-1,0 1,24 25,-24-25,0-1,25 26,-25-25,0 0,25 24,-25-24,0 0,25 0,-25-1,0 1,0 0,0 0,0-25,0 0,0 25,0-25,0 0,0 0,0 0,25 0,-25-25,0 25,0-25,0 25,0-25,0 0,0-24,0 24,0 0,0 0,24 1,-24-1,0 0,25 25,0-25,-25 25,25 0,0 0,-1 0,-24 25,25-25,0 25,-25-25,25 25,-25-1,25-24,-25 25,25 0,-25 0,0-25,0 25,24-1</inkml:trace>
  <inkml:trace contextRef="#ctx0" brushRef="#br0" timeOffset="15239.8717">8484 12378,'0'0,"24"0,-24 0,0 0,0 0,25 0,-25 0,0 24,25-24,-25 0,25 25,-25-25,25 0,-1 25,-24-25,25 0,-25 0,25 25,-25-25,25 0,-25 0,25 0,-1 0,-24-25,25 25,0 0,0-25,-25 0,25 25,-1-24,1-1,0 25,25-25,-26 0,1 25,0-25,0 25,0 0,-1-24,1 24,25 0,-25 0,-1 0,1 0,0 0</inkml:trace>
  <inkml:trace contextRef="#ctx0" brushRef="#br0" timeOffset="16303.9326">18058 11881,'25'0,"0"0,0 0,-1 0,26 0,-25 0,24-24,1 24,24-25,-24 25,24-25,1 25,24-25</inkml:trace>
  <inkml:trace contextRef="#ctx0" brushRef="#br0" timeOffset="20864.1934">11162 11311,'0'-25,"-24"25,24-25,0 25,-25-24,25 24,0 0,0 0,0 0,-25 0,25 0,0 0,0 0,0 24,0 1,25 0,-25 0,25 24,-25-24,0 25,24 24,-24-24,25 24,-25 1,0-1,25 0,-25 1,0-1,25 1,-25-26,0 26,0-26,0 1,25 0,-25-26,0 1,0 0,0 0,24 0,-24-25,0 0,0 0</inkml:trace>
  <inkml:trace contextRef="#ctx0" brushRef="#br0" timeOffset="21320.2194">11386 10864,'0'0,"-25"0,25 0,0 0,0-24,0 24,0 0,0 0,25 0,-25 0,25-25,-1 25,1 0,25-25,-25 25,24-25,26 0,-26 25,26-24,-26-1,26 0,24 0,-25 0,1 1,24-1,-25 0,25 25,-24-25,24 0,-24 25,-1-24,0 24,1 0,-26 0,26 0,-26 24,-24-24,25 0,-1 25,-24 0,0-25,0 25,0 0,-1-1,-24 1,25 0,-25 0,25 0,-25 24,25 1,-25-1,0 1,25 0,-25 24,0-24,24 24,-24-24,0 24,25 1,-25-26,0 26,25-26,-25 1,25-1,-25 1,25 0,-25-26,25 26,-25-25,0 0,24-1,-24 1,0-25,0 25</inkml:trace>
  <inkml:trace contextRef="#ctx0" brushRef="#br0" timeOffset="21688.2405">11634 12601,'-25'25,"-25"-1,26-24,-1 25,0-25,25 0,-25 0,25 25,0-25,0 0,0 0,25 0,-25 0,25 0,0-25,24 25,1 0,-1-25,1 25,24-24,-24-1,49 25,-24-25,-1 0,25 0,0-24,1 24,-26 0,25 0,1 1,-1-1,0 0,-25 0,1 25,-1-25,1 1,-1 24,-24 0,-1-25,1 25,-1 0,-24 0,0 0,-25 0,25 0,-25 0,0 0,0 0,0 25</inkml:trace>
  <inkml:trace contextRef="#ctx0" brushRef="#br0" timeOffset="24149.3813">8533 12477,'0'0,"0"0,0-25,0 25,0 0,0 0,0 0,0 0,0 0,0 0,25 0,0 0,0 0,-1-25,26 25,-25-25,49 25,-24-24,24 24,-24-25,24 0,25 25,-24-25,-1 0</inkml:trace>
  <inkml:trace contextRef="#ctx0" brushRef="#br0" timeOffset="28689.641">5656 12650,'0'-24,"-25"24,25 0,0 0,-25 0,25-25,0 25,0 0,0 0,0 0,0 25,0-25,0 0,0 24,0-24,25 25,-25 0,25 0,-25 0,0 24,25-24,-25 25,24-26,-24 26,0-25,25 0,-25 24,0-24,0 0,25 0,-25-25,0 24,0-24,0 25,0-25,0 0</inkml:trace>
  <inkml:trace contextRef="#ctx0" brushRef="#br0" timeOffset="28941.6554">5631 13097,'-25'-25,"0"25,25 0,-24-25,24 25,-25 0,25-25,-25 25,25 0,0 0,0 0,0 0,0 0,0 0,0 0,0 0,25 25,-25-25,25 25,-25-25,24 25,1 0,0-1,-25 1,25 0,-25 0,25 0,-25 0,0-1,24 1,-24-25,0 25,25-25,-25 0,0 0,25 0,-25 0,25-25,-25 25,25-25,-25 1,24-1,1 0,-25 0,25 0,0 0,0 1,-25-26</inkml:trace>
  <inkml:trace contextRef="#ctx0" brushRef="#br0" timeOffset="41788.3902">5085 14114,'0'-25,"0"25,0-25,0 25,0 0,0-25,0 25,0 0,0 0,0-24,0 24,0 0,25 0,-25 0,0 0,0 0,0 0,0 0,0 0,0 0,0 24,0-24,0 25,-25 0,25 0,0 0,-24 24,24-24,-25 25,0-26,0 26,0 0,0-1,1 1,24 0,-25-1,0-24,0 0,25 0,0-1,0 1,0 0,0-25,0 0,0 0,0 0,25 0,0 0,0 0,-1-25,26 25,-25-25,25 1,-1 24,-24-25,25 0,-1-25,1 26,-25-1,24 0,1 0,-25 0,-1 1,26-1,-50 0,25 0,0 25,-25-25,0 25,0 0,0-25,0 25,-25 0,25 0,-25-24,0 24,0 0,1 0,24 0,-25 0,0 0,0 0,25 0,-25 0,25 24,-24-24,24 0,0 0,0 25,0-25,0 25,0-25,0 25,0 0,0 24,0-24,24 25,-24-25,0 24,25 1,-25-1,0 1,25-25,-25 24,0 1,0 0,25-26,-25 26,0-25,25 24,-25-24,0 0,0 0</inkml:trace>
  <inkml:trace contextRef="#ctx0" brushRef="#br0" timeOffset="42251.4167">5681 14312,'0'0,"0"0,0 0,0-25,0 25,0 0,0 25,0-25,24 25,-24-25,25 25,0 0,0 0,0-1,-1 1,1 0,25 0,-25 0,-1-1,1 1,0 0,0 0,-25-25,25 25,-1-1,-24-24,25 25,-25-25,0 0,0 25</inkml:trace>
  <inkml:trace contextRef="#ctx0" brushRef="#br0" timeOffset="42440.4275">5978 14312,'0'0,"0"-25,-25 25,25 0,0 0,0 0,-24 25,24-25,0 25,-25 0,25-25,-25 50,25-26,-25 1,25 0,-25 25,25-1,-24-24,24 25,-25-1,0-24,25 25,-25-1,25-24</inkml:trace>
  <inkml:trace contextRef="#ctx0" brushRef="#br0" timeOffset="48154.7543">6698 13990,'-25'0,"0"-25,0 0,25 25,-25-25,25 25,-24-24,24-1,0 25,0 0,0-25,24 25,-24-25,25 25,0-25,0 25,-25-24,25 24,-1 0,1 0,0 0,0 0,-25 0,25 24,-25-24,24 25,-24-25,0 25,0 0,0 0,0-1,0 1,0 25,-24-25,24-1,-25 1,25 0,-25 0,25 0,0-1,0-24,-25 25,25-25,0 0,0 0,0 0,0 0,0-25,25 25,-25 0,25 0,-25-24,25 24,-1 0,1 0,0-25,0 25,0 0,-1 25,1-25,0 24,-25-24,25 25,0 0,-25 0,0 0,24-1,-24 1,0 25,0-25,-24 0,24-1,0 1,-25 0,0 0,25-25,-25 25,0-1,1-24,24 0,-25 0,0 25,0-25,0 0,1-25,-1 25,0 0,0-24,0 24,25-25,-24 25,-1-25,0 0,0 0,25 25</inkml:trace>
  <inkml:trace contextRef="#ctx0" brushRef="#br0" timeOffset="48391.7678">7194 14064,'0'25,"25"-25,-1 0,-24 0,25 25,0-25,0 25,0-1,-1-24,1 25,0 0,0 0,24 0,-24-1,0 1,0 0,0 0,-1 0,1 0,0-1,0-24,-25 25,25-25,-25 25,24-25,-24 0</inkml:trace>
  <inkml:trace contextRef="#ctx0" brushRef="#br0" timeOffset="48571.7782">7591 14089,'-25'-25,"25"25,0 0,-25 0,25 0,-25 25,25-25,0 25,-25 0,25-1,0 1,-24 0,24 25,0-26,-25 26,25-25,-25 25,25-26,-25 26,25-25,0 24,-25-24,25 0,-24 0</inkml:trace>
  <inkml:trace contextRef="#ctx0" brushRef="#br0" timeOffset="50639.8965">8087 13767,'0'0,"0"-25,0 25,0 0,0-25,0 25,0 0,24-25,-24 25,25 0,0 0,0 0,0 0,0 0,-1 0,1 0,0 25,25-25,-26 25,-24-25,25 25,-25-1,25 1,-25 0,0 25,0-26,-25 1,25 25,-25-1,1-24,-1 25,0-25,0 24,0-24,1 0,24 0,-25-1,0-24,0 0,0 0,25 0,-25 0,1 0,24-24,-25 24,25-25,-25 25,25-25,0 25,0-25,0 25,0-25,0 25,0 0,25 0,-25 0,25 0,-1 0,1 0,0 25,0-25,0 25,0 0,-1-25,1 25,0-1,0-24,0 25,-1 0,1-25,0 25,0-25,0 25,-1-25,-24 0,25 25,0-25</inkml:trace>
  <inkml:trace contextRef="#ctx0" brushRef="#br0" timeOffset="50850.9085">8608 13965,'0'0,"0"0,0 0,24 0,-24 0,25 0,-25 25,25-25,0 25,0-25,-1 24,1 1,0 0,0 0,0-25,-1 25,1-1,0 1,0-25,0 25,-25-25,24 25,1-25,-25 0,25 25,-25-25,0 0</inkml:trace>
  <inkml:trace contextRef="#ctx0" brushRef="#br0" timeOffset="51035.9191">8905 13891,'0'0,"0"0,0-25,0 25,0 0,-25 0,25 25,0-25,0 0,-24 24,24 1,-25 0,25 0,0 0,-25 24,0 1,25-25,-25 24,25 1,-24-1,24 1,-25-25,25 25,-25-1,25-24</inkml:trace>
  <inkml:trace contextRef="#ctx0" brushRef="#br0" timeOffset="52564.0065">9401 13816,'0'-25,"0"25,0-24,0 24,0-25,0 25,25-25,-25 25,25 0,-25-25,25 25,0-25,-1 25,1 0,0-24,25 24,-26 0,1 24,0-24,25 25,-26-25,1 25,-25 0,25 0,-25-1,0 26,0-25,0 24,0-24,-25 25,0-1,1 1,-1 0,0-1,0 1,0-1,1-24,-1 0,0 0,0 0,25 0,-25-25,1 0,24 0,-25 0,25-25,0 25,-25-25,25 25,0-25,0 25,0-25,25 25,-25 0,25-25,-25 25,24 0,1 0,0-24,25 24,-26 0,1 0,25 24,-1-24,-24 0,25 0,-1 25,1-25,0 0,-1 25,-24-25,25 0,-26 25</inkml:trace>
  <inkml:trace contextRef="#ctx0" brushRef="#br0" timeOffset="53947.0856">4688 13717,'0'-25,"0"25,0 0,0 0,0 0,0 0,0 0,0 0,0 0,0 0,0 0,0 0,0 0,-24 0,24 25,0-25,-25 0,25 0,-25 25,0-25,0 25,1-25,-1 24,0-24,0 25,0-25,25 25,-24-25,-1 0,0 25,25-25,-25 0,25 0,-25 0,25 0,0 0,-24 0,24 0,0 0,0 0,0 0,0 0,0 0,0 0,0 0,0 0,0 0,0 0,0 25,24-25,-24 0,0 24,0-24,25 25,-25-25,25 25,-25 0,25 0,-25 24,25-24,-25 25,0-1,24 1,-24-1,25 1,-25 25,0-1,25-24,-25 24,0 0,0 1,0-1,0 1,25-1,-25 25,0-24,0-1,0 0,0-24,0 25,0-1,0-24,0 24,0-24,0 24,25-24,-25-1,0 1,0-1,24 1,-24-25,25 24,-25-24,25 25,-25-25,25-1,-25 1,25-25,-1 25,1-25,0 25,0-25,0 0,-1 0,1 0,0-25,25 25,-26-25,26 0,0 1,24-1,-24-25,24 25</inkml:trace>
  <inkml:trace contextRef="#ctx0" brushRef="#br0" timeOffset="55068.1498">9649 12973,'0'0,"0"0,0 0,0-25,0 25,0 0,0 0,0 0,0 0,0 0,0 0,25 0,-25 0,25-25,0 25,-25 0,49 0,-24-25,0 25,0 0,24 0,-24 0,0 0,25 25,-26-25,1 25,0-25,0 25,24 0,-24-1,0 26,-25-25,25 24,0 1,-1 25,-24-26,25 26,-25-1,25 0,-25 26,0-26,0 0,25 26,-25-1,0-25,0 25,0 1,0-1,0-25,0 26,0-1,0-25,0 25,0-24,0-1,0 25,0-24,0-1,25 1,-25-1,0-24,0 24,0-24,0 24,0-24,0-1,0 1,0 0,0-1,-25-24,25 25,0-26,0 1,-25 0,25 0,0-25,-25 25,25-25,0 0,-25 0,25 0,-24-25,-1 25,0 0,0-25,0 25,-24-25,-1 25,1-25,-1 25,-24 0,-1 0,26 0,-51 0</inkml:trace>
  <inkml:trace contextRef="#ctx0" brushRef="#br0" timeOffset="57959.3151">15900 12998,'0'0,"0"-25,0 25,0 0,0 0,-25 0,25 0,-24 0,-1 25,0-25,0 0,0 24,1-24,-1 0,0 25,0-25,0 25,0-25,25 0,-24 0,-1 25,25-25,-25 0,25 0,0 0,0 0,0 0,0 0,-25 0,25 0,0 0,0 0,0 0,0 0,0 0,0 0,0 0,0 0,0 0,0 25,25-25,-25 24,0-24,0 25,25 0,-25 0,25 0,-25 0,0-1,24 26,-24 0,0-1,25 1,-25-1,0 26,0-26,0 26,0-26,0 26,0-1,0-24,0 24,0-24,0 24,0-24,0-25,0 24,0-24,0 0,25 0,-25 0,25-1,0-24,-25 0,25 0,-1 0,1 0,25-24,-25 24,24-25,-24 0,25 0,-1 0,1 0,-1 1,26-1</inkml:trace>
  <inkml:trace contextRef="#ctx0" brushRef="#br0" timeOffset="58949.3717">15528 12129,'0'0,"0"0,0 0,0 0,0 0,0-24,0 24,25 0,-25 0,25 0,-25 0,24 0,1-25,0 25,0 0,0 0,0-25,-1 25,-24 0,25 0,0-25,-25 25,25 0,-25 0,0 0,0 0,0 0,0 0,0 0,-25 0,0 25,25-25,-25 0,1 25,-26-25,25 25,0-25,0 0,25 24,-24-24,-1 0,25 0,0 25,0-25,0 0,0 0,0 0,0 0,25-25,-25 25,24 0,1 0,0-24,25 24</inkml:trace>
  <inkml:trace contextRef="#ctx0" brushRef="#br0" timeOffset="60534.4624">16049 13320,'0'0,"0"0,0-25,0 25,0-24,0 24,0 0,0-25,0 25,0 0,0 0,0 0,0 0,0 0,0-25,0 25,0 0,0 0,0 25,0-25,0 0,0 0,0 25,0-1,0-24,-25 25,25 0,-25 25,1-26,-1 1,25 25,-25-1,0-24,0 25,25-25,-24-1,24 26,-25-25,25 0,0-25,0 24,0-24,0 25,25-25,-25 0,24 0,1 0,0 0,0 0,0 0,-1 0,1-25,0 25,25-24,-26 24,1 0,0-25,25 25,-26-25,1 0,0 25,-25-25,25 25,0-24,-25 24,24-25,-24 25,0 0,0-25,0 25,0-25,0 25,0-25,-24 25,24 0,-25-24,0 24,25 0,-25-25,0 25,1 0,24 0,-25 0,25 0,-25 0,25 0,-25 0,25 0,0 0,0 25,0-25,0 24,0-24,0 25,0 0,0 0,25 24,-25-24,0 0,0 25,25-26,-25 26,0-25,0 24,0 1</inkml:trace>
  <inkml:trace contextRef="#ctx0" brushRef="#br0" timeOffset="62089.5514">10046 7441,'-25'0,"25"0,-24-24,24 24,0 0,-25 0,25 0,0 0,0 0,25 0,-1 0,1 0,0 0,25 0,-26 0,26-25,0 25,24 0,-24 0</inkml:trace>
  <inkml:trace contextRef="#ctx0" brushRef="#br0" timeOffset="63433.6282">16644 13345,'0'0,"0"-25,0 0,0 25,0 0,0 0,0-24,0 24,0 0,0 24,0-24,25 0,0 25,-25 0,25 0,0 0,-1-1,26 1,-25 0,0 0,-1 24,1-24,25 0,-50 0,25 0,-1-1,1 1,-25 0,25 0,-25-25,0 25,0-25,0 0,0 0,25 24,-25-24</inkml:trace>
  <inkml:trace contextRef="#ctx0" brushRef="#br0" timeOffset="63653.6408">16942 13295,'0'0,"0"-24,0 24,0-25,0 25,0 0,0 0,0 0,0 25,0-25,0 0,0 24,0 1,0 0,0 0,-25 0,25 24,-25-24,25 25,-24-1,24-24,-25 25,0-1,0-24,0 25,1-26,24 26,-25-25,0 24,0-24,25 0,-25 0,0 0</inkml:trace>
  <inkml:trace contextRef="#ctx0" brushRef="#br0" timeOffset="64204.6723">17612 13419,'0'-24,"-25"-1,25 25,0-25,0 0,0 25,0-25,0 25,0-24,0-1,0 25,25-25,-25 25,24 0,1-25,0 25,0-25,0 25,24 0,-24 0,0 0,25 0,-26 0,1 0,0 25,0-25,-25 25,25-25,-25 25,0 0,0-1,0 1,0 0,-25 0,25 0,-25-1,25 1,-25 0,0 0,1 0,24-25,-25 24,25-24,-25 0,25 0,0 25,0-25,0 0,0 0,0 0,0-25,25 25,-25 0,0 0,25 0,-1 0,1 0,-25 0,25 25,0-25,0 25,-1-25,-24 25,25-25,-25 25,0-1,0 1,0 0,0 0,0 0,0-1,-25-24,25 25,-24 0,-1 0,0-25,0 25,0-25,1 24,-1-24,0 0,-25 0,26 0,-1 0,0 0,0 0,0 0,0-24,1-1,-1 25,0-25,25 0</inkml:trace>
  <inkml:trace contextRef="#ctx0" brushRef="#br0" timeOffset="64453.6866">18281 13271,'25'0,"0"0,-25 24,25 1,-25-25,25 25,-25 0,24 0,1-1,-25 26,25-25,0 0,0-1,-1 1,1 0,0 0,0 0,0-1,-1-24,-24 25,25-25,0 25,-25-25,25 25,-25-25,0 0,0 0,0 0</inkml:trace>
  <inkml:trace contextRef="#ctx0" brushRef="#br0" timeOffset="64644.6975">18629 13395,'0'-25,"-25"25,25-25,-25 25,25 0,0-25,0 25,0 0,0 25,-25-25,25 25,-25-25,25 25,-24-1,-1 26,25-25,-25 0,0 24,25-24,-25 0,1 24,-1-24,25 0,-25 0,0 0,25-1,-25 1,25 0,0-25,0 25,0-25</inkml:trace>
  <inkml:trace contextRef="#ctx0" brushRef="#br0" timeOffset="65065.7215">19125 13295,'0'-24,"0"24,0-25,0 25,0 0,0-25,25 25,-1-25,-24 25,25 0,0 0,0 0,0 0,-1 0,1 25,25-25,-25 25,-1 0,-24-25,25 24,-25 1,25 0,-25 0,0 0,-25-1,25 1,-25 0,1 0,-1 24,0-24,0 0,-24 0,24-25,0 25,0-1,0-24,1 0,24 25,0-25,0 0,0 0,0 0,0 0,0 0,0 0,0 0,24 0,1-25,0 25,0 0,0 0,-1 0,1 0,25-24,-25 24,-1 0,26-25,-25 25,0 0</inkml:trace>
  <inkml:trace contextRef="#ctx0" brushRef="#br0" timeOffset="65537.7485">19422 12750,'0'0,"-24"-25,24 25,-25-25,25 25,0-25,0 25,25-25,-25 25,24 0,-24 0,25-24,0 24,0 0,24 0,-24-25,25 25,-25 0,24 0,1 0,-25 0,-1 0,26 0,-25 0,0 25,0-25,-1 24,1 1,0 0,0 0,0 0,-25-1,24 26,-24-25,0 24,0 1,0 0,0-1,0 1,0-1,0 1,0 0,0 24,0-24,0 24,0-24,0 24,0-24,0-1,0 26,0-26,0 1,0 0,0 24,0-24,0-1,-24 1,24-1,0 1,-25 0,25-1,0 1,-25 0,25-1,-25-24,25 25,-25-26,25 1,-24 0,24 0,-25 0,0-25,0 24,0-24,0 0,1 0,-26 0,0 0,1 0,-26 0,1 0,0 0</inkml:trace>
  <inkml:trace contextRef="#ctx0" brushRef="#br0" timeOffset="66748.8179">11733 12576,'0'0,"0"0,0 0,0 0,0 0,0 0,25-25,0 25,-25 0,49 0,-24-25,25 25,-26-24,26 24,0-25,24 0,-24 25,24-25,0 0,1 1,-1-1,1 0,-1 25,1-25,-1 0,-24 1,24-1,-24 25,-1-25,1 25,-25-25,-1 25,-24 0,25 0,-25 0,0 0,-25 0,25 0,-24 0,-1 25,-25-25,25 25,-24-25,-1 25,-24-25,24 24,-24 1,-1 0,26-25,-26 25,1 0,-1-1,26 1,-26 0,26-25,-1 25,1 0,-1-1,25-24,0 25,1-25,24 0,0 0,0 25,0-25,0 0,24 0,1 0,0 0,25-25,-26 25,26 0,0-25,-1 25,1 0,24-24,-24-1,-1 25,1-25</inkml:trace>
  <inkml:trace contextRef="#ctx0" brushRef="#br0" timeOffset="67164.8416">12948 12402,'0'-24,"0"24,0 0,0 0,0 0,0 0,0 0,0 0,0 0,0 24,0 1,25 0,-25 0,25 0,-25-1,25 26,-25-25,0 24,25-24,-25 25,0-25,24 24,-24-24,0 0,0 0,0-1,25 1,-25 0,0-25,0 25,0-25,0 0</inkml:trace>
  <inkml:trace contextRef="#ctx0" brushRef="#br0" timeOffset="67428.8567">12899 12923,'0'-25,"-25"25,25 0,0-24,0 24,-25 0,25 0,0 0,0 0,0 0,0 0,0 0,0 0,0 0,25 24,-25-24,0 25,25 0,0-25,-25 25,24 0,-24-25,25 24,-25 1,25 0,0-25,-25 25,25-25,-1 25,1-25,0 0,0 0,-25 0,25 0,-1 0,1-25,0 25,0-25,0 25,-1-25,1 25,0-25,0 1,-25-1,25 0,-25 0,24 25,-24-25,0 1,0-1,0 25</inkml:trace>
  <inkml:trace contextRef="#ctx0" brushRef="#br0" timeOffset="73925.2283">11907 14412,'-25'0,"0"-25,25 25,-25 0,0 0,25 0,-24 0,24 0,-25 0,25 0,0 0,0 0,0 0,25-25,-1 25,1 0,0-25,0 25,24-25,1 0,24 1,-24-1,24 25,1-25,-1 0,1 0,-1 1,-24-1,24 0,-24 0,-1 25,1-25,0 25,-26 0,1-24,0 24,0 0,-25 0,25 0</inkml:trace>
  <inkml:trace contextRef="#ctx0" brushRef="#br0" timeOffset="74241.2463">12155 13791,'0'-24,"0"24,0-25,-25 0,25 25,0-25,0 25,0 0,0-25,0 25,0 0,0 0,0 0,0 25,0-25,0 0,0 25,25 0,-25 0,24-1,1 26,0 0,-25-1,25 1,0 24,-25 1,24-1,-24 0,25 1,-25-1,25 1,-25-1,0 1,0-1,0-24,0 24,25-24,-25-1,0 1,0-25,0 24,25-24,-25 0,0 0,0-1,0-24,24 25</inkml:trace>
  <inkml:trace contextRef="#ctx0" brushRef="#br0" timeOffset="89217.103">13196 16272,'0'0,"0"0,25 0,-25-25,25 25,-25 0,25 0,0-25,-1 25,1 0,0 0,0 0,0-25,24 25,-24 0,0 0,0 0,0-24,-1 24</inkml:trace>
  <inkml:trace contextRef="#ctx0" brushRef="#br0" timeOffset="89389.1127">13370 16446,'-25'24,"25"-24,0 0,0 0,0 0,0 0,0 0,0 0,25 0,0 0,-25 0,25 0,-1 0,26 0,-25-24,0 24,24 0,1-25,0 25,-26-25,51 25,-26-25</inkml:trace>
  <inkml:trace contextRef="#ctx0" brushRef="#br0" timeOffset="89801.1364">14685 15776,'0'25,"-25"-25,25 0,0 0,-25 0,25 0,0 0,0 0,25 0,-25-25,25 25,0 0,-1-25,1 25,0-25,25 0,-26 25,1-24,25-1,-25 0,-1 25,26-25,-50 25,25 0,0-25,-25 25,24 0,-24 0,0 0,0 25,25-25,-25 25,0 0,0 0,0 24,0-24,0 25,0-1,0 1,0-1,0 1,0 0,0-1,0 1,0-1,0 1,0-25,0 24,0-24,25 0,-25 0,0 0,0 0,0-25,0 24,0-24,0 0</inkml:trace>
  <inkml:trace contextRef="#ctx0" brushRef="#br0" timeOffset="90001.1477">14933 16173,'0'0,"0"0,0 0,0 0,0 0,0 0,0-25,25 25,-25 0,24 0,1-25,0 25,25-25,-26 25,1-25,25 1,-1-1,1 25,-25-25,24 0,1 0</inkml:trace>
  <inkml:trace contextRef="#ctx0" brushRef="#br0" timeOffset="90565.1801">16024 15751,'0'0,"0"25,0-25,-25 0,25 0,0 0,0 0,-24 0,24 25,-25-25,25 0,-25 0,0 0,25 24,-25-24,1 0,-1 0,25 0,-25 0,0 0,25-24,0 24,-25 0,25-25,0 25,0-25,0 25,0-25,0 0,0 1,0-1,25 25,-25-25,25 0,-25 0,25 1,-25 24,25-25,-1 25,1-25,0 25,0 0,0-25,-1 25,1 0,0 0,0 25,0-25,-1 25,1 0,0-1,0 1,-25 0,25 0,-25 24,24-24,-24 25,0-25,-24 24,24 1,-25-1,0 1,0 0,0-26,1 26,-1 0,0-1,0-24,-24 0,24 0,0-1,0 1,0 0,1-25,-1 0,25 0,-25 0,0-25,25 0,-25 25,25-24,-24-1,24 0,0 0,0-24,0 24,24 25,1-25,-25 0,25 0,0 25,0 0,-1 0,26 0,-25 0,0 0,-1 0,1 25,0-25,25 25,-26 0,1-25,0 25,0-1,0-24,-1 25,1 0,0-25,-25 25,25 0,0-25,-25 24</inkml:trace>
  <inkml:trace contextRef="#ctx0" brushRef="#br0" timeOffset="90953.2022">14561 17165,'-75'49,"1"-24,24 25,-24-25,24-1,1 1,-1 0,25-25,0 25,25-25,0 0,0 0,25 0,25 0,-25 0,24 0,26-25,-1 0,0 0,26 1,-1-1,0 0,25 0,0-24,0 24,25 0,-25-25,25 26,-25-26,25 25,0 0,-25-24,0 24,24 0,-24 0,0-24,-24 24,24 0,-25 0,0 1,0-1,-24 0,-1 0,1 0,-26 25,26-24,-51-1,26 25,-25-25,0 25,-1-25,-24 25,0 0,0-25,0 25,0 0,0 0,0 0,0-24,0 24,0 0,-24 0</inkml:trace>
  <inkml:trace contextRef="#ctx0" brushRef="#br0" timeOffset="140934.0609">11014 3497,'0'0,"0"-24,0 24,0-25,0 25,0-25,0 25,0-25,-25 25,25 0,0 0,-25 0,25 0,0 0,-25 0,25 0,0 25,-25-25,25 25,-24 0,-1-1,25 1,-25 25,25-25,-25 24,25 1,0 0,0 24,0-24,0-1,25 1,-25-25,25 24,0-24,-1 0,1 0,0-25,0 24,0-24,24 0,-24-24,25 24,-26-25,1 25,25-25,-25 0,-1-24,26 24,-25 0,0-25,0 1,-25 24,24-25,-24 1,0-1,0 25,0-24,0-1,-24 25,-26-24,25 24,0 0,-24 0,24 0,0 25,-25 0,26 0,-1 0,0 0,0 25,0-25,1 25,-1 0,0 0</inkml:trace>
  <inkml:trace contextRef="#ctx0" brushRef="#br0" timeOffset="141388.087">11535 3448,'24'0,"1"0,0 0,0 0,-25 0,25 0,-25 25,24-25,1 24,-25 1,25 0,-25 25,25-26,0 1,-25 0,24 25,-24-25,25-1,-25 1,25 0,-25 0,0 0,0-1,0-24,0 25,0-25,25 0,-25 0,0 0,0 0,0 0,0 0,0 0,0-25,0 1,0 24,-25-50,25 25,-25-24,0-1,25 0,-24 1,-1-26,0 26,0-26,0 1,1-1,-1 1,25 24,-25 1,25-1,0 1,0 24,0 0,25 0,-25 0,25 1,-1 24,1 0,0-25,25 25,-26 0,1 0,25 25,-25-25,-1 24,1-24,-25 25,25 0,-25 0,0 0,0-1,0 26,-25-25,25 24,-25-24,1 25,-1-25,0-1,0 1,0 0,1 0,-1-25,0 25,25-25,-25 0,0-25,25 25</inkml:trace>
  <inkml:trace contextRef="#ctx0" brushRef="#br0" timeOffset="141753.1079">12105 2853,'0'0,"25"0,-25 0,25 0,-25 0,24-25,1 25,0 0,0-25,0 25,-1 0,1-25,25 0,-25 25,24-24,-24-1,25 25,-25-25,-1 25,1-25,0 25,0-25,-25 25,0 0,0 0,0-25,0 25,-25 0,25 0,-25 25,0-25,1 0,-1 0,25 25,-25-25,0 25,25-25,0 0,0 25,0 0,0-25,0 24,0 1,0 0,0 0,0 24,25-24,-25 25,25-25,-25 24,25 1,-25-25,0 24,24-24,-24 0,25 0,-25-1,0 1,25 0,-25 0,0 0,0-25,0 0,0 24,0-24,0 0</inkml:trace>
  <inkml:trace contextRef="#ctx0" brushRef="#br0" timeOffset="141980.1208">12824 2679,'0'0,"0"0,25 0,-25 25,0-25,0 25,25-1,-25 1,0 0,25 25,-25-26,0 26,25-25,-25 0,24 24,-24-24,0 0,25 24,-25-24,0 0,25-25,-25 25,0 0,25-25,-25 24,0-24,0 0,0 0,25 0,-25 0,0 0</inkml:trace>
  <inkml:trace contextRef="#ctx0" brushRef="#br0" timeOffset="142300.1391">13320 2654,'25'0,"-25"0,0 0,0 0,0 0,0 0,0 0,0 25,-25-25,25 25,-24 0,24-1,-25 1,25 25,-25-25,25 24,0-24,0 0,0 24,0-24,0 0,0 0,25 0,-25-1,25-24,-1 25,-24-25,25 0,0 0,0 0,0 0,-1 0,1 0,0-25,0 25,0-24,0-1,-1 0,1 0,-25 0,25 1,-25-1,25 0,-25-25,0 26,0-26,0 25,-25-24,0 24,25 0,-25 0,-24 0,24 0,0 1,0 24,0-25,1 25</inkml:trace>
  <inkml:trace contextRef="#ctx0" brushRef="#br0" timeOffset="142856.1709">13742 2406,'25'0,"0"25,0 0,-1-1,1 1,-25 0,25 0,0 0,-25-1,25 1,-25 25,24-25,-24 0,0-1,0 1,0 0,0 0,0 0,0-1,0-24,0 25,0-25,0 0,0 0,0 25,0-25,0 0,0 0,0-25,0 25,0 0,0-25,0 1,0-1,0 0,0 0,-24-24,24-1,0 0,0-24,-25 24,25 1,0-1,0 25,0-24,25 49,-25-25,24 25,1 0,-25 0,25 25,0-25,-25 24,25 1,-1 0,1 25,0-26,0 1,0 0,-25 0,24 0,1-1,0 1,0 0,0-25,-1 25,1-25,0 0,0 25,0-25,-1 0,1-25,0 25,0-25,0 25,-25-25,25 0,-1 1,-24-26,0 25,0-24,0-26,0 26,0-26,0 1,-24-1,-1 26,0-26,0 1,0 24,0 1,1 24,-1 0,25 0,0 25,0 0,0 25,0-25,0 25,0 25,0-26,0 26,0 0,25-1,-1 26,-24-26,25 1,-25-1,25 1,-25 0,0-1,25-24,-25 25,25-26,-25 1,25 0,-25-25</inkml:trace>
  <inkml:trace contextRef="#ctx0" brushRef="#br0" timeOffset="143133.1868">14883 1910,'0'-25,"0"0,0 1,0-1,0 25,0 0,0 0,0 0,0 0,-25 25,25-25,0 24,-24-24,24 25,0 0,0 0,0 0,0-1,24 1,-24 0,25 0,25 0,-25-25,24 24,-24 1,25 0,-1-25,1 25,-1 0,-24-25,25 24,-25 1,-1-25,1 25,0 0,-25-25,25 25,-25-1,0-24,0 25,0-25,-25 25,0 0,0 0,1-25,-26 24,0 1,-24 0</inkml:trace>
  <inkml:trace contextRef="#ctx0" brushRef="#br0" timeOffset="143561.2113">11882 4415,'-50'25,"-24"-25,24 25,1 0,-1-25,0 24,1-24,24 0,0 25,0-25,25 0,0 0,0-25,25 25,0-24,25-1,-1 0,1 0,24-24,25 24,1-25,-1 1,25-26,25 26,-25-26,49 1,-24-1,25 1,-1 0,1-1,24 1,1-26,-1 26,1-25,-1 24,1-24,-1 25,25-25,-24-1,-1 26,1 0,-1-1,-24 1,-1 24,1-24,-25 24,0 25,-1-24,-48 24,-1 0,0 0,-24 25,-1-25,-24 25,-1-24,-24 24,-25 0,25 0,-25 0</inkml:trace>
  <inkml:trace contextRef="#ctx0" brushRef="#br0" timeOffset="149652.5596">14685 3721,'0'-25,"0"25,0 0,0 0,0 0,0 0,0 0,0 0,0 0,0 0,25 0,-25 25,24 0,1-25,0 49,0-24,0 0,-1 24,1 1,0 0,0-1,0 1,-1-1,1-24,0 25,0-1,-25-24,25 25,-25-25,24-1,-24 1,0 0,0-25,0 25</inkml:trace>
  <inkml:trace contextRef="#ctx0" brushRef="#br0" timeOffset="149992.5791">14734 3671,'-24'0,"-1"-25,25 25,-25 0,0 0,25 0,-25 25,25-25,-24 25,24 0,-25 0,0-1,25 1,-25 0,25 0,-25 0,25 24,0-24,-25 0,25 0,0-1,-24 1,24-25,0 25,0-25,0 25,0-25,0 0,0 0,0-25,0 25,0-25,0 0,0 1,0-1,0-25,0 25,24-24,-24-1,0 1,0-26,25 25,-25 1,25 24,0-25,-25 26,25-1,0 0,24 0,-24 25,0 0,24 0,1 0,0 25,-1-25,1 25,24-25,-24 25,24-1</inkml:trace>
  <inkml:trace contextRef="#ctx0" brushRef="#br0" timeOffset="151848.6853">9823 7516,'0'0,"0"0,25 0,-25 0,25 0,-1 0,1 0,0 0,25 0,-1 0,1-25,24 25,1 0,-1-25,1 25,24 0,-25-25,25 25,1-24,-1 24,0-25,25 25,-25-25,0 25,1-25,-1 25,0-25,0 1,1 24,-1-25,-25 0,25 25,-24-25,-1 0,1 25,-26-24,1 24,-1-25,1 25,-25 0,0 0,0-25,-25 25,0 0</inkml:trace>
  <inkml:trace contextRef="#ctx0" brushRef="#br0" timeOffset="152176.704">9897 7640,'-49'0,"-1"25,1-25,24 0,0 0,0 24,0-24,25 0,0 0,0-24,25 24,0 0,0 0,0 0,24 0,1-25,-1 25,26-25,-1 25,1-25,-1 25,25-25,1 1,-1-1,0 25,0-25,0 0,25 0,-24 1,24-1,-25 0,25 0,-25 0,0 1,1-1,-1 25,0-25,0 0,-24 0,-1 25,0-24,1 24,-26 0,26-25,-26 25,1 0,-25-25,25 25</inkml:trace>
  <inkml:trace contextRef="#ctx0" brushRef="#br0" timeOffset="156944.9768">22399 4638,'25'-24,"0"-1,-1 0,26 0,-25-24,0 24,24 0,-24 0,25 0,-1 1,-24 24,25-25,-26 0,26 25,-25-25,24 25,-24 0,25 0,-25 0,24 0,-24 0,0 0,25 0,-26 25,26-25,-25 25,24 0,-24-1,25 26,-25 0,-1-1,26 26,-25-1,24 0,-24 1,0 24,0-24,0 24,-1 0,1 0,0 0,-25-24</inkml:trace>
  <inkml:trace contextRef="#ctx0" brushRef="#br0" timeOffset="160170.1612">20018 2133,'0'0,"0"0,0 0,0-25,0 25,25-24,-25 24,0-25,24 0,-24 0,25 0,0 1,-25-1,25-25,0 25,-1 1,-24-26,25 25,-25 0,0 1,0-26,0 25,0 0,0 25,-25-25,25 1,-24 24,24 0,-25 0,25 0,-25 24,25-24,-25 25,25 0,0 0,0 0,0 0,0-1,25 1,-25 0,25 0,0 0,24-25,-24 24,25 1,-26 0,26 0,-25-25,0 25,24-1,-24-24,0 25,0-25,-25 25,24-25,-24 25,0-25,0 25,-24-1,24-24,-25 25,0 0,0-25,0 25,1-25,-1 0,0 25,0-25,0 0,1-25,24 25,-25 0,25-25,0 25,0 0,0-25,0 25,25-25,-25 1,24 24,1-25,0 0,0 0,24 25,-24-25,0 1,0-1,24 0,-24 0,0 0,0 1,0-1,-1 25,1-25,0 0,0 0,0 1,-25-1,24 0,-24 0,0 0,0 0,0 1,0-1,-24 25,24-25,-25 25,0-25,25 25,-25 0,0-25,25 25,-24 0,24 25,-25-25,0 25,25-25,0 25,-25 0,25-1,0 1,0 0,0 0,0 0,0 0,25-1,-25 26,25-25,-25 0,25-1,-1 1,1-25,-25 25,25 0,0-25,0 0,-1 25,1-25,0 0,0 0,0-25,0 25,-1 0,26-25,-25 0,0 25,-1-25,1 1,0-26,-25 25,25-24,0-1,-1 0,1 1,0-1,-25-24,25 24,-25-24,0 24,0-24,0 24,-25 0,25 26,-25-26,25 25,-25 0,1 1,24 24,-25-25,25 25,-25 0,25 0,-25 0,25 25,-25-25,25 24,-24 1,24 25,0-25,-25 24,25-24,0 25,0-1,0 1,25-1,-25 1,24 0,-24-26,25 26,0 0,0-26,0 1,-1 0,1 0,0 0,0 0,0-25,-1 24,26-24,-25 0,0 0,-1 0,26 0,-25 0,0-24,-1 24,1-25,0 0,0 25,0-25,-1 0,1-24,-25 24,25 0,-25 0,0 0,0-24,0 24,-25 25,25-25,-25 0,1 25,24-24,-25 24,0 0,25 24,-25-24,25 25,-25-25,25 25,0 0,0 24,0-24,0 0,0 0,25 0,-25-1,25 1,0 0,0 0,-1-25,1 25,0-25,0 25,0-25</inkml:trace>
  <inkml:trace contextRef="#ctx0" brushRef="#br0" timeOffset="160555.1833">22250 1414,'0'0,"0"-25,-25 25,25 0,0 0,-24 0,24 0,0 0,-25 0,25 0,-25 0,25 25,0 0,-25-25,25 24,0 1,0 0,0 0,0 0,0-1,25 1,-25 0,25 0,-25-25,25 25,-1-25,1 0,0 25,0-25,0 0,-1-25,1 25,25-25,-25 25,-1-25,1 25,0-25,0 0,0 1,-1-26,-24 25,25-24,-25-1,25 0,-25 1,0-1,0 1,0-26,0 26,0-1,0 25,0-24,0 24,0 25,0 0,0 0,0 25,0-25,0 49,0-24,0 0,0 24,25 1,-25 0,0-1,25 1,-25-1,0 1,24-25,-24 24,0-24,25 0,-25 0,25 0</inkml:trace>
  <inkml:trace contextRef="#ctx0" brushRef="#br0" timeOffset="160731.1933">22969 1265,'25'0,"0"-25,0 25,0-25,0 25,-1-24,1-1,0 25,25-25,-26 25,26 0,-25-25,0 25,24-25,-24 25,0 0,0 0,-1 0,-24 0</inkml:trace>
  <inkml:trace contextRef="#ctx0" brushRef="#br0" timeOffset="161074.213">21035 2704,'-50'49,"1"-24,-1 0,25 0,0 0,0-25,1 24,24-24,0 0,0 0,24 0,1 0,0 0,0-24,25 24,-1-25,26 0,-1 25,0-50,26 26,-1-1,25 0,0-25,0 1,0-1,25 25,0-24,-1-1,1 0,0 26,-25-26,25 25,0-24,-25 24,-25 0,25 0,-25 0,-24 1,-1 24,0-25,-24 25,0-25,-1 25,-24 0,0 0,-25-25,0 25,0 0,0 0</inkml:trace>
  <inkml:trace contextRef="#ctx0" brushRef="#br0" timeOffset="162183.2764">20340 3572,'25'-25,"-25"0,0 25,0-25,0 25,0-24,0-1,0 25,0-25,0 25,0 0,0 0,0 0,-25 0,25 0,0 0,-25 0,25 25,-24 0,24-1,-25 1,25 0,0 0,0 0,0 24,0-24,0 0,25 0,-25 0,24-1,1 1,-25-25,25 0,0 25,0-25,24 0,-24 0,0-25,0 25,24-25,-24 25,0-24,0-1,-1 0,1 0,0-25,0 26,0-26,-1 25,-24-24,25-1,-25 0,0 1,0-1,-25 1,1 24,24-25,-25 25,25 1,-25 24,25 0,-25 0,25 0,0 0,0 24,0 1,0 0,0 25,0-1,0-24,0 25,0-1,25 1,-25-1,25 1,-25-25,25 24,-25-24,24 25,-24-25,25-25,-25 25,25-1,-25-24,25 0,-25 0,25 0,-25 0,25 0,-25-24,24 24,-24-25,25 0,0 0,-25-25,25 26,0-1,-1 0,-24 0,25 0,0 1,-25 24,25-25,-25 25,25 0,-25 0,0 0,0 0,0 25,0-25,0 24,0-24,24 25,-24-25,0 25,0-25,0 25,0-25,0 0,25 0,-25 25,0-25,0 0,25 0,-25 0,25 0,-25 0,0-25,25 25,-25 0,24-25,-24 25,25 0,0-25,-25 25,0-25,25 25,-25 0,25-24,-25 24,0 0,0 0,0 0,0 0,24 24,-24-24,0 0,25 25,-25-25,0 0,25 25,-25-25,0 25,25-25,-25 0,25 0,-1 0,-24 0,25 0,0 0,0 0,-25 0,25-25,-1 25,-24 0,25-25,0 25,-25-25,0 25,0-24,25 24,-25-25,0 0,-25 25,25-25,-25 0,0 25,1-24,-1 24,0-25,-25 25,26 0,-1 0,0 25,0-25,0 24,1-24</inkml:trace>
  <inkml:trace contextRef="#ctx0" brushRef="#br0" timeOffset="162719.307">21952 3200,'25'-25,"0"25,0-25,0 25,-25-25,0 25,0 0,0 0,0 0,-25 0,25 25,-25-25,0 25,25-25,0 25,0 0,0-1,0 1,0-25,0 25,25 0,0 0,0-1,0-24,-1 25,26 0,-25-25,0 25,-1-25,1 25,0-25,0 24,-25-24,25 25,-25-25,0 0,0 25,0-25,0 0,-25 25,25-25,-25 0,0 0,25 0,-25 0,1 0,-1 0,0 0,25 0,-25 0,25 0,0-25,0 25,0 0,0 0,25 0,-25 0,25-25,0 25,-1 0,1-25,0 25,25-24,-26 24,26-25,-25 25,24-25,-24 0,25 25,-25-25,24 1,-24-1,25 0,-26 0,26 0,-25 1,0-1,-1 0,1 0,-25-24,25 24,-25 0,0-25,0 26,0-1,-25 0,0 0,25 25,-24 0,-1 0,0 25,0-25,0 25,1 24,-1-24,25 25,0-25,0 24,0-24,0 0,25 0,-1 24,1-49,0 25,25 0,-26-25,26 25,0-25,-1 0,1 0,0-25</inkml:trace>
  <inkml:trace contextRef="#ctx0" brushRef="#br0" timeOffset="163322.3414">19646 1315,'0'-25,"0"25,0-25,0 25,0-25,0 25,0-25,0 25,0 0,0 0,-25 0,25 0,0 0,0 0,0 25,0 0,0 0,25 0,-25 24,24 1,-24 24,25 1,-25 24,0 0,25 0,-25 25,0-24,0 24,0 24,0-24,0 0,0 1,0 23,0-24,-25 0,25-24,0 24,0 0,0-25,0 0,0-24,0-1,0 0,25-24,-25 0,0-26,25 1,-25 0,0-25</inkml:trace>
  <inkml:trace contextRef="#ctx0" brushRef="#br0" timeOffset="163618.3584">19844 546,'25'-25,"0"25,24-25,1 0,0 25,-1-25,26 1,-1-1,25 0,-24 0,49 0,-25 1,25-1,0-25,0 25,25 1,-25-1,25-25,-1 25,1 1,25-26,-174 50</inkml:trace>
  <inkml:trace contextRef="#ctx0" brushRef="#br0" timeOffset="163946.3772">24210 0,'25'25,"-1"0,1-1,0 1,0-25,-25 25,0 0,25 24,-25-24,24 0,-24 25,0-1,25 1,-25-1,25 1,-25 25,0-1,25 0,-25 1,25 24,-25-25,24 26,-24 24,0-25,25 25,-25-25,0 25,0 0,-25 0,25 0,-24 0,-1 0,25 0,-25-25,0 25,0 1,1-26,24 0,-25 0,25 0,0-24,0-1,0 1,0-1,0 0,0 1,0-26,0 1,0 0,0 24,0-24,0-25,0 24,0 1,0-1,0-24,0 0,0 0,0 0,-25-1</inkml:trace>
  <inkml:trace contextRef="#ctx0" brushRef="#br0" timeOffset="164286.3966">20043 4936,'-124'50,"24"-25,1-1,0-24,24 25,26-25,-1 0,25 0,1 0,24 0,0 0,0-25,24 25,1-24,25 24,-1-25,26 0,-1 0,25 0,1-24,24 24,0-25,25 25,-1-24,1-1,25 25,0-24,24-1,-24 25,24-24,0-1,-24 25,25-24,-1-1,0 25,-24-24,24 24,-24-25,25 1,-26 24,1-25,-1 1,-24 24,25-25,-25 26,-25-26,25 25,-25 0</inkml:trace>
  <inkml:trace contextRef="#ctx0" brushRef="#br0" timeOffset="165910.4895">23590 4812,'0'0,"0"0,0 0,0 0,0 0,0 0,0 0,0 25,0-25,0 25,-25 0,25 24,-25-24,25 25,-25-1,0 1,1-1,-1 1,25 24,-25-24,0 0,0 24,1-24,-1-1,0 1,25-25,-25-1,25 1,0 0,0-25,0 0,0 0,0-25,0 0,0 25,0-49,25 24,-25 0,25-24,-25 24,25-25,-25 1,24-1,1 0,-25 1,25-26,-25 26,25-1,-25-24,25 24,-25-24,24 24,-24-24,25 24,-25 0,25 26,0-26,0 25,-1 25,1 0,0 0,0 25,0 0,24 0,-24 24,25 1,-26-1,26 1,0 25,-26-26,26 26,0-26,-1 1,-24-1,25 26,-1-26,1 1,0-25,-1 24,1 1,-1-25,-24 0,25 24,-25-24,24-25,-24 25,0 0</inkml:trace>
  <inkml:trace contextRef="#ctx0" brushRef="#br0" timeOffset="166334.5138">24011 4887,'0'-25,"0"0,0 25,0-25,0 0,0 25,0 0,0 0,0 0,0 25,25 0,-25 0,0 24,25 1,-25 0,25-1,-25 26,25-1,-1 0,-24 26,25-1,0-25,-25 25,25 1,-25-1,25 0,-1-24,-24 24,0-25,25 25,-25-24,0-1,25-24,-25 24,0-24,25-1,-25 1,25-25,-25 24,0-24,24 0</inkml:trace>
  <inkml:trace contextRef="#ctx0" brushRef="#br0" timeOffset="167834.5995">23813 3051,'25'0,"24"-25,1 25,-1-25,26 1,-1-1,26-25</inkml:trace>
  <inkml:trace contextRef="#ctx0" brushRef="#br0" timeOffset="174735.9943">24160 273,'25'0,"-25"-25,0 25,25 0,-25-25,0 25,0 0,0 0,0 0,0 0,0 0,0 0,0 0,0 0,0 0,-25 25,0-25,25 25,-49 0,24-1,-25 1,25 0,-24 0,-1 0,25-1,-24 1,24 0,0-25,0 25,25-25,-25 0,25 0,0 0,0 0,0 0,0 0,0 0,0 0,0 0,0-25,0 25,0-25,0 25,0-25,25 25,-25-24,0 24,0-25,25 25,-25-25,0 25,0 0,25-25,-25 25,0 0,0 0,0 25,0-25,0 0,0 0,0 25,0-25,0 25,0-1,0-24,-25 25,25 0,0 0,0-25,0 25,0 0,0-25,0 24,0-24,0 0,25 25,0-25,-25 0,24 0,26 0,-25 0,24-25,1 25,0 0,24-24,-24 24</inkml:trace>
  <inkml:trace contextRef="#ctx0" brushRef="#br0" timeOffset="175501.0381">24210 2828,'25'-50,"-1"25,1-24,-25 24,25 0,-25 0,0 25,0-25,0 25,0-24,0 24,-25 0,25 0,-25 0,1 0,-1 0,0 0,0 0,-24 24,-1-24,0 25,1-25,-1 25,0 0,26-25,-26 25,25-25,-24 25,49-25,-25 0,25 0,-25 0,25 0,0 0,0 0,0 0,0-25,0 25,25 0,-25-25,25 25,-25-25,24 25,-24-25,25 0,0 25,0-24,0-1,-1 25,1-25,-25 0,25 25,0-25,0 25,-25-24,24 24,-24 0,0-25,0 25,0 0,0 0,0 0,0 0,0 0,0 0,0 25,0-25,0 24,-24-24,-1 25,0 25,0-25,0-1,1 26,-1-25,0 0,0 0,25-1,0 1,0-25,0 25,25-25,25 0,-26 0,26 0,0 0,24 0,1 0</inkml:trace>
  <inkml:trace contextRef="#ctx0" brushRef="#br0" timeOffset="180930.3487">21134 4366,'0'0,"-25"-25,25 25,0 0,0 0,0 0,0 0,0 0,0 0,0 0,0 0,0 25,0-25,0 24,0 1,0 0,0 25,25-26,-25 26,0-25,25 24,-25-24,0 0,0 25,25-26,-25 1,0 0,0-25,0 25,0 0,0-25,0 0,0 25,0-25,0 0</inkml:trace>
  <inkml:trace contextRef="#ctx0" brushRef="#br0" timeOffset="181166.3622">21035 4614,'0'-25,"-25"0,0 0,25-24,-25 24,25 0,0 0,0-24,0 24,0 0,0-25,25 26,-25-1,25 0,0 0,0 0,-1 1,26-1,-25 0,0 25,24-25,-24 25,25 0,-26 0,1 0,0 0,0 25,0 0,-25-25,24 25,-24-1,0 1,0 0,0 0,-24-25,24 25,-25-1,0 1,0 0,0 0,1 0,-1-25,0 24,0-24</inkml:trace>
  <inkml:trace contextRef="#ctx0" brushRef="#br0" timeOffset="181351.3727">21531 4118,'25'0,"-25"0,24 0,-24 24,25-24,-25 0,25 25,-25 0,0-25,0 25,0 0,25-1,-25 1,0-25,0 25,0 0,0-25,0 25,0-25</inkml:trace>
  <inkml:trace contextRef="#ctx0" brushRef="#br0" timeOffset="181502.3813">21605 3894,'0'0,"0"-24,0 24,0 0,0 0,0 0,0 0,0 0,0 0,0 0,0 0,0 0,0 0,0 0</inkml:trace>
  <inkml:trace contextRef="#ctx0" brushRef="#br0" timeOffset="181894.4038">22027 3919,'0'0,"0"0,0 0,-25 25,0-25,25 25,-25-25,25 25,-24-1,24 1,-25 0,25 0,0 0,0-1,0 1,0 0,25-25,-25 25,24 0,1-25,0 24,0-24,0 0,0 0,-1 0,1 0,0 0,0 0,0-24,-1 24,1-25,0 0,-25 0,25 0,0 1,-25-1,24 0,-24 0,0-24,25 24,-25-25,0 25,0-24,0 24,0 0,0 0,0 1,0-1,0 25,0-25,0 25,0 0,0 25,0-25,0 25,0-25,0 24,0 1,0 0,0 0,25 24,-25-24,0 0,25 0,-25 0,0-1,0 1,25-25,-25 25,24 0,-24-25,0 0,25 25</inkml:trace>
  <inkml:trace contextRef="#ctx0" brushRef="#br0" timeOffset="182090.415">22647 3845,'0'-25,"0"0,0 0,0 25,0-24,0 24,0 0,0 0,-25 0,25 24,-25-24,25 25,-24 0,-1 0,0 0,25-1,-25 1,25 0,0-25,0 25,0 0,0-1,0-24,25 25,0-25,24 25,-24-25,25 0,-1 0,1 0,0 0,-1 0,1-25,-1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43:40.465"/>
    </inkml:context>
    <inkml:brush xml:id="br0">
      <inkml:brushProperty name="width" value="0.05292" units="cm"/>
      <inkml:brushProperty name="height" value="0.05292" units="cm"/>
      <inkml:brushProperty name="color" value="#FF0000"/>
    </inkml:brush>
  </inkml:definitions>
  <inkml:trace contextRef="#ctx0" brushRef="#br0">2307 11088,'0'-25,"0"25,0 0,0-25,0 25,0 0,0 0,0 0,0 0,0 25,0-25,0 0,0 25,0-1,0 1,0 0,0 0,0 0,0-25,0 25,0-1,0 1,0-25,0 25,0-25,0 25,0-25,0 0,0 0,0 0</inkml:trace>
  <inkml:trace contextRef="#ctx0" brushRef="#br0" timeOffset="401.0229">2158 10740,'-24'-24,"-1"-1,0 0,0 0,0 25,1 0,24 0,-25 0,25 0,-25 0,0 25,25-25,-25 25,25 0,-24-1,24 1,-25 0,25 25,-25-26,25 26,0 0,0-1,0 1,0-1,0 1,0 0,0-1,0 1,0-25,25 24,0-24,-25 25,24-25,1-1,25 1,-25 0,-1-25,26 25,0-25,-26 25,26-25,0 0,-1-25,1 25,-1 0,-24-25,25 25,-1-25,-24 0,25 1,-25-1,-1 0,26-25,-25 26,0-26,-25 25,24-24,-24-1,0 0,0 1,0-1,0-24,-24 24,-1 0,0 26,0-26,-24 25,24 0,-25 1,25 24,-24-25,-1 25,1 0,-26 0,26 25,-1-25,0 24,1-24,-1 25,1 0,-1 0</inkml:trace>
  <inkml:trace contextRef="#ctx0" brushRef="#br0" timeOffset="1238.0708">4316 11832,'0'0,"0"0,0 0,0 0,0 0,0 0,-24 0,24 0,0 0,0 0,0 0,0 0,0 0,0 0,0 0,24 0,1 0,0 0,0 25,0-25,-1 0,26 0,24 0,-24 0,24 0,1 0,-1 24,1-24,24 0,-25 0,26 0,-1 0,-25-24,25 24,1 0,-26 0,0 0,26 0,-26 0,-24 0,24 0,-24 0,-1 0,1 0,-25 0,24 0,-24 0,-25 0,25 0,-25 0,0 0,0 0,0 0,0 0,0 0</inkml:trace>
  <inkml:trace contextRef="#ctx0" brushRef="#br0" timeOffset="1812.1036">7715 11906,'0'0,"-25"0,25 0,0 0,0 0,-25 0,25 0,0 0,0 0,0 0,0 0,0 0,0 0,0 0,25 0,0 0,-25 0,49 0,-24 0,0 0,24 0,26 0,-26 0,26-25,-1 25,1 0,-1 0,1 0,24-24,-25 24,1 0,24 0,-25 0,1 0,-1 0,-24-25,24 25,-24 0,-1 0,-24 0,25 0,-26 0,-24 0,25 0,0 0,-25 0,0-25,0 25,0 0,0 0,0 0,0 0,0 0</inkml:trace>
  <inkml:trace contextRef="#ctx0" brushRef="#br0" timeOffset="2336.1336">10642 11857,'0'0,"0"0,-25 0,25 0,-25 0,25 0,-25 0,25 0,0 0,-25 0,25 0,0 0,0 0,0 0,0 0,0 0,0 0,0 0,25 0,-25 0,25 0,0 0,0 0,-1 0,26 0,0 0,24 0,-24 0,24-25,0 25,1 0,24 0,0 0,-24-25,24 25,-25 0,26 0,-26 0,0-25,1 25,-1 0,-24 0,-1 0,-24 0,25 0,-25-25,-25 25,24 0,-24 0,0 0,0 0,0 0,0 0,0 0,0 0,0 0,0 0,0 0</inkml:trace>
  <inkml:trace contextRef="#ctx0" brushRef="#br0" timeOffset="2800.1601">13742 11807,'-25'0,"1"0,-1 0,0 0,25 0,-25 0,0 0,25 0,0 0,-24 0,24 25,0-25,0 0,0 0,0 0,24 0,-24 0,25 0,0 0,25 0,-26 0,26 0,0-25,-1 25,1 0,24 0,1 0,-1-25,25 25,-24 0,24 0,-25 0,26-25,-26 25,0 0,1 0,-1 0,1 0,-1-24,-24 24,-1 0,1 0,-25 0,-1 0,1 0,-25 0,25 0,-25 0,0-25,0 25,0 0,0 0,0 0,-25 0,25 0</inkml:trace>
  <inkml:trace contextRef="#ctx0" brushRef="#br0" timeOffset="9142.5229">19472 6722,'0'0,"0"-25,0 25,-25 0,25-25,-25 25,25 0,-24 0,24 0,-25 0,25 25,-25-25,0 0,0 25,25-25,-24 25,24 0,0-25,0 24,0-24,0 25,0 0,24 0,1-25,0 25,0 0,0-1,-1 1,1 0,25 0,-25 0,-1-1,26 1,-25 0,0 0,-1-25,1 25,-25-1,25-24,-25 25,0-25,0 0,0 25,0-25,0 0,-25 25,0-25,1 0,24 0,-25 0,0 0,0-25,0 25,1 0,-1-25,25 25,-25 0,25-25,0 25,-25 0,25-24,0 24,0 0,25 0,-25-25,25 25,0 0,-25-25,24 25,1-25,25 25,-25-25,-1 1,1 24,0-25,0 0,24 0,-24 25,0-25,0 1,0-1,0 0,-25 25,24-25,-24 0,0 0,0 1,0-1,0 25,0-25,0 25,-24-25,24 25,-25 0,0 0,25 0,-25 25,0-25,25 25,-25 0,25-25,0 24,0 1,0 0,0 0,0 25,0-26,0 1,0 0,25 0,0-25,-25 25,25-1,0 1,0-25,-1 0,-24 25,25-25,0 0,0 0,0 0,-1 0,1 0,-25 0,25-25,0 25,0-25,-1 1,1 24,0-25,-25-25,25 25,0 1,-1-26,-24 0,25 25,-25-24,25-1,-25-24,0 24,0 1,0-1,0 0,-25 1,25-1,-25 1,25 24,0 0,-24 0,24 0,-25 1,25 24,-25 0,25 0,-25 0,25 24,-25-24,25 25,-24 0,24 25,-25-26,25 26,-25 0,25-1,0 26,0-26,0 1,0-1,0-24,0 25,0-1,25-24,0 0,-1 0,1 0,0 0,0-25,0 24,-1-24,1 0,25 25,-25-25,-1 0,1-25,25 25,-25-24,-1 24,1-25,0 0,0 0,0 0,-25 0,24-24,1 24,-25-25,0 26,0-1,0 0,0 0,0 0,0 25,0 0,-25 0,25 0,-24 0,24 25,-25-25,0 25,25 0,0 0,-25-1,25 1,0 0,0 25,0-26,0-24,25 25,-25 0,25 0,0-25,-25 25,24-25,1 25,-25-25,25 0,0 0,0 0,-1 0,-24 0,25 0,0 0,0 0,0-25,0 25</inkml:trace>
  <inkml:trace contextRef="#ctx0" brushRef="#br0" timeOffset="9478.5421">21060 6772,'0'0,"0"0,0 0,0 0,0 0,0 0,0 24,0-24,0 0,0 0,-25 25,25-25,0 0,0 25,0-25,0 25,0-25,25 0,-25 25,24-25,-24 0,25 0,-25 25,25-25,0 0,0-25,-1 25,1 0,0-25,0 0,24 25,-24-25,0 0,0 1,0-1,-1 0,1-25,0 1,0-1,0 1,-25-1,24-24,-24-1,0 26,0-1,0 0,0 1,0 24,0 0,0 0,0 25,0 25,0-25,0 25,0 25,0-26,0 26,0 0,0-1,0 1,0-1,0 1,0-25,25 24,-25-24,0 25,0-25,0-1,25 1,-25-25,0 25</inkml:trace>
  <inkml:trace contextRef="#ctx0" brushRef="#br0" timeOffset="9654.5522">21531 6573,'0'-25,"0"25,25-24,-25-1,24 25,-24 0,25-25,0 25,0 0,0 25,-1-25,1 25,0-25,0 24,24 1,-24-25,0 25,0 0,-25 0,25-1,-25-24,24 25,-24 0,0-25</inkml:trace>
  <inkml:trace contextRef="#ctx0" brushRef="#br0" timeOffset="9778.5592">21977 6375,'25'0,"-25"-25,0 25,0-25,0 25,0 0,0 0,0 0,0 0</inkml:trace>
  <inkml:trace contextRef="#ctx0" brushRef="#br0" timeOffset="10194.5831">22498 6449,'0'0,"0"0,0 0,-25 0,25 0,-24 25,-1-25,25 0,-25 25,0-25,25 25,-25-1,25-24,0 25,-24 0,24 0,0-25,0 25,0-25,0 24,24-24,-24 25,25-25,0 25,-25-25,25 0,0 0,-1 0,1 0,0 0,0-25,-25 25,25 0,-1-25,1 25,0 0,0-24,0 24,-1 0,1 0,0-25,0 25,0 0,-1 25,1-25,-25 0,25 24,-25-24,25 25,-25 0,0-25,0 25,0 0,0-25,0 24,0 1,0-25,25 25,-25-25,0 0,24 0,1 25,-25-25,25 0,0 0,0-25,24 25,-24 0,25 0,-25-25,24 25,1 0,-1 0,-24-25,25 25,-1 0,-24 25,0-25</inkml:trace>
  <inkml:trace contextRef="#ctx0" brushRef="#br0" timeOffset="11258.6439">19224 8756,'25'-25,"-25"25,25-25,-25 25,0 0,0-24,0 24,0-25,0 25,0 0,0 0,0 0,0 0,0 0,0 0,0 0,0 25,0-25,0 0,24 24,-24-24,25 25,-25 0,25 0,0-25,0 25,-25-1,24 1,1 0,0-25,-25 25,25 0,-25-25,0 24,0-24,0 25,0-25,0 25,0-25,0 0,0 0,-25 0,25 0,-25 0,25 0,-25 0,25-25,0 25,0 0,0-25,0 25,0 0,0-24,0 24,25-25,-25 0,25 25,0-25,24 25,-24-25,0 1,25 24,-26-25,1 25,25-25,-25 0,-1 25,1-25,0 25,0-24,0-1,-25 25,25-25,-25 0,0 0,0 25,0-24,0-1,0 25,-25-25,25 25,-25 0,25 0,-25 0,0 0,25 25,-25-25,1 25,24-1,-25 1,25 0,0 0,0 0,0-1,0 1,0 0,25 0,-25-25,24 25,-24-1,25-24,0 25,0-25,0 0,0 25,-1-25,26 0,-25 0,0 0,-1-25,1 25,25 0,-25-25,-1 25,1-24,0-1,0 0,0 0,-25 0,24 1,1-26,0 0,-25 26,0-26,25 0,-25 26,0-26,0 25,0 0,0 1,0 24,-25-25,25 25,0 25,-25-25,25 24,-25 1,25 0,0 0,0 0,0-1,0 26,0-25,0 0,0-1,25-24,-25 25,25 0,0-25,-25 0,25 0,-1 0,1 0,0 0,0 0,0-25,-1 25,1-25,0 1,0-1,-25 0,25 0,-1 0,1 1,0-26,-25 25,25-24,-25-1,0 0,0 1,0-1,0 25,0-24,0 24,0 0,0 25,-25 0,25 0,-25 25,25 0,-25 24,1-24,24 25,-25-1,0 1,25 0,-25-1,25 26,0-26,0-24,0 25,0-1,0-24,25 25,-25-26,25 1,0-25,-1 25,1 0,0-25</inkml:trace>
  <inkml:trace contextRef="#ctx0" brushRef="#br0" timeOffset="11606.6638">21060 8508,'0'-25,"-25"25,25-25,-25 25,0 0,25 0,-25 0,25 25,-24-25,-1 25,25 0,-25 0,25-1,0 1,0 0,0 0,0 0,0-1,0 1,0-25,25 25,-25 0,25-25,-25 25,24-25,1 0,0 0,0 0,0 0,-1 0,26-25,-25 25,0-25,-1 0,26 25,-25-25,0-24,-1 24,26 0,-25-24,0-1,-1 0,1 26,0-26,-25 0,25 1,0 24,-25 0,24 0,-24 25,0-24,0 24,0 0,0 24,0-24,0 25,0 0,-24 0,24 24,0-24,-25 0,25 25,0-26,0 26,-25-25,25 0,0-1,0 1,0 0,0-25</inkml:trace>
  <inkml:trace contextRef="#ctx0" brushRef="#br0" timeOffset="11798.6748">21432 8508,'0'0,"0"0,24-25,-24 25,25 0,-25 0,25 0,0 0,-25 0,25 0,-1 25,1-25,0 25,-25 0,25-1,0 1,-25 0,0 0,0-25,0 25,0-1,0 1,0-25,0 25</inkml:trace>
  <inkml:trace contextRef="#ctx0" brushRef="#br0" timeOffset="12331.7053">22473 8682,'0'0,"0"0,0 0,0 0,-24 0,-1 0,0 0,0 0,0 0,-24 0,24 0,0 0,-24 0,24 24,0-24,-25 25,26-25,24 0,-25 25,25-25,0 0,0 25,0-25,0 0,0 0,25 0,-1 0,1 0,0 0,0-25,0 25,24-25,-24 25,0-25,24 25,-24-24,0-1,25 0,-26 0,1 0,0 1,0-1,-25-25,25 25,-1-24,-24 24,25-25,-25 26,0-26,0 25,0 0,0 25,0-24,-25 24,25 0,-24 0,-1 24,0 1,0 0,0 0,1 0,24 24,-25 1,0-25,25 24,-25 1,25-1,0-24,0 25,25-25,-25 24,25-24,-25 0,25 0,-1-1,1-24,0 25</inkml:trace>
  <inkml:trace contextRef="#ctx0" brushRef="#br0" timeOffset="12702.7265">22969 8434,'0'-25,"0"25,0 0,0 25,0-25,0 24,0 1,0 0,0 0,0 24,0-24,0 0,0 25,0-26,0 1,0 0,0 0,0 0,0-1,0 1,-24-25,24 25,0-25,0 0,0 0,0 0,0 0,0 0,0 0,0-25,0 25,0-25,0 1,0-1,0-25,24 25,-24-24,0-1,0-24,25 24,-25 1,25-1,-25 0,25 1,-25-1,25 25,0 1,-25-1,24 25,1 0,-25 0,25 0,-25 0,25 25,-25-1,25 1,-25 25,24-25,-24 24,0-24,0 25,0-26,0 26,0 0,0-26,0 26,0-25,0 24,0-24</inkml:trace>
  <inkml:trace contextRef="#ctx0" brushRef="#br0" timeOffset="13234.757">23044 8533,'-25'-25,"25"0,0 25,0-25,0 1,0 24,25-25,-25 25,25 0,0 0,-1 0,1 0,0 0,0 0,0 0,-1 0,26 0,-25 25,0-25,-1 24,1 1,0-25,0 25,0 0,-1 0,-24-1,25 1,-25 25,0-25,0-1,0 1,0 0,0 0,0 0,0-1,-25-24,25 25,0 0,0-25,-24 25,24-25,-25 25,25-25,0 0,-25 0,25 0,0 0,-25 0,25 0,0-25,0 25,0-25,0 0,0 0,0-24,0 24,0 0,0-24,25 24,-25 0,25-25,24 26,-24 24,0-25,25 0,-26 25,1 0,25 0,-25 0,-1 0,1 25,0-25,0 25,0-1,-25 1,24 0,-24 0,0 0,0-25,0 24,0 1,0 0,-24 0,24-25,-25 25,25-25,-25 24,25-24,-25 0,0 0,25 0,-24 0,24 0,0-24,0-1,0 25,0-25,0 0,0 0,24 1,-24-26,25 25,-25 0,25-24,0 24,0 0,-1 0,1 1,0 24</inkml:trace>
  <inkml:trace contextRef="#ctx0" brushRef="#br0" timeOffset="14913.853">24185 8533,'0'0,"0"0,-25-25,25 25,-25 0,25 0,-24 0,-1 0,0 0,25 0,-25 0,0 0,0 25,1-25,24 0,-25 25,0-1,25-24,0 25,0-25,-25 25,25 0,0-25,0 25,0-25,25 0,-25 24,25-24,-25 0,25 0,-25 0,24 0,-24 0,25 0,-25 0,25 0,0 0,-25-24,25 24,-25-25,25 25,-1-25,-24 25,25-25,-25 0,25 25,-25-24,0 24,0-25,0 25,0 0,0 0,0 0,0 25,0-25,0 0,0 24,0-24,0 25,0-25,0 0,0 25,0-25,0 25,0-25,0 0,0 0,25 0,-25 0,25 0,-25 0,24 0,-24 0,25 0,0-25,-25 25,25 0,0-25,-25 25,24-25,1 25,-25-24,25 24,0-25,-25 0,0 0,25 25,-25-25,0 1,0 24,0-25,0 25,0 0,0-25,0 25,0 0,0 25,0-25,0 0,-25 25,25-1,-25 1,0 0,25 0,-25 0,25 24,-24 1,24-1,0-24,-25 25,25-1,0 1,-25 0,25-1,-25 1,0 0,1-1,-1-24,25 25,-25-26,0 26,0-25,1 0,-1-1,25 1,-25 0,0-25,25 0,0 0,0 0,-25-25,25 0,0 1,0-1,0 0,0 0,25-24,-25 24,25-25,0 25,0-24,-1 24,1-25,25 1,-25 24,24-25,1 25,-25-24,24 24,1 0,-25-24,24 24,1-25,-25 25,-1 1,1-26,0 25,0 0,0-24,-25 24,24 0,-24 25,0-25,0 25,0 0,-24 0,24 0,-25 0,0 0,0 25,0 0,1-25,-1 25,0 0,0-1,25 1,-25 0,25 0,-24 0,24-1,0 1,0 0,0 0,0-25,0 25,0-1,0-24,24 25,-24-25,25 0,-25 0,25 0,-25 0,25 0,0 0,-1 0,-24 0,25 0,0-25,0 25,0-24,-25 24,24-25,1 25,-25-25,25 25,-25-25,25 25,-25-25,0 25,0 0,0-24,0 24,0 0,0 0,0 0,0 0,0 24,0-24,0 0,0 0,0 25,0-25,0 25,0-25,0 25,0-25,0 0,0 0,0 25,0-25,0 0,0 0,0 0,0 0,0 0,0 0,0 0,0 0,25 0,-25 0,0 0,0 0,24 0,-24 0,25 0,-25 0,0 0,25-25,-25 25,0 0,25 0,-25 0,0 0,0 0,25 0,-25 0,0 0,0 0,0 0,0 0,0 0,0 0,0 0,0 0,0 25,0-25,0 0,0 0,0 0,0 0,0 0,24 24,-24-24,0 0,0 0,0 0,0 0,0 0,0 0,0 0,0 0,25 0,-25 0,0 0,25 0,-25 0,0 0,25 0,-25 0,25 0,-25-24,24 24,-24 0,25 0,-25 0,25 0,-25-25,0 25,25 0,-25 0,25-25,-25 25,25 0,-25 0,24-25,-24 25,0 0,25 0,-25-25,0 25,0 0,25 0,-25-24,0 24,0 0,0 0,0-25,0 25,0 0,0 0,0 0,0 0,0-25,0 25,0 0,0 0,0 0,0 25,-25-25,25 0,0 25,0-25,0 24,-25-24,25 25,0-25,0 25,0-25,0 25,0-25,0 0,0 0,0 25,25-25,-25 0,25 0,-25 0,0 0,25 0,-25 0,25 0,-1-25,-24 25,25 0,0-25,0 25,-25-25,25 0,-1 25,-24-24,25-1,0 0,-25 0,25 0,0 1,-25-26,24 25,-24 0,25 25,-25-24,25 24,-25-25,0 25,0 0,0 25,0-25,-25 24,25 1,-25 0,25 0,-24 0,24-1,-25 1,25 0,0 0,-25 24,25-24,-25 0,25 0,-25 0,25-25</inkml:trace>
  <inkml:trace contextRef="#ctx0" brushRef="#br0" timeOffset="15429.8825">21407 9599,'0'25,"0"-25,0 0,0 0,25 0,-1 0,1 0,25 0,-1 0,1 0,0 0,24 0,25 0,-24-25,24 25,25 0,0-24,0-1,0 25,25-25,0 25,-1-25,1 0,0 25,25-24,-25-1,-1 25,-24-25,25 25,-25-25,-24 25,24 0,-50-25,25 25,-49 0,24-24,-24 24,-25 0,-1-25,1 25</inkml:trace>
  <inkml:trace contextRef="#ctx0" brushRef="#br0" timeOffset="18131.037">8632 4688,'25'-25,"-25"0,25 1,-25 24,25-25,-25 25,25 0,-1 0,1 0,0 25,0-25,0 24,-1 1,1 0,25 0,-25 0,24-1,-24 1,25 25,-1-25,-24 0,25-1,-1 1,1 0,0 0,-1 0,26-1,-26-24,26 0,-1 25,-24-25,24 0,25 0,-24 0,-1 0,25-25,-24 25,24 0,0-24,0 24,1-25,24 0,-25 25,0-25,25 0,-25 25,0-24,26 24,-26 0,0-25,25 25,-25 0,-24 0,24 25,0-25,-25 24,1-24,24 25,-25 0,1-25,-1 25,26-25,-26 25,0-1,1-24,24 25,-25-25,1 25,-1-25,25 25,-24-25,-1 25,26-25,-26 0,25 0,-24 0,-1 0,25 0,0 0,1 0,-26 0,25 0,0 0,1 0,-26 0,1 0,-1 0,0 0,-24 0,0 0</inkml:trace>
  <inkml:trace contextRef="#ctx0" brushRef="#br0" timeOffset="18994.0864">5433 12774,'0'-24,"24"-1,-24 25,0 0,25-25,-25 25,0 0,0 25,0-25,0 25,0-1,0 1,0 0,0 25,0-26,0 26,0-25,0 24,0-24,0 25,0-25,0-1,25 26,-25-25,0 0,0-25</inkml:trace>
  <inkml:trace contextRef="#ctx0" brushRef="#br0" timeOffset="25762.4735">19125 6672,'-25'0,"-25"25,26-25,-1 0,-25 25,25-25,-24 25,24-25,-25 25,25-1,-24 1,24 0,0 0,0 0,1 0,-1-25,0 24,25 1,0 0,0-25,0 25,0 0,0-25,0 24,0 1,25-25,-25 25,25 0,-25-25,24 25,-24-25,25 24,-25 1,25-25,-25 25,25-25,-25 25,25 0,-25-25,24 24,-24 1,0 0,0 0,0 24,0-24,0 25,-24-25,24 24,-25 1,0-25,-25 24,26 1,-1-1,-25 1,25 0,1-26,-26 26,25 0,0-25,25-1,-24 1,-1 0,25 0,0 0,0-1,0 1,0 0,0 0,0 0,0-1,25-24,-25 25,24 0,1 0,0 0,0-1,0 1,-1 0,26 0,-25 0,0-1,24 1,-24 0,0 25,0-26,-1 26,-24-25,25 24,-25 1,0 0,0-26,0 26,-25 0,1-1,-1 1,0 0,0-1,0 1,-24-1,24 1,0 0,0-1,25 1,-24-1,-1 1,25 0,-25-1,25 1,0-1,0 1,0 24,0-24</inkml:trace>
  <inkml:trace contextRef="#ctx0" brushRef="#br0" timeOffset="29106.6648">5383 12626,'0'0,"0"-25,0 25,0-25,0 25,25-25,-25 25,0 0,0-25,0 25,0 0,0 0,0 0,0 25,0-25,0 0,0 25,0 0,0-25,0 25,0-1,0 26,0-25,-25 0,25-1,0 1,0 25,-25-25,25-1,0 1,0-25,0 25,0-25,0 25,0-25,0 0,0 0,0-25,0 25,0 0,0-25,0 25,0-25,0 1,0-1,0-25,0 25,0 1,0-26,0 25,-25 0,25-24,0 24,0 0,0 0,0 1,0-1,0 25,0-25,0 25,0-25,0 25,0 0,0 0,25 0,-25 0,25 0,-25 0,0 25,25-25,0 25,-25 0,24-1,-24 26,25-25,-25 24,25-24,-25 25,25-1,-25 1,0-25,0 24,25 1,-25-25,0 0,0-1,24 1,-24 0,0-25,0 25</inkml:trace>
  <inkml:trace contextRef="#ctx0" brushRef="#br0" timeOffset="29486.6865">5433 12502,'0'0,"-25"0,25 0,0 0,-25 0,25 0,-25 0,0 24,25-24,-24 25,-1 0,25-25,-25 25,0 0,0-25,1 24,24 1,-25-25,25 25,-25-25,25 0,0 0,0 0,-25 0,25 0,0 0,0-25,0 25,0-25,0 25,25-24,-25-1,0 25,25-25,0 0,-25 0,24 25,1-24,0-1,0 25,0-25,-1 25,1 0,0 0,0 0,24 0,-24 0,0 25,0-25,24 25,-24-1,0 1,0 0,0 0</inkml:trace>
  <inkml:trace contextRef="#ctx0" brushRef="#br0" timeOffset="40886.3385">19720 12650,'-25'0,"25"0,-25 0,1 25,24-25,-25 25,0 0,0-25,0 49,1-24,-1 0,25 25,-25-26,0 26,25-25,-25 24,25 1,0-25,0 24,0-24,25 0,-25 0,25 0,0 0,0-25,-1 24,1-24,0 0,0 0,0 0,24-24,1 24,-25-25,24 0,1 0,0 0,-26 0,26 1,0-1,-26-25,1 25,25 1,-50-1,25-25,-25 25,0 1,0-26,0 25,-25 0,0 25,0-24,-24-1,24 25,-25 0,1 0,-1 0,0 25,1-25,-1 0</inkml:trace>
  <inkml:trace contextRef="#ctx0" brushRef="#br0" timeOffset="41310.3628">20365 12650,'25'25,"0"-25,-1 25,-24 0,25 0,-25-1,25 1,-25 25,0-1,0-24,0 25,0-25,0 24,0-24,0 0,0 24,0-24,0-25,0 25,-25 0,25-25,0 25,0-25,0 0,0 0,0 0,0 0,0 0,0 0,0-25,0 25,0-25,0 0,0 0,-25 1,25-1,0-25,0 1,0-1,0 0,0-24,0 24,0-24,25 0,-25-1,25 26,-25-26,25 26,0-1,-1 0,1 26,0-1,25 0,-26 0,1 25,0 0,0 0,24 0,-49 0,25 25,0 0,-25 0,25-1,-25 1,0 25,-25-25,25 24,-25-24,0 25,-24-26,24 26,0-25,-24 24,24-24,-25 0,25 0,1-25</inkml:trace>
  <inkml:trace contextRef="#ctx0" brushRef="#br0" timeOffset="41634.3813">21010 12328,'25'0,"0"0,-1 25,1-25,0 0,0 0,0 0,-1 0,1 0,25 0,-25 0,-1 0,1 0,0 0,0-25,0 25,-1 0,-24 0,0 0,0 0,0 0,0 0,0 0,-24 0,24 0,-25 0,0 0,25 0,-25 0,0 25,25-25,-24 0,-1 25,25-1,-25 1,25 0,-25 25,25-26,-25 26,25 0,-24-1,24 26,0-26,-25 1,25-1,0 1,0-25,-25 24,25-24,0 25,0-25,0-1,0 1,0 0,0-25</inkml:trace>
  <inkml:trace contextRef="#ctx0" brushRef="#br0" timeOffset="41822.3921">21332 12750,'0'-25,"25"0,-25 0,25 0,-25 25,0 0,0 0,0 25,0 0,0 0,0 0,0 24,-25 1,25-25,-25 24,25 1,0-25,-24-1,24 26,0-25,0 0,0-1,0-24,0 25,0-25,0 25</inkml:trace>
  <inkml:trace contextRef="#ctx0" brushRef="#br0" timeOffset="42118.409">21704 12576,'25'-25,"0"0,-25 1,0 24,0 0,0 24,-25-24,25 50,-49-25,24 24,-25-24,25 25,-24-1,24 1,0-25,-24 24,24-24,25 25,-25-25,0-1,25-24,0 25,0-25,25 25,-25-25,25 0,0 0,-1-25,26 25,0-25,-26 25,26-24,0-1,-1 0,1 0,-1 0,-24-24,25 24,-25-25,-1 26,-24-1,25-25,-25 25,0-24,0 24,-25 0,1 0,-1 1,0 24,0-25,-24 25,24 0,-25 0</inkml:trace>
  <inkml:trace contextRef="#ctx0" brushRef="#br0" timeOffset="42510.4313">22250 12601,'25'49,"0"-24,-25 0,0 0,25 0,-25-1,0 1,0 0,-25 0,25 0,-25-1,25 1,-25 0,25-25,0 25,0-25,0 0,0 0,0 0,0 0,0 0,0-25,0 25,25-25,0 0,0 1,-1-1,1 0,25 0,-25 0,-1 1,26-1,-25 0,0 25,-1 0,-24 0,25 0,-25 0,0 25,0-25,0 25,0-1,0-24,0 25,0 0,0-25,25 25,-25-25,0 0,25 25,0-25,-1 0,1 0,0 0,25-25,-26 25,26-25,0 25,-26-25,26 0,-25 25,25-24,-26-1,26 0,-25 0,0 0,-1-24,-24 24,25 0,-25 0,0 1,0 24,0-25</inkml:trace>
  <inkml:trace contextRef="#ctx0" brushRef="#br0" timeOffset="42738.4445">21109 13667,'25'0,"-25"0,25 0,0 0,24 0,1-24,-1-1,1 25,24-25,1 0,24 0,0 1,0-1,25 0,-24 0,24 0,0 1,0-1,0 0</inkml:trace>
  <inkml:trace contextRef="#ctx0" brushRef="#br0" timeOffset="44318.5348">4366 11807,'-25'0,"25"0,0 0,-25 0,25 0,0 0,0 0,0 0,0 0,0-25,0 25,0 0,0 0,0 0,0 0,0 0,0 0,25 0,-25 0,25 0,0 0,24 25,-24-25,25 0,-25 0,49 0,-24-25,-1 25,26 0,-1 0,0-25,1 25,-1 0,1 0,-1-24,25 24,-24 0,-1 0,1 0,-1 0,-24 0,24 24,-24-24,-1 0,1 0,-25 25,24-25,-24 0,-25 0,25 0,-25 0,0 25,0-25,0 0,-25 0,0 0,25 0,-25 0,-24 0,24 0,0 0</inkml:trace>
  <inkml:trace contextRef="#ctx0" brushRef="#br0" timeOffset="44987.573">5259 11782,'-50'0,"1"0,-1 0,1-25,-1 25,0 0,1 0,-1 0,0 0,26 0,-26 0,0 0,26 0,-1 0,0 0,0 0,0 0,1 25,24-25,0 0,0 0,0 0,0 0,0 0,24 0,1 0,0 0,0 0,24 25,1-25,24 0,-24 0,24 0,1 0,-1 0,-24 0,24 0,1 0,-1 0,1 0,-1 0,0 0,26 0,-26 0,-24 0,24 0,-24-25,-1 25,1 0,-1 0,-24-25,0 25,0 0,-25 0,0-24,0 24,0 0,-25 0,0-25,0 25,1 0,-26 0,0-25,1 25,-1 0,-24-25,24 25,-24 0,24 0,-24 0,24 0,1 0,-26 0,26 25,-1-25,0 0,1 25,24-25,-25 0,26 25,-1-25,0 0,0 0,0 0,25 24,0-24,0 0,0 0,0 0,0 0,25 0,0 0,0 0,24 25,-24-25,25 0,-1 0,1 0,0 0,-1 0,1 0,-1 0,1 0,0 0,-1 0,-24 0,25 0,-26 0,1 0,0 0,-25 0,25 0,-25 0,0 0,0 0,-25 0,0 0,25 0,-49 0,24 0,0-25,-25 25,1 0,-1 0,25 0,-24 0,-1 0,1 0,-1 0,0 0,1 0,24 0,0 0,-24 0,24 0,25 0,-25 0,25 25,0-25,0 0,0 0,0 0,25 0,0 25,-1-25,1 0,25 25,-1-25,1 0,0 0,-1 0,1 0,24 0,-24 25</inkml:trace>
  <inkml:trace contextRef="#ctx0" brushRef="#br0" timeOffset="46574.6638">8781 7962,'0'0,"0"-25,0 1,0 24,0-25,0 25,0 0,25-25,-25 25,25 0,-25 0,25 0,-1-25,26 25,-25 0,24 0,-24 0,25 0,24 0,-24 0,24 0,-24 0,24 0,26-25,-26 25,25 0,0 0,1 0,-1 0,0 0,0 0,25 0,-24 0,24 0,0 0,-25 0,25 0,0 0,0 0,0 0,0 0,0 0,0 0,0 0,0 0,0 0,0 0,-25 0,25 0,-25 0,1 0,-1 0,0 0,-24 0,24 0,-25 0,-24 0,-1 0,26 0,-50 25,24-25</inkml:trace>
  <inkml:trace contextRef="#ctx0" brushRef="#br0" timeOffset="47058.6915">10964 7863,'-74'0,"24"0,0 25,1-25,-1 0,25 0,-24 0,24 0,0 0,25 0,-25 0,25 0,0 0,0 0,0 0,0 0,25 0,0 0,0 0,0 0,-1 0,26 0,0 0,24 0,-24 0,24 0,25-25,-24 25,24 0,0-25,25 25,0 0,-25-25,50 25,-25 0,0-24,25 24,-25 0,0-25,25 25,-25 0,25 0,-25 0,25-25,-25 25,0 0,25-25,-25 25,0 0,0-25,0 25,0 0,0-24,-25 24,25 0,-25 0,0-25,1 25,-26 0,0 0,1 0,-1 0,-24 0,-1 0,1 0,0 0,-26 0,1 0,0 0,-25 0,0 0,0 0,0 0,0 0,0 0,0 0,0 0,0 0,0 0</inkml:trace>
  <inkml:trace contextRef="#ctx0" brushRef="#br0" timeOffset="49434.8275">7541 9723,'0'0,"0"-24,0 24,0 0,0-25,0 25,0 0,0 0,0 0,0 0,0 25,0-25,0 24,0-24,0 25,0 0,25 0,-25 0,25-1,-25 1,0 0,0 0,0 24,0-49,0 25,24 0,-24 0,0 0,0-25,0 25,0-25,0 24</inkml:trace>
  <inkml:trace contextRef="#ctx0" brushRef="#br0" timeOffset="49785.8476">8012 9798,'25'-25,"0"25,0-25,-1 25,1-25,0 25,25 0,-25-24,-1 24,26 0,-25 0,0 0,24 0,-24 24,0-24,0 0,-1 25,1-25,-25 25,0 0,0-25,0 25,0-1,0-24,-25 25,1 0,-1 0,0 0,0-25,0 24,-24 1,24-25,0 25,0-25,1 25,-1-25,25 0,0 0,0 0,0 0,0 25,0-25,0 0,0 0,0 0,25 0,-1-25,-24 25,25 0,25 0,-25 0,-1 0,26 0,0 0,-26-25,26 25,0 0,-26 0,26-25</inkml:trace>
  <inkml:trace contextRef="#ctx0" brushRef="#br0" timeOffset="50234.8732">9277 9773,'0'-25,"25"25,-25 0,25-25,-25 25,0-24,25 24,0-25,-25 25,24 0,1 0,0-25,0 25,0 0,-1 0,1 0,0 0,0 0,-25 25,25-25,-25 0,0 25,0-25,0 24,0-24,0 25,0-25,-25 25,25-25,-25 25,0-25,25 25,-25-25,1 0,24 0,0 24,0-24,0 0,0 0,0 0,0 0,0-24,0 24,24 0,1 0,0 0,0 0,0-25,-1 25,1 0,0 0,0 25,0-25,-1 0,1 24,0-24,-25 0,25 25,-25 0,0-25,0 25,0-25,0 25,0-25,0 24,-25-24,0 25,25-25,-25 25,1-25,-26 0,25 25,0-25,1 0,-1 0,0 0,0 0,0 0,1 0,24 0,-25-25</inkml:trace>
  <inkml:trace contextRef="#ctx0" brushRef="#br0" timeOffset="50505.8887">10269 9599,'25'0,"0"0,-25 0,0 0,0 0,0 0,0 0,0 25,-25-25,25 0,-25 25,25-25,0 25,-24-25,24 25,0-1,0-24,0 25,24 0,1 0,-25-25,25 25,0-1,-25 1,25-25,0 25,-25-25,24 25,-24-25,0 25,0-25,0 24,0-24,0 25,0-25,0 0,0 25,-24-25,-1 0,0 0,0 0,0 0</inkml:trace>
  <inkml:trace contextRef="#ctx0" brushRef="#br0" timeOffset="50653.8972">10245 9525,'49'-25,"1"0,-25 25,24-24,1-1,0 25,-1-25,1 25,24 0,-24-25,-1 25,1 0,-25 0,24 0,-24 0,0 0,0 0</inkml:trace>
  <inkml:trace contextRef="#ctx0" brushRef="#br0" timeOffset="51050.9199">7938 10492,'-25'25,"0"-25,0 0,25 0,0 0,0 0,25 0,0 0,0 0,0 0,24-25,1 25,24-24,1 24,-1-25,1 25,49-25,-25 25,25-25,0 0,0 25,25-24,-25 24,25-25,-1 25,1-25,0 25,0-25,-25 25,25-25,-25 25,25 0,-25-24,-25 24,25-25,-25 25,0-25,0 25,-24-25,-1 25,-24 0,0-25,-1 25,1 0,-25-24,-1 24,-24 0,0 0,0 0,0 0,-24 0,24 0</inkml:trace>
  <inkml:trace contextRef="#ctx0" brushRef="#br0" timeOffset="51614.9522">8285 10120,'0'0,"-25"0,25-24,0 24,-24 0,24 0,0 0,0 0,0 0,0 0,0 0,0 0,0 0,0 0,0 0,0 24,0-24,0 25,0 0,0 0,0 0,0-1,0 1,0 0</inkml:trace>
  <inkml:trace contextRef="#ctx0" brushRef="#br0" timeOffset="51868.9667">9426 10021,'0'0,"0"0,0 0,0 25,-25-25,25 25,0-25,-24 25,24-25,0 24,-25 1,25 0,0-25,-25 25,25 0,0-25,0 24,0-24</inkml:trace>
  <inkml:trace contextRef="#ctx0" brushRef="#br0" timeOffset="52134.9819">10195 10220,'0'0,"0"0,0 24,25-24,-25 0,0 0,0 25,0-25,0 25,0-25,-25 25,25 0,-25-1,25 1,-25 0</inkml:trace>
  <inkml:trace contextRef="#ctx0" brushRef="#br0" timeOffset="53606.066">4639 11807,'0'0,"0"0,0 0,0 0,0 0,0 0,0 0,0 0,0 0,0 0,25 0,-1 0,1 0,0 0,0 0,24 0,1 0,0 0,-1 0,1 0,0 0,24 0,0-25,1 25,-1 0,1 0,-1-25,0 25,1 0,-1 0,1-24,-26 24,26 0,-26 0,1 0,-25 0,-1 0,1 0,-25 0,0 0,0 0,0 0,0 0,-25 0,1 0,-1 0</inkml:trace>
  <inkml:trace contextRef="#ctx0" brushRef="#br0" timeOffset="53842.0796">4812 11881,'0'0,"0"0,0 0,25 0,-25-24,25 24,0 0,0 0,24 0,1 0,0 0,-1-25,1 25,-1 0,26 0,-26 0,26-25,-26 25,26 0,-26 0,1 0,0 0,-1 0,-24 0</inkml:trace>
  <inkml:trace contextRef="#ctx0" brushRef="#br0" timeOffset="54566.1209">5358 12551,'0'0,"0"0,0-25,0 25,0 0,-25 0,25-24,0 24,0 0,0 0,0 0,0 0,0 0,0 0,0 0,-24 24,24-24,0 0,-25 25,25-25,-25 25,25-25,-25 25,0 0,25-25,-24 24,24-24,-25 0,25 25,0-25,0 0,0 0,0 0,0-25,0 25,25 0,-25-24,24-1,1 25,0-25,0 0,0 0,-1 25,1-24,0-1,0 25,0-25,-1 25,1 0,0 0,0 0,0 0,-1 0,-24 0,25 25,0-25,0 25,-25-25,25 24,-25-24,0 25,24-25,-24 25,0-25,0 25</inkml:trace>
  <inkml:trace contextRef="#ctx0" brushRef="#br0" timeOffset="54794.134">5433 12452,'0'0,"0"0,0 0,0 0,0 0,0 0,0 0,0 25,24-25,-24 25,25-1,-25 1,25 25,-25-25,25 24,-25 1,0-1,25 1,-25 0,24-1,-24 1,0-1,0 1,0 0,25-1,-25 1,0 0,0-26,25 26</inkml:trace>
  <inkml:trace contextRef="#ctx0" brushRef="#br0" timeOffset="60102.4376">4986 10691,'25'-25,"-25"25,25-25,-25 25,0-25,25 25,-25 0,0 0,0 0,0 0,0 0,0 25,0-25,0 25,-25 0,25 0,-25-1,25 1,-25 0,0 25,0-26,1 26,-1 0,0-1,0-24,25 25,-25-1,25-24,0 0,0 0,0 0,0-1,25-24,-25 25,25-25,0 0,0 0,-1 0,26 0,-25 0,0-25,24 25,1-24,0 24,-26-25,26 0,0 0,-1 0,-24 0,25 25,-26-24,1-1,0 0,0 0,0 25,-25-25,0 1,0-1,0 25,-25-25,25 0,-25 25,25 0,-25-25,25 25,-25 0,1 0,24 25,-25-25,25 25,0 0,0 0,-25-1,25 26,0 0,0-1,0 1,0 0,0 24,0-24,25 24,-25-24,0 24,0-24</inkml:trace>
  <inkml:trace contextRef="#ctx0" brushRef="#br0" timeOffset="60950.4861">6549 11187,'0'-25,"0"0,0 25,0-25,0 25,0 0,0 0,0 25,25 0,-1 0,1 0,0 0,0 24,0-24,24 25,-24-26,0 26,24-25,-24 24,0-24,0 0,-25 0,25 0,-1-1,-24 1,0 0,0-25,25 25,-25-25</inkml:trace>
  <inkml:trace contextRef="#ctx0" brushRef="#br0" timeOffset="61134.4967">6896 11187,'0'-25,"0"0,0 25,0 0,0 0,0 0,-25 0,25 0,0 25,0-25,0 25,0 0,-25 24,25-24,-24 25,24-1,-25-24,0 25,0-1,0 1,1 24,-1-24,0 0,0-1</inkml:trace>
  <inkml:trace contextRef="#ctx0" brushRef="#br0" timeOffset="61730.5308">8707 12378,'0'0,"-25"-25,25 25,0-25,0 25,0 0,-25 0,25 0,0 0,0 0,0 0,0 25,0-25,0 25,0 24,25-24,-25 25,25-1,-25 1,0 24,25-24,-25-1,0 26,0-26,0 1,24 0,-24-1,0 1,0-25,0 24,0-24,0 0,0-25,0 25,0-25,0 25,0-25,0 0,25 0,-25 0,0-25</inkml:trace>
  <inkml:trace contextRef="#ctx0" brushRef="#br0" timeOffset="62054.5493">8707 12427,'0'0,"0"0,0-25,-25 25,25 0,0 0,0 0,-25 0,25 25,0-25,-25 25,25 0,-24 0,24-1,-25 1,0 0,0 0,25 0,-25-1,25-24,-24 25,24-25,0 0,0 0,0 0,0 0,0 0,0 0,0 0,0-25,0 25,0-24,0-1,24 0,-24 0,25 0,-25 1,25-1,0 0,0 0,-1 25,1-25,-25 25,50 0,-25 0,-1 0,1 0,0 25,0 0,0 0,-1 0,1-1,25 1,-25 0,-1 25,1-26</inkml:trace>
  <inkml:trace contextRef="#ctx0" brushRef="#br0" timeOffset="70844.052">10642 7739,'0'0,"0"0,0 0,0 0,0 0,0 0,0 0,0 0,24 0,-24 0,25 0,0 0,0 0,0 25,-1-25,26 0,0 0,-1 0,1 0,-1 0,26 0,-26 0,26 0,-1 0,-24 0,24 0,1 0,-1 0,-24 0,24 0,-24 0,24 0,-24 0,-1 0,-24-25,25 25,-25 0,-1 0,-24 0,25 0,-25 0,0 0,0 0,0 0,0 0,0 0,-25 0,1 0,-1 0,0 0,0 0,0 0,-24 0,24 0,-25 0,1 0</inkml:trace>
  <inkml:trace contextRef="#ctx0" brushRef="#br0" timeOffset="71284.0772">10914 7789,'-49'0,"24"0,-25 0,26 0,-1 0,25 0,-25 0,25 0,0 0,0 0,0 0,0 0,0 0,0 0,25 0,0 0,-1 0,1 0,0 0,0 0,0 0,24 0,1-25,-25 25,24 0,1 0,-1 0,1 0,0 0,-1-25,26 25,-26 0,1 0,24 0,-24-25,0 25,-1 0,1 0,-25 0,24-25,-24 25,0 0,-25 0,25 0,-25 0,0 0,-25 0,25 0,-25 0,-25 0,26 0,-26 0,25 0,-24 0,-1 0,0 0,1 0,-1 0,1 0,-1 0,0 0,1 0,24 25,-25-25,25 0,1 0,-1 0,25 0,-25 0,25 0,0 0,25 0,-25 0,25-25,-1 25,26 0,-25 0,24 0,1 0,0 0,-1-24,1 24,24 0,-24 0,24 0,-24 0,24 0,-24-25,24 25,-24 0,0 0,-1 0,-24 0,25 0</inkml:trace>
  <inkml:trace contextRef="#ctx0" brushRef="#br0" timeOffset="74200.2439">2630 13742,'0'0,"0"0,0-25,0 25,-25 0,25 0,0 0,0 0,0 0,0 25,0-25,0 0,0 25,0-25,25 24,-25 1,0 0,0 0,24 0,-24 24,0-24,0 0,25 0,-25-1,0 1,0 0</inkml:trace>
  <inkml:trace contextRef="#ctx0" brushRef="#br0" timeOffset="74472.2595">3051 13444,'0'0,"0"0,0 0,0 0,0 25,0 0,0 0,0-1,0 1,0 0,0 25,25-26,-25 26,0 0,0-26,0 26,0-25,0 24,0-24,0 25,0-25,0-1,0 1,0 0</inkml:trace>
  <inkml:trace contextRef="#ctx0" brushRef="#br0" timeOffset="74800.2783">3399 13692,'24'0,"-24"-25,25 25,-25-24,25 24,0-25,0 25,-25-25,24 25,1 0,0 0,0 0,-25 25,25-25,-1 25,-24-25,0 24,25 1,-25 0,0 0,0 24,-25-24,25 0,-24 0,24 24,-25-24,25 0,-25 0,25-25,0 25,-25-25,25 24,0-24,0 0,0 0,0 0,25 0,-25 0,25-24,-25 24,25 0,-1-25,1 25,0-25,0 25,0-25,-1 25,26-25,-25 1,0 24</inkml:trace>
  <inkml:trace contextRef="#ctx0" brushRef="#br0" timeOffset="75028.2913">4143 13494,'0'-25,"0"25,0 0,0-25,0 25,0 0,0-25,0 25,0 0,0 0,25 25,-25-25,0 25,0 0,24 0,-24-1,0 1,0 25,0-25,0 24,0 1,0-25,-24 24,24 1,0-25,0 24,0 1,-25-25,25 24,0-24,0 0</inkml:trace>
  <inkml:trace contextRef="#ctx0" brushRef="#br0" timeOffset="75424.314">4465 13643,'25'-25,"0"0,-25 0,25 25,-1-25,-24 1,25 24,-25-25,25 25,-25 0,25 0,-25 0,25 0,-25 0,0 0,0 25,0-25,0 24,0-24,0 25,0-25,0 25,0 0,0-25,-25 25,25-25,0 0,0 24,0-24,0 0,0 0,0 0,0 0,0 0,0 0,0 0,25 0,-25 0,24 0,1 0,0 0,-25 0,25 0,0 0,-25 0,24 25,-24-25,25 0,-25 25,0-25,0 25,0-25,0 25,0-25,0 24,0-24,0 25,0-25,0 25,0-25,-25 25,25-25,-24 0,-1 0,25 0,-25 0,0 0</inkml:trace>
  <inkml:trace contextRef="#ctx0" brushRef="#br0" timeOffset="75632.3259">5085 13395,'25'0,"0"0,0 0,-25 0,25 0,-25 24,24-24,-24 25,0 0,0 0,0 0,0-1,0 1,0 25,0-25,-24-1,24 1,0 0,0 0,0 0,-25-1,25 1,0 0,0-25,0 25</inkml:trace>
  <inkml:trace contextRef="#ctx0" brushRef="#br0" timeOffset="75900.3412">5532 13469,'25'0,"-25"0,0 0,0 0,0 0,0 25,0 0,-25-25,25 24,0 1,-25 0,25 0,0 0,0-1,0-24,0 25,25 0,-25-25,25 25,-1-25,1 25,0-25,-25 24,25-24,0 0,-25 25,24-25,-24 25,25-25,-25 0,0 25,0-25,0 25,0-25,-25 24,25-24,-24 25,-1-25,25 0</inkml:trace>
  <inkml:trace contextRef="#ctx0" brushRef="#br0" timeOffset="76036.349">5681 13419,'49'-24,"1"-1,-1 0,1 0,0 0,-26 1,26-1,-25 0,24 0,-24 25,-25-25</inkml:trace>
  <inkml:trace contextRef="#ctx0" brushRef="#br0" timeOffset="76509.3761">3944 13072,'0'0,"0"0,0 0,0 0,-25 0,25 25,-24 0,24-1,-25 26,0 0,0-1,0 1,1 24,-1-24,-25 49,25-24,-24-1,-1 25,25 0</inkml:trace>
  <inkml:trace contextRef="#ctx0" brushRef="#br0" timeOffset="79794.564">7938 11162,'0'0,"0"-25,0 25,0 0,0-25,0 25,0 0,25-24,-25 24,24-25,-24 0,25 25,0-25,0 25,0-25,24 25,-24-24,25 24,-25-25,24 25,-24 0,0 0,24 0,-24 0,0 0,-25 25,25-25,-25 24,0 1,0 0,0 0,0 0,0-1,-25-24,0 25,0 0,1 0,24 0,-25 0,0-1,0 1,0-25,25 25,-24-25,24 0,0 25,0-25,0 0,0 0,0 0,0 0,0 0,0 0,0 0,24-25,1 25,0 0,0 0,0 0,-1 0,1 0,0 0,25 25,-26-25,1 25,0-25,0 24,0 1,-25-25,24 25,-24 0,0 0,0-1,0 1,-24 0,24 0,-25-25,0 25,0-1,0-24,1 25,-1-25,-25 0,25 0,1 0,-26 0,25 0,-24 0,24-25,0 25,-25-24,25 24</inkml:trace>
  <inkml:trace contextRef="#ctx0" brushRef="#br0" timeOffset="81016.6339">9550 11261,'0'25,"0"-25,0 0,25 0,-25 25,0-25,25 25,-25 0,25-1,-1 1,-24 25,25-25,0 24,0-24,0 25,-25-26,24 1,1 25,0-25,-25-1,25 1,0 0</inkml:trace>
  <inkml:trace contextRef="#ctx0" brushRef="#br0" timeOffset="81224.6458">9922 11237,'0'0,"-25"0,25 0,-24 0,24 0,-25 24,0-24,25 25,-25 0,0 0,1 24,-26-24,25 25,0-25,1 24,-26 1,25-1,0 1,1 0,-1-1,0 1</inkml:trace>
  <inkml:trace contextRef="#ctx0" brushRef="#br0" timeOffset="82180.7004">11063 12353,'0'0,"0"25,0-25,0 24,0-24,0 25,0 0,-25 25,25-26,0 26,0-25,0 24,-24 1,24-25,0 24,0 1,0 0,0-26,0 26,0-25,0 0,0-1,0 1</inkml:trace>
  <inkml:trace contextRef="#ctx0" brushRef="#br0" timeOffset="82540.721">11038 12328,'-24'0,"24"25,-25-25,25 25,-25-25,25 24,-25-24,0 25,25 0,-24 0,24 0,-25-1,0 1,25 0,-25 0,25-25,-25 25,25-1,0-24,0 0,0 0,0 0,0 0,0 0,0-24,0 24,0-25,25 0,-25 0,25 0,0-24,-25 24,25 0,-1-24,1 24,0-25,-25 25,25 1,0-1,-1 25,1-25,0 25,25 0,-26 0,1 0,0 25,0 0,0-1,-1 1,26 0,-25 0,0 24,0-24,-1 25</inkml:trace>
  <inkml:trace contextRef="#ctx0" brushRef="#br0" timeOffset="87203.9877">10790 11162,'0'0,"0"0,0 0,0 0,0 0,0 0,0 0,0 0,0 0,0 0,0 0,0 0,0 0,0 0,0 0,0 0,0 0,0 0,0 0,0 0,0 0,0 0,0 0,0 0,0 0,0 0,0 0,0 0,0 0,0 0,0 0,0 0,0 0,0 0,0 0,0 0,0 0,0 0,0 0,0 0,0-25,0 25,0-25,0 25,25-24,-25 24,25-25,0 25,-25-25,25 0,-1 25,1-25,-25 25,25-24,0 24,0-25,-1 25,-24 0,25 25,0-25,-25 24,25 1,-25 0,0 0,0 0,0-1,0 26,-25 0,25-25,-25 24,0 1,1-1,-1 1,-25-25,25 24,1-24,-1 0,0 0,25 0,-25-25,25 24,0-24,0 0,0 0,0 0,0 0,0 0,25 0,0 0,0-24,-1 24,26 0,-25-25,24 25,-24-25,25 25,-1 0,1-25,0 25,-1 0,1-25,0 25,-1 0,1-24,-1 24,1 0,-25 0,24 0,-24-25,0 25,-25 0,25 0,0 0,-25 0,0 0,0 0,0 0,24 0,-24 0</inkml:trace>
  <inkml:trace contextRef="#ctx0" brushRef="#br0" timeOffset="87832.0237">12279 11063,'24'0,"-24"0,0-25,0 25,0 0,0 0,0 0,0 25,0-25,25 25,-25-1,25 1,0 0,0 25,-25-1,24-24,1 25,0-1,0-24,-25 25,25-25,0-1,-1 1,-24 0,25 0,0 0,-25-1,25-24,-25 0</inkml:trace>
  <inkml:trace contextRef="#ctx0" brushRef="#br0" timeOffset="88016.0342">12725 11088,'0'0,"0"0,-25 0,25 0,-24 24,24-24,-25 25,0 0,0 0,0 25,1-26,-1 1,0 25,0-25,0 24,0-24,1 0,-1 24,0-24,25 0,-25 0,0 0</inkml:trace>
  <inkml:trace contextRef="#ctx0" brushRef="#br0" timeOffset="91579.238">13866 10790,'0'0,"0"0,0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0,0-25,0 25,0 0,0 0,25 0,-25 0,0 0,0-25,25 25,-25 0,0-25,25 25,-25 0,0-25,24 25,-24-24,25-1,-25 25,25-25,-25 25,0-25,25 0,-25 25,0-24,0 24,0-25,0 0,0 25,25 0,-25-25,0 25,0 0,0-25,0 25,0 0,0 0,0 0,0 0,0 0,0 0,0 0,0 0,0 0,0 0,0 0,0 0,0 25,-25-25,25 25,0 0,0 0,-25-1,25 1,0 25,-25-25,25 24,0 1,-25-1,25 1,0 0,-24-1,24 1,-25-1,25-24,0 25,-25-25,25 24,0-24,0 0,0 0,0-25,0 25,-25-1,25-24,0 0,0 25,0-25,0 0,0 0,0 0,0 25,0-25,0 0,0 0,0 0,0 0,0 0,0 0,0 0,0 0,0 0,0 0,0 0,0 0,0 0,0-25,0 25,0 0,0 0,0 0,0 0,0 0,0 0,0 0,0 0,0-25,0 25,0 0,0 0,0 0,0 0,0 0,0 0,0-24,0 24,0 0,0 0,0 0,0 0,-25 0,25 0,-24 0,24 0,0 0,-25 0,25 0,0 0,-25 0,25 0,-25 0,0 0,25 24,-24-24,-1 0,25 0,-25 0,0 25,0-25,25 0,-24 0,-1 0,0 0,0 0,25 0,-25 0,25 0,-25 0,25 0,0 0,-24 0,24 0,0 0,0 0,0 0,0 0,0 0,0 0,0 0,24 25,1-25,0 0,0 0,0 0,0 0,24 0,-24 0,25 0,-1 0,1-25,-1 25,1 0,0 0,24 0,-24-25,-1 25,1 0,-1 0,1 0,0 0,-1 0,-24 0,0 0,0 0,-1 0,1 0,-25 0,25 0,-25 0,0 0,0 0,0 0,0 0,0 0,0 0,0 0,0 0,0 0,0 0,0 0,0 0,0 0,0 0,0 0,0 0,0 0,0 0</inkml:trace>
  <inkml:trace contextRef="#ctx0" brushRef="#br0" timeOffset="93453.3452">12080 12626,'0'24,"0"-24,0 0,0 0,0 0,0 0,25 0,-25 0,25 0,-25 0,25 0,-1 0,1 0,0 0,0 0,0 0,24 0,-24 0,25 0,-26 0,1 0,0 0</inkml:trace>
  <inkml:trace contextRef="#ctx0" brushRef="#br0" timeOffset="93668.3575">12080 12898,'-25'25,"25"-25,-24 0,24 0,0 0,0 25,0-25,0 0,0 0,0 0,24 0,-24 0,25 0,-25 0,25 0,0 0,0 0,-1 0,1 0,0 0,0 0,0-25,24 25,-24 0,25 0,-1 0,-24-25,25 25,-1 0</inkml:trace>
  <inkml:trace contextRef="#ctx0" brushRef="#br0" timeOffset="98588.6389">13742 12650,'-25'0,"1"0,-1 0,0 0,0 0,0 0,-24 25,24-25,0 0,-25 0,26 25,-1-25,0 0,25 0,-25 0,25 0,-25-25,25 25,0 0,0-25,0 25,0-24,0-1,0 25,0-25,0 0,0 0,25 1,-25-1,25 0,-25 25,25-25,-25 0,25 25,-25-24,24 24,1-25,-25 25,25 0,0 0,-25 0,25 0,-25 25,25-25,-1 24,-24 1,0 0,25 0,-25 0,0-1,0 26,0-25,0 0,-25 24,25 1,-24-25,-26 24,25-24,0 25,-24-26,-1 26,0-25,1 0,-1-1,25 1,-24 0,24 0,-25-25,26 0,-1 0,25 0,-25-25,25 25,0-25,0 0,0 1,0 24,0-50,0 25,25 0,0 1,-1 24,1-25,0 0,0 25,0 0,-1 0,1 0,25 0,-25 25,-1-25,1 25,25-1,-25-24,-1 25,26 0,-25 0,0 0,0-25,-1 24,1 1,0-25,0 25,0-25</inkml:trace>
  <inkml:trace contextRef="#ctx0" brushRef="#br0" timeOffset="99015.6633">14040 12477,'0'-25,"25"25,-25 0,0-25,0 25,0 0,0 0,0 0,0 0,0 0,0 0,0 0,0 25,-25-25,25 25,0 0,-25-1,25 1,-25 0,0 0,25 0,-24-1,-1 1,25 25,-25-25,25-1,-25 1,25-25,0 25,0 0,0-25,25 25,-25-25,25 0,-25 24,25-24,-1 0,1 0,0 0,25 0,-26 0,1 0,25-24,-25 24,24 0,1-25,-25 25,24-25,-24 0,25 0,-26 25,1-24,0-1,0 0,-25 0,0 0,0 25,0-24,0-1,-25 25,25 0,-25 0,0 0,1 0,24 25,-25-25,0 24,0 1,25 25,-25-25,25 24,0 1,0-1,0 1,0 0,0-1,0 1,25-1</inkml:trace>
  <inkml:trace contextRef="#ctx0" brushRef="#br0" timeOffset="100479.747">1737 16173,'-25'0,"25"0,-25 0,0-25,25 25,0-25,-25 25,25-25,0 25,0-25,0 25,0 0,25-24,-25 24,25-25,0 25,0-25,-1 25,1-25,0 25,0 0,-25 0,25 0,-25 0,25 25,-25-25,0 25,0 0,0-1,-25 1,25 0,0 0,-25 0,0-1,25 1,-25 0,25 0,-25-25,25 25,-24-25,24 0,0 24,0-24,24 0,-24-24,25 24,-25 0,25-25,0 25,0-25,0 0,24 0,-24 1,25-26,-26 25,26-24,-25 24,24-25,-24 25,0 1,0-26,-25 25,25 0,-25 1,-25-1,25 0,-25 0,0 0,-24 25,-1-24,25-1,-24 25,-1 0,0 0,-24 0,24 0,1 25,-26-25,26 24,-1 1,-24 0,24 0,0 24,26-24,-26 25,25-25,0 24,1 1,-1-25,25 24,0 1,0-1,0 1,25 0,-1-26,1 26,0 0,25-25,-1 24,-24-24,25 0,24 0,-24-1,-1-24,1 0,-1 25,1-25,0-25,-1 25,1-24,-25 24,24-25,1 0,-25 0,24 0,-24 1,0-1,0-25,0 25,-25-24,24 24,-24-25,0 1,0-1,0 0,-24 1,24-26,-50 26,25-1,-24 1,-1-1,0 0,1 1,-1 24,-24 0,24 0,0 25,1 0,-1 0,25 0,-24 0,-1 25,25 0</inkml:trace>
  <inkml:trace contextRef="#ctx0" brushRef="#br0" timeOffset="101124.784">4713 16694,'0'0,"0"0,0-25,0 25,0 0,0 0,25 0,-25 0,25 0,0 0,-1 0,1 0,25-25,-25 25,49 0,-24 0,-1-25,26 25,-1 0,1 0,-1-25,0 25,1 0,-1 0,25-24,-24 24</inkml:trace>
  <inkml:trace contextRef="#ctx0" brushRef="#br0" timeOffset="101563.8091">7591 16594,'0'0,"0"0,0 0,-25 0,25 0,0 0,0 0,0 0,25 0,-25 0,0 0,24 0,1 0,0 0,0 0,24 0,1 0,0 0,-1 0,1 0,24 0,1 0,-1 0,1 0,24 0,-25-24,25 24,-24 0,24 0,-25-25,26 25,-26 0,0 0,1 0,-26 0</inkml:trace>
  <inkml:trace contextRef="#ctx0" brushRef="#br0" timeOffset="101979.8328">10914 16768,'0'0,"-24"0,-1-25,25 25,-25 0,25 0,-25 0,25 0,0 0,-25 0,25 0,0 0,0 0,0 0,0 0,0 0,0 0,0 0,25 0,0 0,-25 0,25 0,24 25,-24-25,25 0,-25 0,49 0,-24 0,-1 0,26 0,-1 0,1 0,-1 0,25 0,-24 0,24 0,-25 0,25 0,-24 0,24 0,-25 0,1 0,24 0,-25 0</inkml:trace>
  <inkml:trace contextRef="#ctx0" brushRef="#br0" timeOffset="102323.8526">13891 16793,'0'0,"0"0,0 0,25 0,-25-25,0 25,25 0,-25 0,24 0,1 0,0 0,25 0,-1 0,1 0,-1-25,26 25,-1 0,1 0,-1 0,25 0,-24 0,24 0,-25 0,26-25,-26 25,25 0,-24 0,24 0,-25-24,1 24,-1-25,0 25,-24 0,25-25,-26 25</inkml:trace>
  <inkml:trace contextRef="#ctx0" brushRef="#br0" timeOffset="115923.6304">5209 17090,'0'-24,"0"24,0-25,25 25,-25-25,0 25,0 0,0-25,0 25,0 0,0 0,0 25,0-25,0 25,0 0,0-1,0 1,0 25,0-1,0 26,0-26,0 26,0-26,-25 26,25-1,0-24,0 0,-24 24,24-24,0-26,0 26,0-25,0 24,0-24,0 0,0 0,0-25,0 25,0-25,0 0,0 0,0 0</inkml:trace>
  <inkml:trace contextRef="#ctx0" brushRef="#br0" timeOffset="116237.6484">5284 17140,'0'0,"-25"0,25 0,0 0,-25 0,25 0,0 0,-25 0,25 25,-24-25,24 25,-25-25,0 24,25-24,-25 25,25-25,0 0,-25 25,25-25,0 0,0 0,0-25,0 25,0 0,0 0,0-25,0 1,0 24,25-25,-25 0,0 0,25 0,0 1,-25 24,25-25,-1 0,1 25,0 0,0 0,0 0,-1 0,1 0,0 25,0 0,0-1,24 1,-24 0,0 0,0 0</inkml:trace>
  <inkml:trace contextRef="#ctx0" brushRef="#br0" timeOffset="120045.8662">5507 15379,'-25'-25,"25"25,0-25,0 25,0-25,-25 25,25 0,0 0,0 0,0 0,0 0,0 0,0 0,0 0,0 0,-24 0,24 0,0 25,0-25,0 25,-25 0,25 0,-25 0,0-1,0 26,1-25,-1 24,0 1,0 0,0-26,1 26,-1 0,0-26,0 1,25 0,-25-25,25 25,0-25,0 25,0-25,25 0,0 0,-25 0,25 0,0 24,24-24,-24 0,0-24,24 24,1 0,0-25,-26 25,26-25,0 25,-1-25,-24 25,25-25,-26 25,26-24,-25 24,0-25,-1 25,1-25,-25 0,0 25,0-25,0 1,0 24,0-25,-25 25,25-25,-24 25,-1-25,0 25,0 0,25 0,-25 0,25 0,-24 0,24 0,-25 25,25-25,0 25,0 0,0 24,0-24,0 25,25-1,-25 1,0-1,24 1,-24 0,0-1,25-24,-25 25,0-1</inkml:trace>
  <inkml:trace contextRef="#ctx0" brushRef="#br0" timeOffset="120913.9157">5185 9277,'0'0,"0"0,0 0,0 0,24 0,-24 25,25-25,0 0,0 0,24 0,1 0,0 0,-1 0,26 0,-1 0,0 0,1 0,-1 0,25-25,-24 25,-1 0,26-25,-26 25,25-25,-24 25,24-24,-25 24,-24-25,24 25,-24 0,-25 0,24 0,-49 0</inkml:trace>
  <inkml:trace contextRef="#ctx0" brushRef="#br0" timeOffset="121133.9284">6003 9302,'-74'0,"-1"0,26 25,-26-25,26 0,-26 24,26-24,24 0,-25 25,25-25,1 0,-1 0,0 25,25-25,0 0,0 0,0 0,25 0,0 0,24 0,-24 0,25 0,24 0,-24-25,24 25,0-25,1 25,-1-24,25-1,-24 0,24 0,-24 0,24 25,0-24,0-1,0 0</inkml:trace>
  <inkml:trace contextRef="#ctx0" brushRef="#br0" timeOffset="122560.01">6202 15850,'0'-25,"-25"25,25 0,0 0,0 0,0-24,0 24,0 24,0-24,0 25,0 0,25 0,-25 0,24 24,1-24,-25 25,25-1,0 1,0-1,-1-24,1 25,0-1,0-24,0 25,-1-25,-24 0,25-1,0 1,-25 0,25-25</inkml:trace>
  <inkml:trace contextRef="#ctx0" brushRef="#br0" timeOffset="122716.0189">6623 15900,'0'-25,"-25"0,25 0,0 1,-24 24,-1 0,25 0,-25 24,0-24,0 25,1 25,-26-25,25 24,-24 1,24-1,-25 1,1 0,-1-1</inkml:trace>
  <inkml:trace contextRef="#ctx0" brushRef="#br0" timeOffset="124383.1143">8608 16694,'0'0,"0"0,0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inkml:trace>
  <inkml:trace contextRef="#ctx0" brushRef="#br0" timeOffset="125608.1843">8111 17066,'0'0,"0"0,0 0,0 0,0 0,0 24,0-24,0 25,0-25,0 25,0 0,0 24,0-24,0 0,0 0,0 24,-24-24,24 25,0-25,0-1,0 1,0 0,0 0,0 0,0 0,0-25,0 24,0-24</inkml:trace>
  <inkml:trace contextRef="#ctx0" brushRef="#br0" timeOffset="125932.2029">8062 17016,'0'0,"-25"0,25 0,-25 0,25 0,0 0,-25 0,1 25,24-25,-25 25,25-25,-25 24,25 1,-25 0,25-25,-25 25,25 0,-24-1,24-24,-25 25,25-25,0 0,0 25,0-25,0 0,0-25,0 25,0 0,0-25,25 1,-25 24,24-25,-24 0,25 0,0 0,0 1,-25-1,25 0,-1 0,1 0,0 25,0-24,-25 24,25 0,-1 0,1 0,-25 24,25-24,0 25,-25-25,25 25,0 0,-25 0,24-1,-24 1</inkml:trace>
  <inkml:trace contextRef="#ctx0" brushRef="#br0" timeOffset="129180.3887">8062 15354,'0'0,"0"0,0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25,25-25,-25 25,0 0,25 0,-24-1,-1 1,0 0,-25 25,26-26,-1 1,0 0,25 0,-25 0,0-1,25-24,0 25,-24-25,24 0,0 0,0 0,0 0,24 0,-24 0,25 0,0 0,0 0,0 0,24 0,-24-25,25 25,-1 0,1-24,-1 24,1 0,0-25,-1 0,1 25,0-25,-1 25,-24-25,25 25,-26 0,1-24,-25 24,25 0,-25-25,0 25,0 0,-25 0,25-25,-25 25,1-25,-1 25,0 0,0-25,0 25,1 0,-1 0,0-24,25 24,-25 0,25 0,0 24,0-24,0 25,0-25,0 25,0 25,0-26,0 26,0 0,25-26,-25 26,0 0,0-1,25 1,-25-1,0-24,0 25,25-1,-25-24,0 0</inkml:trace>
  <inkml:trace contextRef="#ctx0" brushRef="#br0" timeOffset="129475.4055">9352 16073,'25'-24,"-25"24,24 0,-24 0,25 0,-25 0,25 0,-25 24,25-24,0 25,-25 0,24 0,1 0,-25-1,25 1,0 0,0 0,-25 0,24-25,-24 24,25 1,-25-25,25 25,-25-25,0 0</inkml:trace>
  <inkml:trace contextRef="#ctx0" brushRef="#br0" timeOffset="129660.416">9674 15974,'-25'-25,"25"25,-24-24,24 24,-25 0,25 0,-25 0,0 24,25-24,-25 25,1 0,-1 0,25 0,-25-1,0 26,0-25,1 24,-1-24,0 0,0 25,0-26,0 1,1 25,24-25</inkml:trace>
  <inkml:trace contextRef="#ctx0" brushRef="#br0" timeOffset="130207.4474">11063 15453,'-25'0,"25"-24,0 24,0-25,0 25,0-25,0 25,0 0,0 0,-24 0,24 0,0 0,-25 25,25 0,-25-1,25 1,-25 0,0 0,1 24,-1 1,0 0,0-1,0-24,1 25,-1-1,0-24,25 25,0-26,0 1,0 0,0-25,0 25,25-25,-25 0,25 25,24-25,-24 0,0 0,24 0,1-25,-25 25,24 0,1-25,0 25,-1-25,1 25,-25-25,24 1,1-1,-25 25,24-25,-24 0,0 0,0 1,-25 24,0-25,0 0,-25 0,25 0,-25 25,0-24,1 24,-1 0,0 0,0 0,0 0,25 24,-25 1,1 0,24 0,-25 24,25-24,0 25,0-1,0 1,0 0,0-1,0 1,0-1,0-24,0 25,0-1,25-24,-25 0,0 25,24-25</inkml:trace>
  <inkml:trace contextRef="#ctx0" brushRef="#br0" timeOffset="130543.4665">12626 15900,'0'0,"0"0,0 0,0 0,0 0,0 0,0 25,25-1,0 1,-1 0,1 25,0-26,0 26,0 0,-1-1,26 1,-25-1,0 1,-25 0,24-25,1 24,-25-24,25 0,-25 0,25-1,-25-24,0 25,0-25</inkml:trace>
  <inkml:trace contextRef="#ctx0" brushRef="#br0" timeOffset="130739.4778">13023 16098,'0'-49,"0"24,0 0,0 0,0 25,-25-25,25 25,0 0,-25 0,25 0,-25 25,25 0,-24 0,-1 0,25-1,-25 1,0 25,0-25,1 24,-1 1,0-25,25 24,-25 1,0-25,1 0,-1 24,25-24,-25 0,25 0</inkml:trace>
  <inkml:trace contextRef="#ctx0" brushRef="#br0" timeOffset="131139.5007">13742 15528,'50'-25,"-25"25,-1-25,1 25,-25 0,25 0,-25 0,0 25,0 0,0 0,0-1,0 1,-25 25,25-25,0 24,0 1,0-25,0 24,0-24,0 25,0-26,25 1,-25 0,25-25,0 25,-1-25,1 25,25-25,-25 0,24 0,-24-25,25 25,-26-25,26 25,-25-25,0 0,24 1,-49-26,25 25,0-24,-25 24,25-25,-25 25,0-24,0 24,0 0,-25 25,25 0,-25 0,25 25,0 0,-25 0,25 24,0 1,-25-1,25 1,0 24,0-24,0 0,0-1,0 1,0-1,0 1,0-25,0 24,25-24,-25 0</inkml:trace>
  <inkml:trace contextRef="#ctx0" brushRef="#br0" timeOffset="131551.5243">16123 15999,'0'0,"0"0,0 0,0 0,0 0,0 0,0 0,0 0,25 0,-25 0,25 0,0 0,0 0,-1 0,1 0,0 0,25 0,-26 0,26 0,-25 0,0 0,24 0,-24 0</inkml:trace>
  <inkml:trace contextRef="#ctx0" brushRef="#br0" timeOffset="131692.5324">16297 16197,'-25'25,"25"-25,0 0,0 0,0 25,0-25,0 0,25 0,-25 0,25 0,-25 0,25 25,-1-25,1 0,25 0,-25 0,24-25,1 25,-1 0</inkml:trace>
  <inkml:trace contextRef="#ctx0" brushRef="#br0" timeOffset="132183.5603">17785 15627,'0'0,"0"0,0-25,0 25,0 0,0 0,0-25,0 25,0 0,0 25,-24-25,24 0,-25 25,0 0,0 0,0-1,-24 1,24 0,-25 0,1 24,-1-24,0 25,26-25,-26 24,0-24,26 25,-1-26,0 1,0 0,0 0,25 0,0-25,0 24,25 1,0-25,0 25,0-25,-1 0,26 0,0 25,-1-25,1 0,-1 0,26 0,-26 0,1-25,0 25,24 0,-24-25,-1 25,1-25,0 25,-26-24,1-1,0 25,0-25,0 0,-25 0,0 25,0-24,0-1,-25 25,25 0,-25-25,25 25,-25 25,25-25,-25 25,25-25,-24 24,24 1,-25 25,25-25,-25 24,25 1,0-1,0 1,0-25,0 25,0-1,0 1,0-1,0 1,0-25,0 24,25-24,-25 0,0 0,25 0,-25-1,0-24,0 25,24-25,-24 0,0-25,0 25</inkml:trace>
  <inkml:trace contextRef="#ctx0" brushRef="#br0" timeOffset="132639.5864">18703 15230,'0'0,"0"-25,0 0,0 25,0-24,0 24,0 0,0 0,0 0,0 0,-25 0,25 24,0 1,-25 0,1 0,-1 0,25 24,-25-24,0 25,0-25,1 24,-1-24,0 0,25 24,-25-24,25 0,0 0,0 0,0-1,25-24,-25 25,25-25,0 25,-25-25,24 0,1 0,0 0,0 0,24-25,-24 25,0-25,0 1,0 24,-1-25,1 0,0 0,0 0,-25-24,25 24,-25 0,0 0,0 1,0-1,0 25,0-25,-25 25,25 0,-25 25,25-25,-25 25,0-1,25 1,-24 0,-1 25,25-1,-25 1,25-1,-25 1,25 24,0-24,0 0,-25-1,25-24,0 25,0-1,0-24,0 0,0 24,0-24,0 0,-24 0,24 0,-25-1</inkml:trace>
  <inkml:trace contextRef="#ctx0" brushRef="#br0" timeOffset="132980.606">17488 17090,'-75'25,"1"0,24 25,-24-26,-1 1,26 0,-1 0,1 0,-1-25,25 24,-24-24,24 25,0-25,25 0,-25 25,25-25,0 0,0 0,25 0,0 0,0-25,-1 25,26 0,0-25,-1 25,26-24,-1 24,0-25,26 25,-1-25,0 25,0-25,25 25,0-25,-24 25,24-24,-25 24,0-25,25 25,-50 0,26-25,-1 25,-25-25,-24 25,24 0,-24 0,0-25,-1 25,1 0,-25 0,-1-24,1 24,0 0,-25 0,0 0,0-25,0 25,0 0,0-25,-25 25,0-25,1 0</inkml:trace>
  <inkml:trace contextRef="#ctx0" brushRef="#br0" timeOffset="139359.9709">15429 11063,'0'0,"-25"0,25-25,0 25,0 0,0 0,0 0,0 0,0 0,0 0,0 0,25 0,0 0,-25 0,24 0,26 0,-25 25,0-25,24 0,1 0,-25 0,24 0,-24 0,0 0,0 0,0 0</inkml:trace>
  <inkml:trace contextRef="#ctx0" brushRef="#br0" timeOffset="139511.9796">15330 11261,'0'0,"0"0,0 0,0 0,24 0,-24 0,25 0,-25 0,25 0,0 0,0 25,-1-25,1 0,0 0,25 0,-1 0,1 0,0 0,-1 0</inkml:trace>
  <inkml:trace contextRef="#ctx0" brushRef="#br0" timeOffset="140936.0611">16818 10443,'0'-25,"0"25,0 0,0 0,0-25,0 25,0 0,0 0,25 0,-25 0,0 0,0 25,0-25,0 0,0 25,25 0,-25-25,0 24,0 1,0 0,-25 0,0 0,0-1,0 1,1 0,-1 0,0 0,0-1,0 1,0 0,1 0,-1-25,25 25,0-25,0 24,0-24,0 0,0 25,25-25,-1 0,-24 0,25 0,0 0,25 0,-25 0,-1 0,26-25,-25 25,0 0,24 0,-24-24,25 24,-26-25,1 25,0 0,0-25,0 25,-1-25,-24 25,0 0,0-25,0 25,0-24,0 24,0 0,0 0,-24 0,24 0,0 0,0 0,-25 0,25 0,0 0,0 24,0-24,-25 25,25 0,0 0,0 0,0-1,0 26,0-25,0 0,0-1,0 26,0-25,0 0,0-1,0 1,0 0,0-25,0 25,0-25,0 25</inkml:trace>
  <inkml:trace contextRef="#ctx0" brushRef="#br0" timeOffset="141176.0748">17413 10567,'0'0,"25"25,-25-25,0 0,25 24,-25 1,25 0,-25-25,0 50,0-26,0 1,0 0,0 0,0 0,0-1,0 26,0-25,0 0,0-25,0 24,0 1,0 0,0-25</inkml:trace>
  <inkml:trace contextRef="#ctx0" brushRef="#br0" timeOffset="141472.0917">17413 11311,'0'0,"0"25,-25-25,25 0,0 25,0-25,0 0,-24 24,24-24,0 25,-25 0,25-25,0 25,-25-25,25 25,0-25,0 24,0-24,0 25,0-25,0 25,0-25,25 0,-25 0,0 0,25 0,-25 0,24 0,1 0,-25 0,25 0,0-25,0 25,-25 0,24-25,-24 25,25-24,-25-1,0 25,0-25,0 0,0 0,0 25,-25-24,25 24,-24 0,-1-25,0 25</inkml:trace>
  <inkml:trace contextRef="#ctx0" brushRef="#br0" timeOffset="149075.5265">17116 11857,'0'0,"-25"0,25 0,0 0,0 0,0 0,0 0,25 0,-1 0,-24 0,25 0,0 0,0 0,24 0,1 0,-25 0,24 0,1 0,0-25,-1 25,26 0,-51 0,26 0,0 0,-25 0</inkml:trace>
  <inkml:trace contextRef="#ctx0" brushRef="#br0" timeOffset="149208.5342">17215 11931,'-50'0,"50"0,-25 25,25-25,-24 0,24 0,0 0,24 0,1 0,0 0,0 0,0 0,24 0,1 0,-1 0</inkml:trace>
  <inkml:trace contextRef="#ctx0" brushRef="#br0" timeOffset="152959.7488">17512 10616,'0'0,"0"0,0 0,0-24,0 24,0 0,0 0,0-25,0 25,0 0,25 0,-25 0,0 0,0-25,0 25,0 0,0 0,0 0,0 25,0-25,0 0,0 25,0-25,0 24,-25 1,25 0,0 0,-24 0,24-1,0 1,-25 0,25 0,0 0,0-1,-25-24,25 25,0 0,0 0,0-25,0 25,0-25,0 24</inkml:trace>
  <inkml:trace contextRef="#ctx0" brushRef="#br0" timeOffset="153479.7785">17413 11410,'25'-25,"-25"25,0 0,0 0,0-24,0 24,0 0,0 0,0 0,-25 0,25 0,0 0,-25 0,25 0,0 0,-24 0,24 0,-25 24,25-24,0 25,-25-25,25 25,0-25,0 25,0 0,0-25,0 24,0 1,0-25,0 25,0 0,0-25,25 25,-25-25,25 24,-25-24,24 0,1 0,0 0,0 0,-25 0,25 0,-1 0,1-24,0 24,0-25,0 25,-25-25,24 0,1 25,-25-25,0 1,0 24,0-25,0 0,-25 0,25 25,-24-25,-1 25,0-24,0 24,0 0,1 0</inkml:trace>
  <inkml:trace contextRef="#ctx0" brushRef="#br0" timeOffset="154175.8183">18232 10840,'0'-25,"0"25,0 0,0 0,25 0,-25 0,0-25,0 25,0 0,24 0,1 0,-25 0,25 0,0 0,0 0,24 0,-24 0,0 0</inkml:trace>
  <inkml:trace contextRef="#ctx0" brushRef="#br0" timeOffset="154351.8283">18182 11063,'0'0,"0"0,0 0,0 25,0-25,25 0,-25 0,0 0,25 0,0 0,-1 0,1 0,0 0,25 0,-1 0,1 0,-1 0,1 0,0 0</inkml:trace>
  <inkml:trace contextRef="#ctx0" brushRef="#br0" timeOffset="154868.8579">19596 10542,'0'0,"0"-25,0 25,0-25,0 25,0-24,0 24,0 0,0 0,0-25,0 25,0 0,0 0,0 0,0 25,0-25,0 0,0 24,0 1,0-25,0 50,0-25,0-1,0 26,0 0,-25-1,25 1,0-1,-25 1,25 0,0-26,0 26,0 0,0-26,0 26,0-25,0 0,0-25,25 25,0-1,0-24,0 0,24 25,1-25,-1 0,26 0,-25 0,24-25,0 25,1 0,-1 0,-24 0,24-24,1 24,-26 0,1 0,-1 0,-24 0,25 0,-25 0,-1 0,1 0,0 0,-25-25,25 25,-25 0,0 0</inkml:trace>
  <inkml:trace contextRef="#ctx0" brushRef="#br0" timeOffset="155380.8872">20315 10418,'25'0,"-25"0,0-25,0 25,0 0,0-25,0 25,0 0,0 0,0 0,0 0,0 0,0 0,0 25,0-25,0 25,0 0,-25 0,1-1,24-24,-25 25,0 0,0 0,0 0,25-1,-24 1,-1 0,25-25,-25 25,25-25,0 25,0-25,0 0,0 0,25 24,-25-24,25 0,-25 0,24 0,1 0,0 0,0-24,0 24,-1 0,1-25,0 25,0 0,24-25,-24 25,-25-25,25 0,0 25,-25-24,25 24,-25-25,0 25,0-25,0 25,0-25,0 25,-25 0,25 0,-25 0,25 0,-25 0,25 0,0 0,-25 25,25-25,0 25,0 0,-24-1,24 1,0 25,0-25,0 24,0-24,0 25,0-26,0 26,0-25,0 24,24-24</inkml:trace>
  <inkml:trace contextRef="#ctx0" brushRef="#br0" timeOffset="155758.9089">19125 11757,'-25'0,"0"0,0 0,25 0,-24 0,24 0,0 0,0 0,0-24,0 24,24 0,-24 0,25-25,0 25,25 0,-26 0,26-25,24 25,-24 0,24 0,1-25,24 25,0 0,0-25,1 25,-1 0,25-24,0 24,-25 0,25-25,-25 25,1 0,-1-25,0 25,-24 0,-1 0,0 0,-24 0,-25 0,24-25,-49 25,25 0,-25 0,0 0,0 0,0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47:43.401"/>
    </inkml:context>
    <inkml:brush xml:id="br0">
      <inkml:brushProperty name="width" value="0.05292" units="cm"/>
      <inkml:brushProperty name="height" value="0.05292" units="cm"/>
      <inkml:brushProperty name="color" value="#FF0000"/>
    </inkml:brush>
  </inkml:definitions>
  <inkml:trace contextRef="#ctx0" brushRef="#br0">993 8037,'0'-25,"0"25,0-25,0 25,0 0,0-25,0 25,-25 0,25 0,0 0,-25 0,0 25,25-25,-25 25,1 0,-1 0,0 24,25-24,-25 25,0-26,0 26,1 0,24-1,-25 1,25-25,0 24,0 1,0-25,0-1,0 1,0 0,0 0,25 0,-1-25,-24 24,25-24,0 0,0 0,0 0,0 0,-25 0,24 0,1-24,0 24,0-25,-25 0,25 25,-1-25,-24 25,0-25,0 25,0-24,0-1,0 25,0-25,-24 25,24-25,-25 25,0 0,0 0,0 0,1 0,-1 0,-25 0,25 0,0 25,1-25,-26 0,25 25,25-25</inkml:trace>
  <inkml:trace contextRef="#ctx0" brushRef="#br0" timeOffset="361.0206">1017 8186,'25'0,"0"-25,-25 25,25-25,-25 25,0 0,0 0,0 0,0 0,0 0,0 0,0 25,0-25,0 0,0 25,0-1,25-24,-25 25,0-25,24 25,-24-25,25 25,-25-25,25 0,-25 0,25 0,-25 0,25 0,-1 0,-24 0,25 0,0-25,0 25,-25-25,25 0,-25 1,24-1,-24 25,0-25,0 0,0 0,0 25,0-24,0 24,0 0,0 0,0 0,0 0,0 0,25 24,-25-24,0 25,25 0,-25 0,25 24,-25-24,25 25,-25-25,24 24,-24-24,0 25,25-26,-25 1,0 0,0 25,0-26</inkml:trace>
  <inkml:trace contextRef="#ctx0" brushRef="#br0" timeOffset="656.0374">546 9302,'-50'25,"1"-25,-1 24,25 1,-24-25,24 25,0-25,0 25,25-25,-24 0,24 0,0 0,24 0,1-25,0 25,25-25,-26 0,51 25,-1-24,1-26,-1 25,25 0,1-24,24 24,0-25,0 1,-25 24,25-25,0 25,0-24,0 24,-25 0,25 0,-25 1,-24-1,24 25,-25-25,-24 0,24 25,-24-25,0 25,-1 0</inkml:trace>
  <inkml:trace contextRef="#ctx0" brushRef="#br0" timeOffset="2056.1176">6326 9327,'99'0,"25"24,-25 1,25-25,25 25,-25 0,25-25,0 25,-1-25,1 24,0-24,25 0,-26 25,1-25,0 25,-25-25,25 25,-25-25,0 25,-25-25,0 24</inkml:trace>
  <inkml:trace contextRef="#ctx0" brushRef="#br0" timeOffset="6835.3909">2258 13146,'0'0,"0"0,0 0,0 0,0 0,0 0,0 25,0-25,0 25,0 0,0 0,0 0,0-1,0 1,0 0,0 0,0 0,0 24,0-24,0 0,0-25,0 25,0-1,0 1,0-25,0 0,0 25,0-25</inkml:trace>
  <inkml:trace contextRef="#ctx0" brushRef="#br0" timeOffset="7268.4157">2332 12874,'0'-25,"0"0,-25 0,25 0,-25 25,1-24,-1 24,0 0,0 0,0 0,-24 0,24 24,0-24,-24 25,24 0,0-25,-25 50,26-26,-1 1,0 25,0-25,0 24,0 1,1-1,-1 1,0 0,25-1,0 1,0 0,0-1,0 1,0-1,0 1,25-25,-25 24,25-24,24 0,-24 25,0-50,25 24,-1 1,1-25,-1 25,1-25,0 0,24 0,-24 0,-1 0,26-25,-26 25,1-25,-1 1,26-1,-26 0,-24 0,25-24,-1 24,-24-25,0 1,0-1,0 0,-1-24,-24 24,0 1,0-26,-24 26,-1-1,0 0,0 1,-24-1,24 25,-25 1,1-26,-1 25,0 25,1-25,-1 1,1 24,-1 0,0 0,1 0,-1 0,1 0</inkml:trace>
  <inkml:trace contextRef="#ctx0" brushRef="#br0" timeOffset="8717.4985">5978 14015,'-25'0,"25"24,0-24,-24 0,24 0,0 0,0 0,0 0,0 0,0 0,0 0,0 0,0 0,0 0,0 0,0 0,0 25,24-25,1 0,-25 25,25-25,25 0,-26 25,26-25,-25 25,49-25,-24 0,0 24,24-24,0 0,1 25,-1-25,1 0,-1 0,25 0,-24 0,-1 25,0-25,-24 0,25 0,-26 0,1 0,-1 0,1 0,-25 0,24 0,-49 0,25 0,0 0,-25 0,25 0,-25 0,0 0</inkml:trace>
  <inkml:trace contextRef="#ctx0" brushRef="#br0" timeOffset="9297.5318">8806 14412,'0'-25,"0"25,0 0,-25 0,25 0,0 0,0 0,0 0,0 0,25-25,-25 25,25 0,0 0,-1 0,1 0,0 0,0 0,24 0,1 0,0 0,-1 0,1 0,24-25,-24 25,24 0,1 0,-1 0,1 0,-1-25,25 25,-24 0,-1 0,0 0,1 0,-1-25,-24 25,24 0,-24 0,0 0,-1 0,-24 0,25 0,-26 0,1 0,0 0,-25 0,25 0,-25 0,0 0,0 0,0 0,0 0,0 0,0-24,0 24</inkml:trace>
  <inkml:trace contextRef="#ctx0" brushRef="#br0" timeOffset="9958.5695">12080 14213,'-25'0,"25"0,-24 0,-1 0,25 0,-25 0,25 0,-25 0,25 0,0 0,0 0,0 0,0 0,25 0,0 0,0 0,-1 0,1 0,25 0,-1 0,1 0,0 0,-1 0,26 0,-26 0,26 0,-1 0,1 0,-1 0,0 0,-24 0,24 0,-24 0,0 0,-1 0,1-25,-25 25,-1 0,1 0,0 0,0 0,-25 0,25 0</inkml:trace>
  <inkml:trace contextRef="#ctx0" brushRef="#br0" timeOffset="10311.5898">14437 14263,'0'0,"-25"0,25 0,0 0,0 0,0 0,0 0,0 0,0 0,25 0,-1 0,1 0,0 0,25 0,-25 0,24 0,26 0,-26 24,26-24,-1 0,0 0,1 0,-1 0,1 0,-1 0,0 0,26 0,-26 0,0-24,-24 24,25 0,-1 0,-24-25,24 25,-24 0,-26 0,26-25,-25 25,0 0,-1 0,1 0,-25 0,0-25</inkml:trace>
  <inkml:trace contextRef="#ctx0" brushRef="#br0" timeOffset="13937.7972">100 10592,'0'-25,"24"0,1 0,0 0,0 1,-25 24,25-25,-25 0,24 25,-24 0,0-25,0 25,0 0,0 0,0 0,0 0,0 25,0-25,-24 25,24-25,0 25,-25-1,25 1,-25 0,25 25,-25-26,25 26,0-25,0 24,0-24,0 0,0 25,0-26,25 1,-25-25,25 25,0 0,-1-25,-24 0,25 0,25 0,-25 0,-1 0,1-25,0 25,25-25,-26 25,1-25,0 1,0 24,0-25,-1 25,-24-25,25 0,-25 25,0-25,0 25,0 0,0-24,-25 24,1 0,-1 0,0 0,0 0,0 24,-24-24,24 25,-25-25,26 25,-26-25,25 25,0 0,1-25</inkml:trace>
  <inkml:trace contextRef="#ctx0" brushRef="#br0" timeOffset="14385.8228">744 9996,'-24'-25,"-1"1,0 24,0-25,0 25,-24 0,24 0,-25 0,1 0,-1 25,1-1,24-24,-25 25,1 25,-1-25,25 24,-24 1,24 0,0 24,-25-24,26 24,-1 0,0-24,25 24,-25 1,25-1,0 1,0-26,0 1,0 24,25-49,0 25,0-1,-1-24,26 0,-25 0,24 0,1-25,0 0,-1 0,1 0,-1 0,26-25,-26 0,26 0,-1 0,-24 0,24-24,-24 24,24-25,-24 1,0-1,24-24,-24 24,-1-24,1 24,-25-24,-1-1,1 1,0 24,-25-24,0 0,-25-1,-24 26,24-1,-25 0,1 25,-26-24,26 49,-26-25,1 25,-1 0,1 0,-25 25</inkml:trace>
  <inkml:trace contextRef="#ctx0" brushRef="#br0" timeOffset="21412.2247">13519 7863,'0'0,"0"0,0 0,0 0,0 0,0 0,0 0,0 0,0-25,0 25,25 0,0 0,-25 0,24 0,1 0,0 0,25 0,-26 0,1 0,25 0,-25 0,24 0,-24 0,25 0,-26 0,26 0,-25 0,0 0,-1 0,-24 0,0 0,0 0,0 0,0 0,0 0,-24 0,-1 0,-25 0,25 0,-24 0,-1 0,1 0,-1 0,-24 0,24 0,0 0,26 0,-26 0,25 0,25 0,-25 0,0 0,25 0,0 0,0 0,25 0,0 0,-25-25,25 25,0 0,24 0,-24 0,25 0,-25 0,24 0,1 0,-1 0,1 0,0 0,-1 0,1 0</inkml:trace>
  <inkml:trace contextRef="#ctx0" brushRef="#br0" timeOffset="23300.3327">6350 13469,'0'0,"-24"0,24 0,0 0,0 0,0 0,0 0,0 0,0 0,0 0,0 0,0 0,0 0,24 0,-24-25,25 25,0-25,-25 25,25 0,0-24,-1-1,1 25,0-25,0 0,0 0,-1 25,1-24,-25-1,25 0,0 25,-25-25,0 25,0-25,0 25,0 0,0-25,0 25,0 0,0 0,0 0,0 0,0 25,0-25,0 25,-25-25,25 25,0 25,-25-26,0 1,25 25,-24-25,24 24,-25-24,25 25,0-26,0 1,-25 25,25-25,0-1,0 1,0 0,0 0,0 0,0-25,0 24,0-24,0 25,-25-25,25 0,0 0,0 0,0 25,-25-25,25 0,0 0,-24 0,24-25,-25 25,0 0,25 0,-25 0,0 0,25-25,-24 25,-1 0,25 0,-25 0,0 0,25 0,-25 0,25 0,0 0,0 0,-24 0,24 0,0 0,0 0,0 0,24 0,-24 0,25 0,0 0,0 0,0 0,-1 0,26 0,0 0,-26 0,26 0,24 0,-24 0,0 0,-1 25,26-25,-26 0,1 0,-1 0,1 0,0 0,-1 0,-24 0,25 0,-25 0,-1 0</inkml:trace>
  <inkml:trace contextRef="#ctx0" brushRef="#br0" timeOffset="25278.4458">6425 13444,'-25'0,"25"0,-25 0,0 25,25-25,-24 0,-1 25,25-25,-25 25,25-25,0 24,0-24,0 25,0-25,0 25,0-25,25 0,0 0,-25 0,24 0,1 0,-25 0,25 0,0 0,0 0,-1-25,1 25,-25 0,25-25,0 25,0-24,-1-1,-24 25,25-25,-25 25,25-25,-25 25,0-25,0 25,0-24,-25 24,25 0,-25-25,1 25,24 0,-25 0,0 0,0 0,0 0,1 25,-1-25,0 24,0-24,0 25,25 0,-24 0,24 0,0-1,0-24,0 25,0 0,24 0,-24-25,25 25,0-25,-25 0,25 24,0-24,-1 0,1 0,25 0,-25 0,-1-24,1 24,0 0,-25-25,25 0,-25 25,0-25,0 25,0-25,0 1,-25 24,0-25,0 25,1 0,-1 0,0 0,-25 0,26 25</inkml:trace>
  <inkml:trace contextRef="#ctx0" brushRef="#br0" timeOffset="26049.4899">4912 15255,'0'25,"0"-25,0 0,0 0,24 0,-24-25,0 25,25 0,-25-25,25 25,0-25,-25 0,25 25,0-24,-1-1,1 0,-25 0,25 0,0 1,-25-1,25 0,-25 0,24 0,-24 1,0 24,0-25,0 25,0 0,0-25,0 25,0 0,0 0,0 25,0-25,0 25,0-1,0 1,-24 0,24 25,0-26,0 26,0 0,-25-1,25-24,0 25,0-1,0-24,0 25,0-25,0 24,0-24,0 0,0 24,0-24,0 0,0 0,0 0,0-1,0-24,0 25,0-25</inkml:trace>
  <inkml:trace contextRef="#ctx0" brushRef="#br0" timeOffset="26285.5034">4862 15726,'-25'0,"25"0,-25 0,1 0,24 0,0 0,-25 0,25 0,0 0,0 0,0 0,0 0,25 0,-1 0,1 0,0 0,0 0,0-25,24 25,1 0,0 0,-26-24,26 24,0 0,-1 0,1-25,-1 25,1 0,0-25,-26 25,26 0,-25 0,0 0,-25 0,24 0,-24 0,0 0,0 0,0 0,0 0,0 0,-24 0,24 0</inkml:trace>
  <inkml:trace contextRef="#ctx0" brushRef="#br0" timeOffset="27398.5671">5631 14858,'0'0,"0"0,0-25,0 25,0 0,-25-25,25 25,-25 0,25-24,-24 24,-1-25,25 25,-25 0,0-25,0 25,-24 0,24 0,0 0,-24 0,24 0,-25 0,1 25,-1-25,0 25,1-1,-1 1,0 0,1 0,-1 24,1 1,-1 0,0-26,1 51,24-26,-25 1,26 0,-1 24,0-24,25 24,-25-24,25 24,0-24,0-1,0 26,25-26,-25 1,25 0,0-26,-1 26,26-25,-25 0,24-1,-24 1,25 0,-1-25,1 25,0-25,24 0,-24 0,-1-25,1 25,0-25,-1 25,1-25,-1 1,1-1,-25-25,24 25,1-24,-25-1,24 1,-24-1,25-24,-25 24,-1 0,-24-24,25 0,-25 24,0-25,-25 26,1-26,-1 1,0 24,-25 1,1-1,-1 1,1 24,-26 0,26 0,-26 0</inkml:trace>
  <inkml:trace contextRef="#ctx0" brushRef="#br0" timeOffset="29679.6975">6822 13494,'0'0,"-25"-25,25 25,-25 0,0 0,0 0,25 0,-24 0,-1 0,-25 25,50-25,-25 25,1-25,-1 24,25 1,-25-25,25 25,0 0,0-25,0 25,0-1,0-24,0 25,0-25,0 25,25-25,-25 0,25 25,-25-25,24 0,1 0,-25 0,25 0,0-25,-25 25,25 0,-25 0,24-25,-24 25,25-25,-25 25,0 0,0-24,0 24,0-25,0 25,0-25,0 25,-25-25,25 25,-24 0,-1 0,25 0,-25 0,0 0,0 25,1-25,24 0,-25 25,0 0,0-25,25 24,-25-24,25 25,0-25,0 25,0-25,0 25,0-25,0 25,0-25,0 0,0 0,25 0,-25 0,0 24</inkml:trace>
  <inkml:trace contextRef="#ctx0" brushRef="#br0" timeOffset="31535.8037">6077 14362,'0'0,"-24"-25,24 25,-25 0,25-25,-25 25,25 0,0 0,-25 0,25-25,0 25,0 0,0 0,0 0,25 0,-25 0,25 0,0 0,-1 0,26 25,-25-25,25 0,24 0,-24 0,24 0,-24 0,24 25,0-25,1 0,-1 0,1 0,-1 25,0-25,1 0,-26 0,1 0,0 0,-25 25,-1-25,1 0,0 0,0 0,-25 0,0 0,0 0,-25-25,0 25,0 0,1 0,-1 0,-25-25,25 25,-24 0,-26-25,26 25,-1 0,-24 0,24 0,-24-25,-1 25,26 0,-26 0,26 0,-1-24,0 24,1 0,-1 0,1 0,24-25,0 25,0 0,0 0,0 0,25-25,-24 25,24 0,0 0,0 0,0 0,24 0,-24-25,25 25,0 0,0 0,25 0,-26 0,26 0,0 0,-1 0,1 0,-1 0,1-25,0 25,-26 0,26 0,-25 0,0 0,-1 0,-24 0,0 0,0 0,0 0,0 0,0 0,0-24,-24 24,-1 0,0 0,-25 0,1 0,-1 0,1-25,-26 25,1 0,24 0,-24 0,-1 0,26 0,-26 0,26 0,-1 0,0 0,26 0,-1 0,0 0,0 0,25 0,0 0,0 0,0 0,25 0,-25 0,50 25,-26-25,26 0,0 0,-1 24,26-24,-1 0,1 0,-1 0,0 0,1 0,-1 0,1 0,-1 0,0 0,-24 0,0 0,-1 0,-24 0,0 0,0 0,-1 0,1 0,-25 0,0 0,0 0,-25 0,1-24,-1 24,0 0,-25-25,1 25,-1 0,1-25,-26 25,26 0,-1-25,-24 25,24 0,0 0,1 0,24 0,-25 0,26 0,-1 25,25-25,-25 0,25 0,0 0,0 0,0 0,0 25,25-25,0 0,-1 25,1-25,25 24,-25-24,24 25,1-25,-1 0,1 25,24-25,-24 0,0 0,-1 0,-24 25,25-25,-26 0,1 0,-25 0,25 0</inkml:trace>
  <inkml:trace contextRef="#ctx0" brushRef="#br0" timeOffset="34566.977">6896 12526,'0'0,"-25"0,25 0,0 0,0 0,0-24,0 24,0 0,0-25,0 25,0 0,25-25,0 25,-25-25,25 0,-1 25,1-24,-25-1,25 0,0 25,0-25,-25 0,24 25,-24-24,0 24,25 0,-25-25,0 25,0 0,0 0,0 0,0 0,0 0,0 0,-25 25,25-1,-24-24,24 25,0 0,-25 25,25-26,0 26,-25 0,25-26,0 26,0 0,0-1,0-24,-25 25,25-26,0 1,0 25,0-25,0-1,0 1,0 0,0-25,0 25,0 0,0-25,0 0,0 24,-25-24,25 0,0 0</inkml:trace>
  <inkml:trace contextRef="#ctx0" brushRef="#br0" timeOffset="34779.9893">6822 13022,'0'0,"-25"0,0-24,0 24,25 0,-25 0,25 0,-24 0,24 0,0 0,-25 0,25 0,0 0,0 0,0 0,0 0,0 0,25 0,-1 0,1 0,0 0,0 0,0 0,24 0,1 0,-1 0,1 0,0 0,-1 0,1 0,0 24,-1-24,1 0,-1 0,1 0,-25 0,0 0,-1 0,1 0,0 0,-25 0,0 0,0 0,0 0,0 0</inkml:trace>
  <inkml:trace contextRef="#ctx0" brushRef="#br0" timeOffset="38905.2251">8037 13791,'0'-24,"0"-1,0 0,-25 0,25 0,0 25,0-24,0-1,-25 0,25 25,0-25,0 25,0 0,0 0,0 0,0 0,0 0,0 0,0 25,0-25,0 25,0 0,25 24,-25-24,0 25,25-1,-25-24,25 25,-25-1,0 1,25-1,-25 1,0-25,0 24,0 1,24-25,-24 0,0-1,0 1,0 0,0-25,0 25,0-25,0 0,0 0,25 0</inkml:trace>
  <inkml:trace contextRef="#ctx0" brushRef="#br0" timeOffset="39134.2383">8310 13593,'0'-25,"25"25,-25-25,0 25,0-24,0 24,0 0,0 0,0 0,0 24,-25-24,25 25,-25-25,0 25,1 25,-1-26,0 1,0 25,0-25,-24 24,24 1,-25-1,25 1,-24 0,-1-1,25 1,-24-25,24 24,-25 1,26-25,-1-1,0 1,0 0,0 0,25-25,-24 25</inkml:trace>
  <inkml:trace contextRef="#ctx0" brushRef="#br0" timeOffset="40794.3333">8980 14312,'0'0,"0"0,24 0,-24 0,25 0,-25 0,25 0,0 0,0 0,-1 0,1 0,25 0,-25 0,24 0,26 25,-26-25,1 0,24 25,1-25,-1 0,1 25,-1-25,0 0,1 25,-1-25,1 0,-1 24,0-24,1 0,-25 25,24-25,-24 0,-1 25,1-25,-1 0,-24 0,0 0,0 0,0 0,-25 0,0 0,0 0,0 0,0 0,-25 0,25 0,-25 0,0-25,0 25,1 0,-1 0,0 0</inkml:trace>
  <inkml:trace contextRef="#ctx0" brushRef="#br0" timeOffset="41777.3895">9252 14287,'-49'-24,"-1"24,25-25,-24 25,24 0,0 0,25-25,-25 25,25 0,-24 0,24 0,0 0,0 0,0 0,24 0,-24 0,25 0,0 0,0 0,0 0,-1 0,1 0,25 0,-1 0,-24 0,25 0,24 0,-24 0,0 0,24 0,0 0,1 0,-1 0,-24 0,24 0,1 0,-1 25,0-25,-24 0,0 0,-1 0,1 0,-25 0,24 0,-49 0,25 0,-25 0,0 0,0 0,0 0,-25 0,1 0,-1 0,0 0,0 0,-25 0,26 0,-26 0,0 0,1 0,-1 0,-24 0,24 0,1 0,-26 0,26 0,-26 0,26 0,-1 0,0 0,1 0,-1 0,1 0,24 0,-25 0,25 0,25 0,-25 25,25-25,0 0,0 0,0 0,25 0,-25 24,25-24,0 0,0 0,0 0,24 25,-24-25,25 0,-1 0,-24 0,25 0,-1 0,1 0,-1 0,1 25,24-25,-24 0,0 0,-1 0,1 0,-1 0,1 0,0-25,-26 25,26 0,-25 0,-25 0,25 0,-25 0,0 0,0 0,0 0,0-25,-25 25,0 0,-25-24,26 24,-26 0,0-25,1 25,-1 0,1 0,-1 0,0 0,-24 0,24 0,1 0,-1-25,1 25,-1 0,0 0,1 0,24 0,0 0,25 0,-25 0,25 0,0 0,25 0,0 0,0 0,0 0,-1 0,1 0,25 0,-1 0,-24 0,25 25,-1-25,26 0,-26 0,1 0,0 0,-1 0,1 0,-1 0,1 0,-25 0,24 0,-49 0,25 0,0 0,-25 0,0-25,0 25,-25 0,0 0,1 0,-1 0,-25 0,25 0,-24 0,-1 0,1 0,-1 0,0 0,1 0,-1 0,1 0,24 0,-25 0,1 0,24 0,0 0,0 0,0 0,25 0,-24 0,24 0,0 25,24-25,1 0,0 0,0 0,0 0,-1 0,26 0,-25 0,24 0,-24 0,25 0,-1 0,-24 0,25 0,-25 0,24 0,-24 0,0 0,0 0,-25 0,24 0,-24 0,0-25,0 25,0 0,0 0,-24 0,24 0</inkml:trace>
  <inkml:trace contextRef="#ctx0" brushRef="#br0" timeOffset="42806.4484">9277 14238,'0'0,"25"0,-25 0,0 0,25 25,-25-25,25 0,0 0,-1 0,1 0,25 0,-25 24,24-24,-24 0,25 0,-1 0,26 0,-26 25,1-25,24 0,-24 0,24 0,-24 0,24 0,-24 0,-1 0,1 0,0 0,-25 0</inkml:trace>
  <inkml:trace contextRef="#ctx0" brushRef="#br0" timeOffset="43438.4845">9798 14660,'0'-25,"0"25,0 0,25 0,-25 0,0 0,0 0,0 25,0-25,25 0,-25 24,0-24,0 25,25 0,-25 0,0 0,0 24,24-24,-24 0,0 24,0-24,0 0,0 25,0-26,0 1,0 0,0 0,0-25,0 25,0-25,0 24</inkml:trace>
  <inkml:trace contextRef="#ctx0" brushRef="#br0" timeOffset="43774.5036">9798 14684,'0'0,"0"0,0 0,-25 0,25 0,0 0,-24 0,24 0,-25 25,25-25,-25 25,25-25,-25 25,25 0,0-25,-25 24,25-24,0 25,0-25,-24 0,24 0,0 0,0 25,0-25,0 0,0 0,0-25,0 25,0 0,24-25,-24 25,25-24,-25 24,25-25,0 0,-25 0,25 25,-1-25,-24 1,25 24,0-25,-25 25,25-25,0 25,-1 0,-24 0,25 0,0 25,0-25,0 25,-1-1,1 1,0 0</inkml:trace>
  <inkml:trace contextRef="#ctx0" brushRef="#br0" timeOffset="47689.7276">8756 15677,'0'0,"0"0,0 0,0-25,0 25,0 0,0 0,0 0,0 0,0 0,0 0,0-25,0 25,0 0,0 0,0 0,0 25,0-25,0 25,25-25,-25 24,0 1,0 0,0 0,25 0,-25-1,0 1,0 0,0 0,0 0,0-1,0 1,0-25,0 25,0 0,0-25,0 0,25 25,-25-25</inkml:trace>
  <inkml:trace contextRef="#ctx0" brushRef="#br0" timeOffset="48021.7466">9252 15453,'0'0,"0"-24,0 24,0 0,0 0,0 0,0 0,0 0,0 0,0 0,0 0,0 24,0 1,0 0,0 0,0 0,-24 24,24 1,-25-1,25-24,-25 25,25-1,-25 1,0-25,25 24,0-24,-24 25,24-25,0-1,0-24,0 25,0-25,0 25,0-25,0 0</inkml:trace>
  <inkml:trace contextRef="#ctx0" brushRef="#br0" timeOffset="48341.7649">9451 15652,'25'0,"-25"0,25-25,-25 25,24-25,-24 25,25 0,0 0,0 0,-25 0,25 0,-1 0,1 25,-25-25,25 25,-25 0,0-25,0 24,0 1,-25 0,25 0,-25 0,1-1,-1 1,0 0,0 0,0-25,1 25,-1-1,0-24,0 25,25-25,-25 0,25 0,0 0,0 0,0 25,0-25,25 0,-25 0,25 0,0 0,0 0,-1-25,1 25,0 0,25 0,-26-25,26 25,0 0,-26-24</inkml:trace>
  <inkml:trace contextRef="#ctx0" brushRef="#br0" timeOffset="48599.7796">10046 15478,'25'0,"-25"0,0 0,0 0,0 0,0 0,0 0,0 0,0 25,0-25,0 25,0 0,-25 24,25-24,-25 0,25 24,-24-24,24 25,-25-25,25 24,-25-24,25 0,-25 24,25-24,0-25,-25 25,25 0,0-25,0 25,0-25,0 0,0 24</inkml:trace>
  <inkml:trace contextRef="#ctx0" brushRef="#br0" timeOffset="49021.8039">10294 15577,'0'-24,"0"24,0-25,25 0,-25 25,0 0,0-25,25 25,-25 0,25 0,0 0,-25 0,24 0,1 0,0 0,-25 25,25-25,-25 25,25-25,-25 25,0-25,0 24,0 1,-25-25,25 25,-25 0,25-25,-25 25,0-1,25-24,-24 25,24-25,-25 25,25-25,0 0,0 0,0 0,0 0,0 0,0 0,0 0,0 0,25 0,-1 0,-24 0,25 0,0 25,-25-25,25 0,0 0,-25 25,24-25,-24 0,0 24,0-24,0 25,0-25,0 25,0-25,0 25,-24 0,24-25,-25 24,0-24,25 0,-25 25,0-25,1 0,24 0,-25 0,0 0,25 0,-25 0,25-25,-25 25,25-24</inkml:trace>
  <inkml:trace contextRef="#ctx0" brushRef="#br0" timeOffset="49257.8174">10741 15379,'25'0,"-25"25,0-25,0 0,24 25,-24-1,0-24,0 25,0 25,0-25,0 24,0-24,-24 25,24-1,-25-24,25 25,0-1,-25-24,25 25,-25-26,0 1,25 0,0 0,-24 0,24-1,0 1,0-25,-25 0,25 0,0 0</inkml:trace>
  <inkml:trace contextRef="#ctx0" brushRef="#br0" timeOffset="49545.8338">11113 15478,'0'0,"0"0,0 0,0 25,-25-25,0 0,25 25,-25 0,1-25,24 24,-25 1,25 0,0 0,0 0,0-1,25 1,-25-25,24 25,1 0,-25 0,25-1,0 1,0-25,-1 25,1 0,0-25,-25 25,25-1,-25-24,0 25,0-25,0 25,0-25,0 25,0-25,0 0,-25 25,25-25,-25 0,25 0,-25 0,1 0,-1 0</inkml:trace>
  <inkml:trace contextRef="#ctx0" brushRef="#br0" timeOffset="49686.8419">11162 15478,'50'0,"-25"-25,24 25,1-24,0 24,-1-25,-24 25,25 0,-1 0,-24-25,25 25</inkml:trace>
  <inkml:trace contextRef="#ctx0" brushRef="#br0" timeOffset="56654.2404">9897 13097,'25'-25,"-25"25,25 0,-25-25,0 25,0 0,0 0,0 0,0 0,0 0,0 0,0 0,0 25,0-25,0 25,0-25,-25 25,25-25,-25 24,1 1,-1 0,0 0,0 0,0 0,1-1,-26 26,25-25,25 0,-25-1,1 1,24 0,0 0,0 0,0-1,24-24,-24 25,25-25,0 25,0-25,24 0,-24 25,25-25,-1 0,1 0,0 0,-26 0,26 0,0 0,-1 0,1 0,-1-25,-24 25,25-25,-25 25,0-25,-1 25,1-24,0 24,-25-25,0 25,0-25,0 25,0-25,0 25,-25 0,25-25,-25 25,25 0,-24 0,-1 25,25-25,-25 25,25-25,-25 25,25 24,-25-24,0 25,25-1,-24 1,24 0,-25-1,25 26,-25-26,25 1,-25 24,0-24</inkml:trace>
  <inkml:trace contextRef="#ctx0" brushRef="#br0" timeOffset="58430.342">11212 13519,'0'-25,"25"0,-25 25,0-25,0 25,0-25,25 25,-25-24,0 24,0 0,24-25,-24 25,0 0,0 0,0 0,25 0,-25 25,0-25,0 24,25 1,-25 25,0-25,25-1,-25 26,0-25,25 24,-25-24,0 0,25 0,-25 24,24-24,-24 0,0-25,25 25</inkml:trace>
  <inkml:trace contextRef="#ctx0" brushRef="#br0" timeOffset="58618.3527">11485 13494,'0'0,"0"-25,0 25,0 0,-25-25,25 25,0 0,-25 25,25-25,-24 25,24 0,-25-1,25 26,-25-25,0 24,0 1,0-25,1 24,-1 1,0 0,0-1,0 1</inkml:trace>
  <inkml:trace contextRef="#ctx0" brushRef="#br0" timeOffset="59030.3763">12601 14808,'0'0,"25"0,0 0,-25 0,25 0,-25 0,24 0,-24 25,0 0,0-25,0 50,0-26,0 26,0-25,0 24,0 1,0 0,0-1,0 1,-24-1,24 1,0 0,-25-25,25 24,0-24,0 0,0 0,0-25,0 24,-25-24</inkml:trace>
  <inkml:trace contextRef="#ctx0" brushRef="#br0" timeOffset="59367.3956">12626 14784,'0'0,"-25"0,0 0,25 24,-24-24,-1 25,-25 0,25-25,0 25,1 0,-1-1,0 1,0 0,25-25,-25 25,1 0,24-25,-25 0,25 0,0 24,0-24,0 0,0 0,0-24,25 24,-25-25,24 25,-24-25,25 0,0 0,0 1,0-1,-1-25,26 25,-25 1,25-1,-26 0,26 0,-25 0,0 25,24 0,-24 0,0 0,0 25,-1 0,1-25,0 25,-25 0,25 24,0-24,-25 0,24 24,-24-24</inkml:trace>
  <inkml:trace contextRef="#ctx0" brushRef="#br0" timeOffset="63667.6415">12800 12998,'24'0,"-24"-25,0 25,0 0,0-25,0 25,0 0,0 0,0 0,0 0,0 0,0 0,0 0,0 25,0-25,0 25,-24-1,24-24,-25 25,0 25,0-25,0-1,1 1,-1 25,0-25,0 24,0-24,1 0,-1 0,25 0,-25-1,25 1,0-25,0 25,25-25,-25 0,25 25,-1-25,1 0,25 0,-25 0,24 0,1 0,-1-25,-24 25,25-25,-1 25,1-25,0 25,-26-24,26 24,-25-25,0 25,-25-25,24 25,-24-25,0 0,0 25,-24-24,24 24,-25-25,25 25,-25-25,0 25,0 0,25 0,-24 0,-1 25,25-25,-25 25,25-1,-25 1,25 25,0-25,0 24,0-24,0 25,0-1,0-24,0 25,0-26,0 1,0 0</inkml:trace>
  <inkml:trace contextRef="#ctx0" brushRef="#br0" timeOffset="63969.6588">13817 13568,'24'-25,"-24"25,0 0,25 0,-25-24,0 24,0 0,0 0,25 24,-25-24,0 25,0 0,25 0,-25 24,0-24,25 25,-25-25,24 24,-24-24,0 0,25 24,-25-24,0 25,25-25,-25-1,25 1,-25 0,25-25,-25 25,0 0,24-25,-24 0,0 0,0 0</inkml:trace>
  <inkml:trace contextRef="#ctx0" brushRef="#br0" timeOffset="64153.6693">14139 13494,'0'-25,"0"25,0-25,0 25,0 0,0 0,0 0,-25 0,25 25,0 0,-25 0,25-1,-24 1,24 25,-25-25,0 24,0-24,0 25,1-1,-1-24,0 0,0 24,-24-24,24 0,0 0,0 24,25-49</inkml:trace>
  <inkml:trace contextRef="#ctx0" brushRef="#br0" timeOffset="64650.6978">15131 13122,'25'0,"-25"-25,0 25,0-25,0 25,0 0,0-25,0 25,0 0,0 0,0 0,0 0,0 0,-25 25,25-25,-25 25,1 0,-1-1,0 1,-25 0,1 25,24-25,-25-1,1 26,24-25,-25 24,26-24,-1 0,25 0,0 0,0-1,0-24,0 25,25 0,-25-25,24 0,1 25,0-25,0 0,24 0,-24 0,25 0,-1-25,1 25,0 0,-26-25,26 25,0-25,-26 25,26-24,-25-1,0 0,-1 25,1-25,-25 0,25 1,-25-1,0 0,0 25,0-25,0 25,0 0,0 0,-25 0,25 0,-25 25,25 0,-24 0,24 24,-25-24,0 25,25 24,-25-24,25-1,0 1,-25-1,25 26,0-26,-24 1,24 0,0-26</inkml:trace>
  <inkml:trace contextRef="#ctx0" brushRef="#br0" timeOffset="65681.7567">16917 13543,'0'0,"0"0,0 0,-25 0,25 0,0 0,0 0,0 0,0 0,0 0,0 0,25 0,0 0,0-24,0 24,-1 0,1 0,0 0,25 0,-26 0,26 0,-25 0,0 0</inkml:trace>
  <inkml:trace contextRef="#ctx0" brushRef="#br0" timeOffset="65821.7647">17016 13667,'0'0,"0"25,0-25,0 0,0 0,0 0,25 0,0 0,0 0,0 0,-1 0,26 0</inkml:trace>
  <inkml:trace contextRef="#ctx0" brushRef="#br0" timeOffset="66558.8069">18405 13221,'25'0,"-25"-25,0 25,25-25,-25 25,25-25,-25 25,0-24,25 24,-25-25,24 25,-24 0,0 0,0 0,0 0,0 0,0 0,0 0,0 0,0 0,0 0,0 25,-24-25,24 24,-25-24,0 25,0 0,0-25,1 25,-1 0,-25 24,25-24,-24 0,24 0,0 0,0-1,25 1,-24 0,24 0,0-25,0 25,24-1,1-24,-25 0,25 25,25-25,-26 0,26 25,-25-25,24 0,1 0,0 0,24 0,-24 0,-1 0,26 0,-26 0,1 0,0-25,-1 25,1-25,-25 25,-1-24,1-1,0 0,-25 0,0 0,0 1,-25-1,0 25,1-25,24 0,-25 25,0 0,25 0,-25 0,25 0,0 0,-25 25,25-25,0 25,0 0,0-1,0 26,-24-25,24 24,0 1,0-25,0 24,0 1,0-25,0 24,0-24,0 0,0 0,24 0,-24-1,0 1,0 0,0-25,0 25</inkml:trace>
  <inkml:trace contextRef="#ctx0" brushRef="#br0" timeOffset="67027.8337">19447 12700,'25'-25,"-25"0,0 25,25-24,-25-1,0 25,25-25,-25 25,24 0,-24 0,25 0,-25 0,25 0,0 0,0 0,-25 0,24 25,1-25,0 0,0 25,-25-25,25 0,-1 24,-24-24,0 25,25-25,-25 25,0-25,0 25,0-25,-25 25,1-25,24 24,-25-24,0 25,0-25,0 0,25 25,-24-25,24 0,-25 0,25 25,0-25,0 0,0 0,0 0,25 0,-25 0,24 25,-24-25,25 0,0 0,0 24,0-24,-1 0,1 25,0-25,-25 0,25 25,-25-25,25 25,-25-25,0 25,0-25,0 24,-25-24,0 25,0-25,0 0,-24 0,-1 25,1-25,-26 0,1 0</inkml:trace>
  <inkml:trace contextRef="#ctx0" brushRef="#br0" timeOffset="72952.1726">1886 16669,'0'-25,"-25"0,25 25,0-25,0 1,0-1,0 0,0 25,0-25,25 25,-1-25,-24 25,25 0,0-24,0 24,0 0,-1 0,1 24,-25-24,25 0,-25 25,25-25,-25 25,0-25,0 25,-25 0,25-1,-25 1,0 0,1 0,-1 0,0-1,0 1,0 0,1 0,-1 0,0-1,25-24,-25 25,25-25,0 0,0 0,0 0,25 0,-25 0,25 25,-25-25,25 0,-1-25,26 25,-25 0,0-25,24 25,-24-24,25 24,-1-25,-24 0,25 0,-1 0,1 1,-25-1,24 0,-24 0,25 0,-26-24,1 24,-25 0,25 0,-25 1,0-26,0 25,0 0,-25 0,25-24,-25 24,-24 0,24-24,-25 24,26 0,-26 0,0 0,1 25,-1-24,1 24,-1 0,25 0,-24 24,-1 1,0-25,1 50,-1-25,0 24,1 1,-1-1,25 1,-24 0,24 24,0 1,0-1,1 0,24-24,0 24,0-24,24 24,1-24,0-25,0 24,24 1,-24-25,25 0,-1-1,-24 1,25-25,0 25,-1-25,1 0,-1 0,1-25,0 25,-1-25,-24 1,25-1,-1 0,1-25,-1 1,1-1,0 1,-1-1,1-24,-25 24,24-24,-24-1,0 1,0-1,-25 1,0-1,0 26,-25-26,0 26,-25 24,1-25,-1 26,1-1,-1 0,0 0,-24 25,24 0,-24 0,24 25</inkml:trace>
  <inkml:trace contextRef="#ctx0" brushRef="#br0" timeOffset="74073.2366">6003 17289,'-25'0,"25"0,0 0,0 0,0 0,0 0,0 25,25-25,-25 0,25 0,0 24,-1-24,1 0,25 25,-25-25,24 0,1 25,0-25,24 0,-24 0,24 0,-24 0,24 0,0 0,-24 0,24 0,-24 0,0 0,-1 25,1-25,-1 0,1 0,-25 0,25 25</inkml:trace>
  <inkml:trace contextRef="#ctx0" brushRef="#br0" timeOffset="74535.2631">8781 17562,'-25'0,"25"0,0 0,-24 0,24-25,0 25,0 0,0 0,0 0,0 0,0 0,24 0,-24 25,25-25,0 0,0 0,24 0,-24 0,25 0,-1 0,1 0,0 0,24 0,-24 0,24 0,1 0,-1 0,0-25,1 25,-1 0,1 0,-1 0,-24-25,24 25,0 0,-24 0</inkml:trace>
  <inkml:trace contextRef="#ctx0" brushRef="#br0" timeOffset="74989.2891">11609 17388,'0'0,"0"0,0 0,0 0,0 0,0 0,0 0,25 0,-25 0,0 25,25-25,-1 0,1 0,0 0,0 0,24 0,-24 0,25-25,-1 25,-24 0,25 0,-1 0,1 0,24 0,-24-25,0 25,24 0,-24 0,24-25,-24 25,24 0,-24 0,-1-24</inkml:trace>
  <inkml:trace contextRef="#ctx0" brushRef="#br0" timeOffset="75393.3121">13990 17338,'0'0,"-25"0,25 0,0 0,0 0,0 0,0 0,0 0,0 0,0 0,25 25,-25-25,25 0,0 0,-25 0,25 0,24 0,-24-25,25 25,-1 0,1 0,-1-24,26 24,-26 0,26-25,-1 25,1 0,24-25,-25 25,1 0,24-25,-25 25,1 0,24-25,-25 25,-24 0,24 0,-24 0,0-24,-1 24</inkml:trace>
  <inkml:trace contextRef="#ctx0" brushRef="#br0" timeOffset="78473.4884">7467 11981,'0'0,"0"0,0 0,0 0,0 0,0 0,24 24,-24-24,25 0,0 25,0-25,0 0,24 25,1-25,-1 0,26 25,-26-25,51 0,-26 25,25-25,1 0,-1 24,25-24,0 0,-25 25,50-25,-25 25,0 0,0-25,25 25,-25-25,0 25,0-1,0-24,0 25,0-25,-25 25,0-25,1 25,-26-25,0 0,1 0,-1 25,-24-25,-25 0</inkml:trace>
  <inkml:trace contextRef="#ctx0" brushRef="#br0" timeOffset="78813.5077">8012 12179,'-25'0,"25"0,0 0,0 0,0 0,25 0,0 0,0 0,0 0,24 0,1 0,0 0,24 0,0 0,1 0,24 0,0 0,0 0,1 0,24 0,0-25,0 25,25 0,-25 0,24 0,-24 0,25 0,-25 0,0 0,0 0,0 0,0-25,-24 25,24 0,-50 0,25 0,-24 0,-26 0,26 0,-26-24,-24 24,25 0,-26 0,1 0</inkml:trace>
  <inkml:trace contextRef="#ctx0" brushRef="#br0" timeOffset="81041.6353">5061 17884,'0'0,"0"0,0 0,0 0,0 0,0 0,0 0,0 0,0 0,0 0,0 0,24 0,-24-25,0 25,0 0,25-24,-25 24,25-25,-25 25,25-25,-25 25,0-25,25 25,-25-25,0 25,0 0,0 0,0 0,0 0,0 0,0 0,0 0,0 0,-25 25,25-25,0 25,-25 0,25 0,0-1,0 1,-25 25,25-25,0 24,-25-24,25 25,0-26,0 1,0 0,0 0,0-25,0 25,0-25,0 24</inkml:trace>
  <inkml:trace contextRef="#ctx0" brushRef="#br0" timeOffset="81209.6449">4961 18231,'0'0,"0"0,0 0,0 0,0 0,0 0,25 0,-25-24,25 24,-25 0,25 0,0 0,-1 0,1-25,-25 25,25 0,25-25,-26 25,1 0,0-25</inkml:trace>
  <inkml:trace contextRef="#ctx0" brushRef="#br0" timeOffset="81617.6682">5234 17537,'-25'0,"1"-25,-26 25,25 0,-24 0,24 0,-25 0,0 25,1-25,-1 25,1 0,-1 24,0-24,26 0,-26 24,0 1,26-25,-1 24,-25 1,25 24,25-24,-24 0,24-1,-25 1,25-1,0 1,0-25,25 24,-25-24,24 0,1 25,0-26,0-24,0 25,-1 0,26-25,0 25,-26-25,26 0,0 0,-1 0,1-25,-1 25,-24-25,25 25,0 0,-26-25,26 1,-25-1,0 25,-1-25,26-25,-25 26,0-1,-1-25,1 1,0-1,0 0,-25 1,25-1,-25 1,0-26,0 26,0-1,-25 0,0 1,25 24,-25-25,-24 26,24-1,0 0,-25 25,26-25,-26 25,0 0,1 0</inkml:trace>
  <inkml:trace contextRef="#ctx0" brushRef="#br0" timeOffset="82260.705">6400 17859,'0'0,"0"0,0 0,0 0,0 0,0 25,0-25,0 25,0 0,0 0,0 24,-25-24,25 25,0-1,0-24,0 25,0-1,0-24,0 25,0-26,0 1,0 0,0 0,0-25,0 25,0-25,0 24,0-24,0 0</inkml:trace>
  <inkml:trace contextRef="#ctx0" brushRef="#br0" timeOffset="82585.7236">6400 17884,'-25'0,"25"0,0 0,-25 0,1 0,-1 0,25 25,-25-25,0 0,0 25,25-25,-24 25,-1-25,25 24,-25-24,25 0,-25 25,25-25,0 0,0 0,0 0,0-25,0 25,0 0,0-24,0 24,25-25,-25 25,25-25,-25 0,25 0,-1 25,1-24,0-1,0 25,0-25,-1 25,1-25,0 25,0 0,0 0,-1 0,1 0,0 25,0 0,0-25,-1 25,-24-1,25 1,0 0,-25 25,25-26,-25 1</inkml:trace>
  <inkml:trace contextRef="#ctx0" brushRef="#br0" timeOffset="87176.9861">6326 16619,'0'0,"0"0,0 0,0 0,0 0,0 0,0 0,0 0,0 0,0 0,24 0,-24-25,0 25,25 0,-25-24,25-1,0 25,0-25,-25 0,24 25,1-25,-25 1,25-1,-25 25,25-25,-25 25,0 0,0-25,0 25,0 0,0 0,0 0,0 0,0 25,0-25,-25 25,25 0,0-1,-25 1,25 0,-25 25,25-1,-24-24,24 25,-25-26,25 26,-25-25,25 24,0-24,-25 0,25 0,0 0,0-1,-25 1,25-25,0 25,0-25,0 25,-24-25,24 25,0-25,0 0,-25 0,25 0,-25 0,25 0,-25 0,0 0,1 0,24 0,-25 0,0 0,0-25,25 25,-25 0,25 0,-25 0,25 0,0 0,0 0,0 0,0 0,0 0,25 0,-25 0,25 0,0 0,0 25,0-25,-1 0,1 0,25 0,-1 24,1-24,0 0,-1 0,1 0,24 0</inkml:trace>
  <inkml:trace contextRef="#ctx0" brushRef="#br0" timeOffset="87581.0093">7739 16991,'0'-49,"-24"24,24 0,0 0,0 0,0 25,0-24,-25 24,25-25,0 25,0 0,0 25,0-25,0 24,25 1,-25 0,24 0,-24 0,25 24,-25-24,25 25,-25-26,25 26,-25-25,25 24,-1-24,-24 25,25-25,-25-1,0 1,25 0,-25-25,0 25,0-25,0 25,25-25</inkml:trace>
  <inkml:trace contextRef="#ctx0" brushRef="#br0" timeOffset="87781.0208">7963 16942,'0'-25,"0"25,0-25,0 25,0 0,-25 0,25 0,0 0,-25 25,25-25,-25 25,25-25,-25 24,1 1,24 25,-25-25,0-1,0 1,0 25,1-25,-1-1,-25 26,25-25,1 0,-1-1,0 1,0 25,0-50,1 25,24-1</inkml:trace>
  <inkml:trace contextRef="#ctx0" brushRef="#br0" timeOffset="90614.1828">9004 16793,'0'0,"0"0,0-25,-24 25,24-25,0 25,0 0,0-25,0 25,0-24,24 24,-24-25,25 25,-25-25,25 25,0-25,0 25,-1-25,1 25,25 0,-25-24,24 24,-24 0,25 0,-25 0,24 0,-24 24,0-24,0 25,-1-25,-24 25,25-25,-25 25,0-25,0 25,0-1,-25 1,25-25,-24 25,-1 0,0 0,0-25,0 24,1 1,24-25,-25 25,0-25,0 0,25 0,-25 0,25 0,0 0,0 0,0 0,0 0,0 0,25 0,-25 0,25 0,0 0,-25 0,49 0,-24 0,0 0,0 0,24 25,-24-25,0 25,0-25,0 24,-1 1,1 0,0 0,-25 0,25-1,-25 1,0 0,0 0,-25 0,25-25,-25 24,0 1,1-25,-1 25,0-25,-25 0,26 0,-26 0,25 0,-24 0,-1 0,25-25,-25 25,1-25,24 25,-25-24,26-1,-1 25,-25-25,50 0,-25 25,1-25</inkml:trace>
  <inkml:trace contextRef="#ctx0" brushRef="#br0" timeOffset="92234.2755">8608 18182,'-25'0,"25"0,0-25,0 25,0 0,0 0,0-25,0 25,0 0,0 0,0 0,0 0,25 0,-25-25,24 25,-24 0,25 0,0 0,-25 0,25 0,-25 25,0-25,25 0,-25 25,0-25,0 25,-25-25,25 25,-25-1,0-24,0 25,25 0,-24-25,-1 25,0-25,25 25,-25-25,25 24,0-24,0 0,0 0,0 0,0 0,25 0,-25 25,25-25,0 0,-25 0,24-25,1 25,0 0,0 0,0-24</inkml:trace>
  <inkml:trace contextRef="#ctx0" brushRef="#br0" timeOffset="92470.289">9004 18008,'0'0,"0"0,0 0,0 0,0 0,0 0,0 0,0 0,0 0,0 0,0 25,0-25,-24 25,24 0,0-1,0 1,-25 25,25-25,0-1,-25 26,25-25,-25 0,25-1,-25 26,25-25,-24 0,24-1,-25 1,25 0,-25 0,25-25,0 25,0-25,0 25</inkml:trace>
  <inkml:trace contextRef="#ctx0" brushRef="#br0" timeOffset="92889.3128">9327 18132,'0'0,"25"0,-25-25,25 25,-25 0,24 0,-24 0,25 0,-25 0,0 0,25 0,-25 25,0-25,25 0,-25 25,0-25,0 25,0-25,-25 25,25-25,0 24,-25-24,25 25,-25-25,25 25,0-25,-24 0,24 0,0 0,0 0,0 0,0 0,0 0,0 0,0 0,0 0,24 0,-24 0,25 0,-25 0,25 0,0 0,-25 0,25 0,-25 0,24 0,-24 25,0-25,25 0,-25 25,0-25,0 0,0 24,-25-24,25 0,0 25,-24-25,24 0,-25 25,25-25,-25 0,25 0,-25 0,25 0,-25 0,25 0,-24 0,24 0,-25-25,25 25</inkml:trace>
  <inkml:trace contextRef="#ctx0" brushRef="#br0" timeOffset="93137.3271">9724 18008,'25'0,"-25"0,0 0,0 0,0 0,0 0,0 25,0-25,0 25,0 0,0-1,0 1,0 25,0-25,-25-1,25 1,0 25,-25-25,25-1,0 1,-25 0,25 0,0 0,-25-1,25 1,0-25,0 25,0-25,-24 25,24-25,0 0,0 0,0 0</inkml:trace>
  <inkml:trace contextRef="#ctx0" brushRef="#br0" timeOffset="93445.3447">10071 18107,'25'-24,"-25"24,0 0,0 0,-25 0,25 0,-25 0,25 0,-25 0,25 24,-24-24,-1 25,25-25,0 25,0-25,0 25,0 0,0-25,0 24,0 1,25-25,-25 25,24 0,1-25,-25 25,25-25,0 24,-25-24,25 25,-25-25,24 25,-24-25,0 25,0-25,0 0,0 25,0-25,0 24,0-24,0 0,-24 25,24-25,-25 0,25 0,-25 25,25-25,-25 0,25 0,-25 0,1-25</inkml:trace>
  <inkml:trace contextRef="#ctx0" brushRef="#br0" timeOffset="93585.3527">10170 18107,'25'-24,"0"24,0-25,-1 25,1-25,0 25,25-25,-25 25,24-25,-24 25,25-24</inkml:trace>
  <inkml:trace contextRef="#ctx0" brushRef="#br0" timeOffset="95749.4764">10542 16966,'0'0,"0"0,0-24,0 24,0 0,0 0,0 0,0 0,0 0,0 0,0 24,0-24,0 25,25 0,-25 0,25 0,0 24,0-24,-25 0,24 24,1-24,0 25,0-25,-25-1,25 1,-1 0,-24 0,25 0,-25-25,25 24,-25-24,25 0,-25 25,0-25</inkml:trace>
  <inkml:trace contextRef="#ctx0" brushRef="#br0" timeOffset="95925.4865">10815 16991,'0'0,"-25"-25,25 25,0 0,0 0,0 0,0 0,-24 0,24 25,0-25,-25 25,25 0,-25 0,0-1,0 1,1 0,-1 0,0 24,0-24,0 0,-24 0,24 24,0-24</inkml:trace>
  <inkml:trace contextRef="#ctx0" brushRef="#br0" timeOffset="96670.5292">9327 17983,'0'-24,"0"24,25 0,-25 0,0 0,0-25,0 25,0 0,0 0,0-25,0 25,25 0,-25 0,0 0,0 0,0 0,0 0,0 0,0 0,24 0,-24 0,0 25,0-25,0 25,0-25,-24 24,24 1,0 0,-25 25,0-26,25 26,-25-25,0 24,0-24,1 25,-1-25,0 24,0-24,0 0,1 24,-1-24,0 0</inkml:trace>
  <inkml:trace contextRef="#ctx0" brushRef="#br0" timeOffset="98364.6261">12204 17810,'0'0,"0"0,0 0,0 0,0 0,0 0,0 0,0 0,0 0,0 0,0 0,0 25,0-25,0 24,25 1,-25 0,0 0,0 0,0 24,0-24,0 0,25 24,-25-24,0 0,0 0,0 0,0-1,0 1,0-25,0 25,0 0,0-25,25 0,-25 0,0 0</inkml:trace>
  <inkml:trace contextRef="#ctx0" brushRef="#br0" timeOffset="98681.6442">12155 17835,'-25'0,"25"0,-25 0,25 0,0 0,-25 24,25-24,0 0,-25 0,25 25,-24-25,24 25,0-25,-25 0,25 25,0-25,0 0,0 0,0 0,0 25,0-25,0 0,0-25,0 25,0 0,0-25,25 25,-25-25,24 25,1-25,-25 25,25-24,0 24,-25-25,25 25,-1-25,1 25,0 0,0 0,0 0,-1 0,1 0,0 25,0-25,0 25,-1-25,26 24,-25 1,0 0</inkml:trace>
  <inkml:trace contextRef="#ctx0" brushRef="#br0" timeOffset="101130.7843">11931 16793,'0'0,"0"-25,0 25,0-25,0 25,0-25,0 25,0-24,0 24,0-25,0 25,25 0,-25-25,25 25,-25 0,25 0,0 0,-1 0,1 0,0 0,0 0,0 0,-25 0,24 25,1-25,0 25,0-25,-25 24,25 1,-25 0,0 0,0-25,-25 25,25-1,-25 1,0 0,0 0,-24 0,24-1,0 1,-24 0,24 0,-25 0,25-25,1 24,-1-24,25 25,-25-25,25 0,0 0,0 0,0 0,25 0,-25 0,25 0,-1 0,1 25,25-25,-25 0,24 0,-24 0,25 0,-1 0,1 0,-1 0,1 0,0 0,-26 0,26 0,0 0,-25 0,24 0,-24 0,0 0,0 0,-25-25,24 25,-24 0,0 0,0 0,0 0,0 0,0 0,0 0,0 0,-24 0,24-25,0 25,-25 0,25 0,0 0</inkml:trace>
  <inkml:trace contextRef="#ctx0" brushRef="#br0" timeOffset="101721.8181">13345 16619,'0'-25,"0"25,0 0,0-24,0 24,0 0,0 0,0 0,0 0,0 0,0 24,0 1,0 0,0 0,25 0,-25-1,25 1,-25 25,25-25,-25-1,24 26,1-25,-25 0,25-1,-25 1,25 0,-25 0,25-25,-25 25</inkml:trace>
  <inkml:trace contextRef="#ctx0" brushRef="#br0" timeOffset="101881.8273">13593 16718,'0'-24,"-24"24,24 0,-25 0,25 0,-25 0,25 24,-25-24,0 25,25 0,-25 0,1 0,24 24,-25-24,0 25,0-26,25 26</inkml:trace>
  <inkml:trace contextRef="#ctx0" brushRef="#br0" timeOffset="102228.8471">14511 17959,'0'0,"0"0,25 0,-25 0,0 0,0 24,0-24,0 0,25 25,-25 0,0 0,0-25,0 25,25 24,-25-24,0 0,0 0,0-1,0 1,0-25,0 25,0 0,0-25,-25 25,25-25,0 24,0-24</inkml:trace>
  <inkml:trace contextRef="#ctx0" brushRef="#br0" timeOffset="102573.8668">14461 17884,'0'-25,"-24"1,24 24,0-25,-25 25,25 0,-25 0,25 0,-25 0,25 25,-25-25,25 0,-24 24,-1-24,25 25,-25 0,25-25,-25 25,25 0,-25-25,25 24,0-24,-24 25,24-25,0 0,0 0,0 0,0 0,0 0,0 0,24 0,-24-25,25 25,-25-24,25 24,0-25,0 0,-25 0,24 0,1 1,0-1,0 0,0 0,-25 0,24 25,1-24,0 24,0 0,0 0,0 0,-25 24,24 1,1-25,0 25,-25 0,25 0,0 24,-25-24,24 0,1 0,-25-1</inkml:trace>
  <inkml:trace contextRef="#ctx0" brushRef="#br0" timeOffset="105521.0354">14437 16520,'0'0,"0"0,0 0,0 0,-25 0,25 25,0-25,0 0,0 0,0 0,0 25,0-25,0 0,0 24,0-24,0 0,0 0,0 0,0 0,0 0,0 0,0 0,0 0,0 0,0 0,25 0,-25-24,0 24,24-25,-24 25,25-25,-25 0,25 25,-25-25,25 1,-25-1,25 0,-25 0,0 0,25 25,-25-25,0 1,0-1,0 0,0 25,0 0,0-25,0 25,0 0,0 0,0 0,0 0,0 0,0 25,0-25,-25 25,25 0,0-1,-25 1,25 25,-25 0,25-26,0 26,-25 0,25-1,0-24,-25 25,25-26,0 1,0 25,0-25,0-1,-24 1,24-25,0 25,0 0,0-25,0 25,-25-25,25 24,0-24,0 0,0 0,0 25,0-25,0 0,0 0,0 0,-25 0,25 0,-25 0,25 0,-25 0,25 0,-24 0,-1 0,0 0,0 0,0 0,-24 25,24-25,0 0,0 0,1 25,-1-25,0 0,0 0,0 25,1-25,24 0,-25 0,25 0,-25 0,25 0,0 0,0 0,25 0,-25 24,25-24,-1 0,26 0,-25 0,24 0,1 0,0 0,-1 0,26 0,-26 0,26-24,-26 24,1 0,24 0,-24 0,0 0,-1 0,1 0,-25 0,24-25,-24 25,0 0,0 0,-25 0,24 0,-24 0,0 0,0 0,0 0,0 0,0 0,0 0,0 0,0 0,0 0,0 0,0 0,0 0,0 0,0 0,0 0,0 0,0 0,0 0,0 0,0 0,0 0,0 0,0 0</inkml:trace>
  <inkml:trace contextRef="#ctx0" brushRef="#br0" timeOffset="105937.0592">16148 16818,'0'0,"0"0,-25 0,25 0,0 0,0 0,0 0,0 0,0 0,0 0,25 0,0 0,-25 0,25 0,24 0,-24 0,0 0,25 0,-26 0,26 0,-25 0,24 24,-24-24,0 0,0 0</inkml:trace>
  <inkml:trace contextRef="#ctx0" brushRef="#br0" timeOffset="106089.0679">16223 17041,'0'25,"-25"-25,25 24,-25-24,25 0,0 25,0-25,25 0,-25 25,25-25,-1 0,1 25,0-25,0 0,24 0,-24 0,25 0,24 0,-24 0,24 0</inkml:trace>
  <inkml:trace contextRef="#ctx0" brushRef="#br0" timeOffset="106501.0915">18653 16594,'0'-24,"0"24,0 0,0-25,0 25,-24 0,24 0,-25 0,0 0,0 0,0 25,1-25,-26 24,25 1,-24 0,24 0,-25 24,1-24,-1 25,25-25,-24 24,-1 1,25-25,0 24,1 1,-1-25,0-1,0 26,25-25,0 0,0-1,0 1,0 0,0-25,25 25,0 0,0-25,-25 24,49-24,-24 0,0 0,0 0,-1 0,26 0,-25 0,0-24,-1 24,1-25,0 0,0 25,-25-25,25 0,-25 1,0-1,-25 0,0 0,0 25,0-25,1 1,-26 24,0-25,1 25,-1 0,25 0,-24 0,-1 0</inkml:trace>
  <inkml:trace contextRef="#ctx0" brushRef="#br0" timeOffset="106813.1093">17140 17587,'0'24,"0"-24,0 0,0 0,0 0,25 0,-25 0,25 0,-25 0,25 0,24 0,-24-24,25 24,-1 0,26 0,-26 0,26 0,-1-25,1 25,-1 0,25 0,-24 0,-1 0,1-25,24 25,-25 0,-24 0,24 0,-24 0,-1 0,1 0,-25 0,0 25,-25-25,24 0,-24 0,0 0,0 0,0 0,0-25,0 25,-24 0,24 0,-25 0,25 0,-25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49:56.422"/>
    </inkml:context>
    <inkml:brush xml:id="br0">
      <inkml:brushProperty name="width" value="0.05292" units="cm"/>
      <inkml:brushProperty name="height" value="0.05292" units="cm"/>
      <inkml:brushProperty name="color" value="#FF0000"/>
    </inkml:brush>
  </inkml:definitions>
  <inkml:trace contextRef="#ctx0" brushRef="#br0">13990 3522,'0'0,"0"0,0 0,0 0,0 0,0 0,0 0,0 0,0 0,0 0,0 0,0 25,0-25,0 0,0 25,0-25,-25 25,25-25,-24 24,24 1,-25 0,25 0,-25 0,0 0,0-1,1 1,-1 0,0 0,25 0,-25-1,0 1,25 0,-24-25,24 25,0-25,0 0,0 25,0-25,0 0,24 24,-24-24,25 0,-25 0,25 25,0-25,0 0,-1 0,1 0,25 0,-25 0,24 0,-24 0,0 0,24 0,-24 0,0-25,0 25,0 0,-1 0,1 0,-25-24,25 24,-25 0,0-25,25 25,-25 0,0-25,0 25,0-25,-25 25,25-25,-25 25,25-24,-25 24,25-25,-24 25,24 0,0 0,0 0,0 0,0 0,0 0,0 0,0 0,0 0,0 25,0-25,0 24,0 1,0 0,0 0,0 24,0-24,0 25,0-25,-25 24,25 1,0-25,0 24,0-24,0 0,0 24,0-24,0 0,0 0,0 0,0-25,0 24,0 1,0-25,0 0,0 25,0-25,0 0,0 0,0 0</inkml:trace>
  <inkml:trace contextRef="#ctx0" brushRef="#br0" timeOffset="696.0398">14089 3522,'0'0,"0"0,0-25,0 25,0 0,0 0,0 0,25 0,-25 0,0-24,0 24,0 0,0 0,0 0,0 0,0 0,0 0,0 0,0 0,0 0,0 24,0-24,0 0,-25 25,25-25,-24 25,24 0,-25 0,0-1,0 1,0 0,-24 0,24 25,0-26,0 1,1 0,-1 0,25 0,-25-1,25 1,-25 0,25-25,0 25,0-25,0 25,0-25,0 24,25-24,-25 0,25 25,0-25,-1 0,-24 0,25 0,25 0,-25 0,-1 0,1 0,0 0,0-25,0 25,-1 0,1 0,0-24,0 24,0-25,-25 25,24 0,-24-25,25 25,-25 0,0-25,0 25,0-25,0 25,0 0,0-24,-25 24,25-25,-24 25,24 0,0-25,-25 25,25 0,0 0,0 0,-25 0,25 0,0 0,0 0,0 25,-25-25,25 25,0-1,-25-24,25 25,0 0,0 25,0-26,0 1,0 0,0 25,0-26,0 26,0-25,0 0,-24-1,24 1,0 25,0-25,0-25,0 24,0 1,0 0,0-25,0 25,0-25,0 0,0 25,0-25,0 0,0 0</inkml:trace>
  <inkml:trace contextRef="#ctx0" brushRef="#br0" timeOffset="1364.078">14065 3497,'0'0,"0"0,0 0,0 0,0 0,0 0,24 0,-24 0,0 0,0 0,0 0,0 0,0 0,0 0,0 0,0 0,0 0,0 25,0-25,0 25,-24-25,24 25,-25 0,0-1,25 1,-25 0,0 0,1 25,-1-26,25 1,-25 0,0 0,0 0,25-1,-24 1,24 0,0 0,0-25,0 25,0-25,0 24,0-24,0 0,0 25,0-25,24 0,-24 25,25-25,0 0,-25 0,25 0,24 25,-24-25,0 0,25 0,-26 0,1-25,25 25,-25 0,24 0,-24 0,25 0,-26-25,1 25,0 0,0 0,-25-25,25 25,-25 0,0-24,0 24,0 0,0-25,0 25,0-25,-25 25,25-25,-25 25,0 0,25-25,-25 25,25 0,-24 0,24 0,-25 0,25 0,-25 0,25 0,0 25,0-25,-25 25,25-25,0 25,0 0,0-1,0 26,0-25,0 24,0-24,0 25,0-25,0 24,0-24,0 25,0-26,0 1,0 0,0 0,0 0,0-1,0 1,0 0,0 0</inkml:trace>
  <inkml:trace contextRef="#ctx0" brushRef="#br0" timeOffset="29654.6962">2530 13047,'0'0,"0"0,0 0,0 0,0 0,0 0,0 25,0-25,0 25,0-25,0 25,0-1,0 1,0 0,0 0,0 0,0 0,0-1,0 1,0 0,0 0,0-25,0 25,0-25,0 24</inkml:trace>
  <inkml:trace contextRef="#ctx0" brushRef="#br0" timeOffset="30071.72">2530 12774,'0'-24,"-24"24,-1-25,0 25,0 0,0 0,1 0,-1 0,0 0,0 0,0 25,1-25,-26 24,25 1,0 0,1 0,-1 24,0-24,0 25,0-25,1 24,24 1,0-1,-25-24,25 25,0 0,0-1,0 1,0-25,25 24,-1-24,-24 0,25 0,0-1,25 1,-26 0,1-25,25 25,-25-25,24 0,1 0,-1 0,-24 0,25 0,-1-25,1 0,-25 25,24-25,-24 1,25-1,-25-25,-1 25,1 1,0-26,0 0,0 26,-25-26,0 0,0 25,0-24,0-1,-25 1,0 24,0-25,0 25,1-24,-1 24,-25 0,25 25,1-25,-1 25,0 0,0 0,0 0,1 0,-1 0</inkml:trace>
  <inkml:trace contextRef="#ctx0" brushRef="#br0" timeOffset="30914.7682">5358 13618,'0'0,"0"0,0 0,0 0,0 0,0 0,0 0,0 0,0 0,25 0,0 0,0 0,-1 0,1 0,25 0,-1 0,-24 25,25-25,24 0,-24 0,-1 0,26 0,-26 0,1 0,24 0,-24 0,0 0,-1 0,1 0,0 0,-26 0,26 0,-25 24,0-24,-1 0,1 0,-25 0,25 0</inkml:trace>
  <inkml:trace contextRef="#ctx0" brushRef="#br0" timeOffset="31461.7995">7541 13767,'-25'-25,"25"25,0 0,0 0,0 0,0 0,0 0,0 0,0 0,0 0,0 0,25 0,-25 0,25 0,0 0,-1 0,1 0,0 0,0 0,24 0,-24 0,25 0,-1 0,1 0,0 0,-1 0,1 0,24 0,-24 0,0 0,-1 0,1 0,-1 0,-24-25,25 25,-25 0,-1 0,1 0,0 0,0 0,-25 0,25 0,-25 0,0 0,0 0,0 0</inkml:trace>
  <inkml:trace contextRef="#ctx0" brushRef="#br0" timeOffset="32018.8314">9649 13816,'0'0,"0"0,-24 0,24 0,0 0,0 0,0 0,0 0,0 0,0 0,0 0,0 0,0 0,24 0,-24 0,25 0,0 0,0 0,0 0,-1 0,1 0,25 0,-25 0,24 0,1-25,-25 25,24 0,1 0,-1 0,1 0,0 0,-1 0,1-24,-25 24,24 0,-24 0,0 0,0 0,0 0,-25 0,24 0,-24 0,0 0,0 0,25 0,-25 0,0 0,0 0</inkml:trace>
  <inkml:trace contextRef="#ctx0" brushRef="#br0" timeOffset="32409.8537">11485 13767,'-25'0,"25"0,-25 0,25 0,-24 0,24 0,-25 0,25 0,0 0,0 0,0 0,0 0,0 0,0 0,0 0,0 0,25 24,-25-24,24 0,1 0,0 0,0 0,0 0,24-24,1 24,-25 0,24 0,26 0,-26-25,1 25,24 0,-24 0,-1-25,26 25,-26 0,1 0,0-25,-1 25,1 0,-1 0,-24 0,0-25,0 25,0 0,0 0,-25 0,0 0,0 0,0 0,0 0,0 0,0 0,0 0</inkml:trace>
  <inkml:trace contextRef="#ctx0" brushRef="#br0" timeOffset="35231.015">6871 13246,'0'0,"0"0,0-25,-25 25,25 0,0 0,0 0,0-25,0 25,0 0,0 0,0 25,0-25,0 0,0 25,0-25,0 25,0-1,0 1,0 0,25 0,-25 0,25-1,-25 1,0 0,25-25,-25 25,0 0,25-25,-25 24,0-24,0 25,24-25</inkml:trace>
  <inkml:trace contextRef="#ctx0" brushRef="#br0" timeOffset="35422.026">6970 13221,'0'0,"0"0,0-25,0 25,0 0,0 0,0 0,0 0,0 0,-24 0,24 25,0-25,-25 25,25 0,-25-25,25 24,-25 1,0 0,1 0,24 24,-25-24,0 0,0 0,0 0,25-1</inkml:trace>
  <inkml:trace contextRef="#ctx0" brushRef="#br0" timeOffset="35970.0574">8781 13345,'0'-25,"0"25,0 0,0 0,0 0,0 0,0 0,25 0,-25 0,0 25,25-25,-25 25,25-25,-25 25,24-1,1 1,0 0,0 0,0 0,-1-1,1 1,0 0,0 0,0 0,-1-1,1-24,0 25,-25-25</inkml:trace>
  <inkml:trace contextRef="#ctx0" brushRef="#br0" timeOffset="36163.0683">9029 13370,'0'0,"0"0,0 0,0 0,0 0,0 0,0 0,0 25,-25-25,25 24,-24 1,24 0,-25 0,25 0,-25-1,25 26,-25-25,25 0,-25-1,25 1</inkml:trace>
  <inkml:trace contextRef="#ctx0" brushRef="#br0" timeOffset="36766.1029">10790 13295,'0'0,"0"0,0 0,0 25,0-25,0 25,0-25,25 25,-25 0,25-1,0 1,0 0,-25 0,24 0,1-1,0 1,0 0,-25-25,25 25,-1-25</inkml:trace>
  <inkml:trace contextRef="#ctx0" brushRef="#br0" timeOffset="36930.1123">11088 13370,'-25'0,"25"-25,0 25,0 0,0 0,0 0,0 0,-25 0,25 0,0 25,-24-25,24 25,-25-1,25 26,-25-25,0 0,0 24,25-24</inkml:trace>
  <inkml:trace contextRef="#ctx0" brushRef="#br0" timeOffset="42131.4098">11634 13767,'0'0,"0"0,-25 0,25 0,-25 0,25 0,0 0,0 0,0 0,0 0,0 0,0 0,0 0,0 0,25 0,-25 0,0 0,25 0,0 0,-1 0,1 24,0-24,25 0,-1 0,1 0,-1 0,1 0,0 0,24 0,-24 0,24 0,-24-24,24 24,-24 0,-1 0,1 0,0 0,-26 0,1 0,0 0,0 0,-25 0,25-25,-25 25,0 0,0 0,-25 0,0 0,0 0,0 0,1 0,-26 0,25 0,-25-25,1 25,-1 0,1 0,-1 0,-24 0,24 0,-24 0,24 0,0 0,1 0,-1 0,1 0,-1 0,25 0,0 0,1 0,-1 0,25 0,0 0,0 0,0 0,0 0,0 0,0 0,25 0,-1 0,1 0,0 25,0-25,0 0,24 0,1 0,-25 0,24 0,1 0,-25 0,24 0,1 0,-25 0,24 0,-24 0,25 0,-26 0,-24 0,25-25,0 25,-25 0,0 0,0 0,0 0,-25 0,0 0,1 0,-1 0,0 0,0 0,-24-25,-1 25,0 0,26 0,-26 0,0 0,26 0,-26 0,25 0,0 0,1 0,24 0,-25 0,25 0,0 0,0 0,25 0,-25 0,24 0,1 0,0 25,0-25,0 0,24 0,1 0,-25 0,24 0,1 0,-1 0,1 0,0 0,-1 0,1 0,-1 0,1-25,-25 25,0 0,24 0,-49 0,25 0,-25 0,0 0,0 0</inkml:trace>
  <inkml:trace contextRef="#ctx0" brushRef="#br0" timeOffset="46149.6395">11634 14461,'0'0,"0"-25,0 25,0 0,0 0,0 0,0-24,0 24,0 0,0 0,0 0,0 0,0 0,25 0,-1-25,-24 25,25 0,0 0,-25 0,25 0,0 0,-1 0,1 0,-25 0,25 25,-25-25,0 0,0 24,0-24,0 25,0 0,-25-25,0 25,1 0,-1-25,0 24,0 1,0-25,-24 25,24 0,0-25,0 0,25 25,-24-25,24 0,0 0,0 0,0 0,0 0,0 0,0 0,24 0,1 0,-25 0,50 0,-25 0,-1 0,1 0,25 0,-25 0,24 0,-24 0,25-25,-26 25,1 0,25 0,-25 0</inkml:trace>
  <inkml:trace contextRef="#ctx0" brushRef="#br0" timeOffset="46696.6709">12303 14238,'0'0,"0"0,0 0,25-25,-25 25,0 0,0 0,0 0,0 0,0 0,0 0,0 0,0 0,0 0,0 0,0 0,0 0,0 25,0 0,0-25,0 24,-25 1,25 25,0-25,-24 24,24 1,0 0,-25-1,25 1,-25-1,25 1,0 0,-25-1,25 1,0-1,-25 1,25-25,0 0,0-1,0 26,-24-50,24 25,0 0,0-25,0 0,0 0,0 24,0-24,0-24</inkml:trace>
  <inkml:trace contextRef="#ctx0" brushRef="#br0" timeOffset="47172.698">12700 14362,'25'0,"-25"-25,0 25,25 0,-25 0,0 0,25-25,-25 25,0 0,0 0,25 25,-25-25,0 0,0 0,0 25,0 0,0-25,0 25,0-1,-25 1,25 0,-25-25,25 25,-25 0,25-1,-25 1,1-25,24 25,0-25,-25 25,25-25,0 25,0-25,0 0,0 24,0-24,25 0,-25 0,24 0,-24 0,25 0,0 0,0-24,0 24,-1 0,1 0,0-25,0 25,24 0,-24-25,0 25,0-25,0 25,-1-25,1 25,-25-24,25 24,-25-25,0 25,0-25,0 25,0-25,-25 25,25 0,0 0,-25 0,25 0,-24 25,-1-25,25 25,0 0,-25-1,25 1,0 0,-25 0,25 24,0-24,0 25,0-25,25 24,-25 1</inkml:trace>
  <inkml:trace contextRef="#ctx0" brushRef="#br0" timeOffset="52703.0144">18356 7888,'0'0,"-25"0,25 0,0 0,0-25,0 25,0 0,25 0,0-25,-1 25,1 0,0-25,0 25,24 0,1 0,0 0,-1-24,1 24,-1 0,1 0,0 0,-1 0,1 0,-25 0,24 0,-24 0,0 0,-25-25,25 25,-25 0,0 0,0 0,-25 0,0 0,0 0,-24 0,24 0,-25 0,1 0,24 0,-25 0,1 25,-1-25,0 0,26 0,-26 0,25 0,0 0,1 0,24 0,-25 0,25 0,0 0,0 0,0 0,25 0,-25 0,24 0,1 24,-25-24,50 0,-25 0,-1 0,1 0,25 0,-25 0,24 0,-24 0,0 0,25 0,-26 0,1-24,0 24,0 0,0 0,-1 0,1 0</inkml:trace>
  <inkml:trace contextRef="#ctx0" brushRef="#br0" timeOffset="62848.5947">11485 13643,'0'0,"0"0,0 0,0 0,0 0,0 0,0 0,0 0,0 0,25 24,0-24,-25 0,24 0,1 0,25 0,-25 0,-1 25,26-25,-25 0,24 0,-24 0,25 0,-25 0,24 0,-24 0,25 0,-26 0,1 25,25-25,-25 0,-1 0,1 0,0 0,0 0,0 0,-25 0,24 0,-24 0,0 0,0 0,0 0,-24 0,24 0,-25 0,0 0,0 0,0 0,1 0,-26 0,25 0,0 0,-24 0,24 0,-25 0,26 0,-1 0,-25 0,25-25,1 25,24 0,-25 0,25 0,0 0,0 0,0 0,0 0,0 0,0 25,25-25,-1 0,1 0,0 0,25 0,-26 0,26 0,0 0,-26 0,26 0,0 0,-1-25,1 25,-1 0,1 0,0 0,-1 0,-24 0,25-25,-25 25,-1 0,1 0</inkml:trace>
  <inkml:trace contextRef="#ctx0" brushRef="#br0" timeOffset="63639.64">12055 12948,'0'-25,"0"25,-24-25,24 25,0-24,0 24,0-25,0 25,0-25,0 0,0 25,0-25,0 25,24 0,-24-24,0 24,25-25,0 25,-25-25,25 25,0 0,-1 0,1-25,0 25,0 0,0 0,-1 0,1 25,0-25,0 0,-25 25,25-25,-25 25,0-1,0-24,0 25,0 0,0 0,-25 0,0-1,0 1,0 0,-24 0,24 0,-25 24,26-24,-26 0,0 0,26-1,-26 1,25 0,-24 0,24 0,0-25,25 25,-25-25,25 24,0-24,0 0,0 0,0 0,0 0,0 25,25-25,0 0,0 0,-1 0,1 0,0 0,0 0,24 0,-24 0,25-25,-1 25,1 0,0 0,-26 0,26 0,0 0,-1-24,1 24,0 0,-26 0,26 0,-25 0,0 0,-1 0,1 0,-25 0,0 0,25 0,-25 0,0 0,0 0,0 0</inkml:trace>
  <inkml:trace contextRef="#ctx0" brushRef="#br0" timeOffset="67239.8459">5457 8582,'-24'0,"24"0,0 0,0 0,0 0,0 0,0 0,0 0,0 25,24-25,1 0,0 25,25-25,-1 25,1-25,-1 25,26-25,-1 24,1-24,-1 25,25-25,1 25,-1-25,0 25,0-25,25 0,-25 25,25-25,-24 0,24 0,-25 0,25 0,-25 0,0 0,1 0,-1 0,-25 0,1 0,-1-25,-24 25,-1 0,-24 0,0 0,0 0,-25 0</inkml:trace>
  <inkml:trace contextRef="#ctx0" brushRef="#br0" timeOffset="67531.8625">5755 8979,'-50'0,"26"0,24 25,-25-25,25 0,0 0,0 25,25-25,-1 0,1 0,25 0,-25 25,24-25,26 0,-26 0,26 0,-1 0,1 0,-1 0,0 0,26 0,-26 0,25-25,0 25,-24 0,24 0,-25 0,26-25,-26 25,-24 0,24 0,-24 0,-1 0,-24 0,25 0,-50 0,25 0,-25 0</inkml:trace>
  <inkml:trace contextRef="#ctx0" brushRef="#br0" timeOffset="67763.8759">6350 9103,'-74'25,"0"-25,-1 25,25-25,1 0,24 25,0-25,0 0,1 25,24-25,0 0,24 0,1 24,25-24,-25 0,24 0,26 0,-26 0,26 0,-1 0,25 0,1 0,-1 0,0 0,0 0,0-24,1 24,-1 0,25 0,-50 0,26-25,-1 25,-25 0,1 0,-26 0,26 0,-26 0,1 0,-25 0,24 0</inkml:trace>
  <inkml:trace contextRef="#ctx0" brushRef="#br0" timeOffset="69071.9507">16793 12973,'0'0,"0"-25,0 25,-25 0,25-25,0 25,0 0,0 0,0 0,0 0,0 25,0-25,0 25,0 0,0-1,25 1,-25 0,0 25,0-26,0 1,25 25,-25-25,0 0,0-1,0 26,0-25,0 0,0-25,0 24,0 1</inkml:trace>
  <inkml:trace contextRef="#ctx0" brushRef="#br0" timeOffset="69400.9694">17140 12998,'25'0,"0"-25,-25 0,25 25,0-25,-1 25,1-25,0 25,0 0,0 0,-1 0,26 0,-25 0,0 0,-1 25,1-25,-25 25,25-25,-25 25,0 0,0-1,0 1,-25 0,25 0,-49 0,24-1,0 1,0 0,-24 0,24 0,0-25,0 25,0-25,25 24,-24-24,24 0,0 0,0 25,0-25,24 0,-24 0,25 0,0 0,25 0,-26 0,26 0,-25-25,24 25,1 0,24 0,-24-24,0 24,-1 0</inkml:trace>
  <inkml:trace contextRef="#ctx0" brushRef="#br0" timeOffset="69839.9945">18405 12923,'0'0,"25"-25,-25 25,0-24,25 24,-25-25,25 25,0 0,-25-25,24 25,1 0,0 0,0 0,0 0,-25 0,24 0,1 0,0 0,-25 25,25-25,-25 25,0-25,0 24,0-24,-25 25,0-25,0 25,25-25,-24 25,-1-25,0 25,0-25,25 24,-25-24,25 0,0 0,0 0,0 0,0 25,0-25,25 0,-25 0,25 0,0 25,0-25,-1 0,26 25,-25-25,0 25,-1-25,1 24,0-24,0 25,0-25,-25 25,0 0,0-25,0 25,0-25,0 25,0-25,-25 24,25-24,-25 25,25-25,-25 0,0 0,1 0,-1 0,0 0,0 0,0-25,1 25</inkml:trace>
  <inkml:trace contextRef="#ctx0" brushRef="#br0" timeOffset="70176.0137">19150 12824,'24'0,"1"0,-25 0,0 25,0-25,0 0,0 25,0-25,0 24,0 1,0-25,-25 25,25 0,0 0,0-25,0 24,0 1,0-25,25 25,-25-25,25 25,-25-25,25 0,0 0,-1 25,1-25,0 0,0-25,0 25,-1 0,1-25,0 0,0 25,0-25,-1 1,-24-1,25 25,0-25,0 0,-25 25,0 0,25-25,-25 25,0 25,0-25,0 25,0 0,0 0,0-1,0 1,0 25,0-25,0 24,0 1,0-25,0 24,-25-24,25 25</inkml:trace>
  <inkml:trace contextRef="#ctx0" brushRef="#br0" timeOffset="70512.0331">17364 13816,'-25'25,"0"-25,25 0,0 0,0 0,0 0,25 0,0 0,-1-25,26 25,0 0,24 0,-24 0,24 0,25-25,-24 25,24 0,25-24,-25 24,25 0,-25-25,25 25,0-25,0 25,-24-25,-1 25,0-25,-24 25,-1-24,0 24,-24 0,0-25,-26 25,-24 0,25-25,-25 25,0 0,-25-25,1 25</inkml:trace>
  <inkml:trace contextRef="#ctx0" brushRef="#br0" timeOffset="71583.0943">10021 14039,'0'0,"0"-24,0 24,0 0,0 0,0 0,0 0,0-25,0 25,0 0,25 0,-25 25,0-25,0 0,0 24,0 1,0 0,25-25,-25 50,0-26,0 1,0 25,25-1,-25-24,0 25,0 0,0-1,0 1,0-25,0 24,0 1,0-25,0 24,0-24,0 0,25 0,-25-1,0 1,0 0,0-25,0 25,0-25,0 0,0 0,0 0,0 0,0 0,0 0</inkml:trace>
  <inkml:trace contextRef="#ctx0" brushRef="#br0" timeOffset="71992.1177">10096 14188,'0'-25,"0"25,-25 0,25-24,0 24,0 0,0 0,-25 0,25 0,0 0,0 0,-25 0,25 24,-24-24,24 25,-25-25,25 0,-25 25,25-25,-25 25,25-25,-25 25,25-25,-24 24,24-24,-25 25,25-25,0 0,0 0,-25 25,25-25,0 0,0 0,0 0,0 0,0-25,0 25,0 0,25-25,-25 25,25-24,-25 24,24-25,-24 0,25 25,0-25,-25 0,25 1,0 24,-1-25,-24 0,25 25,0 0,0 0,-25 0,25 0,-25 25,24-25,1 25,-25-1,25 1,-25 0,25 0,0 0,-25 24,24-24,-24 0,25 0,0 0</inkml:trace>
  <inkml:trace contextRef="#ctx0" brushRef="#br0" timeOffset="77064.4077">9749 13742,'0'0,"0"0,0 0,0 0,24 25,1-25,-25 0,25 0,0 24,0-24,-1 0,26 0,-25 25,24-25,1 0,0 0,-1 0,1 0,24 0,-24 0,24 0,-24 0,24 0,-24 0,24 0,-24 0,0 0,-26 0,26 0,-25 0,-25 0,25-25,-25 25,0 0,0 0,-25 0,0 0,0 0,0 0,1 0,-26 0,0 0,26 0,-26 0,0 0,1-24,-1 24,1 0,-1 0,0 0,25 0,-24 0,24 0,0 24,0-24,1 0,-1 0,25 0,-25 0,25 0,0 0,0 0,0 0,0 0,25 0,0 0,-25 0,24 0,1 0,0 0,0 0,0 0,-1 0,1 0,0 0,0 0,0 0,0 0,-25 0,24 0,-24 0,0 0,0 0,0 0,0 0,0 0,-24 0,-1 0,0 0,0 0,-25 0,26 0,-26 0,0 0,1 0,24 0,-25 0,26 0,-1 0,0 0,25 0,-25 0,25 0,0 0,0 0,25 0,0 0,-25 0,49 0,-24 0,25 0,-25 0</inkml:trace>
  <inkml:trace contextRef="#ctx0" brushRef="#br0" timeOffset="77769.4481">10220 12700,'0'0,"0"0,25-25,-25 25,0 0,0-25,0 25,0 0,0 0,0 0,0 0,0 0,0 0,-25 0,25 25,-25 0,0 0,-24-25,24 49,0-24,-25 0,26 0,-26 0,25 24,0-24,1 0,-1-25,0 25,25-1,0-24,0 25,0-25,0 25,0-25,25 25,0-25,-25 0,24 0,26 25,-25-25,0 0,-1 0,26 0,-25 0,24 0,-24 0,25 0,-25 0,-1-25,1 25,0 0,0 0,0 0,-25-25,25 25,-25 0,0-25,0 25,0 0,0 0,-25 0,25-25,-25 25,25 0,-25 0,25 0,-25 0,25 0,0 0,-25 0,25 25,0 0,0-25,0 25,0 24,0-24,0 25,0-25,0 24,0 1,25 0,-25-1</inkml:trace>
  <inkml:trace contextRef="#ctx0" brushRef="#br0" timeOffset="78699.5014">8012 14114,'0'-25,"0"25,0 0,0 0,0 0,0 25,0-25,0 25,0-25,0 24,0 1,-25 0,25 25,0-26,0 1,0 25,0 0,0-26,0 26,0 0,0-26,25 26,-25-25,0 0,25 24,-25-24,0 0,0-25,25 25,-25-1,0-24,0 0,0 25,25-25,-25 0,0 0</inkml:trace>
  <inkml:trace contextRef="#ctx0" brushRef="#br0" timeOffset="79040.5209">7888 14139,'0'0,"0"-25,0 25,0-25,0 25,0 0,0 0,0-25,0 25,-25 0,25 0,0 25,-24-25,24 25,-25-25,25 25,-25-1,25-24,-25 25,25 0,-25 0,25-25,-24 25,24-25,0 24,-25-24,25 0,0 0,0 0,0 0,0 0,0 0,0-24,0 24,0-25,0 25,0-25,25 0,-25 0,24 1,-24-1,25 0,0 0,0 0,-25 1,25 24,-1-25,1 25,0 0,0 0,0 25,-1-25,1 24,0 1,0 0,0 0,-1 0,1-1,0 1</inkml:trace>
  <inkml:trace contextRef="#ctx0" brushRef="#br0" timeOffset="80007.5762">7566 13742,'-25'0,"25"0,0 0,0 0,0 0,0 0,0 0,0 0,0 0,0 0,0 0,0 0,25 0,-25 0,25 0,-1 0,-24 0,25 0,25 0,-25 0,-1 0,26 0,0 0,-26 25,26-25,0 0,-1 0,26 0,-26-25,1 25,0 0,24 0,-24 0,-1 0,-24-25,25 25,-26 0,1 0,0 0,-25 0,25 0,-25 0,0 0,0 0,0 0,0 0,0 0,0 0</inkml:trace>
  <inkml:trace contextRef="#ctx0" brushRef="#br0" timeOffset="80679.6146">7814 12923,'0'0,"25"0,-25 0,0-25,0 25,0 0,0 0,0 0,0 0,0 0,0 0,0 0,0 0,0 0,-25 25,25-25,-25 25,25 0,-25 0,0-1,25 1,-24 0,-1 0,0 0,25-1,-25 1,25 0,0 0,0 0,0 0,0-25,25 24,-25-24,25 25,0-25,-1 0,1 0,25 0,-25 0,-1 0,26 0,-25 0,24-25,-24 25,25-24,-1 24,-24-25,0 25,0-25,25 25,-50-25,24 25,-24-25,25 25,-25-25,0 25,0 0,-25-24,25 24,-24-25,24 25,-25 0,25 0,-25 0,25 0,0 0,-25 25,25-25,0 24,0 1,-25 0,25 0,0 0,0 24,0 1,0-25,0 24,0 1,0-25,0 24,0-24</inkml:trace>
  <inkml:trace contextRef="#ctx0" brushRef="#br0" timeOffset="81583.6663">5854 12750,'0'0,"0"-25,0 0,0 25,0-25,0 25,0-25,0 25,0 0,0 0,0-24,0 24,0 0,0 0,0 0,0 0,0 24,0-24,0 0,0 25,0-25,-25 25,1 0,24 24,-25-24,0 0,0 25,0-26,1 1,-1 25,25-25,-25-1,25 1,0 0,0-25,0 25,0 0,25-25,0 0,-25 24,24-24,1 0,25 0,-25 0,-1 0,26 0,0-24,-26 24,26 0,0-25,-26 25,26-25,0 0,-25 25,24-25,-24 25,0-24,0-1,-25 25,24-25,-24 25,0-25,0 25,0-25,0 25,0 0,0 0,-24 0,24 0,0 0,-25 25,25 0,-25-25,25 25,-25 24,25-24,0 0,-25 25,25-1,0 1,0 0,-24-1,24 1,0-1</inkml:trace>
  <inkml:trace contextRef="#ctx0" brushRef="#br0" timeOffset="83565.7797">13122 12849,'0'0,"0"0,0 0,0 0,0 0,0 0,25 0,0 0,-1 0,1 0,0 0,25 0,-26 0,26 0,0 0,-1 0,1 0,-25 0,24 0</inkml:trace>
  <inkml:trace contextRef="#ctx0" brushRef="#br0" timeOffset="83721.7886">13097 13072,'0'0,"0"25,0-25,0 0,0 0,25 0,-25 0,25 25,0-25,-1 0,1 0,0 0,25 0,-1 0,-24 0,25 0,-1 0</inkml:trace>
  <inkml:trace contextRef="#ctx0" brushRef="#br0" timeOffset="90216.1601">1712 15825,'0'-24,"0"24,0-25,0 25,0-25,0 25,25-25,-25 25,24 0,-24-25,25 25,0 0,-25 0,25 0,0 0,-25 0,25 25,-1-25,-24 25,0-25,25 25,-25 0,0-1,0 1,-25 25,25-25,-24-1,-1 1,25 25,-25-25,25-1,0 1,-25 0,25-25,0 25,0-25,25 25,0-25,-25 0,25 0,-1 0,1 0,0 0,0 0,0-25,24 25,-24-25,25 0,-26 0,26 1,-25-1,24 0,-24 0,25 0,-25-24,-1 24,1-25,0 26,-25-26,25 25,-25-24,0-1,-25 25,25-24,-25 24,0 0,1 0,-1 0,0 25,-25-24,26 24,-26-25,25 25,-24 0,-1 0,0 0,1 25,24-25,-25 24,-24-24,24 25,1 0,-1 25,0-26,1 26,-26-25,26 24,-1 1,25 0,-24 24,24-24,0-1,0 1,1-1,-1 1,25-25,0 24,0-24,25 25,-25-25,24 24,1-24,0 0,25 0,-26-25,26 25,0-25,-1 24,1-24,-1 0,1 0,0-24,-1 24,26 0,-26-25,1 0,24 25,-24-25,24 0,-24 0,0 1,-1-1,1 0,-1 0,1-24,0 24,-1-25,1 1,-25 24,-1-25,26 1,-25-1,-25 0,25 1,-25-1,0 25,0-24,0 24,0 0,-25 0,0 1,0-1,0 25,1-25,-26 25,25-25,-24 25,-1 0,0 0,1 25,-1-25,1 0,-1 25,25-25</inkml:trace>
  <inkml:trace contextRef="#ctx0" brushRef="#br0" timeOffset="90992.2044">5234 16669,'0'0,"-25"0,25 0,0 0,-24 0,24 0,0 0,0 0,0 0,0 0,0 0,0 0,24 0,-24 0,25 0,0 0,25 25,-26-25,26 0,0 0,24 0,-24 0,24 0,0 0,1 0,-1 0,1 0,24 0,-25 0</inkml:trace>
  <inkml:trace contextRef="#ctx0" brushRef="#br0" timeOffset="91452.2307">7888 16768,'-25'0,"25"0,0 0,0 0,-24 0,24 0,0 0,0 0,0 0,0 25,24-25,1 0,-25 0,25 0,0 0,24 0,-24 0,25 0,-1 0,1 0,25 0,-1 0,-24 0,24 0,25 0,-24 0,-1-25,0 25,26 0,-26 0,0 0,26 0,-26 0,0 0,1 0,-1 0</inkml:trace>
  <inkml:trace contextRef="#ctx0" brushRef="#br0" timeOffset="91913.2571">10989 16867,'0'-25,"0"25,-25 0,25 0,0 0,0 0,-25 0,25 0,0 0,0 0,0 0,0 0,0 0,0 0,0 0,0 0,25 0,-25 0,25 0,-25 0,25 0,-1 0,1 0,25 0,-25-24,24 24,1 0,-1 0,1 0,25 0,-26 0,26-25,-1 25,0 0,1 0,-1 0</inkml:trace>
  <inkml:trace contextRef="#ctx0" brushRef="#br0" timeOffset="92265.2773">13345 16818,'0'0,"0"0,0 0,0 0,0 0,0 0,0 24,0-24,0 0,0 0,25 0,-25 0,25 0,-25 0,25 0,-1 0,1 0,0-24,25 24,-1 0,-24 0,25 0,24 0,-24 0,-1 0,26 0,-1-25,1 25,-1 0,0 0,1-25,-1 25,1-25,-1 25,1 0,-26-25,1 25</inkml:trace>
  <inkml:trace contextRef="#ctx0" brushRef="#br0" timeOffset="92776.3064">12080 16098,'0'-25,"0"25,0 0,0 0,0 0,25 0,-25 0,0 0,0 0,0 0,25 0,-25 25,0 0,25-25,-1 25,-24 0,25-1,0 1,0 0,0 0,-1 0,1-1,0 1,0 0,-25 0,25 0,-1 0,1-1,0-24</inkml:trace>
  <inkml:trace contextRef="#ctx0" brushRef="#br0" timeOffset="92959.317">12403 16123,'0'0,"-25"0,25 0,0 0,0 0,-25 25,25-25,-25 25,0-1,25 1,-24 0,-1 0,0 0,-25-1,26 26,-1-25</inkml:trace>
  <inkml:trace contextRef="#ctx0" brushRef="#br0" timeOffset="93408.3426">10245 16173,'0'-25,"0"25,0 0,0 0,0 0,24 25,-24-25,25 24,-25-24,25 25,0 0,0 0,-25 0,25-1,-1 1,1 0,0 0,0 0,0 0,-25-1,24-24,1 25,-25 0</inkml:trace>
  <inkml:trace contextRef="#ctx0" brushRef="#br0" timeOffset="93600.3536">10617 16123,'-25'-25,"25"0,0 25,0-24,-25 24,25-25,0 25,0 0,-25 25,25-25,-24 24,-1-24,0 25,0 0,0 0,1 24,-26-24,25 0,-25 0,26 24,-26-24,0 0,1 25,-1-25,1-1</inkml:trace>
  <inkml:trace contextRef="#ctx0" brushRef="#br0" timeOffset="94064.3802">6375 16024,'0'0,"0"-25,-25 25,25 0,0 0,0 0,0 0,0 0,0 0,0 25,0-25,25 25,-25-1,25 1,0 0,0 25,-25-26,24 1,1 0,0 25,0-26,0 1,-1-25,1 25,0 0,0-25,-25 25</inkml:trace>
  <inkml:trace contextRef="#ctx0" brushRef="#br0" timeOffset="94251.3909">6698 16024,'-25'0,"25"-25,-25 0,25 25,-25 0,25 0,-25 0,25 0,-24 25,24-25,-25 25,25 0,-25-1,0 26,25-25,-25 0,1 24,-1-24,0 25,25-26,-25 1,0 25,25-25,0 0</inkml:trace>
  <inkml:trace contextRef="#ctx0" brushRef="#br0" timeOffset="95771.4777">15478 10889,'25'0,"-25"0,25 0,0 0,24 0,1 0,0-25,-1 25,26 0,-1 0,1 0,-1-24,25 24,0 0,1 0,-1-25,25 25,0 0,0 0,0 0,0 0,0 0,25 0,-25 0,0 0,0 0,0 0,-25 0,25 0,-25 0,1 0,-26 0,0 0</inkml:trace>
  <inkml:trace contextRef="#ctx0" brushRef="#br0" timeOffset="96088.4959">16868 10815,'0'0,"0"0,0 0,24 0,26 0,-25 0,0 0,24 0,26 0,-26 0,26 0,-1 0,0-25,26 25,-1 0,0 0,0-25,25 25,-24-25,-1 25,25 0,-25-24,0 24,25 0,-25-25,-24 25,24-25,-24 25,-1-25,0 25,-24-25,0 25,-1-24,-24 24,0 0,0 0,-25 0</inkml:trace>
  <inkml:trace contextRef="#ctx0" brushRef="#br0" timeOffset="98163.6146">13767 17388,'0'0,"0"0,0 0,0 0,0-25,0 25,0 0,0 0,0-25,0 25,0 0,0-24,0 24,25 0,-25 0,25-25,-25 25,24 0,-24 0,25 0,-25 0,25 0,-25 0,25 0,-25 0,0 25,0-25,0 24,0-24,0 25,-25 0,0-25,25 25,-25 0,1-1,-1 1,0 0,0 0,0-25,1 25,24 0,-25-25,25 24,0-24,0 0,0 0,0 25,0-25,25 0,-25 0,24 0,1 0,0 0,0 0,0 0,-1-25,1 25,25 0,-25-24,-1 24,26-25,-25 0</inkml:trace>
  <inkml:trace contextRef="#ctx0" brushRef="#br0" timeOffset="98404.6284">14337 17165,'0'-25,"0"25,25-25,-25 25,0-25,0 25,0 0,0 0,0 0,0 0,0 0,0 0,0 0,0 0,-25 25,25-25,-24 25,24 0,0 0,-25 24,25 1,-25-25,0 24,25 1,-25-1,1 1,-1 0,25-1,-25 1,0-25,0 24,25 1,-24-25,24 24,-25-24,25 0,-25 0,25 0,0-1,0-24,0 25</inkml:trace>
  <inkml:trace contextRef="#ctx0" brushRef="#br0" timeOffset="98759.6487">14511 17388,'25'-25,"-25"25,25 0,-25-25,0 25,0 0,0 0,0 0,0 0,0 0,0 0,0 0,0 25,0-25,0 25,0 0,0 0,0-25,0 24,0 1,0 0,0-25,0 25,0 0,0-25,0 0,0 0,0 25,25-25,-25 0,24 0,-24 0,25-25,0 25,-25 0,25-25,0 25,-1-25,1 25,0-25,0 0,-25 1,25 24,-1-25,-24 25,25 0,-25 0,0 0,0 0,0 0,-25 25,25-1,0 1,-24 0,24 0,-25 25,25-26,-25 26,25-25,-25 0,25 24,0-24,-25 0</inkml:trace>
  <inkml:trace contextRef="#ctx0" brushRef="#br0" timeOffset="99923.7153">13420 16818,'0'0,"0"0,0 0,0 0,0 0,0 0,0 0,24 0,-24 0,0 0,25 0,-25 0,25 0,0 0,0 0,0 0,-1 0,26 0,-25 0,24 0,1 0,0 0,24 0,-24 0,24 0,0 0,1-25,-1 25,1 0,24 0,-25 0,1 0,-1 0,1-25,-1 25,0 0,-24 0,0 0,-1 0,1 0,-25 0,-1-25,-24 25,0 0,0 0,0 0,-24 0,-1 0,0 0,0 0,0 0,-24 0,24 0,-25 0,1 0,-1 0,1 0,-1 0</inkml:trace>
  <inkml:trace contextRef="#ctx0" brushRef="#br0" timeOffset="100327.7384">13494 16867,'-50'0,"1"25,-1-25,1 0,-1 0,25 0,0 25,1-25,-1 0,0 0,25 0,0 0,0 0,0 0,25 0,0 0,-1 0,1 0,25 0,-25 0,24 0,1-25,-1 25,1 0,0 0,-1-25,26 25,-26 0,26-25,-1 25,1 0,-1-24,0 24,1 0,-1-25,1 25,-26 0,26-25,-26 25,-24 0,25 0,-50 0,25 0,-25 0,0 0,-25 0,0 0,0 0,-25 0,1 0,-1 25,1-25,-1 0,0 0,-24 0,24 25,1-25,-1 0,1 0,24 0,-25 24,50-24,-25 0,25 0,0 0,25 0,-25 0,50 0,-25 0,24-24,-24 24,49 0,-24 0,0 0,24 0,-24-25,24 25,-24 0,24 0,-24-25,-1 25,1 0,0 0,-26 0</inkml:trace>
  <inkml:trace contextRef="#ctx0" brushRef="#br0" timeOffset="102031.8359">13891 15999,'-25'-25,"25"0,0 1,0-1,-25 25,25-25,0 0,0 0,0 1,0-1,0 0,0 25,0-25,25 25,-25-25,25 25,-25-24,25 24,0 0,-1-25,1 25,0 0,0 0,0 0,-1 0,26 0,-25 25,0-25,-1 24,1 1,-25-25,25 25,-25 0,0 0,0-1,0 1,0 0,-25 25,0-26,1 1,-1 0,-25 25,25-26,-24 1,24 25,-25-25,26-1,-26 1,25 0,0 0,1 0,-1-25,0 24,25-24,0 25,0-25,0 0,0 25,25-25,0 0,-25 0,24 0,26 25,-25-25,24 0,1 0,-25 0,49 0,-24 0,-1 0,26 0,-1 0,-24 0,24 0,-24 0,24 0,-24 0,0 0,-26 0,26 0,-25 0,0 0,-1 0,-24 0,0 0,0 0,0 0,0 0,0 0,0 0,0-25,-24 25,24 0</inkml:trace>
  <inkml:trace contextRef="#ctx0" brushRef="#br0" timeOffset="104107.9546">6127 12378,'0'-25,"25"25,0-25,24 25,-24-25,0 25,25 0,-1-25,1 25,-1 0,26 0,-1 0,-24-24,24 24,1 0,-1 0,25 0,-24 24,24-24,-25 0,26 0,-26 0,25 25,-24-25,-1 0,0 0,1 25,-1-25,-24 0,-25 25</inkml:trace>
  <inkml:trace contextRef="#ctx0" brushRef="#br0" timeOffset="104327.9671">6896 12303,'-74'0,"24"0,0 0,1 0,-1 0,1 0,24-25,0 25,25 0,0 0,0 0,0 0,25 0,24 0,-24 0,25 0,-1 0,26 0,-1 0,1 0,-1 0,25 0,-24 0,24 0,25-24,-25 24,0 0,25 0,-24 0</inkml:trace>
  <inkml:trace contextRef="#ctx0" brushRef="#br0" timeOffset="105748.0484">14362 17115,'0'-25,"0"25,0-24,0 24,0-25,-25 25,25 0,0-25,0 25,0 0,-24 0,24 0,-25 0,25 0,-25 0,0 25,0-25,1 25,-1-1,0 1,-25 0,1 0,-1 24,1 1,-26 0,26-1,-26 1,1 24,-1-24,1 0,-1 24,1-24</inkml:trace>
  <inkml:trace contextRef="#ctx0" brushRef="#br0" timeOffset="106876.113">11386 17090,'0'-24,"25"24,-25 0,0 0,0 0,24 0,-24 24,0-24,0 25,0-25,0 25,0 25,0-26,0 1,25 25,-25-1,0 1,0 0,0-1,0 1,0 0,0-1,0 1,0-1,-25 1,25 0,0-26,0 26,0-25,0 0,0 24,-24-24,24-25,0 25,0 0,0-25,0 24,0-24,0 0,0 0</inkml:trace>
  <inkml:trace contextRef="#ctx0" brushRef="#br0" timeOffset="107272.1356">11411 17314,'0'0,"0"-25,0 25,0 0,0 0,0-25,0 25,0 0,0 0,0 0,-25 0,25 25,0-25,0 0,-25 25,25-25,-25 0,25 24,0-24,-25 25,25-25,-25 25,25-25,-24 0,24 25,0-25,0 25,-25-25,25 0,0 0,0 0,0 0,0 0,0 0,0-25,0 25,0 0,25-25,-25 0,0 25,24-25,-24 1,25-1,0 0,-25 25,25-25,0 0,0 25,-1-24,1 24,0 0,0 0,0 0,-1 0,1 0,-25 24,25 1,0 0,0 0,-1 0,1 24,-25-24,25 0,0 0,-25-1,25 1</inkml:trace>
  <inkml:trace contextRef="#ctx0" brushRef="#br0" timeOffset="112263.4211">10914 16743,'0'0,"25"0,0 0,0 0,0 0,-1 25,1-25,0 0,25 25,-1-25,1 0,-1 25,1-25,0 24,24-24,-24 0,-1 25,-24-25,25 0,-25 25,-1-25,1 0</inkml:trace>
  <inkml:trace contextRef="#ctx0" brushRef="#br0" timeOffset="112916.4585">11336 16049,'0'-25,"0"25,0-25,0 25,0-25,0 0,25 1,-25-1,25 0,0 0,-1 25,1-25,0 25,25 0,-26-24,1 24,25 0,-25 24,-1-24,1 0,0 25,0-25,0 25,-25 0,0-25,0 25,0-1,0 1,-25 0,0-25,0 25,0 0,1-1,-26-24,25 25,-24 0,24-25,0 25,-25-25,26 25,-1-25,25 0,-25 24,25-24,0 0,0 0,0 0,0 0,0 0,25 0,-25 0,25 0,-1 0,1 0,0 0,0 0,0 25,-1-25,-24 0,25 25,0-25,0 25,-25-25,25 25,-25-25,0 24,0 1,0-25,0 25,0 0,-25-25,0 25,0-25,0 0,1 0,-1 0,-25 0,25 0,-24 0,-1-25,0 25,1-25,-1 0,25 0,-24 25,-1-24,1-1,24 0</inkml:trace>
  <inkml:trace contextRef="#ctx0" brushRef="#br0" timeOffset="113899.5147">8608 17115,'24'0,"-24"0,0 0,0-25,0 25,0 0,0 0,0 0,0 0,0 0,0 0,0 25,0-25,0 25,-24 0,24 0,0-1,0 1,0 25,0-1,0 1,0 0,-25-1,25 1,0 0,-25-1,25 1,0-1,0-24,-25 25,25-25,0-1,0 1,0 0,0 0,0 0,-25-25,25 0,0 0,0 24,0-24</inkml:trace>
  <inkml:trace contextRef="#ctx0" brushRef="#br0" timeOffset="114235.5339">8558 17140,'0'0,"-25"-25,25 25,0 0,-25 0,25 0,0 25,-24-25,-1 0,25 25,-25-25,25 25,-25-25,0 24,25 1,-24-25,24 25,-25-25,0 25,25-25,0 0,-25 25,25-25,0 0,0 0,0 0,0 0,0-25,0 25,25-25,-25 25,25-25,-25 0,25 25,-1-24,1-1,0 0,0 0,-25 25,25-25,-1 25,1-24,0 24,0 0,0 24,-1-24,1 25,0 0,-25 0,25 0,0-1,-1 26,-24-25,25 0,0-1,-25 1</inkml:trace>
  <inkml:trace contextRef="#ctx0" brushRef="#br0" timeOffset="120339.8831">8285 16197,'0'-24,"0"-1,0 25,0-25,0 0,0 0,0 25,0-24,25 24,-25-25,25 25,0-25,-25 25,24-25,1 25,0 0,0-25,24 25,-24 0,0 0,25 0,-26 0,1 0,25 0,-25 25,-1 0,1-25,-25 25,0 0,0-1,0 1,0 25,0-25,-25-1,1 26,-1-25,-25 24,25-24,-24 25,24-25,-25 0,26-1,-1 1,0 0,0 0,0-25,25 0,0 25,0-25,0 0,0-25,25 25,0 0,0 0,0 0,24-25,-24 25,25 0,-1-25,1 25,24 0,-24 0,-1-25,1 25,24 0,-24 0,0 0,-1 0,-24 0,25 0,-26 0,1 0,0 0</inkml:trace>
  <inkml:trace contextRef="#ctx0" brushRef="#br0" timeOffset="121039.9231">5358 17115,'0'-25,"0"25,0-24,0 24,25 0,-25-25,0 25,0 0,0 0,0 0,0 0,25 25,-25-25,0 24,0-24,25 25,-25 0,24 25,-24-26,0 26,25 0,-25-1,0 1,0-1,25 1,-25 0,0-1,0 1,0-25,0 24,0-24,0 25,0-25,0-25,0 24,0 1,0-25,0 0</inkml:trace>
  <inkml:trace contextRef="#ctx0" brushRef="#br0" timeOffset="121375.9422">5383 17090,'0'-24,"-25"24,25 0,0 0,0 0,-25 0,25 0,0 0,-24 24,24-24,0 25,-25-25,25 25,0 0,-25 0,25-1,-25-24,25 25,-25 0,25 0,-24-25,24 25,0-25,0 0,0 0,0 0,0 0,0 0,0 0,0 0,0-25,0 0,0 25,0-25,24 0,-24-24,25 24,-25 0,25 0,0 1,0-1,-1 0,26 25,-25-25,0 25,24 0,-24 0,25 25,-26-25,26 25,-25 0,24-1,-24 1,25 0,-25 0,24 0,-24-1</inkml:trace>
  <inkml:trace contextRef="#ctx0" brushRef="#br0" timeOffset="126944.2608">5358 16669,'-25'0,"25"0,-24 0,24 0,0 0,-25 0,25 0,0 0,0 0,0 0,-25 0,25 0,0 0,0 0,0 0,0 0,0 0,25 0,-25 0,0 0,25 0,-25 0,24 0,1 0,0 25,0-25,24 0,-24 0,25 0,-25-25,24 25,1 0,-1 0,-24 0,25-25,-25 25,-1 0,1 0,0 0,0 0,-25 0,0 0,0 0,0 0,0 0,0 0,0 0,-25 0,0 0,0 0,1 0,-1 0,0 0,-25 0,26 0,-26 0,0 25,1-25,24 0,-25 0,1 25,24-25,-25 0,26 24,-1-24,0 0,25 0,-25 0,25 0,-25 0,25 0,0 0,0 0,0 0,0 0,25 0,-25 0,25 0,-25 0,25 0,0 0,-1 0,1 0,25-24,-25 24,-1 0,26 0,-25 0,0 0,-1 0,1 0,0 0,0 0,-25 0,25 0,-25 0,0 0,0 0,0 0,-25 0,25 0,-25 0,0 0,0 0,1 0,-1 0,-25 0,25 24,-24-24,24 0,0 0,-24 0,24 0,0 0,25 0,-25 0,25 0,-25 0,25 0,0 0,0 0,25 0,-25 0,25-24,0 24,-25 0,25 0,-1 0,26-25,-25 25,0 0,24 0,-24-25,25 25,-26 0,26 0,-25-25,0 25,-1 0,1 0,0 0,0 0,0 0,-25 0,0 0,0 0,0 0,0 0,0 0,-25 0,25 0,-25 25,0-25,0 0,1 0,-26 25,25-25,-24 0,24 0,-25 25,1-25,24 0,0 0,0 0,0 0,1 0,24 0,-25 24,25-24,0 0,0 0,0-24,0 24,0 0,25 0,-25 0,24-25,1 25,0 0,0 0,0-25,24 25,-24 0,25-25,-26 25,26 0,0 0,-26-25,26 25,0 0,-26 0,1-24,0 24,0 0,0 0,-25 0,0 0,0 0,0 0,-25 0,25 0,-25 0,0 0,0 0,1 24,-1-24,-25 0,25 0,-24 25,24-25,-25 0,26 0,-1 25,0-25,0 0,25 0,-25 0,25 0,0 0,0 0,0 0,0 0,0 0,0 0,25-25,-25 25,25 0,0 0,-25 0,25 0,-1-25,1 25,0 0,0 0,0-24,-1 24,1 0,-25 0,0 0,25 0,-25 0,0 0,0 0,0 0,0 0,-25 0,25 24,-25-24</inkml:trace>
  <inkml:trace contextRef="#ctx0" brushRef="#br0" timeOffset="127771.3081">5408 16098,'-25'0,"25"0,-25-25,25 25,0 0,-25 0,25 0,0 0,0 0,0 0,0 0,0 0,0 0,0 0,0 0,0 0,0 0,0 0,0 0,0 0,0-24,0 24,0 0,25 0,-25-25,0 0,25 0,-25 25,25-25,0-24,-25 24,24 0,-24 0,25-24,-25 24,25 0,-25-24,0 24,0 0,0 0,0 0,-25 25,25-24,0 24,0 0,-25 0,25 0,0 0,0 0,0 0,0 24,0-24,0 25,0 0,0 25,0-26,0 26,0 0,0-1,0 1,0-25,0 24,0 1,0-25,25 24,-25-24,0 25,0-26,0 1,0 0,0 0,0 0,0-1,0-24,0 25,0-25,0 25,0-25,0 0,0 25,0-25,-25 0,25 0,-24 0,-1 0,25 0,-25 0,0 25,0-25,1 0,-26 0,25 25,0-25,1 0,-1 24,0-24,0 0,0 0,25 25,-24-25,-1 0,25 0,0 0,0 0,0 0,25 0,-25-25,24 25,1 0,0 0,25 0,-26-24,26 24,24 0,-24-25,0 25,24-25,0 25,-24-25,24 25,1 0,-26-25,1 25,0 0,-1 0,-24 0,0 0,0 0,-1 0,-24 0,25 0,-25 25,0-25,0 0,0 0,0 0,0 0,0 0</inkml:trace>
  <inkml:trace contextRef="#ctx0" brushRef="#br0" timeOffset="129423.4025">14759 15900,'0'0,"25"0,0-25,-25 25,25 0,-1-25,-24 25,25 0,0 0,0 0,0 0,-1-25,1 25,0 0,25 0,-26 0,26 0,0 0,-1 0,1 0,-1 0,1 0,0 25,-1-25,26 0,-26 0,1 0,0 25,-1-25</inkml:trace>
  <inkml:trace contextRef="#ctx0" brushRef="#br0" timeOffset="129607.4131">15082 16073,'0'0,"0"25,0-25,0 0,24 0,1 25,-25-25,25 0,25 0,-26 0,1 0,25 25,-1-25,1 0,24 0,-24 0,24 0</inkml:trace>
  <inkml:trace contextRef="#ctx0" brushRef="#br0" timeOffset="133051.6101">16917 15528,'-25'0,"25"-25,0 25,0 0,0-25,0 25,0-25,0 25,0 0,0 0,0 0,0 25,-24-25,24 25,0-25,-25 25,25 0,-25 24,25-24,0 25,-25-1,25-24,-25 25,25-1,-24 1,24-1,0 1,0 0,0-1,0 1,0-1,0-24,0 25,24-25,-24-1</inkml:trace>
  <inkml:trace contextRef="#ctx0" brushRef="#br0" timeOffset="133395.6298">17339 15825,'25'0,"24"-24,-24-1,25 25,-1-25,-24 0,25 25,-1-25,1 25,0 0,-26 0,26 0,-25 0,0 0,-1 25,1-25,-25 0,0 25,0 0,0-25,0 25,0-1,0 26,-25-25,1 0,-1-1,-25 26,25-25,-24 0,-1 24,0-24,1 0,-1 24,1-24,-1 0,0 0,26 0,-1-1,0-24,25 25,0-25,0 25,0-25,25 0,0 0,-1 0,1 0,25 0,-1 0,1 0,0 0,24 0,-24 0,24-25,-24 25</inkml:trace>
  <inkml:trace contextRef="#ctx0" brushRef="#br0" timeOffset="133676.6459">18902 17041,'-25'0,"0"25,0-25,0 24,-24-24,-1 0,0-24,-24 24,0 0,-26-25,-24 25,0 0,-24-25,-1 25,-25 0,25-25,-49 25,24 0,1 0,-1 0,25 0,0 0,0 25,1-25,24 25,0-25,24 25,1-25</inkml:trace>
  <inkml:trace contextRef="#ctx0" brushRef="#br0" timeOffset="138117.8999">15851 2257,'0'0,"0"0,0-25,0 25,0 0,24 0,1-24,-25 24,25 0,0 24,-25-24,25 25,-1-25,-24 25,25 0,0 0,-25-1,0 1,0 0,25-25,-25 25,0 0,0-1,25-24,-25 25,0-25,0 0,0 25,0-25,0 0,0 0,0 0,0 0,0-25,0 25,0 0,0-25,24 25,-24-24,0 24,25-25,-25 0,25 0,-25 25,25-25,-25 1,25 24,-1-25,-24 25,25 0,-25 0,25 0,-25 0,25 0,0 25,-25-25,24 24,-24 1,25 0,-25 0,25 0,-25-1,0 1,25 0</inkml:trace>
  <inkml:trace contextRef="#ctx0" brushRef="#br0" timeOffset="138517.9228">16793 2629,'25'0,"-25"0,0 0,0 0,0 0,25 0,-25 25,0-25,0 25,0 0,0 0,0-1,0 26,0-25,0 0,0 24,0-24,0 0,0 0,0-1,0 1,0 0,0 0,0 0,0-25,0 24,0-24,0 0,0 25,0-25,0 0,0-25,0 25,0 0,0-24,25-1,-25 0,0 0,0 0,0-24,0 24,0-25,0 1,0-1,24 1,-24-1,25 0,-25 1,0-1,25-24,0 24,-25 0,25 1,-1-1,1 1,0 24,0 0,0 0,-1 25,1-25,-25 25,25 25,0-25,-25 25,25 0,-25 0,0-1,0 1,0 25,0-25,0 24,-25 1,25-25,-25 24,0 1</inkml:trace>
  <inkml:trace contextRef="#ctx0" brushRef="#br0" timeOffset="138813.9397">17066 3001,'25'0,"0"25,-25-25,24 25,1 0,-25-25,25 25,0-1,-25 1,25 0,-1 0,-24 0,0-1,0-24,25 25,-25 0,0-25,0 25,0-25,0 0,0 25,-25-25,25 0,0 0,0-25,0 25,0-25,0 0,0 25,0-25,0-24,25 24,0 0,0-24,0 24,24-25,-24 25,25-24,-26 24,26 0,0 0,-1 1,1-1</inkml:trace>
  <inkml:trace contextRef="#ctx0" brushRef="#br0" timeOffset="140332.0264">23168 2580,'0'-25,"25"25,0 0,-1 0,1-25,0 25,25 0,-1 25,1-25,-1 25,1-1,0 1,-1 25,1-25,-1 24,-24-24,25 25,-25-1,-25 1,24 24,-24 1,0-26,0 26,-24-1,24 25,-25-24,0 24,0 0,-24 1,24-1,-25 0,25 0,-24 0,24 25,-25-24,1 24,24-25,-25 0,26 25,-26-25,25 1,-24-1,24 25,0-25,-25 0,26 0,-1 1,25-1,-25 0,0 0,25-24,0 24,0 0,0-24,25 24,0-25,0 1,-1-1,1 0,0 1,25-26,-1 1,1 0,-1-1,1 1,0-25,-26 24,26-24,0 0,-26 25,1-50,-25 24,25 1,-25 0,0 0,0 0,-25-25,0 24,1 1,-26 0,25 0,-24 24,-1-24,0 0,1 25,-26-1,26-24,-1 49,1-24,-1 0,0 24,1-24,24 24,-25 1,1 24,24-25,0 25,-25 1,26 24,-1-25,25 25,-25 25,0-25,25 0,0 25,0-25,0 0,0 24,25-24,-25 25,25-25,0 25,-25-25,24 25,-24-25,0 25,-24-25,-26 0,0 0,1 0,-26 0,-24-25,-25 0,0 1,-25-1,-24-25,-1 1,-24-1,-1 0,-49 1,25-1</inkml:trace>
  <inkml:trace contextRef="#ctx0" brushRef="#br0" timeOffset="145007.294">18356 1761,'-25'-25,"0"1,0-1,-24 0,24-25,-25 25,1-24,-1 24,1 0,-26-24,26 24,-26 0,26 0,-26 0,1 25,-1-24,26 24,-26 0,1 0,-1 0,1 0,-25 24,24 1,-24 0,0 0,0 24,-1-24,1 25,0-1,0 1,0 25,-1-26,1 26,0-26,0 26,24-1,1 0,24 1,-24-1,24 25,1-24,24 24,0-25,0 26,0-1,25 0,0 0,0-24,0 24,25 0,0-24,25-1,-1 0,1 1,24-26,26 26,-1-25,0-1,0 1,25-1,0-24,0 25,25-25,-25-1,25 1,0-25,-25 0,25 0,-1 0,1 0,-25 0,25-25,-25 1,25-1,-25-25,0 1,0-1,0 0,-25 1,0-26,-24 1,-1-1,-24 1,-25 0,24-26,-49 1,0 0,0 0,-24 0,-1-25,-25 24,1-24,-26 25,1-25,-26 25,-24 0,25 24,-50-24,25 25,-24 24,-26 0,0 1,1-1</inkml:trace>
  <inkml:trace contextRef="#ctx0" brushRef="#br0" timeOffset="163827.3703">14437 12799,'-25'0,"-25"25,25-25,1 25,-26 0,25-1,-24 1,24 0,-25 25,25-1,1 1,-26-1,25 1,0 25,1-26,-1 1,0 24,25-24,0 24,0-24,0-1,0 1,25-25,0 24,-1-24,1 0,0 0,0 0,24-25,1 24,-25-24,24 0,1 0,24-24,-24 24,24 0,-24-25,25 0,-26 0,26 0,-1 1,0-1,-24 0,24-25,1 1,-26-1,1 1,24-26,-24 26,-25-26,24 1,-24 24,-25-24,0 24,-25 0,1 1,-1-1,-25 1,1 24,-26 0,1-25,-1 50,1-24,-25-1,24 25,-24-25,25 25</inkml:trace>
  <inkml:trace contextRef="#ctx0" brushRef="#br0" timeOffset="164950.4345">19596 15553,'0'24,"-25"-24,25 0,-25 0,1 0,-1 25,0-25,-25 25,26 0,-51 0,26-1,-1 1,-24 25,-1-25,26-1,-26 1,26 0,-1 0,0 0,1-25,24 24,0-24,0 25,25-25,-25 0,25 0,0 0,0 0,0 0,0 0,0 0,0-25,0 25,0-24,0-1,25 25,-25-25,25 0,-25 0,25 1,-25-1,25 0,-1 0,-24 0,25 1,0-1,-25 0,25 0,-25 0,25 25,-25-24,0 24,0 0,0 0,0 0,-25 24,25-24,-25 25,0 0,0 0,1 0,-1-1,0 1,0 25,0-25,1-1,-1 1,25 0,-25-25,25 25,0 0,0-1,0-24,0 25,25 0,-25-25,25 25,-1-25,1 25,25-25,-25 0,24 24,1-24,24 0</inkml:trace>
  <inkml:trace contextRef="#ctx0" brushRef="#br0" timeOffset="174869.0019">16471 2381,'0'-25,"-25"1,25-26,-25 25,25 0,0-24,0 24,0 0,0 0,0 1,0-1,25 0,-25 25,0-25,0 25,0 0,25 0,-25 0,24 0,-24 0,25 25,0-25,0 25,0 0,-1-1,26 1,0 25,-1-25,1 24,0 1,-1-25,1 24,-1 1,26-1,-26 1,26 0,-1-1,1 1,-1-25,0 24,1 1,-1-25,1 24,24-24,-25 0,1 0,-26 0,26-1,-26 1,1-25,-25 0,24 25,-24-25,-25-25,0 25,0 0</inkml:trace>
  <inkml:trace contextRef="#ctx0" brushRef="#br0" timeOffset="175106.0155">18033 2232,'0'-24,"0"-1,0 0,0 0,0 25,0-25,0 25,0 0,0-24,0 24,-24 0,24 24,-25-24,0 25,0-25,0 25,1 0,-26 0,-24-1,24 1,-25 25,1-25,-25 24,24 1,-24-1,-25 1,0 0,0-1,0 1,0 0,-25-1,25 26,0-26,0 1,25-1,0 1,0 0,24-1</inkml:trace>
  <inkml:trace contextRef="#ctx0" brushRef="#br0" timeOffset="192401.0047">3671 14089,'0'0,"-24"25,24-25,0 0,0 0,0 0,0 0,24-25,-24 25,25 0,0 0,0-25,0 25,24-25,-24 1,25 24,-1-25,1 0,0 0,-1 0,1 1,-1-26,1 25,0 0,-1 1,-24-1,0 0,0 0,-1 0,-24-24,0 24,0 0,0 0,0 1,-24-1,-1 0,0 25,0-25,0 25,1-25,-1 25,-25 0,25 0,1 25,-1-25,-25 25,25-25,25 0,-24 25,-1-25,25 0,0 0,0 25,0-25,25 0,-1 0,1 24,0-24,0 0,0 0,24 0,1 0,-25 25,24-25,1 0,-25 0,24 0,1 0,-25 0,-1 25,1-25,0 25,0-25,-25 25,25-1,-25 1,0 25,-25-25,0 24,0-24,0 25,-24-1,24 1,-25 24,1-24,-1 24</inkml:trace>
  <inkml:trace contextRef="#ctx0" brushRef="#br0" timeOffset="195987.2098">2605 17066,'0'0,"-25"0,0 0,25 0,-25 0,25 0,-24 0,24 0,0 0,-25 0,25 0,0 24,0-24,0 0,0 0,0 0,0 0,0 0,0 0,0 0,0 0,25 0,-25 0,24 0,-24 0,25 0,0 0,-25 0,25 0,0 0,-1-24,1 24,-25 0,25 0,0 0,0 0,-25 0,24 0,1 0,-25 24,0-24,0 25,0 0,0 0,0 24,0-24,-25 25</inkml:trace>
  <inkml:trace contextRef="#ctx0" brushRef="#br0" timeOffset="197631.3039">14809 11336,'49'0,"1"-25,24 25,-24-25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1830C7-6FA6-4556-B7C9-EA51AA40B8D5}" type="datetimeFigureOut">
              <a:rPr lang="en-US" smtClean="0"/>
              <a:pPr/>
              <a:t>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CE053-0CDB-4EEB-B245-08EFA1AF6100}" type="slidenum">
              <a:rPr lang="en-US" smtClean="0"/>
              <a:pPr/>
              <a:t>‹#›</a:t>
            </a:fld>
            <a:endParaRPr lang="en-US"/>
          </a:p>
        </p:txBody>
      </p:sp>
    </p:spTree>
    <p:extLst>
      <p:ext uri="{BB962C8B-B14F-4D97-AF65-F5344CB8AC3E}">
        <p14:creationId xmlns:p14="http://schemas.microsoft.com/office/powerpoint/2010/main" val="230299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ln>
            <a:miter lim="800000"/>
            <a:headEnd/>
            <a:tailEnd/>
          </a:ln>
        </p:spPr>
        <p:txBody>
          <a:bodyPr/>
          <a:lstStyle/>
          <a:p>
            <a:fld id="{34554B5C-9D95-4F85-A964-5ACE90A8411A}" type="slidenum">
              <a:rPr lang="en-US" altLang="en-US"/>
              <a:pPr/>
              <a:t>39</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ln>
            <a:miter lim="800000"/>
            <a:headEnd/>
            <a:tailEnd/>
          </a:ln>
        </p:spPr>
        <p:txBody>
          <a:bodyPr/>
          <a:lstStyle/>
          <a:p>
            <a:fld id="{D23E5328-8F01-4ED3-99F2-D1A097D8F4A5}" type="slidenum">
              <a:rPr lang="en-US" altLang="en-US"/>
              <a:pPr/>
              <a:t>49</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ln>
            <a:miter lim="800000"/>
            <a:headEnd/>
            <a:tailEnd/>
          </a:ln>
        </p:spPr>
        <p:txBody>
          <a:bodyPr/>
          <a:lstStyle/>
          <a:p>
            <a:fld id="{2FAFD6C3-8435-4D70-93B9-167F224E6A16}" type="slidenum">
              <a:rPr lang="en-US" altLang="en-US"/>
              <a:pPr/>
              <a:t>55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96744306-C1C1-44F7-B6FD-E31576FE244D}" type="slidenum">
              <a:rPr lang="en-US" altLang="en-US"/>
              <a:pPr/>
              <a:t>40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859B4FDA-0D7E-495F-B292-04D0216B9FDE}" type="slidenum">
              <a:rPr lang="en-US" altLang="en-US"/>
              <a:pPr/>
              <a:t>41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ln>
            <a:miter lim="800000"/>
            <a:headEnd/>
            <a:tailEnd/>
          </a:ln>
        </p:spPr>
        <p:txBody>
          <a:bodyPr/>
          <a:lstStyle/>
          <a:p>
            <a:fld id="{49245779-E1CA-423E-B77C-F0C3D698B9D9}" type="slidenum">
              <a:rPr lang="en-US" altLang="en-US"/>
              <a:pPr/>
              <a:t>42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Slide Number Placeholder 3"/>
          <p:cNvSpPr>
            <a:spLocks noGrp="1"/>
          </p:cNvSpPr>
          <p:nvPr>
            <p:ph type="sldNum" sz="quarter" idx="5"/>
          </p:nvPr>
        </p:nvSpPr>
        <p:spPr bwMode="auto">
          <a:noFill/>
          <a:ln>
            <a:miter lim="800000"/>
            <a:headEnd/>
            <a:tailEnd/>
          </a:ln>
        </p:spPr>
        <p:txBody>
          <a:bodyPr/>
          <a:lstStyle/>
          <a:p>
            <a:fld id="{399D2DEB-A776-4B63-84FC-392E0480F9C3}" type="slidenum">
              <a:rPr lang="en-US" altLang="en-US"/>
              <a:pPr/>
              <a:t>43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CBD9B3F9-0E64-4554-B3C2-2E119FC7CDEA}" type="slidenum">
              <a:rPr lang="en-US" altLang="en-US"/>
              <a:pPr/>
              <a:t>44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ln>
            <a:miter lim="800000"/>
            <a:headEnd/>
            <a:tailEnd/>
          </a:ln>
        </p:spPr>
        <p:txBody>
          <a:bodyPr/>
          <a:lstStyle/>
          <a:p>
            <a:fld id="{5499E0DB-A884-4183-823B-5907C77CE1A3}" type="slidenum">
              <a:rPr lang="en-US" altLang="en-US"/>
              <a:pPr/>
              <a:t>45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ln>
            <a:miter lim="800000"/>
            <a:headEnd/>
            <a:tailEnd/>
          </a:ln>
        </p:spPr>
        <p:txBody>
          <a:bodyPr/>
          <a:lstStyle/>
          <a:p>
            <a:fld id="{8D1F2632-3552-4083-B6F2-F63E3B047558}" type="slidenum">
              <a:rPr lang="en-US" altLang="en-US"/>
              <a:pPr/>
              <a:t>47</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ln>
            <a:miter lim="800000"/>
            <a:headEnd/>
            <a:tailEnd/>
          </a:ln>
        </p:spPr>
        <p:txBody>
          <a:bodyPr/>
          <a:lstStyle/>
          <a:p>
            <a:fld id="{AB431860-DCC7-45EF-A40C-FC0636DC2E79}" type="slidenum">
              <a:rPr lang="en-US" altLang="en-US"/>
              <a:pPr/>
              <a:t>48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C9D19-23BB-4A2A-B3A0-14E51751549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CC9D19-23BB-4A2A-B3A0-14E51751549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CC9D19-23BB-4A2A-B3A0-14E51751549C}"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CC9D19-23BB-4A2A-B3A0-14E51751549C}"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C9D19-23BB-4A2A-B3A0-14E51751549C}"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C9D19-23BB-4A2A-B3A0-14E51751549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C9D19-23BB-4A2A-B3A0-14E51751549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C9D19-23BB-4A2A-B3A0-14E51751549C}"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6E19A-F140-409A-8BEA-8924F7C901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30.xml"/><Relationship Id="rId1" Type="http://schemas.openxmlformats.org/officeDocument/2006/relationships/slideLayout" Target="../slideLayouts/slideLayout1.xml"/><Relationship Id="rId5" Type="http://schemas.openxmlformats.org/officeDocument/2006/relationships/image" Target="../media/image31.emf"/><Relationship Id="rId4" Type="http://schemas.openxmlformats.org/officeDocument/2006/relationships/customXml" Target="../ink/ink31.xml"/></Relationships>
</file>

<file path=ppt/slides/_rels/slide39.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10.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41.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42.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5.emf"/></Relationships>
</file>

<file path=ppt/slides/_rels/slide44.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45.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49.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customXml" Target="../ink/ink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7.emf"/></Relationships>
</file>

<file path=ppt/slides/_rels/slide5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4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customXml" Target="../ink/ink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09599"/>
          </a:xfrm>
        </p:spPr>
        <p:txBody>
          <a:bodyPr>
            <a:normAutofit fontScale="90000"/>
          </a:bodyPr>
          <a:lstStyle/>
          <a:p>
            <a:pPr algn="l"/>
            <a:endParaRPr lang="en-US" b="1" dirty="0"/>
          </a:p>
        </p:txBody>
      </p:sp>
      <p:sp>
        <p:nvSpPr>
          <p:cNvPr id="3" name="Subtitle 2"/>
          <p:cNvSpPr>
            <a:spLocks noGrp="1"/>
          </p:cNvSpPr>
          <p:nvPr>
            <p:ph type="subTitle" idx="1"/>
          </p:nvPr>
        </p:nvSpPr>
        <p:spPr>
          <a:xfrm>
            <a:off x="609600" y="1219200"/>
            <a:ext cx="8077200" cy="5638800"/>
          </a:xfrm>
        </p:spPr>
        <p:txBody>
          <a:bodyPr>
            <a:normAutofit/>
          </a:bodyPr>
          <a:lstStyle/>
          <a:p>
            <a:r>
              <a:rPr lang="en-US" sz="6600" b="1" dirty="0" smtClean="0">
                <a:solidFill>
                  <a:schemeClr val="tx2">
                    <a:lumMod val="60000"/>
                    <a:lumOff val="40000"/>
                  </a:schemeClr>
                </a:solidFill>
              </a:rPr>
              <a:t>PERMUTATION</a:t>
            </a:r>
          </a:p>
          <a:p>
            <a:r>
              <a:rPr lang="en-US" sz="6600" b="1" dirty="0" smtClean="0">
                <a:solidFill>
                  <a:schemeClr val="tx2">
                    <a:lumMod val="60000"/>
                    <a:lumOff val="40000"/>
                  </a:schemeClr>
                </a:solidFill>
              </a:rPr>
              <a:t>AND </a:t>
            </a:r>
          </a:p>
          <a:p>
            <a:r>
              <a:rPr lang="en-US" sz="6600" b="1" dirty="0" smtClean="0">
                <a:solidFill>
                  <a:schemeClr val="tx2">
                    <a:lumMod val="60000"/>
                    <a:lumOff val="40000"/>
                  </a:schemeClr>
                </a:solidFill>
              </a:rPr>
              <a:t>COMBINATION</a:t>
            </a:r>
          </a:p>
          <a:p>
            <a:endParaRPr lang="en-US" b="1" dirty="0" smtClean="0">
              <a:solidFill>
                <a:schemeClr val="tx1"/>
              </a:solidFill>
            </a:endParaRPr>
          </a:p>
          <a:p>
            <a:pPr algn="r"/>
            <a:r>
              <a:rPr lang="en-US" sz="2800" i="1" dirty="0" smtClean="0">
                <a:solidFill>
                  <a:schemeClr val="tx1"/>
                </a:solidFill>
              </a:rPr>
              <a:t>~ PRIYANKA AGRAWAL</a:t>
            </a:r>
            <a:endParaRPr lang="en-US" sz="2800" i="1"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8560" y="250200"/>
              <a:ext cx="8974800" cy="5875920"/>
            </p14:xfrm>
          </p:contentPart>
        </mc:Choice>
        <mc:Fallback xmlns="">
          <p:pic>
            <p:nvPicPr>
              <p:cNvPr id="4" name="Ink 3"/>
              <p:cNvPicPr/>
              <p:nvPr/>
            </p:nvPicPr>
            <p:blipFill>
              <a:blip r:embed="rId3"/>
              <a:stretch>
                <a:fillRect/>
              </a:stretch>
            </p:blipFill>
            <p:spPr>
              <a:xfrm>
                <a:off x="169200" y="240840"/>
                <a:ext cx="8993520" cy="589464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smtClean="0">
                <a:latin typeface="Times New Roman" pitchFamily="18" charset="0"/>
                <a:cs typeface="Times New Roman" pitchFamily="18" charset="0"/>
              </a:rPr>
              <a:t>How </a:t>
            </a:r>
            <a:r>
              <a:rPr lang="en-US" dirty="0">
                <a:latin typeface="Times New Roman" pitchFamily="18" charset="0"/>
                <a:cs typeface="Times New Roman" pitchFamily="18" charset="0"/>
              </a:rPr>
              <a:t>many numbers of 5 digits can be formed with the digits 0,1,2,3,4</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if the digits cannot repeat themselves</a:t>
            </a:r>
          </a:p>
          <a:p>
            <a:pPr marL="0" indent="0">
              <a:buNone/>
              <a:defRPr/>
            </a:pPr>
            <a:r>
              <a:rPr lang="en-US" dirty="0">
                <a:latin typeface="Times New Roman" pitchFamily="18" charset="0"/>
                <a:cs typeface="Times New Roman" pitchFamily="18" charset="0"/>
              </a:rPr>
              <a:t>ii. if the digits can repeat themselves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280" y="2044800"/>
              <a:ext cx="7894080" cy="4161600"/>
            </p14:xfrm>
          </p:contentPart>
        </mc:Choice>
        <mc:Fallback xmlns="">
          <p:pic>
            <p:nvPicPr>
              <p:cNvPr id="4" name="Ink 3"/>
              <p:cNvPicPr/>
              <p:nvPr/>
            </p:nvPicPr>
            <p:blipFill>
              <a:blip r:embed="rId3"/>
              <a:stretch>
                <a:fillRect/>
              </a:stretch>
            </p:blipFill>
            <p:spPr>
              <a:xfrm>
                <a:off x="115920" y="2035440"/>
                <a:ext cx="7912800" cy="418032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latin typeface="Times New Roman" pitchFamily="18" charset="0"/>
                <a:cs typeface="Times New Roman" pitchFamily="18" charset="0"/>
              </a:rPr>
              <a:t>How many 3 digit numbers can be formed by using the digits 3,6,9 and how many of these are even? 	</a:t>
            </a:r>
          </a:p>
          <a:p>
            <a:pPr marL="514350" indent="-514350">
              <a:buFont typeface="Arial" pitchFamily="34" charset="0"/>
              <a:buAutoNum type="alphaUcPeriod"/>
              <a:defRPr/>
            </a:pPr>
            <a:r>
              <a:rPr lang="pt-BR" dirty="0">
                <a:latin typeface="Times New Roman" pitchFamily="18" charset="0"/>
                <a:cs typeface="Times New Roman" pitchFamily="18" charset="0"/>
              </a:rPr>
              <a:t>18,6 	</a:t>
            </a:r>
          </a:p>
          <a:p>
            <a:pPr marL="514350" indent="-514350">
              <a:buFont typeface="Arial" pitchFamily="34" charset="0"/>
              <a:buAutoNum type="alphaUcPeriod"/>
              <a:defRPr/>
            </a:pPr>
            <a:r>
              <a:rPr lang="pt-BR" dirty="0">
                <a:latin typeface="Times New Roman" pitchFamily="18" charset="0"/>
                <a:cs typeface="Times New Roman" pitchFamily="18" charset="0"/>
              </a:rPr>
              <a:t>27,9 	</a:t>
            </a:r>
          </a:p>
          <a:p>
            <a:pPr marL="514350" indent="-514350">
              <a:buFont typeface="Arial" pitchFamily="34" charset="0"/>
              <a:buAutoNum type="alphaUcPeriod"/>
              <a:defRPr/>
            </a:pPr>
            <a:r>
              <a:rPr lang="pt-BR" dirty="0">
                <a:latin typeface="Times New Roman" pitchFamily="18" charset="0"/>
                <a:cs typeface="Times New Roman" pitchFamily="18" charset="0"/>
              </a:rPr>
              <a:t>15,12 	</a:t>
            </a:r>
          </a:p>
          <a:p>
            <a:pPr marL="514350" indent="-514350">
              <a:buFont typeface="Arial" pitchFamily="34" charset="0"/>
              <a:buAutoNum type="alphaUcPeriod"/>
              <a:defRPr/>
            </a:pPr>
            <a:r>
              <a:rPr lang="pt-BR" dirty="0">
                <a:latin typeface="Times New Roman" pitchFamily="18" charset="0"/>
                <a:cs typeface="Times New Roman" pitchFamily="18" charset="0"/>
              </a:rPr>
              <a:t>20,4 	</a:t>
            </a:r>
          </a:p>
          <a:p>
            <a:pPr marL="0" indent="0">
              <a:buNone/>
              <a:defRPr/>
            </a:pPr>
            <a:endParaRPr lang="en-US" dirty="0">
              <a:latin typeface="Times New Roman" pitchFamily="18" charset="0"/>
              <a:cs typeface="Times New Roman" pitchFamily="18" charset="0"/>
            </a:endParaRPr>
          </a:p>
          <a:p>
            <a:pPr marL="0" indent="0">
              <a:buNone/>
              <a:defRPr/>
            </a:pP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B</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Make Words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defRPr/>
            </a:pPr>
            <a:r>
              <a:rPr lang="en-US" sz="3600" b="1" dirty="0"/>
              <a:t>Example</a:t>
            </a:r>
            <a:r>
              <a:rPr lang="en-US" sz="3600" b="1" dirty="0" smtClean="0"/>
              <a:t>:</a:t>
            </a:r>
            <a:endParaRPr lang="en-US" sz="3600" b="1" dirty="0"/>
          </a:p>
          <a:p>
            <a:pPr marL="0" indent="0">
              <a:buNone/>
              <a:defRPr/>
            </a:pPr>
            <a:r>
              <a:rPr lang="en-US" dirty="0" smtClean="0">
                <a:latin typeface="Times New Roman" pitchFamily="18" charset="0"/>
                <a:cs typeface="Times New Roman" pitchFamily="18" charset="0"/>
              </a:rPr>
              <a:t>1. In </a:t>
            </a:r>
            <a:r>
              <a:rPr lang="en-US" dirty="0">
                <a:latin typeface="Times New Roman" pitchFamily="18" charset="0"/>
                <a:cs typeface="Times New Roman" pitchFamily="18" charset="0"/>
              </a:rPr>
              <a:t>in how many ways can the letters of the word WATER be arranged so that we have a new pattern every time</a:t>
            </a:r>
            <a:r>
              <a:rPr lang="en-US" dirty="0" smtClean="0">
                <a:latin typeface="Times New Roman" pitchFamily="18" charset="0"/>
                <a:cs typeface="Times New Roman" pitchFamily="18" charset="0"/>
              </a:rPr>
              <a:t>?</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27080" y="2839680"/>
              <a:ext cx="6492240" cy="3393720"/>
            </p14:xfrm>
          </p:contentPart>
        </mc:Choice>
        <mc:Fallback xmlns="">
          <p:pic>
            <p:nvPicPr>
              <p:cNvPr id="4" name="Ink 3"/>
              <p:cNvPicPr/>
              <p:nvPr/>
            </p:nvPicPr>
            <p:blipFill>
              <a:blip r:embed="rId3"/>
              <a:stretch>
                <a:fillRect/>
              </a:stretch>
            </p:blipFill>
            <p:spPr>
              <a:xfrm>
                <a:off x="1017720" y="2830320"/>
                <a:ext cx="6510960" cy="34124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Make Words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defRPr/>
            </a:pPr>
            <a:r>
              <a:rPr lang="en-US" dirty="0" smtClean="0"/>
              <a:t>2. How </a:t>
            </a:r>
            <a:r>
              <a:rPr lang="en-US" dirty="0"/>
              <a:t>many words can be formed by using the letters from the word “DRIVER” </a:t>
            </a:r>
            <a:endParaRPr lang="en-US" dirty="0" smtClean="0"/>
          </a:p>
          <a:p>
            <a:pPr marL="0" indent="0">
              <a:buNone/>
              <a:defRPr/>
            </a:pPr>
            <a:r>
              <a:rPr lang="en-US" dirty="0" err="1" smtClean="0"/>
              <a:t>i</a:t>
            </a:r>
            <a:r>
              <a:rPr lang="en-US" dirty="0" smtClean="0"/>
              <a:t>)such </a:t>
            </a:r>
            <a:r>
              <a:rPr lang="en-US" dirty="0"/>
              <a:t>that all the vowels are always together </a:t>
            </a:r>
            <a:r>
              <a:rPr lang="en-US" dirty="0" smtClean="0"/>
              <a:t>?</a:t>
            </a:r>
          </a:p>
          <a:p>
            <a:pPr marL="0" indent="0">
              <a:buNone/>
              <a:defRPr/>
            </a:pPr>
            <a:r>
              <a:rPr lang="en-US" dirty="0" smtClean="0"/>
              <a:t>ii)such </a:t>
            </a:r>
            <a:r>
              <a:rPr lang="en-US" dirty="0"/>
              <a:t>that all the vowels </a:t>
            </a:r>
            <a:r>
              <a:rPr lang="en-US" dirty="0" smtClean="0"/>
              <a:t>are never </a:t>
            </a:r>
            <a:r>
              <a:rPr lang="en-US" dirty="0"/>
              <a:t>together ?</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8280" y="1750320"/>
              <a:ext cx="8439120" cy="4992120"/>
            </p14:xfrm>
          </p:contentPart>
        </mc:Choice>
        <mc:Fallback xmlns="">
          <p:pic>
            <p:nvPicPr>
              <p:cNvPr id="4" name="Ink 3"/>
              <p:cNvPicPr/>
              <p:nvPr/>
            </p:nvPicPr>
            <p:blipFill>
              <a:blip r:embed="rId3"/>
              <a:stretch>
                <a:fillRect/>
              </a:stretch>
            </p:blipFill>
            <p:spPr>
              <a:xfrm>
                <a:off x="88920" y="1740960"/>
                <a:ext cx="8457840" cy="5010840"/>
              </a:xfrm>
              <a:prstGeom prst="rect">
                <a:avLst/>
              </a:prstGeom>
            </p:spPr>
          </p:pic>
        </mc:Fallback>
      </mc:AlternateContent>
    </p:spTree>
    <p:extLst>
      <p:ext uri="{BB962C8B-B14F-4D97-AF65-F5344CB8AC3E}">
        <p14:creationId xmlns:p14="http://schemas.microsoft.com/office/powerpoint/2010/main" val="3119162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latin typeface="Times New Roman" pitchFamily="18" charset="0"/>
                <a:cs typeface="Times New Roman" pitchFamily="18" charset="0"/>
              </a:rPr>
              <a:t>In how many ways can the letters of the word INDEPENDENCE can be arranged so that the consonants come together? 	</a:t>
            </a:r>
          </a:p>
          <a:p>
            <a:pPr marL="514350" indent="-514350">
              <a:buFont typeface="Arial" pitchFamily="34" charset="0"/>
              <a:buAutoNum type="alphaUcPeriod"/>
              <a:defRPr/>
            </a:pPr>
            <a:r>
              <a:rPr lang="en-US" dirty="0">
                <a:latin typeface="Times New Roman" pitchFamily="18" charset="0"/>
                <a:cs typeface="Times New Roman" pitchFamily="18" charset="0"/>
              </a:rPr>
              <a:t>6500 	</a:t>
            </a:r>
          </a:p>
          <a:p>
            <a:pPr marL="514350" indent="-514350">
              <a:buFont typeface="Arial" pitchFamily="34" charset="0"/>
              <a:buAutoNum type="alphaUcPeriod"/>
              <a:defRPr/>
            </a:pPr>
            <a:r>
              <a:rPr lang="en-US" dirty="0">
                <a:latin typeface="Times New Roman" pitchFamily="18" charset="0"/>
                <a:cs typeface="Times New Roman" pitchFamily="18" charset="0"/>
              </a:rPr>
              <a:t>12600 	</a:t>
            </a:r>
          </a:p>
          <a:p>
            <a:pPr marL="514350" indent="-514350">
              <a:buFont typeface="Arial" pitchFamily="34" charset="0"/>
              <a:buAutoNum type="alphaUcPeriod"/>
              <a:defRPr/>
            </a:pPr>
            <a:r>
              <a:rPr lang="en-US" dirty="0">
                <a:latin typeface="Times New Roman" pitchFamily="18" charset="0"/>
                <a:cs typeface="Times New Roman" pitchFamily="18" charset="0"/>
              </a:rPr>
              <a:t>18500 	</a:t>
            </a:r>
          </a:p>
          <a:p>
            <a:pPr marL="514350" indent="-514350">
              <a:buFont typeface="Arial" pitchFamily="34" charset="0"/>
              <a:buAutoNum type="alphaUcPeriod"/>
              <a:defRPr/>
            </a:pPr>
            <a:r>
              <a:rPr lang="en-US" dirty="0">
                <a:latin typeface="Times New Roman" pitchFamily="18" charset="0"/>
                <a:cs typeface="Times New Roman" pitchFamily="18" charset="0"/>
              </a:rPr>
              <a:t>9822 	</a:t>
            </a:r>
          </a:p>
          <a:p>
            <a:pPr marL="514350" indent="-514350">
              <a:buFont typeface="Arial" pitchFamily="34" charset="0"/>
              <a:buAutoNum type="alphaUcPeriod"/>
              <a:defRPr/>
            </a:pPr>
            <a:endParaRPr lang="en-US" dirty="0">
              <a:latin typeface="Times New Roman" pitchFamily="18" charset="0"/>
              <a:cs typeface="Times New Roman" pitchFamily="18" charset="0"/>
            </a:endParaRPr>
          </a:p>
          <a:p>
            <a:pPr marL="0" indent="0">
              <a:buNone/>
              <a:defRPr/>
            </a:pP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B</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75280" y="2670120"/>
              <a:ext cx="6090480" cy="3875760"/>
            </p14:xfrm>
          </p:contentPart>
        </mc:Choice>
        <mc:Fallback xmlns="">
          <p:pic>
            <p:nvPicPr>
              <p:cNvPr id="4" name="Ink 3"/>
              <p:cNvPicPr/>
              <p:nvPr/>
            </p:nvPicPr>
            <p:blipFill>
              <a:blip r:embed="rId3"/>
              <a:stretch>
                <a:fillRect/>
              </a:stretch>
            </p:blipFill>
            <p:spPr>
              <a:xfrm>
                <a:off x="2365920" y="2660760"/>
                <a:ext cx="6109200" cy="3894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a:latin typeface="Times New Roman" pitchFamily="18" charset="0"/>
                <a:cs typeface="Times New Roman" pitchFamily="18" charset="0"/>
              </a:rPr>
              <a:t>In how many ways can the letters of the word COMMITTEE can be arranged</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using all the letters</a:t>
            </a:r>
          </a:p>
          <a:p>
            <a:pPr marL="0" indent="0">
              <a:buNone/>
              <a:defRPr/>
            </a:pPr>
            <a:r>
              <a:rPr lang="en-US" dirty="0">
                <a:latin typeface="Times New Roman" pitchFamily="18" charset="0"/>
                <a:cs typeface="Times New Roman" pitchFamily="18" charset="0"/>
              </a:rPr>
              <a:t>ii. if all the vowels are together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Arial" pitchFamily="34" charset="0"/>
              <a:buAutoNum type="arabicPeriod"/>
              <a:defRPr/>
            </a:pPr>
            <a:r>
              <a:rPr lang="en-US" dirty="0">
                <a:latin typeface="Times New Roman" pitchFamily="18" charset="0"/>
                <a:cs typeface="Times New Roman" pitchFamily="18" charset="0"/>
              </a:rPr>
              <a:t>In how many different ways can the letters of the word VIKADAKAVI be arranged such that vowels are not together? 	</a:t>
            </a:r>
          </a:p>
          <a:p>
            <a:pPr marL="514350" indent="-514350">
              <a:buFont typeface="Arial" pitchFamily="34" charset="0"/>
              <a:buAutoNum type="alphaUcPeriod"/>
              <a:defRPr/>
            </a:pPr>
            <a:r>
              <a:rPr lang="pt-BR" dirty="0">
                <a:latin typeface="Times New Roman" pitchFamily="18" charset="0"/>
                <a:cs typeface="Times New Roman" pitchFamily="18" charset="0"/>
              </a:rPr>
              <a:t>73800 	</a:t>
            </a:r>
          </a:p>
          <a:p>
            <a:pPr marL="514350" indent="-514350">
              <a:buFont typeface="Arial" pitchFamily="34" charset="0"/>
              <a:buAutoNum type="alphaUcPeriod"/>
              <a:defRPr/>
            </a:pPr>
            <a:r>
              <a:rPr lang="pt-BR" dirty="0">
                <a:latin typeface="Times New Roman" pitchFamily="18" charset="0"/>
                <a:cs typeface="Times New Roman" pitchFamily="18" charset="0"/>
              </a:rPr>
              <a:t>63800 	</a:t>
            </a:r>
          </a:p>
          <a:p>
            <a:pPr marL="514350" indent="-514350">
              <a:buFont typeface="Arial" pitchFamily="34" charset="0"/>
              <a:buAutoNum type="alphaUcPeriod"/>
              <a:defRPr/>
            </a:pPr>
            <a:r>
              <a:rPr lang="pt-BR" dirty="0">
                <a:latin typeface="Times New Roman" pitchFamily="18" charset="0"/>
                <a:cs typeface="Times New Roman" pitchFamily="18" charset="0"/>
              </a:rPr>
              <a:t>52406 	</a:t>
            </a:r>
          </a:p>
          <a:p>
            <a:pPr marL="514350" indent="-514350">
              <a:buFont typeface="Arial" pitchFamily="34" charset="0"/>
              <a:buAutoNum type="alphaUcPeriod"/>
              <a:defRPr/>
            </a:pPr>
            <a:r>
              <a:rPr lang="pt-BR" dirty="0">
                <a:latin typeface="Times New Roman" pitchFamily="18" charset="0"/>
                <a:cs typeface="Times New Roman" pitchFamily="18" charset="0"/>
              </a:rPr>
              <a:t>54000 	</a:t>
            </a:r>
          </a:p>
          <a:p>
            <a:pPr marL="514350" indent="-514350">
              <a:buFont typeface="Arial" pitchFamily="34" charset="0"/>
              <a:buAutoNum type="alphaUcPeriod"/>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a:t>
            </a:r>
            <a:r>
              <a:rPr lang="en-US" dirty="0" smtClean="0">
                <a:latin typeface="Times New Roman" pitchFamily="18" charset="0"/>
                <a:cs typeface="Times New Roman" pitchFamily="18" charset="0"/>
              </a:rPr>
              <a:t>row.</a:t>
            </a:r>
            <a:endParaRPr lang="en-US" b="1" i="1" dirty="0" smtClean="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4640" y="509040"/>
              <a:ext cx="9153360" cy="5902920"/>
            </p14:xfrm>
          </p:contentPart>
        </mc:Choice>
        <mc:Fallback xmlns="">
          <p:pic>
            <p:nvPicPr>
              <p:cNvPr id="4" name="Ink 3"/>
              <p:cNvPicPr/>
              <p:nvPr/>
            </p:nvPicPr>
            <p:blipFill>
              <a:blip r:embed="rId3"/>
              <a:stretch>
                <a:fillRect/>
              </a:stretch>
            </p:blipFill>
            <p:spPr>
              <a:xfrm>
                <a:off x="35280" y="499680"/>
                <a:ext cx="9172080" cy="592164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a:t>
            </a:r>
            <a:r>
              <a:rPr lang="en-US" dirty="0" smtClean="0">
                <a:latin typeface="Times New Roman" pitchFamily="18" charset="0"/>
                <a:cs typeface="Times New Roman" pitchFamily="18" charset="0"/>
              </a:rPr>
              <a:t>row</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 that girls and boys are together.</a:t>
            </a:r>
            <a:endParaRPr lang="en-US" b="1" i="1" dirty="0" smtClean="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640" y="2464560"/>
              <a:ext cx="8912160" cy="4259880"/>
            </p14:xfrm>
          </p:contentPart>
        </mc:Choice>
        <mc:Fallback xmlns="">
          <p:pic>
            <p:nvPicPr>
              <p:cNvPr id="4" name="Ink 3"/>
              <p:cNvPicPr/>
              <p:nvPr/>
            </p:nvPicPr>
            <p:blipFill>
              <a:blip r:embed="rId3"/>
              <a:stretch>
                <a:fillRect/>
              </a:stretch>
            </p:blipFill>
            <p:spPr>
              <a:xfrm>
                <a:off x="-27000" y="2455200"/>
                <a:ext cx="8930880" cy="4278600"/>
              </a:xfrm>
              <a:prstGeom prst="rect">
                <a:avLst/>
              </a:prstGeom>
            </p:spPr>
          </p:pic>
        </mc:Fallback>
      </mc:AlternateContent>
    </p:spTree>
    <p:extLst>
      <p:ext uri="{BB962C8B-B14F-4D97-AF65-F5344CB8AC3E}">
        <p14:creationId xmlns:p14="http://schemas.microsoft.com/office/powerpoint/2010/main" val="2468152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row so that no 2 girls are together? 	</a:t>
            </a:r>
          </a:p>
          <a:p>
            <a:pPr marL="0" indent="0">
              <a:buNone/>
              <a:defRPr/>
            </a:pPr>
            <a:r>
              <a:rPr lang="en-US" dirty="0">
                <a:latin typeface="Times New Roman" pitchFamily="18" charset="0"/>
                <a:cs typeface="Times New Roman" pitchFamily="18" charset="0"/>
              </a:rPr>
              <a:t>(a)720 		(b) 604800 	(c) 52000 	(d) 820 	</a:t>
            </a:r>
          </a:p>
          <a:p>
            <a:pPr marL="0" indent="0">
              <a:buNone/>
              <a:defRPr/>
            </a:pPr>
            <a:endParaRPr lang="en-US" b="1" i="1" dirty="0" smtClean="0">
              <a:latin typeface="Times New Roman" pitchFamily="18" charset="0"/>
              <a:cs typeface="Times New Roman" pitchFamily="18" charset="0"/>
            </a:endParaRPr>
          </a:p>
          <a:p>
            <a:pPr marL="0" indent="0">
              <a:buNone/>
              <a:defRPr/>
            </a:pPr>
            <a:r>
              <a:rPr lang="en-US" b="1" i="1" dirty="0" smtClean="0">
                <a:latin typeface="Times New Roman" pitchFamily="18" charset="0"/>
                <a:cs typeface="Times New Roman" pitchFamily="18" charset="0"/>
              </a:rPr>
              <a:t>Solution</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Let the 6 boys be 1st seated in a row with space between them as shown. </a:t>
            </a:r>
          </a:p>
          <a:p>
            <a:pPr marL="0" indent="0">
              <a:buNone/>
              <a:defRPr/>
            </a:pPr>
            <a:r>
              <a:rPr lang="en-US" dirty="0">
                <a:latin typeface="Times New Roman" pitchFamily="18" charset="0"/>
                <a:cs typeface="Times New Roman" pitchFamily="18" charset="0"/>
              </a:rPr>
              <a:t>( S- space, B- boys) </a:t>
            </a:r>
          </a:p>
          <a:p>
            <a:pPr marL="0" indent="0">
              <a:buNone/>
              <a:defRPr/>
            </a:pPr>
            <a:r>
              <a:rPr lang="en-US" dirty="0">
                <a:latin typeface="Times New Roman" pitchFamily="18" charset="0"/>
                <a:cs typeface="Times New Roman" pitchFamily="18" charset="0"/>
              </a:rPr>
              <a:t>S1 B1 S2 B2 S3 B3 S4 B4 S5 B5 S6 B6 S7 </a:t>
            </a:r>
          </a:p>
          <a:p>
            <a:pPr marL="0" indent="0">
              <a:buNone/>
              <a:defRPr/>
            </a:pPr>
            <a:r>
              <a:rPr lang="en-US" dirty="0">
                <a:latin typeface="Times New Roman" pitchFamily="18" charset="0"/>
                <a:cs typeface="Times New Roman" pitchFamily="18" charset="0"/>
              </a:rPr>
              <a:t>The boys can be seated in 6! Ways. </a:t>
            </a:r>
          </a:p>
          <a:p>
            <a:pPr marL="0" indent="0">
              <a:buNone/>
              <a:defRPr/>
            </a:pPr>
            <a:r>
              <a:rPr lang="en-US" dirty="0">
                <a:latin typeface="Times New Roman" pitchFamily="18" charset="0"/>
                <a:cs typeface="Times New Roman" pitchFamily="18" charset="0"/>
              </a:rPr>
              <a:t>As no 2 girls are to be together, they have to be seated in 7 spaces between the boys. </a:t>
            </a:r>
          </a:p>
          <a:p>
            <a:pPr marL="0" indent="0">
              <a:buNone/>
              <a:defRPr/>
            </a:pPr>
            <a:r>
              <a:rPr lang="en-US" dirty="0">
                <a:latin typeface="Times New Roman" pitchFamily="18" charset="0"/>
                <a:cs typeface="Times New Roman" pitchFamily="18" charset="0"/>
              </a:rPr>
              <a:t>There are thus 7 spaces to seat the 4 girls. </a:t>
            </a:r>
          </a:p>
          <a:p>
            <a:pPr marL="0" indent="0">
              <a:buNone/>
              <a:defRPr/>
            </a:pPr>
            <a:r>
              <a:rPr lang="en-US" dirty="0">
                <a:latin typeface="Times New Roman" pitchFamily="18" charset="0"/>
                <a:cs typeface="Times New Roman" pitchFamily="18" charset="0"/>
              </a:rPr>
              <a:t>This can be done in </a:t>
            </a:r>
            <a:r>
              <a:rPr lang="en-US" baseline="30000" dirty="0">
                <a:latin typeface="Times New Roman" pitchFamily="18" charset="0"/>
                <a:cs typeface="Times New Roman" pitchFamily="18" charset="0"/>
              </a:rPr>
              <a:t>7</a:t>
            </a:r>
            <a:r>
              <a:rPr lang="en-US" dirty="0">
                <a:latin typeface="Times New Roman" pitchFamily="18" charset="0"/>
                <a:cs typeface="Times New Roman" pitchFamily="18" charset="0"/>
              </a:rPr>
              <a:t>P</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ways. </a:t>
            </a:r>
          </a:p>
          <a:p>
            <a:pPr marL="0" indent="0">
              <a:buNone/>
              <a:defRPr/>
            </a:pPr>
            <a:r>
              <a:rPr lang="en-US" dirty="0">
                <a:latin typeface="Times New Roman" pitchFamily="18" charset="0"/>
                <a:cs typeface="Times New Roman" pitchFamily="18" charset="0"/>
              </a:rPr>
              <a:t>So the required number of ways to seat the 4 girls and 6 boys </a:t>
            </a:r>
          </a:p>
          <a:p>
            <a:pPr marL="0" indent="0">
              <a:buNone/>
              <a:defRPr/>
            </a:pPr>
            <a:r>
              <a:rPr lang="en-US" dirty="0">
                <a:latin typeface="Times New Roman" pitchFamily="18" charset="0"/>
                <a:cs typeface="Times New Roman" pitchFamily="18" charset="0"/>
              </a:rPr>
              <a:t>= 6! * </a:t>
            </a:r>
            <a:r>
              <a:rPr lang="en-US" baseline="30000" dirty="0">
                <a:latin typeface="Times New Roman" pitchFamily="18" charset="0"/>
                <a:cs typeface="Times New Roman" pitchFamily="18" charset="0"/>
              </a:rPr>
              <a:t>7</a:t>
            </a:r>
            <a:r>
              <a:rPr lang="en-US" dirty="0">
                <a:latin typeface="Times New Roman" pitchFamily="18" charset="0"/>
                <a:cs typeface="Times New Roman" pitchFamily="18" charset="0"/>
              </a:rPr>
              <a:t>P</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ways = 604800 ways</a:t>
            </a:r>
            <a:endParaRPr lang="en-US" dirty="0"/>
          </a:p>
        </p:txBody>
      </p:sp>
    </p:spTree>
    <p:extLst>
      <p:ext uri="{BB962C8B-B14F-4D97-AF65-F5344CB8AC3E}">
        <p14:creationId xmlns:p14="http://schemas.microsoft.com/office/powerpoint/2010/main" val="1860419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linds(horizontal)">
                                      <p:cBhvr>
                                        <p:cTn id="25" dur="500"/>
                                        <p:tgtEl>
                                          <p:spTgt spid="3">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blinds(horizontal)">
                                      <p:cBhvr>
                                        <p:cTn id="28" dur="500"/>
                                        <p:tgtEl>
                                          <p:spTgt spid="3">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09599"/>
          </a:xfrm>
        </p:spPr>
        <p:txBody>
          <a:bodyPr>
            <a:normAutofit fontScale="90000"/>
          </a:bodyPr>
          <a:lstStyle/>
          <a:p>
            <a:pPr algn="l"/>
            <a:r>
              <a:rPr lang="en-US" b="1" dirty="0" smtClean="0"/>
              <a:t>Product Rule (AND)</a:t>
            </a:r>
            <a:endParaRPr lang="en-US" b="1" dirty="0"/>
          </a:p>
        </p:txBody>
      </p:sp>
      <p:sp>
        <p:nvSpPr>
          <p:cNvPr id="3" name="Subtitle 2"/>
          <p:cNvSpPr>
            <a:spLocks noGrp="1"/>
          </p:cNvSpPr>
          <p:nvPr>
            <p:ph type="subTitle" idx="1"/>
          </p:nvPr>
        </p:nvSpPr>
        <p:spPr>
          <a:xfrm>
            <a:off x="609600" y="1219200"/>
            <a:ext cx="8077200" cy="4419600"/>
          </a:xfrm>
        </p:spPr>
        <p:txBody>
          <a:bodyPr/>
          <a:lstStyle/>
          <a:p>
            <a:pPr algn="l">
              <a:defRPr/>
            </a:pPr>
            <a:r>
              <a:rPr lang="en-US" b="1" dirty="0">
                <a:solidFill>
                  <a:schemeClr val="tx1"/>
                </a:solidFill>
                <a:latin typeface="Times New Roman" pitchFamily="18" charset="0"/>
                <a:cs typeface="Times New Roman" pitchFamily="18" charset="0"/>
              </a:rPr>
              <a:t>Example:</a:t>
            </a:r>
          </a:p>
          <a:p>
            <a:pPr algn="l">
              <a:buFont typeface="Wingdings" pitchFamily="2" charset="2"/>
              <a:buChar char="Ø"/>
              <a:defRPr/>
            </a:pPr>
            <a:r>
              <a:rPr lang="en-US" dirty="0">
                <a:solidFill>
                  <a:schemeClr val="tx1"/>
                </a:solidFill>
                <a:latin typeface="Times New Roman" pitchFamily="18" charset="0"/>
                <a:cs typeface="Times New Roman" pitchFamily="18" charset="0"/>
              </a:rPr>
              <a:t>A tricolor flag is to be formed having three horizontal strips of three different colors. 5 colors are available. How many differently designed flags can be prepared</a:t>
            </a:r>
            <a:r>
              <a:rPr lang="en-US" dirty="0" smtClean="0">
                <a:solidFill>
                  <a:schemeClr val="tx1"/>
                </a:solidFill>
                <a:latin typeface="Times New Roman" pitchFamily="18" charset="0"/>
                <a:cs typeface="Times New Roman" pitchFamily="18" charset="0"/>
              </a:rPr>
              <a:t>?</a:t>
            </a:r>
          </a:p>
          <a:p>
            <a:pPr algn="l">
              <a:buFont typeface="Wingdings" pitchFamily="2" charset="2"/>
              <a:buChar char="Ø"/>
              <a:defRPr/>
            </a:pPr>
            <a:endParaRPr lang="en-US" dirty="0">
              <a:solidFill>
                <a:schemeClr val="tx1"/>
              </a:solidFill>
              <a:latin typeface="Times New Roman" pitchFamily="18" charset="0"/>
              <a:cs typeface="Times New Roman" pitchFamily="18" charset="0"/>
            </a:endParaRPr>
          </a:p>
          <a:p>
            <a:pPr algn="l">
              <a:defRPr/>
            </a:pPr>
            <a:r>
              <a:rPr lang="en-US" dirty="0" err="1" smtClean="0">
                <a:solidFill>
                  <a:schemeClr val="tx1"/>
                </a:solidFill>
                <a:latin typeface="Times New Roman" pitchFamily="18" charset="0"/>
                <a:cs typeface="Times New Roman" pitchFamily="18" charset="0"/>
              </a:rPr>
              <a:t>Ans</a:t>
            </a:r>
            <a:r>
              <a:rPr lang="en-US" dirty="0" smtClean="0">
                <a:solidFill>
                  <a:schemeClr val="tx1"/>
                </a:solidFill>
                <a:latin typeface="Times New Roman" pitchFamily="18" charset="0"/>
                <a:cs typeface="Times New Roman" pitchFamily="18" charset="0"/>
              </a:rPr>
              <a:t>: 60</a:t>
            </a:r>
            <a:endParaRPr lang="en-US" dirty="0">
              <a:solidFill>
                <a:schemeClr val="tx1"/>
              </a:solidFill>
              <a:latin typeface="Times New Roman" pitchFamily="18" charset="0"/>
              <a:cs typeface="Times New Roman" pitchFamily="18" charset="0"/>
            </a:endParaRPr>
          </a:p>
          <a:p>
            <a:pPr algn="l"/>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55400" y="312480"/>
              <a:ext cx="8376480" cy="6322680"/>
            </p14:xfrm>
          </p:contentPart>
        </mc:Choice>
        <mc:Fallback xmlns="">
          <p:pic>
            <p:nvPicPr>
              <p:cNvPr id="4" name="Ink 3"/>
              <p:cNvPicPr/>
              <p:nvPr/>
            </p:nvPicPr>
            <p:blipFill>
              <a:blip r:embed="rId3"/>
              <a:stretch>
                <a:fillRect/>
              </a:stretch>
            </p:blipFill>
            <p:spPr>
              <a:xfrm>
                <a:off x="446040" y="303120"/>
                <a:ext cx="8395200" cy="6341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Times New Roman" pitchFamily="18" charset="0"/>
                <a:cs typeface="Times New Roman" pitchFamily="18" charset="0"/>
              </a:rPr>
              <a:t/>
            </a:r>
            <a:br>
              <a:rPr lang="en-US" altLang="en-US" b="1" dirty="0" smtClean="0">
                <a:latin typeface="Times New Roman" pitchFamily="18" charset="0"/>
                <a:cs typeface="Times New Roman" pitchFamily="18" charset="0"/>
              </a:rPr>
            </a:br>
            <a:r>
              <a:rPr lang="en-US" altLang="en-US" b="1" dirty="0" smtClean="0">
                <a:latin typeface="Times New Roman" pitchFamily="18" charset="0"/>
                <a:cs typeface="Times New Roman" pitchFamily="18" charset="0"/>
              </a:rPr>
              <a:t>Circular permutation:</a:t>
            </a:r>
            <a:br>
              <a:rPr lang="en-US" alt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altLang="en-US" dirty="0" smtClean="0">
                <a:latin typeface="Times New Roman" pitchFamily="18" charset="0"/>
                <a:cs typeface="Times New Roman" pitchFamily="18" charset="0"/>
              </a:rPr>
              <a:t>	Sitting in a circle is not the same as sitting in a straight line. A circle does not have any starting point or ending point. Thus in a circular permutation, one thing is kept fixed and the others are then arranged relative to this fixed item. Then it is treated like a linear arrangement.</a:t>
            </a:r>
          </a:p>
          <a:p>
            <a:pPr marL="0" indent="0">
              <a:buNone/>
            </a:pPr>
            <a:r>
              <a:rPr lang="en-US" altLang="en-US" b="1" i="1" dirty="0" smtClean="0">
                <a:solidFill>
                  <a:srgbClr val="FF0000"/>
                </a:solidFill>
                <a:latin typeface="Times New Roman" pitchFamily="18" charset="0"/>
                <a:cs typeface="Times New Roman" pitchFamily="18" charset="0"/>
              </a:rPr>
              <a:t>The number of circular permutations of n different things taken all at a time = (n-1)!</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1640" y="151920"/>
              <a:ext cx="8876520" cy="6492240"/>
            </p14:xfrm>
          </p:contentPart>
        </mc:Choice>
        <mc:Fallback xmlns="">
          <p:pic>
            <p:nvPicPr>
              <p:cNvPr id="4" name="Ink 3"/>
              <p:cNvPicPr/>
              <p:nvPr/>
            </p:nvPicPr>
            <p:blipFill>
              <a:blip r:embed="rId3"/>
              <a:stretch>
                <a:fillRect/>
              </a:stretch>
            </p:blipFill>
            <p:spPr>
              <a:xfrm>
                <a:off x="62280" y="142560"/>
                <a:ext cx="8895240" cy="65109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Example:  </a:t>
            </a:r>
            <a:r>
              <a:rPr lang="en-US" dirty="0" smtClean="0"/>
              <a:t>In how many ways can 6 people be seated at a round table?</a:t>
            </a:r>
            <a:br>
              <a:rPr lang="en-US" dirty="0" smtClean="0"/>
            </a:br>
            <a:endParaRPr lang="en-US" dirty="0" smtClean="0"/>
          </a:p>
          <a:p>
            <a:pPr>
              <a:buNone/>
            </a:pPr>
            <a:r>
              <a:rPr lang="en-US" b="1" dirty="0" smtClean="0"/>
              <a:t>Solution </a:t>
            </a:r>
            <a:r>
              <a:rPr lang="en-US" dirty="0" smtClean="0"/>
              <a:t>As discussed, the number of ways will be (6 – 1)!, or 120.</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571920" y="2857320"/>
              <a:ext cx="2715120" cy="1348920"/>
            </p14:xfrm>
          </p:contentPart>
        </mc:Choice>
        <mc:Fallback xmlns="">
          <p:pic>
            <p:nvPicPr>
              <p:cNvPr id="4" name="Ink 3"/>
              <p:cNvPicPr/>
              <p:nvPr/>
            </p:nvPicPr>
            <p:blipFill>
              <a:blip r:embed="rId3"/>
              <a:stretch>
                <a:fillRect/>
              </a:stretch>
            </p:blipFill>
            <p:spPr>
              <a:xfrm>
                <a:off x="3562560" y="2847960"/>
                <a:ext cx="2733840" cy="1367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 how many ways 5 boys and 5 girls can be seated in circular manner such that 2 particular girls always sit together.</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280" y="580320"/>
              <a:ext cx="8778240" cy="6036840"/>
            </p14:xfrm>
          </p:contentPart>
        </mc:Choice>
        <mc:Fallback xmlns="">
          <p:pic>
            <p:nvPicPr>
              <p:cNvPr id="4" name="Ink 3"/>
              <p:cNvPicPr/>
              <p:nvPr/>
            </p:nvPicPr>
            <p:blipFill>
              <a:blip r:embed="rId3"/>
              <a:stretch>
                <a:fillRect/>
              </a:stretch>
            </p:blipFill>
            <p:spPr>
              <a:xfrm>
                <a:off x="97920" y="570960"/>
                <a:ext cx="8796960" cy="6055560"/>
              </a:xfrm>
              <a:prstGeom prst="rect">
                <a:avLst/>
              </a:prstGeom>
            </p:spPr>
          </p:pic>
        </mc:Fallback>
      </mc:AlternateContent>
    </p:spTree>
    <p:extLst>
      <p:ext uri="{BB962C8B-B14F-4D97-AF65-F5344CB8AC3E}">
        <p14:creationId xmlns:p14="http://schemas.microsoft.com/office/powerpoint/2010/main" val="1181157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Definition of Combinations: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0" indent="0">
              <a:buNone/>
              <a:defRPr/>
            </a:pPr>
            <a:r>
              <a:rPr lang="en-US" dirty="0" smtClean="0">
                <a:latin typeface="Times New Roman" pitchFamily="18" charset="0"/>
                <a:cs typeface="Times New Roman" pitchFamily="18" charset="0"/>
              </a:rPr>
              <a:t>Combinations </a:t>
            </a:r>
            <a:r>
              <a:rPr lang="en-US" dirty="0">
                <a:latin typeface="Times New Roman" pitchFamily="18" charset="0"/>
                <a:cs typeface="Times New Roman" pitchFamily="18" charset="0"/>
              </a:rPr>
              <a:t>is the </a:t>
            </a:r>
            <a:r>
              <a:rPr lang="en-US" b="1" dirty="0">
                <a:latin typeface="Times New Roman" pitchFamily="18" charset="0"/>
                <a:cs typeface="Times New Roman" pitchFamily="18" charset="0"/>
              </a:rPr>
              <a:t>selection</a:t>
            </a:r>
            <a:r>
              <a:rPr lang="en-US" dirty="0">
                <a:latin typeface="Times New Roman" pitchFamily="18" charset="0"/>
                <a:cs typeface="Times New Roman" pitchFamily="18" charset="0"/>
              </a:rPr>
              <a:t> of some or all of a total of n number of things.</a:t>
            </a:r>
          </a:p>
          <a:p>
            <a:endParaRPr lang="en-US" dirty="0" smtClean="0"/>
          </a:p>
          <a:p>
            <a:pPr marL="0" indent="0">
              <a:buNone/>
              <a:defRPr/>
            </a:pPr>
            <a:r>
              <a:rPr lang="en-US" b="1" i="1" dirty="0">
                <a:solidFill>
                  <a:srgbClr val="FF0000"/>
                </a:solidFill>
                <a:latin typeface="Times New Roman" pitchFamily="18" charset="0"/>
                <a:cs typeface="Times New Roman" pitchFamily="18" charset="0"/>
              </a:rPr>
              <a:t>If out of n things we have to select r things (1≤r≤n), then the number of combinations is denoted by  </a:t>
            </a:r>
            <a:r>
              <a:rPr lang="en-US" b="1" i="1" baseline="30000" dirty="0" err="1">
                <a:solidFill>
                  <a:srgbClr val="FF0000"/>
                </a:solidFill>
                <a:latin typeface="Times New Roman" pitchFamily="18" charset="0"/>
                <a:cs typeface="Times New Roman" pitchFamily="18" charset="0"/>
              </a:rPr>
              <a:t>n</a:t>
            </a:r>
            <a:r>
              <a:rPr lang="en-US" b="1" i="1" dirty="0" err="1">
                <a:solidFill>
                  <a:srgbClr val="FF0000"/>
                </a:solidFill>
                <a:latin typeface="Times New Roman" pitchFamily="18" charset="0"/>
                <a:cs typeface="Times New Roman" pitchFamily="18" charset="0"/>
              </a:rPr>
              <a:t>C</a:t>
            </a:r>
            <a:r>
              <a:rPr lang="en-US" b="1" i="1" baseline="-25000" dirty="0" err="1">
                <a:solidFill>
                  <a:srgbClr val="FF0000"/>
                </a:solidFill>
                <a:latin typeface="Times New Roman" pitchFamily="18" charset="0"/>
                <a:cs typeface="Times New Roman" pitchFamily="18" charset="0"/>
              </a:rPr>
              <a:t>r</a:t>
            </a:r>
            <a:r>
              <a:rPr lang="en-US" b="1" i="1" dirty="0">
                <a:solidFill>
                  <a:srgbClr val="FF0000"/>
                </a:solidFill>
                <a:latin typeface="Times New Roman" pitchFamily="18" charset="0"/>
                <a:cs typeface="Times New Roman" pitchFamily="18" charset="0"/>
              </a:rPr>
              <a:t> =  n!/r!(n-r)!</a:t>
            </a:r>
          </a:p>
          <a:p>
            <a:pPr marL="0" indent="0">
              <a:buNone/>
              <a:defRPr/>
            </a:pPr>
            <a:endParaRPr lang="en-US" b="1" i="1" dirty="0">
              <a:solidFill>
                <a:srgbClr val="FF0000"/>
              </a:solidFill>
              <a:latin typeface="Times New Roman" pitchFamily="18" charset="0"/>
              <a:cs typeface="Times New Roman" pitchFamily="18" charset="0"/>
            </a:endParaRPr>
          </a:p>
          <a:p>
            <a:pPr marL="0" indent="0" algn="just">
              <a:buNone/>
              <a:defRPr/>
            </a:pPr>
            <a:r>
              <a:rPr lang="en-US" dirty="0">
                <a:latin typeface="Times New Roman" pitchFamily="18" charset="0"/>
                <a:cs typeface="Times New Roman" pitchFamily="18" charset="0"/>
              </a:rPr>
              <a:t>Combinations does not deal with the arrangements of the selected things. This explains division by r! which denotes the arrangement of the selected r things.</a:t>
            </a:r>
          </a:p>
          <a:p>
            <a:pPr>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62760" y="285840"/>
              <a:ext cx="7188840" cy="6277680"/>
            </p14:xfrm>
          </p:contentPart>
        </mc:Choice>
        <mc:Fallback xmlns="">
          <p:pic>
            <p:nvPicPr>
              <p:cNvPr id="4" name="Ink 3"/>
              <p:cNvPicPr/>
              <p:nvPr/>
            </p:nvPicPr>
            <p:blipFill>
              <a:blip r:embed="rId3"/>
              <a:stretch>
                <a:fillRect/>
              </a:stretch>
            </p:blipFill>
            <p:spPr>
              <a:xfrm>
                <a:off x="1553400" y="276480"/>
                <a:ext cx="7207560" cy="629640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ltLang="en-US" b="1" dirty="0" smtClean="0">
                <a:latin typeface="Times New Roman" pitchFamily="18" charset="0"/>
                <a:cs typeface="Times New Roman" pitchFamily="18" charset="0"/>
              </a:rPr>
              <a:t>Example:</a:t>
            </a:r>
            <a:endParaRPr lang="en-US" altLang="en-US" dirty="0" smtClean="0">
              <a:latin typeface="Times New Roman" pitchFamily="18" charset="0"/>
              <a:cs typeface="Times New Roman" pitchFamily="18" charset="0"/>
            </a:endParaRPr>
          </a:p>
          <a:p>
            <a:pPr marL="0" indent="0">
              <a:buNone/>
            </a:pPr>
            <a:r>
              <a:rPr lang="en-US" altLang="en-US" dirty="0" smtClean="0">
                <a:latin typeface="Times New Roman" pitchFamily="18" charset="0"/>
                <a:cs typeface="Times New Roman" pitchFamily="18" charset="0"/>
              </a:rPr>
              <a:t>	In a class there are 6 boys and 5 girls. In how many ways can a committee of 2 boys and 2 girls be formed?</a:t>
            </a:r>
          </a:p>
          <a:p>
            <a:pPr marL="0" indent="0">
              <a:buNone/>
            </a:pPr>
            <a:r>
              <a:rPr lang="en-US" altLang="en-US" b="1" dirty="0" smtClean="0">
                <a:latin typeface="Times New Roman" pitchFamily="18" charset="0"/>
                <a:cs typeface="Times New Roman" pitchFamily="18" charset="0"/>
              </a:rPr>
              <a:t>Solution:</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2 boys can be selected out of 6 in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a:t>
            </a:r>
          </a:p>
          <a:p>
            <a:pPr marL="0" indent="0">
              <a:buNone/>
            </a:pPr>
            <a:r>
              <a:rPr lang="en-US" altLang="en-US" dirty="0" smtClean="0">
                <a:latin typeface="Times New Roman" pitchFamily="18" charset="0"/>
                <a:cs typeface="Times New Roman" pitchFamily="18" charset="0"/>
              </a:rPr>
              <a:t>2 girls can be selected out of 5 in </a:t>
            </a:r>
            <a:r>
              <a:rPr lang="en-US" altLang="en-US" baseline="30000" dirty="0" smtClean="0">
                <a:latin typeface="Times New Roman" pitchFamily="18" charset="0"/>
                <a:cs typeface="Times New Roman" pitchFamily="18" charset="0"/>
              </a:rPr>
              <a:t>5</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a:t>
            </a:r>
          </a:p>
          <a:p>
            <a:pPr marL="0" indent="0">
              <a:buNone/>
            </a:pPr>
            <a:r>
              <a:rPr lang="en-US" altLang="en-US" dirty="0" smtClean="0">
                <a:latin typeface="Times New Roman" pitchFamily="18" charset="0"/>
                <a:cs typeface="Times New Roman" pitchFamily="18" charset="0"/>
              </a:rPr>
              <a:t>So the selection can be made in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x </a:t>
            </a:r>
            <a:r>
              <a:rPr lang="en-US" altLang="en-US" baseline="30000" dirty="0" smtClean="0">
                <a:latin typeface="Times New Roman" pitchFamily="18" charset="0"/>
                <a:cs typeface="Times New Roman" pitchFamily="18" charset="0"/>
              </a:rPr>
              <a:t>5</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 (Product Rule: ‘and’ stands for multiplication)</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36040" y="2446560"/>
              <a:ext cx="8447760" cy="3983040"/>
            </p14:xfrm>
          </p:contentPart>
        </mc:Choice>
        <mc:Fallback xmlns="">
          <p:pic>
            <p:nvPicPr>
              <p:cNvPr id="4" name="Ink 3"/>
              <p:cNvPicPr/>
              <p:nvPr/>
            </p:nvPicPr>
            <p:blipFill>
              <a:blip r:embed="rId3"/>
              <a:stretch>
                <a:fillRect/>
              </a:stretch>
            </p:blipFill>
            <p:spPr>
              <a:xfrm>
                <a:off x="526680" y="2437200"/>
                <a:ext cx="8466480" cy="4001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altLang="en-US" b="1" dirty="0" smtClean="0">
                <a:latin typeface="Times New Roman" pitchFamily="18" charset="0"/>
                <a:cs typeface="Times New Roman" pitchFamily="18" charset="0"/>
              </a:rPr>
              <a:t>Example: </a:t>
            </a:r>
          </a:p>
          <a:p>
            <a:pPr marL="0" indent="0">
              <a:buNone/>
            </a:pPr>
            <a:r>
              <a:rPr lang="en-US" altLang="en-US" dirty="0" smtClean="0">
                <a:latin typeface="Times New Roman" pitchFamily="18" charset="0"/>
                <a:cs typeface="Times New Roman" pitchFamily="18" charset="0"/>
              </a:rPr>
              <a:t>In how many ways can a committee of 3 men and 2 ladies be appointed from 6 men and 4 ladies? 	</a:t>
            </a:r>
          </a:p>
          <a:p>
            <a:pPr marL="0" indent="0">
              <a:buNone/>
            </a:pPr>
            <a:r>
              <a:rPr lang="en-US" altLang="en-US" dirty="0" smtClean="0">
                <a:latin typeface="Times New Roman" pitchFamily="18" charset="0"/>
                <a:cs typeface="Times New Roman" pitchFamily="18" charset="0"/>
              </a:rPr>
              <a:t>(a) 60	 	(b) 120 	(c) 240 	(d) 180 			</a:t>
            </a:r>
          </a:p>
          <a:p>
            <a:pPr marL="0" indent="0">
              <a:buNone/>
            </a:pPr>
            <a:r>
              <a:rPr lang="en-US" altLang="en-US" b="1" i="1" dirty="0" smtClean="0">
                <a:latin typeface="Times New Roman" pitchFamily="18" charset="0"/>
                <a:cs typeface="Times New Roman" pitchFamily="18" charset="0"/>
              </a:rPr>
              <a:t>Solution: </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Number of ways of selecting 3 men out of 6 men =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3</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Number of ways of selecting 2 ladies out of 4 ladies = </a:t>
            </a:r>
            <a:r>
              <a:rPr lang="en-US" altLang="en-US" baseline="30000" dirty="0" smtClean="0">
                <a:latin typeface="Times New Roman" pitchFamily="18" charset="0"/>
                <a:cs typeface="Times New Roman" pitchFamily="18" charset="0"/>
              </a:rPr>
              <a:t>4</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So the number of ways of forming the committee = </a:t>
            </a:r>
          </a:p>
          <a:p>
            <a:pPr marL="0" indent="0">
              <a:buNone/>
            </a:pP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3</a:t>
            </a:r>
            <a:r>
              <a:rPr lang="en-US" altLang="en-US" dirty="0" smtClean="0">
                <a:latin typeface="Times New Roman" pitchFamily="18" charset="0"/>
                <a:cs typeface="Times New Roman" pitchFamily="18" charset="0"/>
              </a:rPr>
              <a:t> . </a:t>
            </a:r>
            <a:r>
              <a:rPr lang="en-US" altLang="en-US" baseline="30000" dirty="0" smtClean="0">
                <a:latin typeface="Times New Roman" pitchFamily="18" charset="0"/>
                <a:cs typeface="Times New Roman" pitchFamily="18" charset="0"/>
              </a:rPr>
              <a:t>4</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 20*6 = 120</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70200" y="3616560"/>
              <a:ext cx="3411360" cy="1946880"/>
            </p14:xfrm>
          </p:contentPart>
        </mc:Choice>
        <mc:Fallback xmlns="">
          <p:pic>
            <p:nvPicPr>
              <p:cNvPr id="4" name="Ink 3"/>
              <p:cNvPicPr/>
              <p:nvPr/>
            </p:nvPicPr>
            <p:blipFill>
              <a:blip r:embed="rId3"/>
              <a:stretch>
                <a:fillRect/>
              </a:stretch>
            </p:blipFill>
            <p:spPr>
              <a:xfrm>
                <a:off x="3660840" y="3607200"/>
                <a:ext cx="3430080" cy="1965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defRPr/>
            </a:pPr>
            <a:r>
              <a:rPr lang="en-US" dirty="0">
                <a:latin typeface="Times New Roman" pitchFamily="18" charset="0"/>
                <a:cs typeface="Times New Roman" pitchFamily="18" charset="0"/>
              </a:rPr>
              <a:t>A Joint Politician and Police committee of 5 members is to be formed 4 Politician, 3 male Police and 5 female Police. How many different committees can be formed if the committee must consist of 2 Politician, 1 male Police and 2 female Police? 	</a:t>
            </a:r>
          </a:p>
          <a:p>
            <a:pPr marL="514350" indent="-514350">
              <a:buFont typeface="Arial" pitchFamily="34" charset="0"/>
              <a:buAutoNum type="alphaUcPeriod"/>
              <a:defRPr/>
            </a:pPr>
            <a:r>
              <a:rPr lang="pt-BR" dirty="0">
                <a:latin typeface="Times New Roman" pitchFamily="18" charset="0"/>
                <a:cs typeface="Times New Roman" pitchFamily="18" charset="0"/>
              </a:rPr>
              <a:t>170 	</a:t>
            </a:r>
          </a:p>
          <a:p>
            <a:pPr marL="514350" indent="-514350">
              <a:buFont typeface="Arial" pitchFamily="34" charset="0"/>
              <a:buAutoNum type="alphaUcPeriod"/>
              <a:defRPr/>
            </a:pPr>
            <a:r>
              <a:rPr lang="pt-BR" dirty="0">
                <a:latin typeface="Times New Roman" pitchFamily="18" charset="0"/>
                <a:cs typeface="Times New Roman" pitchFamily="18" charset="0"/>
              </a:rPr>
              <a:t>152 	</a:t>
            </a:r>
          </a:p>
          <a:p>
            <a:pPr marL="514350" indent="-514350">
              <a:buFont typeface="Arial" pitchFamily="34" charset="0"/>
              <a:buAutoNum type="alphaUcPeriod"/>
              <a:defRPr/>
            </a:pPr>
            <a:r>
              <a:rPr lang="pt-BR" dirty="0">
                <a:latin typeface="Times New Roman" pitchFamily="18" charset="0"/>
                <a:cs typeface="Times New Roman" pitchFamily="18" charset="0"/>
              </a:rPr>
              <a:t>180 	</a:t>
            </a:r>
          </a:p>
          <a:p>
            <a:pPr marL="514350" indent="-514350">
              <a:buFont typeface="Arial" pitchFamily="34" charset="0"/>
              <a:buAutoNum type="alphaUcPeriod"/>
              <a:defRPr/>
            </a:pPr>
            <a:r>
              <a:rPr lang="pt-BR" dirty="0">
                <a:latin typeface="Times New Roman" pitchFamily="18" charset="0"/>
                <a:cs typeface="Times New Roman" pitchFamily="18" charset="0"/>
              </a:rPr>
              <a:t>104 	</a:t>
            </a:r>
          </a:p>
          <a:p>
            <a:pPr marL="0" indent="0">
              <a:buNone/>
              <a:defRPr/>
            </a:pPr>
            <a:r>
              <a:rPr lang="pt-BR" dirty="0">
                <a:latin typeface="Times New Roman" pitchFamily="18" charset="0"/>
                <a:cs typeface="Times New Roman" pitchFamily="18" charset="0"/>
              </a:rPr>
              <a:t>Ans: C</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marL="0" indent="0">
              <a:buNone/>
              <a:defRPr/>
            </a:pPr>
            <a:endParaRPr lang="en-US" sz="3600" b="1" dirty="0" smtClean="0">
              <a:latin typeface="Times New Roman" pitchFamily="18" charset="0"/>
              <a:cs typeface="Times New Roman" pitchFamily="18" charset="0"/>
            </a:endParaRPr>
          </a:p>
          <a:p>
            <a:pPr marL="0" indent="0">
              <a:buNone/>
              <a:defRPr/>
            </a:pPr>
            <a:r>
              <a:rPr lang="en-US" sz="3600" b="1" dirty="0" smtClean="0">
                <a:latin typeface="Times New Roman" pitchFamily="18" charset="0"/>
                <a:cs typeface="Times New Roman" pitchFamily="18" charset="0"/>
              </a:rPr>
              <a:t>Example:</a:t>
            </a:r>
            <a:r>
              <a:rPr lang="en-US" sz="3600"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In a class there are 6 boys and 5 girls. A committee of 4 is to be selected such that it contains at least 1 boy and 1 girl.</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pPr marL="0" indent="0">
              <a:buNone/>
              <a:defRPr/>
            </a:pPr>
            <a:r>
              <a:rPr lang="en-US" sz="3600" b="1" dirty="0">
                <a:latin typeface="Times New Roman" pitchFamily="18" charset="0"/>
                <a:cs typeface="Times New Roman" pitchFamily="18" charset="0"/>
              </a:rPr>
              <a:t>Solution:</a:t>
            </a:r>
            <a:r>
              <a:rPr lang="en-US" sz="3600"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There are 3 different possibilities now-</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1 boy and 3 girls</a:t>
            </a:r>
          </a:p>
          <a:p>
            <a:pPr marL="0" indent="0">
              <a:buNone/>
              <a:defRPr/>
            </a:pPr>
            <a:r>
              <a:rPr lang="en-US" dirty="0">
                <a:latin typeface="Times New Roman" pitchFamily="18" charset="0"/>
                <a:cs typeface="Times New Roman" pitchFamily="18" charset="0"/>
              </a:rPr>
              <a:t>ii. 2 boys and 2 girls</a:t>
            </a:r>
          </a:p>
          <a:p>
            <a:pPr marL="0" indent="0">
              <a:buNone/>
              <a:defRPr/>
            </a:pPr>
            <a:r>
              <a:rPr lang="en-US" dirty="0">
                <a:latin typeface="Times New Roman" pitchFamily="18" charset="0"/>
                <a:cs typeface="Times New Roman" pitchFamily="18" charset="0"/>
              </a:rPr>
              <a:t>iii. 3 boys and 1 girl</a:t>
            </a:r>
          </a:p>
          <a:p>
            <a:pPr marL="0" indent="0">
              <a:buNone/>
              <a:defRPr/>
            </a:pPr>
            <a:r>
              <a:rPr lang="en-US" dirty="0">
                <a:latin typeface="Times New Roman" pitchFamily="18" charset="0"/>
                <a:cs typeface="Times New Roman" pitchFamily="18" charset="0"/>
              </a:rPr>
              <a:t>In the 1st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In the 2nd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In the 3rd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But only one of the above possibilities will occur; 1st OR 2nd OR 3rd.</a:t>
            </a:r>
          </a:p>
          <a:p>
            <a:pPr marL="0" indent="0">
              <a:buNone/>
              <a:defRPr/>
            </a:pPr>
            <a:r>
              <a:rPr lang="en-US" dirty="0">
                <a:latin typeface="Times New Roman" pitchFamily="18" charset="0"/>
                <a:cs typeface="Times New Roman" pitchFamily="18" charset="0"/>
              </a:rPr>
              <a:t>So the total number of required combinations is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3 </a:t>
            </a:r>
            <a:r>
              <a:rPr lang="en-US" dirty="0">
                <a:latin typeface="Times New Roman" pitchFamily="18" charset="0"/>
                <a:cs typeface="Times New Roman" pitchFamily="18" charset="0"/>
              </a:rPr>
              <a:t>+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48480" y="196560"/>
              <a:ext cx="8787240" cy="6197400"/>
            </p14:xfrm>
          </p:contentPart>
        </mc:Choice>
        <mc:Fallback xmlns="">
          <p:pic>
            <p:nvPicPr>
              <p:cNvPr id="2" name="Ink 1"/>
              <p:cNvPicPr/>
              <p:nvPr/>
            </p:nvPicPr>
            <p:blipFill>
              <a:blip r:embed="rId3"/>
              <a:stretch>
                <a:fillRect/>
              </a:stretch>
            </p:blipFill>
            <p:spPr>
              <a:xfrm>
                <a:off x="339120" y="187200"/>
                <a:ext cx="8805960" cy="6216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Handshakes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0" indent="0">
              <a:buNone/>
              <a:defRPr/>
            </a:pPr>
            <a:r>
              <a:rPr lang="en-US" dirty="0">
                <a:latin typeface="Times New Roman" pitchFamily="18" charset="0"/>
                <a:cs typeface="Times New Roman" pitchFamily="18" charset="0"/>
              </a:rPr>
              <a:t>If there are 12 persons in a party, and if each two of them shake hands with each other, how many handshakes happen in the party? 	</a:t>
            </a:r>
          </a:p>
          <a:p>
            <a:pPr marL="514350" indent="-514350">
              <a:buFont typeface="Arial" pitchFamily="34" charset="0"/>
              <a:buAutoNum type="alphaUcPeriod"/>
              <a:defRPr/>
            </a:pPr>
            <a:r>
              <a:rPr lang="pt-BR" dirty="0">
                <a:latin typeface="Times New Roman" pitchFamily="18" charset="0"/>
                <a:cs typeface="Times New Roman" pitchFamily="18" charset="0"/>
              </a:rPr>
              <a:t>44 	</a:t>
            </a:r>
          </a:p>
          <a:p>
            <a:pPr marL="514350" indent="-514350">
              <a:buFont typeface="Arial" pitchFamily="34" charset="0"/>
              <a:buAutoNum type="alphaUcPeriod"/>
              <a:defRPr/>
            </a:pPr>
            <a:r>
              <a:rPr lang="pt-BR" dirty="0">
                <a:latin typeface="Times New Roman" pitchFamily="18" charset="0"/>
                <a:cs typeface="Times New Roman" pitchFamily="18" charset="0"/>
              </a:rPr>
              <a:t>66 	</a:t>
            </a:r>
          </a:p>
          <a:p>
            <a:pPr marL="514350" indent="-514350">
              <a:buFont typeface="Arial" pitchFamily="34" charset="0"/>
              <a:buAutoNum type="alphaUcPeriod"/>
              <a:defRPr/>
            </a:pPr>
            <a:r>
              <a:rPr lang="pt-BR" dirty="0">
                <a:latin typeface="Times New Roman" pitchFamily="18" charset="0"/>
                <a:cs typeface="Times New Roman" pitchFamily="18" charset="0"/>
              </a:rPr>
              <a:t>77 	</a:t>
            </a:r>
          </a:p>
          <a:p>
            <a:pPr marL="514350" indent="-514350">
              <a:buFont typeface="Arial" pitchFamily="34" charset="0"/>
              <a:buAutoNum type="alphaUcPeriod"/>
              <a:defRPr/>
            </a:pPr>
            <a:r>
              <a:rPr lang="pt-BR" dirty="0">
                <a:latin typeface="Times New Roman" pitchFamily="18" charset="0"/>
                <a:cs typeface="Times New Roman" pitchFamily="18" charset="0"/>
              </a:rPr>
              <a:t>55 	</a:t>
            </a:r>
          </a:p>
          <a:p>
            <a:pPr marL="0" indent="0">
              <a:buNone/>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B</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36240" y="714240"/>
              <a:ext cx="6018840" cy="5108400"/>
            </p14:xfrm>
          </p:contentPart>
        </mc:Choice>
        <mc:Fallback xmlns="">
          <p:pic>
            <p:nvPicPr>
              <p:cNvPr id="4" name="Ink 3"/>
              <p:cNvPicPr/>
              <p:nvPr/>
            </p:nvPicPr>
            <p:blipFill>
              <a:blip r:embed="rId3"/>
              <a:stretch>
                <a:fillRect/>
              </a:stretch>
            </p:blipFill>
            <p:spPr>
              <a:xfrm>
                <a:off x="3026880" y="704880"/>
                <a:ext cx="6037560" cy="5127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lines can be drawn using 10 points?</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84280" y="991080"/>
              <a:ext cx="4635000" cy="5197680"/>
            </p14:xfrm>
          </p:contentPart>
        </mc:Choice>
        <mc:Fallback xmlns="">
          <p:pic>
            <p:nvPicPr>
              <p:cNvPr id="4" name="Ink 3"/>
              <p:cNvPicPr/>
              <p:nvPr/>
            </p:nvPicPr>
            <p:blipFill>
              <a:blip r:embed="rId3"/>
              <a:stretch>
                <a:fillRect/>
              </a:stretch>
            </p:blipFill>
            <p:spPr>
              <a:xfrm>
                <a:off x="2374920" y="981720"/>
                <a:ext cx="4653720" cy="521640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r>
              <a:rPr lang="en-US" dirty="0" smtClean="0"/>
              <a:t>How many ways to reach </a:t>
            </a:r>
            <a:r>
              <a:rPr lang="en-US" dirty="0" err="1" smtClean="0"/>
              <a:t>Lucknow</a:t>
            </a:r>
            <a:r>
              <a:rPr lang="en-US" dirty="0" smtClean="0"/>
              <a:t> from New Delhi</a:t>
            </a:r>
            <a:endParaRPr lang="en-US" dirty="0"/>
          </a:p>
        </p:txBody>
      </p:sp>
      <p:grpSp>
        <p:nvGrpSpPr>
          <p:cNvPr id="3" name="Group 1054"/>
          <p:cNvGrpSpPr>
            <a:grpSpLocks noGrp="1"/>
          </p:cNvGrpSpPr>
          <p:nvPr/>
        </p:nvGrpSpPr>
        <p:grpSpPr bwMode="auto">
          <a:xfrm>
            <a:off x="457200" y="1605287"/>
            <a:ext cx="8229600" cy="4515793"/>
            <a:chOff x="198" y="2161"/>
            <a:chExt cx="4529" cy="888"/>
          </a:xfrm>
        </p:grpSpPr>
        <p:grpSp>
          <p:nvGrpSpPr>
            <p:cNvPr id="4" name="Group 1037"/>
            <p:cNvGrpSpPr>
              <a:grpSpLocks/>
            </p:cNvGrpSpPr>
            <p:nvPr/>
          </p:nvGrpSpPr>
          <p:grpSpPr bwMode="auto">
            <a:xfrm>
              <a:off x="593" y="2161"/>
              <a:ext cx="1985" cy="719"/>
              <a:chOff x="606" y="2083"/>
              <a:chExt cx="2103" cy="719"/>
            </a:xfrm>
          </p:grpSpPr>
          <p:sp>
            <p:nvSpPr>
              <p:cNvPr id="14" name="Oval 1029"/>
              <p:cNvSpPr>
                <a:spLocks noChangeArrowheads="1"/>
              </p:cNvSpPr>
              <p:nvPr/>
            </p:nvSpPr>
            <p:spPr bwMode="auto">
              <a:xfrm>
                <a:off x="624" y="2382"/>
                <a:ext cx="2064" cy="420"/>
              </a:xfrm>
              <a:prstGeom prst="ellipse">
                <a:avLst/>
              </a:prstGeom>
              <a:noFill/>
              <a:ln w="9525">
                <a:solidFill>
                  <a:schemeClr val="tx1"/>
                </a:solidFill>
                <a:round/>
                <a:headEnd/>
                <a:tailEnd/>
              </a:ln>
            </p:spPr>
            <p:txBody>
              <a:bodyPr wrap="none" anchor="ctr"/>
              <a:lstStyle/>
              <a:p>
                <a:endParaRPr lang="en-US"/>
              </a:p>
            </p:txBody>
          </p:sp>
          <p:sp>
            <p:nvSpPr>
              <p:cNvPr id="15" name="Oval 1030"/>
              <p:cNvSpPr>
                <a:spLocks noChangeArrowheads="1"/>
              </p:cNvSpPr>
              <p:nvPr/>
            </p:nvSpPr>
            <p:spPr bwMode="auto">
              <a:xfrm>
                <a:off x="627" y="2505"/>
                <a:ext cx="2064" cy="192"/>
              </a:xfrm>
              <a:prstGeom prst="ellipse">
                <a:avLst/>
              </a:prstGeom>
              <a:noFill/>
              <a:ln w="9525">
                <a:solidFill>
                  <a:schemeClr val="tx1"/>
                </a:solidFill>
                <a:round/>
                <a:headEnd/>
                <a:tailEnd/>
              </a:ln>
            </p:spPr>
            <p:txBody>
              <a:bodyPr wrap="none" anchor="ctr"/>
              <a:lstStyle/>
              <a:p>
                <a:endParaRPr lang="en-US"/>
              </a:p>
            </p:txBody>
          </p:sp>
          <p:sp>
            <p:nvSpPr>
              <p:cNvPr id="16" name="Oval 1031"/>
              <p:cNvSpPr>
                <a:spLocks noChangeArrowheads="1"/>
              </p:cNvSpPr>
              <p:nvPr/>
            </p:nvSpPr>
            <p:spPr bwMode="auto">
              <a:xfrm>
                <a:off x="2661"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 name="Oval 1032"/>
              <p:cNvSpPr>
                <a:spLocks noChangeArrowheads="1"/>
              </p:cNvSpPr>
              <p:nvPr/>
            </p:nvSpPr>
            <p:spPr bwMode="auto">
              <a:xfrm>
                <a:off x="606"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8" name="Text Box 1033"/>
              <p:cNvSpPr txBox="1">
                <a:spLocks noChangeArrowheads="1"/>
              </p:cNvSpPr>
              <p:nvPr/>
            </p:nvSpPr>
            <p:spPr bwMode="auto">
              <a:xfrm>
                <a:off x="1584" y="2083"/>
                <a:ext cx="108" cy="73"/>
              </a:xfrm>
              <a:prstGeom prst="rect">
                <a:avLst/>
              </a:prstGeom>
              <a:noFill/>
              <a:ln w="9525">
                <a:noFill/>
                <a:miter lim="800000"/>
                <a:headEnd/>
                <a:tailEnd/>
              </a:ln>
            </p:spPr>
            <p:txBody>
              <a:bodyPr wrap="none">
                <a:spAutoFit/>
              </a:bodyPr>
              <a:lstStyle/>
              <a:p>
                <a:endParaRPr lang="en-US" dirty="0"/>
              </a:p>
            </p:txBody>
          </p:sp>
          <p:sp>
            <p:nvSpPr>
              <p:cNvPr id="19" name="Text Box 1034"/>
              <p:cNvSpPr txBox="1">
                <a:spLocks noChangeArrowheads="1"/>
              </p:cNvSpPr>
              <p:nvPr/>
            </p:nvSpPr>
            <p:spPr bwMode="auto">
              <a:xfrm>
                <a:off x="1560" y="2304"/>
                <a:ext cx="141" cy="73"/>
              </a:xfrm>
              <a:prstGeom prst="rect">
                <a:avLst/>
              </a:prstGeom>
              <a:noFill/>
              <a:ln w="9525">
                <a:noFill/>
                <a:miter lim="800000"/>
                <a:headEnd/>
                <a:tailEnd/>
              </a:ln>
            </p:spPr>
            <p:txBody>
              <a:bodyPr wrap="none">
                <a:spAutoFit/>
              </a:bodyPr>
              <a:lstStyle/>
              <a:p>
                <a:r>
                  <a:rPr lang="en-US" dirty="0" smtClean="0"/>
                  <a:t>I</a:t>
                </a:r>
                <a:endParaRPr lang="en-US" dirty="0"/>
              </a:p>
            </p:txBody>
          </p:sp>
          <p:sp>
            <p:nvSpPr>
              <p:cNvPr id="20" name="Text Box 1035"/>
              <p:cNvSpPr txBox="1">
                <a:spLocks noChangeArrowheads="1"/>
              </p:cNvSpPr>
              <p:nvPr/>
            </p:nvSpPr>
            <p:spPr bwMode="auto">
              <a:xfrm>
                <a:off x="1536" y="2515"/>
                <a:ext cx="175" cy="73"/>
              </a:xfrm>
              <a:prstGeom prst="rect">
                <a:avLst/>
              </a:prstGeom>
              <a:noFill/>
              <a:ln w="9525">
                <a:noFill/>
                <a:miter lim="800000"/>
                <a:headEnd/>
                <a:tailEnd/>
              </a:ln>
            </p:spPr>
            <p:txBody>
              <a:bodyPr wrap="none">
                <a:spAutoFit/>
              </a:bodyPr>
              <a:lstStyle/>
              <a:p>
                <a:r>
                  <a:rPr lang="en-US" dirty="0" smtClean="0"/>
                  <a:t>II</a:t>
                </a:r>
                <a:endParaRPr lang="en-US" dirty="0"/>
              </a:p>
            </p:txBody>
          </p:sp>
          <p:sp>
            <p:nvSpPr>
              <p:cNvPr id="21" name="Text Box 1036"/>
              <p:cNvSpPr txBox="1">
                <a:spLocks noChangeArrowheads="1"/>
              </p:cNvSpPr>
              <p:nvPr/>
            </p:nvSpPr>
            <p:spPr bwMode="auto">
              <a:xfrm>
                <a:off x="1536" y="2718"/>
                <a:ext cx="209" cy="73"/>
              </a:xfrm>
              <a:prstGeom prst="rect">
                <a:avLst/>
              </a:prstGeom>
              <a:noFill/>
              <a:ln w="9525">
                <a:noFill/>
                <a:miter lim="800000"/>
                <a:headEnd/>
                <a:tailEnd/>
              </a:ln>
            </p:spPr>
            <p:txBody>
              <a:bodyPr wrap="none">
                <a:spAutoFit/>
              </a:bodyPr>
              <a:lstStyle/>
              <a:p>
                <a:r>
                  <a:rPr lang="en-US" dirty="0" smtClean="0"/>
                  <a:t>III</a:t>
                </a:r>
                <a:endParaRPr lang="en-US" dirty="0"/>
              </a:p>
            </p:txBody>
          </p:sp>
        </p:grpSp>
        <p:sp>
          <p:nvSpPr>
            <p:cNvPr id="6" name="Oval 1039"/>
            <p:cNvSpPr>
              <a:spLocks noChangeArrowheads="1"/>
            </p:cNvSpPr>
            <p:nvPr/>
          </p:nvSpPr>
          <p:spPr bwMode="auto">
            <a:xfrm>
              <a:off x="2553" y="2580"/>
              <a:ext cx="1671" cy="240"/>
            </a:xfrm>
            <a:prstGeom prst="ellipse">
              <a:avLst/>
            </a:prstGeom>
            <a:noFill/>
            <a:ln w="9525">
              <a:solidFill>
                <a:schemeClr val="tx1"/>
              </a:solidFill>
              <a:round/>
              <a:headEnd/>
              <a:tailEnd/>
            </a:ln>
          </p:spPr>
          <p:txBody>
            <a:bodyPr wrap="none" anchor="ctr"/>
            <a:lstStyle/>
            <a:p>
              <a:endParaRPr lang="en-US"/>
            </a:p>
          </p:txBody>
        </p:sp>
        <p:sp>
          <p:nvSpPr>
            <p:cNvPr id="7" name="Oval 1041"/>
            <p:cNvSpPr>
              <a:spLocks noChangeArrowheads="1"/>
            </p:cNvSpPr>
            <p:nvPr/>
          </p:nvSpPr>
          <p:spPr bwMode="auto">
            <a:xfrm>
              <a:off x="4176" y="2657"/>
              <a:ext cx="45"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8" name="Oval 1042"/>
            <p:cNvSpPr>
              <a:spLocks noChangeArrowheads="1"/>
            </p:cNvSpPr>
            <p:nvPr/>
          </p:nvSpPr>
          <p:spPr bwMode="auto">
            <a:xfrm>
              <a:off x="2536" y="2657"/>
              <a:ext cx="45"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9" name="Text Box 1043"/>
            <p:cNvSpPr txBox="1">
              <a:spLocks noChangeArrowheads="1"/>
            </p:cNvSpPr>
            <p:nvPr/>
          </p:nvSpPr>
          <p:spPr bwMode="auto">
            <a:xfrm>
              <a:off x="3301" y="2505"/>
              <a:ext cx="236" cy="73"/>
            </a:xfrm>
            <a:prstGeom prst="rect">
              <a:avLst/>
            </a:prstGeom>
            <a:noFill/>
            <a:ln w="9525">
              <a:noFill/>
              <a:miter lim="800000"/>
              <a:headEnd/>
              <a:tailEnd/>
            </a:ln>
          </p:spPr>
          <p:txBody>
            <a:bodyPr wrap="square">
              <a:spAutoFit/>
            </a:bodyPr>
            <a:lstStyle/>
            <a:p>
              <a:r>
                <a:rPr lang="en-US" dirty="0"/>
                <a:t>A</a:t>
              </a:r>
            </a:p>
          </p:txBody>
        </p:sp>
        <p:sp>
          <p:nvSpPr>
            <p:cNvPr id="10" name="Text Box 1046"/>
            <p:cNvSpPr txBox="1">
              <a:spLocks noChangeArrowheads="1"/>
            </p:cNvSpPr>
            <p:nvPr/>
          </p:nvSpPr>
          <p:spPr bwMode="auto">
            <a:xfrm>
              <a:off x="3414" y="2795"/>
              <a:ext cx="237" cy="254"/>
            </a:xfrm>
            <a:prstGeom prst="rect">
              <a:avLst/>
            </a:prstGeom>
            <a:noFill/>
            <a:ln w="9525">
              <a:noFill/>
              <a:miter lim="800000"/>
              <a:headEnd/>
              <a:tailEnd/>
            </a:ln>
          </p:spPr>
          <p:txBody>
            <a:bodyPr wrap="none">
              <a:spAutoFit/>
            </a:bodyPr>
            <a:lstStyle/>
            <a:p>
              <a:r>
                <a:rPr lang="en-US"/>
                <a:t>B</a:t>
              </a:r>
            </a:p>
          </p:txBody>
        </p:sp>
        <p:sp>
          <p:nvSpPr>
            <p:cNvPr id="11" name="Rectangle 1048"/>
            <p:cNvSpPr>
              <a:spLocks noChangeArrowheads="1"/>
            </p:cNvSpPr>
            <p:nvPr/>
          </p:nvSpPr>
          <p:spPr bwMode="auto">
            <a:xfrm>
              <a:off x="2276" y="2718"/>
              <a:ext cx="635" cy="218"/>
            </a:xfrm>
            <a:prstGeom prst="rect">
              <a:avLst/>
            </a:prstGeom>
            <a:noFill/>
            <a:ln w="9525">
              <a:noFill/>
              <a:miter lim="800000"/>
              <a:headEnd/>
              <a:tailEnd/>
            </a:ln>
          </p:spPr>
          <p:txBody>
            <a:bodyPr wrap="none">
              <a:spAutoFit/>
            </a:bodyPr>
            <a:lstStyle/>
            <a:p>
              <a:r>
                <a:rPr lang="en-US" sz="1800"/>
                <a:t>Kanpur</a:t>
              </a:r>
            </a:p>
          </p:txBody>
        </p:sp>
        <p:sp>
          <p:nvSpPr>
            <p:cNvPr id="12" name="Rectangle 1049"/>
            <p:cNvSpPr>
              <a:spLocks noChangeArrowheads="1"/>
            </p:cNvSpPr>
            <p:nvPr/>
          </p:nvSpPr>
          <p:spPr bwMode="auto">
            <a:xfrm>
              <a:off x="3984" y="2688"/>
              <a:ext cx="743" cy="218"/>
            </a:xfrm>
            <a:prstGeom prst="rect">
              <a:avLst/>
            </a:prstGeom>
            <a:noFill/>
            <a:ln w="9525">
              <a:noFill/>
              <a:miter lim="800000"/>
              <a:headEnd/>
              <a:tailEnd/>
            </a:ln>
          </p:spPr>
          <p:txBody>
            <a:bodyPr wrap="none">
              <a:spAutoFit/>
            </a:bodyPr>
            <a:lstStyle/>
            <a:p>
              <a:r>
                <a:rPr lang="en-US" sz="1800"/>
                <a:t>Lucknow</a:t>
              </a:r>
            </a:p>
          </p:txBody>
        </p:sp>
        <p:sp>
          <p:nvSpPr>
            <p:cNvPr id="13" name="Rectangle 1050"/>
            <p:cNvSpPr>
              <a:spLocks noChangeArrowheads="1"/>
            </p:cNvSpPr>
            <p:nvPr/>
          </p:nvSpPr>
          <p:spPr bwMode="auto">
            <a:xfrm>
              <a:off x="198" y="2526"/>
              <a:ext cx="484" cy="381"/>
            </a:xfrm>
            <a:prstGeom prst="rect">
              <a:avLst/>
            </a:prstGeom>
            <a:noFill/>
            <a:ln w="9525">
              <a:noFill/>
              <a:miter lim="800000"/>
              <a:headEnd/>
              <a:tailEnd/>
            </a:ln>
          </p:spPr>
          <p:txBody>
            <a:bodyPr wrap="none">
              <a:spAutoFit/>
            </a:bodyPr>
            <a:lstStyle/>
            <a:p>
              <a:r>
                <a:rPr lang="en-US" sz="1800"/>
                <a:t>New</a:t>
              </a:r>
            </a:p>
            <a:p>
              <a:r>
                <a:rPr lang="en-US" sz="1800"/>
                <a:t>Delhi</a:t>
              </a:r>
            </a:p>
          </p:txBody>
        </p:sp>
      </p:grpSp>
      <p:sp>
        <p:nvSpPr>
          <p:cNvPr id="22" name="Text Box 1035"/>
          <p:cNvSpPr txBox="1">
            <a:spLocks noChangeArrowheads="1"/>
          </p:cNvSpPr>
          <p:nvPr/>
        </p:nvSpPr>
        <p:spPr bwMode="auto">
          <a:xfrm>
            <a:off x="2743200" y="5334000"/>
            <a:ext cx="373820" cy="369332"/>
          </a:xfrm>
          <a:prstGeom prst="rect">
            <a:avLst/>
          </a:prstGeom>
          <a:noFill/>
          <a:ln w="9525">
            <a:noFill/>
            <a:miter lim="800000"/>
            <a:headEnd/>
            <a:tailEnd/>
          </a:ln>
        </p:spPr>
        <p:txBody>
          <a:bodyPr wrap="none">
            <a:spAutoFit/>
          </a:bodyPr>
          <a:lstStyle/>
          <a:p>
            <a:r>
              <a:rPr lang="en-US" dirty="0" smtClean="0"/>
              <a:t>IV</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339560" y="1598400"/>
              <a:ext cx="6054840" cy="3679560"/>
            </p14:xfrm>
          </p:contentPart>
        </mc:Choice>
        <mc:Fallback xmlns="">
          <p:pic>
            <p:nvPicPr>
              <p:cNvPr id="5" name="Ink 4"/>
              <p:cNvPicPr/>
              <p:nvPr/>
            </p:nvPicPr>
            <p:blipFill>
              <a:blip r:embed="rId3"/>
              <a:stretch>
                <a:fillRect/>
              </a:stretch>
            </p:blipFill>
            <p:spPr>
              <a:xfrm>
                <a:off x="1330200" y="1589040"/>
                <a:ext cx="6073560" cy="3698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a:t>
            </a:r>
            <a:r>
              <a:rPr lang="en-US" dirty="0" err="1" smtClean="0"/>
              <a:t>traingles</a:t>
            </a:r>
            <a:r>
              <a:rPr lang="en-US" dirty="0" smtClean="0"/>
              <a:t> can be drawn from 10 non-collinear points?</a:t>
            </a:r>
          </a:p>
          <a:p>
            <a:r>
              <a:rPr lang="en-US" dirty="0" smtClean="0"/>
              <a:t>How many </a:t>
            </a:r>
            <a:r>
              <a:rPr lang="en-US" dirty="0" err="1" smtClean="0"/>
              <a:t>traingles</a:t>
            </a:r>
            <a:r>
              <a:rPr lang="en-US" dirty="0" smtClean="0"/>
              <a:t> can be formed from 11 points if 6 points are collinear in one plane and 5 points are collinear in other plane?</a:t>
            </a: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8280" y="1732320"/>
              <a:ext cx="9055080" cy="4893840"/>
            </p14:xfrm>
          </p:contentPart>
        </mc:Choice>
        <mc:Fallback xmlns="">
          <p:pic>
            <p:nvPicPr>
              <p:cNvPr id="4" name="Ink 3"/>
              <p:cNvPicPr/>
              <p:nvPr/>
            </p:nvPicPr>
            <p:blipFill>
              <a:blip r:embed="rId3"/>
              <a:stretch>
                <a:fillRect/>
              </a:stretch>
            </p:blipFill>
            <p:spPr>
              <a:xfrm>
                <a:off x="88920" y="1722960"/>
                <a:ext cx="9073800" cy="4912560"/>
              </a:xfrm>
              <a:prstGeom prst="rect">
                <a:avLst/>
              </a:prstGeom>
            </p:spPr>
          </p:pic>
        </mc:Fallback>
      </mc:AlternateContent>
    </p:spTree>
    <p:extLst>
      <p:ext uri="{BB962C8B-B14F-4D97-AF65-F5344CB8AC3E}">
        <p14:creationId xmlns:p14="http://schemas.microsoft.com/office/powerpoint/2010/main" val="1022147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a:t>
            </a:r>
            <a:r>
              <a:rPr lang="en-US" dirty="0" err="1" smtClean="0"/>
              <a:t>diagonls</a:t>
            </a:r>
            <a:r>
              <a:rPr lang="en-US" dirty="0" smtClean="0"/>
              <a:t> in hexagon?</a:t>
            </a:r>
          </a:p>
          <a:p>
            <a:r>
              <a:rPr lang="en-US" dirty="0" smtClean="0"/>
              <a:t>How many </a:t>
            </a:r>
            <a:r>
              <a:rPr lang="en-US" dirty="0" err="1" smtClean="0"/>
              <a:t>diagonls</a:t>
            </a:r>
            <a:r>
              <a:rPr lang="en-US" dirty="0" smtClean="0"/>
              <a:t> in a polygon?</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07360" y="1312560"/>
              <a:ext cx="7161840" cy="4608360"/>
            </p14:xfrm>
          </p:contentPart>
        </mc:Choice>
        <mc:Fallback xmlns="">
          <p:pic>
            <p:nvPicPr>
              <p:cNvPr id="4" name="Ink 3"/>
              <p:cNvPicPr/>
              <p:nvPr/>
            </p:nvPicPr>
            <p:blipFill>
              <a:blip r:embed="rId3"/>
              <a:stretch>
                <a:fillRect/>
              </a:stretch>
            </p:blipFill>
            <p:spPr>
              <a:xfrm>
                <a:off x="1098000" y="1303200"/>
                <a:ext cx="7180560" cy="4627080"/>
              </a:xfrm>
              <a:prstGeom prst="rect">
                <a:avLst/>
              </a:prstGeom>
            </p:spPr>
          </p:pic>
        </mc:Fallback>
      </mc:AlternateContent>
    </p:spTree>
    <p:extLst>
      <p:ext uri="{BB962C8B-B14F-4D97-AF65-F5344CB8AC3E}">
        <p14:creationId xmlns:p14="http://schemas.microsoft.com/office/powerpoint/2010/main" val="725145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defRPr/>
            </a:pPr>
            <a:r>
              <a:rPr lang="en-US" dirty="0">
                <a:latin typeface="Times New Roman" pitchFamily="18" charset="0"/>
                <a:cs typeface="Times New Roman" pitchFamily="18" charset="0"/>
              </a:rPr>
              <a:t>20. A polygon has 44 diagonals, then the number of its sides are: 	</a:t>
            </a:r>
          </a:p>
          <a:p>
            <a:pPr marL="514350" indent="-514350">
              <a:buFont typeface="Arial" pitchFamily="34" charset="0"/>
              <a:buAutoNum type="alphaUcPeriod"/>
              <a:defRPr/>
            </a:pPr>
            <a:r>
              <a:rPr lang="pt-BR" dirty="0">
                <a:latin typeface="Times New Roman" pitchFamily="18" charset="0"/>
                <a:cs typeface="Times New Roman" pitchFamily="18" charset="0"/>
              </a:rPr>
              <a:t>5</a:t>
            </a:r>
            <a:r>
              <a:rPr lang="pt-BR" dirty="0" smtClean="0">
                <a:latin typeface="Times New Roman" pitchFamily="18" charset="0"/>
                <a:cs typeface="Times New Roman" pitchFamily="18" charset="0"/>
              </a:rPr>
              <a:t>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7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9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11 </a:t>
            </a:r>
            <a:r>
              <a:rPr lang="pt-BR" dirty="0">
                <a:latin typeface="Times New Roman" pitchFamily="18" charset="0"/>
                <a:cs typeface="Times New Roman" pitchFamily="18" charset="0"/>
              </a:rPr>
              <a:t>	</a:t>
            </a:r>
          </a:p>
          <a:p>
            <a:pPr marL="514350" indent="-514350">
              <a:buFont typeface="Arial" pitchFamily="34" charset="0"/>
              <a:buAutoNum type="alphaUcPeriod"/>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a:t>
            </a:r>
            <a:r>
              <a:rPr lang="pt-BR" dirty="0" smtClean="0">
                <a:latin typeface="Times New Roman" pitchFamily="18" charset="0"/>
                <a:cs typeface="Times New Roman" pitchFamily="18" charset="0"/>
              </a:rPr>
              <a:t>D</a:t>
            </a:r>
            <a:endParaRPr lang="pt-BR" dirty="0">
              <a:latin typeface="Times New Roman" pitchFamily="18" charset="0"/>
              <a:cs typeface="Times New Roman"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76840" y="1705680"/>
              <a:ext cx="5822640" cy="4295520"/>
            </p14:xfrm>
          </p:contentPart>
        </mc:Choice>
        <mc:Fallback xmlns="">
          <p:pic>
            <p:nvPicPr>
              <p:cNvPr id="2" name="Ink 1"/>
              <p:cNvPicPr/>
              <p:nvPr/>
            </p:nvPicPr>
            <p:blipFill>
              <a:blip r:embed="rId3"/>
              <a:stretch>
                <a:fillRect/>
              </a:stretch>
            </p:blipFill>
            <p:spPr>
              <a:xfrm>
                <a:off x="267480" y="1696320"/>
                <a:ext cx="5841360" cy="4314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altLang="en-US" dirty="0" smtClean="0">
              <a:latin typeface="Aharoni" pitchFamily="2" charset="-79"/>
              <a:cs typeface="Aharoni" pitchFamily="2" charset="-79"/>
            </a:endParaRPr>
          </a:p>
          <a:p>
            <a:pPr algn="ctr"/>
            <a:endParaRPr lang="en-US" altLang="en-US" dirty="0">
              <a:latin typeface="Aharoni" pitchFamily="2" charset="-79"/>
              <a:cs typeface="Aharoni" pitchFamily="2" charset="-79"/>
            </a:endParaRPr>
          </a:p>
          <a:p>
            <a:pPr algn="ctr">
              <a:buNone/>
            </a:pPr>
            <a:r>
              <a:rPr lang="en-US" altLang="en-US" sz="6000" dirty="0" smtClean="0">
                <a:latin typeface="Aharoni" pitchFamily="2" charset="-79"/>
                <a:cs typeface="Aharoni" pitchFamily="2" charset="-79"/>
              </a:rPr>
              <a:t>PROBABILITY</a:t>
            </a:r>
            <a:endParaRPr lang="en-US" sz="6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76840" y="267840"/>
              <a:ext cx="8546040" cy="5849280"/>
            </p14:xfrm>
          </p:contentPart>
        </mc:Choice>
        <mc:Fallback xmlns="">
          <p:pic>
            <p:nvPicPr>
              <p:cNvPr id="4" name="Ink 3"/>
              <p:cNvPicPr/>
              <p:nvPr/>
            </p:nvPicPr>
            <p:blipFill>
              <a:blip r:embed="rId3"/>
              <a:stretch>
                <a:fillRect/>
              </a:stretch>
            </p:blipFill>
            <p:spPr>
              <a:xfrm>
                <a:off x="267480" y="258480"/>
                <a:ext cx="8564760" cy="586800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altLang="en-US" dirty="0" smtClean="0"/>
              <a:t>Probability is the measure of how likely an event is.</a:t>
            </a:r>
          </a:p>
          <a:p>
            <a:pPr>
              <a:buNone/>
            </a:pPr>
            <a:endParaRPr lang="en-US" altLang="en-US" b="1" dirty="0" smtClean="0"/>
          </a:p>
          <a:p>
            <a:pPr>
              <a:buNone/>
            </a:pPr>
            <a:r>
              <a:rPr lang="en-US" altLang="en-US" b="1" dirty="0" smtClean="0"/>
              <a:t>Probability of an Event =  Number of Favorable Outcomes /                     	Total Number of Possible Outcomes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89880" y="2446560"/>
              <a:ext cx="4215240" cy="2786760"/>
            </p14:xfrm>
          </p:contentPart>
        </mc:Choice>
        <mc:Fallback xmlns="">
          <p:pic>
            <p:nvPicPr>
              <p:cNvPr id="4" name="Ink 3"/>
              <p:cNvPicPr/>
              <p:nvPr/>
            </p:nvPicPr>
            <p:blipFill>
              <a:blip r:embed="rId3"/>
              <a:stretch>
                <a:fillRect/>
              </a:stretch>
            </p:blipFill>
            <p:spPr>
              <a:xfrm>
                <a:off x="3080520" y="2437200"/>
                <a:ext cx="4233960" cy="280548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Terminology</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altLang="en-US" b="1" dirty="0" smtClean="0">
                <a:solidFill>
                  <a:schemeClr val="tx1"/>
                </a:solidFill>
                <a:cs typeface="Times New Roman" pitchFamily="18" charset="0"/>
              </a:rPr>
              <a:t>Sample Space: T</a:t>
            </a:r>
            <a:r>
              <a:rPr lang="en-US" altLang="en-US" dirty="0" smtClean="0">
                <a:solidFill>
                  <a:schemeClr val="tx1"/>
                </a:solidFill>
              </a:rPr>
              <a:t>he </a:t>
            </a:r>
            <a:r>
              <a:rPr lang="en-US" altLang="en-US" b="1" dirty="0" smtClean="0">
                <a:solidFill>
                  <a:schemeClr val="tx1"/>
                </a:solidFill>
              </a:rPr>
              <a:t>sample space</a:t>
            </a:r>
            <a:r>
              <a:rPr lang="en-US" altLang="en-US" dirty="0" smtClean="0">
                <a:solidFill>
                  <a:schemeClr val="tx1"/>
                </a:solidFill>
              </a:rPr>
              <a:t> of an experiment or random trial is the set of all possible outcomes or results of that experiment.</a:t>
            </a:r>
          </a:p>
          <a:p>
            <a:r>
              <a:rPr lang="en-US" altLang="en-US" b="1" dirty="0" smtClean="0">
                <a:solidFill>
                  <a:schemeClr val="tx1"/>
                </a:solidFill>
              </a:rPr>
              <a:t>Example:</a:t>
            </a:r>
            <a:endParaRPr lang="en-US" altLang="en-US" dirty="0" smtClean="0">
              <a:solidFill>
                <a:schemeClr val="tx1"/>
              </a:solidFill>
            </a:endParaRPr>
          </a:p>
          <a:p>
            <a:pPr>
              <a:buNone/>
            </a:pPr>
            <a:r>
              <a:rPr lang="en-US" altLang="en-US" dirty="0" smtClean="0">
                <a:solidFill>
                  <a:schemeClr val="tx1"/>
                </a:solidFill>
              </a:rPr>
              <a:t>For tossing two coins, the corresponding sample space would be {( head, head), (head, tail), (tail, head), ( tail, tail)}.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solidFill>
                  <a:schemeClr val="tx1"/>
                </a:solidFill>
                <a:cs typeface="Times New Roman" pitchFamily="18" charset="0"/>
              </a:rPr>
              <a:t>Favourable</a:t>
            </a:r>
            <a:r>
              <a:rPr lang="en-US" b="1" dirty="0" smtClean="0">
                <a:solidFill>
                  <a:schemeClr val="tx1"/>
                </a:solidFill>
                <a:cs typeface="Times New Roman" pitchFamily="18" charset="0"/>
              </a:rPr>
              <a:t> Cases : T</a:t>
            </a:r>
            <a:r>
              <a:rPr lang="en-US" dirty="0" smtClean="0">
                <a:solidFill>
                  <a:schemeClr val="tx1"/>
                </a:solidFill>
                <a:cs typeface="Times New Roman" pitchFamily="18" charset="0"/>
              </a:rPr>
              <a:t>he number of outcomes which result in the happening of a desired event are called </a:t>
            </a:r>
            <a:r>
              <a:rPr lang="en-US" dirty="0" err="1" smtClean="0">
                <a:solidFill>
                  <a:schemeClr val="tx1"/>
                </a:solidFill>
                <a:cs typeface="Times New Roman" pitchFamily="18" charset="0"/>
              </a:rPr>
              <a:t>favourable</a:t>
            </a:r>
            <a:r>
              <a:rPr lang="en-US" dirty="0" smtClean="0">
                <a:solidFill>
                  <a:schemeClr val="tx1"/>
                </a:solidFill>
                <a:cs typeface="Times New Roman" pitchFamily="18" charset="0"/>
              </a:rPr>
              <a:t> cases. </a:t>
            </a:r>
          </a:p>
          <a:p>
            <a:pPr>
              <a:buNone/>
            </a:pPr>
            <a:r>
              <a:rPr lang="en-US" b="1" dirty="0" smtClean="0">
                <a:solidFill>
                  <a:schemeClr val="tx1"/>
                </a:solidFill>
                <a:cs typeface="Times New Roman" pitchFamily="18" charset="0"/>
              </a:rPr>
              <a:t>Example: </a:t>
            </a:r>
            <a:r>
              <a:rPr lang="en-US" dirty="0" smtClean="0">
                <a:solidFill>
                  <a:schemeClr val="tx1"/>
                </a:solidFill>
                <a:cs typeface="Times New Roman" pitchFamily="18" charset="0"/>
              </a:rPr>
              <a:t>In a single throw of dice, the number of </a:t>
            </a:r>
            <a:r>
              <a:rPr lang="en-US" dirty="0" err="1" smtClean="0">
                <a:solidFill>
                  <a:schemeClr val="tx1"/>
                </a:solidFill>
                <a:cs typeface="Times New Roman" pitchFamily="18" charset="0"/>
              </a:rPr>
              <a:t>favourable</a:t>
            </a:r>
            <a:r>
              <a:rPr lang="en-US" dirty="0" smtClean="0">
                <a:solidFill>
                  <a:schemeClr val="tx1"/>
                </a:solidFill>
                <a:cs typeface="Times New Roman" pitchFamily="18" charset="0"/>
              </a:rPr>
              <a:t> cases of getting a multiple of 3 is two </a:t>
            </a:r>
            <a:r>
              <a:rPr lang="en-US" dirty="0" err="1" smtClean="0">
                <a:solidFill>
                  <a:schemeClr val="tx1"/>
                </a:solidFill>
                <a:cs typeface="Times New Roman" pitchFamily="18" charset="0"/>
              </a:rPr>
              <a:t>i.e</a:t>
            </a:r>
            <a:r>
              <a:rPr lang="en-US" dirty="0" smtClean="0">
                <a:solidFill>
                  <a:schemeClr val="tx1"/>
                </a:solidFill>
                <a:cs typeface="Times New Roman" pitchFamily="18" charset="0"/>
              </a:rPr>
              <a:t>; 3, 6</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latin typeface="Times New Roman" pitchFamily="18" charset="0"/>
                <a:cs typeface="Times New Roman" pitchFamily="18" charset="0"/>
              </a:rPr>
              <a:t>PROBABILITY</a:t>
            </a:r>
            <a:endParaRPr lang="en-US" dirty="0"/>
          </a:p>
        </p:txBody>
      </p:sp>
      <p:sp>
        <p:nvSpPr>
          <p:cNvPr id="3" name="Content Placeholder 2"/>
          <p:cNvSpPr>
            <a:spLocks noGrp="1"/>
          </p:cNvSpPr>
          <p:nvPr>
            <p:ph idx="1"/>
          </p:nvPr>
        </p:nvSpPr>
        <p:spPr/>
        <p:txBody>
          <a:bodyPr>
            <a:normAutofit/>
          </a:bodyPr>
          <a:lstStyle/>
          <a:p>
            <a:pPr>
              <a:buNone/>
              <a:defRPr/>
            </a:pPr>
            <a:r>
              <a:rPr lang="en-US" dirty="0" smtClean="0">
                <a:cs typeface="Times New Roman" pitchFamily="18" charset="0"/>
              </a:rPr>
              <a:t>Let </a:t>
            </a:r>
            <a:r>
              <a:rPr lang="en-US" dirty="0">
                <a:cs typeface="Times New Roman" pitchFamily="18" charset="0"/>
              </a:rPr>
              <a:t>S be the sample space and let E be the event.</a:t>
            </a:r>
          </a:p>
          <a:p>
            <a:pPr>
              <a:buNone/>
              <a:defRPr/>
            </a:pPr>
            <a:r>
              <a:rPr lang="en-US" b="1" dirty="0">
                <a:cs typeface="Times New Roman" pitchFamily="18" charset="0"/>
              </a:rPr>
              <a:t>PROBABILITY= n(E)/n(S)</a:t>
            </a:r>
          </a:p>
          <a:p>
            <a:pPr>
              <a:buNone/>
              <a:defRPr/>
            </a:pPr>
            <a:r>
              <a:rPr lang="en-US" b="1" u="sng" dirty="0">
                <a:latin typeface="Times New Roman" pitchFamily="18" charset="0"/>
                <a:cs typeface="Times New Roman" pitchFamily="18" charset="0"/>
              </a:rPr>
              <a:t>Results on Probability:</a:t>
            </a:r>
            <a:endParaRPr lang="en-US" u="sng" dirty="0">
              <a:latin typeface="Times New Roman" pitchFamily="18" charset="0"/>
              <a:cs typeface="Times New Roman" pitchFamily="18" charset="0"/>
            </a:endParaRPr>
          </a:p>
          <a:p>
            <a:pPr>
              <a:buFont typeface="Arial" charset="0"/>
              <a:buChar char="•"/>
              <a:defRPr/>
            </a:pPr>
            <a:r>
              <a:rPr lang="en-US" dirty="0"/>
              <a:t>P(S) = 1</a:t>
            </a:r>
          </a:p>
          <a:p>
            <a:pPr>
              <a:buFont typeface="Arial" charset="0"/>
              <a:buChar char="•"/>
              <a:defRPr/>
            </a:pPr>
            <a:r>
              <a:rPr lang="en-US" dirty="0"/>
              <a:t>0 </a:t>
            </a:r>
            <a:r>
              <a:rPr lang="en-US" u="sng" dirty="0"/>
              <a:t>&lt;</a:t>
            </a:r>
            <a:r>
              <a:rPr lang="en-US" dirty="0"/>
              <a:t>P (E) </a:t>
            </a:r>
            <a:r>
              <a:rPr lang="en-US" u="sng" dirty="0"/>
              <a:t>&lt;</a:t>
            </a:r>
            <a:r>
              <a:rPr lang="en-US" dirty="0"/>
              <a:t>1</a:t>
            </a:r>
          </a:p>
          <a:p>
            <a:pPr>
              <a:buFont typeface="Arial" charset="0"/>
              <a:buChar char="•"/>
              <a:defRPr/>
            </a:pPr>
            <a:r>
              <a:rPr lang="en-US" dirty="0"/>
              <a:t>For any events A and B we have : P(AUB) = P(A) + P(B) - P(AᴨB)</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154738"/>
          </a:xfrm>
          <a:prstGeom prst="rect">
            <a:avLst/>
          </a:prstGeom>
          <a:noFill/>
        </p:spPr>
        <p:txBody>
          <a:bodyPr>
            <a:spAutoFit/>
          </a:bodyPr>
          <a:lstStyle/>
          <a:p>
            <a:pPr eaLnBrk="1" fontAlgn="auto" hangingPunct="1">
              <a:spcBef>
                <a:spcPts val="0"/>
              </a:spcBef>
              <a:spcAft>
                <a:spcPts val="0"/>
              </a:spcAft>
              <a:defRPr/>
            </a:pPr>
            <a:r>
              <a:rPr lang="en-US" sz="2800" b="1" u="sng" dirty="0">
                <a:latin typeface="Times New Roman" pitchFamily="18" charset="0"/>
                <a:cs typeface="Times New Roman" pitchFamily="18" charset="0"/>
              </a:rPr>
              <a:t>Important Details</a:t>
            </a: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When we throw a coin, then either a Head (H) or a Tail (T) appears</a:t>
            </a:r>
          </a:p>
          <a:p>
            <a:pPr eaLnBrk="1" fontAlgn="auto" hangingPunct="1">
              <a:spcBef>
                <a:spcPts val="0"/>
              </a:spcBef>
              <a:spcAft>
                <a:spcPts val="0"/>
              </a:spcAft>
              <a:buFont typeface="Wingdings" pitchFamily="2" charset="2"/>
              <a:buChar char="v"/>
              <a:defRPr/>
            </a:pPr>
            <a:endParaRPr lang="en-US" sz="2400" dirty="0">
              <a:latin typeface="Times New Roman" pitchFamily="18" charset="0"/>
              <a:cs typeface="Times New Roman" pitchFamily="18" charset="0"/>
            </a:endParaRP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A dice is a solid cube, having 6 faces, marked 1, 2, 3, 4, 5, 6 respectively. When we throw a die, the outcome is the number that appears on its upper face.</a:t>
            </a:r>
          </a:p>
          <a:p>
            <a:pPr eaLnBrk="1" fontAlgn="auto" hangingPunct="1">
              <a:spcBef>
                <a:spcPts val="0"/>
              </a:spcBef>
              <a:spcAft>
                <a:spcPts val="0"/>
              </a:spcAft>
              <a:defRPr/>
            </a:pPr>
            <a:endParaRPr lang="en-US" sz="2400" dirty="0">
              <a:latin typeface="Times New Roman" pitchFamily="18" charset="0"/>
              <a:cs typeface="Times New Roman" pitchFamily="18" charset="0"/>
            </a:endParaRP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A pack of cards has 52 cards.</a:t>
            </a:r>
          </a:p>
          <a:p>
            <a:pPr eaLnBrk="1" fontAlgn="auto" hangingPunct="1">
              <a:spcBef>
                <a:spcPts val="0"/>
              </a:spcBef>
              <a:spcAft>
                <a:spcPts val="0"/>
              </a:spcAft>
              <a:defRPr/>
            </a:pPr>
            <a:r>
              <a:rPr lang="en-US" sz="2400" dirty="0">
                <a:latin typeface="Times New Roman" pitchFamily="18" charset="0"/>
                <a:cs typeface="Times New Roman" pitchFamily="18" charset="0"/>
              </a:rPr>
              <a:t>It has 13 cards of each suit, name </a:t>
            </a:r>
            <a:r>
              <a:rPr lang="en-US" sz="2400" b="1" dirty="0">
                <a:latin typeface="Times New Roman" pitchFamily="18" charset="0"/>
                <a:cs typeface="Times New Roman" pitchFamily="18" charset="0"/>
              </a:rPr>
              <a:t>Spades, Clubs, Hearts and Diamonds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Cards of spades and clubs are </a:t>
            </a:r>
            <a:r>
              <a:rPr lang="en-US" sz="2400" b="1" dirty="0">
                <a:latin typeface="Times New Roman" pitchFamily="18" charset="0"/>
                <a:cs typeface="Times New Roman" pitchFamily="18" charset="0"/>
              </a:rPr>
              <a:t>black cards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Cards of hearts and diamonds are </a:t>
            </a:r>
            <a:r>
              <a:rPr lang="en-US" sz="2400" b="1" dirty="0">
                <a:latin typeface="Times New Roman" pitchFamily="18" charset="0"/>
                <a:cs typeface="Times New Roman" pitchFamily="18" charset="0"/>
              </a:rPr>
              <a:t>red cards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There are </a:t>
            </a:r>
            <a:r>
              <a:rPr lang="en-US" sz="2400" b="1" dirty="0">
                <a:latin typeface="Times New Roman" pitchFamily="18" charset="0"/>
                <a:cs typeface="Times New Roman" pitchFamily="18" charset="0"/>
              </a:rPr>
              <a:t>Kings, Queens and Jacks</a:t>
            </a:r>
            <a:r>
              <a:rPr lang="en-US" sz="2400" dirty="0">
                <a:latin typeface="Times New Roman" pitchFamily="18" charset="0"/>
                <a:cs typeface="Times New Roman" pitchFamily="18" charset="0"/>
              </a:rPr>
              <a:t>. These are all called </a:t>
            </a:r>
            <a:r>
              <a:rPr lang="en-US" sz="2400" b="1" dirty="0">
                <a:latin typeface="Times New Roman" pitchFamily="18" charset="0"/>
                <a:cs typeface="Times New Roman" pitchFamily="18" charset="0"/>
              </a:rPr>
              <a:t>face cards</a:t>
            </a:r>
            <a:r>
              <a:rPr lang="en-US" sz="2400" dirty="0">
                <a:solidFill>
                  <a:schemeClr val="tx1">
                    <a:lumMod val="50000"/>
                    <a:lumOff val="50000"/>
                  </a:schemeClr>
                </a:solidFill>
                <a:latin typeface="Times New Roman" pitchFamily="18" charset="0"/>
                <a:cs typeface="Times New Roman" pitchFamily="18" charset="0"/>
              </a:rPr>
              <a:t>.</a:t>
            </a:r>
          </a:p>
          <a:p>
            <a:pPr eaLnBrk="1" fontAlgn="auto" hangingPunct="1">
              <a:spcBef>
                <a:spcPts val="0"/>
              </a:spcBef>
              <a:spcAft>
                <a:spcPts val="0"/>
              </a:spcAft>
              <a:defRPr/>
            </a:pPr>
            <a:endParaRPr lang="en-US" dirty="0">
              <a:latin typeface="+mn-lt"/>
              <a:cs typeface="+mn-cs"/>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705680" y="1044720"/>
              <a:ext cx="7349400" cy="5545800"/>
            </p14:xfrm>
          </p:contentPart>
        </mc:Choice>
        <mc:Fallback xmlns="">
          <p:pic>
            <p:nvPicPr>
              <p:cNvPr id="2" name="Ink 1"/>
              <p:cNvPicPr/>
              <p:nvPr/>
            </p:nvPicPr>
            <p:blipFill>
              <a:blip r:embed="rId3"/>
              <a:stretch>
                <a:fillRect/>
              </a:stretch>
            </p:blipFill>
            <p:spPr>
              <a:xfrm>
                <a:off x="1696320" y="1035360"/>
                <a:ext cx="7368120" cy="5564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473720" y="1285920"/>
              <a:ext cx="4072320" cy="5188320"/>
            </p14:xfrm>
          </p:contentPart>
        </mc:Choice>
        <mc:Fallback>
          <p:pic>
            <p:nvPicPr>
              <p:cNvPr id="3" name="Ink 2"/>
              <p:cNvPicPr/>
              <p:nvPr/>
            </p:nvPicPr>
            <p:blipFill>
              <a:blip r:embed="rId5"/>
              <a:stretch>
                <a:fillRect/>
              </a:stretch>
            </p:blipFill>
            <p:spPr>
              <a:xfrm>
                <a:off x="4464360" y="1276560"/>
                <a:ext cx="4091040" cy="520704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954588"/>
          </a:xfrm>
          <a:prstGeom prst="rect">
            <a:avLst/>
          </a:prstGeom>
          <a:noFill/>
        </p:spPr>
        <p:txBody>
          <a:bodyPr>
            <a:spAutoFit/>
          </a:bodyPr>
          <a:lstStyle/>
          <a:p>
            <a:pPr eaLnBrk="1" fontAlgn="auto" hangingPunct="1">
              <a:spcBef>
                <a:spcPts val="0"/>
              </a:spcBef>
              <a:spcAft>
                <a:spcPts val="0"/>
              </a:spcAft>
              <a:defRPr/>
            </a:pPr>
            <a:r>
              <a:rPr lang="en-US" sz="3200" u="sng" dirty="0">
                <a:latin typeface="Times New Roman" pitchFamily="18" charset="0"/>
                <a:cs typeface="Times New Roman" pitchFamily="18" charset="0"/>
              </a:rPr>
              <a:t>Problem questions</a:t>
            </a:r>
          </a:p>
          <a:p>
            <a:pPr eaLnBrk="1" fontAlgn="auto" hangingPunct="1">
              <a:spcBef>
                <a:spcPts val="0"/>
              </a:spcBef>
              <a:spcAft>
                <a:spcPts val="0"/>
              </a:spcAft>
              <a:defRPr/>
            </a:pPr>
            <a:endParaRPr lang="en-US" sz="3200" u="sng" dirty="0">
              <a:solidFill>
                <a:schemeClr val="accent6">
                  <a:lumMod val="50000"/>
                </a:schemeClr>
              </a:solidFill>
              <a:latin typeface="Algerian" pitchFamily="82" charset="0"/>
              <a:cs typeface="+mn-cs"/>
            </a:endParaRPr>
          </a:p>
          <a:p>
            <a:pPr eaLnBrk="1" fontAlgn="auto" hangingPunct="1">
              <a:spcBef>
                <a:spcPts val="0"/>
              </a:spcBef>
              <a:spcAft>
                <a:spcPts val="0"/>
              </a:spcAft>
              <a:defRPr/>
            </a:pPr>
            <a:r>
              <a:rPr lang="en-US" sz="2800" dirty="0">
                <a:latin typeface="+mn-lt"/>
                <a:cs typeface="+mn-cs"/>
              </a:rPr>
              <a:t>Q1.  An unbiased die is tossed .find the probability of getting a multiple of 3.</a:t>
            </a:r>
          </a:p>
          <a:p>
            <a:pPr eaLnBrk="1" fontAlgn="auto" hangingPunct="1">
              <a:spcBef>
                <a:spcPts val="0"/>
              </a:spcBef>
              <a:spcAft>
                <a:spcPts val="0"/>
              </a:spcAft>
              <a:defRPr/>
            </a:pPr>
            <a:endParaRPr lang="en-US" sz="2800" dirty="0">
              <a:latin typeface="+mn-lt"/>
              <a:cs typeface="+mn-cs"/>
            </a:endParaRPr>
          </a:p>
          <a:p>
            <a:pPr eaLnBrk="1" fontAlgn="auto" hangingPunct="1">
              <a:spcBef>
                <a:spcPts val="0"/>
              </a:spcBef>
              <a:spcAft>
                <a:spcPts val="0"/>
              </a:spcAft>
              <a:defRPr/>
            </a:pPr>
            <a:endParaRPr lang="en-US" sz="2800" dirty="0">
              <a:latin typeface="+mn-lt"/>
              <a:cs typeface="+mn-cs"/>
            </a:endParaRPr>
          </a:p>
          <a:p>
            <a:pPr marL="342900" indent="-342900" eaLnBrk="1" fontAlgn="auto" hangingPunct="1">
              <a:spcBef>
                <a:spcPts val="0"/>
              </a:spcBef>
              <a:spcAft>
                <a:spcPts val="0"/>
              </a:spcAft>
              <a:buFontTx/>
              <a:buAutoNum type="alphaUcPeriod"/>
              <a:defRPr/>
            </a:pPr>
            <a:r>
              <a:rPr lang="en-US" sz="2800" dirty="0">
                <a:latin typeface="+mn-lt"/>
                <a:cs typeface="+mn-cs"/>
              </a:rPr>
              <a:t>1/6</a:t>
            </a:r>
          </a:p>
          <a:p>
            <a:pPr marL="342900" indent="-342900" eaLnBrk="1" fontAlgn="auto" hangingPunct="1">
              <a:spcBef>
                <a:spcPts val="0"/>
              </a:spcBef>
              <a:spcAft>
                <a:spcPts val="0"/>
              </a:spcAft>
              <a:buFontTx/>
              <a:buAutoNum type="alphaUcPeriod"/>
              <a:defRPr/>
            </a:pPr>
            <a:r>
              <a:rPr lang="en-US" sz="2800" dirty="0">
                <a:latin typeface="+mn-lt"/>
                <a:cs typeface="+mn-cs"/>
              </a:rPr>
              <a:t>1/3</a:t>
            </a:r>
          </a:p>
          <a:p>
            <a:pPr marL="342900" indent="-342900" eaLnBrk="1" fontAlgn="auto" hangingPunct="1">
              <a:spcBef>
                <a:spcPts val="0"/>
              </a:spcBef>
              <a:spcAft>
                <a:spcPts val="0"/>
              </a:spcAft>
              <a:buFontTx/>
              <a:buAutoNum type="alphaUcPeriod"/>
              <a:defRPr/>
            </a:pPr>
            <a:r>
              <a:rPr lang="en-US" sz="2800" dirty="0">
                <a:latin typeface="+mn-lt"/>
                <a:cs typeface="+mn-cs"/>
              </a:rPr>
              <a:t>0</a:t>
            </a:r>
          </a:p>
          <a:p>
            <a:pPr marL="342900" indent="-342900" eaLnBrk="1" fontAlgn="auto" hangingPunct="1">
              <a:spcBef>
                <a:spcPts val="0"/>
              </a:spcBef>
              <a:spcAft>
                <a:spcPts val="0"/>
              </a:spcAft>
              <a:buFontTx/>
              <a:buAutoNum type="alphaUcPeriod"/>
              <a:defRPr/>
            </a:pPr>
            <a:r>
              <a:rPr lang="en-US" sz="2800" dirty="0">
                <a:latin typeface="+mn-lt"/>
                <a:cs typeface="+mn-cs"/>
              </a:rPr>
              <a:t>NONE OF THE ABOVE</a:t>
            </a:r>
          </a:p>
          <a:p>
            <a:pPr marL="342900" indent="-342900" eaLnBrk="1" fontAlgn="auto" hangingPunct="1">
              <a:spcBef>
                <a:spcPts val="0"/>
              </a:spcBef>
              <a:spcAft>
                <a:spcPts val="0"/>
              </a:spcAft>
              <a:defRPr/>
            </a:pPr>
            <a:r>
              <a:rPr lang="en-US" sz="2800" dirty="0" err="1">
                <a:latin typeface="+mn-lt"/>
                <a:cs typeface="+mn-cs"/>
              </a:rPr>
              <a:t>Ans</a:t>
            </a:r>
            <a:r>
              <a:rPr lang="en-US" sz="2800" dirty="0">
                <a:latin typeface="+mn-lt"/>
                <a:cs typeface="+mn-cs"/>
              </a:rPr>
              <a:t>: b)</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10760" y="1928880"/>
              <a:ext cx="7697880" cy="2206080"/>
            </p14:xfrm>
          </p:contentPart>
        </mc:Choice>
        <mc:Fallback xmlns="">
          <p:pic>
            <p:nvPicPr>
              <p:cNvPr id="2" name="Ink 1"/>
              <p:cNvPicPr/>
              <p:nvPr/>
            </p:nvPicPr>
            <p:blipFill>
              <a:blip r:embed="rId4"/>
              <a:stretch>
                <a:fillRect/>
              </a:stretch>
            </p:blipFill>
            <p:spPr>
              <a:xfrm>
                <a:off x="401400" y="1919520"/>
                <a:ext cx="7716600" cy="2224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ways to reach </a:t>
            </a:r>
            <a:r>
              <a:rPr lang="en-US" dirty="0" err="1" smtClean="0"/>
              <a:t>Lucknow</a:t>
            </a:r>
            <a:r>
              <a:rPr lang="en-US" dirty="0" smtClean="0"/>
              <a:t> from New Delhi</a:t>
            </a:r>
            <a:endParaRPr lang="en-US" dirty="0"/>
          </a:p>
        </p:txBody>
      </p:sp>
      <p:grpSp>
        <p:nvGrpSpPr>
          <p:cNvPr id="3" name="Group 26"/>
          <p:cNvGrpSpPr>
            <a:grpSpLocks noGrp="1"/>
          </p:cNvGrpSpPr>
          <p:nvPr/>
        </p:nvGrpSpPr>
        <p:grpSpPr bwMode="auto">
          <a:xfrm>
            <a:off x="457200" y="1600200"/>
            <a:ext cx="8229600" cy="4525963"/>
            <a:chOff x="240" y="2112"/>
            <a:chExt cx="5288" cy="1056"/>
          </a:xfrm>
        </p:grpSpPr>
        <p:sp>
          <p:nvSpPr>
            <p:cNvPr id="5" name="Oval 4"/>
            <p:cNvSpPr>
              <a:spLocks noChangeArrowheads="1"/>
            </p:cNvSpPr>
            <p:nvPr/>
          </p:nvSpPr>
          <p:spPr bwMode="auto">
            <a:xfrm>
              <a:off x="672" y="2160"/>
              <a:ext cx="4128" cy="960"/>
            </a:xfrm>
            <a:prstGeom prst="ellipse">
              <a:avLst/>
            </a:prstGeom>
            <a:noFill/>
            <a:ln w="9525">
              <a:solidFill>
                <a:schemeClr val="tx1"/>
              </a:solidFill>
              <a:round/>
              <a:headEnd/>
              <a:tailEnd/>
            </a:ln>
          </p:spPr>
          <p:txBody>
            <a:bodyPr wrap="none" anchor="ctr"/>
            <a:lstStyle/>
            <a:p>
              <a:endParaRPr lang="en-US"/>
            </a:p>
          </p:txBody>
        </p:sp>
        <p:grpSp>
          <p:nvGrpSpPr>
            <p:cNvPr id="4" name="Group 5"/>
            <p:cNvGrpSpPr>
              <a:grpSpLocks/>
            </p:cNvGrpSpPr>
            <p:nvPr/>
          </p:nvGrpSpPr>
          <p:grpSpPr bwMode="auto">
            <a:xfrm>
              <a:off x="240" y="2112"/>
              <a:ext cx="5288" cy="905"/>
              <a:chOff x="188" y="2082"/>
              <a:chExt cx="5288" cy="905"/>
            </a:xfrm>
          </p:grpSpPr>
          <p:grpSp>
            <p:nvGrpSpPr>
              <p:cNvPr id="6" name="Group 8"/>
              <p:cNvGrpSpPr>
                <a:grpSpLocks/>
              </p:cNvGrpSpPr>
              <p:nvPr/>
            </p:nvGrpSpPr>
            <p:grpSpPr bwMode="auto">
              <a:xfrm>
                <a:off x="606" y="2083"/>
                <a:ext cx="2103" cy="904"/>
                <a:chOff x="606" y="2083"/>
                <a:chExt cx="2103" cy="904"/>
              </a:xfrm>
            </p:grpSpPr>
            <p:sp>
              <p:nvSpPr>
                <p:cNvPr id="19" name="Oval 7"/>
                <p:cNvSpPr>
                  <a:spLocks noChangeArrowheads="1"/>
                </p:cNvSpPr>
                <p:nvPr/>
              </p:nvSpPr>
              <p:spPr bwMode="auto">
                <a:xfrm>
                  <a:off x="624" y="2304"/>
                  <a:ext cx="2064" cy="624"/>
                </a:xfrm>
                <a:prstGeom prst="ellipse">
                  <a:avLst/>
                </a:prstGeom>
                <a:noFill/>
                <a:ln w="9525">
                  <a:solidFill>
                    <a:schemeClr val="tx1"/>
                  </a:solidFill>
                  <a:round/>
                  <a:headEnd/>
                  <a:tailEnd/>
                </a:ln>
              </p:spPr>
              <p:txBody>
                <a:bodyPr wrap="none" anchor="ctr"/>
                <a:lstStyle/>
                <a:p>
                  <a:endParaRPr lang="en-US"/>
                </a:p>
              </p:txBody>
            </p:sp>
            <p:sp>
              <p:nvSpPr>
                <p:cNvPr id="20" name="Oval 8"/>
                <p:cNvSpPr>
                  <a:spLocks noChangeArrowheads="1"/>
                </p:cNvSpPr>
                <p:nvPr/>
              </p:nvSpPr>
              <p:spPr bwMode="auto">
                <a:xfrm>
                  <a:off x="627" y="2505"/>
                  <a:ext cx="2064" cy="192"/>
                </a:xfrm>
                <a:prstGeom prst="ellipse">
                  <a:avLst/>
                </a:prstGeom>
                <a:noFill/>
                <a:ln w="9525">
                  <a:solidFill>
                    <a:schemeClr val="tx1"/>
                  </a:solidFill>
                  <a:round/>
                  <a:headEnd/>
                  <a:tailEnd/>
                </a:ln>
              </p:spPr>
              <p:txBody>
                <a:bodyPr wrap="none" anchor="ctr"/>
                <a:lstStyle/>
                <a:p>
                  <a:endParaRPr lang="en-US"/>
                </a:p>
              </p:txBody>
            </p:sp>
            <p:sp>
              <p:nvSpPr>
                <p:cNvPr id="21" name="Oval 9"/>
                <p:cNvSpPr>
                  <a:spLocks noChangeArrowheads="1"/>
                </p:cNvSpPr>
                <p:nvPr/>
              </p:nvSpPr>
              <p:spPr bwMode="auto">
                <a:xfrm>
                  <a:off x="2661"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2" name="Oval 10"/>
                <p:cNvSpPr>
                  <a:spLocks noChangeArrowheads="1"/>
                </p:cNvSpPr>
                <p:nvPr/>
              </p:nvSpPr>
              <p:spPr bwMode="auto">
                <a:xfrm>
                  <a:off x="606"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3" name="Text Box 11"/>
                <p:cNvSpPr txBox="1">
                  <a:spLocks noChangeArrowheads="1"/>
                </p:cNvSpPr>
                <p:nvPr/>
              </p:nvSpPr>
              <p:spPr bwMode="auto">
                <a:xfrm>
                  <a:off x="1584" y="2083"/>
                  <a:ext cx="190" cy="269"/>
                </a:xfrm>
                <a:prstGeom prst="rect">
                  <a:avLst/>
                </a:prstGeom>
                <a:noFill/>
                <a:ln w="9525">
                  <a:noFill/>
                  <a:miter lim="800000"/>
                  <a:headEnd/>
                  <a:tailEnd/>
                </a:ln>
              </p:spPr>
              <p:txBody>
                <a:bodyPr wrap="none">
                  <a:spAutoFit/>
                </a:bodyPr>
                <a:lstStyle/>
                <a:p>
                  <a:r>
                    <a:rPr lang="en-US"/>
                    <a:t>I</a:t>
                  </a:r>
                </a:p>
              </p:txBody>
            </p:sp>
            <p:sp>
              <p:nvSpPr>
                <p:cNvPr id="24" name="Text Box 12"/>
                <p:cNvSpPr txBox="1">
                  <a:spLocks noChangeArrowheads="1"/>
                </p:cNvSpPr>
                <p:nvPr/>
              </p:nvSpPr>
              <p:spPr bwMode="auto">
                <a:xfrm>
                  <a:off x="1560" y="2304"/>
                  <a:ext cx="264" cy="269"/>
                </a:xfrm>
                <a:prstGeom prst="rect">
                  <a:avLst/>
                </a:prstGeom>
                <a:noFill/>
                <a:ln w="9525">
                  <a:noFill/>
                  <a:miter lim="800000"/>
                  <a:headEnd/>
                  <a:tailEnd/>
                </a:ln>
              </p:spPr>
              <p:txBody>
                <a:bodyPr wrap="none">
                  <a:spAutoFit/>
                </a:bodyPr>
                <a:lstStyle/>
                <a:p>
                  <a:r>
                    <a:rPr lang="en-US"/>
                    <a:t>II</a:t>
                  </a:r>
                </a:p>
              </p:txBody>
            </p:sp>
            <p:sp>
              <p:nvSpPr>
                <p:cNvPr id="25" name="Text Box 13"/>
                <p:cNvSpPr txBox="1">
                  <a:spLocks noChangeArrowheads="1"/>
                </p:cNvSpPr>
                <p:nvPr/>
              </p:nvSpPr>
              <p:spPr bwMode="auto">
                <a:xfrm>
                  <a:off x="1536" y="2515"/>
                  <a:ext cx="338" cy="269"/>
                </a:xfrm>
                <a:prstGeom prst="rect">
                  <a:avLst/>
                </a:prstGeom>
                <a:noFill/>
                <a:ln w="9525">
                  <a:noFill/>
                  <a:miter lim="800000"/>
                  <a:headEnd/>
                  <a:tailEnd/>
                </a:ln>
              </p:spPr>
              <p:txBody>
                <a:bodyPr wrap="none">
                  <a:spAutoFit/>
                </a:bodyPr>
                <a:lstStyle/>
                <a:p>
                  <a:r>
                    <a:rPr lang="en-US"/>
                    <a:t>III</a:t>
                  </a:r>
                </a:p>
              </p:txBody>
            </p:sp>
            <p:sp>
              <p:nvSpPr>
                <p:cNvPr id="26" name="Text Box 14"/>
                <p:cNvSpPr txBox="1">
                  <a:spLocks noChangeArrowheads="1"/>
                </p:cNvSpPr>
                <p:nvPr/>
              </p:nvSpPr>
              <p:spPr bwMode="auto">
                <a:xfrm>
                  <a:off x="1536" y="2718"/>
                  <a:ext cx="310" cy="269"/>
                </a:xfrm>
                <a:prstGeom prst="rect">
                  <a:avLst/>
                </a:prstGeom>
                <a:noFill/>
                <a:ln w="9525">
                  <a:noFill/>
                  <a:miter lim="800000"/>
                  <a:headEnd/>
                  <a:tailEnd/>
                </a:ln>
              </p:spPr>
              <p:txBody>
                <a:bodyPr wrap="none">
                  <a:spAutoFit/>
                </a:bodyPr>
                <a:lstStyle/>
                <a:p>
                  <a:r>
                    <a:rPr lang="en-US"/>
                    <a:t>IV</a:t>
                  </a:r>
                </a:p>
              </p:txBody>
            </p:sp>
          </p:grpSp>
          <p:sp>
            <p:nvSpPr>
              <p:cNvPr id="10" name="Oval 15"/>
              <p:cNvSpPr>
                <a:spLocks noChangeArrowheads="1"/>
              </p:cNvSpPr>
              <p:nvPr/>
            </p:nvSpPr>
            <p:spPr bwMode="auto">
              <a:xfrm>
                <a:off x="2682" y="2303"/>
                <a:ext cx="2064" cy="624"/>
              </a:xfrm>
              <a:prstGeom prst="ellipse">
                <a:avLst/>
              </a:prstGeom>
              <a:noFill/>
              <a:ln w="9525">
                <a:solidFill>
                  <a:schemeClr val="tx1"/>
                </a:solidFill>
                <a:round/>
                <a:headEnd/>
                <a:tailEnd/>
              </a:ln>
            </p:spPr>
            <p:txBody>
              <a:bodyPr wrap="none" anchor="ctr"/>
              <a:lstStyle/>
              <a:p>
                <a:endParaRPr lang="en-US"/>
              </a:p>
            </p:txBody>
          </p:sp>
          <p:sp>
            <p:nvSpPr>
              <p:cNvPr id="11" name="Oval 16"/>
              <p:cNvSpPr>
                <a:spLocks noChangeArrowheads="1"/>
              </p:cNvSpPr>
              <p:nvPr/>
            </p:nvSpPr>
            <p:spPr bwMode="auto">
              <a:xfrm>
                <a:off x="4719" y="2579"/>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2" name="Oval 17"/>
              <p:cNvSpPr>
                <a:spLocks noChangeArrowheads="1"/>
              </p:cNvSpPr>
              <p:nvPr/>
            </p:nvSpPr>
            <p:spPr bwMode="auto">
              <a:xfrm>
                <a:off x="2664" y="2579"/>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3" name="Text Box 18"/>
              <p:cNvSpPr txBox="1">
                <a:spLocks noChangeArrowheads="1"/>
              </p:cNvSpPr>
              <p:nvPr/>
            </p:nvSpPr>
            <p:spPr bwMode="auto">
              <a:xfrm>
                <a:off x="3604" y="2082"/>
                <a:ext cx="236" cy="269"/>
              </a:xfrm>
              <a:prstGeom prst="rect">
                <a:avLst/>
              </a:prstGeom>
              <a:noFill/>
              <a:ln w="9525">
                <a:noFill/>
                <a:miter lim="800000"/>
                <a:headEnd/>
                <a:tailEnd/>
              </a:ln>
            </p:spPr>
            <p:txBody>
              <a:bodyPr wrap="none">
                <a:spAutoFit/>
              </a:bodyPr>
              <a:lstStyle/>
              <a:p>
                <a:r>
                  <a:rPr lang="en-US"/>
                  <a:t>A</a:t>
                </a:r>
              </a:p>
            </p:txBody>
          </p:sp>
          <p:sp>
            <p:nvSpPr>
              <p:cNvPr id="14" name="Text Box 19"/>
              <p:cNvSpPr txBox="1">
                <a:spLocks noChangeArrowheads="1"/>
              </p:cNvSpPr>
              <p:nvPr/>
            </p:nvSpPr>
            <p:spPr bwMode="auto">
              <a:xfrm>
                <a:off x="3594" y="2717"/>
                <a:ext cx="237" cy="269"/>
              </a:xfrm>
              <a:prstGeom prst="rect">
                <a:avLst/>
              </a:prstGeom>
              <a:noFill/>
              <a:ln w="9525">
                <a:noFill/>
                <a:miter lim="800000"/>
                <a:headEnd/>
                <a:tailEnd/>
              </a:ln>
            </p:spPr>
            <p:txBody>
              <a:bodyPr wrap="none">
                <a:spAutoFit/>
              </a:bodyPr>
              <a:lstStyle/>
              <a:p>
                <a:r>
                  <a:rPr lang="en-US"/>
                  <a:t>B</a:t>
                </a:r>
              </a:p>
            </p:txBody>
          </p:sp>
          <p:sp>
            <p:nvSpPr>
              <p:cNvPr id="15" name="Line 20"/>
              <p:cNvSpPr>
                <a:spLocks noChangeShapeType="1"/>
              </p:cNvSpPr>
              <p:nvPr/>
            </p:nvSpPr>
            <p:spPr bwMode="auto">
              <a:xfrm>
                <a:off x="2715" y="2601"/>
                <a:ext cx="2016" cy="0"/>
              </a:xfrm>
              <a:prstGeom prst="line">
                <a:avLst/>
              </a:prstGeom>
              <a:noFill/>
              <a:ln w="9525">
                <a:solidFill>
                  <a:schemeClr val="tx1"/>
                </a:solidFill>
                <a:round/>
                <a:headEnd/>
                <a:tailEnd/>
              </a:ln>
            </p:spPr>
            <p:txBody>
              <a:bodyPr/>
              <a:lstStyle/>
              <a:p>
                <a:endParaRPr lang="en-US"/>
              </a:p>
            </p:txBody>
          </p:sp>
          <p:sp>
            <p:nvSpPr>
              <p:cNvPr id="16" name="Rectangle 21"/>
              <p:cNvSpPr>
                <a:spLocks noChangeArrowheads="1"/>
              </p:cNvSpPr>
              <p:nvPr/>
            </p:nvSpPr>
            <p:spPr bwMode="auto">
              <a:xfrm>
                <a:off x="2389" y="2640"/>
                <a:ext cx="635" cy="231"/>
              </a:xfrm>
              <a:prstGeom prst="rect">
                <a:avLst/>
              </a:prstGeom>
              <a:noFill/>
              <a:ln w="9525">
                <a:noFill/>
                <a:miter lim="800000"/>
                <a:headEnd/>
                <a:tailEnd/>
              </a:ln>
            </p:spPr>
            <p:txBody>
              <a:bodyPr wrap="none">
                <a:spAutoFit/>
              </a:bodyPr>
              <a:lstStyle/>
              <a:p>
                <a:r>
                  <a:rPr lang="en-US" sz="1800"/>
                  <a:t>Kanpur</a:t>
                </a:r>
              </a:p>
            </p:txBody>
          </p:sp>
          <p:sp>
            <p:nvSpPr>
              <p:cNvPr id="17" name="Rectangle 22"/>
              <p:cNvSpPr>
                <a:spLocks noChangeArrowheads="1"/>
              </p:cNvSpPr>
              <p:nvPr/>
            </p:nvSpPr>
            <p:spPr bwMode="auto">
              <a:xfrm>
                <a:off x="4733" y="2489"/>
                <a:ext cx="743" cy="231"/>
              </a:xfrm>
              <a:prstGeom prst="rect">
                <a:avLst/>
              </a:prstGeom>
              <a:noFill/>
              <a:ln w="9525">
                <a:noFill/>
                <a:miter lim="800000"/>
                <a:headEnd/>
                <a:tailEnd/>
              </a:ln>
            </p:spPr>
            <p:txBody>
              <a:bodyPr wrap="none">
                <a:spAutoFit/>
              </a:bodyPr>
              <a:lstStyle/>
              <a:p>
                <a:r>
                  <a:rPr lang="en-US" sz="1800"/>
                  <a:t>Lucknow</a:t>
                </a:r>
              </a:p>
            </p:txBody>
          </p:sp>
          <p:sp>
            <p:nvSpPr>
              <p:cNvPr id="18" name="Rectangle 23"/>
              <p:cNvSpPr>
                <a:spLocks noChangeArrowheads="1"/>
              </p:cNvSpPr>
              <p:nvPr/>
            </p:nvSpPr>
            <p:spPr bwMode="auto">
              <a:xfrm>
                <a:off x="188" y="2448"/>
                <a:ext cx="484" cy="404"/>
              </a:xfrm>
              <a:prstGeom prst="rect">
                <a:avLst/>
              </a:prstGeom>
              <a:noFill/>
              <a:ln w="9525">
                <a:noFill/>
                <a:miter lim="800000"/>
                <a:headEnd/>
                <a:tailEnd/>
              </a:ln>
            </p:spPr>
            <p:txBody>
              <a:bodyPr wrap="none">
                <a:spAutoFit/>
              </a:bodyPr>
              <a:lstStyle/>
              <a:p>
                <a:r>
                  <a:rPr lang="en-US" sz="1800"/>
                  <a:t>New</a:t>
                </a:r>
              </a:p>
              <a:p>
                <a:r>
                  <a:rPr lang="en-US" sz="1800"/>
                  <a:t>Delhi</a:t>
                </a:r>
              </a:p>
            </p:txBody>
          </p:sp>
        </p:grpSp>
        <p:sp>
          <p:nvSpPr>
            <p:cNvPr id="7" name="Rectangle 24"/>
            <p:cNvSpPr>
              <a:spLocks noChangeArrowheads="1"/>
            </p:cNvSpPr>
            <p:nvPr/>
          </p:nvSpPr>
          <p:spPr bwMode="auto">
            <a:xfrm>
              <a:off x="2544" y="2131"/>
              <a:ext cx="310" cy="269"/>
            </a:xfrm>
            <a:prstGeom prst="rect">
              <a:avLst/>
            </a:prstGeom>
            <a:noFill/>
            <a:ln w="9525">
              <a:noFill/>
              <a:miter lim="800000"/>
              <a:headEnd/>
              <a:tailEnd/>
            </a:ln>
          </p:spPr>
          <p:txBody>
            <a:bodyPr wrap="none">
              <a:spAutoFit/>
            </a:bodyPr>
            <a:lstStyle/>
            <a:p>
              <a:r>
                <a:rPr lang="en-US"/>
                <a:t>IV</a:t>
              </a:r>
            </a:p>
          </p:txBody>
        </p:sp>
        <p:sp>
          <p:nvSpPr>
            <p:cNvPr id="8" name="Rectangle 25"/>
            <p:cNvSpPr>
              <a:spLocks noChangeArrowheads="1"/>
            </p:cNvSpPr>
            <p:nvPr/>
          </p:nvSpPr>
          <p:spPr bwMode="auto">
            <a:xfrm>
              <a:off x="2570" y="2899"/>
              <a:ext cx="236" cy="269"/>
            </a:xfrm>
            <a:prstGeom prst="rect">
              <a:avLst/>
            </a:prstGeom>
            <a:noFill/>
            <a:ln w="9525">
              <a:noFill/>
              <a:miter lim="800000"/>
              <a:headEnd/>
              <a:tailEnd/>
            </a:ln>
          </p:spPr>
          <p:txBody>
            <a:bodyPr wrap="none">
              <a:spAutoFit/>
            </a:bodyPr>
            <a:lstStyle/>
            <a:p>
              <a:r>
                <a:rPr lang="en-US"/>
                <a:t>V</a:t>
              </a: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36000" y="741240"/>
              <a:ext cx="8429760" cy="5965200"/>
            </p14:xfrm>
          </p:contentPart>
        </mc:Choice>
        <mc:Fallback xmlns="">
          <p:pic>
            <p:nvPicPr>
              <p:cNvPr id="9" name="Ink 8"/>
              <p:cNvPicPr/>
              <p:nvPr/>
            </p:nvPicPr>
            <p:blipFill>
              <a:blip r:embed="rId3"/>
              <a:stretch>
                <a:fillRect/>
              </a:stretch>
            </p:blipFill>
            <p:spPr>
              <a:xfrm>
                <a:off x="26640" y="731880"/>
                <a:ext cx="8448480" cy="598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40055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Q2. Three unbiased coins are tossed. What is the probability of getting at most two heads?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 5/8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7/8</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d)</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23200" y="1339560"/>
              <a:ext cx="7948080" cy="4759920"/>
            </p14:xfrm>
          </p:contentPart>
        </mc:Choice>
        <mc:Fallback>
          <p:pic>
            <p:nvPicPr>
              <p:cNvPr id="2" name="Ink 1"/>
              <p:cNvPicPr/>
              <p:nvPr/>
            </p:nvPicPr>
            <p:blipFill>
              <a:blip r:embed="rId4"/>
              <a:stretch>
                <a:fillRect/>
              </a:stretch>
            </p:blipFill>
            <p:spPr>
              <a:xfrm>
                <a:off x="213840" y="1330200"/>
                <a:ext cx="7966800" cy="4778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762000"/>
            <a:ext cx="7848600" cy="5232400"/>
          </a:xfrm>
          <a:prstGeom prst="rect">
            <a:avLst/>
          </a:prstGeom>
          <a:noFill/>
        </p:spPr>
        <p:txBody>
          <a:bodyPr>
            <a:spAutoFit/>
          </a:bodyPr>
          <a:lstStyle/>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r>
              <a:rPr lang="en-US" sz="2800" dirty="0">
                <a:latin typeface="Times New Roman" pitchFamily="18" charset="0"/>
                <a:cs typeface="Times New Roman" pitchFamily="18" charset="0"/>
              </a:rPr>
              <a:t>Q3. Two dice are thrown simultaneously. What is the probability of getting two numbers whose product is even</a:t>
            </a:r>
            <a:r>
              <a:rPr lang="en-US" sz="2800" b="1" dirty="0">
                <a:latin typeface="Times New Roman" pitchFamily="18" charset="0"/>
                <a:cs typeface="Times New Roman" pitchFamily="18" charset="0"/>
              </a:rPr>
              <a:t>.</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 /4</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23/36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¼</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a)</a:t>
            </a:r>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latin typeface="+mn-lt"/>
              <a:cs typeface="+mn-cs"/>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05600" y="303480"/>
              <a:ext cx="7518960" cy="6153120"/>
            </p14:xfrm>
          </p:contentPart>
        </mc:Choice>
        <mc:Fallback>
          <p:pic>
            <p:nvPicPr>
              <p:cNvPr id="2" name="Ink 1"/>
              <p:cNvPicPr/>
              <p:nvPr/>
            </p:nvPicPr>
            <p:blipFill>
              <a:blip r:embed="rId4"/>
              <a:stretch>
                <a:fillRect/>
              </a:stretch>
            </p:blipFill>
            <p:spPr>
              <a:xfrm>
                <a:off x="696240" y="294120"/>
                <a:ext cx="7537680" cy="6171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533400" y="838200"/>
            <a:ext cx="7848600" cy="4400550"/>
          </a:xfrm>
          <a:prstGeom prst="rect">
            <a:avLst/>
          </a:prstGeom>
          <a:noFill/>
          <a:ln w="9525">
            <a:noFill/>
            <a:miter lim="800000"/>
            <a:headEnd/>
            <a:tailEnd/>
          </a:ln>
        </p:spPr>
        <p:txBody>
          <a:bodyPr>
            <a:spAutoFit/>
          </a:bodyPr>
          <a:lstStyle/>
          <a:p>
            <a:pPr eaLnBrk="1" hangingPunct="1"/>
            <a:r>
              <a:rPr lang="en-US" altLang="en-US" sz="2800" dirty="0">
                <a:latin typeface="Times New Roman" pitchFamily="18" charset="0"/>
                <a:cs typeface="Times New Roman" pitchFamily="18" charset="0"/>
              </a:rPr>
              <a:t>Q4. In a lottery, there are 10 prizes and 25 blanks. A lottery is drawn at random. What is the probability of getting a prize?</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1/7</a:t>
            </a:r>
          </a:p>
          <a:p>
            <a:pPr eaLnBrk="1" hangingPunct="1"/>
            <a:r>
              <a:rPr lang="en-US" altLang="en-US" sz="2800" dirty="0">
                <a:latin typeface="Times New Roman" pitchFamily="18" charset="0"/>
                <a:cs typeface="Times New Roman" pitchFamily="18" charset="0"/>
              </a:rPr>
              <a:t>B. 2/7</a:t>
            </a:r>
          </a:p>
          <a:p>
            <a:pPr eaLnBrk="1" hangingPunct="1"/>
            <a:r>
              <a:rPr lang="en-US" altLang="en-US" sz="2800" dirty="0">
                <a:latin typeface="Times New Roman" pitchFamily="18" charset="0"/>
                <a:cs typeface="Times New Roman" pitchFamily="18" charset="0"/>
              </a:rPr>
              <a:t>C. </a:t>
            </a:r>
            <a:r>
              <a:rPr lang="en-US" altLang="en-US" sz="2800" dirty="0" smtClean="0">
                <a:latin typeface="Times New Roman" pitchFamily="18" charset="0"/>
                <a:cs typeface="Times New Roman" pitchFamily="18" charset="0"/>
              </a:rPr>
              <a:t>2/5 </a:t>
            </a:r>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D. 4/7</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err="1">
                <a:latin typeface="Times New Roman" pitchFamily="18" charset="0"/>
                <a:cs typeface="Times New Roman" pitchFamily="18" charset="0"/>
              </a:rPr>
              <a:t>Ans</a:t>
            </a:r>
            <a:r>
              <a:rPr lang="en-US" altLang="en-US" sz="2800" dirty="0">
                <a:latin typeface="Times New Roman" pitchFamily="18" charset="0"/>
                <a:cs typeface="Times New Roman" pitchFamily="18" charset="0"/>
              </a:rPr>
              <a:t>: b)</a:t>
            </a:r>
          </a:p>
        </p:txBody>
      </p:sp>
      <p:sp>
        <p:nvSpPr>
          <p:cNvPr id="21507" name="AutoShape 2" descr="data:image/jpeg;base64,/9j/4AAQSkZJRgABAQAAAQABAAD/2wCEAAkGBxISERUUEhQVFhUWGBkVFhcUFhcXHhoXFBcWGBwdGRgZHSggGBslHBsVITEhJSk3Li4wFx8zODMsQygtLisBCgoKDg0OGxAQGiwlICYsLCwsLDIvLTQvNC0sLDcsLCw0LCwvLCwsLCwsLSwsNDQsLCwsLCwsLCwsLCwsLC00LP/AABEIAQoAvgMBIgACEQEDEQH/xAAcAAEAAgIDAQAAAAAAAAAAAAAABQYEBwECAwj/xABFEAACAQMCBQIDBgMEBwcFAAABAgMABBESIQUGEzFBIlEHMmEUI0JxgZEzUqFDYmOxFRYkU3LB0jV0gpKTs9E0VHOisv/EABoBAQADAQEBAAAAAAAAAAAAAAACAwQBBQb/xAArEQACAgEEAQMCBgMAAAAAAAAAAQIDEQQSITFBIlFhE5EFMlKhwfAUQoH/2gAMAwEAAhEDEQA/AN40pSgFKUoBSlKAUpSgFKUoBXSaRVUsxAVQSSTgADcknwK71UeY7pbqVrUE9GDTJe4UnUMa0gAAOrVs74/CAuDrOK7bI1wc5dI6lkwOE8MuJZHv0u5Y2uG1RxMNUPQA0xB4Tg6ioVyQysCxXPcmzWHFz8tyEhkzpXDZSTJIUo7Aeo4+T5h9diYrl3mJLmSePPrhf+R01ROSY2AcZPYqSPKE7ZAGXBdmaWaIxfdJhC7/ANo7DLKEI3QKV9WcEkjGxrwI/iOorslvWV3j2T6wWbE1wWCuapfE2ubCNpbd0kt41LNb3LldKqM4hnwSg8BXBHYDSBirXw666sUcmh06iK+iQaXXWAdLr4YZwR7ivc0+phfHdArawZNKUq84KUpQClKUApSlAKUpQClKUApSlAKUpQClKiOIcYAk6MGmSfYsM7RIfxy43Gd9K93I2wAzLGc4wi5SeEgYnNHHWi+5gaMTFDI7yMNFvCvzTSjIyB2VfxEHcBWI1xY8PN3cCC3kaFrO4dmZwHkZchvtGpkKJJLJI7aSBrVV06QprM4vbNf3jWJeTpIVku5UYRyyyDGnQroyPBEWjBTO2tTuR6ru99BatFHLKDPMVjB0jqTMoxqKoOwHdsBRnx2rxdXrG8KK5a4X8v8A59iyMTpolSLoW86yToyGRrhg7KkrksxVMYOnqaFwF9IHYVLouAASSQMZOMn6nAAz+QqKhs47JLqYdWQu73MmohmJ0j0p2AVVUKq+wG9R0nFI+IBLaCaNhP1GkaJskWsTBH0kHZnLImfGpyPlry4USvmow6z3j7ljeDw/0c/F5laZCvDomJRGJDXUqEAOy9vs49RAPzEA9jV/rzgiVFCooVVAVVUAAADAAA7ADbFelfV00xqgoR6KG8ilKVacFKUoBSlKAUpSgFKUoBSlKAUpSgFKUoDD4vY9eCSIO8fUQprjOGXIxqU+CK13DFc8KtjbzBUiHycQt49YDZ1aruFssuojDOCQdXzKcEbQrgiqb6IXR2yOp4KNwLh4ghlvAIp7q4HUL24bS5IARI8liI9kyc47se20/YwNhXmWPr6Arsi486iqkknSD9d+9YV7ysYmMvD2EDnJaA56Evk5QfwnJ/tE9zkNUYee7aMvFdaobqMqr2+DI7PIPT0dA++VtsEe41Bc4r5/WaG+DyvUn5Xfwse37FsZIxfirfpHb26SyaIZrqOKfBIJh0uzjbfSSqA/Qkea5/0OtmxueHxRpIF9cSDSk8YOooVUHD99LqMgkZ1DKmN4vwtryVEuch7hXkfYZhtojEOhGwJCuzSRh3GdWH8BQLBf8Qgs4QZXCooCoGJLOVGyqD6pHOOwyTW3TwdFcYxfJojBNPcW6wu0mijljOUkRZEPurgMD+xFZFRfLFk0FnBG4wyxrqUHIViMlVOB6VJKj6AVKV7JhFKUoBSlKAUpSgFKUoBSlKAUpSgFKUoBSlKAUpSgFUbiNlJDxJmbpvDdfeJth4poIUjODuGVkHfYjJHvm81rzmHiU15dQmwgedbO4ljuG6kcKazG0TJ621nSSGOEIIAxnaoWR3RaJ1y2yTJDjV40MDuihnGFjUnAaSRlRAT4BdlBPtUhy9ypFbsJpfv7sj1zuBn8ol7RJ9F7+STvVf4vwDit1AU/2W3bWjqyyySkdJ1kGxiAO6jY+1XHlviLXNpBcOoQzRJLpB1ACRQwGSBnYjxVOnqcF6lyWX2Kb46JKlKVpKBSlKAUpSgFKUoBSlKAUpSgFKUoBSlKAUpSgFKUoCl8wc+dKd7e2t2nePaR2cRxo5UMFLEFmbBUnSv4u+xxTLXiHElkuXSeGAXEvWIii6hU6UQYaXb5UAOV33IxnaJ47YPPxW/CytGqXEbMFLDUDEAR6WGDsP2FTtZbbZReEySR0u7m+lXD8Rus4IzGIIvm+iRA/wBfyxWd8P8Ajt5FeQcOkeOWAQExsY9MirCAqqSp0kYwM4ycfmTiV15X/wC3bb/u03+YrlNknLDYaNxUpStZEVgz8ZtklELzwrKwysbSIHI33CE5I2PjwarPMPM0r3X2Gy+dRm6uMAiBWGyoDs0x7jOQO5B3x0TgVsFwYY3zjU0iiRmI8u7gs7fUnNUW3qt4Lq6XPkuwOa5qmck2xgvLyFGPR0W9xHGfljaY3COE9lJiU6ewycAVc6tjJSSaKpR2vDFKUqRwUpSgFKUoBSlKAUpSgFKUoBSlKA01xyN143f5BCuls6+xHS0ZH6qw/SvWvbndHXjfcaJLJTj6xzEfp85/evAmsN/5ySOa68r/APbtt/3ab/MV58EdLl01yiKKQkQp8slwFByyk/LHtsR6jgnI2zJWlhY8P4rDPJKYla3uAOvO7LrV7YAKZGJyQ8hxnx9K7TxPDJuD27jalQHO/Hls7OWTqxxyFSsJkIA6relTg/MFJDHAOwO1eL8clnU9FHhQ9pJQA5BxukRzp2z/ABMEH8BrCj4XEH6jL1JN/vJSZH9RJIDNnQpJPpXC+AAABVtmphHhckoaeUueiv8ALNlPHdzJhltI1jMDAoBO7r95JKwGuaRic6s427dqlebONrZWsk5K5X5Vcka276RjfJAOKlxWDxXhMNwE60aydNupGGLABwCATjv38g1g3qUk5G3a1HCOvI1+XvuJxnOY3t8HAxoeAYAPkghz/wCIVdqqHw4BaGeWTT9okncXCoMKjw4iVVB3xoVGBbc689sAW+vVgsRSPNm8yYpSlSIilKUApSlAKUpQClKUApSlAKUpQGs/iHb44nbyZHrtZkA+sc0LfrkP/wDrVdvLQ3MsdtnETZkuW3GIE7gt+HW2FznsG+tXD4l269ezk31DroPbDKjH+qiobgkCTm8gJZWaKNSylQwjk6o9O22Dq3O24rHdxPPwW1R3PBj8QtYeIvB0gxaCSN1bcRwRo6sQw2HVdQB0zll9OQm9WOPhTNdtcTFW0Ax26AfIraS7E+XZgPyCj3Ne3DbVIpZ1V8l2Exj2+7DIE2A7BjGx/f2qQrLOfhdG6MPLKrzFZ8Wll0Ws8EEJ3MmglwMkaRq1ZON8gL4371kWx4hbxKrpHeFV+dZOjIxz5RwU7edY/L3sVKjv4xhEtnOcshrfj7NnVaXaEHGGjVs/UGN2GP1qP5g5zW1RHa2uNBdVd2TSqKSMk9yTjJAA3xuRVpryvLVJUaORQ6MMMrbgj2NFKOeUGpY4ZBcR40OF3RuGjd4bpRHJ09yLiIHpYX3kUlM9vu0zjG8nwnnWczLHfWTWiyv04ZOrHMpdjhVfR/DZuwzsTtmsbm6zMtnMFAZ1Xqxg9jJCRIo7juVA7+agOO8bnlmMAiga3b7LhnZupi7kCRzIpUrhJcbEZBQe+2um6WEkZballs27SsHg1914I5exdQWHfS3ZlP1DBh+lccU43bWwzcTxRD/EdV8gbAnfuP3raZDPpUbwjj9rdavs08U2jGrpuG06s4zjtnB/Y1JUApSlAKUpQClKUApSlAKUpQFA+I8x+02ieOncS585UwIB+WJG/YVVWSaOXrW0ixyadDa01q6g5GoBgcrlsHP4qn+f59XEokBXEVs5O/qzPKmMj2xCf3qJrFe/WTi8cmdyKZHkvZJ2VpTLGjMgKroSBGUBSTjGtvzzUo948V4Vlf7mdVEGQAFmTVrTUF7upVgCd9D49qjuSWxJeKe/Ujkx/caFEB/80cg/8P5VNcft0ktZlkRXUxuSrDIOFJH9QDkbjFZ5Nb+fg3V5cEyQpUTynIzWFozEszW8JJY5JJjUkknuc+azbS+SVpFQ5MT9N9jgOFViAfOAwzjztVTjhv4LVLKRk0pWLxC/jgTXI2BkKNiSzMcKqqN2YnsAM1xLJJvBksARg7g9wfNQtwkNqz3M8iqiqsUS4wERcHSqjJeRnHjf0oANiTI8TvVghkmbZY0aQ59kBP8Ay7VrHl3h8miOa6OqUBtCntEJCXfSP53YszN9cbAYq2uPDbZRdYo44JG24jfyKyrM1pbtLLIsUaqs2mVi2GkyenuWOE3GrvnstuGQxnIQFiMM7+p2wAPU7ZY9h5rMpVsrJSMJ78rSpaX8bqqqLk/Z5cHSCxBaJsDYtrGjtn73vtg7ZrSHHDiB33zFicaTg5gYSjB8H01u2J9QB9wD+9a6JZiRZ2pSlXHBSlKAUpSgFKUoBXBNYPFuM29smueVYx9TudwMKo9THJAwBncVr7mDmaS+HTRGitc+oSbSTjGwZR/Di91PqbswUZVoymorLBHX9x1766uQwaNykcJG46UKYypwMqzmRh4OcgkEVzXR3VFJJCqo3JwAFA/YACohwbmcqJfuFjR8RnHUMhfGpx+ABOw76t6wN722yZ2t+YorbiCyDU0ZH2e6dRlI8sDGzP2BViQR4DnPYA7PljV1KndWBBwe4YYO4+lav49yw9zw+d4SsVtaBnKhSBK0W7IunYBRryf58DbBIst/xWHg8scEswe1lJMLazJJAMK2mUZLPGSw0uOwOD4NSnS5RUl2X02qPpfR35HvmjT7BcDTPbAKucDqwAlY5E3PhcEeMVk8D4LPDKWJiVC8jPoJJl1FyrP6Fw/qGclz6VwwwQc6+4XaXqAyJFMv4JBgkf8ABIvqXcD5T4qLteUZIwVTiF8EJ2VpEfA7YVnQlRjbY1TuTz4yaNrWPJIcx38iqsFuR9pmysedxGMeqVhg+lBjuN2KjzXpwzgiRMHd5JpcaTJM5b89CZ0R59lA+ua9uF8Iht9XTX1NjXI7F5HI7a5GJZsb9ztnasDmHmRLYrEi9W4fOiJTjAH45D+BBtv3Odgaisv0xOvC9UiO5zuepLHajBX+PPvn0qR00I9mfLb9xFjfO2HWLZ2pUu7trlkbVJIfJ8AZyVRRsq52H5mvbq5cRoGeVt1jjGWIzjOOyrnA1MQo8kVZjqMTFOe55InmPipt+mw/xGK+GCxMFBPjMrRD9azOEALGqZyVA1sFIDO3qYg4AbLEnI96x+YuTrqGaC+vDEY1lWIQoWcRrICEd2IA1dQqDgY+XfapSRwoJYgAdyTgD8yatsjtSRWjw4hPEkZ6xARsRnVuD1PTjH1z/wDNbE+Hl6JOHwrnLwD7PICACHg9HYeCArD3DA4GcVq+9Q3SEQWsl3oYEaAVjDrnvMcJtg5wTvtVx+FnD7rU95J0lt7qKJkjR2dtQ7O2VVVJQhT3PpXtpq6iLXg4zYlKUrQcFKUoBSlRXEOY7OA6Z7qCI7jEkqKcjGdifGR+9Aa54hznxM319bwyW6JC4WMyQuzBWXAIIYKfUrHfO+fGBXjPe38qhZ76YjyIFS3zuD8yDWO3hh/WqrxfjcJmmks+pIY7iUp043dJI5X6jqW7d3dgTuCNtjvYLbiUTwrNqCxkZy5C4xnIPsQQQfyNZbZzT4JI5teHxRnUqjUe7tlnOBgZdssdttzWSzAAk7AbknxVcv8AnazjbSHMhJxlPlGfJc7Y+ozXmOISzAstvJKV9ShvuYQcAjGv1SsD5KjcZAXvVP05PljJnXgW5B6o02qepi5KdQrvvnGIl75OMkDwPVaOSOSU1M4hMMDnWc6laU+Aqk5jjAJ9u+w81r74f87QniIPFFXpnaIkeiGXIwzKTj6a2yVODsMmtvcU+J1hE4jiZrmRgSBAMrgBjkythNORjIJ3I2rXXS+v2ONlnuLeCO3ZGCRwLGVI2RUiCkHcY0gL+1fMvEHtJ7qVrUoIV6cKGcyvLNpUjUY1IMpkbcA7jSowOwzfiBztdX8b9X7uAiJookcYBYK515IaVtLr40jGcDzP/B/g0Mtzaa41zHFJcj05y6mJFJz5HUDA+NIx4Iu+k5qXOMEoy2NPBlci8Lt0tJpGvW4dMlzMmGkVUwNIUS20p0nB/I9xn26rz5fP1RAtnMkef9pBljjO2QdMmDkDGRnA962pxi2tLKK4u0t4VlCtIXSJA7ybkZIwXZnI85JNachtdbC01EpEqyXTZyZZJMnSxO5DEOzHzsPes9sY+UdjZJdMy7HinEr2JXmuBBG24S1XQzLvhuqxLJnbt4x2rPsbCOEERqF1HLHuWPuzHdj33J81k0rI5e3Qbb7MadJpZIra2wJpiRqIBEUa/PKQSM6QRgeSQK2py9wCGzj0RD1HBkkbBeVhn1SN+I7nA7AbAAbVVvh7aZuZ5SBhYoo0bzlnlaQY9vTD+xq/VspilHJBkbzHwoXdrNbltHVQoHAzpY/K2MjODg9x27itQnlx1vcWt5FekBAzzx/aBbOuvW4QMsKN6V0qdT5PjBY33n+5SQxWLuUSZZJZyDp1QW+ksmsHKhiy6sfgVxtnNc8HEXQj6C6IiilFC6MKQCPSdxtjvvUL7tnCXJdTVv5ZHXfLjT5Nxd3cpIIC9Ywxjvj7uAINsnc5P54FWL4fyq3DbUKANEQiIGdnhzG43AOzq3ivOvD4eXOtLsBcIl5MiEAgN8jORn/EMgJHkGoaayUm8k9RXGKWC2UpSthlFKUoCr/E3ijWvC7mVSynSsepThl6zrEWUjcMoYkY9vFa64dw2CFQsMaKB5AGc/Vu5P51tnmfhyXNncQyfLJE6n6ek4Iz5BwR9RWmOVeDG2i3d2LhW0sdk9OSo3IJ1E7jvt7Vn1HXZ1E3moX/AFUs9bOYVLOSx1FjuSScAnA7178b4ukC4LKrlWaMP6VYpuV1nYE9t/esi14nFIiuHTDKGALLkZGcHfvWZbksokd7Wxii/hRon/Air/kKyK6o4IyCCD5Bz/Wu1QBqzjPCS0zPHEWOu5kkbVgeid1HfbYL27nP0qT5cso5UinOQymTSoOw1Sud8d9jippbFHeddwQ7pt3VZdMjYByMtqJzj8VQ/LkixK8QxhJ3jLMwG+PA/ESwwPfc7dq9f8MsjK5xl4LNRVtrjNeT3s7QNDcRFRkIAMDOAIzEME+cxH+lWb4HXAe6h75FlON/7s9qv7ek/tVKvcJcH0gjLekgkMwKTDPpbc9STsudvzNRFnzJc8PuS1q3SZS6jKg5jkdZNJRh6R6V22I+lcknXbZH3OTalXD4yj6H+KMzdO1iUkCS4BfBAykMckgBz41iM7e1a3fgySXvXA0dLZihIMrkKfVjuigLt5JOe2+DY883l/cBbvp/7LBI6hFZMyHpglwTuwGV2AA1NjvVi4ZbGOJFO7Yy5xjLt6nJ+pYk/rWO6WGVoyqUpWU6T/w6uP8AbLpC39jbOq5/xLoMwH/kBP8Aw1sGtPcO4mbS+t52bEL5tpixICiYqY3PgYkUDJ2Afx3rcNehU8wRFlE+MXLwueHSyqdM1skkqOCQdGg9VDjurR6hj8qyY7iGG3Vy6pCiLh2YaQmAF9R/T86t88QdSrDKsCpB8gjBH7VVuFfDywhKFkedo/4ZupGm0Adgit6VA27D8I9qjdT9THJZVbszwRNreXN/GfscTxRsMC6uB0xg93hiOXkOMYLALnycYN14LwuO1gjghGEjGBncncksx8sWJYnySazMVzU4VxgsIjOyU3yKUpUyApSlAY/ET91Jn+Rv/wCTWpY+w/If5VsrnKTTw68Y+Lac/tE5rW4NZdT4JIwbjg9vIxZ4YnZu7MisTgAdyPYCpv4UcnWD2kryW0MrNczjMsaSaVjcoqrqBwuBn8yawqunwtkDcMiYdjLdEfkbuc007fIZW+Z+R/sZa54eMQqMz2gyQQMZeAb6XA3K9mx71FW1wsiK6MGVhlSOxFblrV3OvLosZXvIQBbSsPtMaqfu5DkdcYONJOkMMbfNnvU7qt3K7OJlTumEU8xwSGSOTCgsS3qj2HuQqDHbaqSbthcTiSM9Vis0SoxJ1gaVX0H1ehyTg/hP6WTni0kmEDWwLl8x5QgqUfS/qOCCnpzvt3qU4Dy6ltEQSWmceuXznGMKT8oHiq6ZqmX1PL4L52uVar9ir2VpJNcW0s2VWViNCkqW0RSetip9JI20gnbAJNXWLg9uqdNYYwhzkaRvnvnyahuXuEXGmB7ghOgMJEoBOyGPLvk74J2G3b9LPULrZTllvkhLb/r1/clM5osobNXnQaTMk0TkZOXmUMuN/SAUP0wTV0aormfhwuLWWPzpLL/xLuP/AI/Wsvhl11YY5P51BOdsHG4I+hyKjJ5iiBk0rGu7+KIqHYBmOEQbu5JAARB6nJJAwB5qzcG5Ommw11mCP/dKQZGG2zyKSsY7ghctvsy0hXKXR3JWZ4zOWt4oTcOw9Ua4CqrdjK52jB3xnc4OAcVs3kmxuYLGGK7KmZFKkoxYBQToGphkkJpGfp3PepSxsY4UCRIqIOyqABsAP1OAN6yK2V1qCItilKVYcFKUoCtXnP3DI2Km6jZ17rFmU5HcARg5I8gdq6f6/wBh/PJ/6Mv/AE1R/iT8NpNb3dgu2C8kEYwwdR88AAwzEZynk9s6sVROD8b1aUm2cnSGxgMw2wR+B/Gk+e3tWe6ycekX1QhLtm+IuebBs/ekY/mjkHv2yu/apOy47azHEVxBIQQpCSo257DY9z7Vo+sHi9gs0ZBVWYDKZH4huBnwCRg/nVMNW28SRbPSrHpZ9A8asBcW00DEgTRPESNiBIhU4ODg7+1aa4VfMfuJwY7mMaZY3GlsrtrUH5kPcEbYNQXALllXEUk0JQnAjkkjGmTLAiNW07hsE47qa7cf4jPctou5yRBBLPaygRrN110osXUC5ZWZk2Aydt9s1ZKcLHt8lLqlFbvBbRV5+GdqsfCrVVzgoZN8d5naRuw7ZY4+mO9UHlrkma+hSZeLytExKuq2qQyKUOGQnWTGwI9u3uDW3OG2KQQxwxDSkaqiD2VRgVZVW4ZyVNmTXV1BBBAIOxB3yD712pVxw1bzJyPPaymbhqdSFyWltSwGlmYEtb52A3YlCQPb2ENacRjkZkUkOhw8bgo6keGRgGH7VuuoDmnk+0vwOuhEi50TRnRImf5XH+RyPpVNlKlydTNfUqRvfh9xCJT9lu4pu2lbuJlIAABzLE3q8ndf181CcUh4jaZNxYu6f7y0brjySSmA6gAdyMfuKzuiaO5MqoVOEzK8gSfpwu5cKiAuC+CwDtkKNWSNvxH6VncL4nFcJrhcMPPuD7MO4P51mVXlx4OkPLy5D02VQVkOGE2SZA6kMrazvsQNq2ZyFzV9rjMU+FvIQBPH21DsJI/5kbb8icHG2aXUfxCxcyRT279K5hOqN8bEeUfG5RuxH1NW1W4eGcaN4UqF5P4+L+0juAjRlsq6N3WRCVdfqAwIz/SpqtpEUpSgFKUoBVL54+Hlvf5kU9C4/wB6qgh8YGJV2LjAwDkEeD4q6UrjWQfNvFYLzhsohvIyUJIjlXLBhk/K/Z9vwHDgeDsTmWt0kihkYMp8j/n7Gt+8RsIriNopkWSNtmRwGBwc9j9d603zl8Jmtc3HCzKQCWeFSGcDv93/ALxQP7MgsfBOcVlt0yfMTTXqGuGQsdqqtqUYO+cedRz/AJ5P6n3r0eJWxkA6TkZGcHtkex71WV4vdb4MTb4OtGUgjuCA2xHsd6nOF8RWZT4dfnXOcfUe6nwaxyjJc5NkZJ8YNgfB+UrNexfhPRnG/wCKQPG2B4z0lrZtav8AhN/9Xd//AIbb/wBy6raFenS8wR51v52KUpVhWKUpQCmKUoDXXPvKLo731ggMxGbiAYUTqufUD+GQbn+9+fen2/Mlm6BxcRAHw7qrfqrEGtp8+8aNpZuybyyYggXJGZZcgHbfCjLnHhDWl+AcBkt8jpQlcjOs6iSMDXE2klVI/AwzkbGs90Y9vs6ifseJRTfwm1DGdQVtPfGzEYJ+lZEsqopZjhVBYk+ABkn9q716cL4YLu7it2z0wOvNgbMkTJpjJ7AO5GR5VXG2c1mjHdLCJF3+HPDzDw6EMMNJqnZSc6TcMZdOcDONQH6VZaCleiQFKUoBSlKAUpSgFKUoCu8W5I4fdTdee2R5PTliWAbR8utQQr+3qByNu21al5/5Nlg4if8AR9lKsciJoa2iLKHJOoE/Ki/Js2F/qa35SoyipLBKMtryUf4VcDuYIJJLyMRzzMPQCDiONcLnBOCWMhxnbI85q8UpXUklhHG8vLFKUrpwUpSgFKUoDTvGr831/JMd4bYtb2w/vA6ZpPzLDSPon1rtWFxG2m4dNLHdqRC0kksNwoJQrI5bQ5H8NgW87Hx4zmIwIyCCD2IOR+9Ybs7uSSOasnwttdQuboj+JJ0Iz/hW2Rn9ZWm/YfSqnelyAkQzLKwiiH99zgE430qMucdlRj4rbnB+HJbQRQRjCRIqL+SjGfzPf9as08e5BmZSlK1ERSlKAUpSgFKUoBSlKAUpSgFKUoBSlKAUpSgFKVVPifxN4OHS9NgskpS3Q5AIMzBSV9yF1tgfy58UBTviFzZLdrLa2jBICGjkkK5aU7qVTPyR7EFu7ZOMDBbXXDOXmRc9V4pMk/cOQoG2Bhs6gO/61PxRBVCqMBQAB9BsK5zXmT1E5Pg9GOnglyefJ1/cWV0J7pTehQVjw6q0RYgM6q+FLacjuDuRnc1tvg/xBsLiQRdQxStjTHOpjLZKgBWPoc5YDSGycHatTyJkYOd/YkH9xuKhm5eDYLyEMCGDRAKcqTg621OSPzq2rU/qKrNN+k+mxStC8P4pfwKRHxC68/xTFN33/tYyf61ZOG/EO9QkTxwzL4KaoWGx7/OrZOPbGPOdr1qa35KXp7F4NrUqG5X5kivoi8YZSrFJI3060YdtQUkYIwQQdwamavKRSlKAUpSgFKUoBSlKAUpSgFKUoBSlKAVUPifyk/E7IQxuqSRyrMmvOliquuliu6ghzuPYVb6UB8wzco8RhwDY3gJbT90zONX5xuRj+8dqk7L4V8UnUuYYoGHyieU623G4MedHnvvX0UKCq1VFPPP3LHbJrH8HzxJyFx632VOsoGrKyRSDzt94Ucnzt7jvUfdnilvnr2TgADJEU2MnGPWoZf0r6XriuSpg/B1XTXk+YpeZQh0vHpPsz6Tv9CtdjzPFjsM+3UTH75/5V9MPAjfMqnIwcgHb9ajv9WLH/wCztv8A0Iv+mqv8WJYtTI+feB8fvHvYv9GAfaG0qQCzq0erJWUadIjGc6juN8EV9LrXja2ccShYo0RR2VFCgZOdgB7171fCCisIonLc8ilKVMif/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1508" name="AutoShape 4" descr="data:image/jpeg;base64,/9j/4AAQSkZJRgABAQAAAQABAAD/2wCEAAkGBxISERUUEhQVFhUWGBkVFhcUFhcXHhoXFBcWGBwdGRgZHSggGBslHBsVITEhJSk3Li4wFx8zODMsQygtLisBCgoKDg0OGxAQGiwlICYsLCwsLDIvLTQvNC0sLDcsLCw0LCwvLCwsLCwsLSwsNDQsLCwsLCwsLCwsLCwsLC00LP/AABEIAQoAvgMBIgACEQEDEQH/xAAcAAEAAgIDAQAAAAAAAAAAAAAABQYEBwECAwj/xABFEAACAQMCBQIDBgMEBwcFAAABAgMABBESIQUGEzFBIlEHMmEUI0JxgZEzUqFDYmOxFRYkU3LB0jV0gpKTs9E0VHOisv/EABoBAQADAQEBAAAAAAAAAAAAAAACAwQBBQb/xAArEQACAgEEAQMCBgMAAAAAAAAAAQIDEQQSITFBIlFhE5EFMlKhwfAUQoH/2gAMAwEAAhEDEQA/AN40pSgFKUoBSlKAUpSgFKUoBXSaRVUsxAVQSSTgADcknwK71UeY7pbqVrUE9GDTJe4UnUMa0gAAOrVs74/CAuDrOK7bI1wc5dI6lkwOE8MuJZHv0u5Y2uG1RxMNUPQA0xB4Tg6ioVyQysCxXPcmzWHFz8tyEhkzpXDZSTJIUo7Aeo4+T5h9diYrl3mJLmSePPrhf+R01ROSY2AcZPYqSPKE7ZAGXBdmaWaIxfdJhC7/ANo7DLKEI3QKV9WcEkjGxrwI/iOorslvWV3j2T6wWbE1wWCuapfE2ubCNpbd0kt41LNb3LldKqM4hnwSg8BXBHYDSBirXw666sUcmh06iK+iQaXXWAdLr4YZwR7ivc0+phfHdArawZNKUq84KUpQClKUApSlAKUpQClKUApSlAKUpQClKiOIcYAk6MGmSfYsM7RIfxy43Gd9K93I2wAzLGc4wi5SeEgYnNHHWi+5gaMTFDI7yMNFvCvzTSjIyB2VfxEHcBWI1xY8PN3cCC3kaFrO4dmZwHkZchvtGpkKJJLJI7aSBrVV06QprM4vbNf3jWJeTpIVku5UYRyyyDGnQroyPBEWjBTO2tTuR6ru99BatFHLKDPMVjB0jqTMoxqKoOwHdsBRnx2rxdXrG8KK5a4X8v8A59iyMTpolSLoW86yToyGRrhg7KkrksxVMYOnqaFwF9IHYVLouAASSQMZOMn6nAAz+QqKhs47JLqYdWQu73MmohmJ0j0p2AVVUKq+wG9R0nFI+IBLaCaNhP1GkaJskWsTBH0kHZnLImfGpyPlry4USvmow6z3j7ljeDw/0c/F5laZCvDomJRGJDXUqEAOy9vs49RAPzEA9jV/rzgiVFCooVVAVVUAAADAAA7ADbFelfV00xqgoR6KG8ilKVacFKUoBSlKAUpSgFKUoBSlKAUpSgFKUoDD4vY9eCSIO8fUQprjOGXIxqU+CK13DFc8KtjbzBUiHycQt49YDZ1aruFssuojDOCQdXzKcEbQrgiqb6IXR2yOp4KNwLh4ghlvAIp7q4HUL24bS5IARI8liI9kyc47se20/YwNhXmWPr6Arsi486iqkknSD9d+9YV7ysYmMvD2EDnJaA56Evk5QfwnJ/tE9zkNUYee7aMvFdaobqMqr2+DI7PIPT0dA++VtsEe41Bc4r5/WaG+DyvUn5Xfwse37FsZIxfirfpHb26SyaIZrqOKfBIJh0uzjbfSSqA/Qkea5/0OtmxueHxRpIF9cSDSk8YOooVUHD99LqMgkZ1DKmN4vwtryVEuch7hXkfYZhtojEOhGwJCuzSRh3GdWH8BQLBf8Qgs4QZXCooCoGJLOVGyqD6pHOOwyTW3TwdFcYxfJojBNPcW6wu0mijljOUkRZEPurgMD+xFZFRfLFk0FnBG4wyxrqUHIViMlVOB6VJKj6AVKV7JhFKUoBSlKAUpSgFKUoBSlKAUpSgFKUoBSlKAUpSgFUbiNlJDxJmbpvDdfeJth4poIUjODuGVkHfYjJHvm81rzmHiU15dQmwgedbO4ljuG6kcKazG0TJ621nSSGOEIIAxnaoWR3RaJ1y2yTJDjV40MDuihnGFjUnAaSRlRAT4BdlBPtUhy9ypFbsJpfv7sj1zuBn8ol7RJ9F7+STvVf4vwDit1AU/2W3bWjqyyySkdJ1kGxiAO6jY+1XHlviLXNpBcOoQzRJLpB1ACRQwGSBnYjxVOnqcF6lyWX2Kb46JKlKVpKBSlKAUpSgFKUoBSlKAUpSgFKUoBSlKAUpSgFKUoCl8wc+dKd7e2t2nePaR2cRxo5UMFLEFmbBUnSv4u+xxTLXiHElkuXSeGAXEvWIii6hU6UQYaXb5UAOV33IxnaJ47YPPxW/CytGqXEbMFLDUDEAR6WGDsP2FTtZbbZReEySR0u7m+lXD8Rus4IzGIIvm+iRA/wBfyxWd8P8Ajt5FeQcOkeOWAQExsY9MirCAqqSp0kYwM4ycfmTiV15X/wC3bb/u03+YrlNknLDYaNxUpStZEVgz8ZtklELzwrKwysbSIHI33CE5I2PjwarPMPM0r3X2Gy+dRm6uMAiBWGyoDs0x7jOQO5B3x0TgVsFwYY3zjU0iiRmI8u7gs7fUnNUW3qt4Lq6XPkuwOa5qmck2xgvLyFGPR0W9xHGfljaY3COE9lJiU6ewycAVc6tjJSSaKpR2vDFKUqRwUpSgFKUoBSlKAUpSgFKUoBSlKA01xyN143f5BCuls6+xHS0ZH6qw/SvWvbndHXjfcaJLJTj6xzEfp85/evAmsN/5ySOa68r/APbtt/3ab/MV58EdLl01yiKKQkQp8slwFByyk/LHtsR6jgnI2zJWlhY8P4rDPJKYla3uAOvO7LrV7YAKZGJyQ8hxnx9K7TxPDJuD27jalQHO/Hls7OWTqxxyFSsJkIA6relTg/MFJDHAOwO1eL8clnU9FHhQ9pJQA5BxukRzp2z/ABMEH8BrCj4XEH6jL1JN/vJSZH9RJIDNnQpJPpXC+AAABVtmphHhckoaeUueiv8ALNlPHdzJhltI1jMDAoBO7r95JKwGuaRic6s427dqlebONrZWsk5K5X5Vcka276RjfJAOKlxWDxXhMNwE60aydNupGGLABwCATjv38g1g3qUk5G3a1HCOvI1+XvuJxnOY3t8HAxoeAYAPkghz/wCIVdqqHw4BaGeWTT9okncXCoMKjw4iVVB3xoVGBbc689sAW+vVgsRSPNm8yYpSlSIilKUApSlAKUpQClKUApSlAKUpQGs/iHb44nbyZHrtZkA+sc0LfrkP/wDrVdvLQ3MsdtnETZkuW3GIE7gt+HW2FznsG+tXD4l269ezk31DroPbDKjH+qiobgkCTm8gJZWaKNSylQwjk6o9O22Dq3O24rHdxPPwW1R3PBj8QtYeIvB0gxaCSN1bcRwRo6sQw2HVdQB0zll9OQm9WOPhTNdtcTFW0Ax26AfIraS7E+XZgPyCj3Ne3DbVIpZ1V8l2Exj2+7DIE2A7BjGx/f2qQrLOfhdG6MPLKrzFZ8Wll0Ws8EEJ3MmglwMkaRq1ZON8gL4371kWx4hbxKrpHeFV+dZOjIxz5RwU7edY/L3sVKjv4xhEtnOcshrfj7NnVaXaEHGGjVs/UGN2GP1qP5g5zW1RHa2uNBdVd2TSqKSMk9yTjJAA3xuRVpryvLVJUaORQ6MMMrbgj2NFKOeUGpY4ZBcR40OF3RuGjd4bpRHJ09yLiIHpYX3kUlM9vu0zjG8nwnnWczLHfWTWiyv04ZOrHMpdjhVfR/DZuwzsTtmsbm6zMtnMFAZ1Xqxg9jJCRIo7juVA7+agOO8bnlmMAiga3b7LhnZupi7kCRzIpUrhJcbEZBQe+2um6WEkZballs27SsHg1914I5exdQWHfS3ZlP1DBh+lccU43bWwzcTxRD/EdV8gbAnfuP3raZDPpUbwjj9rdavs08U2jGrpuG06s4zjtnB/Y1JUApSlAKUpQClKUApSlAKUpQFA+I8x+02ieOncS585UwIB+WJG/YVVWSaOXrW0ixyadDa01q6g5GoBgcrlsHP4qn+f59XEokBXEVs5O/qzPKmMj2xCf3qJrFe/WTi8cmdyKZHkvZJ2VpTLGjMgKroSBGUBSTjGtvzzUo948V4Vlf7mdVEGQAFmTVrTUF7upVgCd9D49qjuSWxJeKe/Ujkx/caFEB/80cg/8P5VNcft0ktZlkRXUxuSrDIOFJH9QDkbjFZ5Nb+fg3V5cEyQpUTynIzWFozEszW8JJY5JJjUkknuc+azbS+SVpFQ5MT9N9jgOFViAfOAwzjztVTjhv4LVLKRk0pWLxC/jgTXI2BkKNiSzMcKqqN2YnsAM1xLJJvBksARg7g9wfNQtwkNqz3M8iqiqsUS4wERcHSqjJeRnHjf0oANiTI8TvVghkmbZY0aQ59kBP8Ay7VrHl3h8miOa6OqUBtCntEJCXfSP53YszN9cbAYq2uPDbZRdYo44JG24jfyKyrM1pbtLLIsUaqs2mVi2GkyenuWOE3GrvnstuGQxnIQFiMM7+p2wAPU7ZY9h5rMpVsrJSMJ78rSpaX8bqqqLk/Z5cHSCxBaJsDYtrGjtn73vtg7ZrSHHDiB33zFicaTg5gYSjB8H01u2J9QB9wD+9a6JZiRZ2pSlXHBSlKAUpSgFKUoBXBNYPFuM29smueVYx9TudwMKo9THJAwBncVr7mDmaS+HTRGitc+oSbSTjGwZR/Di91PqbswUZVoymorLBHX9x1766uQwaNykcJG46UKYypwMqzmRh4OcgkEVzXR3VFJJCqo3JwAFA/YACohwbmcqJfuFjR8RnHUMhfGpx+ABOw76t6wN722yZ2t+YorbiCyDU0ZH2e6dRlI8sDGzP2BViQR4DnPYA7PljV1KndWBBwe4YYO4+lav49yw9zw+d4SsVtaBnKhSBK0W7IunYBRryf58DbBIst/xWHg8scEswe1lJMLazJJAMK2mUZLPGSw0uOwOD4NSnS5RUl2X02qPpfR35HvmjT7BcDTPbAKucDqwAlY5E3PhcEeMVk8D4LPDKWJiVC8jPoJJl1FyrP6Fw/qGclz6VwwwQc6+4XaXqAyJFMv4JBgkf8ABIvqXcD5T4qLteUZIwVTiF8EJ2VpEfA7YVnQlRjbY1TuTz4yaNrWPJIcx38iqsFuR9pmysedxGMeqVhg+lBjuN2KjzXpwzgiRMHd5JpcaTJM5b89CZ0R59lA+ua9uF8Iht9XTX1NjXI7F5HI7a5GJZsb9ztnasDmHmRLYrEi9W4fOiJTjAH45D+BBtv3Odgaisv0xOvC9UiO5zuepLHajBX+PPvn0qR00I9mfLb9xFjfO2HWLZ2pUu7trlkbVJIfJ8AZyVRRsq52H5mvbq5cRoGeVt1jjGWIzjOOyrnA1MQo8kVZjqMTFOe55InmPipt+mw/xGK+GCxMFBPjMrRD9azOEALGqZyVA1sFIDO3qYg4AbLEnI96x+YuTrqGaC+vDEY1lWIQoWcRrICEd2IA1dQqDgY+XfapSRwoJYgAdyTgD8yatsjtSRWjw4hPEkZ6xARsRnVuD1PTjH1z/wDNbE+Hl6JOHwrnLwD7PICACHg9HYeCArD3DA4GcVq+9Q3SEQWsl3oYEaAVjDrnvMcJtg5wTvtVx+FnD7rU95J0lt7qKJkjR2dtQ7O2VVVJQhT3PpXtpq6iLXg4zYlKUrQcFKUoBSlRXEOY7OA6Z7qCI7jEkqKcjGdifGR+9Aa54hznxM319bwyW6JC4WMyQuzBWXAIIYKfUrHfO+fGBXjPe38qhZ76YjyIFS3zuD8yDWO3hh/WqrxfjcJmmks+pIY7iUp043dJI5X6jqW7d3dgTuCNtjvYLbiUTwrNqCxkZy5C4xnIPsQQQfyNZbZzT4JI5teHxRnUqjUe7tlnOBgZdssdttzWSzAAk7AbknxVcv8AnazjbSHMhJxlPlGfJc7Y+ozXmOISzAstvJKV9ShvuYQcAjGv1SsD5KjcZAXvVP05PljJnXgW5B6o02qepi5KdQrvvnGIl75OMkDwPVaOSOSU1M4hMMDnWc6laU+Aqk5jjAJ9u+w81r74f87QniIPFFXpnaIkeiGXIwzKTj6a2yVODsMmtvcU+J1hE4jiZrmRgSBAMrgBjkythNORjIJ3I2rXXS+v2ONlnuLeCO3ZGCRwLGVI2RUiCkHcY0gL+1fMvEHtJ7qVrUoIV6cKGcyvLNpUjUY1IMpkbcA7jSowOwzfiBztdX8b9X7uAiJookcYBYK515IaVtLr40jGcDzP/B/g0Mtzaa41zHFJcj05y6mJFJz5HUDA+NIx4Iu+k5qXOMEoy2NPBlci8Lt0tJpGvW4dMlzMmGkVUwNIUS20p0nB/I9xn26rz5fP1RAtnMkef9pBljjO2QdMmDkDGRnA962pxi2tLKK4u0t4VlCtIXSJA7ybkZIwXZnI85JNachtdbC01EpEqyXTZyZZJMnSxO5DEOzHzsPes9sY+UdjZJdMy7HinEr2JXmuBBG24S1XQzLvhuqxLJnbt4x2rPsbCOEERqF1HLHuWPuzHdj33J81k0rI5e3Qbb7MadJpZIra2wJpiRqIBEUa/PKQSM6QRgeSQK2py9wCGzj0RD1HBkkbBeVhn1SN+I7nA7AbAAbVVvh7aZuZ5SBhYoo0bzlnlaQY9vTD+xq/VspilHJBkbzHwoXdrNbltHVQoHAzpY/K2MjODg9x27itQnlx1vcWt5FekBAzzx/aBbOuvW4QMsKN6V0qdT5PjBY33n+5SQxWLuUSZZJZyDp1QW+ksmsHKhiy6sfgVxtnNc8HEXQj6C6IiilFC6MKQCPSdxtjvvUL7tnCXJdTVv5ZHXfLjT5Nxd3cpIIC9Ywxjvj7uAINsnc5P54FWL4fyq3DbUKANEQiIGdnhzG43AOzq3ivOvD4eXOtLsBcIl5MiEAgN8jORn/EMgJHkGoaayUm8k9RXGKWC2UpSthlFKUoCr/E3ijWvC7mVSynSsepThl6zrEWUjcMoYkY9vFa64dw2CFQsMaKB5AGc/Vu5P51tnmfhyXNncQyfLJE6n6ek4Iz5BwR9RWmOVeDG2i3d2LhW0sdk9OSo3IJ1E7jvt7Vn1HXZ1E3moX/AFUs9bOYVLOSx1FjuSScAnA7178b4ukC4LKrlWaMP6VYpuV1nYE9t/esi14nFIiuHTDKGALLkZGcHfvWZbksokd7Wxii/hRon/Air/kKyK6o4IyCCD5Bz/Wu1QBqzjPCS0zPHEWOu5kkbVgeid1HfbYL27nP0qT5cso5UinOQymTSoOw1Sud8d9jippbFHeddwQ7pt3VZdMjYByMtqJzj8VQ/LkixK8QxhJ3jLMwG+PA/ESwwPfc7dq9f8MsjK5xl4LNRVtrjNeT3s7QNDcRFRkIAMDOAIzEME+cxH+lWb4HXAe6h75FlON/7s9qv7ek/tVKvcJcH0gjLekgkMwKTDPpbc9STsudvzNRFnzJc8PuS1q3SZS6jKg5jkdZNJRh6R6V22I+lcknXbZH3OTalXD4yj6H+KMzdO1iUkCS4BfBAykMckgBz41iM7e1a3fgySXvXA0dLZihIMrkKfVjuigLt5JOe2+DY883l/cBbvp/7LBI6hFZMyHpglwTuwGV2AA1NjvVi4ZbGOJFO7Yy5xjLt6nJ+pYk/rWO6WGVoyqUpWU6T/w6uP8AbLpC39jbOq5/xLoMwH/kBP8Aw1sGtPcO4mbS+t52bEL5tpixICiYqY3PgYkUDJ2Afx3rcNehU8wRFlE+MXLwueHSyqdM1skkqOCQdGg9VDjurR6hj8qyY7iGG3Vy6pCiLh2YaQmAF9R/T86t88QdSrDKsCpB8gjBH7VVuFfDywhKFkedo/4ZupGm0Adgit6VA27D8I9qjdT9THJZVbszwRNreXN/GfscTxRsMC6uB0xg93hiOXkOMYLALnycYN14LwuO1gjghGEjGBncncksx8sWJYnySazMVzU4VxgsIjOyU3yKUpUyApSlAY/ET91Jn+Rv/wCTWpY+w/If5VsrnKTTw68Y+Lac/tE5rW4NZdT4JIwbjg9vIxZ4YnZu7MisTgAdyPYCpv4UcnWD2kryW0MrNczjMsaSaVjcoqrqBwuBn8yawqunwtkDcMiYdjLdEfkbuc007fIZW+Z+R/sZa54eMQqMz2gyQQMZeAb6XA3K9mx71FW1wsiK6MGVhlSOxFblrV3OvLosZXvIQBbSsPtMaqfu5DkdcYONJOkMMbfNnvU7qt3K7OJlTumEU8xwSGSOTCgsS3qj2HuQqDHbaqSbthcTiSM9Vis0SoxJ1gaVX0H1ehyTg/hP6WTni0kmEDWwLl8x5QgqUfS/qOCCnpzvt3qU4Dy6ltEQSWmceuXznGMKT8oHiq6ZqmX1PL4L52uVar9ir2VpJNcW0s2VWViNCkqW0RSetip9JI20gnbAJNXWLg9uqdNYYwhzkaRvnvnyahuXuEXGmB7ghOgMJEoBOyGPLvk74J2G3b9LPULrZTllvkhLb/r1/clM5osobNXnQaTMk0TkZOXmUMuN/SAUP0wTV0aormfhwuLWWPzpLL/xLuP/AI/Wsvhl11YY5P51BOdsHG4I+hyKjJ5iiBk0rGu7+KIqHYBmOEQbu5JAARB6nJJAwB5qzcG5Ommw11mCP/dKQZGG2zyKSsY7ghctvsy0hXKXR3JWZ4zOWt4oTcOw9Ua4CqrdjK52jB3xnc4OAcVs3kmxuYLGGK7KmZFKkoxYBQToGphkkJpGfp3PepSxsY4UCRIqIOyqABsAP1OAN6yK2V1qCItilKVYcFKUoCtXnP3DI2Km6jZ17rFmU5HcARg5I8gdq6f6/wBh/PJ/6Mv/AE1R/iT8NpNb3dgu2C8kEYwwdR88AAwzEZynk9s6sVROD8b1aUm2cnSGxgMw2wR+B/Gk+e3tWe6ycekX1QhLtm+IuebBs/ekY/mjkHv2yu/apOy47azHEVxBIQQpCSo257DY9z7Vo+sHi9gs0ZBVWYDKZH4huBnwCRg/nVMNW28SRbPSrHpZ9A8asBcW00DEgTRPESNiBIhU4ODg7+1aa4VfMfuJwY7mMaZY3GlsrtrUH5kPcEbYNQXALllXEUk0JQnAjkkjGmTLAiNW07hsE47qa7cf4jPctou5yRBBLPaygRrN110osXUC5ZWZk2Aydt9s1ZKcLHt8lLqlFbvBbRV5+GdqsfCrVVzgoZN8d5naRuw7ZY4+mO9UHlrkma+hSZeLytExKuq2qQyKUOGQnWTGwI9u3uDW3OG2KQQxwxDSkaqiD2VRgVZVW4ZyVNmTXV1BBBAIOxB3yD712pVxw1bzJyPPaymbhqdSFyWltSwGlmYEtb52A3YlCQPb2ENacRjkZkUkOhw8bgo6keGRgGH7VuuoDmnk+0vwOuhEi50TRnRImf5XH+RyPpVNlKlydTNfUqRvfh9xCJT9lu4pu2lbuJlIAABzLE3q8ndf181CcUh4jaZNxYu6f7y0brjySSmA6gAdyMfuKzuiaO5MqoVOEzK8gSfpwu5cKiAuC+CwDtkKNWSNvxH6VncL4nFcJrhcMPPuD7MO4P51mVXlx4OkPLy5D02VQVkOGE2SZA6kMrazvsQNq2ZyFzV9rjMU+FvIQBPH21DsJI/5kbb8icHG2aXUfxCxcyRT279K5hOqN8bEeUfG5RuxH1NW1W4eGcaN4UqF5P4+L+0juAjRlsq6N3WRCVdfqAwIz/SpqtpEUpSgFKUoBVL54+Hlvf5kU9C4/wB6qgh8YGJV2LjAwDkEeD4q6UrjWQfNvFYLzhsohvIyUJIjlXLBhk/K/Z9vwHDgeDsTmWt0kihkYMp8j/n7Gt+8RsIriNopkWSNtmRwGBwc9j9d603zl8Jmtc3HCzKQCWeFSGcDv93/ALxQP7MgsfBOcVlt0yfMTTXqGuGQsdqqtqUYO+cedRz/AJ5P6n3r0eJWxkA6TkZGcHtkex71WV4vdb4MTb4OtGUgjuCA2xHsd6nOF8RWZT4dfnXOcfUe6nwaxyjJc5NkZJ8YNgfB+UrNexfhPRnG/wCKQPG2B4z0lrZtav8AhN/9Xd//AIbb/wBy6raFenS8wR51v52KUpVhWKUpQCmKUoDXXPvKLo731ggMxGbiAYUTqufUD+GQbn+9+fen2/Mlm6BxcRAHw7qrfqrEGtp8+8aNpZuybyyYggXJGZZcgHbfCjLnHhDWl+AcBkt8jpQlcjOs6iSMDXE2klVI/AwzkbGs90Y9vs6ifseJRTfwm1DGdQVtPfGzEYJ+lZEsqopZjhVBYk+ABkn9q716cL4YLu7it2z0wOvNgbMkTJpjJ7AO5GR5VXG2c1mjHdLCJF3+HPDzDw6EMMNJqnZSc6TcMZdOcDONQH6VZaCleiQFKUoBSlKAUpSgFKUoCu8W5I4fdTdee2R5PTliWAbR8utQQr+3qByNu21al5/5Nlg4if8AR9lKsciJoa2iLKHJOoE/Ki/Js2F/qa35SoyipLBKMtryUf4VcDuYIJJLyMRzzMPQCDiONcLnBOCWMhxnbI85q8UpXUklhHG8vLFKUrpwUpSgFKUoDTvGr831/JMd4bYtb2w/vA6ZpPzLDSPon1rtWFxG2m4dNLHdqRC0kksNwoJQrI5bQ5H8NgW87Hx4zmIwIyCCD2IOR+9Ybs7uSSOasnwttdQuboj+JJ0Iz/hW2Rn9ZWm/YfSqnelyAkQzLKwiiH99zgE430qMucdlRj4rbnB+HJbQRQRjCRIqL+SjGfzPf9as08e5BmZSlK1ERSlKAUpSgFKUoBSlKAUpSgFKUoBSlKAUpSgFKVVPifxN4OHS9NgskpS3Q5AIMzBSV9yF1tgfy58UBTviFzZLdrLa2jBICGjkkK5aU7qVTPyR7EFu7ZOMDBbXXDOXmRc9V4pMk/cOQoG2Bhs6gO/61PxRBVCqMBQAB9BsK5zXmT1E5Pg9GOnglyefJ1/cWV0J7pTehQVjw6q0RYgM6q+FLacjuDuRnc1tvg/xBsLiQRdQxStjTHOpjLZKgBWPoc5YDSGycHatTyJkYOd/YkH9xuKhm5eDYLyEMCGDRAKcqTg621OSPzq2rU/qKrNN+k+mxStC8P4pfwKRHxC68/xTFN33/tYyf61ZOG/EO9QkTxwzL4KaoWGx7/OrZOPbGPOdr1qa35KXp7F4NrUqG5X5kivoi8YZSrFJI3060YdtQUkYIwQQdwamavKRSlKAUpSgFKUoBSlKAUpSgFKUoBSlKAVUPifyk/E7IQxuqSRyrMmvOliquuliu6ghzuPYVb6UB8wzco8RhwDY3gJbT90zONX5xuRj+8dqk7L4V8UnUuYYoGHyieU623G4MedHnvvX0UKCq1VFPPP3LHbJrH8HzxJyFx632VOsoGrKyRSDzt94Ucnzt7jvUfdnilvnr2TgADJEU2MnGPWoZf0r6XriuSpg/B1XTXk+YpeZQh0vHpPsz6Tv9CtdjzPFjsM+3UTH75/5V9MPAjfMqnIwcgHb9ajv9WLH/wCztv8A0Iv+mqv8WJYtTI+feB8fvHvYv9GAfaG0qQCzq0erJWUadIjGc6juN8EV9LrXja2ccShYo0RR2VFCgZOdgB7171fCCisIonLc8ilKVMif/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643040" y="473400"/>
              <a:ext cx="7090560" cy="6152760"/>
            </p14:xfrm>
          </p:contentPart>
        </mc:Choice>
        <mc:Fallback>
          <p:pic>
            <p:nvPicPr>
              <p:cNvPr id="2" name="Ink 1"/>
              <p:cNvPicPr/>
              <p:nvPr/>
            </p:nvPicPr>
            <p:blipFill>
              <a:blip r:embed="rId4"/>
              <a:stretch>
                <a:fillRect/>
              </a:stretch>
            </p:blipFill>
            <p:spPr>
              <a:xfrm>
                <a:off x="1633680" y="464040"/>
                <a:ext cx="7109280" cy="6171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xEl>
                                              <p:pRg st="7" end="7"/>
                                            </p:txEl>
                                          </p:spTgt>
                                        </p:tgtEl>
                                        <p:attrNameLst>
                                          <p:attrName>style.visibility</p:attrName>
                                        </p:attrNameLst>
                                      </p:cBhvr>
                                      <p:to>
                                        <p:strVal val="visible"/>
                                      </p:to>
                                    </p:set>
                                    <p:animEffect transition="in" filter="blinds(horizontal)">
                                      <p:cBhvr>
                                        <p:cTn id="7" dur="500"/>
                                        <p:tgtEl>
                                          <p:spTgt spid="21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533400" y="457200"/>
            <a:ext cx="7848600" cy="369888"/>
          </a:xfrm>
          <a:prstGeom prst="rect">
            <a:avLst/>
          </a:prstGeom>
          <a:noFill/>
          <a:ln w="9525">
            <a:noFill/>
            <a:miter lim="800000"/>
            <a:headEnd/>
            <a:tailEnd/>
          </a:ln>
        </p:spPr>
        <p:txBody>
          <a:bodyPr>
            <a:spAutoFit/>
          </a:bodyPr>
          <a:lstStyle/>
          <a:p>
            <a:pPr eaLnBrk="1" hangingPunct="1"/>
            <a:endParaRPr lang="en-US" altLang="en-US">
              <a:latin typeface="Calibri" pitchFamily="34" charset="0"/>
            </a:endParaRPr>
          </a:p>
        </p:txBody>
      </p:sp>
      <p:sp>
        <p:nvSpPr>
          <p:cNvPr id="5" name="Subtitle 4"/>
          <p:cNvSpPr>
            <a:spLocks noGrp="1"/>
          </p:cNvSpPr>
          <p:nvPr>
            <p:ph type="subTitle" idx="1"/>
          </p:nvPr>
        </p:nvSpPr>
        <p:spPr>
          <a:xfrm>
            <a:off x="457200" y="838200"/>
            <a:ext cx="8153400" cy="5638800"/>
          </a:xfrm>
        </p:spPr>
        <p:txBody>
          <a:bodyPr rtlCol="0">
            <a:normAutofit/>
          </a:bodyPr>
          <a:lstStyle/>
          <a:p>
            <a:pPr algn="l" eaLnBrk="1" fontAlgn="auto" hangingPunct="1">
              <a:spcAft>
                <a:spcPts val="0"/>
              </a:spcAft>
              <a:defRPr/>
            </a:pPr>
            <a:r>
              <a:rPr lang="en-US" sz="2800" dirty="0">
                <a:solidFill>
                  <a:schemeClr val="tx1"/>
                </a:solidFill>
                <a:latin typeface="Times New Roman" pitchFamily="18" charset="0"/>
                <a:cs typeface="Times New Roman" pitchFamily="18" charset="0"/>
              </a:rPr>
              <a:t>Q5. From a pack of 52 cards, two cards are drawn together at random. What is the probability of both the cards being kings?</a:t>
            </a:r>
          </a:p>
          <a:p>
            <a:pPr algn="l" eaLnBrk="1" fontAlgn="auto" hangingPunct="1">
              <a:spcAft>
                <a:spcPts val="0"/>
              </a:spcAft>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5/221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7/221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NONE OF THE ABOVE</a:t>
            </a:r>
          </a:p>
          <a:p>
            <a:pPr marL="514350" indent="-514350" algn="l" eaLnBrk="1" fontAlgn="auto" hangingPunct="1">
              <a:spcAft>
                <a:spcPts val="0"/>
              </a:spcAft>
              <a:buFont typeface="Arial" pitchFamily="34" charset="0"/>
              <a:buAutoNum type="alphaUcPeriod"/>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charset="0"/>
              <a:buNone/>
              <a:defRPr/>
            </a:pPr>
            <a:r>
              <a:rPr lang="en-US" sz="2800" dirty="0" err="1">
                <a:solidFill>
                  <a:schemeClr val="tx1"/>
                </a:solidFill>
                <a:latin typeface="Times New Roman" pitchFamily="18" charset="0"/>
                <a:cs typeface="Times New Roman" pitchFamily="18" charset="0"/>
              </a:rPr>
              <a:t>Ans</a:t>
            </a:r>
            <a:r>
              <a:rPr lang="en-US" sz="2800" dirty="0">
                <a:solidFill>
                  <a:schemeClr val="tx1"/>
                </a:solidFill>
                <a:latin typeface="Times New Roman" pitchFamily="18" charset="0"/>
                <a:cs typeface="Times New Roman" pitchFamily="18" charset="0"/>
              </a:rPr>
              <a:t>: a)</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96600" y="1223280"/>
              <a:ext cx="6304680" cy="2768760"/>
            </p14:xfrm>
          </p:contentPart>
        </mc:Choice>
        <mc:Fallback>
          <p:pic>
            <p:nvPicPr>
              <p:cNvPr id="2" name="Ink 1"/>
              <p:cNvPicPr/>
              <p:nvPr/>
            </p:nvPicPr>
            <p:blipFill>
              <a:blip r:embed="rId4"/>
              <a:stretch>
                <a:fillRect/>
              </a:stretch>
            </p:blipFill>
            <p:spPr>
              <a:xfrm>
                <a:off x="687240" y="1213920"/>
                <a:ext cx="6323400" cy="278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linds(horizontal)">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4800" y="990600"/>
            <a:ext cx="8382000" cy="4648200"/>
          </a:xfrm>
        </p:spPr>
        <p:txBody>
          <a:bodyPr rtlCol="0">
            <a:normAutofit/>
          </a:bodyPr>
          <a:lstStyle/>
          <a:p>
            <a:pPr algn="l" eaLnBrk="1" fontAlgn="auto" hangingPunct="1">
              <a:spcAft>
                <a:spcPts val="0"/>
              </a:spcAft>
              <a:defRPr/>
            </a:pPr>
            <a:r>
              <a:rPr lang="en-US" sz="2800" dirty="0">
                <a:solidFill>
                  <a:schemeClr val="tx1"/>
                </a:solidFill>
                <a:latin typeface="Times New Roman" pitchFamily="18" charset="0"/>
                <a:cs typeface="Times New Roman" pitchFamily="18" charset="0"/>
              </a:rPr>
              <a:t>Q6. A bag contains 2 red, 3 green and 2 blue balls. Two balls are drawn at random. What is the probability that none of the balls drawn is blue?</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13/21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11/21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10/21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NONE OF THE ABOVE</a:t>
            </a:r>
          </a:p>
          <a:p>
            <a:pPr marL="514350" indent="-514350" algn="l" eaLnBrk="1" fontAlgn="auto" hangingPunct="1">
              <a:spcAft>
                <a:spcPts val="0"/>
              </a:spcAft>
              <a:buFont typeface="Arial" pitchFamily="34" charset="0"/>
              <a:buAutoNum type="alphaUcPeriod"/>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charset="0"/>
              <a:buNone/>
              <a:defRPr/>
            </a:pPr>
            <a:r>
              <a:rPr lang="en-US" sz="2800" dirty="0" err="1">
                <a:solidFill>
                  <a:schemeClr val="tx1"/>
                </a:solidFill>
                <a:latin typeface="Times New Roman" pitchFamily="18" charset="0"/>
                <a:cs typeface="Times New Roman" pitchFamily="18" charset="0"/>
              </a:rPr>
              <a:t>Ans:c</a:t>
            </a:r>
            <a:r>
              <a:rPr lang="en-US" sz="2800" dirty="0">
                <a:solidFill>
                  <a:schemeClr val="tx1"/>
                </a:solidFill>
                <a:latin typeface="Times New Roman" pitchFamily="18" charset="0"/>
                <a:cs typeface="Times New Roman" pitchFamily="18" charset="0"/>
              </a:rPr>
              <a:t>)</a:t>
            </a:r>
          </a:p>
          <a:p>
            <a:pPr eaLnBrk="1" fontAlgn="auto" hangingPunct="1">
              <a:spcAft>
                <a:spcPts val="0"/>
              </a:spcAft>
              <a:defRPr/>
            </a:pPr>
            <a:endParaRPr lang="en-US" dirty="0"/>
          </a:p>
          <a:p>
            <a:pPr eaLnBrk="1" fontAlgn="auto" hangingPunct="1">
              <a:spcAft>
                <a:spcPts val="0"/>
              </a:spcAft>
              <a:defRPr/>
            </a:pPr>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84120" y="1410840"/>
              <a:ext cx="7170840" cy="4054320"/>
            </p14:xfrm>
          </p:contentPart>
        </mc:Choice>
        <mc:Fallback>
          <p:pic>
            <p:nvPicPr>
              <p:cNvPr id="2" name="Ink 1"/>
              <p:cNvPicPr/>
              <p:nvPr/>
            </p:nvPicPr>
            <p:blipFill>
              <a:blip r:embed="rId4"/>
              <a:stretch>
                <a:fillRect/>
              </a:stretch>
            </p:blipFill>
            <p:spPr>
              <a:xfrm>
                <a:off x="374760" y="1401480"/>
                <a:ext cx="7189560" cy="4073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83235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Q7. In a class, there are 15 boys and 10 girls. Three students are selected at random. The probability that 1 girl and 2 boys are selected, is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25/117</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1/50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21/46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3/25</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
        <p:nvSpPr>
          <p:cNvPr id="27651" name="AutoShape 2" descr="data:image/jpeg;base64,/9j/4AAQSkZJRgABAQAAAQABAAD/2wCEAAkGBxQSERUTExQWFhUXFxkZGBgYFxgYFxUYGBwfHBkYHBcYHCggGB0mHhkZITEhJiorLi4uFx80ODMsNygtLisBCgoKDg0OGxAQGzQkICUsLzQvNDQyNCw0LCw0MCwsNCw2NCwsLCwsLCwvLCwsNCwsLywsLCwsNCwsLCwsLCwsLv/AABEIAOMA3gMBEQACEQEDEQH/xAAbAAABBQEBAAAAAAAAAAAAAAAAAQIEBQYHA//EAEEQAAIBAwIDBgMFBwMDAwUAAAECEQADIRIxBAVBBiJRYXGBEzKRQqGxwfAUI1JicoLhB5LRM0PxFaKyJFNjg6P/xAAbAQEAAwEBAQEAAAAAAAAAAAAAAwQFAgEGB//EADcRAAIBAwIDBQcDBAMBAQEAAAABAgMEESExEkFRBRNhcfAigZGhscHRBhQyFSPh8TNCUnJiFv/aAAwDAQACEQMRAD8A7jQBQBQBQBQBQBQBQBQBQBQBQBQBQBQBQBQBQBQBQBQBQBQBQBQBQBQBQBQBQCTQC0AUAk0AtAFAFAFAFAFAIDQC0AUAUAk0AE0AtAFABNAFAFAFAITQC0AUAUAUAjGKAROvr+VAOoBvX2/H/wAUALuf10oAbcUA6gEagFoAoBFNAJb29z+NAOoAoBo3PoPzoAXc/rpQA+3uPxoBSdqAQnPsfyoAfb9dKAdQCA0ACgEube4/GgHUAUAUAUA31oB1AMfw8fwoByqBsKANWYoBDuPegEfOPrQC6cRQA5gUAKkfregFXrQCW9hQDqAY/QfqKAcqgbCgEXc+v5CgB9vcfjQCkbUA1cmfDH/P68qAXegAZHtQCHaB/wCKAUL5+1AJGaAfQBQBQBQBQDXP40A6gG9fagBdzQAdx6H8qAWKAa56eP4daAcRQAxigEQYoBCNvX8jQD6AKAaNz7UAjjBoBX29x+NAD0AoECgBDigEXb60ABsT5UAqnFAJ19v1+NAKaAZqMe9AelAFANIPj92aAFWPXxoAIPQ0Amk+Of10oBQp8c0AgUzmgCD4j6f5oBVWPWgAg9DQCBfHP4UArA9CPp/mgIvE8dbtsA797fSASY2khQSBvk145JbnqTex6WOOtvhLiMfAMCczGJ8j9DXp4exB6H7qATSfHPp+U0AFSdz9BQAVPj93+aANJ6kfT/NAR+K4xFVi1wBRM9dtwI3PlmgDguK+MgdQyoQCupdJYHrDZHoQDQFZ2s5y3B2RcW21yW0nvQqTsWIBbyHQnEiRU1Cj3s+DOCvdV+4pufDnBhOJ/wBQeKMAfCUTki20+UarhAz4g1p/0uCesmY39aqNPhgvibnsbzK5xFhmdtRDxJCzBRGjugDdj0rNuaSpVHFGxaVnWpKb5l7pPjn0qAshpPj93+aAAnn50A+gCgEZgBJMAbk9KAoeP5jduQLBFu31usJZ/D4aH7O/eaPIEENWZf8AadK1jl7ktOk5kK1w8fMS2OrXC3+5rhNfK1P1JWb9lfMtK2jzGXuEBnNwg7q124y+0tK+xjyNeL9R3L3Pf20SBxzXUKBLlyAylCWJe13lVwXYzetlXLaLk5WZworZ7P7e75cNRYfr8EVS24dUavlHOkvhQD+80guFDMqN9pS8aQQQRBM42r6OMlJZRUawWddAKAKAzvaTtF8Ai2mkOclrhgBfFV3Yk4GI3yYIqKrVVOOWS0qTqSwjD8x5tcuMSbrv/WLZUeihO6PT6msipfzk9DWp2EIrUr/2+4uVYgneMA+23hneoe/m92Tft4LZENedN8QhyS4AIIMEwwIyNyIIB8/IVbp1pRWeRVq0IyeFudI7JdrBfC2rin4mZYvagkmdIUvrIAMYU7ZNaNKvGpt6+5nVaEqe5rqmIQoBGaBJwBQGO7Sc+uOpt2G0TcuIzj5othcA/Z1F999IMQTIzb+9dGlmnvnHkXrS1VSpie2M+Zm+HeWOlQo1DdFZl0H92zAkFwcsSDLNcYzvVSfaseJrk3p5Y+TTJlYtJPmt/PP0wazhObXQgUvaAGAQGZtIGJkgavarH9Up43If2U8kDmXM7mk67guqJkaIDW2w6ugwwjOIbGCMhuV2vTz4nr7Pk0c353wzWGj5lZoUjcAyQGkmcBhM50kwK+n7N7bp3UeF76e/l9WvifL9o9hztpccf46+7n9n8Dd9n+1fD8FwdtDNy63ffTAVdXyhmJiQgVTpkgrkCvKlGpcVJTitM7k9O4pWlKNOb9pLZasmcv8A9Qfi3EQWlAZ0X5y3zuF30jPe2rypYSpwc20eUu04VaqpqL16m6qiaYUAUAUBn+11xitmypj4lzv/AMyINTKCcAk6d8QDUFzPhptnUFlkH48sP5nuDM91bTFMfQe7E18L23Fuprsl82X6H8R13iQpMmFRC7HyzHt3WPsKxI020sbt4Xr3okb1IvFcW+q3bEC44LHqEVYmfHLAT1jpMiaFKOJTf8Vp5v18PHGrL0QzmbuqAqFcgjVqx3epiMxgxI23rq34XPV46efrz8iR5wQ7T3bC/F4UBiuTal1NzTAZcuV1QIAK9AJX5hsWfatWjWSnN488r4Y+a154exDVt1KOUjoHCcQty2txfldQw9GEj8a+8Mw9aAqu03MGscOWT5yQq7YJ3InBIUMQDgkCuZPCydRWXg5jeFy/xQs20l2+Y6sSiklndjJ2icnI9secZ3E2k9upsQlC3gm1uLxHJuMUwOFd+kh7Wn1kuDHtXP8AT6nVEn72HRlbzflvEWnX4qhQFVyA05dtCgkYMb4Ph4wO5WjpwycK5U54IV8A7iq8conlhnkvEQdMjO0+X63G1dcPNHPF/wBWdk7Bc2bieDVnJLoxtsTuSsQT4mCJPUyetbNCbnTUmYteChUcUaKpiEh85Yjh7xG4tPEbzpNAcrs22uQ3xWGQcRqVgIKvMh9zuJyTOZr46rdSllSWc4z0eNFLwflvzR9NC3isOL226rw8UTbnGKgbUQNIkyQJXq3oM/SqapyljHP1gklNLcfYsd8ucmCAZnSJmB4AjT9POuJS9nhXr1qcJe1k9L9sn7RHoB+YNeReOR3jJRvw/wAZfh3kYAlgCYhoDDGSYIYxMSPer0Z91LjpvXT3be7/ACRcHeLhmvWpT805YthhpJKtMamiCOkiPHoOnsPtv092vK5zRrYylo8vX4t6+saHxn6g7KVvitS2b1WFp46JaF7/AKd8Pq4+3rEhVdlEkwwGGJO4yceMGtntJyVJLqzJ7IUJV28apf4Ox1hn0gUAUAUBR9reDL2ldcNbbVP8IKlSx8lLBj5LVLtClOpQfBusNe5/jJJSklLUz/Hq6ojagrlzcCal1BmJ+LbEkC4kNO4ggZyCtWpYUrqlHj5xX+0SpuLyuox+Bv3LRJFt0e21tm1FdSGQrlXAyJMiYOokHYHJf6fqUp8dKSeGpJPTVbrpr1z+STvcrULauHV/mPwLgVp7wKlTpacMd+8MNoJxtUPaPYsqazR1i5J4/wDP+PXidU6y5nulkta0H5iCG694k6vvmsOrSnTrpY6Y8uRag04Hq9ojcRJ++uJUqkFmSJk4vRFt2OuzYZZnRddfedTe2pjX6D2TNys6bfT5cvlgxKyxNl7WiRkPmvL14i01t9jkEbqw2YeYNeNZCeDn9nld7heMW5cVgj/EDaFJzoZiUcbAkdYKycjBqpToOFXi8C7Oup01HozUch4hLqMbesQcq7EkGJ3JJgz0MYPnVnBEprkeXN+XNfXQ6oROGWQUIkEGfFSw1DYkY6hhDVnLOZ8M9tyrgSMEjYMPmEdM+uIzWRUp8EsGnTqccSB+xPdHcWSCM4AU+pr2nFtnlSSSOp/6ZI6ftFthibdzeRqZSp+62v1q9ZpqDT6lC8ac010NvNWyoeXFWQ6xJUzIZd1PiJBHsQQZzQHNuZcpuWrjgEDSYQKIXScgFWJOn02gwQMV87c2Oa7UcJPz/wA4+ngbdC7/ALSby2vL163LPhuQtqVbxJIjV8Mqq6vHS0vpwQDIJzjwuU+yLeG+X5v8YK8r2rPw9eORvMezptsP2Z9KkAfA1JIOZZC+ciO6SBiR1ri97MjV9qmkn79fh+NRQuuB4b0IfDWHOoEbMV7xWSVMNtjfEDw86wqlnUjNx6b9PyaUK8WsnnctmJI2OesGvJ0J09yanVjPYfwXCMOI4e6R3Vud4SIK3EZDIJ2GufatHsxShWTa0aKXaLjKnhbo23A9nuHsXjftWwjsunEhQCQTC7LJA28PWvqpVZyiot6I+cjRpxm5xWG9y1qMlCgCgCgGvEZ2oDJ82f8AZdZtW2J1WwsAsdFwkKon/wDJq8gGEkVzwpaIkjPBP/bJtBtOplaCMGG6HBg7zI866cWnhnPeRkuJMW0UvT0YbxEqZ7rYkEwN8g5BnauZw/6yR1CUZrMWUz8Nds8TkKbD6RqBM27mAsqR8pELIJg6cZZqxL7suFVqpHdfQs0qrgsPYl8f0A3n742rAu6bkow6stwljL8C65Bbi1sBL3DjwLGD5yADPnX2NjTVO2hFckZVR5k2WLGrZwLQGV7XW3uqdB7oIBjwBm59lokYmI7pnpXjDp8cXlaFC169wqpauq03SUUynyLkzLQpJbY9BHWK5S0KtCnUpUuHzx4IsOT8aqFSSLas94AEwH0lTq8JDlhOMYMwDXMqkYpcTwXLWcqkFJoqu2nJ0hr6Ip+KUVn62zqADLAjvHSpbpG3eJE9KFOtOMKzxFZ06t+JDeutQhKrbLMnjPkueOfroQLHCfDCp0HX+I9T674qtc2krfxXX8+JZtL6N0ukua/Hgbzsfwei2zne4Z9FWVX8Cf7q6oxxBCtLM2Xy7n9dKlIgube4/GgKvtDy9LiamkMAQGGDkfKfEExjxio6lNTWGdwm4PQzj81VeMsLMXLn2CR3lP8A3IImQJMgxGrHUcd43LHDp1Io1nxYxoWzcULxa20FGyhEbr3gRmQ2NQP8tdqcXomSRnGTwmVfGcC9liwBZC7PIEkBiSwIHhqb20+dZ9a0fFKUef1NCFZJJS5HkIJkEFWByMg7fUbn3NUWsxwy1HSWUe3DWyVCjcwo9SYn869to5qQiuv0ObqXsybNpc29x+NfQmKOoAoAoAoBvrQGb7QWDdhgASLiQpYqGVCwYEgSJLN5HSvnXVOr3c0/Wx5VtnXpOK8PfqngpeE5ffHCmSty8b2prYYLCKGXRqAwTJM+YqWFx/cU5lepZZpOnSWNVzeu2fiiN/p3yzieF/aDxbq1y440qrBlS2skCYHV2+gqGtcSqvMmXbWxjQg+BYz45NRzHipTQql2OyjoAZknp/zFRbomlFpEKxZZriJqBZ/iOGXKroKhzkdC4jfMDpWTV7MlOtF/9efrx2HfYi0albYUKi4UCPYYAraKo/TiKAHMCgMwttlv3bZmAS4JzqW6S0+zm4seCjxFRy3LtBx7trmTn4ZWEEDu7SA3QbhpnYfSvSOUU9CkQ4P2l2yARA+VQAIAFROTL1OjBRR6Jy2w0N8NFIYHbSpPmMBvGD1ApTjFfxWCCtDBXc8sPxAKcMmsop+K6wuZwEgDU4ztHkZAFaFpXgpcFRZi9zD7QtqkoqpQeJrbx9ci/wCwvM2vcOVdAptEIGAhXAGMRAI2IGPSYC5pQpzxB5Qsa9StS4qkcPZ/k0S7n1/IVXLgPt7j8aAreZ3P3g/kAYf1NqE+wGP6q5k8E1GCk9SlschsPfe/8OLoRraXJJCC4sPpSYBx4bGB1rxM9nSSPPlfKLtviLl69cVkP/TRJhcaSYbbE7b6jXKjGOyI6VDDLnheK1LRMtTptMzPGcM9rWthBpDMVkgdJfQhMsA2owPCBVK4tZNuUF7urJqNdLEZf6Q3kPMdF62z5taSAVUsQ0GGIEkiJGB9sVm9mXUVV4Z6afgsdoUG45j1Nly3jhek5kHbGBqYCY6wsx519FGSksoxZJp4ZPro8CgCgCgCgKDmY+GwnYt3T0JZp0+RyfXEda4kuZaoTX8WenErcIOgrMd0MDAPqOleHq0ZEt2HGjUZb4YDHxYb7edctak0J+zgVHi7oHecgQozAzlv4V8z6CTAr1LU4qVEojOC5mLV0LdQm4dSuyxptgEGFE5BOTHe2naBBUvKdGSjUerf+vkQKlOouJGltsGAYZBEjzBq4QA56eP4daAcRQFdzYrEzDoJBxCg76icBTH3YyK8Z1FtPQrrD/EtzdRrerV1IwcSHWMEQRMHaQK5wT8UWQjw1qzZS2rqFBgZGcH6muHEsU6uuWeHE3OJayrcFbDqzAG4WA0pMM6Ju0QRtO0Bq9UXjQjq103gvey/LWsWyGEFjJBOo6oAJ1DoYmPM13FYRUk8suBufaujkRxg0Ar7e4/GgKrtAICMPmLaQJA1SCYE41YMfTrXklkkpT4JZPLgbgNubZB3GZEEbq3VSDIIIkHpXCWCecuLVHnbe68l1CiBADasyZzA3Gnp40Z7DR6jOFtkT5E1ykTTksFVx/MReS4LbAKUKm4JmCO9paYECIbzx41Wq3ajpHX7HkLdvf8A2UPA69SgDAB+UsAOgMAgkfePA1g20Id7v6+DNa6T7vOPXyOgdmrIWyIHzZmI1fzBRsu0eUHrX1NKKjFJHzdRty1LU1IcDNX40B6UBA47m1u2wSQzkxoBGv5SxhZknSCYGTjxoMEmzeDgMrqVOxGdt+vTagHNZBBDAMCIM5BHhG0eVAc47T9oWscYOG4RCyqql9DTpJJLIqsSohROkCd9q6agqTm3jBI21Tck9eRneM7Y8TcUKlxVuGV1atImOoEFNpOSce1QU26kkkv9GZQvri4qRpRpuOvtPw+BFTtZxdm8gdmtKQWIGrSw2DTnUDPzCdvGrVbhlSbtlxSXjsfQwo0Z7f6NTyHnHD3Wd3YG3Zttdcje4Vju5gnpjrIHiKxKNlUlPvbmOMapZzr19bslrJxxSo6uWnT3e81vZvnHx9bm9aYO+m0okYVAzKA0FmEmSB02Gw0qc3NZawZ1ek6UuCUWmt89fxjH1L9Vj1qQhPPiLmhWc7AEnEnHh5143jUFIO/YDPBLKLhnTGpgCT3gRgYzMACuck8YaZM/xvaJ0DcOCLYt/wDUYnIRmlTqWAo0suB57AQatzcShCXAtUvnyRZp2TlDj65wvIicHzxb/FPaUlbZX93pldbLOo74lSIiDCEnwHy9a6vbe0TUsPOvPCe3z3fVl2dhKlCNSa3+XT46kTkPbE2OIa2JayHbEiNJJjRjckTkwQekiPqrdRtbOhCp/Nxy/BPVZ9cjJtre4valadNexB4Xi+ePXQ6dwfFLdQXLbBkbbHhgiNwQQQQcggireckLTTwyMnNbephJENpLFG0SP5tgM7k9aiVam5cOdRhk8qTufoKlPAKnxH0/zQEbmXLl4i21q6AyNuIggjIIM4IMEHyryUVJYZ7GTi8oxnFci4jhV0pet6TIViXW63loRSHIEneMSQBtnq1lRy41MLy/zr8C9K7jU/lDXz/x9yDxHP8AiuGbReW7cRlBtvZRCSchlaUKjI6T0I1A46V3Sh7M5rOOeF78ZLFC2jcJyU1F52bxpyw8a888/ieV39u+Cr3WN3VLNaWFuW5J0qdlu4jwYHAB6Zs75XWY0ai+mfuexdGlUfFHK5P749MicKl+9aVbSswcnKAwSDHzxpRlIhkeIIM434/Z14vgUdH8PJ+vItfu6MlxuWq+PmvXmaXst2Tu27he+E0xAQ5G/VFOn3+4b1qWln3Ws0s9c5+qWPmZd1d97pFvHTGPo39ja6D4/ditAohpPiPp/mgAIfH7qAfQGV5jZ0cWzXMW20OpY9zUvQk3AJBEhdBIJDaswOWS08PQw3H8z+JzFtLKVN0QyGGARcRcXIkpBg/abxqndVZU4Oa3RjVK0/6g4Z9lL7Z+5fcVxZI7xYj+e5cZfdWaPurJ/f1pcy5Koyp4S3l73dJfuW9IACWUPygDAl9W3RRUtWrLuo035vz/ANHNSq+BRKPtLL3rFszpnI3nUwBx4wCB61f7LfdUK9VbpaeG/wB8fAtWMuGlUnzS/JfgWeMtFWyoPo9pxiRPykfQjxBrIo16tpUUo/7RFRqTpSzEznGcvfhkuJclkDW7gKnSLtsOA4HgYMEdCR5E/U9/G/oPu3iWH7nyflk36N1xyjOGkl9fedi7NcktcPbUoqaioGpRA07gA7mZksckmcYAr0aXBFcWr5v1y8DKq1ZVZOUnnJc1MRHjxlj4ltkmNSkT4E7H23rySymmDmvOubXeHD2mS5bLahpKhrZmZNq9PyGZiCRMQpwMGCv7fNLRxW0tW8fRtePzNe2t4VlnjS65aWPv9vEzrIbfDKrTrutqYtOrSndUGc9Cc+NSVW0knvuz6C0jCVRyh/FLCx9feVXFv3EXujSAsgQzy8hmackTE1J2bbqd3FPVSknh7LC2Xg8FHtem7Sxua3E3lc+T2Xwz8l0IXxwraSYZi0ecYgey1d7UzO7qPo0vkd/peEKXZ1GLesk355bf0Ogdg+0pthkYzg48SBCt64Cnyg/ZzHb1eH2XsRdudn4ff015mo4FQqKIJNy6IgSzJbPd2UEgqiiTga94qpbxc66zy19e8+flpE0H7O1zNwlR0RGKkebOpBJ8hjPXBrZIDytM1q4qMxe3ckIWyyOAToJHzKVBIJyCpkmRAHj2p5o/C8O15FU6fmLTCA4DaRlu9pESN56VzJtLKJaFNVKihnGSg4Tj04u0GtsxN792zE/vFB+dcQEKqGMCBIBzMn5SreXNa8VGS4UtX4r8Mt1bbuMxkva2LS9HQYAgAeA2Ar5e+r9/cSl7iSC4Y4IPDcQLiB1O87dCDDD2II9qjnB054JYPKKnm3aUcHdUKYdyC0AspUYl7Y3JgBSCGx1Ag/Ydg3decHGWsV6wF2f37bjokst9DoHB3Ga2jOuhioLLM6SRkT1ivqTGZ7UAUAUAUAUBTcZ2W4S7eF97Cm4OssAY2LKCFYjxIJxXMoRlusnHdQ4uPCz1HtyLhLYNz9ntSoLSUDEQJwWBI9q5jShHWMUvcdYRiuNU6hO+kT6kSfvJr5yvU4qjZUqrMjO9qODYot5PmsnV/bIM+xUH0mr/AGVcQU5Uan8aix7+X1fvLNlNRbhLaSwV/F86C3rXE2uqaLluYwhnSR/eSreXmRVqj2XKUKlrV0kvai/k/dtlci3StW1KlLfdP1yL/n/HJc4NSCGS6yhf4gScsJ2KgMSPI+YOV2f31vdOD0a3935KdSv+1TnLTH1N12E5gbnDfDYqzWCtqRjUvw0ZGKzg6WAPiVJEbD6KMuJZFKp3kePqaSvSQKA8eMv/AA7buc6FZv8AaJ/KgOJdor/73TM6FCz4kDJ+tYdR8U2z7/s6jwUEijv3Nv6l/wDkKvdmvguqb8froVv1FQ7zsqul/wCc/DD+xK5Ktv8Aa0W8AbRu6GkwNN4adU/Zj4k6ummelXL+nwXss7P7r8mP2PWdb9PxcH7VP5OMs/TUkcXwzcFxRQknQ0qxBHxLZ2aCNiJB6SDFUJ0+CWD6K0uI39rl77Pz9anVuxHHJctdxcaVK3JkuhJCzOREEDoQJHgLFvOnLMYbp6+f5Pha8eGem3IvuI45EmTkbxJgeJjYedWkiu5IrLvHtdA0WzKsrZe2NJBBKtDllMSNqNo9UZMdeG73GDEA5OEQRnSDtiZY5MnMYEbZZhTS1Zm+S9n7fDcTevWwyIbY02zgKXY5C9BCmAcgMQIECsbteSpUXJb4ZcldTuFGEteHnzx0z0Rba6/PMEuCh7Q8bc4dS1m3rNxgoEE6Xj5tIywIG2MgeNadjQpXEuGrLhUVnzXT1y8iahSjKpiUuFdfXN+uhXdk+y/xWPE8USznS6oTnvDu3SR1BBCqI0m35CPv7ahCnTjwbY0PLq/hOLt6CxBb9ZeL9fDY6VyviS6lX+dMN/N4PHmPoZHSrieTDlHheCbXpyFAFAFAFAFAQed3QvD3ST9hh7sIUepJA968ex43hZZhbvFW7tw6HUnEgmCvqGgivmK1vWU/4srcUJv2WmK1sLuVH9y/81C6FXOOE6UDD9puW2f+xq+JOr4a5QgA5DDCzPyifQb19DYXl3BqFZZivj5ePv8AiSPtNUHGMnnXbn68xnIeU37jrbKlVLQGfVCahqbun+j7O+JiJrRvLf8AuOosa4+WhF2r2bUuq3Ep+z06cvf79jrHZ/hltNYt2TrWGL3JB1Ky6tUzBBPw4jaVAxMQxWC2qcKcIwjyNVXRyFAVnaFz8Frarqa4GUZgDukkk+0epGwkiG4rRpU3OWyO4fyRxvjOUcVdvN/9PcBZzAgZ64Mw2PA1k0JwrripPi9fE+6t+0bWFFcc0scix5R/p/f4gsr3LdnT8ymWurOxNsRAMYM5itGlQlGSlnYzr/t23qUpUoRclJNPOiw1jxf0Oi8h7HcNwpDqmu6P+48Fh/SNliYwJjqav1qsqs+OW/2PkLeHcUu5g3w5y1nd9fMjdpeQpxHEq5W2x+FA+IpdU0tvp1ANq17H+Desu+sqlw44quC5pc/fy+fkW6FxOCcIvR7+Pn1G2eDXh3Vi51MYuOxAlSMDEBQCFgDwbqSTPaW1O2gqdNYX18fM8r4nHPMtG4Vrgi2Ai7h2E5P2ltjr1DMcEfKatuRVUcFVyxXtuy3Lf72N1Hzz9Cw1ExJYiGLMNVRtFiMkXfB8vOGvHURBC9FI+0f4m6zsMQMSfUjmU2zOcy7RWRcuLcb4ZLDSXgAooidWy97VhoOfp8329GdWHDTWdtjStLapw95w5XxPYGV1CCPEEH8K+RnaVaceKSwTqUW8JjGnBjExO3Sfyr2ja1KusUeynGO578suL8GdQLWLjK8EN+6utqG2wEqf/wBbCv0Ts9ydrBTWGlj4afMyqvs1G1syzvTbIugfLhx4odz6r83sw61cR5Uw0WyuCAQQQdiNjXRAVHMe03D2WQM0hnCagJRSZyW2jBBiY6xXikm2s64ycTqRjjL3LmvTsKAKAQmKAjcXwy3bbowJVhHUHYQQdwQcg+IoGs6HMbSFBEgk5YkZLHcmMfdV1WiaTTPnpUoRk1jmzxvlhcQ6QBpfaZmVGwjw8a5/Z5y+LbwPXTSks80/sVd7gHvcWiIZdjbC/ZX5pYkiSRoD4JIxtUjtKVOl3j1eUd2yTu4px0+P+PkdF5J2WZGBv6GAJICsxzGnOBIhmEbGarVainsfRTqcWxp+H4VEnSIkyfqT7CSTG2TUJEerGgFoDy4mwHUqfqMEHxBG1czhGacZLKYTwZzsqzqlxrhLuri2NWkZOnYqowSwzBwJzWf2bZxtoSSWNX8CzczUpLh2whfjOXa85CvZYwoAANpmGsMZJJjvAAx/0zE4GkVWy8fiZMDpueg/X66V2ljc4cs7GZ572gsrIQm6+NiPhqVMg6oliDnGMeVTQt5T12RG6yhpuZrieMv8TdY7KFDBZiSXciJ+YgMROOnWrVOjGms7sp1rvjlwN48DQdie0Gq4eGc9AU8Zgkr6EAsPDS3kKrXNHh9tbMt29bi9h7o2j7e4/GqpZPHj+LFq2XbYfeThR7mB70PUm3hHHe1bG7xFqDEsQSMaupJ8ftH3FT/taVRe2sn1HZ8O6jLXZC80Bay8ESRIx4d7pHhUTsactNTulrKLeHl81kh9ntRs94gnUen/ACT1FeqwhT0R1dQ4am0U9Nlj88zX9neKCfEBkhkOrx0DLR0BAB928q8qQjTWUYt/GUuF5yXtvmbXbcHBlwxAwBLAAE740n/naq0K0XBTemTPrf25OL5FZxN5ksuoaVJBA6bgGfGevTrGaoTrOFNxg9CtcXPHqlgzPN1LWyScgjPgJg/cTXHZs1+7gpbPR+9NfcybnidKTW61+Gv2N12F5x8Wytp/mVAV80xj1UkD0K+daFvUftUpfyi8P3aZNShV445NRVknCgG770A6gOX8/slL9xJ0gMSWH2LfzT6wQB5nyNalGXFTilvsZNaKhVk3tuZ3lnGm5fZjIAWFEk6RIgD9ZNX6kI06aSM2FSVWo2zf9ieA1O15vskqo/mIEt7KY/uase6qZfCbdnSwuM2J3HvVQuiP4UAunEUAOYFAV/MuJ0/uwTqZZYz8q7exOQPQnpBhrVVTjkkpU3OWCl4XiQr3NSyjFQQMFSoBVhtt5ZwsbVn2l2oykp7Nl24tm0nDcpuZc9HxgFVtBIDGNVy53pYZwitpVZOYBgCKll2pT48Q/it39l456kUezqjjmW72X3fgZTnXaS/xXGC2xVLStGi3s4CyNbb3OmMDAxIrbsXGvbqvjV592uD128aTcd8HjzjjTZUR8xMA+A/ijrWhSj3m/I+ev6fc5UdnsWfIuMBBZjuo3MnrgeMGpqs0orB89a05yqSjvgTltu5c5k72lydOgfzDS0sRsoOWOwmMkgGrVcY2/DLmzfoRk6yceSOxPt7j8ayTWMv234rupbB2YMfWCFH3z/tqWlHLLtlT4p8T5HOi/wATiIGyKZ/qeAPuq1/1z1N6OlFv/wBP5E496R0kj7iD+deMN4a9dSD2fT92F6ksvhmYGTtk17WmovLOu0LmnTqcU3jK+JoOXcuXg7IUn4jwRAnQCTJk9c9PbNY132hn+J8xf9pd83wrCPbldy67LatoAi4LRpVesT9pjM4HXJFYVS/jCSjN6vZetEilSp1a/tPbqUvbnmZtuti0xZ8MzRgEHCIg3MjO5jHUxrdnWk7hSr13w08aLbPi30XLk3ry11qFlR4G6m3X10H37oNiXGksnynfUR8sdTVC2pzd1GNL2mpLbonv5HztZQhGXE9NdSTyDiGQJcT5kdiM4PeMqfIgx5e1Wu0p/tu0qjXX6pN/U47Pm3QhLw+mn2Oo8HxK3UW4vysJHj6HwI2I8q1YyUkmtmax7V6AoBrn8aAw/bDRcZwRMkJjEhMnIz8zEf21oWWY+0jNv2n7LMelsJxAIAC/DYAAbaWz6kzVzjbTb6lDgSaUeh0bsVxam2bX2lhj/MHJM+xlfYHqKya8Wp5fM2baUXTSjyNEdx6H8qhLAsUAjnp4/o0AOREnYZ+maAy/G3hLOcFu8xO4UfIvsOniT41jXtXiljkadrTwslVw/FYJIwWPX6CPSKoUPbTfiXaq4Gl4EPmVsG13SB3o8SPEkeLDM+DCPPu4p91TWm+p7bz72o9djI8y4QW7i3F+yVJ8Y+Vjjw7n1re/T1xx0p0Xunle/wDyvmVu0Kfd1E1s180Tb/BpeK6lLROBM58lz0Fbarql7TeDFvKHfwwllo0XZzsb8RzcLIlvSq6UgvIJMGMLgjeTnIqKd7FxxT18SlCykpf3NPA3fA8rtWFb4agEjvNuzQMSfy2qlKTk8suxiorCPXmPEfDtlonIicCScamjur4noK4k8LJ0c17a8RfRHcowIjvaSVBYwzSMYHngCu7e7t5vhU1nzNmz7vSOdzPdnLfdLfxNv5D/ACa0Km6Rp3MvajFcix4TiBcRXUQCTg+/hXElh4I6icZJP1oe3LuDHw2EnFx5HmxLKfHY/Vaz6+Y1M/A+P7bpypXHeb8XXXHh5eHQsuXcYLlpdfysu5+zGDJ8jienoap1aEa0HOmtVuvuvApwqppZ2ez+z8fr5i8BqDHQ4UFSCekdGHnkx61hQo06lWLks4+fh5F22rSpZS2Y+3yhGYXFMCCC27nScyx+UZnHQziue27+vSkqclh8lsl0wi/QpRuV3k5ZXRbevWT2ucjQXCW7ykLp3JK/1EzHSBvEneta17TlC3UKKUH/ANmt2/X+MGZcWFN1XKeq5J7I9WCC2YVVjAAGB6GPAVm1JRkpPn9yXCSLPsbxh1XLWSsax4KThh5Tggf1mtTsqcnTcHy2/HrqdU5Z0NVWoSDTPlQEHnXHDh7D3fmYCFGTqc4VYUTExMDaT0rqMeJ4OZSUU2zkvH9oYuaJ1hREtKFm3Y5GZJNbtKhFQWuD5qvczdR6ZIB5k5Z7kCF0ADMSXUn3gT/bXc6SS4Vza/P0I6ddt8b5Rf4XzLnsx2g+FxHxHIUCARnNtvnA3JIgPA/+3HWq17bpU9ORb7Oum6uHs19PSOurnOIjp51jH0AufKgBV9zQFVz7jdAFsfay/wDKg3/3Hux/UelVrquqUMsnoUnUlhGO4/jmuEzgTsPunxr5StcSqvoj6KjQUEeKcYVUqEDYMA9SRAEeZx71PZ1Gpxgluzm6ppwlN8kbTmvJTdQQV+IABkELcgbMRJHkwyPA7V9NXoRrR4ZHz1CtKlLiiYfmnLgNRhlK/OjGGSesgwynOQSDHlWFUpVbWXFBteXQ+goVqV0lGokytTnvwVgIpXZc6ZY7KMZxJ8gJru372tNRer+3VnF9UoWlKVZ6RXzfJLz/AM7D+V9s+KtCQwcRi2VUKDJkSqhiSSetfROMadPPJI/Pafa9erccMknxNfNnUuVcWb9oOQFksCBnKMVME7iVxioLesq1KNRLGUmfQzjwycehMZSfD6VMclRznhLVuxcuH92EUtKeQ2AIK52iOvjVO5sretBxqRWHu9n55JKbnxJR3KlORK1qF+CwZd1thVM/aVkOJnfNV42EqcUqVWSa5t5/BZU2nk8eWdkx8IaFtIAWCg/EckAkSLjNKzuIBwalVC7cfarty64S+S3PJXknPL+p5cf2bu2bTsmhRu5Fx2Yjx76wIwcdAa8jSvF/y1VNf/KX0K1/P9zScca8uZluCXDcO0hWMiMEOBkA+YEx/KZ3qpK5qUWqtN4aMC0inTdGa0JfLeXvbaWYEAQoBO3iAcL6CfWrE+26a9qjRUZvd+Ph06+fxJaVlJPE5uUeS/PUtlvOshNCggjKls9Gy2T6zOPCsC7qK6kpVllrxNWjUdKPDHYdb4ptUR8S4xmACSYAEACTHXwE9KsUOOfsU4nMqjky54HkFy4Cb8ICZ0Ke96FgYX2n1FbFDs9JN1dc8goZ/kaLheGS2oRFCqOg/HzPnWikksIk2PavQed+8qKXYgKokk7AUBlO0vxOJWU1W9AJVTGt5wTpj920Tpkz3iCFrHuf1BRtKnDHV/Q7dqq0cT2MNY7MO6udbKQB/wBe2VVtwRqhYEiZ0nDAR1Mn/wDbSpySnBTT/wDL1+69blGt+nKD1pTa9euZRnhHQmzDKVuDUuk5OloZSR8p1g+Wpduv0tPtiynThX4+GO+u6z5Z8dtNNDLl2XeJzgocTeNVthP3bab6+Zbcr7O3vjIxDW9yWkPeCYnQswemCfHutsaUv1PY1J8FF5e2Wnj56/Qs0OwrlLirPC3wv8afU7FydbYsWxaYtbCgKSSTjEGcggggjERECIqPOdTWxjQmUBWc55wvDgCNTkEhZ0gAbszfZXIzBOcA17GLb0IqtWNKPFIwvPOe/tDroCF8ggM8PpBYJlYnDQ3iQIzIzO2rZRoKrJbNZfRN4zjms+WN/A67K7ZhKt3cefL0ih4jmdtGKnUjLvJPUAg6sowIIOTsaw6drVqQU4rMX0XprHkfR/1K1UuBzUZdG8P56MteQcTbuXbJ1oZuW9mB7wdcDPjiKtWNtONwnKLS13TF5c05274JJ5xs0zq1fSHz5TdqeBS5YuO2Cltzqie5EupEiQQNp3APSoqtJVY8LJKVZ0pcSOUcYdOpCAXjSzy/9wA1aY3HyzsdxVan2ElOM5VMpPOMJfPf1yMa+/U9So5w4ddUnnb3YPTknLXu3FKLMMNM7NdGVB/lWNbHoFjM172pW42rOn/Kf8v/AMw5v37IrdhWbcv3VT+Mf4+L/C+p2TgOFFq0ltchFCydzG5Pmdz61cjFRSitkb7eXljOP5lbsxrYAsQFXdmJIGB6kZ2zRvCbeyPPAqeY8Ta4snhjqgSbqkMhxGkAkCcsrSpMaR4iadzVTopx1T9MloylCpmLw0ZG72EuLcC2uNuojsBpUMrGcsSUuBSQoJkr02qvbNtqCz8TYqdppwzOlFy649Z+J0yzaCKFUQqgAAbADAFaphDmE4O1Acy7Tcq+DdIBgfMp8p7p8yIg+MSfmrIu6XDLwZm3FPu58aPO3zNPh6yQsYaTgN1Hn5eII8ayFa1JVOCKy+XiTKtDh4lsW3Z7l/7YvxBcAtzBCwbkjoQf+n0OQTB2Eg1q0ux3B/3tH09fb4klP+5FST0fQ2XAcut2RFtQJ3O7NHixya1oU4wXDFYROklsSq7PQoAoCp7UcsfieGa3bfQ+pGUmYlGDAGPTzExIIkHipFyi0juDipLi2OW8TwL2X03AUfJ0vbtQ3mCE7w/pNfNV6E4P2178v84Pp6MLavH+2/dp9MEnhucPbiTgerJ/tMtb9VJAmSKzqtjCptv8H+H79fE5q2ONV6934Jytw124926FDSuGO82k6DFxYODncxEmoK8bmlCFOnnHDy/+n8PEo04PMtOf2HcZzpQ37tWdyIEgqJGcCNbnOyqZ8q4trCrPEfpq/lp8WidxcVxS0Xjp/k1/ZDhb6o73+61whtJ3kYLkAkJI0jQCYCAkli1fd21OUKajLcw6zg5vg2NBVgiMt2u7Pm9NxdUlQCVEsoXPy/bTqVGZyJJqhcxuqdVXFs8tLDi9pLw6S8fTjr29O4pulU08VyOccXwF2z3iDAOLiE6QR/MIKHyaKnpdp2l7F0Kq4ZPeEtH/AJ9x83U7NvLGarUtUtmtfivS8SARJBJJwIkk7AAZPgAKuwo06K4aawst+9mfXuqtd8VV5eMe5HUf9MmJ4NgdlvOF9CFY/wDuZq4lufUdltu1jnx+rNdXJoHlxfDrcR7bCVdSrDxDCD9xoDmd3sxde8QyvqBhgoMXCPthyNCKw72SSMiCRVe5vrnPc29PX/0/4r7t+H2Mhdi0pVe8nL2ei5/g3XIOSLw6gmC8Rj5ba76FnO+SxyxydgBxaWkbdN54pS1lJ7t/ZdFyNlvRJLCWy6FvVs5OMdtuKvy2uR8QkswxpEnRaOe6UHdjqQT1NXezrm1qOVvNpT10fNdV105GZ2jRuYYqxWY9Vy8PAr+bc6Ny+l60zo4tqC06e8CZiDneDOCI3qp+n+xKtrb1Le6iuFyzHXPLGfDl4nHanaVOdSFS2lqlr+NdzRf6e8wv3+PUXrzuEs3XE6BJLW1IIRRq+aZORAjE1curGjbRXdrd9fke2F7VuZvjey9M6rVE1QoDjfb3nbvf7sbECQCNAJAHRs/MRMTHhVyn2TTuEqkpNPGN9Ou333Me+vGm6TWV8/cygCfFcfDQqAoksxaD1ZjgDwgATH0hozXY9GUrmSnUk/ZSWHjklzxzec42WXup2f8AUJxp20XCmv5N9eb6Z6fZbdY7A8ibhrbO0g3AoCnBgSdTDoxLHB2EbGRVC3VWTlVrP2pvLXTovcb9buoxjRor2YLC8erNXVkgCgCgCgCgPDi+Et3VKXEV16qwDD6GvGk1hnqbTyjPcR2E4VjKm6nktyR//QNHtVZ2VBvPD9i7HtK6isKf0f1RL4PslwltQotkx1a45J9e9H5AQBAArp2lB7wT92SD91W19p6+76FnwfL7VqfhW0Tx0qAT6kDNTRhGKxFYIpSlJ5k8kqujkKAKAh8Zyy3cMsve/iUlW9Cy5I8jioK9rRuI8NWKfr4r3HUZyi8plDxXYeyxkESdybaSf7k0k+81UXZkYaU6k4ropafPIm4VNalOMn4pMu+S8rThrQtJtJJMASWMnA+ntV+nDgio5b8XqznEV/FJLotETwa7AUAUAUATQFZzXklq/lgVaI1LgkeBBBDe4NVri0o1/wDkj7+fxJqVepS/izJcd/pyCZtsn/utx/tlT9BXkI3tHSjcPHSXtfX8CcbKt/zUFnqvZ+n5LPsd2SPCXHuuVLFNC6WZoBILSSo/hXp0qxGpcz1uJ8XTRLHwInRtaelvDh665z8ehra6PAoDE857Breul5BBYkSxXQGMlYVZYaiSO8MGOk0qV7rg4KVThXkm/mRq2tnPjqQ4n54LjknZWzw8GAzDIwFVT4qnj5kk+dVaNpCnLvJNym/+zeWWp15OPBFKMei0RfE1aIQoAoAoAoBCYoBqHf1/IUA+gG9fb8f/ABQAu5/XSgBtxQDqARjQC0AUAimgEt7e5/GgHUAUA0bn0H50ALuaALm3uPxoBSdqASc+xoAfb9dKAdQBQCCgEube4/GgHUAUAUAUA3egHUA1z08aAFUCgF1ZigEO496AR/D9RQC6cRQA5gUAKsUAq9aAS3tQDqAY/h4/hQDlWKARNz6/kKAH29x+NAKRtQDRk+mP+fyoBdxQAMj2oBDgQP8AA86AUKfHHpQCRJ326UA+gCgCgCgCgGufxoBaATr7UALufagA7j0P5UAsUAjnp4/o0ApE0AExQCIMUAhER6/kaAfQBQDQcn2oBHGDQCvt7j8aAHoBQIoBEMjwoAXb60ABsTQCqZFAJ19qAU0AzX+NAelAFANM+X40AKnXc0AEHpQCaTvOfuoBQD7/AEoBADOaAXPlQAq9etABB6UAmnx+n63oBWnpFAJpPUj6f5oB9ANg9KASD5TQAVJ6j6f5oAIPlQBBPhQA6k+FAKQfT8aATR5n8/rQClPp4UAp8qAbpPiPp/mgCD5UABT+dAPoAoAoAoAoAoAoAoAoBAZoBZoBNQ8aAJ6daAUmgCgCgEJoAmgAGdqAWgCgCgCgCgCgCgCgCgCgCgCgCgCgCgCgCgCgK69wKCMHaPmboYHXzNAFngk+K/d+XQRk4P18hQHp/wCmWojTgaoycat+vkPpQDrnL7ZiQcTHebEkE9fEUAxuX29UacQep8h4+GKAmLbAAEYER5RtQEbjeERwWZZIGDnpMbepoBbnA2yBK7bZPQR40An/AKdb/h+9o+k0Awcvt6tjsPtN5+dAPbgLZju7bZOIEDr0oBw4G2GD6e8NjJx8x2mPtN9aAk0AUAUAUAUAUAUAU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7652" name="AutoShape 4" descr="data:image/jpeg;base64,/9j/4AAQSkZJRgABAQAAAQABAAD/2wCEAAkGBxQSERUTExQWFhUXFxkZGBgYFxgYFxUYGBwfHBkYHBcYHCggGB0mHhkZITEhJiorLi4uFx80ODMsNygtLisBCgoKDg0OGxAQGzQkICUsLzQvNDQyNCw0LCw0MCwsNCw2NCwsLCwsLCwvLCwsNCwsLywsLCwsNCwsLCwsLCwsLv/AABEIAOMA3gMBEQACEQEDEQH/xAAbAAABBQEBAAAAAAAAAAAAAAAAAQIEBQYHA//EAEEQAAIBAwIDBgMFBwMDAwUAAAECEQADIRIxBAVBBiJRYXGBEzKRQqGxwfAUI1JicoLhB5LRM0PxFaKyJFNjg6P/xAAbAQEAAwEBAQEAAAAAAAAAAAAAAwQFAgEGB//EADcRAAIBAwIDBQcDBAMBAQEAAAABAgMEESExEkFRBRNhcfAigZGhscHRBhQyFSPh8TNCUnJiFv/aAAwDAQACEQMRAD8A7jQBQBQBQBQBQBQBQBQBQBQBQBQBQBQBQBQBQBQBQBQBQBQBQBQBQBQBQBQBQCTQC0AUAk0AtAFAFAFAFAFAIDQC0AUAUAk0AE0AtAFABNAFAFAFAITQC0AUAUAUAjGKAROvr+VAOoBvX2/H/wAUALuf10oAbcUA6gEagFoAoBFNAJb29z+NAOoAoBo3PoPzoAXc/rpQA+3uPxoBSdqAQnPsfyoAfb9dKAdQCA0ACgEube4/GgHUAUAUAUA31oB1AMfw8fwoByqBsKANWYoBDuPegEfOPrQC6cRQA5gUAKkfregFXrQCW9hQDqAY/QfqKAcqgbCgEXc+v5CgB9vcfjQCkbUA1cmfDH/P68qAXegAZHtQCHaB/wCKAUL5+1AJGaAfQBQBQBQBQDXP40A6gG9fagBdzQAdx6H8qAWKAa56eP4daAcRQAxigEQYoBCNvX8jQD6AKAaNz7UAjjBoBX29x+NAD0AoECgBDigEXb60ABsT5UAqnFAJ19v1+NAKaAZqMe9AelAFANIPj92aAFWPXxoAIPQ0Amk+Of10oBQp8c0AgUzmgCD4j6f5oBVWPWgAg9DQCBfHP4UArA9CPp/mgIvE8dbtsA797fSASY2khQSBvk145JbnqTex6WOOtvhLiMfAMCczGJ8j9DXp4exB6H7qATSfHPp+U0AFSdz9BQAVPj93+aANJ6kfT/NAR+K4xFVi1wBRM9dtwI3PlmgDguK+MgdQyoQCupdJYHrDZHoQDQFZ2s5y3B2RcW21yW0nvQqTsWIBbyHQnEiRU1Cj3s+DOCvdV+4pufDnBhOJ/wBQeKMAfCUTki20+UarhAz4g1p/0uCesmY39aqNPhgvibnsbzK5xFhmdtRDxJCzBRGjugDdj0rNuaSpVHFGxaVnWpKb5l7pPjn0qAshpPj93+aAAnn50A+gCgEZgBJMAbk9KAoeP5jduQLBFu31usJZ/D4aH7O/eaPIEENWZf8AadK1jl7ktOk5kK1w8fMS2OrXC3+5rhNfK1P1JWb9lfMtK2jzGXuEBnNwg7q124y+0tK+xjyNeL9R3L3Pf20SBxzXUKBLlyAylCWJe13lVwXYzetlXLaLk5WZworZ7P7e75cNRYfr8EVS24dUavlHOkvhQD+80guFDMqN9pS8aQQQRBM42r6OMlJZRUawWddAKAKAzvaTtF8Ai2mkOclrhgBfFV3Yk4GI3yYIqKrVVOOWS0qTqSwjD8x5tcuMSbrv/WLZUeihO6PT6msipfzk9DWp2EIrUr/2+4uVYgneMA+23hneoe/m92Tft4LZENedN8QhyS4AIIMEwwIyNyIIB8/IVbp1pRWeRVq0IyeFudI7JdrBfC2rin4mZYvagkmdIUvrIAMYU7ZNaNKvGpt6+5nVaEqe5rqmIQoBGaBJwBQGO7Sc+uOpt2G0TcuIzj5othcA/Z1F999IMQTIzb+9dGlmnvnHkXrS1VSpie2M+Zm+HeWOlQo1DdFZl0H92zAkFwcsSDLNcYzvVSfaseJrk3p5Y+TTJlYtJPmt/PP0wazhObXQgUvaAGAQGZtIGJkgavarH9Up43If2U8kDmXM7mk67guqJkaIDW2w6ugwwjOIbGCMhuV2vTz4nr7Pk0c353wzWGj5lZoUjcAyQGkmcBhM50kwK+n7N7bp3UeF76e/l9WvifL9o9hztpccf46+7n9n8Dd9n+1fD8FwdtDNy63ffTAVdXyhmJiQgVTpkgrkCvKlGpcVJTitM7k9O4pWlKNOb9pLZasmcv8A9Qfi3EQWlAZ0X5y3zuF30jPe2rypYSpwc20eUu04VaqpqL16m6qiaYUAUAUBn+11xitmypj4lzv/AMyINTKCcAk6d8QDUFzPhptnUFlkH48sP5nuDM91bTFMfQe7E18L23Fuprsl82X6H8R13iQpMmFRC7HyzHt3WPsKxI020sbt4Xr3okb1IvFcW+q3bEC44LHqEVYmfHLAT1jpMiaFKOJTf8Vp5v18PHGrL0QzmbuqAqFcgjVqx3epiMxgxI23rq34XPV46efrz8iR5wQ7T3bC/F4UBiuTal1NzTAZcuV1QIAK9AJX5hsWfatWjWSnN488r4Y+a154exDVt1KOUjoHCcQty2txfldQw9GEj8a+8Mw9aAqu03MGscOWT5yQq7YJ3InBIUMQDgkCuZPCydRWXg5jeFy/xQs20l2+Y6sSiklndjJ2icnI9secZ3E2k9upsQlC3gm1uLxHJuMUwOFd+kh7Wn1kuDHtXP8AT6nVEn72HRlbzflvEWnX4qhQFVyA05dtCgkYMb4Ph4wO5WjpwycK5U54IV8A7iq8conlhnkvEQdMjO0+X63G1dcPNHPF/wBWdk7Bc2bieDVnJLoxtsTuSsQT4mCJPUyetbNCbnTUmYteChUcUaKpiEh85Yjh7xG4tPEbzpNAcrs22uQ3xWGQcRqVgIKvMh9zuJyTOZr46rdSllSWc4z0eNFLwflvzR9NC3isOL226rw8UTbnGKgbUQNIkyQJXq3oM/SqapyljHP1gklNLcfYsd8ucmCAZnSJmB4AjT9POuJS9nhXr1qcJe1k9L9sn7RHoB+YNeReOR3jJRvw/wAZfh3kYAlgCYhoDDGSYIYxMSPer0Z91LjpvXT3be7/ACRcHeLhmvWpT805YthhpJKtMamiCOkiPHoOnsPtv092vK5zRrYylo8vX4t6+saHxn6g7KVvitS2b1WFp46JaF7/AKd8Pq4+3rEhVdlEkwwGGJO4yceMGtntJyVJLqzJ7IUJV28apf4Ox1hn0gUAUAUBR9reDL2ldcNbbVP8IKlSx8lLBj5LVLtClOpQfBusNe5/jJJSklLUz/Hq6ojagrlzcCal1BmJ+LbEkC4kNO4ggZyCtWpYUrqlHj5xX+0SpuLyuox+Bv3LRJFt0e21tm1FdSGQrlXAyJMiYOokHYHJf6fqUp8dKSeGpJPTVbrpr1z+STvcrULauHV/mPwLgVp7wKlTpacMd+8MNoJxtUPaPYsqazR1i5J4/wDP+PXidU6y5nulkta0H5iCG694k6vvmsOrSnTrpY6Y8uRag04Hq9ojcRJ++uJUqkFmSJk4vRFt2OuzYZZnRddfedTe2pjX6D2TNys6bfT5cvlgxKyxNl7WiRkPmvL14i01t9jkEbqw2YeYNeNZCeDn9nld7heMW5cVgj/EDaFJzoZiUcbAkdYKycjBqpToOFXi8C7Oup01HozUch4hLqMbesQcq7EkGJ3JJgz0MYPnVnBEprkeXN+XNfXQ6oROGWQUIkEGfFSw1DYkY6hhDVnLOZ8M9tyrgSMEjYMPmEdM+uIzWRUp8EsGnTqccSB+xPdHcWSCM4AU+pr2nFtnlSSSOp/6ZI6ftFthibdzeRqZSp+62v1q9ZpqDT6lC8ac010NvNWyoeXFWQ6xJUzIZd1PiJBHsQQZzQHNuZcpuWrjgEDSYQKIXScgFWJOn02gwQMV87c2Oa7UcJPz/wA4+ngbdC7/ALSby2vL163LPhuQtqVbxJIjV8Mqq6vHS0vpwQDIJzjwuU+yLeG+X5v8YK8r2rPw9eORvMezptsP2Z9KkAfA1JIOZZC+ciO6SBiR1ri97MjV9qmkn79fh+NRQuuB4b0IfDWHOoEbMV7xWSVMNtjfEDw86wqlnUjNx6b9PyaUK8WsnnctmJI2OesGvJ0J09yanVjPYfwXCMOI4e6R3Vud4SIK3EZDIJ2GufatHsxShWTa0aKXaLjKnhbo23A9nuHsXjftWwjsunEhQCQTC7LJA28PWvqpVZyiot6I+cjRpxm5xWG9y1qMlCgCgCgGvEZ2oDJ82f8AZdZtW2J1WwsAsdFwkKon/wDJq8gGEkVzwpaIkjPBP/bJtBtOplaCMGG6HBg7zI866cWnhnPeRkuJMW0UvT0YbxEqZ7rYkEwN8g5BnauZw/6yR1CUZrMWUz8Nds8TkKbD6RqBM27mAsqR8pELIJg6cZZqxL7suFVqpHdfQs0qrgsPYl8f0A3n742rAu6bkow6stwljL8C65Bbi1sBL3DjwLGD5yADPnX2NjTVO2hFckZVR5k2WLGrZwLQGV7XW3uqdB7oIBjwBm59lokYmI7pnpXjDp8cXlaFC169wqpauq03SUUynyLkzLQpJbY9BHWK5S0KtCnUpUuHzx4IsOT8aqFSSLas94AEwH0lTq8JDlhOMYMwDXMqkYpcTwXLWcqkFJoqu2nJ0hr6Ip+KUVn62zqADLAjvHSpbpG3eJE9KFOtOMKzxFZ06t+JDeutQhKrbLMnjPkueOfroQLHCfDCp0HX+I9T674qtc2krfxXX8+JZtL6N0ukua/Hgbzsfwei2zne4Z9FWVX8Cf7q6oxxBCtLM2Xy7n9dKlIgube4/GgKvtDy9LiamkMAQGGDkfKfEExjxio6lNTWGdwm4PQzj81VeMsLMXLn2CR3lP8A3IImQJMgxGrHUcd43LHDp1Io1nxYxoWzcULxa20FGyhEbr3gRmQ2NQP8tdqcXomSRnGTwmVfGcC9liwBZC7PIEkBiSwIHhqb20+dZ9a0fFKUef1NCFZJJS5HkIJkEFWByMg7fUbn3NUWsxwy1HSWUe3DWyVCjcwo9SYn869to5qQiuv0ObqXsybNpc29x+NfQmKOoAoAoAoBvrQGb7QWDdhgASLiQpYqGVCwYEgSJLN5HSvnXVOr3c0/Wx5VtnXpOK8PfqngpeE5ffHCmSty8b2prYYLCKGXRqAwTJM+YqWFx/cU5lepZZpOnSWNVzeu2fiiN/p3yzieF/aDxbq1y440qrBlS2skCYHV2+gqGtcSqvMmXbWxjQg+BYz45NRzHipTQql2OyjoAZknp/zFRbomlFpEKxZZriJqBZ/iOGXKroKhzkdC4jfMDpWTV7MlOtF/9efrx2HfYi0albYUKi4UCPYYAraKo/TiKAHMCgMwttlv3bZmAS4JzqW6S0+zm4seCjxFRy3LtBx7trmTn4ZWEEDu7SA3QbhpnYfSvSOUU9CkQ4P2l2yARA+VQAIAFROTL1OjBRR6Jy2w0N8NFIYHbSpPmMBvGD1ApTjFfxWCCtDBXc8sPxAKcMmsop+K6wuZwEgDU4ztHkZAFaFpXgpcFRZi9zD7QtqkoqpQeJrbx9ci/wCwvM2vcOVdAptEIGAhXAGMRAI2IGPSYC5pQpzxB5Qsa9StS4qkcPZ/k0S7n1/IVXLgPt7j8aAreZ3P3g/kAYf1NqE+wGP6q5k8E1GCk9SlschsPfe/8OLoRraXJJCC4sPpSYBx4bGB1rxM9nSSPPlfKLtviLl69cVkP/TRJhcaSYbbE7b6jXKjGOyI6VDDLnheK1LRMtTptMzPGcM9rWthBpDMVkgdJfQhMsA2owPCBVK4tZNuUF7urJqNdLEZf6Q3kPMdF62z5taSAVUsQ0GGIEkiJGB9sVm9mXUVV4Z6afgsdoUG45j1Nly3jhek5kHbGBqYCY6wsx519FGSksoxZJp4ZPro8CgCgCgCgKDmY+GwnYt3T0JZp0+RyfXEda4kuZaoTX8WenErcIOgrMd0MDAPqOleHq0ZEt2HGjUZb4YDHxYb7edctak0J+zgVHi7oHecgQozAzlv4V8z6CTAr1LU4qVEojOC5mLV0LdQm4dSuyxptgEGFE5BOTHe2naBBUvKdGSjUerf+vkQKlOouJGltsGAYZBEjzBq4QA56eP4daAcRQFdzYrEzDoJBxCg76icBTH3YyK8Z1FtPQrrD/EtzdRrerV1IwcSHWMEQRMHaQK5wT8UWQjw1qzZS2rqFBgZGcH6muHEsU6uuWeHE3OJayrcFbDqzAG4WA0pMM6Ju0QRtO0Bq9UXjQjq103gvey/LWsWyGEFjJBOo6oAJ1DoYmPM13FYRUk8suBufaujkRxg0Ar7e4/GgKrtAICMPmLaQJA1SCYE41YMfTrXklkkpT4JZPLgbgNubZB3GZEEbq3VSDIIIkHpXCWCecuLVHnbe68l1CiBADasyZzA3Gnp40Z7DR6jOFtkT5E1ykTTksFVx/MReS4LbAKUKm4JmCO9paYECIbzx41Wq3ajpHX7HkLdvf8A2UPA69SgDAB+UsAOgMAgkfePA1g20Id7v6+DNa6T7vOPXyOgdmrIWyIHzZmI1fzBRsu0eUHrX1NKKjFJHzdRty1LU1IcDNX40B6UBA47m1u2wSQzkxoBGv5SxhZknSCYGTjxoMEmzeDgMrqVOxGdt+vTagHNZBBDAMCIM5BHhG0eVAc47T9oWscYOG4RCyqql9DTpJJLIqsSohROkCd9q6agqTm3jBI21Tck9eRneM7Y8TcUKlxVuGV1atImOoEFNpOSce1QU26kkkv9GZQvri4qRpRpuOvtPw+BFTtZxdm8gdmtKQWIGrSw2DTnUDPzCdvGrVbhlSbtlxSXjsfQwo0Z7f6NTyHnHD3Wd3YG3Zttdcje4Vju5gnpjrIHiKxKNlUlPvbmOMapZzr19bslrJxxSo6uWnT3e81vZvnHx9bm9aYO+m0okYVAzKA0FmEmSB02Gw0qc3NZawZ1ek6UuCUWmt89fxjH1L9Vj1qQhPPiLmhWc7AEnEnHh5143jUFIO/YDPBLKLhnTGpgCT3gRgYzMACuck8YaZM/xvaJ0DcOCLYt/wDUYnIRmlTqWAo0suB57AQatzcShCXAtUvnyRZp2TlDj65wvIicHzxb/FPaUlbZX93pldbLOo74lSIiDCEnwHy9a6vbe0TUsPOvPCe3z3fVl2dhKlCNSa3+XT46kTkPbE2OIa2JayHbEiNJJjRjckTkwQekiPqrdRtbOhCp/Nxy/BPVZ9cjJtre4valadNexB4Xi+ePXQ6dwfFLdQXLbBkbbHhgiNwQQQQcggireckLTTwyMnNbephJENpLFG0SP5tgM7k9aiVam5cOdRhk8qTufoKlPAKnxH0/zQEbmXLl4i21q6AyNuIggjIIM4IMEHyryUVJYZ7GTi8oxnFci4jhV0pet6TIViXW63loRSHIEneMSQBtnq1lRy41MLy/zr8C9K7jU/lDXz/x9yDxHP8AiuGbReW7cRlBtvZRCSchlaUKjI6T0I1A46V3Sh7M5rOOeF78ZLFC2jcJyU1F52bxpyw8a888/ieV39u+Cr3WN3VLNaWFuW5J0qdlu4jwYHAB6Zs75XWY0ai+mfuexdGlUfFHK5P749MicKl+9aVbSswcnKAwSDHzxpRlIhkeIIM434/Z14vgUdH8PJ+vItfu6MlxuWq+PmvXmaXst2Tu27he+E0xAQ5G/VFOn3+4b1qWln3Ws0s9c5+qWPmZd1d97pFvHTGPo39ja6D4/ditAohpPiPp/mgAIfH7qAfQGV5jZ0cWzXMW20OpY9zUvQk3AJBEhdBIJDaswOWS08PQw3H8z+JzFtLKVN0QyGGARcRcXIkpBg/abxqndVZU4Oa3RjVK0/6g4Z9lL7Z+5fcVxZI7xYj+e5cZfdWaPurJ/f1pcy5Koyp4S3l73dJfuW9IACWUPygDAl9W3RRUtWrLuo035vz/ANHNSq+BRKPtLL3rFszpnI3nUwBx4wCB61f7LfdUK9VbpaeG/wB8fAtWMuGlUnzS/JfgWeMtFWyoPo9pxiRPykfQjxBrIo16tpUUo/7RFRqTpSzEznGcvfhkuJclkDW7gKnSLtsOA4HgYMEdCR5E/U9/G/oPu3iWH7nyflk36N1xyjOGkl9fedi7NcktcPbUoqaioGpRA07gA7mZksckmcYAr0aXBFcWr5v1y8DKq1ZVZOUnnJc1MRHjxlj4ltkmNSkT4E7H23rySymmDmvOubXeHD2mS5bLahpKhrZmZNq9PyGZiCRMQpwMGCv7fNLRxW0tW8fRtePzNe2t4VlnjS65aWPv9vEzrIbfDKrTrutqYtOrSndUGc9Cc+NSVW0knvuz6C0jCVRyh/FLCx9feVXFv3EXujSAsgQzy8hmackTE1J2bbqd3FPVSknh7LC2Xg8FHtem7Sxua3E3lc+T2Xwz8l0IXxwraSYZi0ecYgey1d7UzO7qPo0vkd/peEKXZ1GLesk355bf0Ogdg+0pthkYzg48SBCt64Cnyg/ZzHb1eH2XsRdudn4ff015mo4FQqKIJNy6IgSzJbPd2UEgqiiTga94qpbxc66zy19e8+flpE0H7O1zNwlR0RGKkebOpBJ8hjPXBrZIDytM1q4qMxe3ckIWyyOAToJHzKVBIJyCpkmRAHj2p5o/C8O15FU6fmLTCA4DaRlu9pESN56VzJtLKJaFNVKihnGSg4Tj04u0GtsxN792zE/vFB+dcQEKqGMCBIBzMn5SreXNa8VGS4UtX4r8Mt1bbuMxkva2LS9HQYAgAeA2Ar5e+r9/cSl7iSC4Y4IPDcQLiB1O87dCDDD2II9qjnB054JYPKKnm3aUcHdUKYdyC0AspUYl7Y3JgBSCGx1Ag/Ydg3decHGWsV6wF2f37bjokst9DoHB3Ga2jOuhioLLM6SRkT1ivqTGZ7UAUAUAUAUBTcZ2W4S7eF97Cm4OssAY2LKCFYjxIJxXMoRlusnHdQ4uPCz1HtyLhLYNz9ntSoLSUDEQJwWBI9q5jShHWMUvcdYRiuNU6hO+kT6kSfvJr5yvU4qjZUqrMjO9qODYot5PmsnV/bIM+xUH0mr/AGVcQU5Uan8aix7+X1fvLNlNRbhLaSwV/F86C3rXE2uqaLluYwhnSR/eSreXmRVqj2XKUKlrV0kvai/k/dtlci3StW1KlLfdP1yL/n/HJc4NSCGS6yhf4gScsJ2KgMSPI+YOV2f31vdOD0a3935KdSv+1TnLTH1N12E5gbnDfDYqzWCtqRjUvw0ZGKzg6WAPiVJEbD6KMuJZFKp3kePqaSvSQKA8eMv/AA7buc6FZv8AaJ/KgOJdor/73TM6FCz4kDJ+tYdR8U2z7/s6jwUEijv3Nv6l/wDkKvdmvguqb8froVv1FQ7zsqul/wCc/DD+xK5Ktv8Aa0W8AbRu6GkwNN4adU/Zj4k6ummelXL+nwXss7P7r8mP2PWdb9PxcH7VP5OMs/TUkcXwzcFxRQknQ0qxBHxLZ2aCNiJB6SDFUJ0+CWD6K0uI39rl77Pz9anVuxHHJctdxcaVK3JkuhJCzOREEDoQJHgLFvOnLMYbp6+f5Pha8eGem3IvuI45EmTkbxJgeJjYedWkiu5IrLvHtdA0WzKsrZe2NJBBKtDllMSNqNo9UZMdeG73GDEA5OEQRnSDtiZY5MnMYEbZZhTS1Zm+S9n7fDcTevWwyIbY02zgKXY5C9BCmAcgMQIECsbteSpUXJb4ZcldTuFGEteHnzx0z0Rba6/PMEuCh7Q8bc4dS1m3rNxgoEE6Xj5tIywIG2MgeNadjQpXEuGrLhUVnzXT1y8iahSjKpiUuFdfXN+uhXdk+y/xWPE8USznS6oTnvDu3SR1BBCqI0m35CPv7ahCnTjwbY0PLq/hOLt6CxBb9ZeL9fDY6VyviS6lX+dMN/N4PHmPoZHSrieTDlHheCbXpyFAFAFAFAFAQed3QvD3ST9hh7sIUepJA968ex43hZZhbvFW7tw6HUnEgmCvqGgivmK1vWU/4srcUJv2WmK1sLuVH9y/81C6FXOOE6UDD9puW2f+xq+JOr4a5QgA5DDCzPyifQb19DYXl3BqFZZivj5ePv8AiSPtNUHGMnnXbn68xnIeU37jrbKlVLQGfVCahqbun+j7O+JiJrRvLf8AuOosa4+WhF2r2bUuq3Ep+z06cvf79jrHZ/hltNYt2TrWGL3JB1Ky6tUzBBPw4jaVAxMQxWC2qcKcIwjyNVXRyFAVnaFz8Frarqa4GUZgDukkk+0epGwkiG4rRpU3OWyO4fyRxvjOUcVdvN/9PcBZzAgZ64Mw2PA1k0JwrripPi9fE+6t+0bWFFcc0scix5R/p/f4gsr3LdnT8ymWurOxNsRAMYM5itGlQlGSlnYzr/t23qUpUoRclJNPOiw1jxf0Oi8h7HcNwpDqmu6P+48Fh/SNliYwJjqav1qsqs+OW/2PkLeHcUu5g3w5y1nd9fMjdpeQpxHEq5W2x+FA+IpdU0tvp1ANq17H+Desu+sqlw44quC5pc/fy+fkW6FxOCcIvR7+Pn1G2eDXh3Vi51MYuOxAlSMDEBQCFgDwbqSTPaW1O2gqdNYX18fM8r4nHPMtG4Vrgi2Ai7h2E5P2ltjr1DMcEfKatuRVUcFVyxXtuy3Lf72N1Hzz9Cw1ExJYiGLMNVRtFiMkXfB8vOGvHURBC9FI+0f4m6zsMQMSfUjmU2zOcy7RWRcuLcb4ZLDSXgAooidWy97VhoOfp8329GdWHDTWdtjStLapw95w5XxPYGV1CCPEEH8K+RnaVaceKSwTqUW8JjGnBjExO3Sfyr2ja1KusUeynGO578suL8GdQLWLjK8EN+6utqG2wEqf/wBbCv0Ts9ydrBTWGlj4afMyqvs1G1syzvTbIugfLhx4odz6r83sw61cR5Uw0WyuCAQQQdiNjXRAVHMe03D2WQM0hnCagJRSZyW2jBBiY6xXikm2s64ycTqRjjL3LmvTsKAKAQmKAjcXwy3bbowJVhHUHYQQdwQcg+IoGs6HMbSFBEgk5YkZLHcmMfdV1WiaTTPnpUoRk1jmzxvlhcQ6QBpfaZmVGwjw8a5/Z5y+LbwPXTSks80/sVd7gHvcWiIZdjbC/ZX5pYkiSRoD4JIxtUjtKVOl3j1eUd2yTu4px0+P+PkdF5J2WZGBv6GAJICsxzGnOBIhmEbGarVainsfRTqcWxp+H4VEnSIkyfqT7CSTG2TUJEerGgFoDy4mwHUqfqMEHxBG1czhGacZLKYTwZzsqzqlxrhLuri2NWkZOnYqowSwzBwJzWf2bZxtoSSWNX8CzczUpLh2whfjOXa85CvZYwoAANpmGsMZJJjvAAx/0zE4GkVWy8fiZMDpueg/X66V2ljc4cs7GZ572gsrIQm6+NiPhqVMg6oliDnGMeVTQt5T12RG6yhpuZrieMv8TdY7KFDBZiSXciJ+YgMROOnWrVOjGms7sp1rvjlwN48DQdie0Gq4eGc9AU8Zgkr6EAsPDS3kKrXNHh9tbMt29bi9h7o2j7e4/GqpZPHj+LFq2XbYfeThR7mB70PUm3hHHe1bG7xFqDEsQSMaupJ8ftH3FT/taVRe2sn1HZ8O6jLXZC80Bay8ESRIx4d7pHhUTsactNTulrKLeHl81kh9ntRs94gnUen/ACT1FeqwhT0R1dQ4am0U9Nlj88zX9neKCfEBkhkOrx0DLR0BAB928q8qQjTWUYt/GUuF5yXtvmbXbcHBlwxAwBLAAE740n/naq0K0XBTemTPrf25OL5FZxN5ksuoaVJBA6bgGfGevTrGaoTrOFNxg9CtcXPHqlgzPN1LWyScgjPgJg/cTXHZs1+7gpbPR+9NfcybnidKTW61+Gv2N12F5x8Wytp/mVAV80xj1UkD0K+daFvUftUpfyi8P3aZNShV445NRVknCgG770A6gOX8/slL9xJ0gMSWH2LfzT6wQB5nyNalGXFTilvsZNaKhVk3tuZ3lnGm5fZjIAWFEk6RIgD9ZNX6kI06aSM2FSVWo2zf9ieA1O15vskqo/mIEt7KY/uase6qZfCbdnSwuM2J3HvVQuiP4UAunEUAOYFAV/MuJ0/uwTqZZYz8q7exOQPQnpBhrVVTjkkpU3OWCl4XiQr3NSyjFQQMFSoBVhtt5ZwsbVn2l2oykp7Nl24tm0nDcpuZc9HxgFVtBIDGNVy53pYZwitpVZOYBgCKll2pT48Q/it39l456kUezqjjmW72X3fgZTnXaS/xXGC2xVLStGi3s4CyNbb3OmMDAxIrbsXGvbqvjV592uD128aTcd8HjzjjTZUR8xMA+A/ijrWhSj3m/I+ev6fc5UdnsWfIuMBBZjuo3MnrgeMGpqs0orB89a05yqSjvgTltu5c5k72lydOgfzDS0sRsoOWOwmMkgGrVcY2/DLmzfoRk6yceSOxPt7j8ayTWMv234rupbB2YMfWCFH3z/tqWlHLLtlT4p8T5HOi/wATiIGyKZ/qeAPuq1/1z1N6OlFv/wBP5E496R0kj7iD+deMN4a9dSD2fT92F6ksvhmYGTtk17WmovLOu0LmnTqcU3jK+JoOXcuXg7IUn4jwRAnQCTJk9c9PbNY132hn+J8xf9pd83wrCPbldy67LatoAi4LRpVesT9pjM4HXJFYVS/jCSjN6vZetEilSp1a/tPbqUvbnmZtuti0xZ8MzRgEHCIg3MjO5jHUxrdnWk7hSr13w08aLbPi30XLk3ry11qFlR4G6m3X10H37oNiXGksnynfUR8sdTVC2pzd1GNL2mpLbonv5HztZQhGXE9NdSTyDiGQJcT5kdiM4PeMqfIgx5e1Wu0p/tu0qjXX6pN/U47Pm3QhLw+mn2Oo8HxK3UW4vysJHj6HwI2I8q1YyUkmtmax7V6AoBrn8aAw/bDRcZwRMkJjEhMnIz8zEf21oWWY+0jNv2n7LMelsJxAIAC/DYAAbaWz6kzVzjbTb6lDgSaUeh0bsVxam2bX2lhj/MHJM+xlfYHqKya8Wp5fM2baUXTSjyNEdx6H8qhLAsUAjnp4/o0AOREnYZ+maAy/G3hLOcFu8xO4UfIvsOniT41jXtXiljkadrTwslVw/FYJIwWPX6CPSKoUPbTfiXaq4Gl4EPmVsG13SB3o8SPEkeLDM+DCPPu4p91TWm+p7bz72o9djI8y4QW7i3F+yVJ8Y+Vjjw7n1re/T1xx0p0Xunle/wDyvmVu0Kfd1E1s180Tb/BpeK6lLROBM58lz0Fbarql7TeDFvKHfwwllo0XZzsb8RzcLIlvSq6UgvIJMGMLgjeTnIqKd7FxxT18SlCykpf3NPA3fA8rtWFb4agEjvNuzQMSfy2qlKTk8suxiorCPXmPEfDtlonIicCScamjur4noK4k8LJ0c17a8RfRHcowIjvaSVBYwzSMYHngCu7e7t5vhU1nzNmz7vSOdzPdnLfdLfxNv5D/ACa0Km6Rp3MvajFcix4TiBcRXUQCTg+/hXElh4I6icZJP1oe3LuDHw2EnFx5HmxLKfHY/Vaz6+Y1M/A+P7bpypXHeb8XXXHh5eHQsuXcYLlpdfysu5+zGDJ8jienoap1aEa0HOmtVuvuvApwqppZ2ez+z8fr5i8BqDHQ4UFSCekdGHnkx61hQo06lWLks4+fh5F22rSpZS2Y+3yhGYXFMCCC27nScyx+UZnHQziue27+vSkqclh8lsl0wi/QpRuV3k5ZXRbevWT2ucjQXCW7ykLp3JK/1EzHSBvEneta17TlC3UKKUH/ANmt2/X+MGZcWFN1XKeq5J7I9WCC2YVVjAAGB6GPAVm1JRkpPn9yXCSLPsbxh1XLWSsax4KThh5Tggf1mtTsqcnTcHy2/HrqdU5Z0NVWoSDTPlQEHnXHDh7D3fmYCFGTqc4VYUTExMDaT0rqMeJ4OZSUU2zkvH9oYuaJ1hREtKFm3Y5GZJNbtKhFQWuD5qvczdR6ZIB5k5Z7kCF0ADMSXUn3gT/bXc6SS4Vza/P0I6ddt8b5Rf4XzLnsx2g+FxHxHIUCARnNtvnA3JIgPA/+3HWq17bpU9ORb7Oum6uHs19PSOurnOIjp51jH0AufKgBV9zQFVz7jdAFsfay/wDKg3/3Hux/UelVrquqUMsnoUnUlhGO4/jmuEzgTsPunxr5StcSqvoj6KjQUEeKcYVUqEDYMA9SRAEeZx71PZ1Gpxgluzm6ppwlN8kbTmvJTdQQV+IABkELcgbMRJHkwyPA7V9NXoRrR4ZHz1CtKlLiiYfmnLgNRhlK/OjGGSesgwynOQSDHlWFUpVbWXFBteXQ+goVqV0lGokytTnvwVgIpXZc6ZY7KMZxJ8gJru372tNRer+3VnF9UoWlKVZ6RXzfJLz/AM7D+V9s+KtCQwcRi2VUKDJkSqhiSSetfROMadPPJI/Pafa9erccMknxNfNnUuVcWb9oOQFksCBnKMVME7iVxioLesq1KNRLGUmfQzjwycehMZSfD6VMclRznhLVuxcuH92EUtKeQ2AIK52iOvjVO5sretBxqRWHu9n55JKbnxJR3KlORK1qF+CwZd1thVM/aVkOJnfNV42EqcUqVWSa5t5/BZU2nk8eWdkx8IaFtIAWCg/EckAkSLjNKzuIBwalVC7cfarty64S+S3PJXknPL+p5cf2bu2bTsmhRu5Fx2Yjx76wIwcdAa8jSvF/y1VNf/KX0K1/P9zScca8uZluCXDcO0hWMiMEOBkA+YEx/KZ3qpK5qUWqtN4aMC0inTdGa0JfLeXvbaWYEAQoBO3iAcL6CfWrE+26a9qjRUZvd+Ph06+fxJaVlJPE5uUeS/PUtlvOshNCggjKls9Gy2T6zOPCsC7qK6kpVllrxNWjUdKPDHYdb4ptUR8S4xmACSYAEACTHXwE9KsUOOfsU4nMqjky54HkFy4Cb8ICZ0Ke96FgYX2n1FbFDs9JN1dc8goZ/kaLheGS2oRFCqOg/HzPnWikksIk2PavQed+8qKXYgKokk7AUBlO0vxOJWU1W9AJVTGt5wTpj920Tpkz3iCFrHuf1BRtKnDHV/Q7dqq0cT2MNY7MO6udbKQB/wBe2VVtwRqhYEiZ0nDAR1Mn/wDbSpySnBTT/wDL1+69blGt+nKD1pTa9euZRnhHQmzDKVuDUuk5OloZSR8p1g+Wpduv0tPtiynThX4+GO+u6z5Z8dtNNDLl2XeJzgocTeNVthP3bab6+Zbcr7O3vjIxDW9yWkPeCYnQswemCfHutsaUv1PY1J8FF5e2Wnj56/Qs0OwrlLirPC3wv8afU7FydbYsWxaYtbCgKSSTjEGcggggjERECIqPOdTWxjQmUBWc55wvDgCNTkEhZ0gAbszfZXIzBOcA17GLb0IqtWNKPFIwvPOe/tDroCF8ggM8PpBYJlYnDQ3iQIzIzO2rZRoKrJbNZfRN4zjms+WN/A67K7ZhKt3cefL0ih4jmdtGKnUjLvJPUAg6sowIIOTsaw6drVqQU4rMX0XprHkfR/1K1UuBzUZdG8P56MteQcTbuXbJ1oZuW9mB7wdcDPjiKtWNtONwnKLS13TF5c05274JJ5xs0zq1fSHz5TdqeBS5YuO2Cltzqie5EupEiQQNp3APSoqtJVY8LJKVZ0pcSOUcYdOpCAXjSzy/9wA1aY3HyzsdxVan2ElOM5VMpPOMJfPf1yMa+/U9So5w4ddUnnb3YPTknLXu3FKLMMNM7NdGVB/lWNbHoFjM172pW42rOn/Kf8v/AMw5v37IrdhWbcv3VT+Mf4+L/C+p2TgOFFq0ltchFCydzG5Pmdz61cjFRSitkb7eXljOP5lbsxrYAsQFXdmJIGB6kZ2zRvCbeyPPAqeY8Ta4snhjqgSbqkMhxGkAkCcsrSpMaR4iadzVTopx1T9MloylCpmLw0ZG72EuLcC2uNuojsBpUMrGcsSUuBSQoJkr02qvbNtqCz8TYqdppwzOlFy649Z+J0yzaCKFUQqgAAbADAFaphDmE4O1Acy7Tcq+DdIBgfMp8p7p8yIg+MSfmrIu6XDLwZm3FPu58aPO3zNPh6yQsYaTgN1Hn5eII8ayFa1JVOCKy+XiTKtDh4lsW3Z7l/7YvxBcAtzBCwbkjoQf+n0OQTB2Eg1q0ux3B/3tH09fb4klP+5FST0fQ2XAcut2RFtQJ3O7NHixya1oU4wXDFYROklsSq7PQoAoCp7UcsfieGa3bfQ+pGUmYlGDAGPTzExIIkHipFyi0juDipLi2OW8TwL2X03AUfJ0vbtQ3mCE7w/pNfNV6E4P2178v84Pp6MLavH+2/dp9MEnhucPbiTgerJ/tMtb9VJAmSKzqtjCptv8H+H79fE5q2ONV6934Jytw124926FDSuGO82k6DFxYODncxEmoK8bmlCFOnnHDy/+n8PEo04PMtOf2HcZzpQ37tWdyIEgqJGcCNbnOyqZ8q4trCrPEfpq/lp8WidxcVxS0Xjp/k1/ZDhb6o73+61whtJ3kYLkAkJI0jQCYCAkli1fd21OUKajLcw6zg5vg2NBVgiMt2u7Pm9NxdUlQCVEsoXPy/bTqVGZyJJqhcxuqdVXFs8tLDi9pLw6S8fTjr29O4pulU08VyOccXwF2z3iDAOLiE6QR/MIKHyaKnpdp2l7F0Kq4ZPeEtH/AJ9x83U7NvLGarUtUtmtfivS8SARJBJJwIkk7AAZPgAKuwo06K4aawst+9mfXuqtd8VV5eMe5HUf9MmJ4NgdlvOF9CFY/wDuZq4lufUdltu1jnx+rNdXJoHlxfDrcR7bCVdSrDxDCD9xoDmd3sxde8QyvqBhgoMXCPthyNCKw72SSMiCRVe5vrnPc29PX/0/4r7t+H2Mhdi0pVe8nL2ei5/g3XIOSLw6gmC8Rj5ba76FnO+SxyxydgBxaWkbdN54pS1lJ7t/ZdFyNlvRJLCWy6FvVs5OMdtuKvy2uR8QkswxpEnRaOe6UHdjqQT1NXezrm1qOVvNpT10fNdV105GZ2jRuYYqxWY9Vy8PAr+bc6Ny+l60zo4tqC06e8CZiDneDOCI3qp+n+xKtrb1Le6iuFyzHXPLGfDl4nHanaVOdSFS2lqlr+NdzRf6e8wv3+PUXrzuEs3XE6BJLW1IIRRq+aZORAjE1curGjbRXdrd9fke2F7VuZvjey9M6rVE1QoDjfb3nbvf7sbECQCNAJAHRs/MRMTHhVyn2TTuEqkpNPGN9Ou333Me+vGm6TWV8/cygCfFcfDQqAoksxaD1ZjgDwgATH0hozXY9GUrmSnUk/ZSWHjklzxzec42WXup2f8AUJxp20XCmv5N9eb6Z6fZbdY7A8ibhrbO0g3AoCnBgSdTDoxLHB2EbGRVC3VWTlVrP2pvLXTovcb9buoxjRor2YLC8erNXVkgCgCgCgCgPDi+Et3VKXEV16qwDD6GvGk1hnqbTyjPcR2E4VjKm6nktyR//QNHtVZ2VBvPD9i7HtK6isKf0f1RL4PslwltQotkx1a45J9e9H5AQBAArp2lB7wT92SD91W19p6+76FnwfL7VqfhW0Tx0qAT6kDNTRhGKxFYIpSlJ5k8kqujkKAKAh8Zyy3cMsve/iUlW9Cy5I8jioK9rRuI8NWKfr4r3HUZyi8plDxXYeyxkESdybaSf7k0k+81UXZkYaU6k4ropafPIm4VNalOMn4pMu+S8rThrQtJtJJMASWMnA+ntV+nDgio5b8XqznEV/FJLotETwa7AUAUAUATQFZzXklq/lgVaI1LgkeBBBDe4NVri0o1/wDkj7+fxJqVepS/izJcd/pyCZtsn/utx/tlT9BXkI3tHSjcPHSXtfX8CcbKt/zUFnqvZ+n5LPsd2SPCXHuuVLFNC6WZoBILSSo/hXp0qxGpcz1uJ8XTRLHwInRtaelvDh665z8ehra6PAoDE857Breul5BBYkSxXQGMlYVZYaiSO8MGOk0qV7rg4KVThXkm/mRq2tnPjqQ4n54LjknZWzw8GAzDIwFVT4qnj5kk+dVaNpCnLvJNym/+zeWWp15OPBFKMei0RfE1aIQoAoAoAoBCYoBqHf1/IUA+gG9fb8f/ABQAu5/XSgBtxQDqARjQC0AUAimgEt7e5/GgHUAUA0bn0H50ALuaALm3uPxoBSdqASc+xoAfb9dKAdQBQCCgEube4/GgHUAUAUAUA3egHUA1z08aAFUCgF1ZigEO496AR/D9RQC6cRQA5gUAKsUAq9aAS3tQDqAY/h4/hQDlWKARNz6/kKAH29x+NAKRtQDRk+mP+fyoBdxQAMj2oBDgQP8AA86AUKfHHpQCRJ326UA+gCgCgCgCgGufxoBaATr7UALufagA7j0P5UAsUAjnp4/o0ApE0AExQCIMUAhER6/kaAfQBQDQcn2oBHGDQCvt7j8aAHoBQIoBEMjwoAXb60ABsTQCqZFAJ19qAU0AzX+NAelAFANM+X40AKnXc0AEHpQCaTvOfuoBQD7/AEoBADOaAXPlQAq9etABB6UAmnx+n63oBWnpFAJpPUj6f5oB9ANg9KASD5TQAVJ6j6f5oAIPlQBBPhQA6k+FAKQfT8aATR5n8/rQClPp4UAp8qAbpPiPp/mgCD5UABT+dAPoAoAoAoAoAoAoAoAoBAZoBZoBNQ8aAJ6daAUmgCgCgEJoAmgAGdqAWgCgCgCgCgCgCgCgCgCgCgCgCgCgCgCgCgCgK69wKCMHaPmboYHXzNAFngk+K/d+XQRk4P18hQHp/wCmWojTgaoycat+vkPpQDrnL7ZiQcTHebEkE9fEUAxuX29UacQep8h4+GKAmLbAAEYER5RtQEbjeERwWZZIGDnpMbepoBbnA2yBK7bZPQR40An/AKdb/h+9o+k0Awcvt6tjsPtN5+dAPbgLZju7bZOIEDr0oBw4G2GD6e8NjJx8x2mPtN9aAk0AUAUAUAUAUAUAU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7653" name="AutoShape 6" descr="data:image/jpeg;base64,/9j/4AAQSkZJRgABAQAAAQABAAD/2wCEAAkGBxITEBUUEhQWExUWGBoWFhcYGBseHxgcGCEaGBwWFx0YICkhGBwlHxocIjEkJyosLi4uGiI1OTMtNygtLysBCgoKDg0OGxAQGzQkICQsNCwsMi0sLC8vNDQsLywsNDQuLywsLC0sLCwsNCwsLCwtLCwsLCwsLCwsLCwsLCwsLP/AABEIAIcBNAMBEQACEQEDEQH/xAAcAAEAAgMBAQEAAAAAAAAAAAAABQYDBAcCCAH/xABKEAACAQMCAwUFAwYLBQkAAAABAhEAAyEEEgUxQQYTIlFhByMycYEUQpEzUlOhsbIkQ2Jyc4KSk8HR0hYXNJTTFSU1VGN0g6Lw/8QAGwEBAAIDAQEAAAAAAAAAAAAAAAMEAQIFBgf/xAA1EQACAQMCAggGAQMFAQAAAAAAAQIDESEEMRJBBSJRYXGBwfATMpGhsdEUM0LhBhUjUpJy/9oADAMBAAIRAxEAPwDuNAKAUAoBQCgFAKAUAoBQCgFAKAUAoBQCgFAKAUAoBQCgFAKAUAoBQCgFAKAUAoBQCgFAKAUAoBQCgFAc39q3tLXhw7ix4tWyhhKyiKSMvkSSJgCeWelAcJezxPW3TqT3124wI7yYJG2CF5eHbIxiJ9ahlXhF2byW6eirTjxRjj6fk2eH2uMaFWeydRYVGLOFbwhoIJdJIJgHmPu+lFXpt2TMz0VaMeJxxvyfnjl3nWvZx7YU1JFjX7bV0ltt3C2yoAMMWbDEz0jlUxUsdboYFAKAUAoDBrNZbtLuuOEXzJ/UPOtZSUVdszGLlhEG/bbRAkb2x/IbMYxioVqqT2ZM9PNExw3idq+u604cYmOYnzHMcj+FTRnGWzIpRcdzbrY1FAKAUAoBQGO9fVBLsFHKSQP21rKcYK8nbxMpN7GNddaJgXEJOANw/DnWir0m7KS+qM8Euw2KlNRQCgFAKAUAoCoa/wBpfDLTXk+0K7WbZuEJkMBB222+FmyMA/sqRUp2u1gxcidD7ZeG3O6xfDXWZQnd7mUrtCgrbJJ37oXbOVMxWvC7XMnQbN9XBKMrAEqSpBgqYZTHUEEEdCK1tYGSgFAKAUAoBQCgFAafGOJW9Np7l+6YS0hdo5wOg9TyoD5T7PcQRr97Wa1jfuJFwKzENcuGesGAAD8hEQYqvXUpWgue5f0UoU3KpP8AtWPHw5+mCzWTxnV+ID7PslRuQJO7MRcBLASfQSAPSPgoxtfJJLW6md+F8K7vLtzyN48L4vYYlGtahQIAbbOZnbgZzzP+FacNCS2sbx12qg7t8Xj3eFihdr7lt3S4ts2brAi/aZSu11CncNxkht09KsUYuN47rkV9XUhVtUStJ34l6+fofSfso4odTwjTXGZ2YKUdnMszIxUsSSSZjrU5RLdQCgFAYNbqltW2uN8Kgk/5D1rWclCLk+RtGLk7I5NxritzV3d7AmMKgzsBxA9TjMZMY5CuJWrzm+J+Xv3c6lKnGCsjCvD7zklbRO0svTmOYzz5RitIU2o492N21fuNjV6O5o7iPbfxD4WA5Hqp8x+0eVZlUlSqrOTXgUo2Z1PhWvW/ZS6vJhJE8j1U/I4ruQmpxUkcqcXF2Zt1uaigFAKAge0/GjZAt283G6/mDzjzPT5fjzOkdd8CPDD5n9vfIsUKPG7vYqFy07ku5LN1JrzEqs5y4pO77zoWUVZGK3pTOQRPKRz+XnWZRcbXVr9xm5u6HiF7TkFJKdUPI/L80+o/XU+k1tWhLDx2e9iOpSjNZ3L9otUt22roZDCfl6H1FeupVI1IqcdmcyUXF2ZnqQ1FAKAUB85e1bt/xA6+9pkuGxbsXCF7pnRjgZdvCx5zHLPXBM1NdVrhv+l77e4w1fmcuVSzBQCzEgAASSTyAA5msVakpNue/wCPobpLkbfFeF3tM+y+htsRIBjI8wRitYVYqN6bz7298zLTTsyX7IdtdZw5509zwky1ppKNyyRODAiRBirOJpJu7++3pYja5n1xYcsikiCQCRnE9MgH8QD6CqZkyUAoBQCgFAKAUBF9qNJevaLUWrBUXblp0QtylhGaA+bPZZoY1tzvFZXsqcGQVcHaQw8xJwaramTUS1poKUjqGhvak37guJbFgD3bKTvJx8QmAOf6qq9XhxuTNSUs7H5xe9qVe13C22Qt74uSCqysFIOTG7n5CsLhs7mVGTasUn2u6VDYtXjPeBxbBk/CQ7ERy5jn6VPpZO7RpqoJJM6t7FrbLwXTb1CTvIiMqWJDGOpGaulEvFAKAUBXO3unuPo22CQpDOOu0ScfIwfkDVTWqTpdXtyWNM0p5Klf4fes2gulKG7Ms1xZlQM7R6Hbj/GoNGqCnate3d72LupVb4f/AA2vfmTOmvXRZVbpt/aCmYnZvgxPUCfXMGOVJuPE+HbkYjxcK4tyI4Ta1Vy0ya1rbMQvwj4TmSYgRMQIBwZ9M6xaeSSot7Zv29xjTLUWl8a2+LdneWnsDo3t6U7/ALzsVE8gIXHlJUn61LoYyjT63NlXVtOpjkWWrhWFAKAUBztXNy4XIlnMn6/4CvESnOvU4nvJnWjGysj3quJaWzdt2r95FuXI7tDPik7RHnnFdfT9Gxj1pZt9DDkouzN7i+ts2bRuahxbtgiWPQkwOVXJ0lVXDJXNpSUVdmotxLlpblpxctsJVh1Hn61xtToXRXEndfcwsq6JTsdcIe4g+Ejf9cCfqI/AVd6FqS4pQ5b+hV1SwmWqvQFMUAoDy4kEAkEjmIx6icUB8kcM4ab/ABdrWom8Teu98wDLuILbn5ArLZyBE0rVXDrxw1sS0oqTSZ1Hgy6HT6t9PYQW79xQ7AAxtA5AnAHWPOufKU5xvLYs2jGVkbHa/WaS3po1sm1cbZABOYLD4cg4maxSUuLq7mJuKXWOZ+07g9nT6i33Fvu1dCTE7dwMEDoIEYHn6109HVlOm23t+NyCvBRfifRvYG3cXhmlFxy7dyhkiMEYWIBgCBkdK2q243ZWyQLYn6jMigFAKAUAoBQCgKh2i4aHuk2rS9+WLMQACyKoBBI5kkiN2MfKuLZ1NVKLvf7cNlbG13K+d8NFynPgjxcitFnae5dJXwulxWBBwfEMMjQeRHIjl1lcXEt06lGX9RN96f7x+D88a+K/cQclCoCAWYwIkkuxwAB1MZJrCi27G1SpRirU0/FvPhjH5vgk9PwDfP2uyj2rq+5RlO4MCJ7wHAJEbRggbp9INanRUWr8Tvw2/wC2LJ+OcPH0KvxPi37F/k6AiAAAAAAQAMAAcgPKu6UD1QCgFAeLtsMpVhIYEEeYOCKPITsVS7pu7u7H8ybZP3gOo8yJg/Q9RXMnT4J2+h1qdXjhf6miRqfK0zYG7bgxyJ8cjmTEYkxWmTbBtdwzsttDNwjJjkORuFZ5dY88Tmsqm5ysg6ihG7LbprCogVRAHKupFJKyORKTk7sy1kwKAUAoDnFsm25VxEYM9PnXiKDdGqlUVmtztRs7SRkv8IsXLqXb1pXe2QUYiSkHcCPKDmvQwnKK7iSpTjNrtNriFmxqLZtXQt5WglSJBjMmsxqL+15MToNrrLBrLaSxbCIoVF8KqMADyFU9XU4abcueDLUVCyJTsYCbjt/Jj9Y/yrToS7qyfd6lDVpKKLdXpCgKAUAoCm9seztoP9utoq3VBW8Qo8aNsBdjzlAvPltLT0IjrqUqfCn3k1CajO7IJ7u1YIYgyDt6evn+FcxF+SyeLDiTsRlB+Ikbcj0OSfX/ACrJi3aze4LwldVf2XFD2rW244YSGaZS3kQeRYjmAEx4was6WLvxkOqqK3AdEq6URQCgFAKAUAoBQCgOdcb9op7/ALvRG06Lhrjqzhz/AOnsdfCPzs7pxAEmnV1kYSslc7ul6Cq1aXxZvhvsrXfjurdxG6jtPcukG+kuMA2kO0jmMMxIOfOq066qO7wZfRlWi+GK4l27epi/7euKwaxutkTuZ1HLyUGQTP6hWqrcDvHLN6PRsqr4aiaXlf1NzgvtAu270atxctNgsFANs/nQo8S+Y58iOs2KOs4pWmSar/T7jS46Dba3Ttnwslnu58u/p1q4GUMpDKQCCDIIOQQRzFXzzR6oBQCgNTifEbdhN1w8zCgCSx5wo6mAT8ga2hCU3aKNZSUVeRS+Ndo9TcXabVu3aJhjJuPBIClZCLacf1xJ5iBunraGfw3Z5IqGth8RX2Pxu0GnmO/tg/mFgHzyGw+OT0ESZFcOVOonbhd/A7qqUnG/EreJ44f2k1Foutu1buJO4B91pswdzuA8noFKA7QCTyB7Wk0M5QtLD9/c4ur1kFUvHKLnwfi9vUKSkhhG5GjcszEgHkYMHkYMcq0q0p03aSFOrGorxZIVGSCgFAKAgO02h05UPcYWnJhCIl2gnYF++YBMDOD0mubrtDRqxdST4Wuf77fyT0a8oYWStcLu3Uv90Z7vYWQuACQDtO0SSNpKzOPGInpU0sm7pTUku5p92/mX4VOPdWZLHU5qxxk3wyC0dprlwnUFyqnaWtru5fFtA+EDB5EnlBiufVpwqVeGvUsuSt2/ZeLK9Wq44irl94NasrZU2GD228QdWDBum4EYPLpXe0+mhp4cEEc6dRzd2b1TmgoBQCgNPinFLOnQPfcW1J2gmcnnAAyTAJx0BrWUoxV5OxrKcYK8nZd5zu/r9Pc1B+xKy2VVhcJBClyVKC0pOAF3kwAPGnkQKVadOSvAtaOoq0W4u62PzW6oIm9wxtqQbuzDBB8TLnoM4zAMZrSlZySkWKkWl1dy5dnOOaK4BZ0zBTBYWyGU+vxcz15mrtOrTmuo0zlU9RTq5hJPzz+yfqUlFAKAUAoBQCgMWp1C20LuQqqJJP8A+z8qA5p7Qu0eou6dhZHd2DAuSIdlMgyZhVJIBWJIzMEiqdes3FqB2eiKFH+TH+Qscuy/K/vxOccM0ruXZFLLaAa6w5IGMAt5SZgczB8jXOjSnKLklhHuNVrqFGcaU5daTsl++zzLNp3AHOoGUqkW2RPGdYeQNZiXdNRVrsiLyuFRmBC3N2wnk2wgNt8yDE+UjzEzOnJRUmsMkp6qhKrKjGXWjuufb5+Wx0v2c8ev2dMFuKHs7jsA+MAnLAkwVnd4YB6z0q/QrcMVGR4bpqnTnqpyorx8efvm8nTNFrbd5A9p1dTIlTORgg+RBwQcg1eOGZ6AiOI8bClrdmLlwYbIK2iRI7yDMwQdgyRHIEGo6lRQ3JKdJz2KR2i0JLLqATcvKNhZgssCRAG1cQcBVGd7YJIjbQ63gq2ns/t75mddoeKjeO6+/vkereouKwW4jW2KLcCtz2vuAkdDKtg5r0NOrCtfh5HAqU50rcXM2rVhYwIiIAJAEcgADAGeVauKRlSualxGLLatJJztUECdoLHJ64PzNbupChBSkaqE60momHgGiZrpvvutMo22+YdCfi3BxIxt8JAnMgjbXE6S1/FJQhy3O10b0faLnPnt7/Bd+H8cAhNQQpJCrcJAW4SYC/yXMgRyJ5eVVadVTxzJ6tFw8CcqUhFARnEuLi2Slte8u/mklVE/nuFO35QTkYjNaTmo7klOnKbwVuxrNyd/dY79vjLwO65F7cSRbAIzk/CCS0A15TW1q1Wrw1OTwl7zftLlKkkjxuS9KujeAjDqVIJEhhuhlMNzwcmoqlKrppK+G0SJRmrxNcaFe92s1xgZwbrdApiBzyfMRitnrazW/wBkTOLdLiu/bfPl6myurt227pV2hFQ+FPAgcuEBKiFko3kMeZE6R09SpB1ErpbkHVTUWZhrnsuDa8TuT7otCtEbnaASkeGWAPMCDNX+jNRVjLg3h+PfZ4kVSipPG5Z+HcSS8DtkMsb0YQVmY+YMGGEgwc4NekjJSV0U5RcXZm5WTUUBB8Y7RJbJt2ouXRhoIK2jEjvIMzkHaMkRyBmo6lRQ3N4QcjjPGOJ3mvO+qabi+FmMABRy28gEPPpznnXC1XxKs7PPZb9HlukqdeVdwn5JbeSMasZDAlWAjcDB+U+XpVSFSVP5WUdPqaunlelKxr8T4mF2i87NMlQxx4dsnMCZI/wqxGVasnZ47u/wLstXrNZFpyulvbG/h4GI61XAMjG1+cFfvK3mpHMH0rSMJ05XWHsVYU50pXV072wdc7Kdp7wtINdncARdjaUB6XwYg8pYDEndG2T3qVZvE9z2UKNVU05787F1tXAyhlIZSAQQZBByCCOYqyYPVAKAUAoCC1XavTLvVGN50JUqgJG5TDLvMJIMg+LBBHOtZTjHc3jCUtkVPiWua6wuXyGKmUQCRbJxFsRLNmJjcZgATFU51HN2LlOkoK5I8L7NXL/ivzaskfBB3uCOpn3Q8xBYz92My06PORFUr8onn2jWrdjhq6ayq2lu3BbAGFAhrrA9chCPmRW2ofBSdsFvomHx9bF1OtbL7ce0ykafg1jY5gsAZQlmJiSvigjbMzkDIEATXKbw/tg9LU+ZLbty1m18Zd/JvzI3ivCba3RsHhJKy8lZYMEBJIEmOZ2wQTyBrKlnH4Xl7wWqEYypvjvffEnflfny7r9nMvfsqW1f0N/R3Rburaunw5IZH8SuSecuHg4wtdLTPip2fLB5Xpum6Gs44XXElJZznBvcY7NXNOC9gG7aVZ7sAm4gUfdz70HooAYRHinGtTTXzAo0tTZWmaHC+IsjG5YbMw6knaxXwlLg5qw+GYlYyDEVDTqSpuzN6lNTV0Ta9r01ACWd9tmBLMykQBIi0xG24xAmVJAXPlVqdZKN0V6dFylZmvpt1wm3p1DlMN4oVD8W242SGMzABOQTzBNWFOVR3+5dnVhSVufYWDhnArdsh397dGd7AeEn9Gowg5gczByTk1dp04wWDn1KsqjyVftd/wCIH/29r9+/XY6M/v8AL1OV0h/b5+gtcquS3K0djzwM/wAPs/8AyfuNVfpD+kvH0ZNov6r8PVFu4lwW1eJbNu5Ed6kBvrIIb5MCBJriThGaszrwqSg7xK5rLb2fDqAu1vBvH5N93hCkN8Jb80yMxLdaVSjKGVlHQp6iNTDwzPotW9iO7lrf6KRA9bZPwxjwzticCt6eotiRpV0t8xPV/tDdut3ar9n5lt5DOyjBNradqiSPESSORUblapJahW6pFDSu9pGhprwdzZ0wFx1+MBp7vdya8xkrPrLGDAMGK6jOo/UuSnToxzv2E/wzs4iHfd95cJDwfgRhEFFjJEfEfF8sAW6enhCXFbO1zm1azm+4iOI31XV6gMygynMgfcXzrhdML/mj/wDPqy9oqcpU3ZN57PA1hq07z4xGZhlj4VjdOT1iPWa5FmXfgT+H8ufB33e3Lxv3WN3suUfWaoeF1On0wIwQZfVyDXo+h/6UvH0RzNbGUZLiVsG3r+ze1u802DEd2x8O3mRbME2zyx8JgCBgi9LSwy44byyOjqHB5yiMXUBng7rd63mJAe3u5SMgqdvWVbb1iq6lOm8l1wp1o4yS9jtXYQ7NVdtae5t3AvcVVcDBdNzSBPQ8vMxNXqc1NYObVpum7Mi+MdoXu+G0WtWsy3J7k+XW2sfJiT92PFXq6i2IktKg3lkLoNM9w91prYhcYG22gxgsBCnIO0ZgzFV4U5VHgsznGlvv2E1ruy1uxo9TduHvr4092LhUKE92wItrkqDJOSxzzjFX6dGMNijUm6kk2tjlFp5ry0lY8FKNj8vWSSGDFSoIxGQ20mZB/NFZjJJOLV7/AOf2ZhNJOLV0/HlfsfeXn2W8CsX9DeS4s93f92+NyEWrI3KSInAPKDAkV6DSWqUry5tnquj5cVJTe92/uSnE+F3tMCz+9tj+MVTKjMd4omIHNxC9YUYGKmnazHJ2oVlLEsGPRcSvWfyLiJk23yhzJiM2yc5EiTJVoitaddrG5mdBMuXCuN2b+EaHAlrbYYDGY6rJjcJE9avRkpK6KcouLsyRrJgUBh1mn7y26bmTerLuQwy7gRuU9GEyD50BQf8AZXWBtira2jAcNtWByO0AlR6ZjzPOqL0sr74OgtZHh+XJauDdm7ViGb310Z7xwJE9EAwgHIczHMnJNuFOMNinUqym8k1W5Gcq9p+t3a+yqlPcWWwRknUEKwzgwqKRyiSc4ijrZ2SS98v2em/07Q4viVJJ2wlb/wBPv5R+v0iLN+ebebZAHiMSBHTA/wAq517nblC2y7t+SMXGrSspJByDtwFECAG6z1kD8aO2/v32m+klKMrX8efj2eX4N/2Ua7bxF13Fu/tEvCwN6HcJ+QL8seOr+illrzOT/qWhanTqJWs3Hva3X4e+cnYq6B5Ege0XZSxqkcGbTuCGdI8QIgrcH31IweRjkQQCNZQUtzaM3HYrdvsjq2uC3cZdgZS15WgsEIaVUZRmiOeJOTGakdK1O98FyWqi4bZL9p7KooVAFUCAB0q6UTJQHMvaHxFrPEBtsve3WLfwFMQ97nvYc5/VV3R11S4rre3qVNVRdThs9r+hBHtY4Un7JegTJ3WYEc5PedKtfzafY/t+yt/En2r7kn2J4s17iNpWsXLUC4ZcpB8JEDaxzmoNXqY1YKKT3/ZNpdPKnNtvkdXrnl48ugIIIBBEEHIIPMEdRQEHruzSnOmYac9V2brZ5ZKAqQQJjay88gwKiqUYzyyanXnTwjX0HZId6buquDUMBtRVQ27aqdpYFN7byzKCSxIhVAAzuQpRiKlec3ksdiyqKFRQqjAVQAB6ADlUpCLtxVUsxCqoJYkwABkkk8gKApOk96vfOhVrp7wqwIZAwG1GHRlWAR0M147XVvjV5S5bLyOnScqcEkza+x2/zf21SNvjT7TzpLi6fUo4hVuEWH5Zkk2ySeoYkDP8Y2CSI7XQ9dxm6T2f5X7/AEV9TeUVJvYuNekKRpcS4ZbvgbxDLOxxhkJ6qfoMGQYEg1rKKkrM2hOUHeJStd2e1Vt7kJ9otuQQyldxkQRcRoEQBkEgzyFV50H/AGlqGoTvxnvs/wBjrzidUTZt81sow3iZ8DuMKoEYTM/egQcrTRveWTR6lpWjgvOk0qWkCW1VFHIKIHz+dWSsaPar/gNV/QXf3GoD57ta5B1X+3b/ANVeelo6r5Hm5dEal8l9UZm4jbj4h/bt/wCqtP4VXsNP9m1V9l9UdQ9i9wNpdSRn+EdCD/F2uqkiu1o4OFJRZ3dHQnRpKE9zoVWi0VriXZG2x3WGNho+BY7tj0BWCUHP4CvOTMRUU6MZZ5k1OvKGORTeLaC6jhb2muOUMoyWXugcvFba2pKmQPzWwMcqpyp1YuyL0atGay7eJ0Ts5avLp1F8+POCZIX7qsepA5mT8zV+F+FX3ObPh4nw7EnWxqKAUAoBQHC+NcT73iOqdmcKLjIogETam1kEx1aDkgNXJ1M71H3HvOidNwaGDSTcsvzfh3Luwe9PcQ7eWRDYPhzG7B8RjNVsFicZK/2zv+smR7xCE7tpIECAZ2GQG8juAiRn9uU2lv7RrGCctr/Xn2eV9iJ4DrX02s091/Dbt3FXxME8F0sC5JyUGWJyMcxIqfTScZq+231HTFKFbRz4cyXWxn5bX8Me9z6Drrnz0UAoBQCgONe0fjFp+JOneIndIlp5cAk+K5AmCPymT6YOTG8DSZXzeA0hRQIaxfZSOUIYAAHQh/1VtyMEn2N4zZs8Q0/vLbIz90AHEqbgKrETIkgR0ny5YlsI7ncqjJBQCgFAKAhe1d33HdfpmFuPNTl/mNgYfWqusr/Boykt9l4v3ckpx4pJEYteNZ0GZa1NDU4lpy9tlVtjEeF4nYwyrgdSrAN9Kmo1HTmprk7myV1Zlo4Tre+sW7u3YXUFlmdjcmSYE7WkT1ivbxkpK62ZzGmsM26yBQCgFAQvbO9t4fqTEzbZP7zwT9N0/SsN2VzKV3Y5HYvSWHlifXmQPliuY1g6CZp8Fvt3NxvE5F29AnJh2hRJj0HStppcSXgYg8fU6D7J9YCdVbGR7nUB55i6rWwsencTP8vljNvT/K/Eq1/mudBqchFAKAUAoBQCgFAR/aDiH2fS3r2Jt22ZZmCwHhBjMFoH1rDaSuzaEJTkoxV28LxZwCzZ7i2qkn3SKyQQCXJTxOlwkjkMBfEFU8s1xpPLb8fqfS6EFwRprO0XjlFNYa7c7vqttb4JPgpGzLdAWgzMxtWIHiBEmSekcsxWtzNNVdywvqvq/BrbH5x712p8aKUIDlJCL4mHw+7mcsD8iQKzu0mjFKnaEpKW193hc825L6pXK/q7CssuIV0IlJIZsSGLHBhhMcpGM1ldWz93LjXxIypvN8NPHVd1i3LezffnB9Edndab2ks3GILMg3kRBcYeNuCNwMEYruJ3V0fLJwcJOMt1h+RI1k1FAKAUBxfVawXtRfvLG17rlSDIKg7FdSMEMqhgeUN151LHYhluaF25/Cbf9Hd/es1nmDJrb5tgXApc2mW6EHNzaYXAg5xu2xyPPkaMLc7hauKyhlIZWAKkGQQcggjmDUJMe6AUAoBQFS4u4uaxm5iyndL87hV7vLmDttDzBRvOuD0zWu40lyy/T1+pd0kMOR+2q4LJ5nvdWDSx4uGso2ibHZfUxdvWDjleTyIeVcDqxVlk+Qup516jomrxUOH/AKv/AD+yrqY2nftLJXUKwoBQCgKV7WdWE0SKULm5eRUESNyzcG6Ado8HOMc6jqvqklP5jna29igTJ6nzJ5n0k9KoXuXbWRj4KgFsx1d2PzLNNKm5iGxa/ZqhXiDiPD3FxlP857JZfoRP9YVZ02blfUcjqVWiuKAUAoBQCgFAKAxarTpcRkuKHRgQykSCD0NDKbTuirXvZvw1mLdyyzmFuXFA+QDQKidCm8uJfp9K6yC4Y1X9b/kqmu7Laa3cuIguBQ+B3tzoMfezzP4mqNSEYyaSLkekNVNJubvbu/RF/wCzenNkuQ5bZunvH57ZnnUVlbYm/wBw1SkkqjOgWfZvw1WDdyzRmGu3GH1BaDXTVCmsqJzanSusnHhlVdvG34LRpdOltFS2oRFACqBAAHQVKUG23d7mWhgUAoDU4trO50927t3d3be5tmJ2KWiYMTHOKA4twzTd3ZRJnYirPKdoAn05VMQGuxm9u/M2W/n34vPP9X7KB67+kZxzM8jcu8q2MHVuxl7dw/TGIi2qf3fgn67Z+tQMnRNUAoBQCgIniPAUutvW5cssfiNvZ4vmtxWWeWYnAzVWvo6NZ3mskkKsoYRDcT4K9rZt1V872KmV0/IKzYiz6VSq9GaeKuk/qWKM5VG02Ra6e6bjL9puwFU/DYnxFx+i/kiq38Kj2fdlv4Xf+P0SnDOCPd7zdqr42sFELp+qq2Zs+tWaXRunkrtfcq1qkqbSTJ3hnBbdlt8vcubdu9zJgkEgAAKskLO0Cdo8q6FDTU6Capq19yrOpKe5JVOaCgFAKAoHtW1InSWs7i9y8D0i2otkfOb6n6GoNR8pNQ+Yo2saqSLbNXgd4lMqy5JhgQYYlgYPmCD8jW9WNnZmtOV0WXshqAvELBOZLIPmytn9VSad2kR111TrtXSoKAUAoBQCgFAKAUAoCgcY/L3v5/8AgK5tb52dCl8q8CIT/hj/AER/dqLkyZ/OvE6tXXOSKAUAoBQED26vbeH38wWUJ89xClR5yCRWVuYexy9fhqUhN3S8Onhuov7AWGpt7XxOy2Ah9YDXLo/rN51q31jdLqmiwxWxodF9m1/dodu6Sly4sT8IncAfLBB+RFRy3JY7FqrU2FAKAUAoCI7Q/wAT/PP7j1X1HyrxLWk+Z+Hqiup+Xf8AmJ+25VHmdHkWHs9/Hfzx+4lXtP8AK/E52r+ZeHqyYqwVRQCgFAKA5n7SXLa+0p5W7Er6d653/Oe6T8PWqupeEixp1lsoXaRvcXv6Nx+KkVBT+ZE9T5WWjtsFTiV1VCr4bbED1WJI/qx9PSpdQusRUHg0tFeKanTuuCL9oA+juqN/9WNR0naaJKq6rO3V0CiKAUAoBQCgFAKAUAoDjPavtetvWahFQXFW58YcRIADDAMbSCD5EVy9RJqo0ep0HRUa2njVc7YzhYs3z4vqQn+2YFor3YI27d4uCOW3dy5VHNSjJwsTUejKVWlGv8XGG8Ky7bvi5bM+ga7B5AUAoBQCgKH7V+J7LViwFLG65cgDklmCSCSBO97Y64J+dbQ3NZ7HPvtuI7u5+C/6qlIi+8N0hPZ+6Zjct29noFYvtPrCxUTfWuSpYsUL7cY/J3PwX/VUpEXT2T8SPe6iwVKhgt9CRkkRauCQSIAFmOss2T0jnuSQ2Ok1obigFAKAUBDdpGgWjk+85AE81YdBgZ5mqOvrKlBSa5+j7S1pLcTv2eqKxb1I79vC2Utx4WnJu8wRI+ormPWRUeK3Nrdcrd/eX1OLxf7Fm7MXAy3GEiXGCCD8CcwwBrp6CsqsG0udvsuwo6u3Erdnqyaq8VBQCgFAKA472i1q3tfqHXkH7qc5NobGOQPvAj6VR1DvIuUFaJGaW0zavTqo3MdRZIHorq7HPkqk/SsUleSM1XaLLF7UUI19okYexCnzNt23j6d6n9r0NTahYTIaDyys8R03eWXSY3oyT5bgRP66qRdnctSV1Y7XwPiI1GmtXwNveIrbc+EkZXIBwZHIcq6hzjeoBQCgFAKAUAoBQEH200+rfQ3V0TBb5HhkxIHxKD91iJAPQmgRyKx2S4vd2230S290KbtxrJCDzOxizAeQHp61m4sj1rew3EtNeuW7Gm+02gfc3d1ndsHwbt5UhwIBgRIxWLsWR032b6LXWtEF15HebyUSQTbt4222YfEQZPM4IHSgLVQCgFAVz2gDXHQXBw6ftJKhIKgxuG6C+BiaA4NruwvaS8++7bvu0sQW1FsxuILbfeeEEgYHkPKgNf8A3cdoP0F3/mLf/UrN2Ysju3AuE304EumuIRf+yvbKEgneVYRMxknnNYMnCf8Adx2g/QXf7+3/ANSs3ZiyMlj2f9okMpavoYiV1KAwYMSLnLA/CsGTvvs/GuGgtjiM/aQXDyVJjcdslMHEUBY6AUAoBQHEu1+p4odfd77R37yIzCw1i1cZRbJxta2DDEBdwnJHkAKxKMZK0lcynbYhb/Z/iQVdb9j1EuxRkgm6qKE2NtVu88RdwRGBbBMA1r8OHDw8Kt2WVjN3e9yyezi9xIa8KukvWNO+5tQb1q4gMCAVLxuuTA+XTGNopJWSsjDOx1kwKAUAoDlntX1vHku/93ox021PFZQNc3SZBGX8uQiPrQHIjo+PST9n10sxYn7PcyWJYn4OpJNRulB7o3VSS2ZaPZlwni7cV076ixqVtW2Lu122UAG1lHxgbjJGBJ/CsqnFZSMOcnuy5e3bhevuDSXdDauXO6F5bndDcwFw2do2iWaSh5AxGa2lFSwzCk1scm+x8e/8vrv+Xuf6K0+DDsN/iz7Sz9jNV2oS4tuzavbFjw6m1stgFgTlwp652ndBMVIlYjbufRFAKAUAoBQCgFAKAUAoBQCgFAKAUAoBQCgFAKAUAoBQCgFAKAUAoBQCgFAKAUAoBQCgFAKAUAoBQCgFAKAUAoBQCgFAKAUAoBQCgFAKAUAoBQCgFAKAUAoBQCgFAKAUAoBQCgFAKAUAoBQCgFAKAUAo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44680" y="375120"/>
              <a:ext cx="8555040" cy="5268960"/>
            </p14:xfrm>
          </p:contentPart>
        </mc:Choice>
        <mc:Fallback>
          <p:pic>
            <p:nvPicPr>
              <p:cNvPr id="2" name="Ink 1"/>
              <p:cNvPicPr/>
              <p:nvPr/>
            </p:nvPicPr>
            <p:blipFill>
              <a:blip r:embed="rId4"/>
              <a:stretch>
                <a:fillRect/>
              </a:stretch>
            </p:blipFill>
            <p:spPr>
              <a:xfrm>
                <a:off x="535320" y="365760"/>
                <a:ext cx="8573760" cy="5287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401205"/>
          </a:xfrm>
          <a:prstGeom prst="rect">
            <a:avLst/>
          </a:prstGeom>
          <a:noFill/>
        </p:spPr>
        <p:txBody>
          <a:bodyPr wrap="square">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Q8. Two cards are drawn at random from a pack of 52 cards. what is the probability that either both  are black or both are queen.</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331/1326</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14/221</a:t>
            </a: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11/1326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NONE OF THE ABOVE </a:t>
            </a:r>
            <a:endParaRPr lang="en-US" sz="2800" dirty="0" smtClean="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B </a:t>
            </a:r>
            <a:endParaRPr lang="en-US" sz="28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89320" y="1312560"/>
              <a:ext cx="8448120" cy="4572360"/>
            </p14:xfrm>
          </p:contentPart>
        </mc:Choice>
        <mc:Fallback>
          <p:pic>
            <p:nvPicPr>
              <p:cNvPr id="2" name="Ink 1"/>
              <p:cNvPicPr/>
              <p:nvPr/>
            </p:nvPicPr>
            <p:blipFill>
              <a:blip r:embed="rId3"/>
              <a:stretch>
                <a:fillRect/>
              </a:stretch>
            </p:blipFill>
            <p:spPr>
              <a:xfrm>
                <a:off x="579960" y="1303200"/>
                <a:ext cx="8466840" cy="4591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838200"/>
            <a:ext cx="7848600" cy="4400550"/>
          </a:xfrm>
          <a:prstGeom prst="rect">
            <a:avLst/>
          </a:prstGeom>
          <a:noFill/>
        </p:spPr>
        <p:txBody>
          <a:bodyPr>
            <a:spAutoFit/>
          </a:bodyPr>
          <a:lstStyle/>
          <a:p>
            <a:pPr eaLnBrk="1" fontAlgn="auto" hangingPunct="1">
              <a:spcBef>
                <a:spcPts val="0"/>
              </a:spcBef>
              <a:spcAft>
                <a:spcPts val="0"/>
              </a:spcAft>
              <a:defRPr/>
            </a:pPr>
            <a:r>
              <a:rPr lang="en-US" sz="2800" dirty="0">
                <a:latin typeface="+mn-lt"/>
                <a:cs typeface="Times New Roman" pitchFamily="18" charset="0"/>
              </a:rPr>
              <a:t>Q9. A bag contains 6 white and 4 black balls. 2 balls are drawn at random. Find the probability that they are of same color.</a:t>
            </a:r>
            <a:r>
              <a:rPr lang="en-US" sz="2800" cap="small" dirty="0">
                <a:latin typeface="+mn-lt"/>
                <a:cs typeface="Times New Roman" pitchFamily="18" charset="0"/>
              </a:rPr>
              <a:t> </a:t>
            </a:r>
          </a:p>
          <a:p>
            <a:pPr eaLnBrk="1" fontAlgn="auto" hangingPunct="1">
              <a:spcBef>
                <a:spcPts val="0"/>
              </a:spcBef>
              <a:spcAft>
                <a:spcPts val="0"/>
              </a:spcAft>
              <a:defRPr/>
            </a:pPr>
            <a:endParaRPr lang="en-US" sz="2800" cap="small" dirty="0">
              <a:latin typeface="+mn-lt"/>
              <a:cs typeface="Times New Roman" pitchFamily="18" charset="0"/>
            </a:endParaRPr>
          </a:p>
          <a:p>
            <a:pPr marL="342900" indent="-342900" eaLnBrk="1" fontAlgn="auto" hangingPunct="1">
              <a:spcBef>
                <a:spcPts val="0"/>
              </a:spcBef>
              <a:spcAft>
                <a:spcPts val="0"/>
              </a:spcAft>
              <a:defRPr/>
            </a:pPr>
            <a:r>
              <a:rPr lang="en-US" sz="2800" cap="small" dirty="0">
                <a:latin typeface="+mn-lt"/>
                <a:cs typeface="Times New Roman" pitchFamily="18" charset="0"/>
              </a:rPr>
              <a:t>A. 7/15</a:t>
            </a:r>
          </a:p>
          <a:p>
            <a:pPr marL="342900" indent="-342900" eaLnBrk="1" fontAlgn="auto" hangingPunct="1">
              <a:spcBef>
                <a:spcPts val="0"/>
              </a:spcBef>
              <a:spcAft>
                <a:spcPts val="0"/>
              </a:spcAft>
              <a:defRPr/>
            </a:pPr>
            <a:r>
              <a:rPr lang="en-US" sz="2800" cap="small" dirty="0">
                <a:latin typeface="+mn-lt"/>
                <a:cs typeface="Times New Roman" pitchFamily="18" charset="0"/>
              </a:rPr>
              <a:t>B. 8/15</a:t>
            </a:r>
          </a:p>
          <a:p>
            <a:pPr marL="342900" indent="-342900" eaLnBrk="1" fontAlgn="auto" hangingPunct="1">
              <a:spcBef>
                <a:spcPts val="0"/>
              </a:spcBef>
              <a:spcAft>
                <a:spcPts val="0"/>
              </a:spcAft>
              <a:defRPr/>
            </a:pPr>
            <a:r>
              <a:rPr lang="en-US" sz="2800" cap="small" dirty="0">
                <a:latin typeface="+mn-lt"/>
                <a:cs typeface="Times New Roman" pitchFamily="18" charset="0"/>
              </a:rPr>
              <a:t>C. 1/5</a:t>
            </a:r>
          </a:p>
          <a:p>
            <a:pPr marL="342900" indent="-342900" eaLnBrk="1" fontAlgn="auto" hangingPunct="1">
              <a:spcBef>
                <a:spcPts val="0"/>
              </a:spcBef>
              <a:spcAft>
                <a:spcPts val="0"/>
              </a:spcAft>
              <a:defRPr/>
            </a:pPr>
            <a:r>
              <a:rPr lang="en-US" sz="2800" cap="small" dirty="0">
                <a:latin typeface="+mn-lt"/>
                <a:cs typeface="Times New Roman" pitchFamily="18" charset="0"/>
              </a:rPr>
              <a:t>D. 4/5</a:t>
            </a:r>
          </a:p>
          <a:p>
            <a:pPr marL="342900" indent="-342900" eaLnBrk="1" fontAlgn="auto" hangingPunct="1">
              <a:spcBef>
                <a:spcPts val="0"/>
              </a:spcBef>
              <a:spcAft>
                <a:spcPts val="0"/>
              </a:spcAft>
              <a:defRPr/>
            </a:pPr>
            <a:endParaRPr lang="en-US" sz="2800" cap="small" dirty="0">
              <a:latin typeface="+mn-lt"/>
              <a:cs typeface="Times New Roman" pitchFamily="18" charset="0"/>
            </a:endParaRPr>
          </a:p>
          <a:p>
            <a:pPr marL="342900" indent="-342900" eaLnBrk="1" fontAlgn="auto" hangingPunct="1">
              <a:spcBef>
                <a:spcPts val="0"/>
              </a:spcBef>
              <a:spcAft>
                <a:spcPts val="0"/>
              </a:spcAft>
              <a:defRPr/>
            </a:pPr>
            <a:r>
              <a:rPr lang="en-US" sz="2800" cap="small" dirty="0" err="1">
                <a:latin typeface="+mn-lt"/>
                <a:cs typeface="Times New Roman" pitchFamily="18" charset="0"/>
              </a:rPr>
              <a:t>Ans</a:t>
            </a:r>
            <a:r>
              <a:rPr lang="en-US" sz="2800" cap="small" dirty="0">
                <a:latin typeface="+mn-lt"/>
                <a:cs typeface="Times New Roman" pitchFamily="18" charset="0"/>
              </a:rPr>
              <a:t>: A)</a:t>
            </a:r>
            <a:endParaRPr lang="en-US" sz="2800" dirty="0">
              <a:latin typeface="+mn-lt"/>
              <a:cs typeface="Times New Roman"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02120" y="1161000"/>
              <a:ext cx="8483400" cy="5259960"/>
            </p14:xfrm>
          </p:contentPart>
        </mc:Choice>
        <mc:Fallback>
          <p:pic>
            <p:nvPicPr>
              <p:cNvPr id="2" name="Ink 1"/>
              <p:cNvPicPr/>
              <p:nvPr/>
            </p:nvPicPr>
            <p:blipFill>
              <a:blip r:embed="rId4"/>
              <a:stretch>
                <a:fillRect/>
              </a:stretch>
            </p:blipFill>
            <p:spPr>
              <a:xfrm>
                <a:off x="392760" y="1151640"/>
                <a:ext cx="8502120" cy="5278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4400550"/>
          </a:xfrm>
          <a:prstGeom prst="rect">
            <a:avLst/>
          </a:prstGeom>
          <a:noFill/>
        </p:spPr>
        <p:txBody>
          <a:bodyPr>
            <a:spAutoFit/>
          </a:bodyPr>
          <a:lstStyle/>
          <a:p>
            <a:pPr eaLnBrk="1" fontAlgn="auto" hangingPunct="1">
              <a:spcBef>
                <a:spcPts val="0"/>
              </a:spcBef>
              <a:spcAft>
                <a:spcPts val="0"/>
              </a:spcAft>
              <a:defRPr/>
            </a:pPr>
            <a:r>
              <a:rPr lang="en-US" sz="2800" dirty="0">
                <a:latin typeface="Times New Roman" pitchFamily="18" charset="0"/>
                <a:cs typeface="Times New Roman" pitchFamily="18" charset="0"/>
              </a:rPr>
              <a:t>Q10. A card is drawn from a pack of 52 cards. The probability of getting a queen of club or a king of heart is: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1/52</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2/13</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1/26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87600" y="1393200"/>
              <a:ext cx="6831720" cy="3188160"/>
            </p14:xfrm>
          </p:contentPart>
        </mc:Choice>
        <mc:Fallback>
          <p:pic>
            <p:nvPicPr>
              <p:cNvPr id="2" name="Ink 1"/>
              <p:cNvPicPr/>
              <p:nvPr/>
            </p:nvPicPr>
            <p:blipFill>
              <a:blip r:embed="rId4"/>
              <a:stretch>
                <a:fillRect/>
              </a:stretch>
            </p:blipFill>
            <p:spPr>
              <a:xfrm>
                <a:off x="678240" y="1383840"/>
                <a:ext cx="6850440" cy="3206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5693866"/>
          </a:xfrm>
          <a:prstGeom prst="rect">
            <a:avLst/>
          </a:prstGeom>
          <a:noFill/>
        </p:spPr>
        <p:txBody>
          <a:bodyPr>
            <a:spAutoFit/>
          </a:bodyPr>
          <a:lstStyle/>
          <a:p>
            <a:pPr eaLnBrk="1" fontAlgn="auto" hangingPunct="1">
              <a:spcBef>
                <a:spcPts val="0"/>
              </a:spcBef>
              <a:spcAft>
                <a:spcPts val="0"/>
              </a:spcAft>
              <a:defRPr/>
            </a:pPr>
            <a:r>
              <a:rPr lang="en-US" sz="2800" dirty="0">
                <a:latin typeface="+mn-lt"/>
                <a:cs typeface="Times New Roman" pitchFamily="18" charset="0"/>
              </a:rPr>
              <a:t>Q11. </a:t>
            </a:r>
            <a:r>
              <a:rPr lang="en-US" sz="2800" dirty="0">
                <a:latin typeface="+mn-lt"/>
                <a:cs typeface="Arial" charset="0"/>
              </a:rPr>
              <a:t>A card is chosen at random from a standard deck of 52 playing cards. Without replacing it, a second card is chosen. What is the probability that the first card chosen is a queen and the second card chosen is a jack?</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4/52</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1/26</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4/663</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a:buFont typeface="Arial" pitchFamily="34" charset="0"/>
              <a:buNone/>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a:t>
            </a:r>
            <a:r>
              <a:rPr lang="en-US" altLang="en-US" sz="2800" dirty="0" smtClean="0">
                <a:latin typeface="+mj-lt"/>
              </a:rPr>
              <a:t>P(queen on first pick) =  4/52</a:t>
            </a:r>
          </a:p>
          <a:p>
            <a:pPr>
              <a:buFont typeface="Arial" pitchFamily="34" charset="0"/>
              <a:buNone/>
            </a:pPr>
            <a:r>
              <a:rPr lang="en-US" altLang="en-US" sz="2800" dirty="0" smtClean="0">
                <a:latin typeface="+mj-lt"/>
              </a:rPr>
              <a:t>P(jack on 2nd pick given queen on 1</a:t>
            </a:r>
            <a:r>
              <a:rPr lang="en-US" altLang="en-US" sz="2800" baseline="30000" dirty="0" smtClean="0">
                <a:latin typeface="+mj-lt"/>
              </a:rPr>
              <a:t>st</a:t>
            </a:r>
            <a:r>
              <a:rPr lang="en-US" altLang="en-US" sz="2800" dirty="0" smtClean="0">
                <a:latin typeface="+mj-lt"/>
              </a:rPr>
              <a:t> pick) =  4/51 </a:t>
            </a:r>
          </a:p>
          <a:p>
            <a:pPr>
              <a:buFont typeface="Arial" pitchFamily="34" charset="0"/>
              <a:buNone/>
            </a:pPr>
            <a:r>
              <a:rPr lang="en-US" altLang="en-US" sz="2800" dirty="0" smtClean="0">
                <a:latin typeface="+mj-lt"/>
              </a:rPr>
              <a:t>P(queen and jack) =  (4/52)* (4/51)  =  4/ 663</a:t>
            </a:r>
            <a:endParaRPr lang="en-US" sz="2800" dirty="0">
              <a:latin typeface="+mj-lt"/>
              <a:cs typeface="Times New Roman"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250360" y="1741320"/>
              <a:ext cx="4411800" cy="4643640"/>
            </p14:xfrm>
          </p:contentPart>
        </mc:Choice>
        <mc:Fallback>
          <p:pic>
            <p:nvPicPr>
              <p:cNvPr id="2" name="Ink 1"/>
              <p:cNvPicPr/>
              <p:nvPr/>
            </p:nvPicPr>
            <p:blipFill>
              <a:blip r:embed="rId4"/>
              <a:stretch>
                <a:fillRect/>
              </a:stretch>
            </p:blipFill>
            <p:spPr>
              <a:xfrm>
                <a:off x="2241000" y="1731960"/>
                <a:ext cx="4430520" cy="4662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t>Five persons entered the lift cabin on the ground floor of an 8 floor house. Suppose each of them can leave the cabin independently at any floor beginning with the first. Find the total number of ways in which each of the five persons can leave the cabin</a:t>
            </a:r>
            <a:br>
              <a:rPr lang="en-US" sz="2800" dirty="0" smtClean="0"/>
            </a:br>
            <a:r>
              <a:rPr lang="en-US" sz="2800" dirty="0" err="1" smtClean="0"/>
              <a:t>i</a:t>
            </a:r>
            <a:r>
              <a:rPr lang="en-US" sz="2800" dirty="0" smtClean="0"/>
              <a:t>) At any one of the 7 floors</a:t>
            </a:r>
            <a:br>
              <a:rPr lang="en-US" sz="2800" dirty="0" smtClean="0"/>
            </a:br>
            <a:r>
              <a:rPr lang="en-US" sz="2800" dirty="0" smtClean="0"/>
              <a:t>ii) At different floors.</a:t>
            </a:r>
          </a:p>
          <a:p>
            <a:r>
              <a:rPr lang="en-US" sz="2800" dirty="0" err="1" smtClean="0"/>
              <a:t>Ans</a:t>
            </a:r>
            <a:r>
              <a:rPr lang="en-US" sz="2800" dirty="0" smtClean="0"/>
              <a:t>: </a:t>
            </a:r>
            <a:r>
              <a:rPr lang="en-US" sz="2800" dirty="0" err="1" smtClean="0"/>
              <a:t>i</a:t>
            </a:r>
            <a:r>
              <a:rPr lang="en-US" sz="2800" dirty="0" smtClean="0"/>
              <a:t>) 7^5 	ii) 7*6*5*4*3 = 2520</a:t>
            </a:r>
            <a:endParaRPr lang="en-US" sz="28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7000" y="1803960"/>
              <a:ext cx="9135360" cy="4786560"/>
            </p14:xfrm>
          </p:contentPart>
        </mc:Choice>
        <mc:Fallback xmlns="">
          <p:pic>
            <p:nvPicPr>
              <p:cNvPr id="2" name="Ink 1"/>
              <p:cNvPicPr/>
              <p:nvPr/>
            </p:nvPicPr>
            <p:blipFill>
              <a:blip r:embed="rId3"/>
              <a:stretch>
                <a:fillRect/>
              </a:stretch>
            </p:blipFill>
            <p:spPr>
              <a:xfrm>
                <a:off x="17640" y="1794600"/>
                <a:ext cx="9154080" cy="480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30942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Q12. </a:t>
            </a:r>
            <a:r>
              <a:rPr lang="en-US" sz="2800" dirty="0">
                <a:latin typeface="+mn-lt"/>
                <a:cs typeface="Arial" charset="0"/>
              </a:rPr>
              <a:t>Mr. </a:t>
            </a:r>
            <a:r>
              <a:rPr lang="en-US" sz="2800" dirty="0" err="1">
                <a:latin typeface="+mn-lt"/>
                <a:cs typeface="Arial" charset="0"/>
              </a:rPr>
              <a:t>Parietti</a:t>
            </a:r>
            <a:r>
              <a:rPr lang="en-US" sz="2800" dirty="0">
                <a:latin typeface="+mn-lt"/>
                <a:cs typeface="Arial" charset="0"/>
              </a:rPr>
              <a:t> needs two students to help him with a science demonstration for his class of 18 girls and 12 boys. He randomly chooses one student who comes to the front of the room. He then chooses a second student from those still seated. What is the probability that both students chosen are girls?</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18/30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18/870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51/145</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29/340</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a:buFont typeface="Arial" pitchFamily="34" charset="0"/>
              <a:buNone/>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a:t>
            </a:r>
            <a:r>
              <a:rPr lang="en-US" altLang="en-US" sz="2000" dirty="0" smtClean="0"/>
              <a:t>P(Girl 1 and Girl 2) = P(Girl 1) and P(Girl 2|Girl 1)</a:t>
            </a:r>
          </a:p>
          <a:p>
            <a:pPr>
              <a:buFont typeface="Arial" pitchFamily="34" charset="0"/>
              <a:buNone/>
            </a:pPr>
            <a:r>
              <a:rPr lang="en-US" altLang="en-US" sz="2000" dirty="0" smtClean="0"/>
              <a:t>                                 = (18/30)</a:t>
            </a:r>
            <a:r>
              <a:rPr lang="en-US" altLang="en-US" sz="2000" b="1" dirty="0" smtClean="0"/>
              <a:t>·</a:t>
            </a:r>
            <a:r>
              <a:rPr lang="en-US" altLang="en-US" sz="2000" dirty="0" smtClean="0"/>
              <a:t> (17/29) = 51/145</a:t>
            </a:r>
          </a:p>
          <a:p>
            <a:pPr marL="342900" indent="-342900" eaLnBrk="1" fontAlgn="auto" hangingPunct="1">
              <a:spcBef>
                <a:spcPts val="0"/>
              </a:spcBef>
              <a:spcAft>
                <a:spcPts val="0"/>
              </a:spcAft>
              <a:defRPr/>
            </a:pPr>
            <a:endParaRPr lang="en-US" sz="20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25400" y="2089440"/>
              <a:ext cx="7492320" cy="4304520"/>
            </p14:xfrm>
          </p:contentPart>
        </mc:Choice>
        <mc:Fallback>
          <p:pic>
            <p:nvPicPr>
              <p:cNvPr id="2" name="Ink 1"/>
              <p:cNvPicPr/>
              <p:nvPr/>
            </p:nvPicPr>
            <p:blipFill>
              <a:blip r:embed="rId3"/>
              <a:stretch>
                <a:fillRect/>
              </a:stretch>
            </p:blipFill>
            <p:spPr>
              <a:xfrm>
                <a:off x="1616040" y="2080080"/>
                <a:ext cx="7511040" cy="4323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linds(horizont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124754"/>
          </a:xfrm>
          <a:prstGeom prst="rect">
            <a:avLst/>
          </a:prstGeom>
          <a:noFill/>
        </p:spPr>
        <p:txBody>
          <a:bodyPr wrap="square">
            <a:spAutoFit/>
          </a:bodyPr>
          <a:lstStyle/>
          <a:p>
            <a:pPr eaLnBrk="1" fontAlgn="auto" hangingPunct="1">
              <a:spcBef>
                <a:spcPts val="0"/>
              </a:spcBef>
              <a:spcAft>
                <a:spcPts val="0"/>
              </a:spcAft>
              <a:defRPr/>
            </a:pPr>
            <a:endParaRPr lang="en-US" sz="2800" dirty="0">
              <a:latin typeface="+mn-lt"/>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Q13. </a:t>
            </a:r>
            <a:r>
              <a:rPr lang="en-US" sz="2800" dirty="0">
                <a:latin typeface="+mn-lt"/>
                <a:cs typeface="Arial" charset="0"/>
              </a:rPr>
              <a:t>In a shipment of 20 computers, 3 are defective. Three computers are randomly selected and tested. What is the probability that all three are defective if the first and second ones are not replaced after being tested?</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3/20</a:t>
            </a: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13/102</a:t>
            </a: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380/1140</a:t>
            </a:r>
          </a:p>
          <a:p>
            <a:pPr marL="342900" indent="-342900" eaLnBrk="1" fontAlgn="auto" hangingPunct="1">
              <a:spcBef>
                <a:spcPts val="0"/>
              </a:spcBef>
              <a:spcAft>
                <a:spcPts val="0"/>
              </a:spcAft>
              <a:buFontTx/>
              <a:buAutoNum type="alphaUcPeriod"/>
              <a:defRPr/>
            </a:pPr>
            <a:r>
              <a:rPr lang="en-US" sz="2800" dirty="0" smtClean="0">
                <a:latin typeface="+mn-lt"/>
                <a:cs typeface="Times New Roman" pitchFamily="18" charset="0"/>
              </a:rPr>
              <a:t>1/1140</a:t>
            </a:r>
          </a:p>
          <a:p>
            <a:pPr marL="342900" indent="-342900" eaLnBrk="1" fontAlgn="auto" hangingPunct="1">
              <a:spcBef>
                <a:spcPts val="0"/>
              </a:spcBef>
              <a:spcAft>
                <a:spcPts val="0"/>
              </a:spcAft>
              <a:buFontTx/>
              <a:buAutoNum type="alphaUcPeriod"/>
              <a:defRPr/>
            </a:pPr>
            <a:endParaRPr lang="en-US" sz="2800" dirty="0">
              <a:latin typeface="+mn-lt"/>
              <a:cs typeface="Times New Roman" pitchFamily="18" charset="0"/>
            </a:endParaRPr>
          </a:p>
          <a:p>
            <a:pPr marL="342900" indent="-342900" eaLnBrk="1" fontAlgn="auto" hangingPunct="1">
              <a:spcBef>
                <a:spcPts val="0"/>
              </a:spcBef>
              <a:spcAft>
                <a:spcPts val="0"/>
              </a:spcAft>
              <a:defRPr/>
            </a:pPr>
            <a:r>
              <a:rPr lang="en-US" sz="2800" dirty="0" err="1" smtClean="0">
                <a:latin typeface="+mn-lt"/>
                <a:cs typeface="Times New Roman" pitchFamily="18" charset="0"/>
              </a:rPr>
              <a:t>Ans</a:t>
            </a:r>
            <a:r>
              <a:rPr lang="en-US" sz="2800" dirty="0" smtClean="0">
                <a:latin typeface="+mn-lt"/>
                <a:cs typeface="Times New Roman" pitchFamily="18" charset="0"/>
              </a:rPr>
              <a:t>: D (</a:t>
            </a:r>
            <a:r>
              <a:rPr lang="en-US" altLang="en-US" sz="2800" dirty="0"/>
              <a:t>P(3 defectives)  = (3/20).(2/19).(1/18) = </a:t>
            </a:r>
            <a:r>
              <a:rPr lang="en-US" altLang="en-US" sz="2800" dirty="0" smtClean="0"/>
              <a:t>1/1140)</a:t>
            </a:r>
            <a:endParaRPr lang="en-US" altLang="en-US" sz="2800" dirty="0"/>
          </a:p>
          <a:p>
            <a:pPr marL="342900" indent="-342900" eaLnBrk="1" fontAlgn="auto" hangingPunct="1">
              <a:spcBef>
                <a:spcPts val="0"/>
              </a:spcBef>
              <a:spcAft>
                <a:spcPts val="0"/>
              </a:spcAft>
              <a:defRPr/>
            </a:pPr>
            <a:endParaRPr lang="en-US" sz="2800" dirty="0">
              <a:latin typeface="+mn-lt"/>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73560" y="1303560"/>
              <a:ext cx="4545720" cy="4974480"/>
            </p14:xfrm>
          </p:contentPart>
        </mc:Choice>
        <mc:Fallback>
          <p:pic>
            <p:nvPicPr>
              <p:cNvPr id="2" name="Ink 1"/>
              <p:cNvPicPr/>
              <p:nvPr/>
            </p:nvPicPr>
            <p:blipFill>
              <a:blip r:embed="rId3"/>
              <a:stretch>
                <a:fillRect/>
              </a:stretch>
            </p:blipFill>
            <p:spPr>
              <a:xfrm>
                <a:off x="2464200" y="1294200"/>
                <a:ext cx="4564440" cy="4993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5262563"/>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Q14. A bag contains 12 white and 18 black balls. Two balls are drawn in succession without replacement.</a:t>
            </a:r>
          </a:p>
          <a:p>
            <a:pPr eaLnBrk="1" fontAlgn="auto" hangingPunct="1">
              <a:spcBef>
                <a:spcPts val="0"/>
              </a:spcBef>
              <a:spcAft>
                <a:spcPts val="0"/>
              </a:spcAft>
              <a:defRPr/>
            </a:pPr>
            <a:r>
              <a:rPr lang="en-US" sz="2800" dirty="0">
                <a:latin typeface="+mn-lt"/>
                <a:cs typeface="Times New Roman" pitchFamily="18" charset="0"/>
              </a:rPr>
              <a:t>What is the probability that first is white and second is black?</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36/145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29/40</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286080" y="1696680"/>
              <a:ext cx="2813400" cy="2161440"/>
            </p14:xfrm>
          </p:contentPart>
        </mc:Choice>
        <mc:Fallback>
          <p:pic>
            <p:nvPicPr>
              <p:cNvPr id="2" name="Ink 1"/>
              <p:cNvPicPr/>
              <p:nvPr/>
            </p:nvPicPr>
            <p:blipFill>
              <a:blip r:embed="rId3"/>
              <a:stretch>
                <a:fillRect/>
              </a:stretch>
            </p:blipFill>
            <p:spPr>
              <a:xfrm>
                <a:off x="3276720" y="1687320"/>
                <a:ext cx="2832120" cy="2180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3"/>
          <p:cNvSpPr txBox="1">
            <a:spLocks noChangeArrowheads="1"/>
          </p:cNvSpPr>
          <p:nvPr/>
        </p:nvSpPr>
        <p:spPr bwMode="auto">
          <a:xfrm>
            <a:off x="533400" y="457200"/>
            <a:ext cx="7848600" cy="5108575"/>
          </a:xfrm>
          <a:prstGeom prst="rect">
            <a:avLst/>
          </a:prstGeom>
          <a:noFill/>
          <a:ln w="9525">
            <a:noFill/>
            <a:miter lim="800000"/>
            <a:headEnd/>
            <a:tailEnd/>
          </a:ln>
        </p:spPr>
        <p:txBody>
          <a:bodyPr>
            <a:spAutoFit/>
          </a:bodyPr>
          <a:lstStyle/>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Q15. A die is rolled and a coin is tossed, find the probability that the die shows an odd number and the coin shows a head</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1/13</a:t>
            </a:r>
          </a:p>
          <a:p>
            <a:pPr eaLnBrk="1" hangingPunct="1"/>
            <a:r>
              <a:rPr lang="en-US" altLang="en-US" sz="2800" dirty="0">
                <a:latin typeface="Times New Roman" pitchFamily="18" charset="0"/>
                <a:cs typeface="Times New Roman" pitchFamily="18" charset="0"/>
              </a:rPr>
              <a:t>B. 3/13</a:t>
            </a:r>
          </a:p>
          <a:p>
            <a:pPr eaLnBrk="1" hangingPunct="1"/>
            <a:r>
              <a:rPr lang="en-US" altLang="en-US" sz="2800" dirty="0">
                <a:latin typeface="Times New Roman" pitchFamily="18" charset="0"/>
                <a:cs typeface="Times New Roman" pitchFamily="18" charset="0"/>
              </a:rPr>
              <a:t>C. 1/ 4</a:t>
            </a:r>
          </a:p>
          <a:p>
            <a:pPr eaLnBrk="1" hangingPunct="1"/>
            <a:r>
              <a:rPr lang="en-US" altLang="en-US" sz="2800" dirty="0">
                <a:latin typeface="Times New Roman" pitchFamily="18" charset="0"/>
                <a:cs typeface="Times New Roman" pitchFamily="18" charset="0"/>
              </a:rPr>
              <a:t>D. 4/9</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err="1">
                <a:latin typeface="Times New Roman" pitchFamily="18" charset="0"/>
                <a:cs typeface="Times New Roman" pitchFamily="18" charset="0"/>
              </a:rPr>
              <a:t>Ans</a:t>
            </a:r>
            <a:r>
              <a:rPr lang="en-US" altLang="en-US" sz="2800" dirty="0">
                <a:latin typeface="Times New Roman" pitchFamily="18" charset="0"/>
                <a:cs typeface="Times New Roman" pitchFamily="18" charset="0"/>
              </a:rPr>
              <a:t>: c)</a:t>
            </a:r>
          </a:p>
          <a:p>
            <a:pPr eaLnBrk="1" hangingPunct="1"/>
            <a:endParaRPr lang="en-US" altLang="en-US" dirty="0">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527280" y="2625480"/>
              <a:ext cx="3706200" cy="1268280"/>
            </p14:xfrm>
          </p:contentPart>
        </mc:Choice>
        <mc:Fallback>
          <p:pic>
            <p:nvPicPr>
              <p:cNvPr id="2" name="Ink 1"/>
              <p:cNvPicPr/>
              <p:nvPr/>
            </p:nvPicPr>
            <p:blipFill>
              <a:blip r:embed="rId3"/>
              <a:stretch>
                <a:fillRect/>
              </a:stretch>
            </p:blipFill>
            <p:spPr>
              <a:xfrm>
                <a:off x="3517920" y="2616120"/>
                <a:ext cx="3724920" cy="1287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0">
                                            <p:txEl>
                                              <p:pRg st="8" end="8"/>
                                            </p:txEl>
                                          </p:spTgt>
                                        </p:tgtEl>
                                        <p:attrNameLst>
                                          <p:attrName>style.visibility</p:attrName>
                                        </p:attrNameLst>
                                      </p:cBhvr>
                                      <p:to>
                                        <p:strVal val="visible"/>
                                      </p:to>
                                    </p:set>
                                    <p:animEffect transition="in" filter="blinds(horizontal)">
                                      <p:cBhvr>
                                        <p:cTn id="7" dur="500"/>
                                        <p:tgtEl>
                                          <p:spTgt spid="430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533400" y="457200"/>
            <a:ext cx="7848600" cy="4524375"/>
          </a:xfrm>
          <a:prstGeom prst="rect">
            <a:avLst/>
          </a:prstGeom>
          <a:noFill/>
          <a:ln w="9525">
            <a:noFill/>
            <a:miter lim="800000"/>
            <a:headEnd/>
            <a:tailEnd/>
          </a:ln>
        </p:spPr>
        <p:txBody>
          <a:bodyPr>
            <a:spAutoFit/>
          </a:bodyPr>
          <a:lstStyle/>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Q16. One card is drawn at random from a pack of 52 cards. What is the probability that the card drawn is a face card ?</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1/13</a:t>
            </a:r>
          </a:p>
          <a:p>
            <a:pPr eaLnBrk="1" hangingPunct="1"/>
            <a:r>
              <a:rPr lang="en-US" altLang="en-US" sz="2800" dirty="0">
                <a:latin typeface="Times New Roman" pitchFamily="18" charset="0"/>
                <a:cs typeface="Times New Roman" pitchFamily="18" charset="0"/>
              </a:rPr>
              <a:t>B. 3/13</a:t>
            </a:r>
          </a:p>
          <a:p>
            <a:pPr eaLnBrk="1" hangingPunct="1"/>
            <a:r>
              <a:rPr lang="en-US" altLang="en-US" sz="2800" dirty="0">
                <a:latin typeface="Times New Roman" pitchFamily="18" charset="0"/>
                <a:cs typeface="Times New Roman" pitchFamily="18" charset="0"/>
              </a:rPr>
              <a:t>C. 1/ 4</a:t>
            </a:r>
          </a:p>
          <a:p>
            <a:pPr eaLnBrk="1" hangingPunct="1"/>
            <a:r>
              <a:rPr lang="en-US" altLang="en-US" sz="2800" dirty="0">
                <a:latin typeface="Times New Roman" pitchFamily="18" charset="0"/>
                <a:cs typeface="Times New Roman" pitchFamily="18" charset="0"/>
              </a:rPr>
              <a:t>D. 4/9</a:t>
            </a:r>
          </a:p>
          <a:p>
            <a:pPr eaLnBrk="1" hangingPunct="1"/>
            <a:endParaRPr lang="en-US" altLang="en-US" dirty="0">
              <a:latin typeface="Calibri" pitchFamily="34" charset="0"/>
            </a:endParaRPr>
          </a:p>
          <a:p>
            <a:pPr eaLnBrk="1" hangingPunct="1"/>
            <a:r>
              <a:rPr lang="en-US" altLang="en-US" dirty="0" err="1">
                <a:latin typeface="Calibri" pitchFamily="34" charset="0"/>
              </a:rPr>
              <a:t>Ans</a:t>
            </a:r>
            <a:r>
              <a:rPr lang="en-US" altLang="en-US" dirty="0">
                <a:latin typeface="Calibri" pitchFamily="34" charset="0"/>
              </a:rPr>
              <a:t>: </a:t>
            </a:r>
            <a:r>
              <a:rPr lang="en-US" altLang="en-US" dirty="0" smtClean="0">
                <a:latin typeface="Calibri" pitchFamily="34" charset="0"/>
              </a:rPr>
              <a:t>b)</a:t>
            </a:r>
            <a:endParaRPr lang="en-US" altLang="en-US" dirty="0">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16320" y="2035800"/>
              <a:ext cx="5626080" cy="1813320"/>
            </p14:xfrm>
          </p:contentPart>
        </mc:Choice>
        <mc:Fallback>
          <p:pic>
            <p:nvPicPr>
              <p:cNvPr id="2" name="Ink 1"/>
              <p:cNvPicPr/>
              <p:nvPr/>
            </p:nvPicPr>
            <p:blipFill>
              <a:blip r:embed="rId3"/>
              <a:stretch>
                <a:fillRect/>
              </a:stretch>
            </p:blipFill>
            <p:spPr>
              <a:xfrm>
                <a:off x="606960" y="2026440"/>
                <a:ext cx="5644800" cy="1832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8" end="8"/>
                                            </p:txEl>
                                          </p:spTgt>
                                        </p:tgtEl>
                                        <p:attrNameLst>
                                          <p:attrName>style.visibility</p:attrName>
                                        </p:attrNameLst>
                                      </p:cBhvr>
                                      <p:to>
                                        <p:strVal val="visible"/>
                                      </p:to>
                                    </p:set>
                                    <p:animEffect transition="in" filter="blinds(horizontal)">
                                      <p:cBhvr>
                                        <p:cTn id="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5694363"/>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Q17. A man and his wife appear in an interview for two vacancies in the same post. The probability of husband's selection is (1/7) and the probability of wife's selection is (1/5). What is the probability that only one of them is selected ?</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 4</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2/7</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4/5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1/7</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b)</a:t>
            </a:r>
          </a:p>
        </p:txBody>
      </p:sp>
      <p:sp>
        <p:nvSpPr>
          <p:cNvPr id="45059" name="AutoShape 2" descr="data:image/jpeg;base64,/9j/4AAQSkZJRgABAQAAAQABAAD/2wCEAAkGBxQSEhUUEhQVFBQVGRcXFRcYFxoXFRYWFhccGxgdGBgZHCggGholHxgUIjEhJSorLi4uFx8zODMsNygtLisBCgoKDg0OGxAQGy4kICQuLCwsLDQsNCwuLCwsLCwsLCwsLCwsLC0sLCwsLCwsNC4sLywsLCwsNCwsLCwsLCwsLP/AABEIANsA5wMBEQACEQEDEQH/xAAcAAABBQEBAQAAAAAAAAAAAAAAAQMEBQYCBwj/xABJEAABAwIEAggCBgYGCQUAAAABAgMRAAQFEiExQVEGEyIyYXGBkQehFCNCUrHBFTNyktHwU3OCorLxNENEYoOTs8LhFiQlNWP/xAAaAQEAAwEBAQAAAAAAAAAAAAAAAgMEAQUG/8QANxEAAgECBAIIBgEEAQUAAAAAAAECAxEEEiExQVEFEyJhcYGRoRQyscHR8OEzQlLxggYVI8Li/9oADAMBAAIRAxEAPwD1+4D5c7ByolO+WNArNGhJB7HIzOorRDqlDtb68+633M0+tc+ztpy77/Y4aNwW1TmDkogkt8YzxCYAHa3zHz2qUupU1bbXn5cfwcj12R3305efD8i57oFIhtQ1ClREQBBjPrJzHbhHGuWoNN6+Hr3eAvXTS08f1+P0E665lP1aQFRmBIOQEnTRWpAiTqJGm9dy0LPV6e/sM1fTTf29yThrrqgS8gIM6AGdCJ1MnaY80ngRVVaNOL/8bv8Av6/MsoyqSV6it+/q8uRMqouCgCgCgCgCgCgCgCgCgCgCgCgCgCgCgK7EXbgKPUoSpOUQTvmzajviezrw234UAme5kaIgqMkCCEBcAaqMkpIM8MqtNRQEdT12QewkdiZgTnzagds6RtoZ8NqAErusoECeyc0AH9Z2gqVadjwPHUHcBU3N2To2mM+WTocgWQT39ezlIPOdIg0Ai13gCgAgk7HKAB2EbS5Pe6zefs8NQBIuHH06ISFAJGpAJKgqFH9YI7OoHE7kcQFtV3GcdYGwg7wDI7/HNrs3w+2eVAWNAFAFAFAFAFAFAFAFAFAFAFAFAFAFAFAFAFAFAFAFAFAFAFAFAFAFAFAFAFAFAFAFAFAE0AUAUAUAUAUAUAUAUAUAUAUAUAUAUAilAAkmANSeAFARLzE22khSlTm7gT2lLnbKBvw96A7bux1YWsdUDuFkAjzoB1h5K0hSCFJOxGxoBygCgCgCgCgCgCgCgEJoAoBaAKAKAKAKAKAKAKAKAKACaASgFoAoAoCkxP694W8w2gBb3Cfupn50B1htoC447mbUU9hrKcyWkAaCBEHXUfxoCtt3bUrm4eDzvMhXVJ8EiMsedAahkJgZYy8IiI8IoDugCgCgCgCgCgCgEJoAAoBaAKATMOdQVSLV76Cwy7eIT3lBI5kx+NVLE022l9DuVkM44zOjjf7wquVerfswdjtlzJ7TyVd0gjmDI960RqxlJxW6OWHKsOBQCUAtAITQABzoBaAKAKAZu7lLaFLWYSkSf550BQJtVXBLjwyoVENDSQNi4Rqo+HCoOXIsjC+5Z27SUCEJCBySAPeN6jmZYoJCFpMZcoy8oEe1cO2RCwdwsurY1KQAtsTsknUeQNTzcSrLrYvWlyJqSd0QkrM7rpwKAKAKAKARRigESPegOqAbeXAmqMRUlTheJ1K7KBzFVukpt05gNC4rRseX3qwyi968vLj/AAT8Cie6QBDuVLj126g9pq3SA2DGy190f2omtEKUbaxUU+er/gJSk9NSfZ3RuBnuLTqVpJSlK1pWcuhk5CU8TpJ2rO4TppqnIvVBvVlPiPTCzt3yxcMhrVKQ4tmGFlSQrsuAEaTBJiCDXmU8RjqkM8Vd63jm7Ss7aog4xTsyVfYw3YuW64KWrh1LJynO3ncBKFDiBodpqzCdJLFxlGaalBZr9y3OShl2N4y6FCUkEV9DTmpwUou6fHmUvQ7qZwKAKA4Trr7UB3QBQBQFVjvSBm0yB0krcJDTSElbrhG+RCdVRImNpoDH3XS83V4zam0eagLeX12VIUlGiYCSokZjEGPlVc5pK6LqdNuVmXGM4lcpZWq2bbcdEFKFEgLg6jNOhImJ0mJqmNRX1NMqLt2dyusMQurpt03FubYEp6pHWJWsZdSpUAaE8J/8z6yKZX1M5J3LrCJKlrcUkuLgFIkZUpGkTqa7mT2I5JR3I2OBsPNl0kIyLnKSCY2GnM1OOxVU3Lzo+hYt2w5OaDvuASYB8YiplZY0AUAUAUAUBwNT5fjQHdAFAUfSR0q6tgGOtUcx45E6qqirVyJvSyV/PgdSuYzpXfuP3LWGWiiy3k626cRopLEwEIP2VLPHfUHnXk4KsqzlWvxtF83xa7kXqndqJfWFi2w2lplCW0J7qR8zzJO5J1M61tu3uboxUVZD/WCcsjNExOsc45UOnL7Dbra23AlaFdlSDCgZ3kcKwdIYWdSmp0v6kXo9n36/nQrl2tDye4UW8mGqUV/RsUtUtkyVC3cC1o14xr7+FV0oQdZ4morKVOWe3OLSla3PuMbvbL3nvxbBAKdDwI5fmK9+k4OCcPltp4cCl3vqOImNYnwqw4dUBwvXT38qA7oAoAoBDQGd6WdFxdlp5t5y2ubfOWXm4JGcQpK0q0WkwNDy85M6tWY69XkxthaiPrrNxpP+8ttwOK9SNdKyt5oPxN0Y5KiT5EjGukC7O4SbhIFi4EpD6Qoll2f9cBPYVpCgNKjGKktNyc6jg9di4/TNrkzpuGVIic/WICPxqLjwOqaeraMviPSNd8Tb4Z2tYdvI+pYHHqz9tyNo5gzxE1HLrL0IOefsw9TT4PiObElsElxNrbtBTqozda72oUAAJygGRETWmNraGGd72ZtakRCgCgCgCgOVqgE0ANpgfj58aA6oBm4uUoy51AZiEp8VHYUBhfiFiSmLjDyDCVXIZc8Q8ghI8p1PlXzeLmprEYZb5c3o729C+K+WRV9FEZr/ABRw97rWW/JKGtI85+VRwLlGFCKjeOWTb5Nv+DRS+eTKP9FX7F9cOtW4eeec+qu3HfqmrZRBKFNZgezEaa66ePu3i4q78iOWam2l59xZ47b3TOIi7atTdg23UoyrSjq3M5UZCtkmd/OoxacbN2JzUlPMlfQ5+H1wEPXLCz1l0pZuLpaBLDTjhgMhU95IG2v2hPZpU2T4HKLs2uPEzNkoP9J1fabQ7mWBsVW9vkHqFT715NOVHD9FxlVTcfdxlK/utXzMzu6jse+3l62yjO6tLaJSMyiEiVGEjXiSQIr6CNraFJIroCgG29ZPPT0H8mgHKAKAKAKAKA8/+L6bdNu26q5btrm3WHbYq1KljdGVMqKFDQwI2nSouKZOMmiF0Y6X298kIMNvkEOW6+8DEqgHvojWeW9Y5K2q24HpRbd1JWa3RIV0NsCrN9DYn+rEfu7fKu55cyPVQ5HPSbpEzhrKZRJPZZaQMuZXBKQBAGo2FR1bLVFKLd/BcW+CSPIMWw5ZAun5dWVl24bClBPa3yQdCgQN9h4VGGKzTcI6cv58TRV6L6qiqs1drWa7ny74+h7x0bsl/R2VW104ULbQ42HT1oKFAEJzHXSY4mK9CLbSbPCqRUZNJ3V9y1GLra0um8g/pESps+fFPrXSBbtuBQBSQQdiDIPrQHVAFANvcBzI+Wv5UA5QBQFJ0nlAbeCVLSyrOtKRmUUgbpSNyOXjQGAxi/Vi9zbIt7e4at2H0XDzzyOrCy33UNJOpJJ1PDy3+cx7wuFlUqQd6s042vxel7cPMvhmlZPZD1+3+jsWKnNGMSQ2As91N0yMoSTsMyTpzJ8K9LC4WVDCwpy3itfPX2J0qq6x8mP4zh1+l4v2dwhQUEhVs+Pqhl4tqR2kk6+ZOp2AsTjazRolGd7xfkQnrbFrodW4q3smjotbJU4+RxCCdEzrruKleC7yLVWWj0JV4u3waxIZRrs2ndx99WgnipRMTyA02ArivOWpJ5aUNDP9H8NOG39h9JI6x9l/OtXdN04sOEE7TBSkcyBzrxMTiJzVZqN3TnFqL/xSsnbir9oyqNmr8TX/ABgvkLw020BVxdqabt2Z7al9YkyBvAA321AO9e/hazr0Y1GrXV7FElZ2N5atlKEpUZISATzIGprQcO3FQCeQoAbTAA5CgOqAKAKAgYzjDFo0Xbl1DTY4qO55JG6j4CTQGP8A03iOJ6WDf0G1P+13CZdWnmwxy2IKjBB4GgMd8Seitvai1aBW/dXL2Z64fPWuqaZTKgCdEAlSB2Y0EGaprzyU3I14Gj11eMHz18FqyovsNbegrT2h3VglK0+ShrXi0606fys+zxGEo1/6kb9/H1JDC7hCQlF7d/2loX7FSCqPWtPxmmsUeW+he12ajS8L+9xhqxSFdYsree/pXVFxwDXRJOiRqdABVNXEzqLLsjZhejaVCWfVy5v7Eoxx241nvY9C19C5+F2Ousvfo4pltsreZUQSpLCpMTtlCpTJ4qA5V7dKtKai7aPfxX5PjcVgqdF1FfVWcVzTfrdHsSgCIOoPsa1HllK/h67cly21Tutn7KuZR91Xh/lQFnYXiXkBaDIPuDxBHA0BIoBtfeT6/wA/OgHKAKAKAju2aFKzEa+eleZX6Iwtet11SN342WngWKpJKyMb8YcRt28PcaeQh1x6EW7RMK61WiVjUEBOpnTaJ1r0tEcjTlK1lu7efLxMIzjt5h6EIFxb4mgJAgZ23kGNR1hSUrSDsokqPgIFUzjBnr0ujsel8nq0n9R534lPEQ3YKCua3k5B7Jkj2qHVx4ssWBxsnZU7eLRQYX0oDeIB/FUreVlT9H6pMtsST1mVsnUjTtanTjpE1FNWXmZsVhauGqqNXVtXVtV3+h6bd49gmKMBhdwwpEylLpLSgrUSM+VQOp1B4+NVYnCyqRXVTcJLZrXyae6PNz3d5alx0Z6D4far6+2aCnIhLqnFOlIiIQVKIToSJGsGthA1NAN3HdPp8zQDlAFAFAZDpH0zKHvodg19LvY1SDDLAP2n17J/Z3PhIkBvBego6wXWJOfTbsapKh9QxxhlrYRp2iJ0nQ0Bs6A8X+Il112LqTIy2rCERxDj5Kyf3MvyrBj5WglzZ7nQNO9aU+S+v6yrryT6oKAUGgH2LpYPZVk8RCPmIqcZSWzsVzpwa7Sv7iOYgq2u7S8W+HMjgYdTmcUrqH+yqSpOWEkhUTvXoYKo8zjKV7+J8/0xh49Wpwhltu7JLXwd/Y9xtz2U+Qr0j50coCku0/Rn0up0beIQ6OAWe6v8jQF3QDS+8n1oB2gIOI4s2zooyo7ISJWfT+NAVV+5fvtqFuG7UmMq3R1ihqJOTaYnQ0BkekvR55hnrb3FcRdJISE2xRbJKiDoYBAGh3qMpZUbMDgp4ur1cWlx15fc8rtR11wt3M8ttrsNdc6XlT9o5iB8gBrVc5aH0HRGAhGvKom3GDtF83xaXsW9VH0wUBAxVtQCXm/1rCg6jxymSPIxt4VKDszy+lsM6tDPD5oar7rzXqe44SnD8Ztk3BtmnUq0PWNpK0qA7QzROhJEg1oTufC1Kbha/FXRCe+FNhJVb9fZrP27d9aD7KKgPaulZx/6UxNj/RcVU4kbN3bSXZ83R2vYUAM9IMVZUlu+w9LiCpINxaOZkDtDUtL7YAG5mgNfYYq093FAnik6KHoaAm0BUYndrWv6OwYWRLi+DST/ANx4fyQAdGOjjFgyGmEnXtLWrVx1Z3W4r7Sj7DhAoC3oCNiNyWmluBJWUJKso0JgTAqE5ZYuVr2LaNNVKkYN2u7XPn+zv1XL93crABefVEbZWwEJ89BXk4ybk435fU+r6IoKlCdv8mvJE2sZ6wUAUAUAzibSXGHWyhJKkKAUSqUqiUkQoDQwdQatpVFCalb99TNi8O61KUE3qu7y3XPwPXugeJOPWjHWDthlrMea8ozT4zNe6pNyaPh5wShGSe5pKmVFf0gZz2zoPBJUPNPaH4UBIw93O02o7qQlXukGgO3/ALJ5KHz0/OgK3E79ZX1FvHWEStR7rSeZ8fCgJGG4ShnUdpw95xWqieOvAeFAT6A8++NeLqYsMqOrK3VpbCVQVyqYUgE7gjeDUZG7BSyZpq+a1o2/yeln5XfkeVYfahptKB9ka+J4n3ms7d3c+8wmHWHoxpLgvfj7j9cNAo8aHC4w96xTHXNXTnOFoSn2EH+9Ull4mGtDGy/pygvJv63Xsav4bPJs7t6xSCm3uEpvrHNv1boHWN+aTGknQE1oR8FiISp1JU5bxbXdo+Hcel10pCgG1aqA5a/kPz9qAiYhhDb2qhlWNlp0WD58fWgK84k5aym47aYPVugbkCQlY4Hx/wA6Al9HbfKyFnVbv1izzKtR7AigLSgCgM308sFu2xUhzqw1mcclSkpKEoUTMb7DfxrNiaUqsUoux6HR2Lp4ablON9NNtH5nifRdoptWp3UCs/21FX4EV5eKd6rPqOjIuOFhfjd+rbLSs5uCgOkNk7AnyFdSbOOSW5Kawt5WzavWE/4iKmqU3simWJox3l9/oWmH9Hb3MnKhSEkgFQcQNOOy5Ok1dSw9a6srea/JixGPweV3ab5Wf4N30WQtCnWzoltRGWdiqCPlNews19eR8lNwytLn7F6p9IMSJ5cak2kQUWyu6Q3QFu5GpUMgHElemnufaiaZxxaJ9ozkbQj7qUp9hFdOEHpRiQtrR99WoabWuOZSJSPUwPWgI/Q5JNq28oEOXCUuuTuFLE5TyiYjnNAXlAFAePdPsAZdv03C3FlltKlu9UApZcMBEZtIGupOkCq5JJNnu4GrXq1KVFJdi7SlorvbbluuJTuXlqn9VbFfJT7qifVDWUfM1VdH1EaOJl/Uq27oxX1ld+xEdv1HYNtjk22hH94DMfUmuNl8aEVu2/Ft+17exFrhcKkSY0HntQ43YdxC4Wx1N4m5StyyUlTbQLiiWiQl1AKkZUJycjsDFWweu58303huspZ6dJpp3cuytOOzu+Z7pgXSC3vE5rdwOABJOhEBQkTI8D7VammfM1sNVoxjKasparvLMmK6UCIHuaA6oDMCbpxbi5LbailtuYClJ4nnUGyyMS4wW+DzQVGWNCORGkVJEHzJjRkTzPy4V04d0Bk/ivcFvCbwhWUlvJ59YoII15hRHrXGm9iUWk9Vff6fYwrXRJ9ltCXFMt5UJT23kjQJAHjsK8arh6mZyk0vFn2GGx9Dq4wpqTsktIsZXhyE965Y/sdYv8G4+dUZEt5Lyu/sa1XnLanLzsv/AGv7DK2mR/rHFeTQA9y5PyrjUU936fyWKVV/2pf8v/n7jTmT7IV6kfgB+dceXgTjn42HLPDXXf1bS1+SSR77V2NKU/lVyFTEU6XzyS8zX9FOi7zcuLbyrOiQSAQnid9z+A8a3YbCzjq1Znh4/pKlUahGV0jSYI2pFw+hR7Sktq3naRXpQTSsz56tKMptx2KdhLSUgPId+kAkqKQrOVTuDtFHc4sti6tbZx9xDjierbQcyUHVSlcCrkBypFI5Jt7l9UiJivjOhRwa7CZJho6cg+2VekA0BqMOWMqMvcWlKkfujT2g+9ATaAjYi8pCCpAkiNIJ3MbCuMtoxjKdpOyMXY2ilpUvL2Vk6mAkgaRqfOotG/DVY3lK+rfnpsZPHei5bJW0QpG5QJUpP7MCFD108aqcT6jCdJKaUamj57J+PIzVQPWCgCgJVqm3Ih8PkHQhvIND+3NdVjNXjWknGGWz53+xsfgUtpLV00nN1rLuU5jJUyZUySNgdVgxyFaI23R8JjZVoNYaq79XdLzPUQKkYTqgCgM8qxfYUrqUpdbWoqAKsqkE76ncVFxuSU2h3o1h7rLSw8oFx51bhCdUoCoASJ5JSCfEmpES7AoBaAwvxfHWWjFtMfS7u2Y/eXm/7K41dEotKSbM1jGAN2y8jtyM8ZsqWVEweMkhPA8a8Orh40naUtfA+0w2OqYmOaFPTa7kvxf2KhYQO6VnzSE/LMap7P7/ALZtTnxSXnf7IbQ2VGEgk8gJPyriTexJySV2yQvDnUiVIKQds3ZnymrY4erLaLM8sZh47zRcYNgGoW+IjVKNyTwKo4eFaaWBqfNKJ52K6WpWyU5ef4Nph98oLSM8JnXMdI4716EKdVPY8KtKg4vmTbdYVerKSCOpTqNR3zVxgLdSQdxXLHU2hUiNq6cbuLQELGsOTc27zC+682ts+GdJE+YmaAx3w3xvMx+jrk9VfWIDakHQrQ3o243PfQU5ZI89iJAmP40t9x/qXMn0UJzpHFZAVCuYy1BSurlkoWbXIvMSxIC1LkwVtykcZUOHlNTIWbVzOhKQlATOiUgyPtR2o151W9z2MPCUIJSErhoId70ZQ/qWlBR+2kZT6mIPrXHG5dS6RlR0Ulbk9Snf6BrHdeQByWUz/dV+Vc6s3Q6bi94Pyv8AdfcjHoU4N32fTOf+2PnXMhb/AN4g9oS9vySLboggfrHFK8EjKD7yfwruQrn0rN/JG3uaDCmPozySygIDsIUQkDOU7SY1MaTvVkdj5zFuMq2eo73XPjwN9UzzAoAoBKA5Trr7eVAd0AUBU9I8GFyhvQZ2XUPskzAdbMpOnmfegM5jbTT61KuLZzrkBKFFDnZG5SDBgTJ4VTPCwqyu1qbsP0lXw0MkGrb7GRe6P3Lij1DSQngFLUojzIR+VRl0bQt/d6pfZmmPT+J4qPo/yKnolcz9a8ygfdQnMv8AeKiB6pqMei4Pdv8AfIlP/qCv/bFL3+5c2GDhnVKu194pBV78PSK1Q6PpQ2RgrdK4mr80tCbkc/pP7oqz4SBR8ZV5iKbXH6wzw0Ap8LHgPi6j3f76FrgWGIcRmS52z3wRKgRprrtWaVJv/RfTxKhw153NFh9p1SSmZkzMRwH8KlCOVWKq1XrJXsSqmVBQBQGf6UdDrW/yl5BS6j9W82ooeR5LG48DIoDKYT8NHLa4U6Ly4dS7lDyVlP1qUCEhxcSYHGq+0naxd2Gm7u5pukxSUMoCftgZdiEpTqPw9qsI0ruSjzaIYcnuNj5qPz0+VVnsZbfNL7DqUPnZKx+ynKPkBTUg3RW7XrcDhzyt0KPmR+ZpZj4ijHZoUYQ99z5p/jTKx8XS5i/ol4fZHun+NdsznxVJ8fqdBbrfBsejc/LWmpy1KpxfuRcVxJbjcEJlBC0kAggp9fOikU1sHFQco30NDg2J9eknLliOM7+nhUkzJVpZFGSd7ljXSkSgEWmRG1AcNOa5VaK+R8R/CgHaAKAQmgMTb36yXVafWLJOgVtoIkHQVopwVrlcmzh+7cWoIGZxR+yNh6bCpNqOiRxK+5NbwC4UJKm0E8NSR58Kq61ksiGb3A3Gk5lOyJjsiN/SpReZ2uzjVuBXpUUKAUcyTseIPI1NNxdmc0a0JNWERzAb9LV4GiRmfSSlPHsiVGBw0Gp5+NUVI7+v2LIs2wqgmFAFAFAFAFAYH4gv9RiGFPqX1bIceZcVMJl1sdWF8IlJ35TQGlxDEHBlDQkGZWkZ0+H7PHeuO/A04eFKV3UZGCbtX3vdIqOpqvhVy9zpVrdfePouKWZxVcNy9iI9bXA7wcPqVfga5Zl0alB7W+hEUNe3Prv864XrbskllLH2lOD0H5TXdCmTr8Eiaj6IBrJ8wr+EV3QzyWKlp+Bzoi8DbgcUkg+OpI89KmYGnZNl1QidUAUBy42FCD/l5UA3mKe92hzG/qP4UA4hQOoM0A3eOZW1q00So67aDjQGEskwhPlPvrWymuyimW5ZdGFgXK5GpAA8NJ/KqaivfyJx4GvqkmIRQFH0wZm3KtB1Zzk7BKQDJPhUk9zjPPcT6WoAhiHCRIV9gTy+96aeNepToOSu9jLKdtEZrBcXLWK2dw64ACtbTilmBlcQQJOwAI0qGMpaRyruO0Zau59BIWCAQZBEgjYg7V5hqOqAKAKAKAKAiYphrVy2pp9tLrat0qEgxt6jnQGQe+EeFE5k26m1c0POpjyGeBQFFiXR76HiWH2trc3bbVz9ILoLxXAZbCkZQsEJ1maA3QwBQ/2i4P8AxY+WWgD9Cq/p7r/mA0BT9KlCzZDrj10UFxts9sGOsMTQJ22LP/0un+kf9Vp/JNLFnW1P8n6nD/Q9KhH0i4RzyqQSRy7SCI9KWOOpN7yfqXGG4W0wIaTEgAkkqUcsxKlEk7n3NLCVSUoqLei2JtCAUAUAUAUA2pkEzseY0/zoDP8AT2+Vb4fcO6KCESQeySMwESAefKup2OMyLmPfRwkPtFCoHZC2XVDTilKyR6gV6FOk5R7P3RnlKz1J3QnpIm4u3UMpWrKEF3sAJSCk5dZ38B41mqwyuSlvoWwldKx6DnP3T8v41nLA18B86Aq+llsF2N0k65mHh7tqoDxS4wcNWdi8iMj1u2TKwVdYB2+ydcvd1Gg9p9fB1c8Mr4fQx1oWdzO48UhtK1AkIcbXoYMBUHWDwP8AnVmJ+VPk0cpb27j6dsmghtCRMJSlIneAABPjXjSd22bFsP1E6FAFAFAFAFAFAYXpMP8A5zCv6u8/6aaA3VAFAYT42mMHfUN0qYUPR9FAbltUgHmAaA6oAoAoAoAoAoAoAoDC/GsThDwmMy2EzMbvImfCJrqDPNcSsWmtG7hDx45ErAH9pQAPpXvwlKW8bHntJcTR/CbEFHE30LIly1bUmAkCGXMgkJ2IzcdYrysZBRqacTXRd4nsNZC0KAhY0P8A2739U5/gNAfPNnianrW1SoJAZaDaYmSJJ7UnfyivawkFGmmuJiqyvIg4+ibdzwAI8wQalilelI5S+dH0V0VxtN7bIeSkpBkQqJkb7V49Wm6crM2RlmVy3qskFAFAJNALQBQBQGYxewQvErJ4zmaD6Ua6dtAknnpQGlWqATy1oBUmgMR8a/8A6a6/4X/WRQG0tu4n9kfhQDlAFAFAFAFAFAFAFAYD4zOpNpbsqzQ/d26NOWeTrwMAxU4J3uuBxma6T4KwyzmZQqZAJWskweICYE+c16tGrOUrSZknGKWhl+j+N/QcRtnyMyFJdaXrBhSZHsQD6VDF0nOUUu87SnlTPovNXlGsKAi4tHUOzMZFgxvBSaIHiL/RMsMpLJK0JTqD3wOemiq9fDVlkUWY6sHdszuJiWXQOKF/4TWisr05LuZCD7SPVfgsXVWvWKdC2lIaSlIUSW1pBzgpIAGhRtM6V5WIlFxjZa2NVNO7PRCsTEifOspadUBy4qB/O9AKkRQCFM7z6aUBwWiO6ojz1HzoBweNAUeJf6VbH/fcHu2mgLxRga7UBy2gDYR4cqAy/wAUMN+lYc8wFZCst9qJgJdQo6TrtHrQGoaEADkBQHdAFAJNALQBQCExQBm0mgFoDE/E3DFXCbPKsJDN2y6oETmCQo6cj/E1OG5x7FZjdgX2i2CEkkGTtoZ4VvpzySuZ5K6sebdJLE2rzJWU/VPMuZhtlzwZmrcRLNSzrgyNNWlY+kGxx5/yK8g1gRNAVHSwOJs7hTCodS0tSc2qdEyZB8AalG1+1scd7aGE6JYsbi3bUpORzIhSk8IWJSpP+6dfatcVaKKW9WVuK4KTcBtm3bWHgoyoOkJMHNISsJ8RpxrUqi6t5pfQqce1ojc/C3D12+HttOFBKFKAKU5QQDx5mZk15UmnY1o1kVE6LQDT32f2h+dAO0AUAUAUBRYr/pFv/Wq+aE0Bc3PcV5H8KAcoCj6XfqFeQ/xooC6G1ANOjL2gTHEEzp68aAfoBoSFHTQxBoDpTYO+tAIykiRwnTy/maAH+6ryP4UB2nagOSg/ePyj8KA89+LN6627hiWwYcu2wsgqGYDTIpKd0kKUf7NWQSet+JFtjPS65Wi3UpJDZCk92EkSfet1CKc7PUom2keaYovrEL6zt5gMxWSowCDMk7iK04iC6mSRVTfbR9FYTddY0lRIkgTHCvFkrG1MmVw6VPS58N2N2s7JYePs2qgPIfh/ZLZU2ClQSq2bXJEBQWltQI5jtKFenmUqMTLZqbLzpa6QGh1yme0oggr4AcEa8qlRje+lzk33l78I7tSmLhtbpe6u4XlWZEoWlJTorUcd686tHLNq1jTB3ijchPn71WSOqAbfRI03Go8xrQHTa8wkUB1QCE0AtAUWNaOsK/8A3Sn95IFAXNz3FeR/CgHKApulSZYX+zPstFAWtuqUpPMA+4oAfEiOelAOUBwgzJ8SPagFIPOKA5amVazrp7UAXHdV5H8KA7TtQC0BgfimwHHMLSokA3zckcIQo1KLs7nGrojdMeoTbK0W7qnjkTM6HYk/Kt+HzufIz1LJHluIgFpydBkV7Qa31Pkd+TKI/Mj3D4bkrsWHVKlbrTRUI2IT+c14UpXSXI3pWNTUDpT9MLNT1hdtNiVuMPISOalNkAe9AZPBMGW1bNOKUFlTbKDBJSjq20oyCdgCk+ZNa4VE4qPIplGzuY3pbfh17KnVLYKZ5qPe/AD0r0qEMsbviZ5u7NR8IrgJ61P31wfNKB+Vebi1erJruNFF9lHp1ZC4KAKAZU2QZTx3HA/wNAKHhxBHmPzGlAdBwcJPpQGA+KvTVyzQi3to+lPkAKPdaQZlXirQwOG/Kap1Errkrl1Om3Z99jP9EOmpeS1a3i//AHTd2ylJg/WtqScivPQyfKa7SalBNEasXGbTPX3UykjmDVhWDa5GxB4gigIWMNZ21p4ltyPOBHzoDE4300Wym3aQk5Vtp6xxJGdESDAO+3DXlVFTERhKzNFPDynHMjvox0naF03btvKdL2c5CFFQhJUVSR2Rod4HrUqVRTV0Qq03B2Z6EKtKhoSknSUnXTcHjpyoDsOA8/Y0BypZBGnZ8Nwf4UB04JSRzBoBGlyNiDx0oBygPIvjT0jSktIb0ftXgsZ0yhalNkBICTmJhYPKqevtUypbb9xd1D6vO3vt3jFv0paeaHXZGc8AtupOqjwESD4Vd8cr9ngQ+ElxRZN9BbbFGUq63KhCyCG28gVA7p2kag6jhVlPF9YrvVcrkKlDq3bY32DYIi1ZQ0yTCAQCrWZJJmIG5O21cqTc5ZmRjHKrE8PfeBHzHuKgSOg6P5BoDyb4xuO2jLimEKaaWEytKiEla1QUgA9kwJ09IqmU5qoorZ8fUvjCDpuT3XD0PLsZwZCG+sTJCNVpUtcKHIEHQ1npYupOWWTeppq4WnCOaK2PoX4f4O3aWbSEMBkqSlah3iVKSJlUnX141sp5sqzb8TDPLmeXY1FSIhQBQBQBQBQHmfxO6C3N7cMv2nVBSYnP2RoDqsjVUggaCdB5jPOm3Puas/yaIVVGHendfgf6EfDldu8i5vng883mLTTci3ZUsZVKAOqlkACSB6wItp04wVkV1KkqjvI9FqZWFAMuGFJnkR+H8KA846WfDm5uHkm2ukMshMHMjMtJKiezzGvMVTUpRnK7V/Mvp1pQjZO3kXnQT4fs4apbgcW++4Mq3VxtMwkcBoOPAVOMbfuhXOeb91NjUyAUAUAUAUAUAUB5z8Uug7l2W7izA+koVJBKQlYyxrMa7CZ2qipT1ule+jNFKrZWbtbVGBPQfFX1thyz6tLaw4T1zRzFMwB2tBrxqhUHTTy3baty+5e8QptZrJJ3539j2/ovZKYtWm1jKtKRnGh7XHUaGtNGLjBJmWtJSm2i1q0qCgCgKPptgIv7J+37OZaD1ZVslwaoPhrGvImljtzx3C+hGIXL7LVzalphCm1XBWtJS4EkFSUlJMpMHadxWOFDq5XWv2RsnX6yFnp92e+pECBsK2GIWgCgCgCgCgCgCgCgCgCgEInegFFAFAFAFAFAFAFAFAFAFAFAFAFAFAFAFAFAFAFAFAVl3jrTbhbVmzAFR0EZQnNMztAX/wAtfKgGW+krKikALlZCUyBqqcpG/BUJPIqAoCQ9iqQsJAJ7YRMiNUk6AGdIA1A30mgGEdImikKyrggnZJgBvrBMK4pIiPWKAVzHAAr6teZIWcpKN0BZAJzRJ6te0xGsaSBJuMTSg5SlRMJ2KdVKMBIlQ18dvGgGRjaT3ULIIlKuyEmUFQHenWI23oBxjESpUZNC4UZgqRolRnUDXswQJAnfQwBHtMbKygFASVd4ZicsiUgHLBJkcQNRqaAft8TzKaBSAHUhXekpUUlUEAREA6zrBgQCQBY0AUAUAUAUAUAUAUAUAUAUBW32MJacyLBjLmzcNEuKIjnDSj78qrlUUXZ/u/4NdHCSq088XxtbzivrJHa8S0bKUk5yoGZ7OUwruhUwQfDxrufaxFYfWSk9kvO+29vz3EdfSFsTKXNAkxlnvAEDQ7wpJ9eelR62Jauj6rtZrjx5XX1Vv4JF3iiW1ZSCdArTeClxWg4/qj71KU0nb94/gqpYaVSOZeHvFb/8hLXGG3M8SAhIWokdmCkK3B1gEUVRM7UwlSFr8XZLjvYYax1JAJQoSBIkZgolYy66bo3mNZ2qKqoslgZJtJr+NHf0ftYD0iZ17xOVKoCdwrLEfvt/vp5062IXR9bu3a35X/D9GSrHEkuqUEgwlKVSYE5p0y7iI4xUozUnoU1sPKlFOT3bXpbjt6EsoB3A9v55n3qZnDqxyHtzM/jQCBpO+UcOA4be1AcN2iEhKQhICRCRA0HhQHZaTM5ROusCdd/eB7UAimEndKTIIOg1BMkeU0B1kHIe1AcoZSmYSBJkwAJPPzoBUspEQkCJjQaTvHnQChsTMCQIBjWOXlQHVAFAFAFAFAFAFAFAFAFAFAIUjl/P8k0O3YBI5DTbwoLs5LSTuBy24CuWCk1xFUgHcA8NuB3roTa2ANjkNo24cqWGZgWweA130oLsCgch7UF2CUAbAD/xQNt7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45060" name="AutoShape 4" descr="data:image/jpeg;base64,/9j/4AAQSkZJRgABAQAAAQABAAD/2wCEAAkGBxQSEhUUEhQVFBQVGRcXFRcYFxoXFRYWFhccGxgdGBgZHCggGholHxgUIjEhJSorLi4uFx8zODMsNygtLisBCgoKDg0OGxAQGy4kICQuLCwsLDQsNCwuLCwsLCwsLCwsLCwsLC0sLCwsLCwsNC4sLywsLCwsNCwsLCwsLCwsLP/AABEIANsA5wMBEQACEQEDEQH/xAAcAAABBQEBAQAAAAAAAAAAAAAAAQMEBQYCBwj/xABJEAABAwIEAggCBgYGCQUAAAABAgMRAAQFEiExQVEGEyIyYXGBkQehFCNCUrHBFTNyktHwU3OCorLxNENEYoOTs8LhFiQlNWP/xAAaAQEAAwEBAQAAAAAAAAAAAAAAAgMEAQUG/8QANxEAAgECBAIIBgEEAQUAAAAAAAECAxEEEiExQVEFEyJhcYGRoRQyscHR8OEzQlLxggYVI8Li/9oADAMBAAIRAxEAPwD1+4D5c7ByolO+WNArNGhJB7HIzOorRDqlDtb68+633M0+tc+ztpy77/Y4aNwW1TmDkogkt8YzxCYAHa3zHz2qUupU1bbXn5cfwcj12R3305efD8i57oFIhtQ1ClREQBBjPrJzHbhHGuWoNN6+Hr3eAvXTS08f1+P0E665lP1aQFRmBIOQEnTRWpAiTqJGm9dy0LPV6e/sM1fTTf29yThrrqgS8gIM6AGdCJ1MnaY80ngRVVaNOL/8bv8Av6/MsoyqSV6it+/q8uRMqouCgCgCgCgCgCgCgCgCgCgCgCgCgCgCgK7EXbgKPUoSpOUQTvmzajviezrw234UAme5kaIgqMkCCEBcAaqMkpIM8MqtNRQEdT12QewkdiZgTnzagds6RtoZ8NqAErusoECeyc0AH9Z2gqVadjwPHUHcBU3N2To2mM+WTocgWQT39ezlIPOdIg0Ai13gCgAgk7HKAB2EbS5Pe6zefs8NQBIuHH06ISFAJGpAJKgqFH9YI7OoHE7kcQFtV3GcdYGwg7wDI7/HNrs3w+2eVAWNAFAFAFAFAFAFAFAFAFAFAFAFAFAFAFAFAFAFAFAFAFAFAFAFAFAFAFAFAFAFAFAFAFAE0AUAUAUAUAUAUAUAUAUAUAUAUAUAUAilAAkmANSeAFARLzE22khSlTm7gT2lLnbKBvw96A7bux1YWsdUDuFkAjzoB1h5K0hSCFJOxGxoBygCgCgCgCgCgCgCgEJoAoBaAKAKAKAKAKAKAKAKAKACaASgFoAoAoCkxP694W8w2gBb3Cfupn50B1htoC447mbUU9hrKcyWkAaCBEHXUfxoCtt3bUrm4eDzvMhXVJ8EiMsedAahkJgZYy8IiI8IoDugCgCgCgCgCgCgEJoAAoBaAKATMOdQVSLV76Cwy7eIT3lBI5kx+NVLE022l9DuVkM44zOjjf7wquVerfswdjtlzJ7TyVd0gjmDI960RqxlJxW6OWHKsOBQCUAtAITQABzoBaAKAKAZu7lLaFLWYSkSf550BQJtVXBLjwyoVENDSQNi4Rqo+HCoOXIsjC+5Z27SUCEJCBySAPeN6jmZYoJCFpMZcoy8oEe1cO2RCwdwsurY1KQAtsTsknUeQNTzcSrLrYvWlyJqSd0QkrM7rpwKAKAKAKARRigESPegOqAbeXAmqMRUlTheJ1K7KBzFVukpt05gNC4rRseX3qwyi968vLj/AAT8Cie6QBDuVLj126g9pq3SA2DGy190f2omtEKUbaxUU+er/gJSk9NSfZ3RuBnuLTqVpJSlK1pWcuhk5CU8TpJ2rO4TppqnIvVBvVlPiPTCzt3yxcMhrVKQ4tmGFlSQrsuAEaTBJiCDXmU8RjqkM8Vd63jm7Ss7aog4xTsyVfYw3YuW64KWrh1LJynO3ncBKFDiBodpqzCdJLFxlGaalBZr9y3OShl2N4y6FCUkEV9DTmpwUou6fHmUvQ7qZwKAKA4Trr7UB3QBQBQFVjvSBm0yB0krcJDTSElbrhG+RCdVRImNpoDH3XS83V4zam0eagLeX12VIUlGiYCSokZjEGPlVc5pK6LqdNuVmXGM4lcpZWq2bbcdEFKFEgLg6jNOhImJ0mJqmNRX1NMqLt2dyusMQurpt03FubYEp6pHWJWsZdSpUAaE8J/8z6yKZX1M5J3LrCJKlrcUkuLgFIkZUpGkTqa7mT2I5JR3I2OBsPNl0kIyLnKSCY2GnM1OOxVU3Lzo+hYt2w5OaDvuASYB8YiplZY0AUAUAUAUBwNT5fjQHdAFAUfSR0q6tgGOtUcx45E6qqirVyJvSyV/PgdSuYzpXfuP3LWGWiiy3k626cRopLEwEIP2VLPHfUHnXk4KsqzlWvxtF83xa7kXqndqJfWFi2w2lplCW0J7qR8zzJO5J1M61tu3uboxUVZD/WCcsjNExOsc45UOnL7Dbra23AlaFdlSDCgZ3kcKwdIYWdSmp0v6kXo9n36/nQrl2tDye4UW8mGqUV/RsUtUtkyVC3cC1o14xr7+FV0oQdZ4morKVOWe3OLSla3PuMbvbL3nvxbBAKdDwI5fmK9+k4OCcPltp4cCl3vqOImNYnwqw4dUBwvXT38qA7oAoAoBDQGd6WdFxdlp5t5y2ubfOWXm4JGcQpK0q0WkwNDy85M6tWY69XkxthaiPrrNxpP+8ttwOK9SNdKyt5oPxN0Y5KiT5EjGukC7O4SbhIFi4EpD6Qoll2f9cBPYVpCgNKjGKktNyc6jg9di4/TNrkzpuGVIic/WICPxqLjwOqaeraMviPSNd8Tb4Z2tYdvI+pYHHqz9tyNo5gzxE1HLrL0IOefsw9TT4PiObElsElxNrbtBTqozda72oUAAJygGRETWmNraGGd72ZtakRCgCgCgCgOVqgE0ANpgfj58aA6oBm4uUoy51AZiEp8VHYUBhfiFiSmLjDyDCVXIZc8Q8ghI8p1PlXzeLmprEYZb5c3o729C+K+WRV9FEZr/ABRw97rWW/JKGtI85+VRwLlGFCKjeOWTb5Nv+DRS+eTKP9FX7F9cOtW4eeec+qu3HfqmrZRBKFNZgezEaa66ePu3i4q78iOWam2l59xZ47b3TOIi7atTdg23UoyrSjq3M5UZCtkmd/OoxacbN2JzUlPMlfQ5+H1wEPXLCz1l0pZuLpaBLDTjhgMhU95IG2v2hPZpU2T4HKLs2uPEzNkoP9J1fabQ7mWBsVW9vkHqFT715NOVHD9FxlVTcfdxlK/utXzMzu6jse+3l62yjO6tLaJSMyiEiVGEjXiSQIr6CNraFJIroCgG29ZPPT0H8mgHKAKAKAKAKA8/+L6bdNu26q5btrm3WHbYq1KljdGVMqKFDQwI2nSouKZOMmiF0Y6X298kIMNvkEOW6+8DEqgHvojWeW9Y5K2q24HpRbd1JWa3RIV0NsCrN9DYn+rEfu7fKu55cyPVQ5HPSbpEzhrKZRJPZZaQMuZXBKQBAGo2FR1bLVFKLd/BcW+CSPIMWw5ZAun5dWVl24bClBPa3yQdCgQN9h4VGGKzTcI6cv58TRV6L6qiqs1drWa7ny74+h7x0bsl/R2VW104ULbQ42HT1oKFAEJzHXSY4mK9CLbSbPCqRUZNJ3V9y1GLra0um8g/pESps+fFPrXSBbtuBQBSQQdiDIPrQHVAFANvcBzI+Wv5UA5QBQFJ0nlAbeCVLSyrOtKRmUUgbpSNyOXjQGAxi/Vi9zbIt7e4at2H0XDzzyOrCy33UNJOpJJ1PDy3+cx7wuFlUqQd6s042vxel7cPMvhmlZPZD1+3+jsWKnNGMSQ2As91N0yMoSTsMyTpzJ8K9LC4WVDCwpy3itfPX2J0qq6x8mP4zh1+l4v2dwhQUEhVs+Pqhl4tqR2kk6+ZOp2AsTjazRolGd7xfkQnrbFrodW4q3smjotbJU4+RxCCdEzrruKleC7yLVWWj0JV4u3waxIZRrs2ndx99WgnipRMTyA02ArivOWpJ5aUNDP9H8NOG39h9JI6x9l/OtXdN04sOEE7TBSkcyBzrxMTiJzVZqN3TnFqL/xSsnbir9oyqNmr8TX/ABgvkLw020BVxdqabt2Z7al9YkyBvAA321AO9e/hazr0Y1GrXV7FElZ2N5atlKEpUZISATzIGprQcO3FQCeQoAbTAA5CgOqAKAKAgYzjDFo0Xbl1DTY4qO55JG6j4CTQGP8A03iOJ6WDf0G1P+13CZdWnmwxy2IKjBB4GgMd8Seitvai1aBW/dXL2Z64fPWuqaZTKgCdEAlSB2Y0EGaprzyU3I14Gj11eMHz18FqyovsNbegrT2h3VglK0+ShrXi0606fys+zxGEo1/6kb9/H1JDC7hCQlF7d/2loX7FSCqPWtPxmmsUeW+he12ajS8L+9xhqxSFdYsree/pXVFxwDXRJOiRqdABVNXEzqLLsjZhejaVCWfVy5v7Eoxx241nvY9C19C5+F2Ousvfo4pltsreZUQSpLCpMTtlCpTJ4qA5V7dKtKai7aPfxX5PjcVgqdF1FfVWcVzTfrdHsSgCIOoPsa1HllK/h67cly21Tutn7KuZR91Xh/lQFnYXiXkBaDIPuDxBHA0BIoBtfeT6/wA/OgHKAKAKAju2aFKzEa+eleZX6Iwtet11SN342WngWKpJKyMb8YcRt28PcaeQh1x6EW7RMK61WiVjUEBOpnTaJ1r0tEcjTlK1lu7efLxMIzjt5h6EIFxb4mgJAgZ23kGNR1hSUrSDsokqPgIFUzjBnr0ujsel8nq0n9R534lPEQ3YKCua3k5B7Jkj2qHVx4ssWBxsnZU7eLRQYX0oDeIB/FUreVlT9H6pMtsST1mVsnUjTtanTjpE1FNWXmZsVhauGqqNXVtXVtV3+h6bd49gmKMBhdwwpEylLpLSgrUSM+VQOp1B4+NVYnCyqRXVTcJLZrXyae6PNz3d5alx0Z6D4far6+2aCnIhLqnFOlIiIQVKIToSJGsGthA1NAN3HdPp8zQDlAFAFAZDpH0zKHvodg19LvY1SDDLAP2n17J/Z3PhIkBvBego6wXWJOfTbsapKh9QxxhlrYRp2iJ0nQ0Bs6A8X+Il112LqTIy2rCERxDj5Kyf3MvyrBj5WglzZ7nQNO9aU+S+v6yrryT6oKAUGgH2LpYPZVk8RCPmIqcZSWzsVzpwa7Sv7iOYgq2u7S8W+HMjgYdTmcUrqH+yqSpOWEkhUTvXoYKo8zjKV7+J8/0xh49Wpwhltu7JLXwd/Y9xtz2U+Qr0j50coCku0/Rn0up0beIQ6OAWe6v8jQF3QDS+8n1oB2gIOI4s2zooyo7ISJWfT+NAVV+5fvtqFuG7UmMq3R1ihqJOTaYnQ0BkekvR55hnrb3FcRdJISE2xRbJKiDoYBAGh3qMpZUbMDgp4ur1cWlx15fc8rtR11wt3M8ttrsNdc6XlT9o5iB8gBrVc5aH0HRGAhGvKom3GDtF83xaXsW9VH0wUBAxVtQCXm/1rCg6jxymSPIxt4VKDszy+lsM6tDPD5oar7rzXqe44SnD8Ztk3BtmnUq0PWNpK0qA7QzROhJEg1oTufC1Kbha/FXRCe+FNhJVb9fZrP27d9aD7KKgPaulZx/6UxNj/RcVU4kbN3bSXZ83R2vYUAM9IMVZUlu+w9LiCpINxaOZkDtDUtL7YAG5mgNfYYq093FAnik6KHoaAm0BUYndrWv6OwYWRLi+DST/ANx4fyQAdGOjjFgyGmEnXtLWrVx1Z3W4r7Sj7DhAoC3oCNiNyWmluBJWUJKso0JgTAqE5ZYuVr2LaNNVKkYN2u7XPn+zv1XL93crABefVEbZWwEJ89BXk4ybk435fU+r6IoKlCdv8mvJE2sZ6wUAUAUAzibSXGHWyhJKkKAUSqUqiUkQoDQwdQatpVFCalb99TNi8O61KUE3qu7y3XPwPXugeJOPWjHWDthlrMea8ozT4zNe6pNyaPh5wShGSe5pKmVFf0gZz2zoPBJUPNPaH4UBIw93O02o7qQlXukGgO3/ALJ5KHz0/OgK3E79ZX1FvHWEStR7rSeZ8fCgJGG4ShnUdpw95xWqieOvAeFAT6A8++NeLqYsMqOrK3VpbCVQVyqYUgE7gjeDUZG7BSyZpq+a1o2/yeln5XfkeVYfahptKB9ka+J4n3ms7d3c+8wmHWHoxpLgvfj7j9cNAo8aHC4w96xTHXNXTnOFoSn2EH+9Ull4mGtDGy/pygvJv63Xsav4bPJs7t6xSCm3uEpvrHNv1boHWN+aTGknQE1oR8FiISp1JU5bxbXdo+Hcel10pCgG1aqA5a/kPz9qAiYhhDb2qhlWNlp0WD58fWgK84k5aym47aYPVugbkCQlY4Hx/wA6Al9HbfKyFnVbv1izzKtR7AigLSgCgM308sFu2xUhzqw1mcclSkpKEoUTMb7DfxrNiaUqsUoux6HR2Lp4ablON9NNtH5nifRdoptWp3UCs/21FX4EV5eKd6rPqOjIuOFhfjd+rbLSs5uCgOkNk7AnyFdSbOOSW5Kawt5WzavWE/4iKmqU3simWJox3l9/oWmH9Hb3MnKhSEkgFQcQNOOy5Ok1dSw9a6srea/JixGPweV3ab5Wf4N30WQtCnWzoltRGWdiqCPlNews19eR8lNwytLn7F6p9IMSJ5cak2kQUWyu6Q3QFu5GpUMgHElemnufaiaZxxaJ9ozkbQj7qUp9hFdOEHpRiQtrR99WoabWuOZSJSPUwPWgI/Q5JNq28oEOXCUuuTuFLE5TyiYjnNAXlAFAePdPsAZdv03C3FlltKlu9UApZcMBEZtIGupOkCq5JJNnu4GrXq1KVFJdi7SlorvbbluuJTuXlqn9VbFfJT7qifVDWUfM1VdH1EaOJl/Uq27oxX1ld+xEdv1HYNtjk22hH94DMfUmuNl8aEVu2/Ft+17exFrhcKkSY0HntQ43YdxC4Wx1N4m5StyyUlTbQLiiWiQl1AKkZUJycjsDFWweu58303huspZ6dJpp3cuytOOzu+Z7pgXSC3vE5rdwOABJOhEBQkTI8D7VammfM1sNVoxjKasparvLMmK6UCIHuaA6oDMCbpxbi5LbailtuYClJ4nnUGyyMS4wW+DzQVGWNCORGkVJEHzJjRkTzPy4V04d0Bk/ivcFvCbwhWUlvJ59YoII15hRHrXGm9iUWk9Vff6fYwrXRJ9ltCXFMt5UJT23kjQJAHjsK8arh6mZyk0vFn2GGx9Dq4wpqTsktIsZXhyE965Y/sdYv8G4+dUZEt5Lyu/sa1XnLanLzsv/AGv7DK2mR/rHFeTQA9y5PyrjUU936fyWKVV/2pf8v/n7jTmT7IV6kfgB+dceXgTjn42HLPDXXf1bS1+SSR77V2NKU/lVyFTEU6XzyS8zX9FOi7zcuLbyrOiQSAQnid9z+A8a3YbCzjq1Znh4/pKlUahGV0jSYI2pFw+hR7Sktq3naRXpQTSsz56tKMptx2KdhLSUgPId+kAkqKQrOVTuDtFHc4sti6tbZx9xDjierbQcyUHVSlcCrkBypFI5Jt7l9UiJivjOhRwa7CZJho6cg+2VekA0BqMOWMqMvcWlKkfujT2g+9ATaAjYi8pCCpAkiNIJ3MbCuMtoxjKdpOyMXY2ilpUvL2Vk6mAkgaRqfOotG/DVY3lK+rfnpsZPHei5bJW0QpG5QJUpP7MCFD108aqcT6jCdJKaUamj57J+PIzVQPWCgCgJVqm3Ih8PkHQhvIND+3NdVjNXjWknGGWz53+xsfgUtpLV00nN1rLuU5jJUyZUySNgdVgxyFaI23R8JjZVoNYaq79XdLzPUQKkYTqgCgM8qxfYUrqUpdbWoqAKsqkE76ncVFxuSU2h3o1h7rLSw8oFx51bhCdUoCoASJ5JSCfEmpES7AoBaAwvxfHWWjFtMfS7u2Y/eXm/7K41dEotKSbM1jGAN2y8jtyM8ZsqWVEweMkhPA8a8Orh40naUtfA+0w2OqYmOaFPTa7kvxf2KhYQO6VnzSE/LMap7P7/ALZtTnxSXnf7IbQ2VGEgk8gJPyriTexJySV2yQvDnUiVIKQds3ZnymrY4erLaLM8sZh47zRcYNgGoW+IjVKNyTwKo4eFaaWBqfNKJ52K6WpWyU5ef4Nph98oLSM8JnXMdI4716EKdVPY8KtKg4vmTbdYVerKSCOpTqNR3zVxgLdSQdxXLHU2hUiNq6cbuLQELGsOTc27zC+682ts+GdJE+YmaAx3w3xvMx+jrk9VfWIDakHQrQ3o243PfQU5ZI89iJAmP40t9x/qXMn0UJzpHFZAVCuYy1BSurlkoWbXIvMSxIC1LkwVtykcZUOHlNTIWbVzOhKQlATOiUgyPtR2o151W9z2MPCUIJSErhoId70ZQ/qWlBR+2kZT6mIPrXHG5dS6RlR0Ulbk9Snf6BrHdeQByWUz/dV+Vc6s3Q6bi94Pyv8AdfcjHoU4N32fTOf+2PnXMhb/AN4g9oS9vySLboggfrHFK8EjKD7yfwruQrn0rN/JG3uaDCmPozySygIDsIUQkDOU7SY1MaTvVkdj5zFuMq2eo73XPjwN9UzzAoAoBKA5Trr7eVAd0AUBU9I8GFyhvQZ2XUPskzAdbMpOnmfegM5jbTT61KuLZzrkBKFFDnZG5SDBgTJ4VTPCwqyu1qbsP0lXw0MkGrb7GRe6P3Lij1DSQngFLUojzIR+VRl0bQt/d6pfZmmPT+J4qPo/yKnolcz9a8ygfdQnMv8AeKiB6pqMei4Pdv8AfIlP/qCv/bFL3+5c2GDhnVKu194pBV78PSK1Q6PpQ2RgrdK4mr80tCbkc/pP7oqz4SBR8ZV5iKbXH6wzw0Ap8LHgPi6j3f76FrgWGIcRmS52z3wRKgRprrtWaVJv/RfTxKhw153NFh9p1SSmZkzMRwH8KlCOVWKq1XrJXsSqmVBQBQGf6UdDrW/yl5BS6j9W82ooeR5LG48DIoDKYT8NHLa4U6Ly4dS7lDyVlP1qUCEhxcSYHGq+0naxd2Gm7u5pukxSUMoCftgZdiEpTqPw9qsI0ruSjzaIYcnuNj5qPz0+VVnsZbfNL7DqUPnZKx+ynKPkBTUg3RW7XrcDhzyt0KPmR+ZpZj4ijHZoUYQ99z5p/jTKx8XS5i/ol4fZHun+NdsznxVJ8fqdBbrfBsejc/LWmpy1KpxfuRcVxJbjcEJlBC0kAggp9fOikU1sHFQco30NDg2J9eknLliOM7+nhUkzJVpZFGSd7ljXSkSgEWmRG1AcNOa5VaK+R8R/CgHaAKAQmgMTb36yXVafWLJOgVtoIkHQVopwVrlcmzh+7cWoIGZxR+yNh6bCpNqOiRxK+5NbwC4UJKm0E8NSR58Kq61ksiGb3A3Gk5lOyJjsiN/SpReZ2uzjVuBXpUUKAUcyTseIPI1NNxdmc0a0JNWERzAb9LV4GiRmfSSlPHsiVGBw0Gp5+NUVI7+v2LIs2wqgmFAFAFAFAFAYH4gv9RiGFPqX1bIceZcVMJl1sdWF8IlJ35TQGlxDEHBlDQkGZWkZ0+H7PHeuO/A04eFKV3UZGCbtX3vdIqOpqvhVy9zpVrdfePouKWZxVcNy9iI9bXA7wcPqVfga5Zl0alB7W+hEUNe3Prv864XrbskllLH2lOD0H5TXdCmTr8Eiaj6IBrJ8wr+EV3QzyWKlp+Bzoi8DbgcUkg+OpI89KmYGnZNl1QidUAUBy42FCD/l5UA3mKe92hzG/qP4UA4hQOoM0A3eOZW1q00So67aDjQGEskwhPlPvrWymuyimW5ZdGFgXK5GpAA8NJ/KqaivfyJx4GvqkmIRQFH0wZm3KtB1Zzk7BKQDJPhUk9zjPPcT6WoAhiHCRIV9gTy+96aeNepToOSu9jLKdtEZrBcXLWK2dw64ACtbTilmBlcQQJOwAI0qGMpaRyruO0Zau59BIWCAQZBEgjYg7V5hqOqAKAKAKAKAiYphrVy2pp9tLrat0qEgxt6jnQGQe+EeFE5k26m1c0POpjyGeBQFFiXR76HiWH2trc3bbVz9ILoLxXAZbCkZQsEJ1maA3QwBQ/2i4P8AxY+WWgD9Cq/p7r/mA0BT9KlCzZDrj10UFxts9sGOsMTQJ22LP/0un+kf9Vp/JNLFnW1P8n6nD/Q9KhH0i4RzyqQSRy7SCI9KWOOpN7yfqXGG4W0wIaTEgAkkqUcsxKlEk7n3NLCVSUoqLei2JtCAUAUAUAUA2pkEzseY0/zoDP8AT2+Vb4fcO6KCESQeySMwESAefKup2OMyLmPfRwkPtFCoHZC2XVDTilKyR6gV6FOk5R7P3RnlKz1J3QnpIm4u3UMpWrKEF3sAJSCk5dZ38B41mqwyuSlvoWwldKx6DnP3T8v41nLA18B86Aq+llsF2N0k65mHh7tqoDxS4wcNWdi8iMj1u2TKwVdYB2+ydcvd1Gg9p9fB1c8Mr4fQx1oWdzO48UhtK1AkIcbXoYMBUHWDwP8AnVmJ+VPk0cpb27j6dsmghtCRMJSlIneAABPjXjSd22bFsP1E6FAFAFAFAFAFAYXpMP8A5zCv6u8/6aaA3VAFAYT42mMHfUN0qYUPR9FAbltUgHmAaA6oAoAoAoAoAoAoAoDC/GsThDwmMy2EzMbvImfCJrqDPNcSsWmtG7hDx45ErAH9pQAPpXvwlKW8bHntJcTR/CbEFHE30LIly1bUmAkCGXMgkJ2IzcdYrysZBRqacTXRd4nsNZC0KAhY0P8A2739U5/gNAfPNnianrW1SoJAZaDaYmSJJ7UnfyivawkFGmmuJiqyvIg4+ibdzwAI8wQalilelI5S+dH0V0VxtN7bIeSkpBkQqJkb7V49Wm6crM2RlmVy3qskFAFAJNALQBQBQGYxewQvErJ4zmaD6Ua6dtAknnpQGlWqATy1oBUmgMR8a/8A6a6/4X/WRQG0tu4n9kfhQDlAFAFAFAFAFAFAFAYD4zOpNpbsqzQ/d26NOWeTrwMAxU4J3uuBxma6T4KwyzmZQqZAJWskweICYE+c16tGrOUrSZknGKWhl+j+N/QcRtnyMyFJdaXrBhSZHsQD6VDF0nOUUu87SnlTPovNXlGsKAi4tHUOzMZFgxvBSaIHiL/RMsMpLJK0JTqD3wOemiq9fDVlkUWY6sHdszuJiWXQOKF/4TWisr05LuZCD7SPVfgsXVWvWKdC2lIaSlIUSW1pBzgpIAGhRtM6V5WIlFxjZa2NVNO7PRCsTEifOspadUBy4qB/O9AKkRQCFM7z6aUBwWiO6ojz1HzoBweNAUeJf6VbH/fcHu2mgLxRga7UBy2gDYR4cqAy/wAUMN+lYc8wFZCst9qJgJdQo6TrtHrQGoaEADkBQHdAFAJNALQBQCExQBm0mgFoDE/E3DFXCbPKsJDN2y6oETmCQo6cj/E1OG5x7FZjdgX2i2CEkkGTtoZ4VvpzySuZ5K6sebdJLE2rzJWU/VPMuZhtlzwZmrcRLNSzrgyNNWlY+kGxx5/yK8g1gRNAVHSwOJs7hTCodS0tSc2qdEyZB8AalG1+1scd7aGE6JYsbi3bUpORzIhSk8IWJSpP+6dfatcVaKKW9WVuK4KTcBtm3bWHgoyoOkJMHNISsJ8RpxrUqi6t5pfQqce1ojc/C3D12+HttOFBKFKAKU5QQDx5mZk15UmnY1o1kVE6LQDT32f2h+dAO0AUAUAUBRYr/pFv/Wq+aE0Bc3PcV5H8KAcoCj6XfqFeQ/xooC6G1ANOjL2gTHEEzp68aAfoBoSFHTQxBoDpTYO+tAIykiRwnTy/maAH+6ryP4UB2nagOSg/ePyj8KA89+LN6627hiWwYcu2wsgqGYDTIpKd0kKUf7NWQSet+JFtjPS65Wi3UpJDZCk92EkSfet1CKc7PUom2keaYovrEL6zt5gMxWSowCDMk7iK04iC6mSRVTfbR9FYTddY0lRIkgTHCvFkrG1MmVw6VPS58N2N2s7JYePs2qgPIfh/ZLZU2ClQSq2bXJEBQWltQI5jtKFenmUqMTLZqbLzpa6QGh1yme0oggr4AcEa8qlRje+lzk33l78I7tSmLhtbpe6u4XlWZEoWlJTorUcd686tHLNq1jTB3ijchPn71WSOqAbfRI03Go8xrQHTa8wkUB1QCE0AtAUWNaOsK/8A3Sn95IFAXNz3FeR/CgHKApulSZYX+zPstFAWtuqUpPMA+4oAfEiOelAOUBwgzJ8SPagFIPOKA5amVazrp7UAXHdV5H8KA7TtQC0BgfimwHHMLSokA3zckcIQo1KLs7nGrojdMeoTbK0W7qnjkTM6HYk/Kt+HzufIz1LJHluIgFpydBkV7Qa31Pkd+TKI/Mj3D4bkrsWHVKlbrTRUI2IT+c14UpXSXI3pWNTUDpT9MLNT1hdtNiVuMPISOalNkAe9AZPBMGW1bNOKUFlTbKDBJSjq20oyCdgCk+ZNa4VE4qPIplGzuY3pbfh17KnVLYKZ5qPe/AD0r0qEMsbviZ5u7NR8IrgJ61P31wfNKB+Vebi1erJruNFF9lHp1ZC4KAKAZU2QZTx3HA/wNAKHhxBHmPzGlAdBwcJPpQGA+KvTVyzQi3to+lPkAKPdaQZlXirQwOG/Kap1Errkrl1Om3Z99jP9EOmpeS1a3i//AHTd2ylJg/WtqScivPQyfKa7SalBNEasXGbTPX3UykjmDVhWDa5GxB4gigIWMNZ21p4ltyPOBHzoDE4300Wym3aQk5Vtp6xxJGdESDAO+3DXlVFTERhKzNFPDynHMjvox0naF03btvKdL2c5CFFQhJUVSR2Rod4HrUqVRTV0Qq03B2Z6EKtKhoSknSUnXTcHjpyoDsOA8/Y0BypZBGnZ8Nwf4UB04JSRzBoBGlyNiDx0oBygPIvjT0jSktIb0ftXgsZ0yhalNkBICTmJhYPKqevtUypbb9xd1D6vO3vt3jFv0paeaHXZGc8AtupOqjwESD4Vd8cr9ngQ+ElxRZN9BbbFGUq63KhCyCG28gVA7p2kag6jhVlPF9YrvVcrkKlDq3bY32DYIi1ZQ0yTCAQCrWZJJmIG5O21cqTc5ZmRjHKrE8PfeBHzHuKgSOg6P5BoDyb4xuO2jLimEKaaWEytKiEla1QUgA9kwJ09IqmU5qoorZ8fUvjCDpuT3XD0PLsZwZCG+sTJCNVpUtcKHIEHQ1npYupOWWTeppq4WnCOaK2PoX4f4O3aWbSEMBkqSlah3iVKSJlUnX141sp5sqzb8TDPLmeXY1FSIhQBQBQBQBQHmfxO6C3N7cMv2nVBSYnP2RoDqsjVUggaCdB5jPOm3Puas/yaIVVGHendfgf6EfDldu8i5vng883mLTTci3ZUsZVKAOqlkACSB6wItp04wVkV1KkqjvI9FqZWFAMuGFJnkR+H8KA846WfDm5uHkm2ukMshMHMjMtJKiezzGvMVTUpRnK7V/Mvp1pQjZO3kXnQT4fs4apbgcW++4Mq3VxtMwkcBoOPAVOMbfuhXOeb91NjUyAUAUAUAUAUAUB5z8Uug7l2W7izA+koVJBKQlYyxrMa7CZ2qipT1ule+jNFKrZWbtbVGBPQfFX1thyz6tLaw4T1zRzFMwB2tBrxqhUHTTy3baty+5e8QptZrJJ3539j2/ovZKYtWm1jKtKRnGh7XHUaGtNGLjBJmWtJSm2i1q0qCgCgKPptgIv7J+37OZaD1ZVslwaoPhrGvImljtzx3C+hGIXL7LVzalphCm1XBWtJS4EkFSUlJMpMHadxWOFDq5XWv2RsnX6yFnp92e+pECBsK2GIWgCgCgCgCgCgCgCgCgCgEInegFFAFAFAFAFAFAFAFAFAFAFAFAFAFAFAFAFAFAFAFAVl3jrTbhbVmzAFR0EZQnNMztAX/wAtfKgGW+krKikALlZCUyBqqcpG/BUJPIqAoCQ9iqQsJAJ7YRMiNUk6AGdIA1A30mgGEdImikKyrggnZJgBvrBMK4pIiPWKAVzHAAr6teZIWcpKN0BZAJzRJ6te0xGsaSBJuMTSg5SlRMJ2KdVKMBIlQ18dvGgGRjaT3ULIIlKuyEmUFQHenWI23oBxjESpUZNC4UZgqRolRnUDXswQJAnfQwBHtMbKygFASVd4ZicsiUgHLBJkcQNRqaAft8TzKaBSAHUhXekpUUlUEAREA6zrBgQCQBY0AUAUAUAUAUAUAUAUAUAUBW32MJacyLBjLmzcNEuKIjnDSj78qrlUUXZ/u/4NdHCSq088XxtbzivrJHa8S0bKUk5yoGZ7OUwruhUwQfDxrufaxFYfWSk9kvO+29vz3EdfSFsTKXNAkxlnvAEDQ7wpJ9eelR62Jauj6rtZrjx5XX1Vv4JF3iiW1ZSCdArTeClxWg4/qj71KU0nb94/gqpYaVSOZeHvFb/8hLXGG3M8SAhIWokdmCkK3B1gEUVRM7UwlSFr8XZLjvYYax1JAJQoSBIkZgolYy66bo3mNZ2qKqoslgZJtJr+NHf0ftYD0iZ17xOVKoCdwrLEfvt/vp5062IXR9bu3a35X/D9GSrHEkuqUEgwlKVSYE5p0y7iI4xUozUnoU1sPKlFOT3bXpbjt6EsoB3A9v55n3qZnDqxyHtzM/jQCBpO+UcOA4be1AcN2iEhKQhICRCRA0HhQHZaTM5ROusCdd/eB7UAimEndKTIIOg1BMkeU0B1kHIe1AcoZSmYSBJkwAJPPzoBUspEQkCJjQaTvHnQChsTMCQIBjWOXlQHVAFAFAFAFAFAFAFAFAFAFAIUjl/P8k0O3YBI5DTbwoLs5LSTuBy24CuWCk1xFUgHcA8NuB3roTa2ANjkNo24cqWGZgWweA130oLsCgch7UF2CUAbAD/xQNt7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34440" y="2500200"/>
              <a:ext cx="6402960" cy="3492000"/>
            </p14:xfrm>
          </p:contentPart>
        </mc:Choice>
        <mc:Fallback>
          <p:pic>
            <p:nvPicPr>
              <p:cNvPr id="2" name="Ink 1"/>
              <p:cNvPicPr/>
              <p:nvPr/>
            </p:nvPicPr>
            <p:blipFill>
              <a:blip r:embed="rId4"/>
              <a:stretch>
                <a:fillRect/>
              </a:stretch>
            </p:blipFill>
            <p:spPr>
              <a:xfrm>
                <a:off x="2125080" y="2490840"/>
                <a:ext cx="6421680" cy="3510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txBox="1">
            <a:spLocks noChangeArrowheads="1"/>
          </p:cNvSpPr>
          <p:nvPr/>
        </p:nvSpPr>
        <p:spPr bwMode="auto">
          <a:xfrm>
            <a:off x="533400" y="457200"/>
            <a:ext cx="7848600" cy="4400550"/>
          </a:xfrm>
          <a:prstGeom prst="rect">
            <a:avLst/>
          </a:prstGeom>
          <a:noFill/>
          <a:ln w="9525">
            <a:noFill/>
            <a:miter lim="800000"/>
            <a:headEnd/>
            <a:tailEnd/>
          </a:ln>
        </p:spPr>
        <p:txBody>
          <a:bodyPr>
            <a:spAutoFit/>
          </a:bodyPr>
          <a:lstStyle/>
          <a:p>
            <a:pPr eaLnBrk="1" hangingPunct="1"/>
            <a:endParaRPr lang="en-US" altLang="en-US" sz="2800">
              <a:latin typeface="Times New Roman" pitchFamily="18" charset="0"/>
              <a:cs typeface="Times New Roman" pitchFamily="18" charset="0"/>
            </a:endParaRPr>
          </a:p>
          <a:p>
            <a:pPr eaLnBrk="1" hangingPunct="1"/>
            <a:r>
              <a:rPr lang="en-US" altLang="en-US" sz="2800">
                <a:latin typeface="Times New Roman" pitchFamily="18" charset="0"/>
                <a:cs typeface="Times New Roman" pitchFamily="18" charset="0"/>
              </a:rPr>
              <a:t>Q18. </a:t>
            </a:r>
            <a:r>
              <a:rPr lang="en-US" altLang="en-US" sz="2800">
                <a:latin typeface="Calibri" pitchFamily="34" charset="0"/>
              </a:rPr>
              <a:t>Two brother X and Y appeared for an exam. The probability of selection of X is 1/7 and that of B is 2/9. Find the probability that both of them are selected.</a:t>
            </a:r>
          </a:p>
          <a:p>
            <a:pPr eaLnBrk="1" hangingPunct="1"/>
            <a:endParaRPr lang="en-US" altLang="en-US" sz="2800">
              <a:latin typeface="Times New Roman" pitchFamily="18" charset="0"/>
              <a:cs typeface="Times New Roman" pitchFamily="18" charset="0"/>
            </a:endParaRPr>
          </a:p>
          <a:p>
            <a:pPr eaLnBrk="1" hangingPunct="1"/>
            <a:r>
              <a:rPr lang="en-US" altLang="en-US" sz="2800">
                <a:latin typeface="Times New Roman" pitchFamily="18" charset="0"/>
                <a:cs typeface="Times New Roman" pitchFamily="18" charset="0"/>
              </a:rPr>
              <a:t>A. 1/9</a:t>
            </a:r>
          </a:p>
          <a:p>
            <a:pPr eaLnBrk="1" hangingPunct="1"/>
            <a:r>
              <a:rPr lang="en-US" altLang="en-US" sz="2800">
                <a:latin typeface="Times New Roman" pitchFamily="18" charset="0"/>
                <a:cs typeface="Times New Roman" pitchFamily="18" charset="0"/>
              </a:rPr>
              <a:t>B. 2/9</a:t>
            </a:r>
          </a:p>
          <a:p>
            <a:pPr eaLnBrk="1" hangingPunct="1"/>
            <a:r>
              <a:rPr lang="en-US" altLang="en-US" sz="2800">
                <a:latin typeface="Times New Roman" pitchFamily="18" charset="0"/>
                <a:cs typeface="Times New Roman" pitchFamily="18" charset="0"/>
              </a:rPr>
              <a:t>C. 1/63</a:t>
            </a:r>
          </a:p>
          <a:p>
            <a:pPr eaLnBrk="1" hangingPunct="1"/>
            <a:r>
              <a:rPr lang="en-US" altLang="en-US" sz="2800">
                <a:latin typeface="Times New Roman" pitchFamily="18" charset="0"/>
                <a:cs typeface="Times New Roman" pitchFamily="18" charset="0"/>
              </a:rPr>
              <a:t>D. 2/63 </a:t>
            </a:r>
          </a:p>
        </p:txBody>
      </p:sp>
      <p:sp>
        <p:nvSpPr>
          <p:cNvPr id="47107" name="AutoShape 2" descr="data:image/jpeg;base64,/9j/4AAQSkZJRgABAQAAAQABAAD/2wCEAAkGBxQTEhUUEhQWFhUXGBUVGRQXFxQWFxYXFhUXFxQUFRUYHCggGBolHRQWITEhJikrLi4uGB81ODMsNygtLisBCgoKDg0OGxAQGzAmICQtLDQsLCwsLCwsLCwsLCwsLCwsLCwsLCwsLCwsLCwsLCwsLCwsLCwsLCwsLCwsLCwsLP/AABEIANAA7gMBEQACEQEDEQH/xAAcAAABBQEBAQAAAAAAAAAAAAAAAwQFBgcCAQj/xABBEAACAQIDBAcGAgcIAwEAAAABAgADEQQSIQUxQVEGEyJhcYGRBzJSobHBQtEUFWJygpKyFiNDU1Si4fAzNMIk/8QAGwEBAAIDAQEAAAAAAAAAAAAAAAIEAQMFBgf/xAA3EQACAgEBBgMHAwQCAgMAAAAAAQIDEQQFEiExQVETYXEiMoGRobHRFMHwFUJS4QYzcvE0U2L/2gAMAwEAAhEDEQA/ANxgBACAEA8JgCFbFqu8wCLxHSSipsXW/K4v6SMpxjzeCSi3yQh/aqlzP8rflNT1NK/vXzRPwbP8X8j0dKaXFreII+omVqKXymvmiLqmuafyHeG27Sf3XU+BBm1NPkQ5EjSxAbcZkCwMAIAQAgBACAEAIAQAgBACAEAIAQAgBACAEAIAQAgHhMAhNtbX6vsqLsdyjj+Q75X1Opr09bssfD7k665WS3YlZxCtU1qtm/ZFwo7rcfOeU1G2brniPsry5/M7NGjrhxfFiQpAaAAeGkqqzPM6EcI9WJYZliyNK04mto9aire8oPiB9ZpUp1vMG16GqcE+aFaOenrSY/uMSQfAnVTOro9v3VNRu9qP1X5KNujjLjHgyy7H2mKq33HcQd4I3gz2dVsLYKcHlM5UouLwyVmwwEAa47HpSF3NuQ4nwk4Vym+BjIvSqhhdSCDxG6RaaeGZO5gHLNaAMsVtNEFywA7zaARdTpTS4HN+6C3zAmiWppj70l8zbGmyXKL+QmOlScn/AJG/KQ/Xaf8AzXzJfpbv8WOKHSakTYsAeTXX6zbC+ufuST9Ga5Vyj7ywS1DFq24zaQHAMA9gBACAEAIAQAgBACANsdWyqTAKZQbOTVO9t3co3AeO/wA54Dbetd+pcV7seC/dnY0lW5DPVnbLOZCZcTEmSWYzNiYmVm5TJZPQJhsCizRIgxVDK8kQZ7h6vVVlYe65Ct+9+E/b0npP+Oa3Enp5deK/dHN1tXDfRcqD3E9ec0VgDbHYFKoAcEgG9r21taThNweUMC1GmFUKNwAHpIt5eQeValhMAq+1Nrs7FKXDRn3he4c27pydpbVr0i3Vxm+n7ss6fTO156EQ2HF7t2m5tqfLgPKeWt19+oebJfDodimiuv3UcvEC2jxJKZliwFxY6jkZUmapI7o02TWkcv7P4D3W4eIl3Sbav07Sm96Pnz+DKF+khPiuDLHsXaoqCx0YaFTvB/7xntdPqK761ZW8pnInBweGTIM3ET2AEAIAQAgBACAEAg+lNUrRe2/KfppIWS3YuXZGUsvBColgANwAHpPlTeXlnoEemDJyyycZmUxF6JYqimxY799gNSbeXznS0Fautw+XUjbY4x4CVViobMLMgNx5XBHcZK2iVdyrfV8H6ko2qUN4URCpKMbsttd1wRcG3/d0a2lU2YXJ8iNVm/HjzOy4Frm1zYd55Sg03yJtieLqApUAPaQZvA2zKflNmkcqr67F/kvvxNFuJRkvIsn6wNLDNVy5sq5itwNPGfUtPV4tihnGTgt4WTrottdsTRzumUglSdLEjfYbx5zfrtNHT2bsXkxF5RMykSPCYBXOkW0DpTT3m0vyHFvL8pS1+sjpKXY+fRd2baanZLBF06QVQBuH/ST3z5xZbK2bnN5bO5GKisI4cTdBm1MQZZajI2JngWTcjORVBK82QYukpzNTE6j9W61RwsG71J3+RN/WdrYOtdN/hP3Zffp+ClrKt6G91Rc8HVzKDPdnJHEAIAQAgBACAEAIBXelzf3L/uk+ms12x3oSj3TMxeGmQWIr5ltSZS5ItYg9+7vAt5z5zo9JKy1Rmnjj9juTniPA7Wj112X8Chl73Ivb+XT+KX9naLeqs3+vD5f7Nds+KweVFNQdgnRet0429xT4m/pNGztF4jnvrksfF/glbZjGB5soB3LjcAFHi3ab5ZfUy9sihwrlKXNvHy/2a7ZZYrtXAdYLrYMLC53Fb6qftOlZVGxpy6PKNabWcBtXDE2qKLsuhA/EvEeI3jz5zRrNN49eFzXL8fElXPceSKdA4LjVaeQg95YZvRf6pzdJp3+ntlJcWmvl/v7G2yzMlgif0n++rjfnyobAm2UhSTbuLekuabQb1Wmm+jbfpnP7FedvtTXkaLshlamLWI9RPXp9Uc0kVUDcLX18+cy22DmsSFJFr2Nr7r98wSik5LPIgdj7Rr1Os61MoHaFwwNjuABGo0OshFt8y/rqKKlHw5Z+XT9yGVs7u55lR3KunzNz6TxH/IdS7NT4fSK+r4s26KGIb3cVnALgnWYAEkgAcTum+vLeEZzgSqWGp0HOb4Nvgie9g4pMDuvy1BB9DNtsZVvdksMRmpLKFlErykGxVZWkzWzyql1I5gj1EzCThJSXQw1lYJzoxWzUlvyE+p1z34KXdHn5LDwTcmYCAEAIAQAgBAPDAK5t9RnQ1Benc5r7gfwlv2d/ymjUKW57JsqxvcRLG01ARgB2XSxAGlzl0/mnKRdYvhsMtMEKLAkt5nfIpJcjJW8SuNo42iuHpq+FqFmrObZk32Ua6Abxob3MnXXVGEnybefiQk5by7FjweFWmuVd1yde83kMJciZDbSOO/TqHU9X+h5T117Zs2u7j8Nrd82x3Nx55kHvbyxyJ+aiYz2hTC0KuUAXWobDixU/MmSXF4Zh8hKm4ootKmA1SwFhztq7kbtfMzZVS7HhciEpqK48yc2NhSiAHU7ye86n5zrxWFhFJvLySUyYCAJYhbgwCj4tupaoDus1Re8Wuy+N9fOeN2/oZLURujylhP1/9HT0dq3HF9DjBBwiszXu2Qg20NhqD+9cekoXaKD0vjQ5/tnBvjY97dZztABlN/cDICebZgco52GvjaNBpZKuV2OOGo+r4ZFk1lR+ZKYLAXs9Qa7wnBeV+bfSdbR6KNEcvjLv+DXOxz9BLa9MIwqbg3ZbxHun7ek1bS07sgpxXFfZkqZ7rwxvSJuQy5TYMAeKncTyOh0nF1emnp93e6r69jfCxTyFKqSdRZTfIeeU2a/nu7pG/Ryqpha+vPy7fQxGzMmjrDVw4JF9CRr3Hf4Hf5yvbVKp4l2T+ZKMlLkS/RIf3Q8/qZ9L0f8A8ev/AMV9jhW++/UsUskAgBACAEAIAQAgDfE4YOLGAVbbGzHpI3VHs78h1FwbjLxU3Hh3TRPTwk89TZG2S4D5sQMoYaggEees5D4HQhHeCjXuDfS0IlOG6MtoU8S5VsNXpKn4g9M1L96srj5zZFwXvI0SUnyZ3+tqQqLQzh6xGqrqQBvdwPcHjI7r5k8PGRWriCDpIZN8a00JbYJamFBILsgFt+hDH5CWNPDemkVbnuxZLbJ2YqLu1OpPEnmTxM6ySSwig3klgJkHsAIBy+6AUvbeANeqUz5Mtju1YNcN5cJz9elOO5JcPwWKFxyK4LDGphwrHK2a7EcGWpdrX7x85zfAhGvwuaxgtZb4itXCLnpIB2UJe3C4Flvz1YnxE2xSSwjD5jal0loNjWwQLdcqdYeycttDo3mJPw5bm/0Mb63t0l2UHfr/AMbpAkVzG7Zo1cUcJSf/APTTW7LYgBGtmObcSt1Npp1Wi8etOXLP8+YjbiWETGMwOamqocpW2UngNx+RPnaZupjbDcly/BlNp5RFYrDOvWtTZVRWQWtdrKiK1iTa/kd012bOp1F0ZWZ7YRjxZQi90texMMEpqBwE9JGKikl0Oc3niSckYCAEAIAQAgBACAeEwBhtCquUgkQCs7PxaZjQZhvJQ33j4fEfSczVU4e8uRd09uOBK0qIWVCxKTkVLbvQbrGLYWu+Hze8ilurN95CgjKfDSbVZ3NlVyhwcU/Ul+i/RqlgkIS7O2r1W95j9h3SMpORG22Vjy//AES1VF95rC2pJ0HiZDBBTaQxwFZa1XP+BdE777389AO7xnU01O4svmyjdZvPgWqk4tpLRpFYAQAgHhEAi9qbLFTXUEbiNCD3GRlFSWGZTa4ohcBnSo9Oob5u2pta9gAwNtL6A+ZnO1NKhhrkWqbN7gx3Ur2Mp5LkYJoSqV6S1FByirUU5SQAWy71zcd97Say0amsMSwNbElyKtKkiDcy1Gcn+EoLeslJQxwZFOWeI5ahTVzUyKKhFi9hmIG4E77SG88YJxhl8BdHB1mA1gjtj4NqpLObrnZlXcPeJBPMzrU0xilLqUbLG3joWyklhaWDUdwAgBACAEAIAQDlnAgEPtfawQWGrHQKN5PKZSbeECHGFza1jmblrkHcBx8TLsKYrmRyDbNpHfTT+UfIybri+DRjLKZQ6bVqdZkOV6fWFVuDmAzZRrfXzmu3YVcq/Fg8cM4K8NrNWuuSzxxkvf6RU+FD/ER9py3smXSX0On+p8hltnatWjReqETsi9iWN9QOQ5ydeyHKSTlz8iFms3IuWORW+j22Wx1R6eJAKhcyquZRodbgHXfxnUlsmrS4fNvuUKNoS1LaaxgsybLpr7oZfB3H3mPBh2LGRanialHXMXTjf3lHPT3h5X8ZosowsxMpljw2MDLcGVzIwXba5rEEDMVDG1iwNrb9PPfNatjvbvUluPGSXo1Qw0mwiKQBOpVA3wCA24FYXU2ZdVPIj7SM4KUcMzGTTyhpgMalXQ2FQb0v815ici2l1vidCu7K4CfSPYi4qj1ZYoykMlRd6ONxEhGWGbITcZZI/ZGw8ZTt1uPZ1HAU0ue7MwJknKPYzZKMvdjj4lgrUrzWxCWCP2rjVoplzAO/ZXXdfe3gB87TdRVvyx0NV1mFkmdg1ECAKRoLTsHOJgGAewAgBACAEAIAnXawgFVq4ytULZWRQGZdQxOh46zfCneWcmMnGHwmU5mJd92Y8ByUcBLMKlDkRbHM2A4rVMqsx4An0F4YMUoNdlJ3lgfU3nbnHFDX/wCf2PNVy3r0/P8Ac24ziHpSG6Yf+nW/dH9Qmyr/ALI+qNOo/wCqXoyi9B6+XGIPiDL6i4+k6OujmtPszkbOli3HdGpzlHdCARwxpw+ZPw2LJ4cU8j8iJQuhuvgSR3s4K2bMxcVbaBKgQWG/ORa+7XTcJxbrXKW8ljBergksEnsfFMjGk5uRqD8S8D48D/zL9NviRz1KtkN14JbHYwIpYmwAvNxArb1albVmKIdyjRiObHh4DWcbU7Rae7V8y9VpVjMzj9X0+K38ST9TKD1Vz/uZZVMF0KZ05C0qtEUhkYBnzLcHfYajwMnG+xx4yZwNuXujcVTw+L4Fl6LYys+GR2qZic184udGIHaFuA43iV+Hho6egcrdPCcnxaJf9JqfCn8x/KZ/UR7Frw2VHbfTWtTqtSREXKcpfVjwvYaAb+N5PxFw4HE1e1HTf4Kj1WX6lop0FIzEZiQDmaxJ8/tKk7JN8Wd9RWDipRKHPSFmG9RoHHEW58jLWk1kqpYk/ZNN1CmuHMndl7XR1Bv/AN5HvnoU01lHMawSaVQd0yBSAEAIAQAgCOKPZMAp+GSpnqOgBQtbLuJYaMyk6chbukY66NM9yXI2KlyjlDqlWDaDQjep0I8QZ0q7YWLMXk0yi48GKTYYInpTjFp4WqWYAsjIt+LMLADmdZmKzJLuzXbLdg35GL4fGksRa1rkHlbnLlWuldKdbjhYf8ZybdIqYxsUuOV/EWo9I8V/nv8A7fyln9FV2+pV/qOo7/RDXH7bxDoVes7KbXBtYi47pl6WuGJJdV18zK1l0/Zk+Dz0RCYTaRDgpdWU3Vhv0MrLWw1EnVj/AHhlh6WdCVqfH8o0Doh0lY1OqruWznsO28N8JPI8O/xmNVplX7UOXU36HWux7lj49C8ykdQabSwyVEIc5QNQ27Keev0kLIqUeIRDdF8RdwgYsQzWIXTqgBZizXOpNgBPO6qtRk2uRdpllYJ/az5Orqcmt5MPzAkNJLFmO5K9eyNamL/SGsNaaHtHgWGoTv5n0ktoancj4ceb+xHTVbz3nyHs4J0RPEYhUGZ2CjmxAHqZlJvkYlJRWW8Ga9MMYtXFMUYMqqqAg3GgubEd7Gb8YSTPF7dtVmpwnlJL8lq6HY6muFQNUQEF9Cyg++eBMhZFt8Eei2XZFaSCb6fuTY2hS/zaf86/nIbkux0PEh3Rlu3KgbEVmBuC7WI8ZufA8JtSWdXNrv8AsadsStnw9JuaL9JqmvaZ7nTz36oy7pD2QNo3q4JGN7EN8SkqfO2/zm+rU21+6zXOqEuaHGyqjLWyZ2YZb2axtrYageM7Og1Flybn0KOorjDG6WlZ0CsewAgBACAR22auWmx5AmARWzaeWkg45QT4nU/MziTlvSbOjFYWBSvh1f3h4HcR4EaiIWSg8xeBKKksMqO2Okxw1c0svWAAHNfKwuL2NhY756bZsrdVHpw6nH119elaz1KXtXHviHL1Tfko91RyUfffPQU6aNa48X3PN6nW2XSzyS5IjRhwD/35njNqr/n5NbubWP58BQmbUasHJhrJJcBumGUG4/59ZohpoRlvJFieonKO62L3m9pNYZoTaeUan0UqPXoBqlVsw7JChBwFiTYkkg3vpPB6nW3VzcEe3pqjOKkydp4FAb2uebEsfnunOs1FtnvSLMa4x5IQwOylpValRfx5ez8Nr5rdxJBkZWOUUn0MqCTbQx6ZPagP31Pja5t4aTZp1mfwZG14iL0Loqg0iosPcGZR5DX5TnWUzbznJYjNJYPWx1MAksAALnN2bAb73mrwp9ie/HuZv0m24cTU7OlJfdHP9s95mzG7wPF7W2i9RPch7q+r7lVxZqBhk3eW8njzEvafwHF+JzNelWmcH4i4/wCh9TGmvjKUnx4HOm1ngdWmMkMkfi6TkjK1gN4vbjv75eosqinvrOTqaa2mMZb8c58s/DyNF6GdJEFNKFbsEXCufda5JAPwnXjKNkN55j8jvbK2jVKEaG8SX1LlVqhd/HcBqT3ADfNMYuTwjttpHqYVn9+6r8AOp/eYbvAestwpUeL4s1Sm2cbKpdVXZWJObtKx3lRpl/h+/jOxo3Hc3UsFG9Peyy2odJbNB1ACAEAIAw2tRzIRzBEAh9mVL01B3qMjDkV0P5+c4tsHGTR0ISzHI6mskQ+M6L4WqSzUu0d7KzKT42Mt0a7UUf8AXLBWv0dN/wD2RyRWJ6BUT7lR18bMPoDOjX/yDVR97D+H4KFmw9NL3cr4/kQodFVpNZKRr1Br1lUhKKcuyNXPkfESF+179RwlLdj2jz+ZOjZdNHGMcvuxDF9DrsWqvVd27R6mkoQdwubDwm2rbdlUFXVFJLvlshZsmFk3O1tt9uCKPi6JR2RgQVJFmFj3XA4z12lvV9UbF1XQ81qKfBtlDsIEywaQBgGl9FabrQp1aevZAZfiA+44GeH1tCnOS6ps9hpbcQi/JFqw2IVxdT3EbiDyI4GcWUXF4Z0lJNZQrImSu9Ku3ZBrkBdvPRR6Bpd0sG1KRXvlxSLCpuARuOsplgjekeDqVqD06RUFxYlr7uIFue6TqkoyTZCcW44RnOJ6H4un/hZxzRlb5XB+UrOptnk7dj6lPKSfo/yJYbo5VIz1h1FMb3qCxPcie8x8pmNTfMUbJulxt9mP1+Q3r7HrKrVOqqdUNc7Ll7N9CQdRIyqeeBpt2dcsyhF7vnzx6CZ2ZVFi9N0U2u5RyAD+K1tYVTzxIw2fdvLfi0n1xnA5xXR6sozoBWp8KlI5x5gdpT4iZlVJcjbdsq+CzD2l5fgRw+xcRU9yjUP8JA9TpIquRpr2fqpcYwf2LN0Y2LjqNdarJ2bFWV6i+6d1rFrcPSWa+EWpHodn1ayDbueV65NBkTrjLaosqvxV09GYIR6N8pY00sWI1XLMCx4NrqJ1ikLwAgBACAcut4BA47ZjKxekbE7wfdblcc++abaY2LiThY4jJ9qqn/mVqdvxWzJ45hu8wJQlpbFy4lpXxfMdYbF06gujqw/ZIP0mmUJQeJLBOM4yWYvIsZAkEAg+lCMQlkr1B2rrRqCmLaaubgny75a02MvMkvNrP7M0ajOOCb9Hj90ZTjWBdioKrc2UsWI7ix3+M+gaKLjRFN54c8Y+nA8Xq2ndLCx8c/XiNyJaK4AQDWfZrVD4ZV+Esp8j+RE8nrYuN8l5nqNHJSoi/IsGN2Oc2ekcrcxuPcw4iUbKozWGW4zceQh1GIOnYHeAT6AmVloo54s3PUPsOaOxgFN9SdSTvJPEy3GKisI0NtvLI+lV6n+7q6KNFfhbgrHgRz4zn6jTtPejyLVVqawx+rA6jUSobwmAIvhULhyoLAWDHUgd190zl4wMIrHTKooJVhh+0FN6tVlc9qxAUDQab785OLwVdRYo8G18XgfdG6gYtZU0G+niXrKb8CrHTxIiTNlMt7t8HklV2dTD9YqBX5rdb/vAaN5yO88YNu6h1ImQgHFWsqi7EAd5tMpN8g3gapeuyhQerBDFiLZyN1gdbA6342l/Tadxe9Iq22prCLNQSwtLxXFIAQAgBACAeEQCpdPQBhqh/ZI9dPvNlMd6yK80ar5btcn5MyRWINwSDzBt9J6ydUJ8JJP1R4+u2cPdbXoxw21a+Ur11TKd4zt+cqPZekbz4aLi2nqksb7HSdKcYN1dvNaZ+ZWaJbD0T/t+rN8dsatf3fRDXG7cxFUWqVnYctFHmFABm+nZWkqe9GHHz4/c12bS1NixKXy4fYjCJ0SkeWgyFoBevZdjctSpT52cf0t/8zz+168WRn3X2O7sqzMHDs/uaymonJOqe5YB7aANsThVYaiAZt02xBwpX9HY02Y/h3WG+6nQ8OEo61xjDOOJV1mqnRXmD4kRh+nmJUWYU37yCp+Rt8pylb3RTr27al7UU/oO8P7QXCgPSVjxIYi/fa2kl4sexvjt5Y9qH1Inb/Sh8SMvV00G4mwZyN9sxGg8Jh3f4lXVbYnasQjjz5sX2P0weiLdTSbgWVRTY23ZsosY8buTo224LE4L1XAkm9obcKA/nP5TPixLD29HpD6jRen2IAtkpk3OpvxNwLDlu8pjxV2NP9enj3PqR+L6X4t/8XIOSKq/PU/ORdr6FWzbOpnyaXovyXjoLhRWopUftOb3ZtSSCRvPhO9p8OtPyOzRY7K4yb5ovFGgF3CbjaLQAgBACAEAIAQCm+0WpbDP32H+4TfpVm6Hqivq3iifozKDPWHjjgzJk5IgkcmZMnJEGTy0ALQZJjoni+rxVM8GOQ/xbvnac7ale9RnsdDZlm7djubpg3uonmz0YvACAJYh7AwDE+nmN6zFEX0QBfM6t9R6Tj7Rnmaj2ODtWzNih2X3K7OccoIAQAgBACAEA1f2X1L4ZRyZx/vJ+89BpHmmJ6jQvOniXyWS2EAIAQAgBACAeGAZ77TcR/dqvxOPkCZe2dHe1C8snP2nPd0788Gcz0p5U8ImTJyRBISd7b9O/hIuajzJxi5Lgc5r7vU7vLnMb7l7vzJ7qj73yO7TYawtAOkYggjeCCPEG4kLIKcHF9UTrm4TUl0ZtnRDawr0VYcdCORGhE8hZW65uEuaPX12KyCnHkyxSBMIBA9KtqChRdzwG7meAHiZGclGLk+hGc1CLk+SMOxNYu7O29iWPnPOW2Oybk+p5O+122Ob6ic1moIBwWI3jTmPuJPCfImop8merUvu1HPhMOLXMSg48zqRIBACAaJ7K8TpUTkwPqAPtO3s+Wasdmei2XPNGOzNOUy8dE9gBACAEAIAQDlzpAMo9pOIvWpryDN6kAfQzr7Jj7cpeRxdszxCMe7+xT53Dz4QZOSJkyK4PC9bUVODHXwGp+kpbQnu0PzL2zob+oXkcYnDGmzI29Tb8j6TbpbvGqUvn6mvV0+Da4fL0ErSwVwtAyFoMF/9l2It1iX0zKwHitj/AEzzu1Y4uz3R6TZMm6GuzNOU6TmnTAmAZp7U8X2ES+9r27gD/wASlr5Yqx3OftOWKMd2ZxOGecCAEAXwOFarUWmu9jbwHE+Qm7T1eJNRLGlpd1qj06+gvtrA9TWKDdZWHgR+YM36+G7bw6os7TrUbsrql+BjKRzggBALX7OcTlxJX4l/pP8AzOns2XGUTsbJnxlE2WkdJ1jtncAIAQAgBACAJVzpAMY6a1s2LfuCr9T9539kxxU33Z5zbEs2xj2X3IKdQ5AQAgyWDoPhc+J/dUn1IA+85O1p+xGPmdnY0MzlLsvuP/aDsnIy1QND2G/+T9R6Svsu/dm631+5Z2tRvQVi6fYp1p3zzx5aAe2gE90Lx3VYlRwfs+e9fv6zlbVq3q1NdPszrbIu3bHW+v3Rs+Ge6icA9EeYqpZTAMQ6abQ67FNr2U7A8tWPr9JxdfZvWbvY8/tS3et3F0+5BSgcwIAQC/ezfYtw1dhv7K/ujefM/SdrQU7sN5839j0OzaNyvffN/Yae0vB5atNxxBX01H1MhtGPsqRq2tDMYyKZOQcMIAQCV6K1smLonmxX+ZSPraXNDLFy8y/s2WL0u+Td8G11E7p6QXgBACAEAIAQBvjT2TAMO6QVM2Jqn9sj0sJ6XZ0cadfE8rtOWdS/LBHy8c8IAQC8+zLDXNR+9V9Bc/1Tz+1Z5tS7I9LsiGKXLuy5dJ9mCtRZDxB15HgfIznQk4SUl0OnOCnFxfJmLVKZUlW0IJBHeN89bVYrIKa6njLq3VNwfQ5mw1hAOqblSGG8EMPEG4+k13V+JBw7o2U2eHZGfZm39HcaKlJWHEA+onkWsPDPaJ5WUNulu0hRoO/JSQOZ4D1tITkoxcn0MTmoRcn0MOZiSSdSdSe8755qUnKTbPITm5ycn1PJEiEAc7NwbVqqU13sQPAfiPkJv09XiWKJY0tPjWqPTr6G7bDwApU1VRYAADynoUscD1SWOCKl7UMJehm+FlPkTlP1lbWR3qWVNfDeol5cTLZwDzAQAgDjZ9TLVptydD6MJv0zxbF+ZZ0ct2+L8zf9mNdBPRHqh5ACAEAIAQAgDLab2UwDCsc96tQ83f8AqM9Vo1iiPoeQ10s6ib8xCWSoEAIBqXs3w2XDg/ES3qdPpPK6ye9fJ+Z7DQw3NPFeX3LlXS4lYtGQ9PNmdVXzgdmpv7mG/wBR9DO1sq7g6n6o4O2KOKtXo/2KzOycMIB4TbfMNpczKTfIv3s/24op9UW7QJAHNd+nrbynmtdS42uSXB9T1Wz7lOmMW+K6egj0pqtiWZM5VFIGgBuRqSe65+U83r9U4ydS5dSOstzmvp1KvU6PN+F1PiCPpeczficl6aPRjd9iVh+EHwYfe0zmPcg9M+jG1TA1Bvpt6X+kz8SD080Xb2Z7KuWqsNb5ADvAFibjhf7Ts6CrdhvdWdvZtHh17z5v7Gp01sJfOkV/plg+sw9ReaMPO2nzkZx3otEZx3ouL6mLUsFUYAim2vdPNNYeGeV/TWdhZdk1j+A+ZUfeRyu5n9NLujsbErfCv8wjMe5n9M+6+p6NjVgQcoNtdGH3koTjGSeSddDjNSyuD8zYujG0BUpi28aEcQeIInpITjOO9F8D00ZKSyifkzIQAgBACAeGAVHp1tRqVMBd7HLfgum8/aWdHp1faoN4/nQqa3UPT0uaWX/OZl/6KvefMz10dPCKSX3Z42WonJuT5vyQfoq9/q35zPgx/jZHxp/xI8/RRzPr+ceCu7M+M+yOHw1gSGO7ukJVYTeSUbd5pbpsvRPDZKFNeSr9NZ4tvLyz3aWFhE6ZgyUf2j0L0NwvmWx5a75a0Of1EUnjiU9fj9PPKzwM2GF5sfIAT1vgvqzx3jLojoYVe8+JMz4MepHxpdPsKLSUblA8hJquK5Ii7JvmxxgquWrTI3hl9L2byteUdqbv6aWfh6l/ZO9+qju+efQcdIdv0aLEo4ZjqaY7WviPdngdXpqrHvN4Z7SOyrNU8xWPPoI7P6T0Ku9sjfC+nodxnInppx5cSnqtjavTvjHK7riS9Oqre6QfAgzS01zOW4uPBntSoFF2IA7zaEm+QSb4It3QrDkUyxFszM2vLcPkBPS6StwpjF8zsURca0mWuWTcNsfRzKRAMg6QbQ/QWVKyFg2bKyWOgOlw1tbETh6nQtTck+DNNWyLdTKTqa+I1o9KsM34yvcykfSVHprEQs2HrYf2Z9GmL/2iw3+avzkf09nY0/0rWf8A1v5DPF9LsOo7JZzyAsPUycdLN8+Bap2BrLHxjurzZP8AQfpbhrktUy1GtdW7O7cBwO/fO3pYV1w3Ysty2bbpVhrh36Gl4XaKOAQQZbNI9VrwD2AEA4qPaAVjpB0zw+G0qOA3wjVvQTMYuXIGZ9J/aCa4KUqdlOmZ7E+Sj85Yhp3zbItp8Cr0NtVF0Nm8d/qJ2K9dbFYfH1ORdseibzHMfQX/ALQH4B6n8pt/qUv8fqVv6FH/AD+n+zh9vOdyqPUyMto2PkkbIbEqXvSb+hYOgNA4uuy1TdFUGw01LabvCc/V6y6Ud3e4MvU7N09ct5R4rubnhaWUTlnQFoBA9LNnGtRZRoSNDyINx9Jsqs8Oan2eTXdX4lcod00YzW2kiOyOSrKSpFja45Geqq2jTOKb4Hk7dkamDwln0Eqm2qQ3EnwB+8lLaFK5cfgYhsjUy5rHqxhidusdEXL3nU+m6VLdozlwgsHSo2LCLza8+S5ETVqM2929TONqaPGeXJ5PSaK6Gl4RgmvQbFDOVZorYcefoekp2tp7OD9l+f5PUpMdwJ8AT9JV3X2L7vrXFyXzHmH2XiD7lKr5KwmfDk+hWs1GkfvuL+TJrYPRXFVa9LrEZUDqzM50AU3PHebWmyumW8sopajWaSNUlUllrHBY5/A33A1kRQMw9RLx50XO0afxr6iAcPtSn8a+ogGb+1DZ6YmmGpMpqIbgXHaB0YePHymq2G/HgXtn6pae3MuT5mU1NmVV302+v0lTwZ9j0MdpaZ/3Dd6DjerD+EyPhy7G1ayh8pr5iTNbfpMbrNiurfJo8ziYwyW/HuSmxtv18MwajUYfs3JU9xXdJwslHkVdRo6Ll7Sw+/I+iuiu02rYenUdSjMoJU30J4ToReVk8lZFRk4p5wToaZIHsAiukIqdTU6r/wAmVst/itp84B8343B11c9clTOTqWViSfHjOhGcMcGR4nC4Gqd1Kof4G/KZ8SHcxgc0thYlt1Cp/KR9ZjxodzOB5R6H4xv8EjxKj7yLvgMEhQ9nmMbf1a+LfkJF6mPYYNK9n/RT9DpnOVaoxuzDdYe6ovwH3laye+8kkXcMOcgAzjmIAnWAItcQDNek/s3WvWarTq5C2pXKGF+e8Wm2FzisGMFbr+y+uPdrUz4qy/czatT5GMEfW9nuLXcKbeDH7iSWpj2GBlU6GYwf4V/Blmf1EBgS/spi/wDJb1X85nx4DBofs/6O1aFNuvt2muqb8otrr38pVtmpSyjKLg9NR+C81mRBrf5V4ByaCnfQmAcHAJ/p5kHLbOp/6eAJPsyn/phAOBsml/poAvS2VT/yLeUAeU9iUjvpDzAgHZ6J4c76NPzRfymMGcs7w3RTDocy0aYPMIt/W0YRlyk+bJujRCjSZIisAIBy6XgDSps5TwgCR2OkA4Ow05mAH6iTmfWAejYic29YB2NkLzb1gHv6qXm3rAPDshebesA5/Uy/E3rAD9TL8TesAP1OvNvWAH6pXmYB5+rVgB+gDlAO1w9oB11MA7SjAF1pwDrJAPckA8yQAyQD3JAPbQD2AEAIAQAgBACAEA8gBACAEAIAQD2AEAIAQDy0A8ywAywAywD3LAPYAQAgBACAEAIAQAgBACAEA//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640" y="1393200"/>
              <a:ext cx="9063720" cy="4902480"/>
            </p14:xfrm>
          </p:contentPart>
        </mc:Choice>
        <mc:Fallback>
          <p:pic>
            <p:nvPicPr>
              <p:cNvPr id="2" name="Ink 1"/>
              <p:cNvPicPr/>
              <p:nvPr/>
            </p:nvPicPr>
            <p:blipFill>
              <a:blip r:embed="rId3"/>
              <a:stretch>
                <a:fillRect/>
              </a:stretch>
            </p:blipFill>
            <p:spPr>
              <a:xfrm>
                <a:off x="-18000" y="1383840"/>
                <a:ext cx="9082440" cy="4921200"/>
              </a:xfrm>
              <a:prstGeom prst="rect">
                <a:avLst/>
              </a:prstGeom>
            </p:spPr>
          </p:pic>
        </mc:Fallback>
      </mc:AlternateContent>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Q20. If two letters are taken at random from the word HOME, what is the probability that none of the letters would be vowels?</a:t>
            </a:r>
          </a:p>
          <a:p>
            <a:pPr eaLnBrk="1" fontAlgn="auto" hangingPunct="1">
              <a:spcAft>
                <a:spcPts val="0"/>
              </a:spcAft>
              <a:buFont typeface="Arial" pitchFamily="34" charset="0"/>
              <a:buNone/>
              <a:defRPr/>
            </a:pPr>
            <a:endParaRPr lang="en-US" sz="2800" dirty="0"/>
          </a:p>
          <a:p>
            <a:pPr marL="514350" indent="-514350" eaLnBrk="1" fontAlgn="auto" hangingPunct="1">
              <a:spcAft>
                <a:spcPts val="0"/>
              </a:spcAft>
              <a:buFont typeface="Arial" pitchFamily="34" charset="0"/>
              <a:buAutoNum type="alphaUcPeriod"/>
              <a:defRPr/>
            </a:pPr>
            <a:r>
              <a:rPr lang="en-US" sz="2800" dirty="0"/>
              <a:t>½</a:t>
            </a:r>
          </a:p>
          <a:p>
            <a:pPr marL="514350" indent="-514350" eaLnBrk="1" fontAlgn="auto" hangingPunct="1">
              <a:spcAft>
                <a:spcPts val="0"/>
              </a:spcAft>
              <a:buFont typeface="Arial" pitchFamily="34" charset="0"/>
              <a:buAutoNum type="alphaUcPeriod"/>
              <a:defRPr/>
            </a:pPr>
            <a:r>
              <a:rPr lang="en-US" sz="2800" dirty="0"/>
              <a:t>¼</a:t>
            </a:r>
          </a:p>
          <a:p>
            <a:pPr marL="514350" indent="-514350" eaLnBrk="1" fontAlgn="auto" hangingPunct="1">
              <a:spcAft>
                <a:spcPts val="0"/>
              </a:spcAft>
              <a:buFont typeface="Arial" pitchFamily="34" charset="0"/>
              <a:buAutoNum type="alphaUcPeriod"/>
              <a:defRPr/>
            </a:pPr>
            <a:r>
              <a:rPr lang="en-US" sz="2800" dirty="0"/>
              <a:t>1/3</a:t>
            </a:r>
          </a:p>
          <a:p>
            <a:pPr marL="514350" indent="-514350" eaLnBrk="1" fontAlgn="auto" hangingPunct="1">
              <a:spcAft>
                <a:spcPts val="0"/>
              </a:spcAft>
              <a:buFont typeface="Arial" pitchFamily="34" charset="0"/>
              <a:buAutoNum type="alphaUcPeriod"/>
              <a:defRPr/>
            </a:pPr>
            <a:r>
              <a:rPr lang="en-US" sz="2800" dirty="0" smtClean="0"/>
              <a:t>1/6</a:t>
            </a:r>
          </a:p>
          <a:p>
            <a:pPr marL="514350" indent="-514350" eaLnBrk="1" fontAlgn="auto" hangingPunct="1">
              <a:spcAft>
                <a:spcPts val="0"/>
              </a:spcAft>
              <a:buFont typeface="Arial" pitchFamily="34" charset="0"/>
              <a:buAutoNum type="alphaUcPeriod"/>
              <a:defRPr/>
            </a:pPr>
            <a:endParaRPr lang="en-US" sz="2800" dirty="0" smtClean="0"/>
          </a:p>
          <a:p>
            <a:pPr marL="514350" indent="-514350" eaLnBrk="1" fontAlgn="auto" hangingPunct="1">
              <a:spcAft>
                <a:spcPts val="0"/>
              </a:spcAft>
              <a:buNone/>
              <a:defRPr/>
            </a:pPr>
            <a:r>
              <a:rPr lang="en-US" sz="2800" dirty="0" err="1" smtClean="0"/>
              <a:t>Ans</a:t>
            </a:r>
            <a:r>
              <a:rPr lang="en-US" sz="2800" dirty="0" smtClean="0"/>
              <a:t>: D</a:t>
            </a:r>
            <a:endParaRPr lang="en-US" sz="2800" dirty="0"/>
          </a:p>
        </p:txBody>
      </p:sp>
      <p:sp>
        <p:nvSpPr>
          <p:cNvPr id="50179"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5320" y="1080360"/>
              <a:ext cx="8510400" cy="4001040"/>
            </p14:xfrm>
          </p:contentPart>
        </mc:Choice>
        <mc:Fallback>
          <p:pic>
            <p:nvPicPr>
              <p:cNvPr id="2" name="Ink 1"/>
              <p:cNvPicPr/>
              <p:nvPr/>
            </p:nvPicPr>
            <p:blipFill>
              <a:blip r:embed="rId3"/>
              <a:stretch>
                <a:fillRect/>
              </a:stretch>
            </p:blipFill>
            <p:spPr>
              <a:xfrm>
                <a:off x="615960" y="1071000"/>
                <a:ext cx="8529120" cy="4019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Q21. The blood groups of 200 people is distributed as follows: 50 have type A blood, 65 have B blood type,70 have O blood type and 15 have type AB blood. If a person from this group is selected at random, what is the probability that this person has O blood type?</a:t>
            </a:r>
          </a:p>
          <a:p>
            <a:pPr marL="514350" indent="-514350" eaLnBrk="1" fontAlgn="auto" hangingPunct="1">
              <a:spcAft>
                <a:spcPts val="0"/>
              </a:spcAft>
              <a:buFont typeface="Arial" pitchFamily="34" charset="0"/>
              <a:buAutoNum type="alphaUcPeriod"/>
              <a:defRPr/>
            </a:pPr>
            <a:r>
              <a:rPr lang="en-US" sz="2800" dirty="0"/>
              <a:t>0.5</a:t>
            </a:r>
          </a:p>
          <a:p>
            <a:pPr marL="514350" indent="-514350" eaLnBrk="1" fontAlgn="auto" hangingPunct="1">
              <a:spcAft>
                <a:spcPts val="0"/>
              </a:spcAft>
              <a:buFont typeface="Arial" pitchFamily="34" charset="0"/>
              <a:buAutoNum type="alphaUcPeriod"/>
              <a:defRPr/>
            </a:pPr>
            <a:r>
              <a:rPr lang="en-US" sz="2800" dirty="0"/>
              <a:t>0.35</a:t>
            </a:r>
          </a:p>
          <a:p>
            <a:pPr marL="514350" indent="-514350" eaLnBrk="1" fontAlgn="auto" hangingPunct="1">
              <a:spcAft>
                <a:spcPts val="0"/>
              </a:spcAft>
              <a:buFont typeface="Arial" pitchFamily="34" charset="0"/>
              <a:buAutoNum type="alphaUcPeriod"/>
              <a:defRPr/>
            </a:pPr>
            <a:r>
              <a:rPr lang="en-US" sz="2800" dirty="0"/>
              <a:t>0.25</a:t>
            </a:r>
          </a:p>
          <a:p>
            <a:pPr marL="514350" indent="-514350" eaLnBrk="1" fontAlgn="auto" hangingPunct="1">
              <a:spcAft>
                <a:spcPts val="0"/>
              </a:spcAft>
              <a:buFont typeface="Arial" pitchFamily="34" charset="0"/>
              <a:buAutoNum type="alphaUcPeriod"/>
              <a:defRPr/>
            </a:pPr>
            <a:r>
              <a:rPr lang="en-US" sz="2800" dirty="0"/>
              <a:t>0.45</a:t>
            </a:r>
          </a:p>
          <a:p>
            <a:pPr marL="514350" indent="-514350" eaLnBrk="1" fontAlgn="auto" hangingPunct="1">
              <a:spcAft>
                <a:spcPts val="0"/>
              </a:spcAft>
              <a:buFont typeface="Arial" charset="0"/>
              <a:buNone/>
              <a:defRPr/>
            </a:pPr>
            <a:r>
              <a:rPr lang="en-US" sz="2800" dirty="0" err="1"/>
              <a:t>Ans</a:t>
            </a:r>
            <a:r>
              <a:rPr lang="en-US" sz="2800" dirty="0"/>
              <a:t>: b)</a:t>
            </a:r>
          </a:p>
        </p:txBody>
      </p:sp>
      <p:sp>
        <p:nvSpPr>
          <p:cNvPr id="51203"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23200" y="446400"/>
              <a:ext cx="8653320" cy="4367160"/>
            </p14:xfrm>
          </p:contentPart>
        </mc:Choice>
        <mc:Fallback>
          <p:pic>
            <p:nvPicPr>
              <p:cNvPr id="2" name="Ink 1"/>
              <p:cNvPicPr/>
              <p:nvPr/>
            </p:nvPicPr>
            <p:blipFill>
              <a:blip r:embed="rId3"/>
              <a:stretch>
                <a:fillRect/>
              </a:stretch>
            </p:blipFill>
            <p:spPr>
              <a:xfrm>
                <a:off x="213840" y="437040"/>
                <a:ext cx="8672040" cy="4385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Q22. What is the probability that the total of two dice will be greater than 8 </a:t>
            </a:r>
            <a:r>
              <a:rPr lang="en-US" sz="2800" b="1" dirty="0"/>
              <a:t>given that</a:t>
            </a:r>
            <a:r>
              <a:rPr lang="en-US" sz="2800" dirty="0"/>
              <a:t> the first die is a 6?</a:t>
            </a:r>
          </a:p>
          <a:p>
            <a:pPr marL="514350" indent="-514350" eaLnBrk="1" fontAlgn="auto" hangingPunct="1">
              <a:spcAft>
                <a:spcPts val="0"/>
              </a:spcAft>
              <a:buFont typeface="Arial" pitchFamily="34" charset="0"/>
              <a:buAutoNum type="alphaUcPeriod"/>
              <a:defRPr/>
            </a:pPr>
            <a:r>
              <a:rPr lang="en-US" sz="2800" dirty="0"/>
              <a:t>1/4</a:t>
            </a:r>
          </a:p>
          <a:p>
            <a:pPr marL="514350" indent="-514350" eaLnBrk="1" fontAlgn="auto" hangingPunct="1">
              <a:spcAft>
                <a:spcPts val="0"/>
              </a:spcAft>
              <a:buFont typeface="Arial" pitchFamily="34" charset="0"/>
              <a:buAutoNum type="alphaUcPeriod"/>
              <a:defRPr/>
            </a:pPr>
            <a:r>
              <a:rPr lang="en-US" sz="2800" dirty="0"/>
              <a:t>1/3</a:t>
            </a:r>
          </a:p>
          <a:p>
            <a:pPr marL="514350" indent="-514350" eaLnBrk="1" fontAlgn="auto" hangingPunct="1">
              <a:spcAft>
                <a:spcPts val="0"/>
              </a:spcAft>
              <a:buFont typeface="Arial" pitchFamily="34" charset="0"/>
              <a:buAutoNum type="alphaUcPeriod"/>
              <a:defRPr/>
            </a:pPr>
            <a:r>
              <a:rPr lang="en-US" sz="2800" dirty="0"/>
              <a:t>2/3</a:t>
            </a:r>
          </a:p>
          <a:p>
            <a:pPr marL="514350" indent="-514350" eaLnBrk="1" fontAlgn="auto" hangingPunct="1">
              <a:spcAft>
                <a:spcPts val="0"/>
              </a:spcAft>
              <a:buFont typeface="Arial" pitchFamily="34" charset="0"/>
              <a:buAutoNum type="alphaUcPeriod"/>
              <a:defRPr/>
            </a:pPr>
            <a:r>
              <a:rPr lang="en-US" sz="2800" dirty="0"/>
              <a:t>2/5</a:t>
            </a:r>
          </a:p>
          <a:p>
            <a:pPr marL="514350" indent="-514350" eaLnBrk="1" fontAlgn="auto" hangingPunct="1">
              <a:spcAft>
                <a:spcPts val="0"/>
              </a:spcAft>
              <a:buFont typeface="Arial" charset="0"/>
              <a:buNone/>
              <a:defRPr/>
            </a:pPr>
            <a:r>
              <a:rPr lang="en-US" sz="2800" dirty="0" err="1"/>
              <a:t>Ans</a:t>
            </a:r>
            <a:r>
              <a:rPr lang="en-US" sz="2800" dirty="0"/>
              <a:t>: c)</a:t>
            </a:r>
          </a:p>
        </p:txBody>
      </p:sp>
      <p:sp>
        <p:nvSpPr>
          <p:cNvPr id="52227"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3920" y="1339560"/>
              <a:ext cx="8349840" cy="5126040"/>
            </p14:xfrm>
          </p:contentPart>
        </mc:Choice>
        <mc:Fallback>
          <p:pic>
            <p:nvPicPr>
              <p:cNvPr id="2" name="Ink 1"/>
              <p:cNvPicPr/>
              <p:nvPr/>
            </p:nvPicPr>
            <p:blipFill>
              <a:blip r:embed="rId3"/>
              <a:stretch>
                <a:fillRect/>
              </a:stretch>
            </p:blipFill>
            <p:spPr>
              <a:xfrm>
                <a:off x="124560" y="1330200"/>
                <a:ext cx="8368560" cy="5144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defRPr/>
            </a:pPr>
            <a:r>
              <a:rPr lang="en-US" dirty="0" smtClean="0">
                <a:latin typeface="Times New Roman" pitchFamily="18" charset="0"/>
                <a:cs typeface="Times New Roman" pitchFamily="18" charset="0"/>
              </a:rPr>
              <a:t>Interview Question</a:t>
            </a:r>
          </a:p>
          <a:p>
            <a:pPr marL="0" indent="0">
              <a:buNone/>
              <a:defRPr/>
            </a:pPr>
            <a:endParaRPr lang="en-US" dirty="0" smtClean="0">
              <a:latin typeface="Times New Roman" pitchFamily="18" charset="0"/>
              <a:cs typeface="Times New Roman" pitchFamily="18" charset="0"/>
            </a:endParaRPr>
          </a:p>
          <a:p>
            <a:pPr marL="0" indent="0">
              <a:buNone/>
              <a:defRPr/>
            </a:pPr>
            <a:r>
              <a:rPr lang="en-US" dirty="0" smtClean="0">
                <a:latin typeface="Times New Roman" pitchFamily="18" charset="0"/>
                <a:cs typeface="Times New Roman" pitchFamily="18" charset="0"/>
              </a:rPr>
              <a:t>A student has to get formally dressed for an interview. He has 4 shirts, 3 pants, 2 shoes and 2 Ties. The dress code was shirt, pant, shoes and tie (optional). In how many ways he can dressed up for the interview.</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defRPr/>
            </a:pPr>
            <a:endParaRPr lang="en-US" dirty="0" smtClean="0">
              <a:latin typeface="Times New Roman" pitchFamily="18" charset="0"/>
              <a:cs typeface="Times New Roman" pitchFamily="18" charset="0"/>
            </a:endParaRPr>
          </a:p>
          <a:p>
            <a:pPr marL="0" indent="0">
              <a:buNone/>
              <a:defRPr/>
            </a:pPr>
            <a:r>
              <a:rPr lang="en-US" dirty="0" err="1" smtClean="0">
                <a:latin typeface="Times New Roman" pitchFamily="18" charset="0"/>
                <a:cs typeface="Times New Roman" pitchFamily="18" charset="0"/>
              </a:rPr>
              <a:t>Ans</a:t>
            </a:r>
            <a:r>
              <a:rPr lang="en-US" dirty="0" smtClean="0">
                <a:latin typeface="Times New Roman" pitchFamily="18" charset="0"/>
                <a:cs typeface="Times New Roman" pitchFamily="18" charset="0"/>
              </a:rPr>
              <a:t>: 72</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45120" y="0"/>
              <a:ext cx="7349400" cy="6269040"/>
            </p14:xfrm>
          </p:contentPart>
        </mc:Choice>
        <mc:Fallback xmlns="">
          <p:pic>
            <p:nvPicPr>
              <p:cNvPr id="2" name="Ink 1"/>
              <p:cNvPicPr/>
              <p:nvPr/>
            </p:nvPicPr>
            <p:blipFill>
              <a:blip r:embed="rId3"/>
              <a:stretch>
                <a:fillRect/>
              </a:stretch>
            </p:blipFill>
            <p:spPr>
              <a:xfrm>
                <a:off x="1535760" y="-9360"/>
                <a:ext cx="7368120" cy="6287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a:buFont typeface="Arial" charset="0"/>
              <a:buNone/>
              <a:defRPr/>
            </a:pPr>
            <a:r>
              <a:rPr lang="en-US" sz="2800" dirty="0"/>
              <a:t>Q25.</a:t>
            </a:r>
            <a:r>
              <a:rPr lang="en-US" sz="2400" dirty="0"/>
              <a:t> There is a school were 60% are girls and 35% of the girls are poor. Students are selected at random, what is the probability of selecting a poor girl out of total strength? </a:t>
            </a:r>
            <a:endParaRPr lang="en-US" sz="2800" dirty="0"/>
          </a:p>
          <a:p>
            <a:pPr marL="514350" indent="-514350" eaLnBrk="1" fontAlgn="auto" hangingPunct="1">
              <a:spcAft>
                <a:spcPts val="0"/>
              </a:spcAft>
              <a:buFont typeface="Arial" pitchFamily="34" charset="0"/>
              <a:buAutoNum type="alphaUcPeriod"/>
              <a:defRPr/>
            </a:pPr>
            <a:r>
              <a:rPr lang="en-US" sz="2800" dirty="0"/>
              <a:t>60/100</a:t>
            </a:r>
          </a:p>
          <a:p>
            <a:pPr marL="514350" indent="-514350" eaLnBrk="1" fontAlgn="auto" hangingPunct="1">
              <a:spcAft>
                <a:spcPts val="0"/>
              </a:spcAft>
              <a:buFont typeface="Arial" pitchFamily="34" charset="0"/>
              <a:buAutoNum type="alphaUcPeriod"/>
              <a:defRPr/>
            </a:pPr>
            <a:r>
              <a:rPr lang="en-US" sz="2800" dirty="0"/>
              <a:t>21/100</a:t>
            </a:r>
          </a:p>
          <a:p>
            <a:pPr marL="514350" indent="-514350" eaLnBrk="1" fontAlgn="auto" hangingPunct="1">
              <a:spcAft>
                <a:spcPts val="0"/>
              </a:spcAft>
              <a:buFont typeface="Arial" pitchFamily="34" charset="0"/>
              <a:buAutoNum type="alphaUcPeriod"/>
              <a:defRPr/>
            </a:pPr>
            <a:r>
              <a:rPr lang="en-US" sz="2800" dirty="0"/>
              <a:t>21/60</a:t>
            </a:r>
          </a:p>
          <a:p>
            <a:pPr marL="514350" indent="-514350" eaLnBrk="1" fontAlgn="auto" hangingPunct="1">
              <a:spcAft>
                <a:spcPts val="0"/>
              </a:spcAft>
              <a:buFont typeface="Arial" pitchFamily="34" charset="0"/>
              <a:buAutoNum type="alphaUcPeriod"/>
              <a:defRPr/>
            </a:pPr>
            <a:r>
              <a:rPr lang="en-US" sz="2800" dirty="0"/>
              <a:t>None of these</a:t>
            </a:r>
          </a:p>
          <a:p>
            <a:pPr marL="514350" indent="-514350" eaLnBrk="1" fontAlgn="auto" hangingPunct="1">
              <a:spcAft>
                <a:spcPts val="0"/>
              </a:spcAft>
              <a:buFont typeface="Arial" charset="0"/>
              <a:buNone/>
              <a:defRPr/>
            </a:pPr>
            <a:r>
              <a:rPr lang="en-US" sz="2800" dirty="0" err="1"/>
              <a:t>Ans</a:t>
            </a:r>
            <a:r>
              <a:rPr lang="en-US" sz="2800" dirty="0"/>
              <a:t>: b)</a:t>
            </a:r>
          </a:p>
        </p:txBody>
      </p:sp>
      <p:sp>
        <p:nvSpPr>
          <p:cNvPr id="56323"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2920" y="1491120"/>
              <a:ext cx="8394480" cy="4420800"/>
            </p14:xfrm>
          </p:contentPart>
        </mc:Choice>
        <mc:Fallback>
          <p:pic>
            <p:nvPicPr>
              <p:cNvPr id="2" name="Ink 1"/>
              <p:cNvPicPr/>
              <p:nvPr/>
            </p:nvPicPr>
            <p:blipFill>
              <a:blip r:embed="rId3"/>
              <a:stretch>
                <a:fillRect/>
              </a:stretch>
            </p:blipFill>
            <p:spPr>
              <a:xfrm>
                <a:off x="133560" y="1481760"/>
                <a:ext cx="8413200" cy="4439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a:buFont typeface="Arial" charset="0"/>
              <a:buNone/>
              <a:defRPr/>
            </a:pPr>
            <a:r>
              <a:rPr lang="en-US" sz="2800" dirty="0"/>
              <a:t>Q27.</a:t>
            </a:r>
            <a:r>
              <a:rPr lang="en-US" sz="2400" dirty="0"/>
              <a:t> If 3 dices are rolled and </a:t>
            </a:r>
            <a:r>
              <a:rPr lang="en-US" sz="2400" dirty="0" err="1"/>
              <a:t>a,b,c</a:t>
            </a:r>
            <a:r>
              <a:rPr lang="en-US" sz="2400" dirty="0"/>
              <a:t> is obtained what is the </a:t>
            </a:r>
            <a:r>
              <a:rPr lang="en-US" sz="2400" dirty="0" err="1"/>
              <a:t>probbability</a:t>
            </a:r>
            <a:r>
              <a:rPr lang="en-US" sz="2400" dirty="0"/>
              <a:t> that </a:t>
            </a:r>
            <a:r>
              <a:rPr lang="en-US" sz="2400" dirty="0" smtClean="0"/>
              <a:t>(a*b)+</a:t>
            </a:r>
            <a:r>
              <a:rPr lang="en-US" sz="2400" dirty="0"/>
              <a:t>c is even?</a:t>
            </a:r>
          </a:p>
          <a:p>
            <a:pPr>
              <a:buFont typeface="Arial" charset="0"/>
              <a:buNone/>
              <a:defRPr/>
            </a:pPr>
            <a:endParaRPr lang="en-US" sz="2800" dirty="0"/>
          </a:p>
          <a:p>
            <a:pPr marL="514350" indent="-514350" eaLnBrk="1" fontAlgn="auto" hangingPunct="1">
              <a:spcAft>
                <a:spcPts val="0"/>
              </a:spcAft>
              <a:buFont typeface="Arial" pitchFamily="34" charset="0"/>
              <a:buAutoNum type="alphaUcPeriod"/>
              <a:defRPr/>
            </a:pPr>
            <a:r>
              <a:rPr lang="en-US" sz="2800" dirty="0"/>
              <a:t>1/2</a:t>
            </a:r>
          </a:p>
          <a:p>
            <a:pPr marL="514350" indent="-514350" eaLnBrk="1" fontAlgn="auto" hangingPunct="1">
              <a:spcAft>
                <a:spcPts val="0"/>
              </a:spcAft>
              <a:buFont typeface="Arial" pitchFamily="34" charset="0"/>
              <a:buAutoNum type="alphaUcPeriod"/>
              <a:defRPr/>
            </a:pPr>
            <a:r>
              <a:rPr lang="en-US" sz="2800" dirty="0"/>
              <a:t>1/6</a:t>
            </a:r>
          </a:p>
          <a:p>
            <a:pPr marL="514350" indent="-514350" eaLnBrk="1" fontAlgn="auto" hangingPunct="1">
              <a:spcAft>
                <a:spcPts val="0"/>
              </a:spcAft>
              <a:buFont typeface="Arial" pitchFamily="34" charset="0"/>
              <a:buAutoNum type="alphaUcPeriod"/>
              <a:defRPr/>
            </a:pPr>
            <a:r>
              <a:rPr lang="en-US" sz="2800" dirty="0"/>
              <a:t>¼</a:t>
            </a:r>
          </a:p>
          <a:p>
            <a:pPr marL="514350" indent="-514350" eaLnBrk="1" fontAlgn="auto" hangingPunct="1">
              <a:spcAft>
                <a:spcPts val="0"/>
              </a:spcAft>
              <a:buFont typeface="Arial" pitchFamily="34" charset="0"/>
              <a:buAutoNum type="alphaUcPeriod"/>
              <a:defRPr/>
            </a:pPr>
            <a:r>
              <a:rPr lang="en-US" sz="2800" dirty="0"/>
              <a:t>1/6</a:t>
            </a:r>
          </a:p>
          <a:p>
            <a:pPr marL="514350" indent="-514350" eaLnBrk="1" fontAlgn="auto" hangingPunct="1">
              <a:spcAft>
                <a:spcPts val="0"/>
              </a:spcAft>
              <a:buFont typeface="Arial" charset="0"/>
              <a:buNone/>
              <a:defRPr/>
            </a:pPr>
            <a:r>
              <a:rPr lang="en-US" sz="2800" dirty="0" err="1"/>
              <a:t>Ans</a:t>
            </a:r>
            <a:r>
              <a:rPr lang="en-US" sz="2800" dirty="0"/>
              <a:t>: a)</a:t>
            </a:r>
          </a:p>
        </p:txBody>
      </p:sp>
      <p:sp>
        <p:nvSpPr>
          <p:cNvPr id="59395"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67840" y="812520"/>
              <a:ext cx="8724960" cy="5795640"/>
            </p14:xfrm>
          </p:contentPart>
        </mc:Choice>
        <mc:Fallback>
          <p:pic>
            <p:nvPicPr>
              <p:cNvPr id="2" name="Ink 1"/>
              <p:cNvPicPr/>
              <p:nvPr/>
            </p:nvPicPr>
            <p:blipFill>
              <a:blip r:embed="rId3"/>
              <a:stretch>
                <a:fillRect/>
              </a:stretch>
            </p:blipFill>
            <p:spPr>
              <a:xfrm>
                <a:off x="258480" y="803160"/>
                <a:ext cx="8743680" cy="5814360"/>
              </a:xfrm>
              <a:prstGeom prst="rect">
                <a:avLst/>
              </a:prstGeom>
            </p:spPr>
          </p:pic>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l"/>
            <a:r>
              <a:rPr lang="en-US" altLang="en-US" b="1" smtClean="0"/>
              <a:t>Solution:</a:t>
            </a:r>
          </a:p>
        </p:txBody>
      </p:sp>
      <p:sp>
        <p:nvSpPr>
          <p:cNvPr id="60419" name="Content Placeholder 2"/>
          <p:cNvSpPr>
            <a:spLocks noGrp="1"/>
          </p:cNvSpPr>
          <p:nvPr>
            <p:ph idx="1"/>
          </p:nvPr>
        </p:nvSpPr>
        <p:spPr/>
        <p:txBody>
          <a:bodyPr/>
          <a:lstStyle/>
          <a:p>
            <a:pPr>
              <a:buFont typeface="Arial" pitchFamily="34" charset="0"/>
              <a:buNone/>
            </a:pPr>
            <a:r>
              <a:rPr lang="en-US" altLang="en-US" smtClean="0"/>
              <a:t>    case 1: a,b,c is even</a:t>
            </a:r>
            <a:br>
              <a:rPr lang="en-US" altLang="en-US" smtClean="0"/>
            </a:br>
            <a:r>
              <a:rPr lang="en-US" altLang="en-US" smtClean="0"/>
              <a:t>case 2: a is odd, b&amp;c is even</a:t>
            </a:r>
            <a:br>
              <a:rPr lang="en-US" altLang="en-US" smtClean="0"/>
            </a:br>
            <a:r>
              <a:rPr lang="en-US" altLang="en-US" smtClean="0"/>
              <a:t>case 3: a&amp;c is even,b is odd</a:t>
            </a:r>
            <a:br>
              <a:rPr lang="en-US" altLang="en-US" smtClean="0"/>
            </a:br>
            <a:r>
              <a:rPr lang="en-US" altLang="en-US" smtClean="0"/>
              <a:t>case 4:a,b,c is odd.</a:t>
            </a:r>
            <a:br>
              <a:rPr lang="en-US" altLang="en-US" smtClean="0"/>
            </a:br>
            <a:r>
              <a:rPr lang="en-US" altLang="en-US" smtClean="0"/>
              <a:t/>
            </a:r>
            <a:br>
              <a:rPr lang="en-US" altLang="en-US" smtClean="0"/>
            </a:br>
            <a:r>
              <a:rPr lang="en-US" altLang="en-US" smtClean="0"/>
              <a:t>each case will have 27 outcomes</a:t>
            </a:r>
            <a:br>
              <a:rPr lang="en-US" altLang="en-US" smtClean="0"/>
            </a:br>
            <a:r>
              <a:rPr lang="en-US" altLang="en-US" smtClean="0"/>
              <a:t>therefore, P=(27*4)/216</a:t>
            </a:r>
            <a:br>
              <a:rPr lang="en-US" altLang="en-US" smtClean="0"/>
            </a:br>
            <a:r>
              <a:rPr lang="en-US" altLang="en-US" smtClean="0"/>
              <a:t>P=1/2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4.bp.blogspot.com/-MZtxIGLX5AI/T2cRdSTFkyI/AAAAAAAAAnc/jx078OaQeBQ/s1600/zoom_thank-you-flowers.jpg"/>
          <p:cNvPicPr>
            <a:picLocks noChangeAspect="1" noChangeArrowheads="1"/>
          </p:cNvPicPr>
          <p:nvPr/>
        </p:nvPicPr>
        <p:blipFill>
          <a:blip r:embed="rId2"/>
          <a:srcRect/>
          <a:stretch>
            <a:fillRect/>
          </a:stretch>
        </p:blipFill>
        <p:spPr bwMode="auto">
          <a:xfrm>
            <a:off x="609600" y="1143000"/>
            <a:ext cx="7848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If </a:t>
            </a:r>
            <a:r>
              <a:rPr lang="en-US" dirty="0" err="1" smtClean="0"/>
              <a:t>repeatation</a:t>
            </a:r>
            <a:r>
              <a:rPr lang="en-US" dirty="0" smtClean="0"/>
              <a:t> is not allowed</a:t>
            </a:r>
          </a:p>
          <a:p>
            <a:pPr marL="571500" indent="-571500">
              <a:buFont typeface="Arial" pitchFamily="34" charset="0"/>
              <a:buAutoNum type="romanLcParenR"/>
            </a:pPr>
            <a:r>
              <a:rPr lang="en-US" dirty="0" smtClean="0"/>
              <a:t>If </a:t>
            </a:r>
            <a:r>
              <a:rPr lang="en-US" dirty="0" err="1" smtClean="0"/>
              <a:t>repeatation</a:t>
            </a:r>
            <a:r>
              <a:rPr lang="en-US" dirty="0" smtClean="0"/>
              <a:t> is allowed</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37760" y="1652040"/>
              <a:ext cx="8813880" cy="4858200"/>
            </p14:xfrm>
          </p:contentPart>
        </mc:Choice>
        <mc:Fallback xmlns="">
          <p:pic>
            <p:nvPicPr>
              <p:cNvPr id="4" name="Ink 3"/>
              <p:cNvPicPr/>
              <p:nvPr/>
            </p:nvPicPr>
            <p:blipFill>
              <a:blip r:embed="rId3"/>
              <a:stretch>
                <a:fillRect/>
              </a:stretch>
            </p:blipFill>
            <p:spPr>
              <a:xfrm>
                <a:off x="428400" y="1642680"/>
                <a:ext cx="8832600" cy="48769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The first digit must be 1 and repetition of the digits is allowed </a:t>
            </a:r>
            <a:endParaRPr lang="en-US" dirty="0"/>
          </a:p>
          <a:p>
            <a:pPr marL="571500" indent="-571500">
              <a:buAutoNum type="romanLcParenR"/>
            </a:pPr>
            <a:r>
              <a:rPr lang="en-US" dirty="0" smtClean="0"/>
              <a:t>The first digit must be 1 and repetition of the digits is not allowed?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5640" y="2812680"/>
              <a:ext cx="7197840" cy="3885120"/>
            </p14:xfrm>
          </p:contentPart>
        </mc:Choice>
        <mc:Fallback xmlns="">
          <p:pic>
            <p:nvPicPr>
              <p:cNvPr id="4" name="Ink 3"/>
              <p:cNvPicPr/>
              <p:nvPr/>
            </p:nvPicPr>
            <p:blipFill>
              <a:blip r:embed="rId3"/>
              <a:stretch>
                <a:fillRect/>
              </a:stretch>
            </p:blipFill>
            <p:spPr>
              <a:xfrm>
                <a:off x="-45000" y="2803320"/>
                <a:ext cx="7216560" cy="3903840"/>
              </a:xfrm>
              <a:prstGeom prst="rect">
                <a:avLst/>
              </a:prstGeom>
            </p:spPr>
          </p:pic>
        </mc:Fallback>
      </mc:AlternateContent>
    </p:spTree>
    <p:extLst>
      <p:ext uri="{BB962C8B-B14F-4D97-AF65-F5344CB8AC3E}">
        <p14:creationId xmlns:p14="http://schemas.microsoft.com/office/powerpoint/2010/main" val="3384987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The number must be divisible by 2 and </a:t>
            </a:r>
            <a:r>
              <a:rPr lang="en-US" dirty="0" err="1" smtClean="0"/>
              <a:t>repeatation</a:t>
            </a:r>
            <a:r>
              <a:rPr lang="en-US" dirty="0" smtClean="0"/>
              <a:t> is allowed? </a:t>
            </a:r>
          </a:p>
          <a:p>
            <a:pPr marL="571500" indent="-571500">
              <a:buAutoNum type="romanLcParenR"/>
            </a:pPr>
            <a:r>
              <a:rPr lang="en-US" dirty="0" smtClean="0"/>
              <a:t>The number must be divisible by 2 and </a:t>
            </a:r>
            <a:r>
              <a:rPr lang="en-US" dirty="0" err="1" smtClean="0"/>
              <a:t>repeatation</a:t>
            </a:r>
            <a:r>
              <a:rPr lang="en-US" dirty="0" smtClean="0"/>
              <a:t> is not allowed?</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37760" y="473400"/>
              <a:ext cx="8152920" cy="6045480"/>
            </p14:xfrm>
          </p:contentPart>
        </mc:Choice>
        <mc:Fallback xmlns="">
          <p:pic>
            <p:nvPicPr>
              <p:cNvPr id="4" name="Ink 3"/>
              <p:cNvPicPr/>
              <p:nvPr/>
            </p:nvPicPr>
            <p:blipFill>
              <a:blip r:embed="rId3"/>
              <a:stretch>
                <a:fillRect/>
              </a:stretch>
            </p:blipFill>
            <p:spPr>
              <a:xfrm>
                <a:off x="428400" y="464040"/>
                <a:ext cx="8171640" cy="6064200"/>
              </a:xfrm>
              <a:prstGeom prst="rect">
                <a:avLst/>
              </a:prstGeom>
            </p:spPr>
          </p:pic>
        </mc:Fallback>
      </mc:AlternateContent>
    </p:spTree>
    <p:extLst>
      <p:ext uri="{BB962C8B-B14F-4D97-AF65-F5344CB8AC3E}">
        <p14:creationId xmlns:p14="http://schemas.microsoft.com/office/powerpoint/2010/main" val="4102556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0904AF-8AEC-4D6C-9F81-1495B7D29D8B}"/>
</file>

<file path=customXml/itemProps2.xml><?xml version="1.0" encoding="utf-8"?>
<ds:datastoreItem xmlns:ds="http://schemas.openxmlformats.org/officeDocument/2006/customXml" ds:itemID="{FBF583D5-19B6-40C1-9FA8-0E33BDE1BFA4}"/>
</file>

<file path=customXml/itemProps3.xml><?xml version="1.0" encoding="utf-8"?>
<ds:datastoreItem xmlns:ds="http://schemas.openxmlformats.org/officeDocument/2006/customXml" ds:itemID="{291848CD-CD92-4881-B0C0-9727AA02C731}"/>
</file>

<file path=docProps/app.xml><?xml version="1.0" encoding="utf-8"?>
<Properties xmlns="http://schemas.openxmlformats.org/officeDocument/2006/extended-properties" xmlns:vt="http://schemas.openxmlformats.org/officeDocument/2006/docPropsVTypes">
  <TotalTime>659</TotalTime>
  <Words>1962</Words>
  <Application>Microsoft Office PowerPoint</Application>
  <PresentationFormat>On-screen Show (4:3)</PresentationFormat>
  <Paragraphs>410</Paragraphs>
  <Slides>63</Slides>
  <Notes>11</Notes>
  <HiddenSlides>1</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PowerPoint Presentation</vt:lpstr>
      <vt:lpstr>Product Rule (AND)</vt:lpstr>
      <vt:lpstr>How many ways to reach Lucknow from New Delhi</vt:lpstr>
      <vt:lpstr>How many ways to reach Lucknow from New Delhi</vt:lpstr>
      <vt:lpstr>PowerPoint Presentation</vt:lpstr>
      <vt:lpstr>PowerPoint Presentation</vt:lpstr>
      <vt:lpstr>Lets Play with Digits</vt:lpstr>
      <vt:lpstr>Lets Play with Digits</vt:lpstr>
      <vt:lpstr>Lets Play with Digits</vt:lpstr>
      <vt:lpstr>PowerPoint Presentation</vt:lpstr>
      <vt:lpstr>PowerPoint Presentation</vt:lpstr>
      <vt:lpstr>Make Words</vt:lpstr>
      <vt:lpstr>Make Words</vt:lpstr>
      <vt:lpstr>PowerPoint Presentation</vt:lpstr>
      <vt:lpstr>PowerPoint Presentation</vt:lpstr>
      <vt:lpstr>PowerPoint Presentation</vt:lpstr>
      <vt:lpstr>Practice Question</vt:lpstr>
      <vt:lpstr>Practice Question</vt:lpstr>
      <vt:lpstr>Practice Question</vt:lpstr>
      <vt:lpstr> Circular permutation: </vt:lpstr>
      <vt:lpstr>PowerPoint Presentation</vt:lpstr>
      <vt:lpstr>PowerPoint Presentation</vt:lpstr>
      <vt:lpstr> Definition of Combinations: </vt:lpstr>
      <vt:lpstr>PowerPoint Presentation</vt:lpstr>
      <vt:lpstr>PowerPoint Presentation</vt:lpstr>
      <vt:lpstr>PowerPoint Presentation</vt:lpstr>
      <vt:lpstr>PowerPoint Presentation</vt:lpstr>
      <vt:lpstr>Handshakes</vt:lpstr>
      <vt:lpstr>Geometrical based Questions</vt:lpstr>
      <vt:lpstr>Geometrical based Questions</vt:lpstr>
      <vt:lpstr>Geometrical based Questions</vt:lpstr>
      <vt:lpstr>PowerPoint Presentation</vt:lpstr>
      <vt:lpstr>PowerPoint Presentation</vt:lpstr>
      <vt:lpstr>PowerPoint Presentation</vt:lpstr>
      <vt:lpstr>Terminology</vt:lpstr>
      <vt:lpstr>PowerPoint Presentation</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Rule (AND)</dc:title>
  <dc:creator>lenovo</dc:creator>
  <cp:lastModifiedBy>lenovo</cp:lastModifiedBy>
  <cp:revision>47</cp:revision>
  <dcterms:created xsi:type="dcterms:W3CDTF">2019-01-22T14:11:00Z</dcterms:created>
  <dcterms:modified xsi:type="dcterms:W3CDTF">2025-01-07T13:52:37Z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